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5" r:id="rId2"/>
  </p:sldMasterIdLst>
  <p:notesMasterIdLst>
    <p:notesMasterId r:id="rId25"/>
  </p:notesMasterIdLst>
  <p:sldIdLst>
    <p:sldId id="256" r:id="rId3"/>
    <p:sldId id="261" r:id="rId4"/>
    <p:sldId id="263" r:id="rId5"/>
    <p:sldId id="259" r:id="rId6"/>
    <p:sldId id="262" r:id="rId7"/>
    <p:sldId id="264" r:id="rId8"/>
    <p:sldId id="265" r:id="rId9"/>
    <p:sldId id="270" r:id="rId10"/>
    <p:sldId id="267" r:id="rId11"/>
    <p:sldId id="268" r:id="rId12"/>
    <p:sldId id="269" r:id="rId13"/>
    <p:sldId id="266" r:id="rId14"/>
    <p:sldId id="272" r:id="rId15"/>
    <p:sldId id="271" r:id="rId16"/>
    <p:sldId id="274" r:id="rId17"/>
    <p:sldId id="273" r:id="rId18"/>
    <p:sldId id="276" r:id="rId19"/>
    <p:sldId id="275" r:id="rId20"/>
    <p:sldId id="277" r:id="rId21"/>
    <p:sldId id="260" r:id="rId22"/>
    <p:sldId id="278" r:id="rId23"/>
    <p:sldId id="200757849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6E6E6"/>
    <a:srgbClr val="79B3FF"/>
    <a:srgbClr val="5197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8AF705-0F7A-4AED-BC9F-6DC60CE3DE90}" v="3" dt="2023-07-20T03:04:27.7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78" autoAdjust="0"/>
    <p:restoredTop sz="86483" autoAdjust="0"/>
  </p:normalViewPr>
  <p:slideViewPr>
    <p:cSldViewPr snapToGrid="0" showGuides="1">
      <p:cViewPr varScale="1">
        <p:scale>
          <a:sx n="85" d="100"/>
          <a:sy n="85" d="100"/>
        </p:scale>
        <p:origin x="114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7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Xin Zhang" userId="474f572f-8271-4f60-858e-cee871e0aec6" providerId="ADAL" clId="{358AF705-0F7A-4AED-BC9F-6DC60CE3DE90}"/>
    <pc:docChg chg="modMainMaster">
      <pc:chgData name="Xin Zhang" userId="474f572f-8271-4f60-858e-cee871e0aec6" providerId="ADAL" clId="{358AF705-0F7A-4AED-BC9F-6DC60CE3DE90}" dt="2023-07-20T02:45:13.627" v="0" actId="735"/>
      <pc:docMkLst>
        <pc:docMk/>
      </pc:docMkLst>
      <pc:sldMasterChg chg="modSp">
        <pc:chgData name="Xin Zhang" userId="474f572f-8271-4f60-858e-cee871e0aec6" providerId="ADAL" clId="{358AF705-0F7A-4AED-BC9F-6DC60CE3DE90}" dt="2023-07-20T02:45:13.627" v="0" actId="735"/>
        <pc:sldMasterMkLst>
          <pc:docMk/>
          <pc:sldMasterMk cId="0" sldId="2147483648"/>
        </pc:sldMasterMkLst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F87-459C-9546-B34EA2895A8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F87-459C-9546-B34EA2895A86}"/>
              </c:ext>
            </c:extLst>
          </c:dPt>
          <c:dPt>
            <c:idx val="2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F87-459C-9546-B34EA2895A86}"/>
              </c:ext>
            </c:extLst>
          </c:dPt>
          <c:cat>
            <c:strRef>
              <c:f>Sheet1!$A$2:$A$4</c:f>
              <c:strCache>
                <c:ptCount val="3"/>
                <c:pt idx="0">
                  <c:v>风电</c:v>
                </c:pt>
                <c:pt idx="1">
                  <c:v>太阳能发电</c:v>
                </c:pt>
                <c:pt idx="2">
                  <c:v>其他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0.21</c:v>
                </c:pt>
                <c:pt idx="1">
                  <c:v>0.27</c:v>
                </c:pt>
                <c:pt idx="2">
                  <c:v>0.52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F87-459C-9546-B34EA2895A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A9E8B-8668-4EE9-81CF-39121E276770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DABDA-89F0-4727-B28F-05A90B006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895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id="{02DAD6FB-C7D9-0629-79C7-3BBF7C9AC3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70330">
            <a:off x="999902" y="4129524"/>
            <a:ext cx="6655399" cy="3084950"/>
          </a:xfrm>
          <a:prstGeom prst="rect">
            <a:avLst/>
          </a:prstGeom>
        </p:spPr>
      </p:pic>
      <p:sp>
        <p:nvSpPr>
          <p:cNvPr id="23" name="椭圆 22">
            <a:extLst>
              <a:ext uri="{FF2B5EF4-FFF2-40B4-BE49-F238E27FC236}">
                <a16:creationId xmlns:a16="http://schemas.microsoft.com/office/drawing/2014/main" id="{785A625A-28CE-7AF1-7221-FD8780518F28}"/>
              </a:ext>
            </a:extLst>
          </p:cNvPr>
          <p:cNvSpPr/>
          <p:nvPr userDrawn="1"/>
        </p:nvSpPr>
        <p:spPr>
          <a:xfrm flipV="1">
            <a:off x="660400" y="0"/>
            <a:ext cx="11155678" cy="1115567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7600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48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3A0C524D-EF45-1186-D790-54DA6C3347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30948" r="724" b="31753"/>
          <a:stretch/>
        </p:blipFill>
        <p:spPr>
          <a:xfrm>
            <a:off x="0" y="4572000"/>
            <a:ext cx="12192000" cy="2286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330450" y="1579557"/>
            <a:ext cx="7531100" cy="1371600"/>
          </a:xfrm>
        </p:spPr>
        <p:txBody>
          <a:bodyPr anchor="b">
            <a:normAutofit/>
          </a:bodyPr>
          <a:lstStyle>
            <a:lvl1pPr algn="ctr">
              <a:defRPr sz="6600">
                <a:solidFill>
                  <a:schemeClr val="accent2"/>
                </a:solidFill>
              </a:defRPr>
            </a:lvl1pPr>
          </a:lstStyle>
          <a:p>
            <a:r>
              <a:rPr lang="zh-CN" altLang="en-US"/>
              <a:t>请输入标题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197100" y="3113877"/>
            <a:ext cx="7797800" cy="427047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输入标题</a:t>
            </a:r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2299677" y="3812568"/>
            <a:ext cx="3657600" cy="464596"/>
          </a:xfr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输入文本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6203461" y="3817257"/>
            <a:ext cx="3657600" cy="464596"/>
          </a:xfrm>
        </p:spPr>
        <p:txBody>
          <a:bodyPr anchor="ctr">
            <a:no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/>
              <a:t>输入文本</a:t>
            </a:r>
            <a:endParaRPr lang="en-US" dirty="0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5BCF9F7D-8BC0-75E8-30ED-BC04D7C72E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8088">
            <a:off x="5665887" y="5103033"/>
            <a:ext cx="8534763" cy="308495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3E85EB0E-0DC2-F9FD-6C20-EA624BD3E5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8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264585" y="5268434"/>
            <a:ext cx="12914970" cy="277707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F3E47760-4C82-CB7C-64E6-D4804A1979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88289">
            <a:off x="7828343" y="305740"/>
            <a:ext cx="6655399" cy="308495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411329EE-D63C-02C8-F2C3-FC524C1B0E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44364">
            <a:off x="-2109405" y="-37160"/>
            <a:ext cx="6655399" cy="3084950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5304A145-E65C-D440-36B0-E6238EF35F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73534">
            <a:off x="-2667300" y="-132411"/>
            <a:ext cx="6655399" cy="3084950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C880BADE-1DDE-1874-F3BF-FB8D63F89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349">
            <a:off x="4794797" y="-678511"/>
            <a:ext cx="6655399" cy="3084950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809C-3E80-4225-A4C1-1DE2DC9F1A72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02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809C-3E80-4225-A4C1-1DE2DC9F1A72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1139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809C-3E80-4225-A4C1-1DE2DC9F1A72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8525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809C-3E80-4225-A4C1-1DE2DC9F1A72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6914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809C-3E80-4225-A4C1-1DE2DC9F1A72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8115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809C-3E80-4225-A4C1-1DE2DC9F1A72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7696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809C-3E80-4225-A4C1-1DE2DC9F1A72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1719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809C-3E80-4225-A4C1-1DE2DC9F1A72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6030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809C-3E80-4225-A4C1-1DE2DC9F1A72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7907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48555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4CFB1-9FA3-4760-A123-FDB32F7871AF}" type="datetime1">
              <a:rPr lang="zh-CN" altLang="en-US" smtClean="0"/>
              <a:t>2023/10/26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67968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451221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808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1500187"/>
            <a:ext cx="2836562" cy="915667"/>
          </a:xfrm>
        </p:spPr>
        <p:txBody>
          <a:bodyPr anchor="t">
            <a:normAutofit/>
          </a:bodyPr>
          <a:lstStyle>
            <a:lvl1pPr algn="r">
              <a:defRPr sz="2800"/>
            </a:lvl1pPr>
          </a:lstStyle>
          <a:p>
            <a:r>
              <a:rPr lang="en-US" altLang="zh-CN" dirty="0"/>
              <a:t>Agenda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 hasCustomPrompt="1"/>
          </p:nvPr>
        </p:nvSpPr>
        <p:spPr>
          <a:xfrm>
            <a:off x="3745078" y="1500188"/>
            <a:ext cx="7773821" cy="4633912"/>
          </a:xfrm>
        </p:spPr>
        <p:txBody>
          <a:bodyPr/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/>
            </a:lvl1pPr>
            <a:lvl2pPr marL="800100" indent="-342900">
              <a:lnSpc>
                <a:spcPct val="100000"/>
              </a:lnSpc>
              <a:buFont typeface="+mj-ea"/>
              <a:buAutoNum type="circleNumDbPlain"/>
              <a:defRPr/>
            </a:lvl2pPr>
            <a:lvl3pPr marL="1257300" indent="-342900">
              <a:lnSpc>
                <a:spcPct val="100000"/>
              </a:lnSpc>
              <a:buFont typeface="+mj-lt"/>
              <a:buAutoNum type="alphaLcParenR"/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8E7-61D5-4E4C-8785-F1CDCD055DBD}" type="datetime1">
              <a:rPr lang="zh-CN" altLang="en-US" smtClean="0"/>
              <a:t>2023/10/26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61000">
              <a:schemeClr val="bg1"/>
            </a:gs>
            <a:gs pos="100000">
              <a:schemeClr val="accent1">
                <a:lumMod val="20000"/>
                <a:lumOff val="8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785A625A-28CE-7AF1-7221-FD8780518F28}"/>
              </a:ext>
            </a:extLst>
          </p:cNvPr>
          <p:cNvSpPr/>
          <p:nvPr userDrawn="1"/>
        </p:nvSpPr>
        <p:spPr>
          <a:xfrm flipV="1">
            <a:off x="660400" y="0"/>
            <a:ext cx="11155678" cy="1115567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7600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48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7700" y="1511299"/>
            <a:ext cx="10871200" cy="1239095"/>
          </a:xfrm>
        </p:spPr>
        <p:txBody>
          <a:bodyPr anchor="b">
            <a:noAutofit/>
          </a:bodyPr>
          <a:lstStyle>
            <a:lvl1pPr algn="ctr">
              <a:defRPr sz="6000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zh-CN" altLang="en-US"/>
              <a:t>请输入标题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47700" y="2755900"/>
            <a:ext cx="10871200" cy="1790700"/>
          </a:xfrm>
        </p:spPr>
        <p:txBody>
          <a:bodyPr>
            <a:normAutofit/>
          </a:bodyPr>
          <a:lstStyle>
            <a:lvl1pPr marL="0" indent="0" algn="ctr">
              <a:buNone/>
              <a:defRPr sz="6000" b="1">
                <a:solidFill>
                  <a:schemeClr val="accent2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请输入标题</a:t>
            </a:r>
            <a:endParaRPr 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72A82-80EA-48CB-97F6-EAAD127772DB}" type="datetime1">
              <a:rPr lang="zh-CN" altLang="en-US" smtClean="0"/>
              <a:t>2023/10/26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A0C524D-EF45-1186-D790-54DA6C3347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30948" r="724" b="31753"/>
          <a:stretch/>
        </p:blipFill>
        <p:spPr>
          <a:xfrm>
            <a:off x="0" y="4572000"/>
            <a:ext cx="12192000" cy="2286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880BADE-1DDE-1874-F3BF-FB8D63F89B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349">
            <a:off x="4680496" y="-513775"/>
            <a:ext cx="6655399" cy="308495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BCF9F7D-8BC0-75E8-30ED-BC04D7C72E1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8088">
            <a:off x="5665887" y="5103033"/>
            <a:ext cx="8534763" cy="308495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E85EB0E-0DC2-F9FD-6C20-EA624BD3E52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315385" y="5268434"/>
            <a:ext cx="12914970" cy="277707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gradFill>
          <a:gsLst>
            <a:gs pos="0">
              <a:srgbClr val="F5FAEB"/>
            </a:gs>
            <a:gs pos="100000">
              <a:schemeClr val="bg1"/>
            </a:gs>
            <a:gs pos="100000">
              <a:schemeClr val="accent1">
                <a:lumMod val="20000"/>
                <a:lumOff val="80000"/>
              </a:schemeClr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391559" y="362854"/>
            <a:ext cx="10800441" cy="752929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54212-8017-4471-A4AD-8A796FC810C6}" type="datetime1">
              <a:rPr lang="zh-CN" altLang="en-US" smtClean="0"/>
              <a:t>2023/10/26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OfficePLUS</a:t>
            </a:r>
            <a:endParaRPr 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0DD3686-F355-5BAB-6800-E7980537C030}"/>
              </a:ext>
            </a:extLst>
          </p:cNvPr>
          <p:cNvGrpSpPr/>
          <p:nvPr userDrawn="1"/>
        </p:nvGrpSpPr>
        <p:grpSpPr>
          <a:xfrm>
            <a:off x="370114" y="298321"/>
            <a:ext cx="820057" cy="831979"/>
            <a:chOff x="8574111" y="549275"/>
            <a:chExt cx="511981" cy="519424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8E1D0989-125D-8250-8F1A-080AF0FEFFAE}"/>
                </a:ext>
              </a:extLst>
            </p:cNvPr>
            <p:cNvSpPr/>
            <p:nvPr/>
          </p:nvSpPr>
          <p:spPr>
            <a:xfrm>
              <a:off x="8574111" y="560465"/>
              <a:ext cx="107737" cy="107737"/>
            </a:xfrm>
            <a:prstGeom prst="ellipse">
              <a:avLst/>
            </a:prstGeom>
            <a:gradFill>
              <a:gsLst>
                <a:gs pos="60000">
                  <a:schemeClr val="accent1"/>
                </a:gs>
                <a:gs pos="13000">
                  <a:schemeClr val="accent1">
                    <a:lumMod val="60000"/>
                    <a:lumOff val="4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AE2D87D7-2720-481E-EA09-E69FB6C1C67F}"/>
                </a:ext>
              </a:extLst>
            </p:cNvPr>
            <p:cNvSpPr/>
            <p:nvPr/>
          </p:nvSpPr>
          <p:spPr>
            <a:xfrm>
              <a:off x="8605770" y="778094"/>
              <a:ext cx="290605" cy="290605"/>
            </a:xfrm>
            <a:prstGeom prst="ellipse">
              <a:avLst/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13000">
                  <a:schemeClr val="accent1">
                    <a:alpha val="84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05F60A4-003D-AB98-FD87-27E411D3D741}"/>
                </a:ext>
              </a:extLst>
            </p:cNvPr>
            <p:cNvSpPr/>
            <p:nvPr/>
          </p:nvSpPr>
          <p:spPr>
            <a:xfrm>
              <a:off x="8889513" y="549275"/>
              <a:ext cx="196579" cy="196579"/>
            </a:xfrm>
            <a:prstGeom prst="ellipse">
              <a:avLst/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>
                    <a:alpha val="84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3D36A-0885-4071-9EF1-0FE4286E17CF}" type="datetime1">
              <a:rPr lang="zh-CN" altLang="en-US" smtClean="0"/>
              <a:t>2023/10/26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>
            <a:extLst>
              <a:ext uri="{FF2B5EF4-FFF2-40B4-BE49-F238E27FC236}">
                <a16:creationId xmlns:a16="http://schemas.microsoft.com/office/drawing/2014/main" id="{785A625A-28CE-7AF1-7221-FD8780518F28}"/>
              </a:ext>
            </a:extLst>
          </p:cNvPr>
          <p:cNvSpPr/>
          <p:nvPr userDrawn="1"/>
        </p:nvSpPr>
        <p:spPr>
          <a:xfrm flipV="1">
            <a:off x="660400" y="101600"/>
            <a:ext cx="11155678" cy="1115567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7600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48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A0C524D-EF45-1186-D790-54DA6C3347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30948" r="724" b="31753"/>
          <a:stretch/>
        </p:blipFill>
        <p:spPr>
          <a:xfrm>
            <a:off x="0" y="4572000"/>
            <a:ext cx="12192000" cy="2286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3E47760-4C82-CB7C-64E6-D4804A1979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88289">
            <a:off x="7828343" y="305740"/>
            <a:ext cx="6655399" cy="30849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11329EE-D63C-02C8-F2C3-FC524C1B0E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44364">
            <a:off x="-2109405" y="-37160"/>
            <a:ext cx="6655399" cy="308495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304A145-E65C-D440-36B0-E6238EF35F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73534">
            <a:off x="-2667300" y="-132411"/>
            <a:ext cx="6655399" cy="308495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880BADE-1DDE-1874-F3BF-FB8D63F89B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349">
            <a:off x="4794797" y="-678511"/>
            <a:ext cx="6655399" cy="30849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1701800"/>
            <a:ext cx="10858500" cy="1371600"/>
          </a:xfrm>
        </p:spPr>
        <p:txBody>
          <a:bodyPr anchor="ctr">
            <a:noAutofit/>
          </a:bodyPr>
          <a:lstStyle>
            <a:lvl1pPr algn="ctr">
              <a:defRPr sz="6600">
                <a:solidFill>
                  <a:schemeClr val="accent2"/>
                </a:solidFill>
              </a:defRPr>
            </a:lvl1pPr>
          </a:lstStyle>
          <a:p>
            <a:r>
              <a:rPr lang="zh-CN" altLang="en-US"/>
              <a:t>请输入标题</a:t>
            </a:r>
            <a:endParaRPr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 hasCustomPrompt="1"/>
          </p:nvPr>
        </p:nvSpPr>
        <p:spPr>
          <a:xfrm>
            <a:off x="2247900" y="3464560"/>
            <a:ext cx="3657600" cy="515620"/>
          </a:xfrm>
        </p:spPr>
        <p:txBody>
          <a:bodyPr anchor="ctr">
            <a:noAutofit/>
          </a:bodyPr>
          <a:lstStyle>
            <a:lvl1pPr marL="0" indent="0" algn="ctr">
              <a:buNone/>
              <a:defRPr sz="18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zh-CN" altLang="en-US"/>
              <a:t>请输入文字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 hasCustomPrompt="1"/>
          </p:nvPr>
        </p:nvSpPr>
        <p:spPr>
          <a:xfrm>
            <a:off x="6273800" y="3464560"/>
            <a:ext cx="3657600" cy="515620"/>
          </a:xfrm>
        </p:spPr>
        <p:txBody>
          <a:bodyPr anchor="ctr"/>
          <a:lstStyle>
            <a:lvl1pPr marL="0" indent="0" algn="ctr">
              <a:buNone/>
              <a:defRPr sz="1800" b="1">
                <a:solidFill>
                  <a:schemeClr val="accent2"/>
                </a:solidFill>
                <a:latin typeface="+mj-lt"/>
              </a:defRPr>
            </a:lvl1pPr>
          </a:lstStyle>
          <a:p>
            <a:r>
              <a:rPr lang="zh-CN" altLang="en-US"/>
              <a:t>请输入文字</a:t>
            </a:r>
            <a:endParaRPr lang="en-US" altLang="zh-CN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809C-3E80-4225-A4C1-1DE2DC9F1A72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617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6809C-3E80-4225-A4C1-1DE2DC9F1A72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569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</a:t>
            </a:r>
            <a:r>
              <a:rPr lang="en-US" altLang="zh-CN" dirty="0"/>
              <a:t>add text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AEBC5-1D0D-411D-9EE3-C6F41EFD080C}" type="datetime1">
              <a:rPr lang="zh-CN" altLang="en-US" smtClean="0"/>
              <a:t>2023/10/26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6" r:id="rId3"/>
    <p:sldLayoutId id="2147483651" r:id="rId4"/>
    <p:sldLayoutId id="2147483654" r:id="rId5"/>
    <p:sldLayoutId id="2147483655" r:id="rId6"/>
    <p:sldLayoutId id="2147483657" r:id="rId7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AEBC5-1D0D-411D-9EE3-C6F41EFD080C}" type="datetime1">
              <a:rPr lang="zh-CN" altLang="en-US" smtClean="0"/>
              <a:t>2023/10/26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9377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59" r:id="rId13"/>
    <p:sldLayoutId id="2147483660" r:id="rId14"/>
    <p:sldLayoutId id="2147483688" r:id="rId15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29581-8E49-3187-0831-CA722CECBF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绿色乡村 和谐乡村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C47266-BDC5-AE9B-BF2E-B62F6C53A4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/>
              <a:t>绿色工作汇报通用模板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632ADE-C80C-1FF6-5F58-C394A61B41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汇报人：米苏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1CE4B6-13B2-A1E8-AD90-494C80D91D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20xx-xx-xx</a:t>
            </a:r>
            <a:endParaRPr lang="en-US" dirty="0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67118D83-D3DE-B65E-B78D-60AAF6727F82}"/>
              </a:ext>
            </a:extLst>
          </p:cNvPr>
          <p:cNvSpPr/>
          <p:nvPr/>
        </p:nvSpPr>
        <p:spPr>
          <a:xfrm>
            <a:off x="-101962" y="3280776"/>
            <a:ext cx="2667000" cy="17990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87000">
                <a:schemeClr val="accent1">
                  <a:alpha val="6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0F6BB75-C6C1-9DFB-68A4-E27F453CDE7D}"/>
              </a:ext>
            </a:extLst>
          </p:cNvPr>
          <p:cNvSpPr/>
          <p:nvPr/>
        </p:nvSpPr>
        <p:spPr>
          <a:xfrm>
            <a:off x="660400" y="2874977"/>
            <a:ext cx="2569685" cy="40237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1000">
                <a:schemeClr val="accent1">
                  <a:alpha val="0"/>
                </a:schemeClr>
              </a:gs>
              <a:gs pos="87000">
                <a:schemeClr val="accent1">
                  <a:alpha val="2600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B36CC04C-3776-A2DE-CB6D-903B863B73AF}"/>
              </a:ext>
            </a:extLst>
          </p:cNvPr>
          <p:cNvSpPr/>
          <p:nvPr/>
        </p:nvSpPr>
        <p:spPr>
          <a:xfrm>
            <a:off x="-2015407" y="2742898"/>
            <a:ext cx="3855638" cy="9772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3000">
                <a:schemeClr val="accent1">
                  <a:alpha val="0"/>
                </a:schemeClr>
              </a:gs>
              <a:gs pos="87000">
                <a:schemeClr val="accent1">
                  <a:alpha val="16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BFB8845-ECD2-0343-1A6A-F8E1840616EB}"/>
              </a:ext>
            </a:extLst>
          </p:cNvPr>
          <p:cNvSpPr/>
          <p:nvPr/>
        </p:nvSpPr>
        <p:spPr>
          <a:xfrm>
            <a:off x="-571502" y="2966446"/>
            <a:ext cx="1248521" cy="17990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87000">
                <a:schemeClr val="accent1">
                  <a:alpha val="26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0C4F9F94-A1D3-CAA7-6B3E-3B4CD41D28A0}"/>
              </a:ext>
            </a:extLst>
          </p:cNvPr>
          <p:cNvSpPr/>
          <p:nvPr/>
        </p:nvSpPr>
        <p:spPr>
          <a:xfrm flipH="1">
            <a:off x="9366925" y="3337926"/>
            <a:ext cx="2667000" cy="17990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75000"/>
                  <a:alpha val="0"/>
                </a:schemeClr>
              </a:gs>
              <a:gs pos="87000">
                <a:schemeClr val="accent1">
                  <a:lumMod val="75000"/>
                  <a:alpha val="6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1B92596-E170-C951-1A52-6E3806E47792}"/>
              </a:ext>
            </a:extLst>
          </p:cNvPr>
          <p:cNvSpPr/>
          <p:nvPr/>
        </p:nvSpPr>
        <p:spPr>
          <a:xfrm flipH="1">
            <a:off x="8671813" y="2932127"/>
            <a:ext cx="2569685" cy="40237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1000">
                <a:schemeClr val="accent1">
                  <a:lumMod val="75000"/>
                  <a:alpha val="0"/>
                </a:schemeClr>
              </a:gs>
              <a:gs pos="87000">
                <a:schemeClr val="accent1">
                  <a:lumMod val="75000"/>
                  <a:alpha val="2600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F8D90689-AFF1-A8A9-6F83-FC5484B7878E}"/>
              </a:ext>
            </a:extLst>
          </p:cNvPr>
          <p:cNvSpPr/>
          <p:nvPr/>
        </p:nvSpPr>
        <p:spPr>
          <a:xfrm flipH="1">
            <a:off x="10033675" y="2800048"/>
            <a:ext cx="3855638" cy="9772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3000">
                <a:schemeClr val="accent1">
                  <a:lumMod val="75000"/>
                  <a:alpha val="0"/>
                </a:schemeClr>
              </a:gs>
              <a:gs pos="87000">
                <a:schemeClr val="accent1">
                  <a:lumMod val="75000"/>
                  <a:alpha val="16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E33EBC6E-6BB2-61C1-07D8-DB07BBFD01F4}"/>
              </a:ext>
            </a:extLst>
          </p:cNvPr>
          <p:cNvSpPr/>
          <p:nvPr/>
        </p:nvSpPr>
        <p:spPr>
          <a:xfrm flipH="1">
            <a:off x="11196887" y="3023596"/>
            <a:ext cx="1248521" cy="17990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75000"/>
                  <a:alpha val="0"/>
                </a:schemeClr>
              </a:gs>
              <a:gs pos="87000">
                <a:schemeClr val="accent1">
                  <a:lumMod val="75000"/>
                  <a:alpha val="26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597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第三章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latin typeface="+mj-ea"/>
                <a:ea typeface="+mj-ea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187401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71452" y="1996704"/>
            <a:ext cx="570016" cy="570016"/>
            <a:chOff x="1900052" y="1971304"/>
            <a:chExt cx="570016" cy="57001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6539" y="2048989"/>
              <a:ext cx="402277" cy="402277"/>
            </a:xfrm>
            <a:prstGeom prst="rect">
              <a:avLst/>
            </a:prstGeom>
          </p:spPr>
        </p:pic>
        <p:sp>
          <p:nvSpPr>
            <p:cNvPr id="5" name="椭圆 4"/>
            <p:cNvSpPr/>
            <p:nvPr/>
          </p:nvSpPr>
          <p:spPr>
            <a:xfrm>
              <a:off x="1900052" y="1971304"/>
              <a:ext cx="570016" cy="570016"/>
            </a:xfrm>
            <a:prstGeom prst="ellipse">
              <a:avLst/>
            </a:prstGeom>
            <a:noFill/>
            <a:ln w="19050">
              <a:solidFill>
                <a:srgbClr val="236B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716649" y="1989117"/>
            <a:ext cx="570016" cy="570016"/>
            <a:chOff x="5367646" y="1983179"/>
            <a:chExt cx="570016" cy="57001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3509" y="2108364"/>
              <a:ext cx="290452" cy="290452"/>
            </a:xfrm>
            <a:prstGeom prst="rect">
              <a:avLst/>
            </a:prstGeom>
          </p:spPr>
        </p:pic>
        <p:sp>
          <p:nvSpPr>
            <p:cNvPr id="8" name="椭圆 7"/>
            <p:cNvSpPr/>
            <p:nvPr/>
          </p:nvSpPr>
          <p:spPr>
            <a:xfrm>
              <a:off x="5367646" y="1983179"/>
              <a:ext cx="570016" cy="570016"/>
            </a:xfrm>
            <a:prstGeom prst="ellipse">
              <a:avLst/>
            </a:prstGeom>
            <a:noFill/>
            <a:ln w="19050">
              <a:solidFill>
                <a:srgbClr val="236B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901546" y="2019630"/>
            <a:ext cx="570016" cy="570016"/>
            <a:chOff x="9025246" y="2006930"/>
            <a:chExt cx="570016" cy="57001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09858" y="2072739"/>
              <a:ext cx="449778" cy="449778"/>
            </a:xfrm>
            <a:prstGeom prst="rect">
              <a:avLst/>
            </a:prstGeom>
          </p:spPr>
        </p:pic>
        <p:sp>
          <p:nvSpPr>
            <p:cNvPr id="11" name="椭圆 10"/>
            <p:cNvSpPr/>
            <p:nvPr/>
          </p:nvSpPr>
          <p:spPr>
            <a:xfrm>
              <a:off x="9025246" y="2006930"/>
              <a:ext cx="570016" cy="570016"/>
            </a:xfrm>
            <a:prstGeom prst="ellipse">
              <a:avLst/>
            </a:prstGeom>
            <a:noFill/>
            <a:ln w="19050">
              <a:solidFill>
                <a:srgbClr val="236B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2959429" y="2256312"/>
            <a:ext cx="1959429" cy="0"/>
          </a:xfrm>
          <a:prstGeom prst="straightConnector1">
            <a:avLst/>
          </a:prstGeom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36B0C"/>
                </a:gs>
              </a:gsLst>
              <a:lin ang="5400000" scaled="1"/>
            </a:gra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6B3AA13B-28AE-4051-B428-91914121D460}"/>
              </a:ext>
            </a:extLst>
          </p:cNvPr>
          <p:cNvSpPr txBox="1"/>
          <p:nvPr/>
        </p:nvSpPr>
        <p:spPr>
          <a:xfrm>
            <a:off x="1257300" y="2727218"/>
            <a:ext cx="1653806" cy="667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  <a:alpha val="90000"/>
                  </a:schemeClr>
                </a:solidFill>
              </a:rPr>
              <a:t>输入文本内容，输入文本内容，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B3AA13B-28AE-4051-B428-91914121D460}"/>
              </a:ext>
            </a:extLst>
          </p:cNvPr>
          <p:cNvSpPr txBox="1"/>
          <p:nvPr/>
        </p:nvSpPr>
        <p:spPr>
          <a:xfrm>
            <a:off x="5245100" y="2701818"/>
            <a:ext cx="1653806" cy="667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  <a:alpha val="90000"/>
                  </a:schemeClr>
                </a:solidFill>
              </a:rPr>
              <a:t>输入文本内容，输入文本内容，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B3AA13B-28AE-4051-B428-91914121D460}"/>
              </a:ext>
            </a:extLst>
          </p:cNvPr>
          <p:cNvSpPr txBox="1"/>
          <p:nvPr/>
        </p:nvSpPr>
        <p:spPr>
          <a:xfrm>
            <a:off x="9474200" y="2714518"/>
            <a:ext cx="1653806" cy="667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  <a:alpha val="90000"/>
                  </a:schemeClr>
                </a:solidFill>
              </a:rPr>
              <a:t>输入文本内容，输入文本内容，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1257300" y="4197350"/>
            <a:ext cx="2857500" cy="1824038"/>
          </a:xfrm>
          <a:prstGeom prst="roundRect">
            <a:avLst>
              <a:gd name="adj" fmla="val 9267"/>
            </a:avLst>
          </a:prstGeom>
          <a:blipFill>
            <a:blip r:embed="rId5"/>
            <a:stretch>
              <a:fillRect/>
            </a:stretch>
          </a:blipFill>
          <a:effectLst>
            <a:reflection blurRad="381000" stA="36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8293100" y="4197350"/>
            <a:ext cx="2857500" cy="1824038"/>
          </a:xfrm>
          <a:prstGeom prst="roundRect">
            <a:avLst>
              <a:gd name="adj" fmla="val 9267"/>
            </a:avLst>
          </a:prstGeom>
          <a:blipFill>
            <a:blip r:embed="rId5"/>
            <a:stretch>
              <a:fillRect/>
            </a:stretch>
          </a:blipFill>
          <a:effectLst>
            <a:reflection blurRad="381000" stA="36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4832350" y="4197350"/>
            <a:ext cx="2857500" cy="1824038"/>
          </a:xfrm>
          <a:prstGeom prst="roundRect">
            <a:avLst>
              <a:gd name="adj" fmla="val 9267"/>
            </a:avLst>
          </a:prstGeom>
          <a:blipFill>
            <a:blip r:embed="rId5"/>
            <a:stretch>
              <a:fillRect/>
            </a:stretch>
          </a:blipFill>
          <a:effectLst>
            <a:reflection blurRad="381000" stA="36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箭头连接符 22"/>
          <p:cNvCxnSpPr/>
          <p:nvPr/>
        </p:nvCxnSpPr>
        <p:spPr>
          <a:xfrm>
            <a:off x="6947229" y="2256312"/>
            <a:ext cx="1959429" cy="0"/>
          </a:xfrm>
          <a:prstGeom prst="straightConnector1">
            <a:avLst/>
          </a:prstGeom>
          <a:ln w="25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236B0C"/>
                </a:gs>
              </a:gsLst>
              <a:lin ang="5400000" scaled="1"/>
            </a:gra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704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>
          <a:xfrm>
            <a:off x="0" y="4279900"/>
            <a:ext cx="12192000" cy="2578100"/>
          </a:xfrm>
          <a:prstGeom prst="roundRect">
            <a:avLst>
              <a:gd name="adj" fmla="val 33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BAE46DD0-A607-68BB-6B44-51B5D6C680E5}"/>
              </a:ext>
            </a:extLst>
          </p:cNvPr>
          <p:cNvGrpSpPr/>
          <p:nvPr/>
        </p:nvGrpSpPr>
        <p:grpSpPr>
          <a:xfrm>
            <a:off x="695325" y="1571017"/>
            <a:ext cx="1993908" cy="4502893"/>
            <a:chOff x="695325" y="1571017"/>
            <a:chExt cx="1993908" cy="4502893"/>
          </a:xfrm>
        </p:grpSpPr>
        <p:sp>
          <p:nvSpPr>
            <p:cNvPr id="24" name="六边形 32">
              <a:extLst>
                <a:ext uri="{FF2B5EF4-FFF2-40B4-BE49-F238E27FC236}">
                  <a16:creationId xmlns:a16="http://schemas.microsoft.com/office/drawing/2014/main" id="{1C5CE146-16E1-4059-B7CA-A3BD9F6FE54A}"/>
                </a:ext>
              </a:extLst>
            </p:cNvPr>
            <p:cNvSpPr/>
            <p:nvPr/>
          </p:nvSpPr>
          <p:spPr>
            <a:xfrm>
              <a:off x="695325" y="1571017"/>
              <a:ext cx="1993908" cy="4502893"/>
            </a:xfrm>
            <a:custGeom>
              <a:avLst/>
              <a:gdLst>
                <a:gd name="connsiteX0" fmla="*/ 1061353 w 1993908"/>
                <a:gd name="connsiteY0" fmla="*/ 15214 h 4502893"/>
                <a:gd name="connsiteX1" fmla="*/ 1914307 w 1993908"/>
                <a:gd name="connsiteY1" fmla="*/ 441691 h 4502893"/>
                <a:gd name="connsiteX2" fmla="*/ 1993908 w 1993908"/>
                <a:gd name="connsiteY2" fmla="*/ 570489 h 4502893"/>
                <a:gd name="connsiteX3" fmla="*/ 1993908 w 1993908"/>
                <a:gd name="connsiteY3" fmla="*/ 3932429 h 4502893"/>
                <a:gd name="connsiteX4" fmla="*/ 1914307 w 1993908"/>
                <a:gd name="connsiteY4" fmla="*/ 4061227 h 4502893"/>
                <a:gd name="connsiteX5" fmla="*/ 1061353 w 1993908"/>
                <a:gd name="connsiteY5" fmla="*/ 4487704 h 4502893"/>
                <a:gd name="connsiteX6" fmla="*/ 932555 w 1993908"/>
                <a:gd name="connsiteY6" fmla="*/ 4487704 h 4502893"/>
                <a:gd name="connsiteX7" fmla="*/ 79601 w 1993908"/>
                <a:gd name="connsiteY7" fmla="*/ 4061227 h 4502893"/>
                <a:gd name="connsiteX8" fmla="*/ 0 w 1993908"/>
                <a:gd name="connsiteY8" fmla="*/ 3932429 h 4502893"/>
                <a:gd name="connsiteX9" fmla="*/ 0 w 1993908"/>
                <a:gd name="connsiteY9" fmla="*/ 570489 h 4502893"/>
                <a:gd name="connsiteX10" fmla="*/ 79601 w 1993908"/>
                <a:gd name="connsiteY10" fmla="*/ 441691 h 4502893"/>
                <a:gd name="connsiteX11" fmla="*/ 932555 w 1993908"/>
                <a:gd name="connsiteY11" fmla="*/ 15214 h 4502893"/>
                <a:gd name="connsiteX12" fmla="*/ 1061353 w 1993908"/>
                <a:gd name="connsiteY12" fmla="*/ 15214 h 450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3908" h="4502893">
                  <a:moveTo>
                    <a:pt x="1061353" y="15214"/>
                  </a:moveTo>
                  <a:lnTo>
                    <a:pt x="1914307" y="441691"/>
                  </a:lnTo>
                  <a:cubicBezTo>
                    <a:pt x="1963102" y="466089"/>
                    <a:pt x="1993908" y="515934"/>
                    <a:pt x="1993908" y="570489"/>
                  </a:cubicBezTo>
                  <a:lnTo>
                    <a:pt x="1993908" y="3932429"/>
                  </a:lnTo>
                  <a:cubicBezTo>
                    <a:pt x="1993908" y="3986984"/>
                    <a:pt x="1963102" y="4036829"/>
                    <a:pt x="1914307" y="4061227"/>
                  </a:cubicBezTo>
                  <a:lnTo>
                    <a:pt x="1061353" y="4487704"/>
                  </a:lnTo>
                  <a:cubicBezTo>
                    <a:pt x="1020846" y="4507957"/>
                    <a:pt x="973062" y="4507957"/>
                    <a:pt x="932555" y="4487704"/>
                  </a:cubicBezTo>
                  <a:lnTo>
                    <a:pt x="79601" y="4061227"/>
                  </a:lnTo>
                  <a:cubicBezTo>
                    <a:pt x="30806" y="4036829"/>
                    <a:pt x="0" y="3986984"/>
                    <a:pt x="0" y="3932429"/>
                  </a:cubicBezTo>
                  <a:lnTo>
                    <a:pt x="0" y="570489"/>
                  </a:lnTo>
                  <a:cubicBezTo>
                    <a:pt x="0" y="515934"/>
                    <a:pt x="30806" y="466089"/>
                    <a:pt x="79601" y="441691"/>
                  </a:cubicBezTo>
                  <a:lnTo>
                    <a:pt x="932555" y="15214"/>
                  </a:lnTo>
                  <a:cubicBezTo>
                    <a:pt x="973126" y="-5071"/>
                    <a:pt x="1020782" y="-5071"/>
                    <a:pt x="1061353" y="1521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" name="六边形 5">
              <a:extLst>
                <a:ext uri="{FF2B5EF4-FFF2-40B4-BE49-F238E27FC236}">
                  <a16:creationId xmlns:a16="http://schemas.microsoft.com/office/drawing/2014/main" id="{9895D971-9443-49D5-8F6D-E97C97023D04}"/>
                </a:ext>
              </a:extLst>
            </p:cNvPr>
            <p:cNvSpPr/>
            <p:nvPr/>
          </p:nvSpPr>
          <p:spPr>
            <a:xfrm>
              <a:off x="1201560" y="2201347"/>
              <a:ext cx="981443" cy="1130927"/>
            </a:xfrm>
            <a:custGeom>
              <a:avLst/>
              <a:gdLst/>
              <a:ahLst/>
              <a:cxnLst/>
              <a:rect l="0" t="0" r="0" b="0"/>
              <a:pathLst>
                <a:path w="981443" h="1130927">
                  <a:moveTo>
                    <a:pt x="470336" y="1124505"/>
                  </a:moveTo>
                  <a:lnTo>
                    <a:pt x="25197" y="901936"/>
                  </a:lnTo>
                  <a:cubicBezTo>
                    <a:pt x="9751" y="894213"/>
                    <a:pt x="0" y="878435"/>
                    <a:pt x="0" y="861167"/>
                  </a:cubicBezTo>
                  <a:lnTo>
                    <a:pt x="0" y="269759"/>
                  </a:lnTo>
                  <a:cubicBezTo>
                    <a:pt x="0" y="252490"/>
                    <a:pt x="9751" y="236712"/>
                    <a:pt x="25197" y="228990"/>
                  </a:cubicBezTo>
                  <a:lnTo>
                    <a:pt x="470336" y="6421"/>
                  </a:lnTo>
                  <a:cubicBezTo>
                    <a:pt x="483179" y="0"/>
                    <a:pt x="498263" y="0"/>
                    <a:pt x="511106" y="6421"/>
                  </a:cubicBezTo>
                  <a:lnTo>
                    <a:pt x="956245" y="228990"/>
                  </a:lnTo>
                  <a:cubicBezTo>
                    <a:pt x="971691" y="236712"/>
                    <a:pt x="981442" y="252490"/>
                    <a:pt x="981442" y="269759"/>
                  </a:cubicBezTo>
                  <a:lnTo>
                    <a:pt x="981442" y="861167"/>
                  </a:lnTo>
                  <a:cubicBezTo>
                    <a:pt x="981442" y="878435"/>
                    <a:pt x="971691" y="894213"/>
                    <a:pt x="956245" y="901936"/>
                  </a:cubicBezTo>
                  <a:lnTo>
                    <a:pt x="511106" y="1124505"/>
                  </a:lnTo>
                  <a:cubicBezTo>
                    <a:pt x="498263" y="1130926"/>
                    <a:pt x="483179" y="1130926"/>
                    <a:pt x="470336" y="1124505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2">
                    <a:lumMod val="60000"/>
                    <a:lumOff val="40000"/>
                  </a:schemeClr>
                </a:gs>
                <a:gs pos="81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14300" dir="2700000" sx="98000" sy="98000" algn="tl" rotWithShape="0">
                <a:schemeClr val="accent1"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B3AA13B-28AE-4051-B428-91914121D460}"/>
                </a:ext>
              </a:extLst>
            </p:cNvPr>
            <p:cNvSpPr txBox="1"/>
            <p:nvPr/>
          </p:nvSpPr>
          <p:spPr>
            <a:xfrm>
              <a:off x="903476" y="4454418"/>
              <a:ext cx="1653806" cy="1274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alpha val="90000"/>
                    </a:schemeClr>
                  </a:solidFill>
                </a:rPr>
                <a:t>输入文本内容，输入文本内容，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alpha val="90000"/>
                    </a:schemeClr>
                  </a:solidFill>
                </a:rPr>
                <a:t>输入文本内容，</a:t>
              </a:r>
            </a:p>
            <a:p>
              <a:pPr algn="ctr">
                <a:lnSpc>
                  <a:spcPct val="120000"/>
                </a:lnSpc>
              </a:pPr>
              <a:endParaRPr lang="zh-CN" altLang="en-US" sz="1600" dirty="0">
                <a:solidFill>
                  <a:schemeClr val="tx1">
                    <a:alpha val="90000"/>
                  </a:schemeClr>
                </a:solidFill>
              </a:endParaRPr>
            </a:p>
          </p:txBody>
        </p:sp>
        <p:pic>
          <p:nvPicPr>
            <p:cNvPr id="18" name="图形 57">
              <a:extLst>
                <a:ext uri="{FF2B5EF4-FFF2-40B4-BE49-F238E27FC236}">
                  <a16:creationId xmlns:a16="http://schemas.microsoft.com/office/drawing/2014/main" id="{BDA7D862-553B-4E4A-9BE2-F807122AF4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5388" y="2549917"/>
              <a:ext cx="433788" cy="433788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1003300" y="3556000"/>
              <a:ext cx="1549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alpha val="90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F61331D-F43C-559B-0DAF-42AB7DDF19EA}"/>
              </a:ext>
            </a:extLst>
          </p:cNvPr>
          <p:cNvGrpSpPr/>
          <p:nvPr/>
        </p:nvGrpSpPr>
        <p:grpSpPr>
          <a:xfrm>
            <a:off x="2897185" y="1571017"/>
            <a:ext cx="1993908" cy="4502893"/>
            <a:chOff x="2897185" y="1571017"/>
            <a:chExt cx="1993908" cy="4502893"/>
          </a:xfrm>
        </p:grpSpPr>
        <p:sp>
          <p:nvSpPr>
            <p:cNvPr id="25" name="六边形 33">
              <a:extLst>
                <a:ext uri="{FF2B5EF4-FFF2-40B4-BE49-F238E27FC236}">
                  <a16:creationId xmlns:a16="http://schemas.microsoft.com/office/drawing/2014/main" id="{CCC41217-797A-4682-A409-0456A58F5BF8}"/>
                </a:ext>
              </a:extLst>
            </p:cNvPr>
            <p:cNvSpPr/>
            <p:nvPr/>
          </p:nvSpPr>
          <p:spPr>
            <a:xfrm>
              <a:off x="2897185" y="1571017"/>
              <a:ext cx="1993908" cy="4502893"/>
            </a:xfrm>
            <a:custGeom>
              <a:avLst/>
              <a:gdLst>
                <a:gd name="connsiteX0" fmla="*/ 1061353 w 1993908"/>
                <a:gd name="connsiteY0" fmla="*/ 15214 h 4502893"/>
                <a:gd name="connsiteX1" fmla="*/ 1914307 w 1993908"/>
                <a:gd name="connsiteY1" fmla="*/ 441691 h 4502893"/>
                <a:gd name="connsiteX2" fmla="*/ 1993908 w 1993908"/>
                <a:gd name="connsiteY2" fmla="*/ 570489 h 4502893"/>
                <a:gd name="connsiteX3" fmla="*/ 1993908 w 1993908"/>
                <a:gd name="connsiteY3" fmla="*/ 3932429 h 4502893"/>
                <a:gd name="connsiteX4" fmla="*/ 1914307 w 1993908"/>
                <a:gd name="connsiteY4" fmla="*/ 4061227 h 4502893"/>
                <a:gd name="connsiteX5" fmla="*/ 1061353 w 1993908"/>
                <a:gd name="connsiteY5" fmla="*/ 4487704 h 4502893"/>
                <a:gd name="connsiteX6" fmla="*/ 932555 w 1993908"/>
                <a:gd name="connsiteY6" fmla="*/ 4487704 h 4502893"/>
                <a:gd name="connsiteX7" fmla="*/ 79601 w 1993908"/>
                <a:gd name="connsiteY7" fmla="*/ 4061227 h 4502893"/>
                <a:gd name="connsiteX8" fmla="*/ 0 w 1993908"/>
                <a:gd name="connsiteY8" fmla="*/ 3932429 h 4502893"/>
                <a:gd name="connsiteX9" fmla="*/ 0 w 1993908"/>
                <a:gd name="connsiteY9" fmla="*/ 570489 h 4502893"/>
                <a:gd name="connsiteX10" fmla="*/ 79601 w 1993908"/>
                <a:gd name="connsiteY10" fmla="*/ 441691 h 4502893"/>
                <a:gd name="connsiteX11" fmla="*/ 932555 w 1993908"/>
                <a:gd name="connsiteY11" fmla="*/ 15214 h 4502893"/>
                <a:gd name="connsiteX12" fmla="*/ 1061353 w 1993908"/>
                <a:gd name="connsiteY12" fmla="*/ 15214 h 450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3908" h="4502893">
                  <a:moveTo>
                    <a:pt x="1061353" y="15214"/>
                  </a:moveTo>
                  <a:lnTo>
                    <a:pt x="1914307" y="441691"/>
                  </a:lnTo>
                  <a:cubicBezTo>
                    <a:pt x="1963102" y="466089"/>
                    <a:pt x="1993908" y="515934"/>
                    <a:pt x="1993908" y="570489"/>
                  </a:cubicBezTo>
                  <a:lnTo>
                    <a:pt x="1993908" y="3932429"/>
                  </a:lnTo>
                  <a:cubicBezTo>
                    <a:pt x="1993908" y="3986984"/>
                    <a:pt x="1963102" y="4036829"/>
                    <a:pt x="1914307" y="4061227"/>
                  </a:cubicBezTo>
                  <a:lnTo>
                    <a:pt x="1061353" y="4487704"/>
                  </a:lnTo>
                  <a:cubicBezTo>
                    <a:pt x="1020846" y="4507957"/>
                    <a:pt x="973062" y="4507957"/>
                    <a:pt x="932555" y="4487704"/>
                  </a:cubicBezTo>
                  <a:lnTo>
                    <a:pt x="79601" y="4061227"/>
                  </a:lnTo>
                  <a:cubicBezTo>
                    <a:pt x="30806" y="4036829"/>
                    <a:pt x="0" y="3986984"/>
                    <a:pt x="0" y="3932429"/>
                  </a:cubicBezTo>
                  <a:lnTo>
                    <a:pt x="0" y="570489"/>
                  </a:lnTo>
                  <a:cubicBezTo>
                    <a:pt x="0" y="515934"/>
                    <a:pt x="30806" y="466089"/>
                    <a:pt x="79601" y="441691"/>
                  </a:cubicBezTo>
                  <a:lnTo>
                    <a:pt x="932555" y="15214"/>
                  </a:lnTo>
                  <a:cubicBezTo>
                    <a:pt x="973126" y="-5071"/>
                    <a:pt x="1020782" y="-5071"/>
                    <a:pt x="1061353" y="1521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" name="六边形 5">
              <a:extLst>
                <a:ext uri="{FF2B5EF4-FFF2-40B4-BE49-F238E27FC236}">
                  <a16:creationId xmlns:a16="http://schemas.microsoft.com/office/drawing/2014/main" id="{1D0E39BC-0E0F-41E2-9ACF-FA08FE058183}"/>
                </a:ext>
              </a:extLst>
            </p:cNvPr>
            <p:cNvSpPr/>
            <p:nvPr/>
          </p:nvSpPr>
          <p:spPr>
            <a:xfrm>
              <a:off x="3403417" y="2201345"/>
              <a:ext cx="981449" cy="1130933"/>
            </a:xfrm>
            <a:custGeom>
              <a:avLst/>
              <a:gdLst/>
              <a:ahLst/>
              <a:cxnLst/>
              <a:rect l="0" t="0" r="0" b="0"/>
              <a:pathLst>
                <a:path w="981449" h="1130933">
                  <a:moveTo>
                    <a:pt x="470339" y="1124511"/>
                  </a:moveTo>
                  <a:lnTo>
                    <a:pt x="25197" y="901941"/>
                  </a:lnTo>
                  <a:cubicBezTo>
                    <a:pt x="9751" y="894218"/>
                    <a:pt x="0" y="878440"/>
                    <a:pt x="0" y="861171"/>
                  </a:cubicBezTo>
                  <a:lnTo>
                    <a:pt x="0" y="269760"/>
                  </a:lnTo>
                  <a:cubicBezTo>
                    <a:pt x="0" y="252492"/>
                    <a:pt x="9751" y="236714"/>
                    <a:pt x="25197" y="228991"/>
                  </a:cubicBezTo>
                  <a:lnTo>
                    <a:pt x="470339" y="6421"/>
                  </a:lnTo>
                  <a:cubicBezTo>
                    <a:pt x="483181" y="0"/>
                    <a:pt x="498267" y="0"/>
                    <a:pt x="511109" y="6421"/>
                  </a:cubicBezTo>
                  <a:lnTo>
                    <a:pt x="956251" y="228991"/>
                  </a:lnTo>
                  <a:cubicBezTo>
                    <a:pt x="971697" y="236714"/>
                    <a:pt x="981448" y="252492"/>
                    <a:pt x="981448" y="269760"/>
                  </a:cubicBezTo>
                  <a:lnTo>
                    <a:pt x="981448" y="861171"/>
                  </a:lnTo>
                  <a:cubicBezTo>
                    <a:pt x="981448" y="878440"/>
                    <a:pt x="971697" y="894218"/>
                    <a:pt x="956251" y="901941"/>
                  </a:cubicBezTo>
                  <a:lnTo>
                    <a:pt x="511109" y="1124511"/>
                  </a:lnTo>
                  <a:cubicBezTo>
                    <a:pt x="498267" y="1130932"/>
                    <a:pt x="483181" y="1130932"/>
                    <a:pt x="470339" y="1124511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2">
                    <a:lumMod val="60000"/>
                    <a:lumOff val="40000"/>
                  </a:schemeClr>
                </a:gs>
                <a:gs pos="81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14300" dir="2700000" sx="98000" sy="98000" algn="tl" rotWithShape="0">
                <a:schemeClr val="accent1"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形 59">
              <a:extLst>
                <a:ext uri="{FF2B5EF4-FFF2-40B4-BE49-F238E27FC236}">
                  <a16:creationId xmlns:a16="http://schemas.microsoft.com/office/drawing/2014/main" id="{A2AAC447-D9A4-458A-96D4-6DCA1FC590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61999" y="2534669"/>
              <a:ext cx="464284" cy="464284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124200" y="3556000"/>
              <a:ext cx="1549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alpha val="90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B3AA13B-28AE-4051-B428-91914121D460}"/>
                </a:ext>
              </a:extLst>
            </p:cNvPr>
            <p:cNvSpPr txBox="1"/>
            <p:nvPr/>
          </p:nvSpPr>
          <p:spPr>
            <a:xfrm>
              <a:off x="3100576" y="4454418"/>
              <a:ext cx="1653806" cy="1274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alpha val="90000"/>
                    </a:schemeClr>
                  </a:solidFill>
                </a:rPr>
                <a:t>输入文本内容，输入文本内容，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alpha val="90000"/>
                    </a:schemeClr>
                  </a:solidFill>
                </a:rPr>
                <a:t>输入文本内容，</a:t>
              </a:r>
            </a:p>
            <a:p>
              <a:pPr algn="ctr">
                <a:lnSpc>
                  <a:spcPct val="120000"/>
                </a:lnSpc>
              </a:pPr>
              <a:endParaRPr lang="zh-CN" altLang="en-US" sz="1600" dirty="0">
                <a:solidFill>
                  <a:schemeClr val="tx1">
                    <a:alpha val="90000"/>
                  </a:schemeClr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470A71B-DCB5-D1E0-7BD1-F3C971AC2E68}"/>
              </a:ext>
            </a:extLst>
          </p:cNvPr>
          <p:cNvGrpSpPr/>
          <p:nvPr/>
        </p:nvGrpSpPr>
        <p:grpSpPr>
          <a:xfrm>
            <a:off x="5099046" y="1571017"/>
            <a:ext cx="1993908" cy="4502893"/>
            <a:chOff x="5099046" y="1571017"/>
            <a:chExt cx="1993908" cy="4502893"/>
          </a:xfrm>
        </p:grpSpPr>
        <p:sp>
          <p:nvSpPr>
            <p:cNvPr id="26" name="六边形 34">
              <a:extLst>
                <a:ext uri="{FF2B5EF4-FFF2-40B4-BE49-F238E27FC236}">
                  <a16:creationId xmlns:a16="http://schemas.microsoft.com/office/drawing/2014/main" id="{7267E0BA-B9EA-47D1-ACB9-FAB0D1E0CEFB}"/>
                </a:ext>
              </a:extLst>
            </p:cNvPr>
            <p:cNvSpPr/>
            <p:nvPr/>
          </p:nvSpPr>
          <p:spPr>
            <a:xfrm>
              <a:off x="5099046" y="1571017"/>
              <a:ext cx="1993908" cy="4502893"/>
            </a:xfrm>
            <a:custGeom>
              <a:avLst/>
              <a:gdLst>
                <a:gd name="connsiteX0" fmla="*/ 1061353 w 1993908"/>
                <a:gd name="connsiteY0" fmla="*/ 15214 h 4502893"/>
                <a:gd name="connsiteX1" fmla="*/ 1914307 w 1993908"/>
                <a:gd name="connsiteY1" fmla="*/ 441691 h 4502893"/>
                <a:gd name="connsiteX2" fmla="*/ 1993908 w 1993908"/>
                <a:gd name="connsiteY2" fmla="*/ 570489 h 4502893"/>
                <a:gd name="connsiteX3" fmla="*/ 1993908 w 1993908"/>
                <a:gd name="connsiteY3" fmla="*/ 3932429 h 4502893"/>
                <a:gd name="connsiteX4" fmla="*/ 1914307 w 1993908"/>
                <a:gd name="connsiteY4" fmla="*/ 4061227 h 4502893"/>
                <a:gd name="connsiteX5" fmla="*/ 1061353 w 1993908"/>
                <a:gd name="connsiteY5" fmla="*/ 4487704 h 4502893"/>
                <a:gd name="connsiteX6" fmla="*/ 932555 w 1993908"/>
                <a:gd name="connsiteY6" fmla="*/ 4487704 h 4502893"/>
                <a:gd name="connsiteX7" fmla="*/ 79601 w 1993908"/>
                <a:gd name="connsiteY7" fmla="*/ 4061227 h 4502893"/>
                <a:gd name="connsiteX8" fmla="*/ 0 w 1993908"/>
                <a:gd name="connsiteY8" fmla="*/ 3932429 h 4502893"/>
                <a:gd name="connsiteX9" fmla="*/ 0 w 1993908"/>
                <a:gd name="connsiteY9" fmla="*/ 570489 h 4502893"/>
                <a:gd name="connsiteX10" fmla="*/ 79601 w 1993908"/>
                <a:gd name="connsiteY10" fmla="*/ 441691 h 4502893"/>
                <a:gd name="connsiteX11" fmla="*/ 932555 w 1993908"/>
                <a:gd name="connsiteY11" fmla="*/ 15214 h 4502893"/>
                <a:gd name="connsiteX12" fmla="*/ 1061353 w 1993908"/>
                <a:gd name="connsiteY12" fmla="*/ 15214 h 450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3908" h="4502893">
                  <a:moveTo>
                    <a:pt x="1061353" y="15214"/>
                  </a:moveTo>
                  <a:lnTo>
                    <a:pt x="1914307" y="441691"/>
                  </a:lnTo>
                  <a:cubicBezTo>
                    <a:pt x="1963102" y="466089"/>
                    <a:pt x="1993908" y="515934"/>
                    <a:pt x="1993908" y="570489"/>
                  </a:cubicBezTo>
                  <a:lnTo>
                    <a:pt x="1993908" y="3932429"/>
                  </a:lnTo>
                  <a:cubicBezTo>
                    <a:pt x="1993908" y="3986984"/>
                    <a:pt x="1963102" y="4036829"/>
                    <a:pt x="1914307" y="4061227"/>
                  </a:cubicBezTo>
                  <a:lnTo>
                    <a:pt x="1061353" y="4487704"/>
                  </a:lnTo>
                  <a:cubicBezTo>
                    <a:pt x="1020846" y="4507957"/>
                    <a:pt x="973062" y="4507957"/>
                    <a:pt x="932555" y="4487704"/>
                  </a:cubicBezTo>
                  <a:lnTo>
                    <a:pt x="79601" y="4061227"/>
                  </a:lnTo>
                  <a:cubicBezTo>
                    <a:pt x="30806" y="4036829"/>
                    <a:pt x="0" y="3986984"/>
                    <a:pt x="0" y="3932429"/>
                  </a:cubicBezTo>
                  <a:lnTo>
                    <a:pt x="0" y="570489"/>
                  </a:lnTo>
                  <a:cubicBezTo>
                    <a:pt x="0" y="515934"/>
                    <a:pt x="30806" y="466089"/>
                    <a:pt x="79601" y="441691"/>
                  </a:cubicBezTo>
                  <a:lnTo>
                    <a:pt x="932555" y="15214"/>
                  </a:lnTo>
                  <a:cubicBezTo>
                    <a:pt x="973126" y="-5071"/>
                    <a:pt x="1020782" y="-5071"/>
                    <a:pt x="1061353" y="1521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六边形 5">
              <a:extLst>
                <a:ext uri="{FF2B5EF4-FFF2-40B4-BE49-F238E27FC236}">
                  <a16:creationId xmlns:a16="http://schemas.microsoft.com/office/drawing/2014/main" id="{A6AD3730-DF2F-48D0-801D-83423DAE3B66}"/>
                </a:ext>
              </a:extLst>
            </p:cNvPr>
            <p:cNvSpPr/>
            <p:nvPr/>
          </p:nvSpPr>
          <p:spPr>
            <a:xfrm>
              <a:off x="5605281" y="2201348"/>
              <a:ext cx="981443" cy="1130927"/>
            </a:xfrm>
            <a:custGeom>
              <a:avLst/>
              <a:gdLst/>
              <a:ahLst/>
              <a:cxnLst/>
              <a:rect l="0" t="0" r="0" b="0"/>
              <a:pathLst>
                <a:path w="981443" h="1130927">
                  <a:moveTo>
                    <a:pt x="470336" y="1124505"/>
                  </a:moveTo>
                  <a:lnTo>
                    <a:pt x="25197" y="901936"/>
                  </a:lnTo>
                  <a:cubicBezTo>
                    <a:pt x="9751" y="894213"/>
                    <a:pt x="0" y="878435"/>
                    <a:pt x="0" y="861167"/>
                  </a:cubicBezTo>
                  <a:lnTo>
                    <a:pt x="0" y="269759"/>
                  </a:lnTo>
                  <a:cubicBezTo>
                    <a:pt x="0" y="252490"/>
                    <a:pt x="9751" y="236712"/>
                    <a:pt x="25197" y="228990"/>
                  </a:cubicBezTo>
                  <a:lnTo>
                    <a:pt x="470336" y="6421"/>
                  </a:lnTo>
                  <a:cubicBezTo>
                    <a:pt x="483179" y="0"/>
                    <a:pt x="498263" y="0"/>
                    <a:pt x="511106" y="6421"/>
                  </a:cubicBezTo>
                  <a:lnTo>
                    <a:pt x="956245" y="228990"/>
                  </a:lnTo>
                  <a:cubicBezTo>
                    <a:pt x="971691" y="236712"/>
                    <a:pt x="981442" y="252490"/>
                    <a:pt x="981442" y="269759"/>
                  </a:cubicBezTo>
                  <a:lnTo>
                    <a:pt x="981442" y="861167"/>
                  </a:lnTo>
                  <a:cubicBezTo>
                    <a:pt x="981442" y="878435"/>
                    <a:pt x="971691" y="894213"/>
                    <a:pt x="956245" y="901936"/>
                  </a:cubicBezTo>
                  <a:lnTo>
                    <a:pt x="511106" y="1124505"/>
                  </a:lnTo>
                  <a:cubicBezTo>
                    <a:pt x="498263" y="1130926"/>
                    <a:pt x="483179" y="1130926"/>
                    <a:pt x="470336" y="1124505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2">
                    <a:lumMod val="60000"/>
                    <a:lumOff val="40000"/>
                  </a:schemeClr>
                </a:gs>
                <a:gs pos="81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14300" dir="2700000" sx="98000" sy="98000" algn="tl" rotWithShape="0">
                <a:schemeClr val="accent1"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形 58">
              <a:extLst>
                <a:ext uri="{FF2B5EF4-FFF2-40B4-BE49-F238E27FC236}">
                  <a16:creationId xmlns:a16="http://schemas.microsoft.com/office/drawing/2014/main" id="{310184AA-BF11-4E10-B385-F11F35275F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6640" y="2527449"/>
              <a:ext cx="478724" cy="478724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5308600" y="3556000"/>
              <a:ext cx="1549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alpha val="90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B3AA13B-28AE-4051-B428-91914121D460}"/>
                </a:ext>
              </a:extLst>
            </p:cNvPr>
            <p:cNvSpPr txBox="1"/>
            <p:nvPr/>
          </p:nvSpPr>
          <p:spPr>
            <a:xfrm>
              <a:off x="5348476" y="4454418"/>
              <a:ext cx="1653806" cy="1274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alpha val="90000"/>
                    </a:schemeClr>
                  </a:solidFill>
                </a:rPr>
                <a:t>输入文本内容，输入文本内容，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alpha val="90000"/>
                    </a:schemeClr>
                  </a:solidFill>
                </a:rPr>
                <a:t>输入文本内容，</a:t>
              </a:r>
            </a:p>
            <a:p>
              <a:pPr algn="ctr">
                <a:lnSpc>
                  <a:spcPct val="120000"/>
                </a:lnSpc>
              </a:pPr>
              <a:endParaRPr lang="zh-CN" altLang="en-US" sz="1600" dirty="0">
                <a:solidFill>
                  <a:schemeClr val="tx1">
                    <a:alpha val="90000"/>
                  </a:schemeClr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F0F7FDA-5B15-C7CB-DEF8-FDADE3BC7CFF}"/>
              </a:ext>
            </a:extLst>
          </p:cNvPr>
          <p:cNvGrpSpPr/>
          <p:nvPr/>
        </p:nvGrpSpPr>
        <p:grpSpPr>
          <a:xfrm>
            <a:off x="7300907" y="1571017"/>
            <a:ext cx="1993908" cy="4502917"/>
            <a:chOff x="7300907" y="1571017"/>
            <a:chExt cx="1993908" cy="4502917"/>
          </a:xfrm>
        </p:grpSpPr>
        <p:sp>
          <p:nvSpPr>
            <p:cNvPr id="27" name="六边形 35">
              <a:extLst>
                <a:ext uri="{FF2B5EF4-FFF2-40B4-BE49-F238E27FC236}">
                  <a16:creationId xmlns:a16="http://schemas.microsoft.com/office/drawing/2014/main" id="{1DC9BA5E-861C-4E14-B198-85BB22703048}"/>
                </a:ext>
              </a:extLst>
            </p:cNvPr>
            <p:cNvSpPr/>
            <p:nvPr/>
          </p:nvSpPr>
          <p:spPr>
            <a:xfrm>
              <a:off x="7300907" y="1571017"/>
              <a:ext cx="1993908" cy="4502917"/>
            </a:xfrm>
            <a:custGeom>
              <a:avLst/>
              <a:gdLst>
                <a:gd name="connsiteX0" fmla="*/ 1061352 w 1993908"/>
                <a:gd name="connsiteY0" fmla="*/ 15214 h 4502917"/>
                <a:gd name="connsiteX1" fmla="*/ 1914306 w 1993908"/>
                <a:gd name="connsiteY1" fmla="*/ 441691 h 4502917"/>
                <a:gd name="connsiteX2" fmla="*/ 1993908 w 1993908"/>
                <a:gd name="connsiteY2" fmla="*/ 570489 h 4502917"/>
                <a:gd name="connsiteX3" fmla="*/ 1993908 w 1993908"/>
                <a:gd name="connsiteY3" fmla="*/ 3932429 h 4502917"/>
                <a:gd name="connsiteX4" fmla="*/ 1914306 w 1993908"/>
                <a:gd name="connsiteY4" fmla="*/ 4061227 h 4502917"/>
                <a:gd name="connsiteX5" fmla="*/ 1061352 w 1993908"/>
                <a:gd name="connsiteY5" fmla="*/ 4487704 h 4502917"/>
                <a:gd name="connsiteX6" fmla="*/ 932556 w 1993908"/>
                <a:gd name="connsiteY6" fmla="*/ 4487704 h 4502917"/>
                <a:gd name="connsiteX7" fmla="*/ 79601 w 1993908"/>
                <a:gd name="connsiteY7" fmla="*/ 4061227 h 4502917"/>
                <a:gd name="connsiteX8" fmla="*/ 0 w 1993908"/>
                <a:gd name="connsiteY8" fmla="*/ 3932429 h 4502917"/>
                <a:gd name="connsiteX9" fmla="*/ 0 w 1993908"/>
                <a:gd name="connsiteY9" fmla="*/ 570489 h 4502917"/>
                <a:gd name="connsiteX10" fmla="*/ 79601 w 1993908"/>
                <a:gd name="connsiteY10" fmla="*/ 441691 h 4502917"/>
                <a:gd name="connsiteX11" fmla="*/ 932556 w 1993908"/>
                <a:gd name="connsiteY11" fmla="*/ 15214 h 4502917"/>
                <a:gd name="connsiteX12" fmla="*/ 1061352 w 1993908"/>
                <a:gd name="connsiteY12" fmla="*/ 15214 h 450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3908" h="4502917">
                  <a:moveTo>
                    <a:pt x="1061352" y="15214"/>
                  </a:moveTo>
                  <a:lnTo>
                    <a:pt x="1914306" y="441691"/>
                  </a:lnTo>
                  <a:cubicBezTo>
                    <a:pt x="1963102" y="466089"/>
                    <a:pt x="1993908" y="515934"/>
                    <a:pt x="1993908" y="570489"/>
                  </a:cubicBezTo>
                  <a:lnTo>
                    <a:pt x="1993908" y="3932429"/>
                  </a:lnTo>
                  <a:cubicBezTo>
                    <a:pt x="1993908" y="3986984"/>
                    <a:pt x="1963102" y="4036829"/>
                    <a:pt x="1914306" y="4061227"/>
                  </a:cubicBezTo>
                  <a:lnTo>
                    <a:pt x="1061352" y="4487704"/>
                  </a:lnTo>
                  <a:cubicBezTo>
                    <a:pt x="1020781" y="4507989"/>
                    <a:pt x="973127" y="4507989"/>
                    <a:pt x="932556" y="4487704"/>
                  </a:cubicBezTo>
                  <a:lnTo>
                    <a:pt x="79601" y="4061227"/>
                  </a:lnTo>
                  <a:cubicBezTo>
                    <a:pt x="30806" y="4036829"/>
                    <a:pt x="0" y="3986984"/>
                    <a:pt x="0" y="3932429"/>
                  </a:cubicBezTo>
                  <a:lnTo>
                    <a:pt x="0" y="570489"/>
                  </a:lnTo>
                  <a:cubicBezTo>
                    <a:pt x="0" y="515934"/>
                    <a:pt x="30806" y="466089"/>
                    <a:pt x="79601" y="441691"/>
                  </a:cubicBezTo>
                  <a:lnTo>
                    <a:pt x="932556" y="15214"/>
                  </a:lnTo>
                  <a:cubicBezTo>
                    <a:pt x="973127" y="-5071"/>
                    <a:pt x="1020781" y="-5071"/>
                    <a:pt x="1061352" y="1521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六边形 5">
              <a:extLst>
                <a:ext uri="{FF2B5EF4-FFF2-40B4-BE49-F238E27FC236}">
                  <a16:creationId xmlns:a16="http://schemas.microsoft.com/office/drawing/2014/main" id="{85EA8525-E552-4421-81E8-0D91CCD6D75B}"/>
                </a:ext>
              </a:extLst>
            </p:cNvPr>
            <p:cNvSpPr/>
            <p:nvPr/>
          </p:nvSpPr>
          <p:spPr>
            <a:xfrm>
              <a:off x="7807142" y="2201349"/>
              <a:ext cx="981443" cy="1130927"/>
            </a:xfrm>
            <a:custGeom>
              <a:avLst/>
              <a:gdLst/>
              <a:ahLst/>
              <a:cxnLst/>
              <a:rect l="0" t="0" r="0" b="0"/>
              <a:pathLst>
                <a:path w="981443" h="1130927">
                  <a:moveTo>
                    <a:pt x="470336" y="1124505"/>
                  </a:moveTo>
                  <a:lnTo>
                    <a:pt x="25197" y="901936"/>
                  </a:lnTo>
                  <a:cubicBezTo>
                    <a:pt x="9751" y="894213"/>
                    <a:pt x="0" y="878435"/>
                    <a:pt x="0" y="861167"/>
                  </a:cubicBezTo>
                  <a:lnTo>
                    <a:pt x="0" y="269759"/>
                  </a:lnTo>
                  <a:cubicBezTo>
                    <a:pt x="0" y="252490"/>
                    <a:pt x="9751" y="236712"/>
                    <a:pt x="25197" y="228990"/>
                  </a:cubicBezTo>
                  <a:lnTo>
                    <a:pt x="470336" y="6421"/>
                  </a:lnTo>
                  <a:cubicBezTo>
                    <a:pt x="483179" y="0"/>
                    <a:pt x="498263" y="0"/>
                    <a:pt x="511106" y="6421"/>
                  </a:cubicBezTo>
                  <a:lnTo>
                    <a:pt x="956245" y="228990"/>
                  </a:lnTo>
                  <a:cubicBezTo>
                    <a:pt x="971691" y="236712"/>
                    <a:pt x="981442" y="252490"/>
                    <a:pt x="981442" y="269759"/>
                  </a:cubicBezTo>
                  <a:lnTo>
                    <a:pt x="981442" y="861167"/>
                  </a:lnTo>
                  <a:cubicBezTo>
                    <a:pt x="981442" y="878435"/>
                    <a:pt x="971691" y="894213"/>
                    <a:pt x="956245" y="901936"/>
                  </a:cubicBezTo>
                  <a:lnTo>
                    <a:pt x="511106" y="1124505"/>
                  </a:lnTo>
                  <a:cubicBezTo>
                    <a:pt x="498263" y="1130926"/>
                    <a:pt x="483179" y="1130926"/>
                    <a:pt x="470336" y="1124505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2">
                    <a:lumMod val="60000"/>
                    <a:lumOff val="40000"/>
                  </a:schemeClr>
                </a:gs>
                <a:gs pos="81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14300" dir="2700000" sx="98000" sy="98000" algn="tl" rotWithShape="0">
                <a:schemeClr val="accent1"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形 60">
              <a:extLst>
                <a:ext uri="{FF2B5EF4-FFF2-40B4-BE49-F238E27FC236}">
                  <a16:creationId xmlns:a16="http://schemas.microsoft.com/office/drawing/2014/main" id="{63DF3819-5863-40B1-B216-DD95A26258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61728" y="2530677"/>
              <a:ext cx="472270" cy="472270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7480300" y="3556000"/>
              <a:ext cx="1549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alpha val="90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B3AA13B-28AE-4051-B428-91914121D460}"/>
                </a:ext>
              </a:extLst>
            </p:cNvPr>
            <p:cNvSpPr txBox="1"/>
            <p:nvPr/>
          </p:nvSpPr>
          <p:spPr>
            <a:xfrm>
              <a:off x="7532876" y="4454418"/>
              <a:ext cx="1653806" cy="1274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alpha val="90000"/>
                    </a:schemeClr>
                  </a:solidFill>
                </a:rPr>
                <a:t>输入文本内容，输入文本内容，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alpha val="90000"/>
                    </a:schemeClr>
                  </a:solidFill>
                </a:rPr>
                <a:t>输入文本内容，</a:t>
              </a:r>
            </a:p>
            <a:p>
              <a:pPr algn="ctr">
                <a:lnSpc>
                  <a:spcPct val="120000"/>
                </a:lnSpc>
              </a:pPr>
              <a:endParaRPr lang="zh-CN" altLang="en-US" sz="1600" dirty="0">
                <a:solidFill>
                  <a:schemeClr val="tx1">
                    <a:alpha val="90000"/>
                  </a:schemeClr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08E4115-6BD5-9514-90A8-9AA68FFFE1C2}"/>
              </a:ext>
            </a:extLst>
          </p:cNvPr>
          <p:cNvGrpSpPr/>
          <p:nvPr/>
        </p:nvGrpSpPr>
        <p:grpSpPr>
          <a:xfrm>
            <a:off x="9502767" y="1571017"/>
            <a:ext cx="1993908" cy="4502917"/>
            <a:chOff x="9502767" y="1571017"/>
            <a:chExt cx="1993908" cy="4502917"/>
          </a:xfrm>
        </p:grpSpPr>
        <p:sp>
          <p:nvSpPr>
            <p:cNvPr id="28" name="六边形 36">
              <a:extLst>
                <a:ext uri="{FF2B5EF4-FFF2-40B4-BE49-F238E27FC236}">
                  <a16:creationId xmlns:a16="http://schemas.microsoft.com/office/drawing/2014/main" id="{B17416EC-D43A-42B1-9064-762E101145F9}"/>
                </a:ext>
              </a:extLst>
            </p:cNvPr>
            <p:cNvSpPr/>
            <p:nvPr/>
          </p:nvSpPr>
          <p:spPr>
            <a:xfrm>
              <a:off x="9502767" y="1571017"/>
              <a:ext cx="1993908" cy="4502917"/>
            </a:xfrm>
            <a:custGeom>
              <a:avLst/>
              <a:gdLst>
                <a:gd name="connsiteX0" fmla="*/ 1061353 w 1993908"/>
                <a:gd name="connsiteY0" fmla="*/ 15214 h 4502917"/>
                <a:gd name="connsiteX1" fmla="*/ 1914307 w 1993908"/>
                <a:gd name="connsiteY1" fmla="*/ 441691 h 4502917"/>
                <a:gd name="connsiteX2" fmla="*/ 1993908 w 1993908"/>
                <a:gd name="connsiteY2" fmla="*/ 570489 h 4502917"/>
                <a:gd name="connsiteX3" fmla="*/ 1993908 w 1993908"/>
                <a:gd name="connsiteY3" fmla="*/ 3932429 h 4502917"/>
                <a:gd name="connsiteX4" fmla="*/ 1914307 w 1993908"/>
                <a:gd name="connsiteY4" fmla="*/ 4061227 h 4502917"/>
                <a:gd name="connsiteX5" fmla="*/ 1061353 w 1993908"/>
                <a:gd name="connsiteY5" fmla="*/ 4487704 h 4502917"/>
                <a:gd name="connsiteX6" fmla="*/ 932556 w 1993908"/>
                <a:gd name="connsiteY6" fmla="*/ 4487704 h 4502917"/>
                <a:gd name="connsiteX7" fmla="*/ 79602 w 1993908"/>
                <a:gd name="connsiteY7" fmla="*/ 4061227 h 4502917"/>
                <a:gd name="connsiteX8" fmla="*/ 0 w 1993908"/>
                <a:gd name="connsiteY8" fmla="*/ 3932429 h 4502917"/>
                <a:gd name="connsiteX9" fmla="*/ 0 w 1993908"/>
                <a:gd name="connsiteY9" fmla="*/ 570489 h 4502917"/>
                <a:gd name="connsiteX10" fmla="*/ 79602 w 1993908"/>
                <a:gd name="connsiteY10" fmla="*/ 441691 h 4502917"/>
                <a:gd name="connsiteX11" fmla="*/ 932556 w 1993908"/>
                <a:gd name="connsiteY11" fmla="*/ 15214 h 4502917"/>
                <a:gd name="connsiteX12" fmla="*/ 1061353 w 1993908"/>
                <a:gd name="connsiteY12" fmla="*/ 15214 h 4502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93908" h="4502917">
                  <a:moveTo>
                    <a:pt x="1061353" y="15214"/>
                  </a:moveTo>
                  <a:lnTo>
                    <a:pt x="1914307" y="441691"/>
                  </a:lnTo>
                  <a:cubicBezTo>
                    <a:pt x="1963102" y="466089"/>
                    <a:pt x="1993908" y="515934"/>
                    <a:pt x="1993908" y="570489"/>
                  </a:cubicBezTo>
                  <a:lnTo>
                    <a:pt x="1993908" y="3932429"/>
                  </a:lnTo>
                  <a:cubicBezTo>
                    <a:pt x="1993908" y="3986984"/>
                    <a:pt x="1963102" y="4036829"/>
                    <a:pt x="1914307" y="4061227"/>
                  </a:cubicBezTo>
                  <a:lnTo>
                    <a:pt x="1061353" y="4487704"/>
                  </a:lnTo>
                  <a:cubicBezTo>
                    <a:pt x="1020781" y="4507989"/>
                    <a:pt x="973127" y="4507989"/>
                    <a:pt x="932556" y="4487704"/>
                  </a:cubicBezTo>
                  <a:lnTo>
                    <a:pt x="79602" y="4061227"/>
                  </a:lnTo>
                  <a:cubicBezTo>
                    <a:pt x="30806" y="4036829"/>
                    <a:pt x="0" y="3986984"/>
                    <a:pt x="0" y="3932429"/>
                  </a:cubicBezTo>
                  <a:lnTo>
                    <a:pt x="0" y="570489"/>
                  </a:lnTo>
                  <a:cubicBezTo>
                    <a:pt x="0" y="515934"/>
                    <a:pt x="30806" y="466089"/>
                    <a:pt x="79602" y="441691"/>
                  </a:cubicBezTo>
                  <a:lnTo>
                    <a:pt x="932556" y="15214"/>
                  </a:lnTo>
                  <a:cubicBezTo>
                    <a:pt x="973127" y="-5071"/>
                    <a:pt x="1020781" y="-5071"/>
                    <a:pt x="1061353" y="1521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六边形 5">
              <a:extLst>
                <a:ext uri="{FF2B5EF4-FFF2-40B4-BE49-F238E27FC236}">
                  <a16:creationId xmlns:a16="http://schemas.microsoft.com/office/drawing/2014/main" id="{97F5F80A-E38B-4B02-ADAB-C90DF5215549}"/>
                </a:ext>
              </a:extLst>
            </p:cNvPr>
            <p:cNvSpPr/>
            <p:nvPr/>
          </p:nvSpPr>
          <p:spPr>
            <a:xfrm>
              <a:off x="10009002" y="2201349"/>
              <a:ext cx="981443" cy="1130927"/>
            </a:xfrm>
            <a:custGeom>
              <a:avLst/>
              <a:gdLst/>
              <a:ahLst/>
              <a:cxnLst/>
              <a:rect l="0" t="0" r="0" b="0"/>
              <a:pathLst>
                <a:path w="981443" h="1130927">
                  <a:moveTo>
                    <a:pt x="470336" y="1124505"/>
                  </a:moveTo>
                  <a:lnTo>
                    <a:pt x="25197" y="901936"/>
                  </a:lnTo>
                  <a:cubicBezTo>
                    <a:pt x="9751" y="894213"/>
                    <a:pt x="0" y="878435"/>
                    <a:pt x="0" y="861167"/>
                  </a:cubicBezTo>
                  <a:lnTo>
                    <a:pt x="0" y="269759"/>
                  </a:lnTo>
                  <a:cubicBezTo>
                    <a:pt x="0" y="252490"/>
                    <a:pt x="9751" y="236712"/>
                    <a:pt x="25197" y="228990"/>
                  </a:cubicBezTo>
                  <a:lnTo>
                    <a:pt x="470336" y="6421"/>
                  </a:lnTo>
                  <a:cubicBezTo>
                    <a:pt x="483179" y="0"/>
                    <a:pt x="498263" y="0"/>
                    <a:pt x="511106" y="6421"/>
                  </a:cubicBezTo>
                  <a:lnTo>
                    <a:pt x="956245" y="228990"/>
                  </a:lnTo>
                  <a:cubicBezTo>
                    <a:pt x="971691" y="236712"/>
                    <a:pt x="981442" y="252490"/>
                    <a:pt x="981442" y="269759"/>
                  </a:cubicBezTo>
                  <a:lnTo>
                    <a:pt x="981442" y="861167"/>
                  </a:lnTo>
                  <a:cubicBezTo>
                    <a:pt x="981442" y="878435"/>
                    <a:pt x="971691" y="894213"/>
                    <a:pt x="956245" y="901936"/>
                  </a:cubicBezTo>
                  <a:lnTo>
                    <a:pt x="511106" y="1124505"/>
                  </a:lnTo>
                  <a:cubicBezTo>
                    <a:pt x="498263" y="1130926"/>
                    <a:pt x="483179" y="1130926"/>
                    <a:pt x="470336" y="1124505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2">
                    <a:lumMod val="60000"/>
                    <a:lumOff val="40000"/>
                  </a:schemeClr>
                </a:gs>
                <a:gs pos="81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254000" dist="114300" dir="2700000" sx="98000" sy="98000" algn="tl" rotWithShape="0">
                <a:schemeClr val="accent1">
                  <a:alpha val="27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形 61">
              <a:extLst>
                <a:ext uri="{FF2B5EF4-FFF2-40B4-BE49-F238E27FC236}">
                  <a16:creationId xmlns:a16="http://schemas.microsoft.com/office/drawing/2014/main" id="{C5DFAE34-8697-4ED6-B5B1-2521480CF28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63588" y="2530677"/>
              <a:ext cx="472270" cy="472270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9740900" y="3556000"/>
              <a:ext cx="1549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alpha val="90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B3AA13B-28AE-4051-B428-91914121D460}"/>
                </a:ext>
              </a:extLst>
            </p:cNvPr>
            <p:cNvSpPr txBox="1"/>
            <p:nvPr/>
          </p:nvSpPr>
          <p:spPr>
            <a:xfrm>
              <a:off x="9653776" y="4454418"/>
              <a:ext cx="1653806" cy="1274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alpha val="90000"/>
                    </a:schemeClr>
                  </a:solidFill>
                </a:rPr>
                <a:t>输入文本内容，输入文本内容，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alpha val="90000"/>
                    </a:schemeClr>
                  </a:solidFill>
                </a:rPr>
                <a:t>输入文本内容，</a:t>
              </a:r>
            </a:p>
            <a:p>
              <a:pPr algn="ctr">
                <a:lnSpc>
                  <a:spcPct val="120000"/>
                </a:lnSpc>
              </a:pPr>
              <a:endParaRPr lang="zh-CN" altLang="en-US" sz="1600" dirty="0">
                <a:solidFill>
                  <a:schemeClr val="tx1">
                    <a:alpha val="9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67976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第四章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latin typeface="+mj-ea"/>
                <a:ea typeface="+mj-ea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1188784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293916" y="1402440"/>
            <a:ext cx="5834742" cy="4833260"/>
            <a:chOff x="420916" y="1233710"/>
            <a:chExt cx="5834742" cy="4833260"/>
          </a:xfrm>
        </p:grpSpPr>
        <p:grpSp>
          <p:nvGrpSpPr>
            <p:cNvPr id="3" name="组合 2"/>
            <p:cNvGrpSpPr/>
            <p:nvPr/>
          </p:nvGrpSpPr>
          <p:grpSpPr>
            <a:xfrm>
              <a:off x="420916" y="1233710"/>
              <a:ext cx="5834742" cy="4833260"/>
              <a:chOff x="420916" y="1233710"/>
              <a:chExt cx="5834742" cy="483326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569029" y="1233710"/>
                <a:ext cx="1524000" cy="1524000"/>
              </a:xfrm>
              <a:prstGeom prst="ellipse">
                <a:avLst/>
              </a:prstGeom>
              <a:gradFill>
                <a:gsLst>
                  <a:gs pos="16000">
                    <a:schemeClr val="accent2">
                      <a:lumMod val="60000"/>
                      <a:lumOff val="40000"/>
                    </a:schemeClr>
                  </a:gs>
                  <a:gs pos="77000">
                    <a:schemeClr val="accent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342900" dir="5400000" sx="88000" sy="88000" algn="t" rotWithShape="0">
                  <a:schemeClr val="accent1">
                    <a:alpha val="4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+mj-lt"/>
                  <a:ea typeface="+mj-ea"/>
                </a:endParaRPr>
              </a:p>
            </p:txBody>
          </p:sp>
          <p:sp>
            <p:nvSpPr>
              <p:cNvPr id="5" name="梯形 4"/>
              <p:cNvSpPr/>
              <p:nvPr/>
            </p:nvSpPr>
            <p:spPr>
              <a:xfrm>
                <a:off x="420916" y="2496456"/>
                <a:ext cx="5834742" cy="1045030"/>
              </a:xfrm>
              <a:prstGeom prst="trapezoid">
                <a:avLst>
                  <a:gd name="adj" fmla="val 230043"/>
                </a:avLst>
              </a:prstGeom>
              <a:gradFill flip="none" rotWithShape="1">
                <a:gsLst>
                  <a:gs pos="53000">
                    <a:srgbClr val="91B586">
                      <a:alpha val="25000"/>
                    </a:srgbClr>
                  </a:gs>
                  <a:gs pos="100000">
                    <a:srgbClr val="236B0C">
                      <a:alpha val="0"/>
                    </a:srgbClr>
                  </a:gs>
                  <a:gs pos="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圆角矩形 5"/>
              <p:cNvSpPr/>
              <p:nvPr/>
            </p:nvSpPr>
            <p:spPr>
              <a:xfrm>
                <a:off x="827314" y="3429000"/>
                <a:ext cx="5109030" cy="2637970"/>
              </a:xfrm>
              <a:prstGeom prst="roundRect">
                <a:avLst>
                  <a:gd name="adj" fmla="val 4310"/>
                </a:avLst>
              </a:prstGeom>
              <a:solidFill>
                <a:schemeClr val="bg1"/>
              </a:solidFill>
              <a:ln>
                <a:solidFill>
                  <a:srgbClr val="236B0C"/>
                </a:solidFill>
              </a:ln>
              <a:effectLst>
                <a:outerShdw blurRad="50800" dist="38100" dir="2700000" algn="tl" rotWithShape="0">
                  <a:srgbClr val="236B0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2590800" y="1727200"/>
              <a:ext cx="1549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alpha val="90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B3AA13B-28AE-4051-B428-91914121D460}"/>
                </a:ext>
              </a:extLst>
            </p:cNvPr>
            <p:cNvSpPr txBox="1"/>
            <p:nvPr/>
          </p:nvSpPr>
          <p:spPr>
            <a:xfrm>
              <a:off x="1347976" y="3616218"/>
              <a:ext cx="4151124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alpha val="90000"/>
                    </a:schemeClr>
                  </a:solidFill>
                </a:rPr>
                <a:t>输入文本内容，输入文本内容，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alpha val="90000"/>
                    </a:schemeClr>
                  </a:solidFill>
                </a:rPr>
                <a:t>输入文本内容，输入文本内容，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0DE5DF9-CEA3-259E-E5ED-69BA8CCCF9DC}"/>
                </a:ext>
              </a:extLst>
            </p:cNvPr>
            <p:cNvGrpSpPr/>
            <p:nvPr/>
          </p:nvGrpSpPr>
          <p:grpSpPr>
            <a:xfrm>
              <a:off x="1553029" y="5283200"/>
              <a:ext cx="3875315" cy="537029"/>
              <a:chOff x="1553029" y="5283200"/>
              <a:chExt cx="3875315" cy="537029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1553029" y="5283200"/>
                <a:ext cx="3875315" cy="537029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236B0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48757" y="5466444"/>
                <a:ext cx="226786" cy="226786"/>
              </a:xfrm>
              <a:prstGeom prst="rect">
                <a:avLst/>
              </a:prstGeom>
              <a:gradFill>
                <a:gsLst>
                  <a:gs pos="16000">
                    <a:schemeClr val="accent2">
                      <a:lumMod val="60000"/>
                      <a:lumOff val="40000"/>
                    </a:schemeClr>
                  </a:gs>
                  <a:gs pos="77000">
                    <a:schemeClr val="accent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342900" dir="5400000" sx="88000" sy="88000" algn="t" rotWithShape="0">
                  <a:schemeClr val="accent1">
                    <a:alpha val="42000"/>
                  </a:schemeClr>
                </a:outerShdw>
              </a:effectLst>
            </p:spPr>
          </p:pic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0E3CDA7B-39F6-6116-D6D1-BA7C76819FC7}"/>
                </a:ext>
              </a:extLst>
            </p:cNvPr>
            <p:cNvGrpSpPr/>
            <p:nvPr/>
          </p:nvGrpSpPr>
          <p:grpSpPr>
            <a:xfrm>
              <a:off x="1915886" y="4615543"/>
              <a:ext cx="3048001" cy="537029"/>
              <a:chOff x="1915886" y="4615543"/>
              <a:chExt cx="3048001" cy="537029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1915886" y="4615543"/>
                <a:ext cx="3048001" cy="537029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236B0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97100" y="4769758"/>
                <a:ext cx="255814" cy="255814"/>
              </a:xfrm>
              <a:prstGeom prst="rect">
                <a:avLst/>
              </a:prstGeom>
              <a:gradFill>
                <a:gsLst>
                  <a:gs pos="16000">
                    <a:schemeClr val="accent2">
                      <a:lumMod val="60000"/>
                      <a:lumOff val="40000"/>
                    </a:schemeClr>
                  </a:gs>
                  <a:gs pos="77000">
                    <a:schemeClr val="accent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342900" dir="5400000" sx="88000" sy="88000" algn="t" rotWithShape="0">
                  <a:schemeClr val="accent1">
                    <a:alpha val="42000"/>
                  </a:schemeClr>
                </a:outerShdw>
              </a:effectLst>
            </p:spPr>
          </p:pic>
        </p:grpSp>
        <p:sp>
          <p:nvSpPr>
            <p:cNvPr id="28" name="矩形 27"/>
            <p:cNvSpPr/>
            <p:nvPr/>
          </p:nvSpPr>
          <p:spPr>
            <a:xfrm>
              <a:off x="2630353" y="4664434"/>
              <a:ext cx="1800493" cy="4015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>
                  <a:solidFill>
                    <a:schemeClr val="tx1">
                      <a:alpha val="90000"/>
                    </a:schemeClr>
                  </a:solidFill>
                </a:rPr>
                <a:t>输入文本内容，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2038340" y="5362934"/>
              <a:ext cx="3416320" cy="4071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>
                  <a:solidFill>
                    <a:schemeClr val="tx1">
                      <a:alpha val="90000"/>
                    </a:schemeClr>
                  </a:solidFill>
                </a:rPr>
                <a:t>输入文本内容，输入文本内容，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58116" y="1402440"/>
            <a:ext cx="5834742" cy="4833260"/>
            <a:chOff x="420916" y="1233710"/>
            <a:chExt cx="5834742" cy="4833260"/>
          </a:xfrm>
        </p:grpSpPr>
        <p:grpSp>
          <p:nvGrpSpPr>
            <p:cNvPr id="32" name="组合 31"/>
            <p:cNvGrpSpPr/>
            <p:nvPr/>
          </p:nvGrpSpPr>
          <p:grpSpPr>
            <a:xfrm>
              <a:off x="420916" y="1233710"/>
              <a:ext cx="5834742" cy="4833260"/>
              <a:chOff x="420916" y="1233710"/>
              <a:chExt cx="5834742" cy="4833260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2569029" y="1233710"/>
                <a:ext cx="1524000" cy="1524000"/>
              </a:xfrm>
              <a:prstGeom prst="ellipse">
                <a:avLst/>
              </a:prstGeom>
              <a:gradFill>
                <a:gsLst>
                  <a:gs pos="16000">
                    <a:schemeClr val="accent2">
                      <a:lumMod val="60000"/>
                      <a:lumOff val="40000"/>
                    </a:schemeClr>
                  </a:gs>
                  <a:gs pos="77000">
                    <a:schemeClr val="accent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342900" dir="5400000" sx="88000" sy="88000" algn="t" rotWithShape="0">
                  <a:schemeClr val="accent1">
                    <a:alpha val="4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latin typeface="+mj-lt"/>
                  <a:ea typeface="+mj-ea"/>
                </a:endParaRPr>
              </a:p>
            </p:txBody>
          </p:sp>
          <p:sp>
            <p:nvSpPr>
              <p:cNvPr id="44" name="梯形 43"/>
              <p:cNvSpPr/>
              <p:nvPr/>
            </p:nvSpPr>
            <p:spPr>
              <a:xfrm>
                <a:off x="420916" y="2496456"/>
                <a:ext cx="5834742" cy="1045030"/>
              </a:xfrm>
              <a:prstGeom prst="trapezoid">
                <a:avLst>
                  <a:gd name="adj" fmla="val 230043"/>
                </a:avLst>
              </a:prstGeom>
              <a:gradFill flip="none" rotWithShape="1">
                <a:gsLst>
                  <a:gs pos="53000">
                    <a:srgbClr val="91B586">
                      <a:alpha val="25000"/>
                    </a:srgbClr>
                  </a:gs>
                  <a:gs pos="100000">
                    <a:srgbClr val="236B0C">
                      <a:alpha val="0"/>
                    </a:srgbClr>
                  </a:gs>
                  <a:gs pos="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圆角矩形 44"/>
              <p:cNvSpPr/>
              <p:nvPr/>
            </p:nvSpPr>
            <p:spPr>
              <a:xfrm>
                <a:off x="827314" y="3429000"/>
                <a:ext cx="5109030" cy="2637970"/>
              </a:xfrm>
              <a:prstGeom prst="roundRect">
                <a:avLst>
                  <a:gd name="adj" fmla="val 4310"/>
                </a:avLst>
              </a:prstGeom>
              <a:solidFill>
                <a:schemeClr val="bg1"/>
              </a:solidFill>
              <a:ln>
                <a:solidFill>
                  <a:srgbClr val="236B0C"/>
                </a:solidFill>
              </a:ln>
              <a:effectLst>
                <a:outerShdw blurRad="50800" dist="38100" dir="2700000" algn="tl" rotWithShape="0">
                  <a:srgbClr val="236B0C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2590800" y="1727200"/>
              <a:ext cx="1549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alpha val="90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B3AA13B-28AE-4051-B428-91914121D460}"/>
                </a:ext>
              </a:extLst>
            </p:cNvPr>
            <p:cNvSpPr txBox="1"/>
            <p:nvPr/>
          </p:nvSpPr>
          <p:spPr>
            <a:xfrm>
              <a:off x="1347976" y="3616218"/>
              <a:ext cx="4151124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alpha val="90000"/>
                    </a:schemeClr>
                  </a:solidFill>
                </a:rPr>
                <a:t>输入文本内容，输入文本内容，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alpha val="90000"/>
                    </a:schemeClr>
                  </a:solidFill>
                </a:rPr>
                <a:t>输入文本内容，输入文本内容，</a:t>
              </a:r>
            </a:p>
          </p:txBody>
        </p: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50DE5DF9-CEA3-259E-E5ED-69BA8CCCF9DC}"/>
                </a:ext>
              </a:extLst>
            </p:cNvPr>
            <p:cNvGrpSpPr/>
            <p:nvPr/>
          </p:nvGrpSpPr>
          <p:grpSpPr>
            <a:xfrm>
              <a:off x="1553029" y="5283200"/>
              <a:ext cx="3875315" cy="537029"/>
              <a:chOff x="1553029" y="5283200"/>
              <a:chExt cx="3875315" cy="537029"/>
            </a:xfrm>
          </p:grpSpPr>
          <p:sp>
            <p:nvSpPr>
              <p:cNvPr id="41" name="圆角矩形 40"/>
              <p:cNvSpPr/>
              <p:nvPr/>
            </p:nvSpPr>
            <p:spPr>
              <a:xfrm>
                <a:off x="1553029" y="5283200"/>
                <a:ext cx="3875315" cy="537029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236B0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48757" y="5466444"/>
                <a:ext cx="226786" cy="226786"/>
              </a:xfrm>
              <a:prstGeom prst="rect">
                <a:avLst/>
              </a:prstGeom>
              <a:gradFill>
                <a:gsLst>
                  <a:gs pos="16000">
                    <a:schemeClr val="accent2">
                      <a:lumMod val="60000"/>
                      <a:lumOff val="40000"/>
                    </a:schemeClr>
                  </a:gs>
                  <a:gs pos="77000">
                    <a:schemeClr val="accent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342900" dir="5400000" sx="88000" sy="88000" algn="t" rotWithShape="0">
                  <a:schemeClr val="accent1">
                    <a:alpha val="42000"/>
                  </a:schemeClr>
                </a:outerShdw>
              </a:effectLst>
            </p:spPr>
          </p:pic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0E3CDA7B-39F6-6116-D6D1-BA7C76819FC7}"/>
                </a:ext>
              </a:extLst>
            </p:cNvPr>
            <p:cNvGrpSpPr/>
            <p:nvPr/>
          </p:nvGrpSpPr>
          <p:grpSpPr>
            <a:xfrm>
              <a:off x="1915886" y="4615543"/>
              <a:ext cx="3048001" cy="537029"/>
              <a:chOff x="1915886" y="4615543"/>
              <a:chExt cx="3048001" cy="537029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1915886" y="4615543"/>
                <a:ext cx="3048001" cy="537029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236B0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97100" y="4769758"/>
                <a:ext cx="255814" cy="255814"/>
              </a:xfrm>
              <a:prstGeom prst="rect">
                <a:avLst/>
              </a:prstGeom>
              <a:gradFill>
                <a:gsLst>
                  <a:gs pos="16000">
                    <a:schemeClr val="accent2">
                      <a:lumMod val="60000"/>
                      <a:lumOff val="40000"/>
                    </a:schemeClr>
                  </a:gs>
                  <a:gs pos="77000">
                    <a:schemeClr val="accent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342900" dir="5400000" sx="88000" sy="88000" algn="t" rotWithShape="0">
                  <a:schemeClr val="accent1">
                    <a:alpha val="42000"/>
                  </a:schemeClr>
                </a:outerShdw>
              </a:effectLst>
            </p:spPr>
          </p:pic>
        </p:grpSp>
        <p:sp>
          <p:nvSpPr>
            <p:cNvPr id="37" name="矩形 36"/>
            <p:cNvSpPr/>
            <p:nvPr/>
          </p:nvSpPr>
          <p:spPr>
            <a:xfrm>
              <a:off x="2630353" y="4664434"/>
              <a:ext cx="1800493" cy="4015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>
                  <a:solidFill>
                    <a:schemeClr val="tx1">
                      <a:alpha val="90000"/>
                    </a:schemeClr>
                  </a:solidFill>
                </a:rPr>
                <a:t>输入文本内容，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2038340" y="5362934"/>
              <a:ext cx="3416320" cy="4071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>
                  <a:solidFill>
                    <a:schemeClr val="tx1">
                      <a:alpha val="90000"/>
                    </a:schemeClr>
                  </a:solidFill>
                </a:rPr>
                <a:t>输入文本内容，输入文本内容，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68650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</a:p>
        </p:txBody>
      </p:sp>
      <p:sp>
        <p:nvSpPr>
          <p:cNvPr id="16" name="任意多边形 15"/>
          <p:cNvSpPr/>
          <p:nvPr/>
        </p:nvSpPr>
        <p:spPr>
          <a:xfrm>
            <a:off x="0" y="4528458"/>
            <a:ext cx="12192000" cy="2329543"/>
          </a:xfrm>
          <a:custGeom>
            <a:avLst/>
            <a:gdLst>
              <a:gd name="connsiteX0" fmla="*/ 5776686 w 12192000"/>
              <a:gd name="connsiteY0" fmla="*/ 0 h 2329543"/>
              <a:gd name="connsiteX1" fmla="*/ 12045693 w 12192000"/>
              <a:gd name="connsiteY1" fmla="*/ 798732 h 2329543"/>
              <a:gd name="connsiteX2" fmla="*/ 12192000 w 12192000"/>
              <a:gd name="connsiteY2" fmla="*/ 851026 h 2329543"/>
              <a:gd name="connsiteX3" fmla="*/ 12192000 w 12192000"/>
              <a:gd name="connsiteY3" fmla="*/ 2329543 h 2329543"/>
              <a:gd name="connsiteX4" fmla="*/ 0 w 12192000"/>
              <a:gd name="connsiteY4" fmla="*/ 2329543 h 2329543"/>
              <a:gd name="connsiteX5" fmla="*/ 0 w 12192000"/>
              <a:gd name="connsiteY5" fmla="*/ 650881 h 2329543"/>
              <a:gd name="connsiteX6" fmla="*/ 244849 w 12192000"/>
              <a:gd name="connsiteY6" fmla="*/ 582406 h 2329543"/>
              <a:gd name="connsiteX7" fmla="*/ 5776686 w 12192000"/>
              <a:gd name="connsiteY7" fmla="*/ 0 h 2329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329543">
                <a:moveTo>
                  <a:pt x="5776686" y="0"/>
                </a:moveTo>
                <a:cubicBezTo>
                  <a:pt x="8342063" y="0"/>
                  <a:pt x="10619038" y="313853"/>
                  <a:pt x="12045693" y="798732"/>
                </a:cubicBezTo>
                <a:lnTo>
                  <a:pt x="12192000" y="851026"/>
                </a:lnTo>
                <a:lnTo>
                  <a:pt x="12192000" y="2329543"/>
                </a:lnTo>
                <a:lnTo>
                  <a:pt x="0" y="2329543"/>
                </a:lnTo>
                <a:lnTo>
                  <a:pt x="0" y="650881"/>
                </a:lnTo>
                <a:lnTo>
                  <a:pt x="244849" y="582406"/>
                </a:lnTo>
                <a:cubicBezTo>
                  <a:pt x="1660569" y="222566"/>
                  <a:pt x="3616369" y="0"/>
                  <a:pt x="5776686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236B0C">
                  <a:alpha val="0"/>
                </a:srgbClr>
              </a:gs>
              <a:gs pos="0">
                <a:srgbClr val="236B0C">
                  <a:alpha val="49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637508" y="2422208"/>
            <a:ext cx="568526" cy="1557345"/>
            <a:chOff x="5426765" y="915732"/>
            <a:chExt cx="669235" cy="1833215"/>
          </a:xfrm>
          <a:solidFill>
            <a:srgbClr val="FEC044"/>
          </a:solidFill>
        </p:grpSpPr>
        <p:sp>
          <p:nvSpPr>
            <p:cNvPr id="5" name="椭圆 4"/>
            <p:cNvSpPr/>
            <p:nvPr/>
          </p:nvSpPr>
          <p:spPr>
            <a:xfrm>
              <a:off x="5426765" y="915732"/>
              <a:ext cx="669235" cy="669235"/>
            </a:xfrm>
            <a:prstGeom prst="ellipse">
              <a:avLst/>
            </a:prstGeom>
            <a:gradFill>
              <a:gsLst>
                <a:gs pos="0">
                  <a:srgbClr val="8ECE44"/>
                </a:gs>
                <a:gs pos="100000">
                  <a:schemeClr val="bg1">
                    <a:alpha val="6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Light"/>
                <a:ea typeface="MiSans Light" panose="02010600030101010101" charset="-122"/>
                <a:cs typeface="MiSans Light" panose="00000400000000000000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5426765" y="2079712"/>
              <a:ext cx="669235" cy="669235"/>
            </a:xfrm>
            <a:prstGeom prst="ellipse">
              <a:avLst/>
            </a:prstGeom>
            <a:gradFill flip="none" rotWithShape="1">
              <a:gsLst>
                <a:gs pos="0">
                  <a:srgbClr val="196401"/>
                </a:gs>
                <a:gs pos="100000">
                  <a:schemeClr val="bg1">
                    <a:alpha val="6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Sans Light"/>
                <a:ea typeface="MiSans Light" panose="02010600030101010101" charset="-122"/>
                <a:cs typeface="MiSans Light" panose="00000400000000000000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04473" y="1587500"/>
            <a:ext cx="3973286" cy="4099412"/>
            <a:chOff x="1266373" y="874485"/>
            <a:chExt cx="3973286" cy="4736227"/>
          </a:xfrm>
          <a:effectLst>
            <a:reflection stA="28000" endPos="35000" dir="5400000" sy="-100000" algn="bl" rotWithShape="0"/>
          </a:effectLst>
        </p:grpSpPr>
        <p:sp>
          <p:nvSpPr>
            <p:cNvPr id="8" name="圆角矩形 7"/>
            <p:cNvSpPr/>
            <p:nvPr/>
          </p:nvSpPr>
          <p:spPr>
            <a:xfrm>
              <a:off x="1266373" y="874485"/>
              <a:ext cx="3973286" cy="4736227"/>
            </a:xfrm>
            <a:prstGeom prst="roundRect">
              <a:avLst>
                <a:gd name="adj" fmla="val 1559"/>
              </a:avLst>
            </a:prstGeom>
            <a:gradFill flip="none" rotWithShape="1">
              <a:gsLst>
                <a:gs pos="50000">
                  <a:srgbClr val="8CB280"/>
                </a:gs>
                <a:gs pos="0">
                  <a:srgbClr val="196401"/>
                </a:gs>
                <a:gs pos="100000">
                  <a:schemeClr val="bg1">
                    <a:alpha val="6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MiSans Light"/>
                <a:ea typeface="MiSans Light" panose="02010600030101010101" charset="-122"/>
                <a:cs typeface="MiSans Light" panose="00000400000000000000" pitchFamily="2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492897" y="1164771"/>
              <a:ext cx="3520238" cy="4220030"/>
            </a:xfrm>
            <a:prstGeom prst="roundRect">
              <a:avLst>
                <a:gd name="adj" fmla="val 155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723744" y="1511300"/>
            <a:ext cx="3973286" cy="4099412"/>
            <a:chOff x="6723744" y="874485"/>
            <a:chExt cx="3973286" cy="4736227"/>
          </a:xfrm>
          <a:effectLst>
            <a:reflection blurRad="6350" stA="28000" endPos="35000" dir="5400000" sy="-100000" algn="bl" rotWithShape="0"/>
          </a:effectLst>
        </p:grpSpPr>
        <p:sp>
          <p:nvSpPr>
            <p:cNvPr id="12" name="圆角矩形 11"/>
            <p:cNvSpPr/>
            <p:nvPr/>
          </p:nvSpPr>
          <p:spPr>
            <a:xfrm>
              <a:off x="6723744" y="874485"/>
              <a:ext cx="3973286" cy="4736227"/>
            </a:xfrm>
            <a:prstGeom prst="roundRect">
              <a:avLst>
                <a:gd name="adj" fmla="val 1559"/>
              </a:avLst>
            </a:prstGeom>
            <a:gradFill flip="none" rotWithShape="1">
              <a:gsLst>
                <a:gs pos="50000">
                  <a:srgbClr val="8CB280"/>
                </a:gs>
                <a:gs pos="0">
                  <a:srgbClr val="196401"/>
                </a:gs>
                <a:gs pos="100000">
                  <a:schemeClr val="bg1">
                    <a:alpha val="6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MiSans Light"/>
                <a:ea typeface="MiSans Light" panose="02010600030101010101" charset="-122"/>
                <a:cs typeface="MiSans Light" panose="00000400000000000000" pitchFamily="2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6950268" y="1164771"/>
              <a:ext cx="3520238" cy="4220030"/>
            </a:xfrm>
            <a:prstGeom prst="roundRect">
              <a:avLst>
                <a:gd name="adj" fmla="val 155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6B3AA13B-28AE-4051-B428-91914121D460}"/>
              </a:ext>
            </a:extLst>
          </p:cNvPr>
          <p:cNvSpPr txBox="1"/>
          <p:nvPr/>
        </p:nvSpPr>
        <p:spPr>
          <a:xfrm>
            <a:off x="1665476" y="2562118"/>
            <a:ext cx="31986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alpha val="90000"/>
                  </a:schemeClr>
                </a:solidFill>
              </a:rPr>
              <a:t>输入文本内容，输入文本内容，输入文本内容，输入文本内容，输入文本内容，输入文本内容，输入文本容，输入文本内容，输入文本内容，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B3AA13B-28AE-4051-B428-91914121D460}"/>
              </a:ext>
            </a:extLst>
          </p:cNvPr>
          <p:cNvSpPr txBox="1"/>
          <p:nvPr/>
        </p:nvSpPr>
        <p:spPr>
          <a:xfrm>
            <a:off x="7139176" y="2562118"/>
            <a:ext cx="31986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alpha val="90000"/>
                  </a:schemeClr>
                </a:solidFill>
              </a:rPr>
              <a:t>输入文本内容，输入文本内容，输入文本内容，输入文本内容，输入文本内容，输入文本内容，输入文本容，输入文本内容，输入文本内容，</a:t>
            </a:r>
          </a:p>
        </p:txBody>
      </p:sp>
    </p:spTree>
    <p:extLst>
      <p:ext uri="{BB962C8B-B14F-4D97-AF65-F5344CB8AC3E}">
        <p14:creationId xmlns:p14="http://schemas.microsoft.com/office/powerpoint/2010/main" val="302144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第五章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latin typeface="+mj-ea"/>
                <a:ea typeface="+mj-ea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4626208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</a:p>
        </p:txBody>
      </p:sp>
      <p:sp>
        <p:nvSpPr>
          <p:cNvPr id="3" name="矩形: 圆角 40">
            <a:extLst>
              <a:ext uri="{FF2B5EF4-FFF2-40B4-BE49-F238E27FC236}">
                <a16:creationId xmlns:a16="http://schemas.microsoft.com/office/drawing/2014/main" id="{5E211E90-DC1C-9577-D515-985EC273CA83}"/>
              </a:ext>
            </a:extLst>
          </p:cNvPr>
          <p:cNvSpPr/>
          <p:nvPr/>
        </p:nvSpPr>
        <p:spPr>
          <a:xfrm rot="16200000" flipH="1">
            <a:off x="8187627" y="-1234015"/>
            <a:ext cx="4988926" cy="100929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000">
                <a:schemeClr val="bg1">
                  <a:alpha val="0"/>
                </a:schemeClr>
              </a:gs>
              <a:gs pos="100000">
                <a:schemeClr val="accent2">
                  <a:lumMod val="100000"/>
                  <a:alpha val="10000"/>
                </a:schemeClr>
              </a:gs>
            </a:gsLst>
            <a:lin ang="162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Book"/>
              <a:ea typeface="思源黑体 CN Regular"/>
              <a:cs typeface="+mn-cs"/>
            </a:endParaRPr>
          </a:p>
        </p:txBody>
      </p:sp>
      <p:sp>
        <p:nvSpPr>
          <p:cNvPr id="4" name="矩形: 圆角 41">
            <a:extLst>
              <a:ext uri="{FF2B5EF4-FFF2-40B4-BE49-F238E27FC236}">
                <a16:creationId xmlns:a16="http://schemas.microsoft.com/office/drawing/2014/main" id="{A35C5A20-3135-E703-40F3-49BEAC7641E4}"/>
              </a:ext>
            </a:extLst>
          </p:cNvPr>
          <p:cNvSpPr/>
          <p:nvPr/>
        </p:nvSpPr>
        <p:spPr>
          <a:xfrm rot="5400000">
            <a:off x="-984553" y="-1283586"/>
            <a:ext cx="4988926" cy="1009290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000">
                <a:schemeClr val="bg1">
                  <a:alpha val="0"/>
                </a:schemeClr>
              </a:gs>
              <a:gs pos="100000">
                <a:schemeClr val="accent1">
                  <a:alpha val="10000"/>
                </a:schemeClr>
              </a:gs>
            </a:gsLst>
            <a:lin ang="16200000" scaled="1"/>
            <a:tileRect/>
          </a:gra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Book"/>
              <a:ea typeface="思源黑体 CN Regular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C203F94E-AB76-8546-FDD2-FAC0E0150058}"/>
              </a:ext>
            </a:extLst>
          </p:cNvPr>
          <p:cNvSpPr/>
          <p:nvPr/>
        </p:nvSpPr>
        <p:spPr>
          <a:xfrm>
            <a:off x="6311703" y="3070418"/>
            <a:ext cx="1484046" cy="1484044"/>
          </a:xfrm>
          <a:prstGeom prst="ellipse">
            <a:avLst/>
          </a:prstGeom>
          <a:gradFill flip="none" rotWithShape="1">
            <a:gsLst>
              <a:gs pos="3000">
                <a:schemeClr val="accent2">
                  <a:lumMod val="60000"/>
                  <a:lumOff val="40000"/>
                </a:schemeClr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CC78297-E804-4A7A-825C-217F01617897}"/>
              </a:ext>
            </a:extLst>
          </p:cNvPr>
          <p:cNvSpPr/>
          <p:nvPr/>
        </p:nvSpPr>
        <p:spPr>
          <a:xfrm>
            <a:off x="4394776" y="3070417"/>
            <a:ext cx="1484046" cy="1484044"/>
          </a:xfrm>
          <a:prstGeom prst="ellipse">
            <a:avLst/>
          </a:prstGeom>
          <a:gradFill flip="none" rotWithShape="1">
            <a:gsLst>
              <a:gs pos="3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innerShdw blurRad="114300">
              <a:schemeClr val="bg1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Book"/>
              <a:ea typeface="思源黑体 CN Regular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B3AA13B-28AE-4051-B428-91914121D460}"/>
              </a:ext>
            </a:extLst>
          </p:cNvPr>
          <p:cNvSpPr txBox="1"/>
          <p:nvPr/>
        </p:nvSpPr>
        <p:spPr>
          <a:xfrm>
            <a:off x="941576" y="2143018"/>
            <a:ext cx="319862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alpha val="90000"/>
                  </a:schemeClr>
                </a:solidFill>
              </a:rPr>
              <a:t>输入文本内容，输入文本内容，输入文本内容，输入文本内容，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762500" y="3432630"/>
            <a:ext cx="104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alpha val="90000"/>
                  </a:schemeClr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642100" y="3432630"/>
            <a:ext cx="104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>
                    <a:alpha val="90000"/>
                  </a:schemeClr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B3AA13B-28AE-4051-B428-91914121D460}"/>
              </a:ext>
            </a:extLst>
          </p:cNvPr>
          <p:cNvSpPr txBox="1"/>
          <p:nvPr/>
        </p:nvSpPr>
        <p:spPr>
          <a:xfrm>
            <a:off x="941576" y="3298718"/>
            <a:ext cx="319862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alpha val="90000"/>
                  </a:schemeClr>
                </a:solidFill>
              </a:rPr>
              <a:t>输入文本内容，输入文本内容，输入文本内容，输入文本内容，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B3AA13B-28AE-4051-B428-91914121D460}"/>
              </a:ext>
            </a:extLst>
          </p:cNvPr>
          <p:cNvSpPr txBox="1"/>
          <p:nvPr/>
        </p:nvSpPr>
        <p:spPr>
          <a:xfrm>
            <a:off x="941576" y="4441718"/>
            <a:ext cx="319862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alpha val="90000"/>
                  </a:schemeClr>
                </a:solidFill>
              </a:rPr>
              <a:t>输入文本内容，输入文本内容，输入文本内容，输入文本内容，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B3AA13B-28AE-4051-B428-91914121D460}"/>
              </a:ext>
            </a:extLst>
          </p:cNvPr>
          <p:cNvSpPr txBox="1"/>
          <p:nvPr/>
        </p:nvSpPr>
        <p:spPr>
          <a:xfrm>
            <a:off x="8091676" y="2143018"/>
            <a:ext cx="319862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alpha val="90000"/>
                  </a:schemeClr>
                </a:solidFill>
              </a:rPr>
              <a:t>输入文本内容，输入文本内容，输入文本内容，输入文本内容，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B3AA13B-28AE-4051-B428-91914121D460}"/>
              </a:ext>
            </a:extLst>
          </p:cNvPr>
          <p:cNvSpPr txBox="1"/>
          <p:nvPr/>
        </p:nvSpPr>
        <p:spPr>
          <a:xfrm>
            <a:off x="8091676" y="3298718"/>
            <a:ext cx="319862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alpha val="90000"/>
                  </a:schemeClr>
                </a:solidFill>
              </a:rPr>
              <a:t>输入文本内容，输入文本内容，输入文本内容，输入文本内容，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B3AA13B-28AE-4051-B428-91914121D460}"/>
              </a:ext>
            </a:extLst>
          </p:cNvPr>
          <p:cNvSpPr txBox="1"/>
          <p:nvPr/>
        </p:nvSpPr>
        <p:spPr>
          <a:xfrm>
            <a:off x="8091676" y="4441718"/>
            <a:ext cx="319862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tx1">
                    <a:alpha val="90000"/>
                  </a:schemeClr>
                </a:solidFill>
              </a:rPr>
              <a:t>输入文本内容，输入文本内容，输入文本内容，输入文本内容，</a:t>
            </a:r>
          </a:p>
        </p:txBody>
      </p:sp>
    </p:spTree>
    <p:extLst>
      <p:ext uri="{BB962C8B-B14F-4D97-AF65-F5344CB8AC3E}">
        <p14:creationId xmlns:p14="http://schemas.microsoft.com/office/powerpoint/2010/main" val="30853815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7026305" y="1830066"/>
            <a:ext cx="4566349" cy="622379"/>
            <a:chOff x="7026305" y="1830066"/>
            <a:chExt cx="4566349" cy="622379"/>
          </a:xfrm>
        </p:grpSpPr>
        <p:sp>
          <p:nvSpPr>
            <p:cNvPr id="5" name="矩形: 圆角 41">
              <a:extLst>
                <a:ext uri="{FF2B5EF4-FFF2-40B4-BE49-F238E27FC236}">
                  <a16:creationId xmlns:a16="http://schemas.microsoft.com/office/drawing/2014/main" id="{B2AFFD55-91C7-483F-7464-388FE4236CAF}"/>
                </a:ext>
              </a:extLst>
            </p:cNvPr>
            <p:cNvSpPr/>
            <p:nvPr/>
          </p:nvSpPr>
          <p:spPr>
            <a:xfrm>
              <a:off x="7026305" y="1830066"/>
              <a:ext cx="4566349" cy="62237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alpha val="73000"/>
                  </a:schemeClr>
                </a:gs>
                <a:gs pos="62000">
                  <a:schemeClr val="accent1"/>
                </a:gs>
              </a:gsLst>
              <a:lin ang="2400000" scaled="0"/>
              <a:tileRect/>
            </a:gradFill>
            <a:ln>
              <a:noFill/>
            </a:ln>
            <a:effectLst>
              <a:innerShdw blurRad="1778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Hans-HK" altLang="en-US" sz="1400">
                <a:latin typeface="+mj-ea"/>
                <a:ea typeface="+mj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B3AA13B-28AE-4051-B428-91914121D460}"/>
                </a:ext>
              </a:extLst>
            </p:cNvPr>
            <p:cNvSpPr txBox="1"/>
            <p:nvPr/>
          </p:nvSpPr>
          <p:spPr>
            <a:xfrm>
              <a:off x="7812276" y="1901718"/>
              <a:ext cx="2119124" cy="435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tx1">
                      <a:alpha val="90000"/>
                    </a:schemeClr>
                  </a:solidFill>
                </a:rPr>
                <a:t>输入文本内容</a:t>
              </a:r>
              <a:endParaRPr lang="zh-CN" altLang="en-US" sz="2000" dirty="0">
                <a:solidFill>
                  <a:schemeClr val="tx1">
                    <a:alpha val="90000"/>
                  </a:schemeClr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355266" y="2892291"/>
            <a:ext cx="4566349" cy="622379"/>
            <a:chOff x="7355266" y="2892291"/>
            <a:chExt cx="4566349" cy="622379"/>
          </a:xfrm>
        </p:grpSpPr>
        <p:sp>
          <p:nvSpPr>
            <p:cNvPr id="6" name="矩形: 圆角 42">
              <a:extLst>
                <a:ext uri="{FF2B5EF4-FFF2-40B4-BE49-F238E27FC236}">
                  <a16:creationId xmlns:a16="http://schemas.microsoft.com/office/drawing/2014/main" id="{2D01DB51-E5DD-6C00-92A2-5A66AF5561D2}"/>
                </a:ext>
              </a:extLst>
            </p:cNvPr>
            <p:cNvSpPr/>
            <p:nvPr/>
          </p:nvSpPr>
          <p:spPr>
            <a:xfrm>
              <a:off x="7355266" y="2892291"/>
              <a:ext cx="4566349" cy="62237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alpha val="73000"/>
                  </a:schemeClr>
                </a:gs>
                <a:gs pos="62000">
                  <a:schemeClr val="accent1"/>
                </a:gs>
              </a:gsLst>
              <a:lin ang="2400000" scaled="0"/>
              <a:tileRect/>
            </a:gradFill>
            <a:ln>
              <a:noFill/>
            </a:ln>
            <a:effectLst>
              <a:innerShdw blurRad="1778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Hans-HK" altLang="en-US" sz="1400">
                <a:latin typeface="+mj-ea"/>
                <a:ea typeface="+mj-ea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B3AA13B-28AE-4051-B428-91914121D460}"/>
                </a:ext>
              </a:extLst>
            </p:cNvPr>
            <p:cNvSpPr txBox="1"/>
            <p:nvPr/>
          </p:nvSpPr>
          <p:spPr>
            <a:xfrm>
              <a:off x="8180576" y="3006618"/>
              <a:ext cx="2119124" cy="435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tx1">
                      <a:alpha val="90000"/>
                    </a:schemeClr>
                  </a:solidFill>
                </a:rPr>
                <a:t>输入文本内容</a:t>
              </a:r>
              <a:endParaRPr lang="zh-CN" altLang="en-US" sz="2000" dirty="0">
                <a:solidFill>
                  <a:schemeClr val="tx1">
                    <a:alpha val="90000"/>
                  </a:schemeClr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355266" y="3954517"/>
            <a:ext cx="4566349" cy="622379"/>
            <a:chOff x="7355266" y="3954517"/>
            <a:chExt cx="4566349" cy="622379"/>
          </a:xfrm>
        </p:grpSpPr>
        <p:sp>
          <p:nvSpPr>
            <p:cNvPr id="7" name="矩形: 圆角 43">
              <a:extLst>
                <a:ext uri="{FF2B5EF4-FFF2-40B4-BE49-F238E27FC236}">
                  <a16:creationId xmlns:a16="http://schemas.microsoft.com/office/drawing/2014/main" id="{FA39C357-BA04-D059-1C6B-0EC985DD6D33}"/>
                </a:ext>
              </a:extLst>
            </p:cNvPr>
            <p:cNvSpPr/>
            <p:nvPr/>
          </p:nvSpPr>
          <p:spPr>
            <a:xfrm>
              <a:off x="7355266" y="3954517"/>
              <a:ext cx="4566349" cy="62237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alpha val="73000"/>
                  </a:schemeClr>
                </a:gs>
                <a:gs pos="62000">
                  <a:schemeClr val="accent1"/>
                </a:gs>
              </a:gsLst>
              <a:lin ang="2400000" scaled="0"/>
              <a:tileRect/>
            </a:gradFill>
            <a:ln>
              <a:noFill/>
            </a:ln>
            <a:effectLst>
              <a:innerShdw blurRad="1778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Hans-HK" altLang="en-US" sz="1400">
                <a:latin typeface="+mj-ea"/>
                <a:ea typeface="+mj-ea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B3AA13B-28AE-4051-B428-91914121D460}"/>
                </a:ext>
              </a:extLst>
            </p:cNvPr>
            <p:cNvSpPr txBox="1"/>
            <p:nvPr/>
          </p:nvSpPr>
          <p:spPr>
            <a:xfrm>
              <a:off x="8180576" y="4035318"/>
              <a:ext cx="2119124" cy="435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tx1">
                      <a:alpha val="90000"/>
                    </a:schemeClr>
                  </a:solidFill>
                </a:rPr>
                <a:t>输入文本内容</a:t>
              </a:r>
              <a:endParaRPr lang="zh-CN" altLang="en-US" sz="2000" dirty="0">
                <a:solidFill>
                  <a:schemeClr val="tx1">
                    <a:alpha val="90000"/>
                  </a:schemeClr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026305" y="5016743"/>
            <a:ext cx="4566349" cy="622379"/>
            <a:chOff x="7026305" y="5016743"/>
            <a:chExt cx="4566349" cy="622379"/>
          </a:xfrm>
        </p:grpSpPr>
        <p:sp>
          <p:nvSpPr>
            <p:cNvPr id="8" name="矩形: 圆角 44">
              <a:extLst>
                <a:ext uri="{FF2B5EF4-FFF2-40B4-BE49-F238E27FC236}">
                  <a16:creationId xmlns:a16="http://schemas.microsoft.com/office/drawing/2014/main" id="{FF282D40-D531-EE1F-9C9A-A8291A831B68}"/>
                </a:ext>
              </a:extLst>
            </p:cNvPr>
            <p:cNvSpPr/>
            <p:nvPr/>
          </p:nvSpPr>
          <p:spPr>
            <a:xfrm>
              <a:off x="7026305" y="5016743"/>
              <a:ext cx="4566349" cy="62237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2">
                    <a:alpha val="73000"/>
                  </a:schemeClr>
                </a:gs>
                <a:gs pos="62000">
                  <a:schemeClr val="accent1"/>
                </a:gs>
              </a:gsLst>
              <a:lin ang="2400000" scaled="0"/>
              <a:tileRect/>
            </a:gradFill>
            <a:ln>
              <a:noFill/>
            </a:ln>
            <a:effectLst>
              <a:innerShdw blurRad="1778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Hans-HK" altLang="en-US" sz="1400">
                <a:latin typeface="+mj-ea"/>
                <a:ea typeface="+mj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B3AA13B-28AE-4051-B428-91914121D460}"/>
                </a:ext>
              </a:extLst>
            </p:cNvPr>
            <p:cNvSpPr txBox="1"/>
            <p:nvPr/>
          </p:nvSpPr>
          <p:spPr>
            <a:xfrm>
              <a:off x="8180576" y="5140218"/>
              <a:ext cx="2119124" cy="4359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>
                  <a:solidFill>
                    <a:schemeClr val="tx1">
                      <a:alpha val="90000"/>
                    </a:schemeClr>
                  </a:solidFill>
                </a:rPr>
                <a:t>输入文本内容</a:t>
              </a:r>
              <a:endParaRPr lang="zh-CN" altLang="en-US" sz="2000" dirty="0">
                <a:solidFill>
                  <a:schemeClr val="tx1">
                    <a:alpha val="90000"/>
                  </a:schemeClr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081268" y="1735228"/>
            <a:ext cx="6106932" cy="4024132"/>
            <a:chOff x="1081268" y="1735228"/>
            <a:chExt cx="6106932" cy="4024132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1BAC2CD-AD35-2A39-A79D-88B7FC9C35A0}"/>
                </a:ext>
              </a:extLst>
            </p:cNvPr>
            <p:cNvGrpSpPr/>
            <p:nvPr/>
          </p:nvGrpSpPr>
          <p:grpSpPr>
            <a:xfrm>
              <a:off x="5264210" y="2656782"/>
              <a:ext cx="1923990" cy="2231828"/>
              <a:chOff x="7274231" y="3258662"/>
              <a:chExt cx="820576" cy="951868"/>
            </a:xfrm>
          </p:grpSpPr>
          <p:sp>
            <p:nvSpPr>
              <p:cNvPr id="11" name="任意多边形: 形状 71">
                <a:extLst>
                  <a:ext uri="{FF2B5EF4-FFF2-40B4-BE49-F238E27FC236}">
                    <a16:creationId xmlns:a16="http://schemas.microsoft.com/office/drawing/2014/main" id="{83901582-FDF7-A87F-A1C0-78E3D25AC3AC}"/>
                  </a:ext>
                </a:extLst>
              </p:cNvPr>
              <p:cNvSpPr/>
              <p:nvPr/>
            </p:nvSpPr>
            <p:spPr>
              <a:xfrm rot="5400000">
                <a:off x="7358186" y="3539113"/>
                <a:ext cx="453518" cy="390965"/>
              </a:xfrm>
              <a:custGeom>
                <a:avLst/>
                <a:gdLst>
                  <a:gd name="connsiteX0" fmla="*/ 0 w 453518"/>
                  <a:gd name="connsiteY0" fmla="*/ 390965 h 390965"/>
                  <a:gd name="connsiteX1" fmla="*/ 226759 w 453518"/>
                  <a:gd name="connsiteY1" fmla="*/ 0 h 390965"/>
                  <a:gd name="connsiteX2" fmla="*/ 453518 w 453518"/>
                  <a:gd name="connsiteY2" fmla="*/ 390965 h 390965"/>
                  <a:gd name="connsiteX3" fmla="*/ 419480 w 453518"/>
                  <a:gd name="connsiteY3" fmla="*/ 382213 h 390965"/>
                  <a:gd name="connsiteX4" fmla="*/ 226759 w 453518"/>
                  <a:gd name="connsiteY4" fmla="*/ 362785 h 390965"/>
                  <a:gd name="connsiteX5" fmla="*/ 34038 w 453518"/>
                  <a:gd name="connsiteY5" fmla="*/ 382213 h 390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3518" h="390965">
                    <a:moveTo>
                      <a:pt x="0" y="390965"/>
                    </a:moveTo>
                    <a:lnTo>
                      <a:pt x="226759" y="0"/>
                    </a:lnTo>
                    <a:lnTo>
                      <a:pt x="453518" y="390965"/>
                    </a:lnTo>
                    <a:lnTo>
                      <a:pt x="419480" y="382213"/>
                    </a:lnTo>
                    <a:cubicBezTo>
                      <a:pt x="357229" y="369475"/>
                      <a:pt x="292776" y="362785"/>
                      <a:pt x="226759" y="362785"/>
                    </a:cubicBezTo>
                    <a:cubicBezTo>
                      <a:pt x="160743" y="362785"/>
                      <a:pt x="96289" y="369475"/>
                      <a:pt x="34038" y="38221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>
                      <a:alpha val="48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Hans-HK" altLang="en-US" sz="1400">
                  <a:latin typeface="+mj-ea"/>
                  <a:ea typeface="+mj-ea"/>
                </a:endParaRPr>
              </a:p>
            </p:txBody>
          </p:sp>
          <p:sp>
            <p:nvSpPr>
              <p:cNvPr id="12" name="任意多边形: 形状 72">
                <a:extLst>
                  <a:ext uri="{FF2B5EF4-FFF2-40B4-BE49-F238E27FC236}">
                    <a16:creationId xmlns:a16="http://schemas.microsoft.com/office/drawing/2014/main" id="{18FEB886-96BA-66EC-1DF1-FDB26A91C0EE}"/>
                  </a:ext>
                </a:extLst>
              </p:cNvPr>
              <p:cNvSpPr/>
              <p:nvPr/>
            </p:nvSpPr>
            <p:spPr>
              <a:xfrm rot="5400000">
                <a:off x="7208585" y="3324308"/>
                <a:ext cx="951868" cy="820576"/>
              </a:xfrm>
              <a:custGeom>
                <a:avLst/>
                <a:gdLst>
                  <a:gd name="connsiteX0" fmla="*/ 0 w 453518"/>
                  <a:gd name="connsiteY0" fmla="*/ 390965 h 390965"/>
                  <a:gd name="connsiteX1" fmla="*/ 226759 w 453518"/>
                  <a:gd name="connsiteY1" fmla="*/ 0 h 390965"/>
                  <a:gd name="connsiteX2" fmla="*/ 453518 w 453518"/>
                  <a:gd name="connsiteY2" fmla="*/ 390965 h 390965"/>
                  <a:gd name="connsiteX3" fmla="*/ 419480 w 453518"/>
                  <a:gd name="connsiteY3" fmla="*/ 382213 h 390965"/>
                  <a:gd name="connsiteX4" fmla="*/ 226759 w 453518"/>
                  <a:gd name="connsiteY4" fmla="*/ 362785 h 390965"/>
                  <a:gd name="connsiteX5" fmla="*/ 34038 w 453518"/>
                  <a:gd name="connsiteY5" fmla="*/ 382213 h 390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3518" h="390965">
                    <a:moveTo>
                      <a:pt x="0" y="390965"/>
                    </a:moveTo>
                    <a:lnTo>
                      <a:pt x="226759" y="0"/>
                    </a:lnTo>
                    <a:lnTo>
                      <a:pt x="453518" y="390965"/>
                    </a:lnTo>
                    <a:lnTo>
                      <a:pt x="419480" y="382213"/>
                    </a:lnTo>
                    <a:cubicBezTo>
                      <a:pt x="357229" y="369475"/>
                      <a:pt x="292776" y="362785"/>
                      <a:pt x="226759" y="362785"/>
                    </a:cubicBezTo>
                    <a:cubicBezTo>
                      <a:pt x="160743" y="362785"/>
                      <a:pt x="96289" y="369475"/>
                      <a:pt x="34038" y="38221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>
                      <a:alpha val="10000"/>
                    </a:schemeClr>
                  </a:gs>
                  <a:gs pos="0">
                    <a:schemeClr val="accent2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Hans-HK" altLang="en-US" sz="1400">
                  <a:latin typeface="+mj-ea"/>
                  <a:ea typeface="+mj-ea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081268" y="1735228"/>
              <a:ext cx="4024132" cy="4024132"/>
              <a:chOff x="1017768" y="1735228"/>
              <a:chExt cx="4024132" cy="4024132"/>
            </a:xfrm>
          </p:grpSpPr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id="{4F907F8D-12F0-4641-4A26-CC9AB6D47B82}"/>
                  </a:ext>
                </a:extLst>
              </p:cNvPr>
              <p:cNvSpPr/>
              <p:nvPr/>
            </p:nvSpPr>
            <p:spPr>
              <a:xfrm>
                <a:off x="1017768" y="1735228"/>
                <a:ext cx="4024132" cy="4024132"/>
              </a:xfrm>
              <a:prstGeom prst="ellipse">
                <a:avLst/>
              </a:prstGeom>
              <a:solidFill>
                <a:schemeClr val="accent1">
                  <a:alpha val="1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4F907F8D-12F0-4641-4A26-CC9AB6D47B82}"/>
                  </a:ext>
                </a:extLst>
              </p:cNvPr>
              <p:cNvSpPr/>
              <p:nvPr/>
            </p:nvSpPr>
            <p:spPr>
              <a:xfrm>
                <a:off x="1572939" y="2290399"/>
                <a:ext cx="2913790" cy="291379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Hans-HK" altLang="en-US" dirty="0">
                  <a:solidFill>
                    <a:srgbClr val="FFFFFF">
                      <a:alpha val="90000"/>
                    </a:srgbClr>
                  </a:solidFill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2336800" y="3975100"/>
              <a:ext cx="17653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chemeClr val="tx1">
                      <a:alpha val="90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20" name="图形 32">
              <a:extLst>
                <a:ext uri="{FF2B5EF4-FFF2-40B4-BE49-F238E27FC236}">
                  <a16:creationId xmlns:a16="http://schemas.microsoft.com/office/drawing/2014/main" id="{3ECDC417-B05B-FF00-20E0-D4268E451E58}"/>
                </a:ext>
              </a:extLst>
            </p:cNvPr>
            <p:cNvGrpSpPr/>
            <p:nvPr/>
          </p:nvGrpSpPr>
          <p:grpSpPr>
            <a:xfrm>
              <a:off x="2631302" y="2748157"/>
              <a:ext cx="1000898" cy="1007622"/>
              <a:chOff x="6265378" y="1979440"/>
              <a:chExt cx="738882" cy="743846"/>
            </a:xfrm>
            <a:solidFill>
              <a:schemeClr val="accent1"/>
            </a:solidFill>
          </p:grpSpPr>
          <p:sp>
            <p:nvSpPr>
              <p:cNvPr id="21" name="任意多边形: 形状 155">
                <a:extLst>
                  <a:ext uri="{FF2B5EF4-FFF2-40B4-BE49-F238E27FC236}">
                    <a16:creationId xmlns:a16="http://schemas.microsoft.com/office/drawing/2014/main" id="{4E73115F-0099-4BD4-BC80-5E8751196738}"/>
                  </a:ext>
                </a:extLst>
              </p:cNvPr>
              <p:cNvSpPr/>
              <p:nvPr/>
            </p:nvSpPr>
            <p:spPr>
              <a:xfrm>
                <a:off x="6588141" y="2193800"/>
                <a:ext cx="21751" cy="47641"/>
              </a:xfrm>
              <a:custGeom>
                <a:avLst/>
                <a:gdLst>
                  <a:gd name="connsiteX0" fmla="*/ 10876 w 21751"/>
                  <a:gd name="connsiteY0" fmla="*/ 47641 h 47641"/>
                  <a:gd name="connsiteX1" fmla="*/ 21752 w 21751"/>
                  <a:gd name="connsiteY1" fmla="*/ 36765 h 47641"/>
                  <a:gd name="connsiteX2" fmla="*/ 21752 w 21751"/>
                  <a:gd name="connsiteY2" fmla="*/ 10876 h 47641"/>
                  <a:gd name="connsiteX3" fmla="*/ 10876 w 21751"/>
                  <a:gd name="connsiteY3" fmla="*/ 0 h 47641"/>
                  <a:gd name="connsiteX4" fmla="*/ 0 w 21751"/>
                  <a:gd name="connsiteY4" fmla="*/ 10876 h 47641"/>
                  <a:gd name="connsiteX5" fmla="*/ 0 w 21751"/>
                  <a:gd name="connsiteY5" fmla="*/ 36765 h 47641"/>
                  <a:gd name="connsiteX6" fmla="*/ 10876 w 21751"/>
                  <a:gd name="connsiteY6" fmla="*/ 47641 h 47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751" h="47641">
                    <a:moveTo>
                      <a:pt x="10876" y="47641"/>
                    </a:moveTo>
                    <a:cubicBezTo>
                      <a:pt x="16882" y="47641"/>
                      <a:pt x="21752" y="42771"/>
                      <a:pt x="21752" y="36765"/>
                    </a:cubicBezTo>
                    <a:lnTo>
                      <a:pt x="21752" y="10876"/>
                    </a:lnTo>
                    <a:cubicBezTo>
                      <a:pt x="21752" y="4870"/>
                      <a:pt x="16882" y="0"/>
                      <a:pt x="10876" y="0"/>
                    </a:cubicBezTo>
                    <a:cubicBezTo>
                      <a:pt x="4870" y="0"/>
                      <a:pt x="0" y="4870"/>
                      <a:pt x="0" y="10876"/>
                    </a:cubicBezTo>
                    <a:lnTo>
                      <a:pt x="0" y="36765"/>
                    </a:lnTo>
                    <a:cubicBezTo>
                      <a:pt x="0" y="42771"/>
                      <a:pt x="4870" y="47641"/>
                      <a:pt x="10876" y="47641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/>
              </a:p>
            </p:txBody>
          </p:sp>
          <p:sp>
            <p:nvSpPr>
              <p:cNvPr id="22" name="任意多边形: 形状 156">
                <a:extLst>
                  <a:ext uri="{FF2B5EF4-FFF2-40B4-BE49-F238E27FC236}">
                    <a16:creationId xmlns:a16="http://schemas.microsoft.com/office/drawing/2014/main" id="{F33B4F26-6D7C-75A1-FAC7-D1B72319EA86}"/>
                  </a:ext>
                </a:extLst>
              </p:cNvPr>
              <p:cNvSpPr/>
              <p:nvPr/>
            </p:nvSpPr>
            <p:spPr>
              <a:xfrm>
                <a:off x="6759538" y="2516561"/>
                <a:ext cx="44176" cy="34699"/>
              </a:xfrm>
              <a:custGeom>
                <a:avLst/>
                <a:gdLst>
                  <a:gd name="connsiteX0" fmla="*/ 5439 w 44176"/>
                  <a:gd name="connsiteY0" fmla="*/ 20297 h 34699"/>
                  <a:gd name="connsiteX1" fmla="*/ 27861 w 44176"/>
                  <a:gd name="connsiteY1" fmla="*/ 33241 h 34699"/>
                  <a:gd name="connsiteX2" fmla="*/ 33289 w 44176"/>
                  <a:gd name="connsiteY2" fmla="*/ 34700 h 34699"/>
                  <a:gd name="connsiteX3" fmla="*/ 42717 w 44176"/>
                  <a:gd name="connsiteY3" fmla="*/ 29261 h 34699"/>
                  <a:gd name="connsiteX4" fmla="*/ 38737 w 44176"/>
                  <a:gd name="connsiteY4" fmla="*/ 14404 h 34699"/>
                  <a:gd name="connsiteX5" fmla="*/ 16315 w 44176"/>
                  <a:gd name="connsiteY5" fmla="*/ 1459 h 34699"/>
                  <a:gd name="connsiteX6" fmla="*/ 1459 w 44176"/>
                  <a:gd name="connsiteY6" fmla="*/ 5440 h 34699"/>
                  <a:gd name="connsiteX7" fmla="*/ 5439 w 44176"/>
                  <a:gd name="connsiteY7" fmla="*/ 20297 h 34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176" h="34699">
                    <a:moveTo>
                      <a:pt x="5439" y="20297"/>
                    </a:moveTo>
                    <a:lnTo>
                      <a:pt x="27861" y="33241"/>
                    </a:lnTo>
                    <a:cubicBezTo>
                      <a:pt x="29574" y="34231"/>
                      <a:pt x="31443" y="34700"/>
                      <a:pt x="33289" y="34700"/>
                    </a:cubicBezTo>
                    <a:cubicBezTo>
                      <a:pt x="37047" y="34700"/>
                      <a:pt x="40704" y="32749"/>
                      <a:pt x="42717" y="29261"/>
                    </a:cubicBezTo>
                    <a:cubicBezTo>
                      <a:pt x="45720" y="24058"/>
                      <a:pt x="43938" y="17407"/>
                      <a:pt x="38737" y="14404"/>
                    </a:cubicBezTo>
                    <a:lnTo>
                      <a:pt x="16315" y="1459"/>
                    </a:lnTo>
                    <a:cubicBezTo>
                      <a:pt x="11111" y="-1545"/>
                      <a:pt x="4460" y="239"/>
                      <a:pt x="1459" y="5440"/>
                    </a:cubicBezTo>
                    <a:cubicBezTo>
                      <a:pt x="-1544" y="10641"/>
                      <a:pt x="238" y="17294"/>
                      <a:pt x="5439" y="2029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/>
              </a:p>
            </p:txBody>
          </p:sp>
          <p:sp>
            <p:nvSpPr>
              <p:cNvPr id="23" name="任意多边形: 形状 157">
                <a:extLst>
                  <a:ext uri="{FF2B5EF4-FFF2-40B4-BE49-F238E27FC236}">
                    <a16:creationId xmlns:a16="http://schemas.microsoft.com/office/drawing/2014/main" id="{6BE2541F-9721-AED9-D71A-20B89A56CE6E}"/>
                  </a:ext>
                </a:extLst>
              </p:cNvPr>
              <p:cNvSpPr/>
              <p:nvPr/>
            </p:nvSpPr>
            <p:spPr>
              <a:xfrm>
                <a:off x="6786056" y="2417605"/>
                <a:ext cx="47641" cy="21751"/>
              </a:xfrm>
              <a:custGeom>
                <a:avLst/>
                <a:gdLst>
                  <a:gd name="connsiteX0" fmla="*/ 0 w 47641"/>
                  <a:gd name="connsiteY0" fmla="*/ 10876 h 21751"/>
                  <a:gd name="connsiteX1" fmla="*/ 10876 w 47641"/>
                  <a:gd name="connsiteY1" fmla="*/ 21752 h 21751"/>
                  <a:gd name="connsiteX2" fmla="*/ 36765 w 47641"/>
                  <a:gd name="connsiteY2" fmla="*/ 21752 h 21751"/>
                  <a:gd name="connsiteX3" fmla="*/ 47641 w 47641"/>
                  <a:gd name="connsiteY3" fmla="*/ 10876 h 21751"/>
                  <a:gd name="connsiteX4" fmla="*/ 36765 w 47641"/>
                  <a:gd name="connsiteY4" fmla="*/ 0 h 21751"/>
                  <a:gd name="connsiteX5" fmla="*/ 10876 w 47641"/>
                  <a:gd name="connsiteY5" fmla="*/ 0 h 21751"/>
                  <a:gd name="connsiteX6" fmla="*/ 0 w 47641"/>
                  <a:gd name="connsiteY6" fmla="*/ 10876 h 21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641" h="21751">
                    <a:moveTo>
                      <a:pt x="0" y="10876"/>
                    </a:moveTo>
                    <a:cubicBezTo>
                      <a:pt x="0" y="16882"/>
                      <a:pt x="4870" y="21752"/>
                      <a:pt x="10876" y="21752"/>
                    </a:cubicBezTo>
                    <a:lnTo>
                      <a:pt x="36765" y="21752"/>
                    </a:lnTo>
                    <a:cubicBezTo>
                      <a:pt x="42771" y="21752"/>
                      <a:pt x="47641" y="16882"/>
                      <a:pt x="47641" y="10876"/>
                    </a:cubicBezTo>
                    <a:cubicBezTo>
                      <a:pt x="47641" y="4870"/>
                      <a:pt x="42771" y="0"/>
                      <a:pt x="36765" y="0"/>
                    </a:cubicBezTo>
                    <a:lnTo>
                      <a:pt x="10876" y="0"/>
                    </a:lnTo>
                    <a:cubicBezTo>
                      <a:pt x="4868" y="0"/>
                      <a:pt x="0" y="4868"/>
                      <a:pt x="0" y="10876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/>
              </a:p>
            </p:txBody>
          </p:sp>
          <p:sp>
            <p:nvSpPr>
              <p:cNvPr id="24" name="任意多边形: 形状 158">
                <a:extLst>
                  <a:ext uri="{FF2B5EF4-FFF2-40B4-BE49-F238E27FC236}">
                    <a16:creationId xmlns:a16="http://schemas.microsoft.com/office/drawing/2014/main" id="{B80FBA3C-8881-D3AE-DAFF-4399F2177509}"/>
                  </a:ext>
                </a:extLst>
              </p:cNvPr>
              <p:cNvSpPr/>
              <p:nvPr/>
            </p:nvSpPr>
            <p:spPr>
              <a:xfrm>
                <a:off x="6759538" y="2305701"/>
                <a:ext cx="44176" cy="34699"/>
              </a:xfrm>
              <a:custGeom>
                <a:avLst/>
                <a:gdLst>
                  <a:gd name="connsiteX0" fmla="*/ 27861 w 44176"/>
                  <a:gd name="connsiteY0" fmla="*/ 1459 h 34699"/>
                  <a:gd name="connsiteX1" fmla="*/ 5439 w 44176"/>
                  <a:gd name="connsiteY1" fmla="*/ 14404 h 34699"/>
                  <a:gd name="connsiteX2" fmla="*/ 1459 w 44176"/>
                  <a:gd name="connsiteY2" fmla="*/ 29261 h 34699"/>
                  <a:gd name="connsiteX3" fmla="*/ 10887 w 44176"/>
                  <a:gd name="connsiteY3" fmla="*/ 34700 h 34699"/>
                  <a:gd name="connsiteX4" fmla="*/ 16315 w 44176"/>
                  <a:gd name="connsiteY4" fmla="*/ 33241 h 34699"/>
                  <a:gd name="connsiteX5" fmla="*/ 38737 w 44176"/>
                  <a:gd name="connsiteY5" fmla="*/ 20297 h 34699"/>
                  <a:gd name="connsiteX6" fmla="*/ 42717 w 44176"/>
                  <a:gd name="connsiteY6" fmla="*/ 5440 h 34699"/>
                  <a:gd name="connsiteX7" fmla="*/ 27861 w 44176"/>
                  <a:gd name="connsiteY7" fmla="*/ 1459 h 34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176" h="34699">
                    <a:moveTo>
                      <a:pt x="27861" y="1459"/>
                    </a:moveTo>
                    <a:lnTo>
                      <a:pt x="5439" y="14404"/>
                    </a:lnTo>
                    <a:cubicBezTo>
                      <a:pt x="238" y="17407"/>
                      <a:pt x="-1544" y="24058"/>
                      <a:pt x="1459" y="29261"/>
                    </a:cubicBezTo>
                    <a:cubicBezTo>
                      <a:pt x="3474" y="32750"/>
                      <a:pt x="7129" y="34700"/>
                      <a:pt x="10887" y="34700"/>
                    </a:cubicBezTo>
                    <a:cubicBezTo>
                      <a:pt x="12733" y="34700"/>
                      <a:pt x="14602" y="34229"/>
                      <a:pt x="16315" y="33241"/>
                    </a:cubicBezTo>
                    <a:lnTo>
                      <a:pt x="38737" y="20297"/>
                    </a:lnTo>
                    <a:cubicBezTo>
                      <a:pt x="43938" y="17294"/>
                      <a:pt x="45720" y="10643"/>
                      <a:pt x="42717" y="5440"/>
                    </a:cubicBezTo>
                    <a:cubicBezTo>
                      <a:pt x="39714" y="239"/>
                      <a:pt x="33063" y="-1545"/>
                      <a:pt x="27861" y="1459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/>
              </a:p>
            </p:txBody>
          </p:sp>
          <p:sp>
            <p:nvSpPr>
              <p:cNvPr id="25" name="任意多边形: 形状 159">
                <a:extLst>
                  <a:ext uri="{FF2B5EF4-FFF2-40B4-BE49-F238E27FC236}">
                    <a16:creationId xmlns:a16="http://schemas.microsoft.com/office/drawing/2014/main" id="{2711E520-4A9C-2C76-CFFB-1634B877CFAA}"/>
                  </a:ext>
                </a:extLst>
              </p:cNvPr>
              <p:cNvSpPr/>
              <p:nvPr/>
            </p:nvSpPr>
            <p:spPr>
              <a:xfrm>
                <a:off x="6687097" y="2223783"/>
                <a:ext cx="34699" cy="44176"/>
              </a:xfrm>
              <a:custGeom>
                <a:avLst/>
                <a:gdLst>
                  <a:gd name="connsiteX0" fmla="*/ 10867 w 34699"/>
                  <a:gd name="connsiteY0" fmla="*/ 44177 h 44176"/>
                  <a:gd name="connsiteX1" fmla="*/ 20296 w 34699"/>
                  <a:gd name="connsiteY1" fmla="*/ 38736 h 44176"/>
                  <a:gd name="connsiteX2" fmla="*/ 33241 w 34699"/>
                  <a:gd name="connsiteY2" fmla="*/ 16316 h 44176"/>
                  <a:gd name="connsiteX3" fmla="*/ 29260 w 34699"/>
                  <a:gd name="connsiteY3" fmla="*/ 1460 h 44176"/>
                  <a:gd name="connsiteX4" fmla="*/ 14404 w 34699"/>
                  <a:gd name="connsiteY4" fmla="*/ 5440 h 44176"/>
                  <a:gd name="connsiteX5" fmla="*/ 1459 w 34699"/>
                  <a:gd name="connsiteY5" fmla="*/ 27860 h 44176"/>
                  <a:gd name="connsiteX6" fmla="*/ 5440 w 34699"/>
                  <a:gd name="connsiteY6" fmla="*/ 42717 h 44176"/>
                  <a:gd name="connsiteX7" fmla="*/ 10867 w 34699"/>
                  <a:gd name="connsiteY7" fmla="*/ 44177 h 44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699" h="44176">
                    <a:moveTo>
                      <a:pt x="10867" y="44177"/>
                    </a:moveTo>
                    <a:cubicBezTo>
                      <a:pt x="14626" y="44177"/>
                      <a:pt x="18281" y="42226"/>
                      <a:pt x="20296" y="38736"/>
                    </a:cubicBezTo>
                    <a:lnTo>
                      <a:pt x="33241" y="16316"/>
                    </a:lnTo>
                    <a:cubicBezTo>
                      <a:pt x="36244" y="11115"/>
                      <a:pt x="34463" y="4463"/>
                      <a:pt x="29260" y="1460"/>
                    </a:cubicBezTo>
                    <a:cubicBezTo>
                      <a:pt x="24058" y="-1545"/>
                      <a:pt x="17407" y="238"/>
                      <a:pt x="14404" y="5440"/>
                    </a:cubicBezTo>
                    <a:lnTo>
                      <a:pt x="1459" y="27860"/>
                    </a:lnTo>
                    <a:cubicBezTo>
                      <a:pt x="-1544" y="33061"/>
                      <a:pt x="237" y="39712"/>
                      <a:pt x="5440" y="42717"/>
                    </a:cubicBezTo>
                    <a:cubicBezTo>
                      <a:pt x="7153" y="43706"/>
                      <a:pt x="9022" y="44177"/>
                      <a:pt x="10867" y="44177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/>
              </a:p>
            </p:txBody>
          </p:sp>
          <p:grpSp>
            <p:nvGrpSpPr>
              <p:cNvPr id="26" name="图形 32">
                <a:extLst>
                  <a:ext uri="{FF2B5EF4-FFF2-40B4-BE49-F238E27FC236}">
                    <a16:creationId xmlns:a16="http://schemas.microsoft.com/office/drawing/2014/main" id="{2E8CC1CD-1524-9D4E-79B4-0EAC90C167FF}"/>
                  </a:ext>
                </a:extLst>
              </p:cNvPr>
              <p:cNvGrpSpPr/>
              <p:nvPr/>
            </p:nvGrpSpPr>
            <p:grpSpPr>
              <a:xfrm>
                <a:off x="6265378" y="1979440"/>
                <a:ext cx="738882" cy="743846"/>
                <a:chOff x="6265378" y="1979440"/>
                <a:chExt cx="738882" cy="743846"/>
              </a:xfrm>
              <a:grpFill/>
            </p:grpSpPr>
            <p:sp>
              <p:nvSpPr>
                <p:cNvPr id="28" name="任意多边形: 形状 162">
                  <a:extLst>
                    <a:ext uri="{FF2B5EF4-FFF2-40B4-BE49-F238E27FC236}">
                      <a16:creationId xmlns:a16="http://schemas.microsoft.com/office/drawing/2014/main" id="{CA700E2A-4C33-521A-0147-E5BD22764427}"/>
                    </a:ext>
                  </a:extLst>
                </p:cNvPr>
                <p:cNvSpPr/>
                <p:nvPr/>
              </p:nvSpPr>
              <p:spPr>
                <a:xfrm>
                  <a:off x="6266953" y="1979440"/>
                  <a:ext cx="180186" cy="213870"/>
                </a:xfrm>
                <a:custGeom>
                  <a:avLst/>
                  <a:gdLst>
                    <a:gd name="connsiteX0" fmla="*/ 23757 w 180186"/>
                    <a:gd name="connsiteY0" fmla="*/ 191090 h 213870"/>
                    <a:gd name="connsiteX1" fmla="*/ 110375 w 180186"/>
                    <a:gd name="connsiteY1" fmla="*/ 212913 h 213870"/>
                    <a:gd name="connsiteX2" fmla="*/ 118071 w 180186"/>
                    <a:gd name="connsiteY2" fmla="*/ 213870 h 213870"/>
                    <a:gd name="connsiteX3" fmla="*/ 148534 w 180186"/>
                    <a:gd name="connsiteY3" fmla="*/ 190112 h 213870"/>
                    <a:gd name="connsiteX4" fmla="*/ 145037 w 180186"/>
                    <a:gd name="connsiteY4" fmla="*/ 166311 h 213870"/>
                    <a:gd name="connsiteX5" fmla="*/ 125733 w 180186"/>
                    <a:gd name="connsiteY5" fmla="*/ 151954 h 213870"/>
                    <a:gd name="connsiteX6" fmla="*/ 95352 w 180186"/>
                    <a:gd name="connsiteY6" fmla="*/ 144301 h 213870"/>
                    <a:gd name="connsiteX7" fmla="*/ 170095 w 180186"/>
                    <a:gd name="connsiteY7" fmla="*/ 75155 h 213870"/>
                    <a:gd name="connsiteX8" fmla="*/ 179207 w 180186"/>
                    <a:gd name="connsiteY8" fmla="*/ 44310 h 213870"/>
                    <a:gd name="connsiteX9" fmla="*/ 156430 w 180186"/>
                    <a:gd name="connsiteY9" fmla="*/ 21602 h 213870"/>
                    <a:gd name="connsiteX10" fmla="*/ 74489 w 180186"/>
                    <a:gd name="connsiteY10" fmla="*/ 956 h 213870"/>
                    <a:gd name="connsiteX11" fmla="*/ 36332 w 180186"/>
                    <a:gd name="connsiteY11" fmla="*/ 23757 h 213870"/>
                    <a:gd name="connsiteX12" fmla="*/ 39829 w 180186"/>
                    <a:gd name="connsiteY12" fmla="*/ 47558 h 213870"/>
                    <a:gd name="connsiteX13" fmla="*/ 59133 w 180186"/>
                    <a:gd name="connsiteY13" fmla="*/ 61915 h 213870"/>
                    <a:gd name="connsiteX14" fmla="*/ 84835 w 180186"/>
                    <a:gd name="connsiteY14" fmla="*/ 68390 h 213870"/>
                    <a:gd name="connsiteX15" fmla="*/ 10091 w 180186"/>
                    <a:gd name="connsiteY15" fmla="*/ 137536 h 213870"/>
                    <a:gd name="connsiteX16" fmla="*/ 979 w 180186"/>
                    <a:gd name="connsiteY16" fmla="*/ 168381 h 213870"/>
                    <a:gd name="connsiteX17" fmla="*/ 23757 w 180186"/>
                    <a:gd name="connsiteY17" fmla="*/ 191090 h 213870"/>
                    <a:gd name="connsiteX18" fmla="*/ 24862 w 180186"/>
                    <a:gd name="connsiteY18" fmla="*/ 153503 h 213870"/>
                    <a:gd name="connsiteX19" fmla="*/ 114337 w 180186"/>
                    <a:gd name="connsiteY19" fmla="*/ 70731 h 213870"/>
                    <a:gd name="connsiteX20" fmla="*/ 117490 w 180186"/>
                    <a:gd name="connsiteY20" fmla="*/ 60058 h 213870"/>
                    <a:gd name="connsiteX21" fmla="*/ 109610 w 180186"/>
                    <a:gd name="connsiteY21" fmla="*/ 52202 h 213870"/>
                    <a:gd name="connsiteX22" fmla="*/ 64449 w 180186"/>
                    <a:gd name="connsiteY22" fmla="*/ 40823 h 213870"/>
                    <a:gd name="connsiteX23" fmla="*/ 58504 w 180186"/>
                    <a:gd name="connsiteY23" fmla="*/ 36402 h 213870"/>
                    <a:gd name="connsiteX24" fmla="*/ 66818 w 180186"/>
                    <a:gd name="connsiteY24" fmla="*/ 21755 h 213870"/>
                    <a:gd name="connsiteX25" fmla="*/ 69179 w 180186"/>
                    <a:gd name="connsiteY25" fmla="*/ 22050 h 213870"/>
                    <a:gd name="connsiteX26" fmla="*/ 151120 w 180186"/>
                    <a:gd name="connsiteY26" fmla="*/ 42694 h 213870"/>
                    <a:gd name="connsiteX27" fmla="*/ 155327 w 180186"/>
                    <a:gd name="connsiteY27" fmla="*/ 59187 h 213870"/>
                    <a:gd name="connsiteX28" fmla="*/ 65851 w 180186"/>
                    <a:gd name="connsiteY28" fmla="*/ 141960 h 213870"/>
                    <a:gd name="connsiteX29" fmla="*/ 62698 w 180186"/>
                    <a:gd name="connsiteY29" fmla="*/ 152632 h 213870"/>
                    <a:gd name="connsiteX30" fmla="*/ 70578 w 180186"/>
                    <a:gd name="connsiteY30" fmla="*/ 160489 h 213870"/>
                    <a:gd name="connsiteX31" fmla="*/ 120420 w 180186"/>
                    <a:gd name="connsiteY31" fmla="*/ 173048 h 213870"/>
                    <a:gd name="connsiteX32" fmla="*/ 118070 w 180186"/>
                    <a:gd name="connsiteY32" fmla="*/ 192120 h 213870"/>
                    <a:gd name="connsiteX33" fmla="*/ 115690 w 180186"/>
                    <a:gd name="connsiteY33" fmla="*/ 191821 h 213870"/>
                    <a:gd name="connsiteX34" fmla="*/ 29070 w 180186"/>
                    <a:gd name="connsiteY34" fmla="*/ 169998 h 213870"/>
                    <a:gd name="connsiteX35" fmla="*/ 22054 w 180186"/>
                    <a:gd name="connsiteY35" fmla="*/ 163004 h 213870"/>
                    <a:gd name="connsiteX36" fmla="*/ 24862 w 180186"/>
                    <a:gd name="connsiteY36" fmla="*/ 153503 h 2138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</a:cxnLst>
                  <a:rect l="l" t="t" r="r" b="b"/>
                  <a:pathLst>
                    <a:path w="180186" h="213870">
                      <a:moveTo>
                        <a:pt x="23757" y="191090"/>
                      </a:moveTo>
                      <a:lnTo>
                        <a:pt x="110375" y="212913"/>
                      </a:lnTo>
                      <a:cubicBezTo>
                        <a:pt x="112898" y="213549"/>
                        <a:pt x="115487" y="213870"/>
                        <a:pt x="118071" y="213870"/>
                      </a:cubicBezTo>
                      <a:cubicBezTo>
                        <a:pt x="132485" y="213869"/>
                        <a:pt x="145011" y="204099"/>
                        <a:pt x="148534" y="190112"/>
                      </a:cubicBezTo>
                      <a:cubicBezTo>
                        <a:pt x="150585" y="181971"/>
                        <a:pt x="149345" y="173518"/>
                        <a:pt x="145037" y="166311"/>
                      </a:cubicBezTo>
                      <a:cubicBezTo>
                        <a:pt x="140729" y="159103"/>
                        <a:pt x="133875" y="154004"/>
                        <a:pt x="125733" y="151954"/>
                      </a:cubicBezTo>
                      <a:lnTo>
                        <a:pt x="95352" y="144301"/>
                      </a:lnTo>
                      <a:lnTo>
                        <a:pt x="170095" y="75155"/>
                      </a:lnTo>
                      <a:cubicBezTo>
                        <a:pt x="178571" y="67315"/>
                        <a:pt x="182062" y="55497"/>
                        <a:pt x="179207" y="44310"/>
                      </a:cubicBezTo>
                      <a:cubicBezTo>
                        <a:pt x="176353" y="33123"/>
                        <a:pt x="167625" y="24422"/>
                        <a:pt x="156430" y="21602"/>
                      </a:cubicBezTo>
                      <a:lnTo>
                        <a:pt x="74489" y="956"/>
                      </a:lnTo>
                      <a:cubicBezTo>
                        <a:pt x="57683" y="-3279"/>
                        <a:pt x="40566" y="6953"/>
                        <a:pt x="36332" y="23757"/>
                      </a:cubicBezTo>
                      <a:cubicBezTo>
                        <a:pt x="34281" y="31898"/>
                        <a:pt x="35522" y="40351"/>
                        <a:pt x="39829" y="47558"/>
                      </a:cubicBezTo>
                      <a:cubicBezTo>
                        <a:pt x="44135" y="54766"/>
                        <a:pt x="50991" y="59864"/>
                        <a:pt x="59133" y="61915"/>
                      </a:cubicBezTo>
                      <a:lnTo>
                        <a:pt x="84835" y="68390"/>
                      </a:lnTo>
                      <a:lnTo>
                        <a:pt x="10091" y="137536"/>
                      </a:lnTo>
                      <a:cubicBezTo>
                        <a:pt x="1616" y="145376"/>
                        <a:pt x="-1876" y="157196"/>
                        <a:pt x="979" y="168381"/>
                      </a:cubicBezTo>
                      <a:cubicBezTo>
                        <a:pt x="3834" y="179568"/>
                        <a:pt x="12561" y="188269"/>
                        <a:pt x="23757" y="191090"/>
                      </a:cubicBezTo>
                      <a:close/>
                      <a:moveTo>
                        <a:pt x="24862" y="153503"/>
                      </a:moveTo>
                      <a:lnTo>
                        <a:pt x="114337" y="70731"/>
                      </a:lnTo>
                      <a:cubicBezTo>
                        <a:pt x="117266" y="68021"/>
                        <a:pt x="118476" y="63924"/>
                        <a:pt x="117490" y="60058"/>
                      </a:cubicBezTo>
                      <a:cubicBezTo>
                        <a:pt x="116504" y="56193"/>
                        <a:pt x="113479" y="53176"/>
                        <a:pt x="109610" y="52202"/>
                      </a:cubicBezTo>
                      <a:lnTo>
                        <a:pt x="64449" y="40823"/>
                      </a:lnTo>
                      <a:cubicBezTo>
                        <a:pt x="61941" y="40191"/>
                        <a:pt x="59830" y="38622"/>
                        <a:pt x="58504" y="36402"/>
                      </a:cubicBezTo>
                      <a:cubicBezTo>
                        <a:pt x="54788" y="30181"/>
                        <a:pt x="59572" y="21753"/>
                        <a:pt x="66818" y="21755"/>
                      </a:cubicBezTo>
                      <a:cubicBezTo>
                        <a:pt x="67599" y="21755"/>
                        <a:pt x="68390" y="21851"/>
                        <a:pt x="69179" y="22050"/>
                      </a:cubicBezTo>
                      <a:cubicBezTo>
                        <a:pt x="69179" y="22050"/>
                        <a:pt x="151039" y="42674"/>
                        <a:pt x="151120" y="42694"/>
                      </a:cubicBezTo>
                      <a:cubicBezTo>
                        <a:pt x="158654" y="44593"/>
                        <a:pt x="161021" y="53920"/>
                        <a:pt x="155327" y="59187"/>
                      </a:cubicBezTo>
                      <a:lnTo>
                        <a:pt x="65851" y="141960"/>
                      </a:lnTo>
                      <a:cubicBezTo>
                        <a:pt x="62922" y="144670"/>
                        <a:pt x="61712" y="148766"/>
                        <a:pt x="62698" y="152632"/>
                      </a:cubicBezTo>
                      <a:cubicBezTo>
                        <a:pt x="63685" y="156498"/>
                        <a:pt x="66709" y="159514"/>
                        <a:pt x="70578" y="160489"/>
                      </a:cubicBezTo>
                      <a:cubicBezTo>
                        <a:pt x="70578" y="160489"/>
                        <a:pt x="120346" y="173029"/>
                        <a:pt x="120420" y="173048"/>
                      </a:cubicBezTo>
                      <a:cubicBezTo>
                        <a:pt x="131014" y="175716"/>
                        <a:pt x="128928" y="192120"/>
                        <a:pt x="118070" y="192120"/>
                      </a:cubicBezTo>
                      <a:cubicBezTo>
                        <a:pt x="117276" y="192120"/>
                        <a:pt x="116476" y="192020"/>
                        <a:pt x="115690" y="191821"/>
                      </a:cubicBezTo>
                      <a:lnTo>
                        <a:pt x="29070" y="169998"/>
                      </a:lnTo>
                      <a:cubicBezTo>
                        <a:pt x="25621" y="169129"/>
                        <a:pt x="22933" y="166449"/>
                        <a:pt x="22054" y="163004"/>
                      </a:cubicBezTo>
                      <a:cubicBezTo>
                        <a:pt x="21176" y="159558"/>
                        <a:pt x="22252" y="155919"/>
                        <a:pt x="24862" y="153503"/>
                      </a:cubicBezTo>
                      <a:close/>
                    </a:path>
                  </a:pathLst>
                </a:custGeom>
                <a:grpFill/>
                <a:ln w="14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Hans-HK" altLang="en-US"/>
                </a:p>
              </p:txBody>
            </p:sp>
            <p:sp>
              <p:nvSpPr>
                <p:cNvPr id="29" name="任意多边形: 形状 163">
                  <a:extLst>
                    <a:ext uri="{FF2B5EF4-FFF2-40B4-BE49-F238E27FC236}">
                      <a16:creationId xmlns:a16="http://schemas.microsoft.com/office/drawing/2014/main" id="{B8E1BB1A-0A43-06D8-8FA7-469BE6120F12}"/>
                    </a:ext>
                  </a:extLst>
                </p:cNvPr>
                <p:cNvSpPr/>
                <p:nvPr/>
              </p:nvSpPr>
              <p:spPr>
                <a:xfrm>
                  <a:off x="6856607" y="2561367"/>
                  <a:ext cx="147653" cy="161319"/>
                </a:xfrm>
                <a:custGeom>
                  <a:avLst/>
                  <a:gdLst>
                    <a:gd name="connsiteX0" fmla="*/ 144462 w 147653"/>
                    <a:gd name="connsiteY0" fmla="*/ 92285 h 161319"/>
                    <a:gd name="connsiteX1" fmla="*/ 127001 w 147653"/>
                    <a:gd name="connsiteY1" fmla="*/ 77105 h 161319"/>
                    <a:gd name="connsiteX2" fmla="*/ 103927 w 147653"/>
                    <a:gd name="connsiteY2" fmla="*/ 78717 h 161319"/>
                    <a:gd name="connsiteX3" fmla="*/ 103057 w 147653"/>
                    <a:gd name="connsiteY3" fmla="*/ 79152 h 161319"/>
                    <a:gd name="connsiteX4" fmla="*/ 108309 w 147653"/>
                    <a:gd name="connsiteY4" fmla="*/ 33705 h 161319"/>
                    <a:gd name="connsiteX5" fmla="*/ 95640 w 147653"/>
                    <a:gd name="connsiteY5" fmla="*/ 5489 h 161319"/>
                    <a:gd name="connsiteX6" fmla="*/ 64798 w 147653"/>
                    <a:gd name="connsiteY6" fmla="*/ 3182 h 161319"/>
                    <a:gd name="connsiteX7" fmla="*/ 16758 w 147653"/>
                    <a:gd name="connsiteY7" fmla="*/ 27129 h 161319"/>
                    <a:gd name="connsiteX8" fmla="*/ 1578 w 147653"/>
                    <a:gd name="connsiteY8" fmla="*/ 44588 h 161319"/>
                    <a:gd name="connsiteX9" fmla="*/ 3190 w 147653"/>
                    <a:gd name="connsiteY9" fmla="*/ 67664 h 161319"/>
                    <a:gd name="connsiteX10" fmla="*/ 20650 w 147653"/>
                    <a:gd name="connsiteY10" fmla="*/ 82846 h 161319"/>
                    <a:gd name="connsiteX11" fmla="*/ 41862 w 147653"/>
                    <a:gd name="connsiteY11" fmla="*/ 82088 h 161319"/>
                    <a:gd name="connsiteX12" fmla="*/ 36602 w 147653"/>
                    <a:gd name="connsiteY12" fmla="*/ 127615 h 161319"/>
                    <a:gd name="connsiteX13" fmla="*/ 49270 w 147653"/>
                    <a:gd name="connsiteY13" fmla="*/ 155830 h 161319"/>
                    <a:gd name="connsiteX14" fmla="*/ 66601 w 147653"/>
                    <a:gd name="connsiteY14" fmla="*/ 161319 h 161319"/>
                    <a:gd name="connsiteX15" fmla="*/ 74613 w 147653"/>
                    <a:gd name="connsiteY15" fmla="*/ 160238 h 161319"/>
                    <a:gd name="connsiteX16" fmla="*/ 80112 w 147653"/>
                    <a:gd name="connsiteY16" fmla="*/ 158136 h 161319"/>
                    <a:gd name="connsiteX17" fmla="*/ 130896 w 147653"/>
                    <a:gd name="connsiteY17" fmla="*/ 132822 h 161319"/>
                    <a:gd name="connsiteX18" fmla="*/ 146075 w 147653"/>
                    <a:gd name="connsiteY18" fmla="*/ 115363 h 161319"/>
                    <a:gd name="connsiteX19" fmla="*/ 144462 w 147653"/>
                    <a:gd name="connsiteY19" fmla="*/ 92285 h 161319"/>
                    <a:gd name="connsiteX20" fmla="*/ 125448 w 147653"/>
                    <a:gd name="connsiteY20" fmla="*/ 108460 h 161319"/>
                    <a:gd name="connsiteX21" fmla="*/ 121191 w 147653"/>
                    <a:gd name="connsiteY21" fmla="*/ 113354 h 161319"/>
                    <a:gd name="connsiteX22" fmla="*/ 70405 w 147653"/>
                    <a:gd name="connsiteY22" fmla="*/ 138670 h 161319"/>
                    <a:gd name="connsiteX23" fmla="*/ 58208 w 147653"/>
                    <a:gd name="connsiteY23" fmla="*/ 130111 h 161319"/>
                    <a:gd name="connsiteX24" fmla="*/ 65764 w 147653"/>
                    <a:gd name="connsiteY24" fmla="*/ 64730 h 161319"/>
                    <a:gd name="connsiteX25" fmla="*/ 61207 w 147653"/>
                    <a:gd name="connsiteY25" fmla="*/ 54577 h 161319"/>
                    <a:gd name="connsiteX26" fmla="*/ 54960 w 147653"/>
                    <a:gd name="connsiteY26" fmla="*/ 52606 h 161319"/>
                    <a:gd name="connsiteX27" fmla="*/ 50109 w 147653"/>
                    <a:gd name="connsiteY27" fmla="*/ 53748 h 161319"/>
                    <a:gd name="connsiteX28" fmla="*/ 34019 w 147653"/>
                    <a:gd name="connsiteY28" fmla="*/ 61767 h 161319"/>
                    <a:gd name="connsiteX29" fmla="*/ 27554 w 147653"/>
                    <a:gd name="connsiteY29" fmla="*/ 62218 h 161319"/>
                    <a:gd name="connsiteX30" fmla="*/ 26461 w 147653"/>
                    <a:gd name="connsiteY30" fmla="*/ 46595 h 161319"/>
                    <a:gd name="connsiteX31" fmla="*/ 74506 w 147653"/>
                    <a:gd name="connsiteY31" fmla="*/ 22646 h 161319"/>
                    <a:gd name="connsiteX32" fmla="*/ 83147 w 147653"/>
                    <a:gd name="connsiteY32" fmla="*/ 23294 h 161319"/>
                    <a:gd name="connsiteX33" fmla="*/ 86701 w 147653"/>
                    <a:gd name="connsiteY33" fmla="*/ 31206 h 161319"/>
                    <a:gd name="connsiteX34" fmla="*/ 79145 w 147653"/>
                    <a:gd name="connsiteY34" fmla="*/ 96587 h 161319"/>
                    <a:gd name="connsiteX35" fmla="*/ 83702 w 147653"/>
                    <a:gd name="connsiteY35" fmla="*/ 106740 h 161319"/>
                    <a:gd name="connsiteX36" fmla="*/ 94800 w 147653"/>
                    <a:gd name="connsiteY36" fmla="*/ 107569 h 161319"/>
                    <a:gd name="connsiteX37" fmla="*/ 113636 w 147653"/>
                    <a:gd name="connsiteY37" fmla="*/ 98181 h 161319"/>
                    <a:gd name="connsiteX38" fmla="*/ 125448 w 147653"/>
                    <a:gd name="connsiteY38" fmla="*/ 108460 h 161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147653" h="161319">
                      <a:moveTo>
                        <a:pt x="144462" y="92285"/>
                      </a:moveTo>
                      <a:cubicBezTo>
                        <a:pt x="140861" y="85059"/>
                        <a:pt x="134659" y="79668"/>
                        <a:pt x="127001" y="77105"/>
                      </a:cubicBezTo>
                      <a:cubicBezTo>
                        <a:pt x="119336" y="74541"/>
                        <a:pt x="111142" y="75113"/>
                        <a:pt x="103927" y="78717"/>
                      </a:cubicBezTo>
                      <a:lnTo>
                        <a:pt x="103057" y="79152"/>
                      </a:lnTo>
                      <a:lnTo>
                        <a:pt x="108309" y="33705"/>
                      </a:lnTo>
                      <a:cubicBezTo>
                        <a:pt x="109583" y="22678"/>
                        <a:pt x="104729" y="11866"/>
                        <a:pt x="95640" y="5489"/>
                      </a:cubicBezTo>
                      <a:cubicBezTo>
                        <a:pt x="86547" y="-892"/>
                        <a:pt x="74725" y="-1775"/>
                        <a:pt x="64798" y="3182"/>
                      </a:cubicBezTo>
                      <a:lnTo>
                        <a:pt x="16758" y="27129"/>
                      </a:lnTo>
                      <a:cubicBezTo>
                        <a:pt x="9531" y="30731"/>
                        <a:pt x="4141" y="36931"/>
                        <a:pt x="1578" y="44588"/>
                      </a:cubicBezTo>
                      <a:cubicBezTo>
                        <a:pt x="-984" y="52244"/>
                        <a:pt x="-412" y="60441"/>
                        <a:pt x="3190" y="67664"/>
                      </a:cubicBezTo>
                      <a:cubicBezTo>
                        <a:pt x="6791" y="74892"/>
                        <a:pt x="12992" y="80282"/>
                        <a:pt x="20650" y="82846"/>
                      </a:cubicBezTo>
                      <a:cubicBezTo>
                        <a:pt x="27657" y="85193"/>
                        <a:pt x="35114" y="84911"/>
                        <a:pt x="41862" y="82088"/>
                      </a:cubicBezTo>
                      <a:lnTo>
                        <a:pt x="36602" y="127615"/>
                      </a:lnTo>
                      <a:cubicBezTo>
                        <a:pt x="35328" y="138644"/>
                        <a:pt x="40181" y="149455"/>
                        <a:pt x="49270" y="155830"/>
                      </a:cubicBezTo>
                      <a:cubicBezTo>
                        <a:pt x="54421" y="159444"/>
                        <a:pt x="60464" y="161319"/>
                        <a:pt x="66601" y="161319"/>
                      </a:cubicBezTo>
                      <a:cubicBezTo>
                        <a:pt x="69276" y="161319"/>
                        <a:pt x="71968" y="160963"/>
                        <a:pt x="74613" y="160238"/>
                      </a:cubicBezTo>
                      <a:cubicBezTo>
                        <a:pt x="76506" y="159720"/>
                        <a:pt x="78357" y="159012"/>
                        <a:pt x="80112" y="158136"/>
                      </a:cubicBezTo>
                      <a:lnTo>
                        <a:pt x="130896" y="132822"/>
                      </a:lnTo>
                      <a:cubicBezTo>
                        <a:pt x="138122" y="129221"/>
                        <a:pt x="143512" y="123020"/>
                        <a:pt x="146075" y="115363"/>
                      </a:cubicBezTo>
                      <a:cubicBezTo>
                        <a:pt x="148638" y="107707"/>
                        <a:pt x="148065" y="99512"/>
                        <a:pt x="144462" y="92285"/>
                      </a:cubicBezTo>
                      <a:close/>
                      <a:moveTo>
                        <a:pt x="125448" y="108460"/>
                      </a:moveTo>
                      <a:cubicBezTo>
                        <a:pt x="124729" y="110607"/>
                        <a:pt x="123218" y="112345"/>
                        <a:pt x="121191" y="113354"/>
                      </a:cubicBezTo>
                      <a:lnTo>
                        <a:pt x="70405" y="138670"/>
                      </a:lnTo>
                      <a:cubicBezTo>
                        <a:pt x="64617" y="141554"/>
                        <a:pt x="57464" y="136536"/>
                        <a:pt x="58208" y="130111"/>
                      </a:cubicBezTo>
                      <a:cubicBezTo>
                        <a:pt x="58223" y="129980"/>
                        <a:pt x="65764" y="64730"/>
                        <a:pt x="65764" y="64730"/>
                      </a:cubicBezTo>
                      <a:cubicBezTo>
                        <a:pt x="66222" y="60766"/>
                        <a:pt x="64474" y="56870"/>
                        <a:pt x="61207" y="54577"/>
                      </a:cubicBezTo>
                      <a:cubicBezTo>
                        <a:pt x="59343" y="53270"/>
                        <a:pt x="57158" y="52606"/>
                        <a:pt x="54960" y="52606"/>
                      </a:cubicBezTo>
                      <a:cubicBezTo>
                        <a:pt x="53305" y="52606"/>
                        <a:pt x="51643" y="52984"/>
                        <a:pt x="50109" y="53748"/>
                      </a:cubicBezTo>
                      <a:lnTo>
                        <a:pt x="34019" y="61767"/>
                      </a:lnTo>
                      <a:cubicBezTo>
                        <a:pt x="31996" y="62777"/>
                        <a:pt x="29701" y="62938"/>
                        <a:pt x="27554" y="62218"/>
                      </a:cubicBezTo>
                      <a:cubicBezTo>
                        <a:pt x="20638" y="59903"/>
                        <a:pt x="19928" y="49853"/>
                        <a:pt x="26461" y="46595"/>
                      </a:cubicBezTo>
                      <a:cubicBezTo>
                        <a:pt x="26606" y="46523"/>
                        <a:pt x="74506" y="22646"/>
                        <a:pt x="74506" y="22646"/>
                      </a:cubicBezTo>
                      <a:cubicBezTo>
                        <a:pt x="77287" y="21258"/>
                        <a:pt x="80598" y="21505"/>
                        <a:pt x="83147" y="23294"/>
                      </a:cubicBezTo>
                      <a:cubicBezTo>
                        <a:pt x="85696" y="25082"/>
                        <a:pt x="87057" y="28114"/>
                        <a:pt x="86701" y="31206"/>
                      </a:cubicBezTo>
                      <a:lnTo>
                        <a:pt x="79145" y="96587"/>
                      </a:lnTo>
                      <a:cubicBezTo>
                        <a:pt x="78687" y="100550"/>
                        <a:pt x="80435" y="104447"/>
                        <a:pt x="83702" y="106740"/>
                      </a:cubicBezTo>
                      <a:cubicBezTo>
                        <a:pt x="86970" y="109032"/>
                        <a:pt x="91228" y="109349"/>
                        <a:pt x="94800" y="107569"/>
                      </a:cubicBezTo>
                      <a:cubicBezTo>
                        <a:pt x="94800" y="107569"/>
                        <a:pt x="113600" y="98198"/>
                        <a:pt x="113636" y="98181"/>
                      </a:cubicBezTo>
                      <a:cubicBezTo>
                        <a:pt x="120215" y="94903"/>
                        <a:pt x="127791" y="101461"/>
                        <a:pt x="125448" y="108460"/>
                      </a:cubicBezTo>
                      <a:close/>
                    </a:path>
                  </a:pathLst>
                </a:custGeom>
                <a:grpFill/>
                <a:ln w="14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Hans-HK" altLang="en-US"/>
                </a:p>
              </p:txBody>
            </p:sp>
            <p:sp>
              <p:nvSpPr>
                <p:cNvPr id="30" name="任意多边形: 形状 164">
                  <a:extLst>
                    <a:ext uri="{FF2B5EF4-FFF2-40B4-BE49-F238E27FC236}">
                      <a16:creationId xmlns:a16="http://schemas.microsoft.com/office/drawing/2014/main" id="{E6D37C4D-CA21-4C8C-5570-B1390E0BACC1}"/>
                    </a:ext>
                  </a:extLst>
                </p:cNvPr>
                <p:cNvSpPr/>
                <p:nvPr/>
              </p:nvSpPr>
              <p:spPr>
                <a:xfrm>
                  <a:off x="6265378" y="2030400"/>
                  <a:ext cx="703881" cy="692886"/>
                </a:xfrm>
                <a:custGeom>
                  <a:avLst/>
                  <a:gdLst>
                    <a:gd name="connsiteX0" fmla="*/ 581471 w 703881"/>
                    <a:gd name="connsiteY0" fmla="*/ 238592 h 692886"/>
                    <a:gd name="connsiteX1" fmla="*/ 602406 w 703881"/>
                    <a:gd name="connsiteY1" fmla="*/ 228785 h 692886"/>
                    <a:gd name="connsiteX2" fmla="*/ 641189 w 703881"/>
                    <a:gd name="connsiteY2" fmla="*/ 242240 h 692886"/>
                    <a:gd name="connsiteX3" fmla="*/ 703882 w 703881"/>
                    <a:gd name="connsiteY3" fmla="*/ 179547 h 692886"/>
                    <a:gd name="connsiteX4" fmla="*/ 641189 w 703881"/>
                    <a:gd name="connsiteY4" fmla="*/ 116855 h 692886"/>
                    <a:gd name="connsiteX5" fmla="*/ 627755 w 703881"/>
                    <a:gd name="connsiteY5" fmla="*/ 118308 h 692886"/>
                    <a:gd name="connsiteX6" fmla="*/ 557444 w 703881"/>
                    <a:gd name="connsiteY6" fmla="*/ 78407 h 692886"/>
                    <a:gd name="connsiteX7" fmla="*/ 535832 w 703881"/>
                    <a:gd name="connsiteY7" fmla="*/ 81326 h 692886"/>
                    <a:gd name="connsiteX8" fmla="*/ 474366 w 703881"/>
                    <a:gd name="connsiteY8" fmla="*/ 42436 h 692886"/>
                    <a:gd name="connsiteX9" fmla="*/ 458985 w 703881"/>
                    <a:gd name="connsiteY9" fmla="*/ 44192 h 692886"/>
                    <a:gd name="connsiteX10" fmla="*/ 381934 w 703881"/>
                    <a:gd name="connsiteY10" fmla="*/ 0 h 692886"/>
                    <a:gd name="connsiteX11" fmla="*/ 304884 w 703881"/>
                    <a:gd name="connsiteY11" fmla="*/ 44192 h 692886"/>
                    <a:gd name="connsiteX12" fmla="*/ 289503 w 703881"/>
                    <a:gd name="connsiteY12" fmla="*/ 42436 h 692886"/>
                    <a:gd name="connsiteX13" fmla="*/ 221438 w 703881"/>
                    <a:gd name="connsiteY13" fmla="*/ 110502 h 692886"/>
                    <a:gd name="connsiteX14" fmla="*/ 222991 w 703881"/>
                    <a:gd name="connsiteY14" fmla="*/ 124889 h 692886"/>
                    <a:gd name="connsiteX15" fmla="*/ 113269 w 703881"/>
                    <a:gd name="connsiteY15" fmla="*/ 202253 h 692886"/>
                    <a:gd name="connsiteX16" fmla="*/ 114169 w 703881"/>
                    <a:gd name="connsiteY16" fmla="*/ 217608 h 692886"/>
                    <a:gd name="connsiteX17" fmla="*/ 129524 w 703881"/>
                    <a:gd name="connsiteY17" fmla="*/ 216708 h 692886"/>
                    <a:gd name="connsiteX18" fmla="*/ 333641 w 703881"/>
                    <a:gd name="connsiteY18" fmla="*/ 125027 h 692886"/>
                    <a:gd name="connsiteX19" fmla="*/ 606695 w 703881"/>
                    <a:gd name="connsiteY19" fmla="*/ 398081 h 692886"/>
                    <a:gd name="connsiteX20" fmla="*/ 333641 w 703881"/>
                    <a:gd name="connsiteY20" fmla="*/ 671135 h 692886"/>
                    <a:gd name="connsiteX21" fmla="*/ 124179 w 703881"/>
                    <a:gd name="connsiteY21" fmla="*/ 573006 h 692886"/>
                    <a:gd name="connsiteX22" fmla="*/ 135899 w 703881"/>
                    <a:gd name="connsiteY22" fmla="*/ 573924 h 692886"/>
                    <a:gd name="connsiteX23" fmla="*/ 165994 w 703881"/>
                    <a:gd name="connsiteY23" fmla="*/ 567723 h 692886"/>
                    <a:gd name="connsiteX24" fmla="*/ 326429 w 703881"/>
                    <a:gd name="connsiteY24" fmla="*/ 637495 h 692886"/>
                    <a:gd name="connsiteX25" fmla="*/ 326691 w 703881"/>
                    <a:gd name="connsiteY25" fmla="*/ 637498 h 692886"/>
                    <a:gd name="connsiteX26" fmla="*/ 337559 w 703881"/>
                    <a:gd name="connsiteY26" fmla="*/ 626878 h 692886"/>
                    <a:gd name="connsiteX27" fmla="*/ 326942 w 703881"/>
                    <a:gd name="connsiteY27" fmla="*/ 615748 h 692886"/>
                    <a:gd name="connsiteX28" fmla="*/ 205339 w 703881"/>
                    <a:gd name="connsiteY28" fmla="*/ 573389 h 692886"/>
                    <a:gd name="connsiteX29" fmla="*/ 213134 w 703881"/>
                    <a:gd name="connsiteY29" fmla="*/ 573922 h 692886"/>
                    <a:gd name="connsiteX30" fmla="*/ 271797 w 703881"/>
                    <a:gd name="connsiteY30" fmla="*/ 515259 h 692886"/>
                    <a:gd name="connsiteX31" fmla="*/ 213134 w 703881"/>
                    <a:gd name="connsiteY31" fmla="*/ 456595 h 692886"/>
                    <a:gd name="connsiteX32" fmla="*/ 201155 w 703881"/>
                    <a:gd name="connsiteY32" fmla="*/ 457827 h 692886"/>
                    <a:gd name="connsiteX33" fmla="*/ 135899 w 703881"/>
                    <a:gd name="connsiteY33" fmla="*/ 421136 h 692886"/>
                    <a:gd name="connsiteX34" fmla="*/ 121513 w 703881"/>
                    <a:gd name="connsiteY34" fmla="*/ 422513 h 692886"/>
                    <a:gd name="connsiteX35" fmla="*/ 120714 w 703881"/>
                    <a:gd name="connsiteY35" fmla="*/ 404128 h 692886"/>
                    <a:gd name="connsiteX36" fmla="*/ 159065 w 703881"/>
                    <a:gd name="connsiteY36" fmla="*/ 283116 h 692886"/>
                    <a:gd name="connsiteX37" fmla="*/ 256925 w 703881"/>
                    <a:gd name="connsiteY37" fmla="*/ 206978 h 692886"/>
                    <a:gd name="connsiteX38" fmla="*/ 257066 w 703881"/>
                    <a:gd name="connsiteY38" fmla="*/ 206927 h 692886"/>
                    <a:gd name="connsiteX39" fmla="*/ 257318 w 703881"/>
                    <a:gd name="connsiteY39" fmla="*/ 207258 h 692886"/>
                    <a:gd name="connsiteX40" fmla="*/ 257225 w 703881"/>
                    <a:gd name="connsiteY40" fmla="*/ 207479 h 692886"/>
                    <a:gd name="connsiteX41" fmla="*/ 228359 w 703881"/>
                    <a:gd name="connsiteY41" fmla="*/ 319900 h 692886"/>
                    <a:gd name="connsiteX42" fmla="*/ 461392 w 703881"/>
                    <a:gd name="connsiteY42" fmla="*/ 552917 h 692886"/>
                    <a:gd name="connsiteX43" fmla="*/ 482659 w 703881"/>
                    <a:gd name="connsiteY43" fmla="*/ 551960 h 692886"/>
                    <a:gd name="connsiteX44" fmla="*/ 482778 w 703881"/>
                    <a:gd name="connsiteY44" fmla="*/ 551950 h 692886"/>
                    <a:gd name="connsiteX45" fmla="*/ 482914 w 703881"/>
                    <a:gd name="connsiteY45" fmla="*/ 552336 h 692886"/>
                    <a:gd name="connsiteX46" fmla="*/ 482768 w 703881"/>
                    <a:gd name="connsiteY46" fmla="*/ 552522 h 692886"/>
                    <a:gd name="connsiteX47" fmla="*/ 374707 w 703881"/>
                    <a:gd name="connsiteY47" fmla="*/ 611486 h 692886"/>
                    <a:gd name="connsiteX48" fmla="*/ 366241 w 703881"/>
                    <a:gd name="connsiteY48" fmla="*/ 624327 h 692886"/>
                    <a:gd name="connsiteX49" fmla="*/ 379081 w 703881"/>
                    <a:gd name="connsiteY49" fmla="*/ 632794 h 692886"/>
                    <a:gd name="connsiteX50" fmla="*/ 498290 w 703881"/>
                    <a:gd name="connsiteY50" fmla="*/ 567759 h 692886"/>
                    <a:gd name="connsiteX51" fmla="*/ 502506 w 703881"/>
                    <a:gd name="connsiteY51" fmla="*/ 542758 h 692886"/>
                    <a:gd name="connsiteX52" fmla="*/ 480696 w 703881"/>
                    <a:gd name="connsiteY52" fmla="*/ 530297 h 692886"/>
                    <a:gd name="connsiteX53" fmla="*/ 461391 w 703881"/>
                    <a:gd name="connsiteY53" fmla="*/ 531167 h 692886"/>
                    <a:gd name="connsiteX54" fmla="*/ 250110 w 703881"/>
                    <a:gd name="connsiteY54" fmla="*/ 319902 h 692886"/>
                    <a:gd name="connsiteX55" fmla="*/ 276269 w 703881"/>
                    <a:gd name="connsiteY55" fmla="*/ 217988 h 692886"/>
                    <a:gd name="connsiteX56" fmla="*/ 273613 w 703881"/>
                    <a:gd name="connsiteY56" fmla="*/ 192781 h 692886"/>
                    <a:gd name="connsiteX57" fmla="*/ 249194 w 703881"/>
                    <a:gd name="connsiteY57" fmla="*/ 186647 h 692886"/>
                    <a:gd name="connsiteX58" fmla="*/ 141273 w 703881"/>
                    <a:gd name="connsiteY58" fmla="*/ 270602 h 692886"/>
                    <a:gd name="connsiteX59" fmla="*/ 98961 w 703881"/>
                    <a:gd name="connsiteY59" fmla="*/ 404087 h 692886"/>
                    <a:gd name="connsiteX60" fmla="*/ 100351 w 703881"/>
                    <a:gd name="connsiteY60" fmla="*/ 429940 h 692886"/>
                    <a:gd name="connsiteX61" fmla="*/ 70641 w 703881"/>
                    <a:gd name="connsiteY61" fmla="*/ 457829 h 692886"/>
                    <a:gd name="connsiteX62" fmla="*/ 67067 w 703881"/>
                    <a:gd name="connsiteY62" fmla="*/ 457211 h 692886"/>
                    <a:gd name="connsiteX63" fmla="*/ 60586 w 703881"/>
                    <a:gd name="connsiteY63" fmla="*/ 398083 h 692886"/>
                    <a:gd name="connsiteX64" fmla="*/ 100929 w 703881"/>
                    <a:gd name="connsiteY64" fmla="*/ 255162 h 692886"/>
                    <a:gd name="connsiteX65" fmla="*/ 97368 w 703881"/>
                    <a:gd name="connsiteY65" fmla="*/ 240200 h 692886"/>
                    <a:gd name="connsiteX66" fmla="*/ 82406 w 703881"/>
                    <a:gd name="connsiteY66" fmla="*/ 243761 h 692886"/>
                    <a:gd name="connsiteX67" fmla="*/ 38835 w 703881"/>
                    <a:gd name="connsiteY67" fmla="*/ 398083 h 692886"/>
                    <a:gd name="connsiteX68" fmla="*/ 45043 w 703881"/>
                    <a:gd name="connsiteY68" fmla="*/ 458211 h 692886"/>
                    <a:gd name="connsiteX69" fmla="*/ 0 w 703881"/>
                    <a:gd name="connsiteY69" fmla="*/ 515262 h 692886"/>
                    <a:gd name="connsiteX70" fmla="*/ 58664 w 703881"/>
                    <a:gd name="connsiteY70" fmla="*/ 573925 h 692886"/>
                    <a:gd name="connsiteX71" fmla="*/ 90486 w 703881"/>
                    <a:gd name="connsiteY71" fmla="*/ 564521 h 692886"/>
                    <a:gd name="connsiteX72" fmla="*/ 333638 w 703881"/>
                    <a:gd name="connsiteY72" fmla="*/ 692887 h 692886"/>
                    <a:gd name="connsiteX73" fmla="*/ 628444 w 703881"/>
                    <a:gd name="connsiteY73" fmla="*/ 398081 h 692886"/>
                    <a:gd name="connsiteX74" fmla="*/ 581471 w 703881"/>
                    <a:gd name="connsiteY74" fmla="*/ 238592 h 692886"/>
                    <a:gd name="connsiteX75" fmla="*/ 333638 w 703881"/>
                    <a:gd name="connsiteY75" fmla="*/ 103275 h 692886"/>
                    <a:gd name="connsiteX76" fmla="*/ 243717 w 703881"/>
                    <a:gd name="connsiteY76" fmla="*/ 117372 h 692886"/>
                    <a:gd name="connsiteX77" fmla="*/ 243185 w 703881"/>
                    <a:gd name="connsiteY77" fmla="*/ 110502 h 692886"/>
                    <a:gd name="connsiteX78" fmla="*/ 289498 w 703881"/>
                    <a:gd name="connsiteY78" fmla="*/ 64187 h 692886"/>
                    <a:gd name="connsiteX79" fmla="*/ 306395 w 703881"/>
                    <a:gd name="connsiteY79" fmla="*/ 67381 h 692886"/>
                    <a:gd name="connsiteX80" fmla="*/ 320290 w 703881"/>
                    <a:gd name="connsiteY80" fmla="*/ 61704 h 692886"/>
                    <a:gd name="connsiteX81" fmla="*/ 381930 w 703881"/>
                    <a:gd name="connsiteY81" fmla="*/ 21752 h 692886"/>
                    <a:gd name="connsiteX82" fmla="*/ 443570 w 703881"/>
                    <a:gd name="connsiteY82" fmla="*/ 61704 h 692886"/>
                    <a:gd name="connsiteX83" fmla="*/ 457465 w 703881"/>
                    <a:gd name="connsiteY83" fmla="*/ 67381 h 692886"/>
                    <a:gd name="connsiteX84" fmla="*/ 474362 w 703881"/>
                    <a:gd name="connsiteY84" fmla="*/ 64187 h 692886"/>
                    <a:gd name="connsiteX85" fmla="*/ 515782 w 703881"/>
                    <a:gd name="connsiteY85" fmla="*/ 89837 h 692886"/>
                    <a:gd name="connsiteX86" fmla="*/ 487128 w 703881"/>
                    <a:gd name="connsiteY86" fmla="*/ 118309 h 692886"/>
                    <a:gd name="connsiteX87" fmla="*/ 473693 w 703881"/>
                    <a:gd name="connsiteY87" fmla="*/ 116856 h 692886"/>
                    <a:gd name="connsiteX88" fmla="*/ 443618 w 703881"/>
                    <a:gd name="connsiteY88" fmla="*/ 124572 h 692886"/>
                    <a:gd name="connsiteX89" fmla="*/ 333638 w 703881"/>
                    <a:gd name="connsiteY89" fmla="*/ 103275 h 692886"/>
                    <a:gd name="connsiteX90" fmla="*/ 473486 w 703881"/>
                    <a:gd name="connsiteY90" fmla="*/ 138614 h 692886"/>
                    <a:gd name="connsiteX91" fmla="*/ 473696 w 703881"/>
                    <a:gd name="connsiteY91" fmla="*/ 138608 h 692886"/>
                    <a:gd name="connsiteX92" fmla="*/ 488630 w 703881"/>
                    <a:gd name="connsiteY92" fmla="*/ 141431 h 692886"/>
                    <a:gd name="connsiteX93" fmla="*/ 502526 w 703881"/>
                    <a:gd name="connsiteY93" fmla="*/ 135755 h 692886"/>
                    <a:gd name="connsiteX94" fmla="*/ 557441 w 703881"/>
                    <a:gd name="connsiteY94" fmla="*/ 100159 h 692886"/>
                    <a:gd name="connsiteX95" fmla="*/ 612357 w 703881"/>
                    <a:gd name="connsiteY95" fmla="*/ 135755 h 692886"/>
                    <a:gd name="connsiteX96" fmla="*/ 626253 w 703881"/>
                    <a:gd name="connsiteY96" fmla="*/ 141431 h 692886"/>
                    <a:gd name="connsiteX97" fmla="*/ 641188 w 703881"/>
                    <a:gd name="connsiteY97" fmla="*/ 138608 h 692886"/>
                    <a:gd name="connsiteX98" fmla="*/ 682129 w 703881"/>
                    <a:gd name="connsiteY98" fmla="*/ 179549 h 692886"/>
                    <a:gd name="connsiteX99" fmla="*/ 641188 w 703881"/>
                    <a:gd name="connsiteY99" fmla="*/ 220489 h 692886"/>
                    <a:gd name="connsiteX100" fmla="*/ 611120 w 703881"/>
                    <a:gd name="connsiteY100" fmla="*/ 207324 h 692886"/>
                    <a:gd name="connsiteX101" fmla="*/ 603131 w 703881"/>
                    <a:gd name="connsiteY101" fmla="*/ 203830 h 692886"/>
                    <a:gd name="connsiteX102" fmla="*/ 596134 w 703881"/>
                    <a:gd name="connsiteY102" fmla="*/ 206382 h 692886"/>
                    <a:gd name="connsiteX103" fmla="*/ 568048 w 703881"/>
                    <a:gd name="connsiteY103" fmla="*/ 219522 h 692886"/>
                    <a:gd name="connsiteX104" fmla="*/ 473486 w 703881"/>
                    <a:gd name="connsiteY104" fmla="*/ 138614 h 692886"/>
                    <a:gd name="connsiteX105" fmla="*/ 100758 w 703881"/>
                    <a:gd name="connsiteY105" fmla="*/ 539360 h 692886"/>
                    <a:gd name="connsiteX106" fmla="*/ 85770 w 703881"/>
                    <a:gd name="connsiteY106" fmla="*/ 540301 h 692886"/>
                    <a:gd name="connsiteX107" fmla="*/ 58662 w 703881"/>
                    <a:gd name="connsiteY107" fmla="*/ 552172 h 692886"/>
                    <a:gd name="connsiteX108" fmla="*/ 21750 w 703881"/>
                    <a:gd name="connsiteY108" fmla="*/ 515260 h 692886"/>
                    <a:gd name="connsiteX109" fmla="*/ 58662 w 703881"/>
                    <a:gd name="connsiteY109" fmla="*/ 478348 h 692886"/>
                    <a:gd name="connsiteX110" fmla="*/ 72127 w 703881"/>
                    <a:gd name="connsiteY110" fmla="*/ 480894 h 692886"/>
                    <a:gd name="connsiteX111" fmla="*/ 86022 w 703881"/>
                    <a:gd name="connsiteY111" fmla="*/ 475217 h 692886"/>
                    <a:gd name="connsiteX112" fmla="*/ 135897 w 703881"/>
                    <a:gd name="connsiteY112" fmla="*/ 442889 h 692886"/>
                    <a:gd name="connsiteX113" fmla="*/ 185771 w 703881"/>
                    <a:gd name="connsiteY113" fmla="*/ 475217 h 692886"/>
                    <a:gd name="connsiteX114" fmla="*/ 199667 w 703881"/>
                    <a:gd name="connsiteY114" fmla="*/ 480894 h 692886"/>
                    <a:gd name="connsiteX115" fmla="*/ 213132 w 703881"/>
                    <a:gd name="connsiteY115" fmla="*/ 478348 h 692886"/>
                    <a:gd name="connsiteX116" fmla="*/ 250044 w 703881"/>
                    <a:gd name="connsiteY116" fmla="*/ 515260 h 692886"/>
                    <a:gd name="connsiteX117" fmla="*/ 213132 w 703881"/>
                    <a:gd name="connsiteY117" fmla="*/ 552172 h 692886"/>
                    <a:gd name="connsiteX118" fmla="*/ 186024 w 703881"/>
                    <a:gd name="connsiteY118" fmla="*/ 540301 h 692886"/>
                    <a:gd name="connsiteX119" fmla="*/ 178033 w 703881"/>
                    <a:gd name="connsiteY119" fmla="*/ 536807 h 692886"/>
                    <a:gd name="connsiteX120" fmla="*/ 171037 w 703881"/>
                    <a:gd name="connsiteY120" fmla="*/ 539360 h 692886"/>
                    <a:gd name="connsiteX121" fmla="*/ 135897 w 703881"/>
                    <a:gd name="connsiteY121" fmla="*/ 552171 h 692886"/>
                    <a:gd name="connsiteX122" fmla="*/ 100758 w 703881"/>
                    <a:gd name="connsiteY122" fmla="*/ 539360 h 692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</a:cxnLst>
                  <a:rect l="l" t="t" r="r" b="b"/>
                  <a:pathLst>
                    <a:path w="703881" h="692886">
                      <a:moveTo>
                        <a:pt x="581471" y="238592"/>
                      </a:moveTo>
                      <a:cubicBezTo>
                        <a:pt x="588856" y="236325"/>
                        <a:pt x="595917" y="233046"/>
                        <a:pt x="602406" y="228785"/>
                      </a:cubicBezTo>
                      <a:cubicBezTo>
                        <a:pt x="613391" y="237421"/>
                        <a:pt x="627080" y="242240"/>
                        <a:pt x="641189" y="242240"/>
                      </a:cubicBezTo>
                      <a:cubicBezTo>
                        <a:pt x="675758" y="242240"/>
                        <a:pt x="703882" y="214116"/>
                        <a:pt x="703882" y="179547"/>
                      </a:cubicBezTo>
                      <a:cubicBezTo>
                        <a:pt x="703882" y="144979"/>
                        <a:pt x="675758" y="116855"/>
                        <a:pt x="641189" y="116855"/>
                      </a:cubicBezTo>
                      <a:cubicBezTo>
                        <a:pt x="636642" y="116855"/>
                        <a:pt x="632149" y="117342"/>
                        <a:pt x="627755" y="118308"/>
                      </a:cubicBezTo>
                      <a:cubicBezTo>
                        <a:pt x="613087" y="93796"/>
                        <a:pt x="586430" y="78407"/>
                        <a:pt x="557444" y="78407"/>
                      </a:cubicBezTo>
                      <a:cubicBezTo>
                        <a:pt x="550033" y="78407"/>
                        <a:pt x="542777" y="79420"/>
                        <a:pt x="535832" y="81326"/>
                      </a:cubicBezTo>
                      <a:cubicBezTo>
                        <a:pt x="524891" y="58354"/>
                        <a:pt x="501460" y="42436"/>
                        <a:pt x="474366" y="42436"/>
                      </a:cubicBezTo>
                      <a:cubicBezTo>
                        <a:pt x="469155" y="42436"/>
                        <a:pt x="464010" y="43024"/>
                        <a:pt x="458985" y="44192"/>
                      </a:cubicBezTo>
                      <a:cubicBezTo>
                        <a:pt x="443091" y="17066"/>
                        <a:pt x="413804" y="0"/>
                        <a:pt x="381934" y="0"/>
                      </a:cubicBezTo>
                      <a:cubicBezTo>
                        <a:pt x="350065" y="0"/>
                        <a:pt x="320778" y="17066"/>
                        <a:pt x="304884" y="44192"/>
                      </a:cubicBezTo>
                      <a:cubicBezTo>
                        <a:pt x="299860" y="43024"/>
                        <a:pt x="294714" y="42436"/>
                        <a:pt x="289503" y="42436"/>
                      </a:cubicBezTo>
                      <a:cubicBezTo>
                        <a:pt x="251971" y="42436"/>
                        <a:pt x="221438" y="72970"/>
                        <a:pt x="221438" y="110502"/>
                      </a:cubicBezTo>
                      <a:cubicBezTo>
                        <a:pt x="221438" y="115440"/>
                        <a:pt x="221984" y="120249"/>
                        <a:pt x="222991" y="124889"/>
                      </a:cubicBezTo>
                      <a:cubicBezTo>
                        <a:pt x="181408" y="141739"/>
                        <a:pt x="143721" y="168010"/>
                        <a:pt x="113269" y="202253"/>
                      </a:cubicBezTo>
                      <a:cubicBezTo>
                        <a:pt x="109279" y="206741"/>
                        <a:pt x="109681" y="213616"/>
                        <a:pt x="114169" y="217608"/>
                      </a:cubicBezTo>
                      <a:cubicBezTo>
                        <a:pt x="118658" y="221601"/>
                        <a:pt x="125533" y="221197"/>
                        <a:pt x="129524" y="216708"/>
                      </a:cubicBezTo>
                      <a:cubicBezTo>
                        <a:pt x="181336" y="158444"/>
                        <a:pt x="255733" y="125027"/>
                        <a:pt x="333641" y="125027"/>
                      </a:cubicBezTo>
                      <a:cubicBezTo>
                        <a:pt x="484203" y="125027"/>
                        <a:pt x="606695" y="247519"/>
                        <a:pt x="606695" y="398081"/>
                      </a:cubicBezTo>
                      <a:cubicBezTo>
                        <a:pt x="606695" y="548643"/>
                        <a:pt x="484203" y="671135"/>
                        <a:pt x="333641" y="671135"/>
                      </a:cubicBezTo>
                      <a:cubicBezTo>
                        <a:pt x="249584" y="671135"/>
                        <a:pt x="174305" y="632935"/>
                        <a:pt x="124179" y="573006"/>
                      </a:cubicBezTo>
                      <a:cubicBezTo>
                        <a:pt x="128039" y="573607"/>
                        <a:pt x="131956" y="573924"/>
                        <a:pt x="135899" y="573924"/>
                      </a:cubicBezTo>
                      <a:cubicBezTo>
                        <a:pt x="146310" y="573924"/>
                        <a:pt x="156546" y="571775"/>
                        <a:pt x="165994" y="567723"/>
                      </a:cubicBezTo>
                      <a:cubicBezTo>
                        <a:pt x="208819" y="611289"/>
                        <a:pt x="265755" y="636064"/>
                        <a:pt x="326429" y="637495"/>
                      </a:cubicBezTo>
                      <a:cubicBezTo>
                        <a:pt x="326516" y="637496"/>
                        <a:pt x="326604" y="637498"/>
                        <a:pt x="326691" y="637498"/>
                      </a:cubicBezTo>
                      <a:cubicBezTo>
                        <a:pt x="332578" y="637498"/>
                        <a:pt x="337420" y="632795"/>
                        <a:pt x="337559" y="626878"/>
                      </a:cubicBezTo>
                      <a:cubicBezTo>
                        <a:pt x="337700" y="620873"/>
                        <a:pt x="332948" y="615890"/>
                        <a:pt x="326942" y="615748"/>
                      </a:cubicBezTo>
                      <a:cubicBezTo>
                        <a:pt x="282561" y="614702"/>
                        <a:pt x="240381" y="599852"/>
                        <a:pt x="205339" y="573389"/>
                      </a:cubicBezTo>
                      <a:cubicBezTo>
                        <a:pt x="207912" y="573736"/>
                        <a:pt x="210514" y="573922"/>
                        <a:pt x="213134" y="573922"/>
                      </a:cubicBezTo>
                      <a:cubicBezTo>
                        <a:pt x="245481" y="573922"/>
                        <a:pt x="271797" y="547606"/>
                        <a:pt x="271797" y="515259"/>
                      </a:cubicBezTo>
                      <a:cubicBezTo>
                        <a:pt x="271797" y="482912"/>
                        <a:pt x="245481" y="456595"/>
                        <a:pt x="213134" y="456595"/>
                      </a:cubicBezTo>
                      <a:cubicBezTo>
                        <a:pt x="209083" y="456595"/>
                        <a:pt x="205079" y="457008"/>
                        <a:pt x="201155" y="457827"/>
                      </a:cubicBezTo>
                      <a:cubicBezTo>
                        <a:pt x="187413" y="435268"/>
                        <a:pt x="162725" y="421136"/>
                        <a:pt x="135899" y="421136"/>
                      </a:cubicBezTo>
                      <a:cubicBezTo>
                        <a:pt x="131014" y="421136"/>
                        <a:pt x="126202" y="421610"/>
                        <a:pt x="121513" y="422513"/>
                      </a:cubicBezTo>
                      <a:cubicBezTo>
                        <a:pt x="120991" y="416429"/>
                        <a:pt x="120702" y="410299"/>
                        <a:pt x="120714" y="404128"/>
                      </a:cubicBezTo>
                      <a:cubicBezTo>
                        <a:pt x="120797" y="360507"/>
                        <a:pt x="134058" y="318662"/>
                        <a:pt x="159065" y="283116"/>
                      </a:cubicBezTo>
                      <a:cubicBezTo>
                        <a:pt x="183525" y="248346"/>
                        <a:pt x="217364" y="222018"/>
                        <a:pt x="256925" y="206978"/>
                      </a:cubicBezTo>
                      <a:cubicBezTo>
                        <a:pt x="256999" y="206949"/>
                        <a:pt x="257051" y="206936"/>
                        <a:pt x="257066" y="206927"/>
                      </a:cubicBezTo>
                      <a:cubicBezTo>
                        <a:pt x="257170" y="206991"/>
                        <a:pt x="257307" y="207171"/>
                        <a:pt x="257318" y="207258"/>
                      </a:cubicBezTo>
                      <a:cubicBezTo>
                        <a:pt x="257318" y="207258"/>
                        <a:pt x="257308" y="207330"/>
                        <a:pt x="257225" y="207479"/>
                      </a:cubicBezTo>
                      <a:cubicBezTo>
                        <a:pt x="238342" y="241711"/>
                        <a:pt x="228359" y="280585"/>
                        <a:pt x="228359" y="319900"/>
                      </a:cubicBezTo>
                      <a:cubicBezTo>
                        <a:pt x="228359" y="448387"/>
                        <a:pt x="332897" y="552917"/>
                        <a:pt x="461392" y="552917"/>
                      </a:cubicBezTo>
                      <a:cubicBezTo>
                        <a:pt x="468485" y="552917"/>
                        <a:pt x="475640" y="552595"/>
                        <a:pt x="482659" y="551960"/>
                      </a:cubicBezTo>
                      <a:cubicBezTo>
                        <a:pt x="482715" y="551954"/>
                        <a:pt x="482758" y="551954"/>
                        <a:pt x="482778" y="551950"/>
                      </a:cubicBezTo>
                      <a:cubicBezTo>
                        <a:pt x="482858" y="552049"/>
                        <a:pt x="482930" y="552249"/>
                        <a:pt x="482914" y="552336"/>
                      </a:cubicBezTo>
                      <a:cubicBezTo>
                        <a:pt x="482914" y="552336"/>
                        <a:pt x="482887" y="552400"/>
                        <a:pt x="482768" y="552522"/>
                      </a:cubicBezTo>
                      <a:cubicBezTo>
                        <a:pt x="453190" y="582654"/>
                        <a:pt x="415823" y="603044"/>
                        <a:pt x="374707" y="611486"/>
                      </a:cubicBezTo>
                      <a:cubicBezTo>
                        <a:pt x="368823" y="612694"/>
                        <a:pt x="365032" y="618444"/>
                        <a:pt x="366241" y="624327"/>
                      </a:cubicBezTo>
                      <a:cubicBezTo>
                        <a:pt x="367448" y="630212"/>
                        <a:pt x="373203" y="633999"/>
                        <a:pt x="379081" y="632794"/>
                      </a:cubicBezTo>
                      <a:cubicBezTo>
                        <a:pt x="424450" y="623478"/>
                        <a:pt x="465671" y="600990"/>
                        <a:pt x="498290" y="567759"/>
                      </a:cubicBezTo>
                      <a:cubicBezTo>
                        <a:pt x="504871" y="561055"/>
                        <a:pt x="506526" y="551241"/>
                        <a:pt x="502506" y="542758"/>
                      </a:cubicBezTo>
                      <a:cubicBezTo>
                        <a:pt x="498524" y="534349"/>
                        <a:pt x="489948" y="529460"/>
                        <a:pt x="480696" y="530297"/>
                      </a:cubicBezTo>
                      <a:cubicBezTo>
                        <a:pt x="474327" y="530874"/>
                        <a:pt x="467831" y="531167"/>
                        <a:pt x="461391" y="531167"/>
                      </a:cubicBezTo>
                      <a:cubicBezTo>
                        <a:pt x="344890" y="531167"/>
                        <a:pt x="250110" y="436394"/>
                        <a:pt x="250110" y="319902"/>
                      </a:cubicBezTo>
                      <a:cubicBezTo>
                        <a:pt x="250110" y="284251"/>
                        <a:pt x="259155" y="249008"/>
                        <a:pt x="276269" y="217988"/>
                      </a:cubicBezTo>
                      <a:cubicBezTo>
                        <a:pt x="280808" y="209762"/>
                        <a:pt x="279766" y="199866"/>
                        <a:pt x="273613" y="192781"/>
                      </a:cubicBezTo>
                      <a:cubicBezTo>
                        <a:pt x="267500" y="185741"/>
                        <a:pt x="257913" y="183330"/>
                        <a:pt x="249194" y="186647"/>
                      </a:cubicBezTo>
                      <a:cubicBezTo>
                        <a:pt x="205560" y="203236"/>
                        <a:pt x="168241" y="232267"/>
                        <a:pt x="141273" y="270602"/>
                      </a:cubicBezTo>
                      <a:cubicBezTo>
                        <a:pt x="113683" y="309819"/>
                        <a:pt x="99052" y="355978"/>
                        <a:pt x="98961" y="404087"/>
                      </a:cubicBezTo>
                      <a:cubicBezTo>
                        <a:pt x="98945" y="412781"/>
                        <a:pt x="99420" y="421408"/>
                        <a:pt x="100351" y="429940"/>
                      </a:cubicBezTo>
                      <a:cubicBezTo>
                        <a:pt x="88253" y="436312"/>
                        <a:pt x="77914" y="445889"/>
                        <a:pt x="70641" y="457829"/>
                      </a:cubicBezTo>
                      <a:cubicBezTo>
                        <a:pt x="69457" y="457582"/>
                        <a:pt x="68264" y="457384"/>
                        <a:pt x="67067" y="457211"/>
                      </a:cubicBezTo>
                      <a:cubicBezTo>
                        <a:pt x="62842" y="438163"/>
                        <a:pt x="60586" y="418383"/>
                        <a:pt x="60586" y="398083"/>
                      </a:cubicBezTo>
                      <a:cubicBezTo>
                        <a:pt x="60586" y="347463"/>
                        <a:pt x="74536" y="298041"/>
                        <a:pt x="100929" y="255162"/>
                      </a:cubicBezTo>
                      <a:cubicBezTo>
                        <a:pt x="104077" y="250047"/>
                        <a:pt x="102484" y="243348"/>
                        <a:pt x="97368" y="240200"/>
                      </a:cubicBezTo>
                      <a:cubicBezTo>
                        <a:pt x="92254" y="237053"/>
                        <a:pt x="85554" y="238647"/>
                        <a:pt x="82406" y="243761"/>
                      </a:cubicBezTo>
                      <a:cubicBezTo>
                        <a:pt x="53901" y="290069"/>
                        <a:pt x="38835" y="343435"/>
                        <a:pt x="38835" y="398083"/>
                      </a:cubicBezTo>
                      <a:cubicBezTo>
                        <a:pt x="38835" y="418687"/>
                        <a:pt x="40997" y="438789"/>
                        <a:pt x="45043" y="458211"/>
                      </a:cubicBezTo>
                      <a:cubicBezTo>
                        <a:pt x="19246" y="464371"/>
                        <a:pt x="0" y="487603"/>
                        <a:pt x="0" y="515262"/>
                      </a:cubicBezTo>
                      <a:cubicBezTo>
                        <a:pt x="0" y="547609"/>
                        <a:pt x="26316" y="573925"/>
                        <a:pt x="58664" y="573925"/>
                      </a:cubicBezTo>
                      <a:cubicBezTo>
                        <a:pt x="70015" y="573925"/>
                        <a:pt x="81075" y="570591"/>
                        <a:pt x="90486" y="564521"/>
                      </a:cubicBezTo>
                      <a:cubicBezTo>
                        <a:pt x="143663" y="641967"/>
                        <a:pt x="232799" y="692887"/>
                        <a:pt x="333638" y="692887"/>
                      </a:cubicBezTo>
                      <a:cubicBezTo>
                        <a:pt x="496195" y="692887"/>
                        <a:pt x="628444" y="560638"/>
                        <a:pt x="628444" y="398081"/>
                      </a:cubicBezTo>
                      <a:cubicBezTo>
                        <a:pt x="628444" y="339359"/>
                        <a:pt x="611180" y="284598"/>
                        <a:pt x="581471" y="238592"/>
                      </a:cubicBezTo>
                      <a:close/>
                      <a:moveTo>
                        <a:pt x="333638" y="103275"/>
                      </a:moveTo>
                      <a:cubicBezTo>
                        <a:pt x="302815" y="103275"/>
                        <a:pt x="272509" y="108138"/>
                        <a:pt x="243717" y="117372"/>
                      </a:cubicBezTo>
                      <a:cubicBezTo>
                        <a:pt x="243379" y="115129"/>
                        <a:pt x="243185" y="112839"/>
                        <a:pt x="243185" y="110502"/>
                      </a:cubicBezTo>
                      <a:cubicBezTo>
                        <a:pt x="243185" y="84964"/>
                        <a:pt x="263961" y="64187"/>
                        <a:pt x="289498" y="64187"/>
                      </a:cubicBezTo>
                      <a:cubicBezTo>
                        <a:pt x="295305" y="64187"/>
                        <a:pt x="300992" y="65262"/>
                        <a:pt x="306395" y="67381"/>
                      </a:cubicBezTo>
                      <a:cubicBezTo>
                        <a:pt x="311799" y="69499"/>
                        <a:pt x="317916" y="67001"/>
                        <a:pt x="320290" y="61704"/>
                      </a:cubicBezTo>
                      <a:cubicBezTo>
                        <a:pt x="331168" y="37433"/>
                        <a:pt x="355364" y="21752"/>
                        <a:pt x="381930" y="21752"/>
                      </a:cubicBezTo>
                      <a:cubicBezTo>
                        <a:pt x="408496" y="21752"/>
                        <a:pt x="432692" y="37433"/>
                        <a:pt x="443570" y="61704"/>
                      </a:cubicBezTo>
                      <a:cubicBezTo>
                        <a:pt x="445944" y="67001"/>
                        <a:pt x="452062" y="69500"/>
                        <a:pt x="457465" y="67381"/>
                      </a:cubicBezTo>
                      <a:cubicBezTo>
                        <a:pt x="462868" y="65261"/>
                        <a:pt x="468553" y="64187"/>
                        <a:pt x="474362" y="64187"/>
                      </a:cubicBezTo>
                      <a:cubicBezTo>
                        <a:pt x="492474" y="64187"/>
                        <a:pt x="508176" y="74646"/>
                        <a:pt x="515782" y="89837"/>
                      </a:cubicBezTo>
                      <a:cubicBezTo>
                        <a:pt x="504152" y="96716"/>
                        <a:pt x="494232" y="106438"/>
                        <a:pt x="487128" y="118309"/>
                      </a:cubicBezTo>
                      <a:cubicBezTo>
                        <a:pt x="482733" y="117345"/>
                        <a:pt x="478241" y="116856"/>
                        <a:pt x="473693" y="116856"/>
                      </a:cubicBezTo>
                      <a:cubicBezTo>
                        <a:pt x="462799" y="116856"/>
                        <a:pt x="452552" y="119663"/>
                        <a:pt x="443618" y="124572"/>
                      </a:cubicBezTo>
                      <a:cubicBezTo>
                        <a:pt x="409618" y="110849"/>
                        <a:pt x="372498" y="103275"/>
                        <a:pt x="333638" y="103275"/>
                      </a:cubicBezTo>
                      <a:close/>
                      <a:moveTo>
                        <a:pt x="473486" y="138614"/>
                      </a:moveTo>
                      <a:cubicBezTo>
                        <a:pt x="473557" y="138614"/>
                        <a:pt x="473625" y="138608"/>
                        <a:pt x="473696" y="138608"/>
                      </a:cubicBezTo>
                      <a:cubicBezTo>
                        <a:pt x="478829" y="138608"/>
                        <a:pt x="483854" y="139558"/>
                        <a:pt x="488630" y="141431"/>
                      </a:cubicBezTo>
                      <a:cubicBezTo>
                        <a:pt x="494036" y="143555"/>
                        <a:pt x="500151" y="141053"/>
                        <a:pt x="502526" y="135755"/>
                      </a:cubicBezTo>
                      <a:cubicBezTo>
                        <a:pt x="512219" y="114131"/>
                        <a:pt x="533775" y="100159"/>
                        <a:pt x="557441" y="100159"/>
                      </a:cubicBezTo>
                      <a:cubicBezTo>
                        <a:pt x="581108" y="100159"/>
                        <a:pt x="602665" y="114131"/>
                        <a:pt x="612357" y="135755"/>
                      </a:cubicBezTo>
                      <a:cubicBezTo>
                        <a:pt x="614731" y="141052"/>
                        <a:pt x="620846" y="143549"/>
                        <a:pt x="626253" y="141431"/>
                      </a:cubicBezTo>
                      <a:cubicBezTo>
                        <a:pt x="631028" y="139558"/>
                        <a:pt x="636054" y="138608"/>
                        <a:pt x="641188" y="138608"/>
                      </a:cubicBezTo>
                      <a:cubicBezTo>
                        <a:pt x="663762" y="138608"/>
                        <a:pt x="682129" y="156973"/>
                        <a:pt x="682129" y="179549"/>
                      </a:cubicBezTo>
                      <a:cubicBezTo>
                        <a:pt x="682129" y="202123"/>
                        <a:pt x="663763" y="220489"/>
                        <a:pt x="641188" y="220489"/>
                      </a:cubicBezTo>
                      <a:cubicBezTo>
                        <a:pt x="629647" y="220489"/>
                        <a:pt x="618969" y="215813"/>
                        <a:pt x="611120" y="207324"/>
                      </a:cubicBezTo>
                      <a:cubicBezTo>
                        <a:pt x="608983" y="205011"/>
                        <a:pt x="606065" y="203830"/>
                        <a:pt x="603131" y="203830"/>
                      </a:cubicBezTo>
                      <a:cubicBezTo>
                        <a:pt x="600656" y="203830"/>
                        <a:pt x="598168" y="204671"/>
                        <a:pt x="596134" y="206382"/>
                      </a:cubicBezTo>
                      <a:cubicBezTo>
                        <a:pt x="588055" y="213179"/>
                        <a:pt x="578339" y="217675"/>
                        <a:pt x="568048" y="219522"/>
                      </a:cubicBezTo>
                      <a:cubicBezTo>
                        <a:pt x="542691" y="186313"/>
                        <a:pt x="510461" y="158622"/>
                        <a:pt x="473486" y="138614"/>
                      </a:cubicBezTo>
                      <a:close/>
                      <a:moveTo>
                        <a:pt x="100758" y="539360"/>
                      </a:moveTo>
                      <a:cubicBezTo>
                        <a:pt x="96311" y="535620"/>
                        <a:pt x="89713" y="536034"/>
                        <a:pt x="85770" y="540301"/>
                      </a:cubicBezTo>
                      <a:cubicBezTo>
                        <a:pt x="78694" y="547956"/>
                        <a:pt x="69066" y="552172"/>
                        <a:pt x="58662" y="552172"/>
                      </a:cubicBezTo>
                      <a:cubicBezTo>
                        <a:pt x="38310" y="552172"/>
                        <a:pt x="21750" y="535613"/>
                        <a:pt x="21750" y="515260"/>
                      </a:cubicBezTo>
                      <a:cubicBezTo>
                        <a:pt x="21750" y="494906"/>
                        <a:pt x="38308" y="478348"/>
                        <a:pt x="58662" y="478348"/>
                      </a:cubicBezTo>
                      <a:cubicBezTo>
                        <a:pt x="63291" y="478348"/>
                        <a:pt x="67821" y="479204"/>
                        <a:pt x="72127" y="480894"/>
                      </a:cubicBezTo>
                      <a:cubicBezTo>
                        <a:pt x="77531" y="483015"/>
                        <a:pt x="83649" y="480516"/>
                        <a:pt x="86022" y="475217"/>
                      </a:cubicBezTo>
                      <a:cubicBezTo>
                        <a:pt x="94824" y="455578"/>
                        <a:pt x="114403" y="442889"/>
                        <a:pt x="135897" y="442889"/>
                      </a:cubicBezTo>
                      <a:cubicBezTo>
                        <a:pt x="157392" y="442889"/>
                        <a:pt x="176969" y="455578"/>
                        <a:pt x="185771" y="475217"/>
                      </a:cubicBezTo>
                      <a:cubicBezTo>
                        <a:pt x="188147" y="480514"/>
                        <a:pt x="194261" y="483016"/>
                        <a:pt x="199667" y="480894"/>
                      </a:cubicBezTo>
                      <a:cubicBezTo>
                        <a:pt x="203974" y="479205"/>
                        <a:pt x="208504" y="478348"/>
                        <a:pt x="213132" y="478348"/>
                      </a:cubicBezTo>
                      <a:cubicBezTo>
                        <a:pt x="233485" y="478348"/>
                        <a:pt x="250044" y="494907"/>
                        <a:pt x="250044" y="515260"/>
                      </a:cubicBezTo>
                      <a:cubicBezTo>
                        <a:pt x="250044" y="535613"/>
                        <a:pt x="233485" y="552172"/>
                        <a:pt x="213132" y="552172"/>
                      </a:cubicBezTo>
                      <a:cubicBezTo>
                        <a:pt x="202727" y="552172"/>
                        <a:pt x="193099" y="547956"/>
                        <a:pt x="186024" y="540301"/>
                      </a:cubicBezTo>
                      <a:cubicBezTo>
                        <a:pt x="183885" y="537988"/>
                        <a:pt x="180967" y="536807"/>
                        <a:pt x="178033" y="536807"/>
                      </a:cubicBezTo>
                      <a:cubicBezTo>
                        <a:pt x="175558" y="536807"/>
                        <a:pt x="173071" y="537648"/>
                        <a:pt x="171037" y="539360"/>
                      </a:cubicBezTo>
                      <a:cubicBezTo>
                        <a:pt x="161214" y="547622"/>
                        <a:pt x="148734" y="552171"/>
                        <a:pt x="135897" y="552171"/>
                      </a:cubicBezTo>
                      <a:cubicBezTo>
                        <a:pt x="123059" y="552171"/>
                        <a:pt x="110580" y="547620"/>
                        <a:pt x="100758" y="539360"/>
                      </a:cubicBezTo>
                      <a:close/>
                    </a:path>
                  </a:pathLst>
                </a:custGeom>
                <a:grpFill/>
                <a:ln w="145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Hans-HK" altLang="en-US"/>
                </a:p>
              </p:txBody>
            </p:sp>
          </p:grpSp>
          <p:sp>
            <p:nvSpPr>
              <p:cNvPr id="27" name="任意多边形: 形状 161">
                <a:extLst>
                  <a:ext uri="{FF2B5EF4-FFF2-40B4-BE49-F238E27FC236}">
                    <a16:creationId xmlns:a16="http://schemas.microsoft.com/office/drawing/2014/main" id="{1B4C0D46-4017-4533-677C-AC4499A0BC45}"/>
                  </a:ext>
                </a:extLst>
              </p:cNvPr>
              <p:cNvSpPr/>
              <p:nvPr/>
            </p:nvSpPr>
            <p:spPr>
              <a:xfrm>
                <a:off x="6588141" y="2282625"/>
                <a:ext cx="98125" cy="156732"/>
              </a:xfrm>
              <a:custGeom>
                <a:avLst/>
                <a:gdLst>
                  <a:gd name="connsiteX0" fmla="*/ 0 w 98125"/>
                  <a:gd name="connsiteY0" fmla="*/ 145856 h 156732"/>
                  <a:gd name="connsiteX1" fmla="*/ 10876 w 98125"/>
                  <a:gd name="connsiteY1" fmla="*/ 156732 h 156732"/>
                  <a:gd name="connsiteX2" fmla="*/ 87249 w 98125"/>
                  <a:gd name="connsiteY2" fmla="*/ 156732 h 156732"/>
                  <a:gd name="connsiteX3" fmla="*/ 98125 w 98125"/>
                  <a:gd name="connsiteY3" fmla="*/ 145856 h 156732"/>
                  <a:gd name="connsiteX4" fmla="*/ 87249 w 98125"/>
                  <a:gd name="connsiteY4" fmla="*/ 134980 h 156732"/>
                  <a:gd name="connsiteX5" fmla="*/ 21752 w 98125"/>
                  <a:gd name="connsiteY5" fmla="*/ 134980 h 156732"/>
                  <a:gd name="connsiteX6" fmla="*/ 21752 w 98125"/>
                  <a:gd name="connsiteY6" fmla="*/ 10876 h 156732"/>
                  <a:gd name="connsiteX7" fmla="*/ 10876 w 98125"/>
                  <a:gd name="connsiteY7" fmla="*/ 0 h 156732"/>
                  <a:gd name="connsiteX8" fmla="*/ 0 w 98125"/>
                  <a:gd name="connsiteY8" fmla="*/ 10876 h 1567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125" h="156732">
                    <a:moveTo>
                      <a:pt x="0" y="145856"/>
                    </a:moveTo>
                    <a:cubicBezTo>
                      <a:pt x="0" y="151862"/>
                      <a:pt x="4870" y="156732"/>
                      <a:pt x="10876" y="156732"/>
                    </a:cubicBezTo>
                    <a:lnTo>
                      <a:pt x="87249" y="156732"/>
                    </a:lnTo>
                    <a:cubicBezTo>
                      <a:pt x="93255" y="156732"/>
                      <a:pt x="98125" y="151862"/>
                      <a:pt x="98125" y="145856"/>
                    </a:cubicBezTo>
                    <a:cubicBezTo>
                      <a:pt x="98125" y="139850"/>
                      <a:pt x="93255" y="134980"/>
                      <a:pt x="87249" y="134980"/>
                    </a:cubicBezTo>
                    <a:lnTo>
                      <a:pt x="21752" y="134980"/>
                    </a:lnTo>
                    <a:lnTo>
                      <a:pt x="21752" y="10876"/>
                    </a:lnTo>
                    <a:cubicBezTo>
                      <a:pt x="21752" y="4870"/>
                      <a:pt x="16882" y="0"/>
                      <a:pt x="10876" y="0"/>
                    </a:cubicBezTo>
                    <a:cubicBezTo>
                      <a:pt x="4870" y="0"/>
                      <a:pt x="0" y="4870"/>
                      <a:pt x="0" y="10876"/>
                    </a:cubicBezTo>
                    <a:close/>
                  </a:path>
                </a:pathLst>
              </a:custGeom>
              <a:grpFill/>
              <a:ln w="145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Hans-HK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210608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232400" y="1295400"/>
            <a:ext cx="172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alpha val="90000"/>
                  </a:schemeClr>
                </a:solidFill>
                <a:latin typeface="+mj-ea"/>
                <a:ea typeface="+mj-ea"/>
              </a:rPr>
              <a:t>输入标题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572121" y="1439596"/>
            <a:ext cx="3136779" cy="4981051"/>
            <a:chOff x="4572121" y="1439596"/>
            <a:chExt cx="3136779" cy="4981051"/>
          </a:xfrm>
        </p:grpSpPr>
        <p:grpSp>
          <p:nvGrpSpPr>
            <p:cNvPr id="9" name="组合 8"/>
            <p:cNvGrpSpPr/>
            <p:nvPr/>
          </p:nvGrpSpPr>
          <p:grpSpPr>
            <a:xfrm>
              <a:off x="4572121" y="1439596"/>
              <a:ext cx="3136779" cy="4981051"/>
              <a:chOff x="4229221" y="702996"/>
              <a:chExt cx="3733558" cy="5928707"/>
            </a:xfrm>
          </p:grpSpPr>
          <p:grpSp>
            <p:nvGrpSpPr>
              <p:cNvPr id="3" name="组合 2">
                <a:extLst>
                  <a:ext uri="{FF2B5EF4-FFF2-40B4-BE49-F238E27FC236}">
                    <a16:creationId xmlns:a16="http://schemas.microsoft.com/office/drawing/2014/main" id="{5EF3EFDA-A985-A977-AF32-0A27138F451D}"/>
                  </a:ext>
                </a:extLst>
              </p:cNvPr>
              <p:cNvGrpSpPr/>
              <p:nvPr/>
            </p:nvGrpSpPr>
            <p:grpSpPr>
              <a:xfrm>
                <a:off x="4229221" y="702996"/>
                <a:ext cx="3733558" cy="5928707"/>
                <a:chOff x="4230606" y="459927"/>
                <a:chExt cx="3733558" cy="5928707"/>
              </a:xfrm>
            </p:grpSpPr>
            <p:sp>
              <p:nvSpPr>
                <p:cNvPr id="4" name="任意多边形: 形状 18">
                  <a:extLst>
                    <a:ext uri="{FF2B5EF4-FFF2-40B4-BE49-F238E27FC236}">
                      <a16:creationId xmlns:a16="http://schemas.microsoft.com/office/drawing/2014/main" id="{ABA6B5D3-DA93-9BFC-6135-48BA56971769}"/>
                    </a:ext>
                  </a:extLst>
                </p:cNvPr>
                <p:cNvSpPr/>
                <p:nvPr/>
              </p:nvSpPr>
              <p:spPr>
                <a:xfrm rot="18000000">
                  <a:off x="4236262" y="2660732"/>
                  <a:ext cx="4306343" cy="3149461"/>
                </a:xfrm>
                <a:custGeom>
                  <a:avLst/>
                  <a:gdLst>
                    <a:gd name="connsiteX0" fmla="*/ 695712 w 4306343"/>
                    <a:gd name="connsiteY0" fmla="*/ 938639 h 3149461"/>
                    <a:gd name="connsiteX1" fmla="*/ 2761126 w 4306343"/>
                    <a:gd name="connsiteY1" fmla="*/ 3091224 h 3149461"/>
                    <a:gd name="connsiteX2" fmla="*/ 3583978 w 4306343"/>
                    <a:gd name="connsiteY2" fmla="*/ 2942448 h 3149461"/>
                    <a:gd name="connsiteX3" fmla="*/ 4305843 w 4306343"/>
                    <a:gd name="connsiteY3" fmla="*/ 2468611 h 3149461"/>
                    <a:gd name="connsiteX4" fmla="*/ 1026711 w 4306343"/>
                    <a:gd name="connsiteY4" fmla="*/ 2471762 h 3149461"/>
                    <a:gd name="connsiteX5" fmla="*/ 347100 w 4306343"/>
                    <a:gd name="connsiteY5" fmla="*/ 901475 h 3149461"/>
                    <a:gd name="connsiteX6" fmla="*/ 347100 w 4306343"/>
                    <a:gd name="connsiteY6" fmla="*/ 864513 h 3149461"/>
                    <a:gd name="connsiteX7" fmla="*/ -501 w 4306343"/>
                    <a:gd name="connsiteY7" fmla="*/ 791196 h 3149461"/>
                    <a:gd name="connsiteX8" fmla="*/ 710254 w 4306343"/>
                    <a:gd name="connsiteY8" fmla="*/ -149 h 3149461"/>
                    <a:gd name="connsiteX9" fmla="*/ 1039072 w 4306343"/>
                    <a:gd name="connsiteY9" fmla="*/ 1010946 h 3149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06343" h="3149461">
                      <a:moveTo>
                        <a:pt x="695712" y="938639"/>
                      </a:moveTo>
                      <a:cubicBezTo>
                        <a:pt x="671636" y="2103397"/>
                        <a:pt x="1596366" y="3067148"/>
                        <a:pt x="2761126" y="3091224"/>
                      </a:cubicBezTo>
                      <a:cubicBezTo>
                        <a:pt x="3042580" y="3097041"/>
                        <a:pt x="3322377" y="3046446"/>
                        <a:pt x="3583978" y="2942448"/>
                      </a:cubicBezTo>
                      <a:cubicBezTo>
                        <a:pt x="3854142" y="2834875"/>
                        <a:pt x="4099686" y="2673698"/>
                        <a:pt x="4305843" y="2468611"/>
                      </a:cubicBezTo>
                      <a:cubicBezTo>
                        <a:pt x="3401209" y="3374981"/>
                        <a:pt x="1933082" y="3376395"/>
                        <a:pt x="1026711" y="2471762"/>
                      </a:cubicBezTo>
                      <a:cubicBezTo>
                        <a:pt x="608277" y="2054115"/>
                        <a:pt x="365157" y="1492398"/>
                        <a:pt x="347100" y="901475"/>
                      </a:cubicBezTo>
                      <a:cubicBezTo>
                        <a:pt x="347100" y="889154"/>
                        <a:pt x="347100" y="876834"/>
                        <a:pt x="347100" y="864513"/>
                      </a:cubicBezTo>
                      <a:lnTo>
                        <a:pt x="-501" y="791196"/>
                      </a:lnTo>
                      <a:lnTo>
                        <a:pt x="710254" y="-149"/>
                      </a:lnTo>
                      <a:lnTo>
                        <a:pt x="1039072" y="101094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2">
                        <a:lumMod val="40000"/>
                        <a:lumOff val="60000"/>
                      </a:schemeClr>
                    </a:gs>
                  </a:gsLst>
                  <a:lin ang="10800000" scaled="1"/>
                  <a:tileRect/>
                </a:gradFill>
                <a:ln w="20187" cap="flat">
                  <a:noFill/>
                  <a:prstDash val="solid"/>
                  <a:miter/>
                </a:ln>
                <a:effectLst>
                  <a:innerShdw blurRad="317500">
                    <a:schemeClr val="bg1"/>
                  </a:innerShdw>
                </a:effectLst>
              </p:spPr>
              <p:txBody>
                <a:bodyPr rtlCol="0" anchor="ctr"/>
                <a:lstStyle/>
                <a:p>
                  <a:endParaRPr lang="zh-Hans-HK" altLang="en-US"/>
                </a:p>
              </p:txBody>
            </p:sp>
            <p:sp>
              <p:nvSpPr>
                <p:cNvPr id="5" name="任意多边形: 形状 19">
                  <a:extLst>
                    <a:ext uri="{FF2B5EF4-FFF2-40B4-BE49-F238E27FC236}">
                      <a16:creationId xmlns:a16="http://schemas.microsoft.com/office/drawing/2014/main" id="{4DA7342E-0EEB-FC3B-04BD-CC137D931E05}"/>
                    </a:ext>
                  </a:extLst>
                </p:cNvPr>
                <p:cNvSpPr/>
                <p:nvPr/>
              </p:nvSpPr>
              <p:spPr>
                <a:xfrm rot="18000000">
                  <a:off x="3652433" y="1038100"/>
                  <a:ext cx="4306343" cy="3149998"/>
                </a:xfrm>
                <a:custGeom>
                  <a:avLst/>
                  <a:gdLst>
                    <a:gd name="connsiteX0" fmla="*/ 3607811 w 4306343"/>
                    <a:gd name="connsiteY0" fmla="*/ 2211063 h 3149998"/>
                    <a:gd name="connsiteX1" fmla="*/ 1541650 w 4306343"/>
                    <a:gd name="connsiteY1" fmla="*/ 59204 h 3149998"/>
                    <a:gd name="connsiteX2" fmla="*/ 721363 w 4306343"/>
                    <a:gd name="connsiteY2" fmla="*/ 207253 h 3149998"/>
                    <a:gd name="connsiteX3" fmla="*/ -501 w 4306343"/>
                    <a:gd name="connsiteY3" fmla="*/ 681090 h 3149998"/>
                    <a:gd name="connsiteX4" fmla="*/ 3278044 w 4306343"/>
                    <a:gd name="connsiteY4" fmla="*/ 676627 h 3149998"/>
                    <a:gd name="connsiteX5" fmla="*/ 3958241 w 4306343"/>
                    <a:gd name="connsiteY5" fmla="*/ 2248227 h 3149998"/>
                    <a:gd name="connsiteX6" fmla="*/ 3958241 w 4306343"/>
                    <a:gd name="connsiteY6" fmla="*/ 2285188 h 3149998"/>
                    <a:gd name="connsiteX7" fmla="*/ 4305842 w 4306343"/>
                    <a:gd name="connsiteY7" fmla="*/ 2358506 h 3149998"/>
                    <a:gd name="connsiteX8" fmla="*/ 3595086 w 4306343"/>
                    <a:gd name="connsiteY8" fmla="*/ 3149850 h 3149998"/>
                    <a:gd name="connsiteX9" fmla="*/ 3265057 w 4306343"/>
                    <a:gd name="connsiteY9" fmla="*/ 2138755 h 3149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306343" h="3149998">
                      <a:moveTo>
                        <a:pt x="3607811" y="2211063"/>
                      </a:moveTo>
                      <a:cubicBezTo>
                        <a:pt x="3631482" y="1046284"/>
                        <a:pt x="2706429" y="82876"/>
                        <a:pt x="1541650" y="59204"/>
                      </a:cubicBezTo>
                      <a:cubicBezTo>
                        <a:pt x="1261106" y="53488"/>
                        <a:pt x="982215" y="103841"/>
                        <a:pt x="721363" y="207253"/>
                      </a:cubicBezTo>
                      <a:cubicBezTo>
                        <a:pt x="451159" y="314725"/>
                        <a:pt x="205575" y="475923"/>
                        <a:pt x="-501" y="681090"/>
                      </a:cubicBezTo>
                      <a:cubicBezTo>
                        <a:pt x="903607" y="-225482"/>
                        <a:pt x="2371472" y="-227481"/>
                        <a:pt x="3278044" y="676627"/>
                      </a:cubicBezTo>
                      <a:cubicBezTo>
                        <a:pt x="3697045" y="1094476"/>
                        <a:pt x="3940406" y="1656759"/>
                        <a:pt x="3958241" y="2248227"/>
                      </a:cubicBezTo>
                      <a:cubicBezTo>
                        <a:pt x="3958241" y="2260547"/>
                        <a:pt x="3958241" y="2272868"/>
                        <a:pt x="3958241" y="2285188"/>
                      </a:cubicBezTo>
                      <a:lnTo>
                        <a:pt x="4305842" y="2358506"/>
                      </a:lnTo>
                      <a:lnTo>
                        <a:pt x="3595086" y="3149850"/>
                      </a:lnTo>
                      <a:lnTo>
                        <a:pt x="3265057" y="2138755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2700000" scaled="1"/>
                </a:gradFill>
                <a:ln w="20187" cap="flat">
                  <a:noFill/>
                  <a:prstDash val="solid"/>
                  <a:miter/>
                </a:ln>
                <a:effectLst>
                  <a:innerShdw blurRad="317500">
                    <a:schemeClr val="bg1"/>
                  </a:innerShdw>
                </a:effectLst>
              </p:spPr>
              <p:txBody>
                <a:bodyPr rtlCol="0" anchor="ctr"/>
                <a:lstStyle/>
                <a:p>
                  <a:endParaRPr lang="zh-Hans-HK" altLang="en-US"/>
                </a:p>
              </p:txBody>
            </p:sp>
          </p:grp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DC804067-C3D8-B5AC-6345-A42D9A2776B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725720" y="2305676"/>
                <a:ext cx="2740564" cy="2740562"/>
              </a:xfrm>
              <a:prstGeom prst="ellipse">
                <a:avLst/>
              </a:prstGeom>
              <a:gradFill>
                <a:gsLst>
                  <a:gs pos="16000">
                    <a:schemeClr val="accent2"/>
                  </a:gs>
                  <a:gs pos="84000">
                    <a:schemeClr val="accent1"/>
                  </a:gs>
                </a:gsLst>
                <a:path path="circle">
                  <a:fillToRect r="100000" b="100000"/>
                </a:path>
              </a:gradFill>
              <a:ln w="37516" cap="flat">
                <a:noFill/>
                <a:prstDash val="solid"/>
                <a:miter/>
              </a:ln>
              <a:effectLst>
                <a:innerShdw blurRad="304800">
                  <a:schemeClr val="bg1"/>
                </a:innerShdw>
              </a:effectLst>
            </p:spPr>
            <p:txBody>
              <a:bodyPr rtlCol="0" anchor="ctr"/>
              <a:lstStyle/>
              <a:p>
                <a:endParaRPr lang="zh-CN" altLang="en-US" sz="9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5481516" y="3699608"/>
              <a:ext cx="1549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chemeClr val="tx1">
                      <a:alpha val="90000"/>
                    </a:schemeClr>
                  </a:solidFill>
                  <a:latin typeface="+mj-ea"/>
                  <a:ea typeface="+mj-ea"/>
                </a:rPr>
                <a:t>输入文字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BFF4CC4-C3A9-F624-A4E7-9B099AA93AB6}"/>
              </a:ext>
            </a:extLst>
          </p:cNvPr>
          <p:cNvGrpSpPr/>
          <p:nvPr/>
        </p:nvGrpSpPr>
        <p:grpSpPr>
          <a:xfrm>
            <a:off x="1875373" y="2817287"/>
            <a:ext cx="1579027" cy="2279878"/>
            <a:chOff x="1875373" y="2817287"/>
            <a:chExt cx="1579027" cy="2279878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81A7F30-B800-B885-6FA3-CBC30C5E7F95}"/>
                </a:ext>
              </a:extLst>
            </p:cNvPr>
            <p:cNvSpPr>
              <a:spLocks/>
            </p:cNvSpPr>
            <p:nvPr/>
          </p:nvSpPr>
          <p:spPr>
            <a:xfrm>
              <a:off x="1875373" y="2817287"/>
              <a:ext cx="1514141" cy="1514139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7000">
                  <a:schemeClr val="accent2">
                    <a:alpha val="91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1651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905000" y="4635500"/>
              <a:ext cx="1549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alpha val="90000"/>
                    </a:schemeClr>
                  </a:solidFill>
                  <a:latin typeface="+mj-ea"/>
                  <a:ea typeface="+mj-ea"/>
                </a:rPr>
                <a:t>输入文字</a:t>
              </a: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DAB8A77-DA87-AE78-CDDF-02CB7CB3CED4}"/>
                </a:ext>
              </a:extLst>
            </p:cNvPr>
            <p:cNvSpPr/>
            <p:nvPr/>
          </p:nvSpPr>
          <p:spPr>
            <a:xfrm>
              <a:off x="2163503" y="3175564"/>
              <a:ext cx="844601" cy="856878"/>
            </a:xfrm>
            <a:custGeom>
              <a:avLst/>
              <a:gdLst>
                <a:gd name="connsiteX0" fmla="*/ 135161 w 844601"/>
                <a:gd name="connsiteY0" fmla="*/ 491486 h 856878"/>
                <a:gd name="connsiteX1" fmla="*/ 96838 w 844601"/>
                <a:gd name="connsiteY1" fmla="*/ 528882 h 856878"/>
                <a:gd name="connsiteX2" fmla="*/ 96838 w 844601"/>
                <a:gd name="connsiteY2" fmla="*/ 529132 h 856878"/>
                <a:gd name="connsiteX3" fmla="*/ 134197 w 844601"/>
                <a:gd name="connsiteY3" fmla="*/ 568133 h 856878"/>
                <a:gd name="connsiteX4" fmla="*/ 134947 w 844601"/>
                <a:gd name="connsiteY4" fmla="*/ 568133 h 856878"/>
                <a:gd name="connsiteX5" fmla="*/ 173448 w 844601"/>
                <a:gd name="connsiteY5" fmla="*/ 529417 h 856878"/>
                <a:gd name="connsiteX6" fmla="*/ 173448 w 844601"/>
                <a:gd name="connsiteY6" fmla="*/ 529346 h 856878"/>
                <a:gd name="connsiteX7" fmla="*/ 135161 w 844601"/>
                <a:gd name="connsiteY7" fmla="*/ 491486 h 856878"/>
                <a:gd name="connsiteX8" fmla="*/ 134876 w 844601"/>
                <a:gd name="connsiteY8" fmla="*/ 466188 h 856878"/>
                <a:gd name="connsiteX9" fmla="*/ 198249 w 844601"/>
                <a:gd name="connsiteY9" fmla="*/ 528846 h 856878"/>
                <a:gd name="connsiteX10" fmla="*/ 198249 w 844601"/>
                <a:gd name="connsiteY10" fmla="*/ 529489 h 856878"/>
                <a:gd name="connsiteX11" fmla="*/ 136124 w 844601"/>
                <a:gd name="connsiteY11" fmla="*/ 593254 h 856878"/>
                <a:gd name="connsiteX12" fmla="*/ 135554 w 844601"/>
                <a:gd name="connsiteY12" fmla="*/ 593254 h 856878"/>
                <a:gd name="connsiteX13" fmla="*/ 71325 w 844601"/>
                <a:gd name="connsiteY13" fmla="*/ 530238 h 856878"/>
                <a:gd name="connsiteX14" fmla="*/ 71325 w 844601"/>
                <a:gd name="connsiteY14" fmla="*/ 529489 h 856878"/>
                <a:gd name="connsiteX15" fmla="*/ 134876 w 844601"/>
                <a:gd name="connsiteY15" fmla="*/ 466188 h 856878"/>
                <a:gd name="connsiteX16" fmla="*/ 135232 w 844601"/>
                <a:gd name="connsiteY16" fmla="*/ 419657 h 856878"/>
                <a:gd name="connsiteX17" fmla="*/ 25044 w 844601"/>
                <a:gd name="connsiteY17" fmla="*/ 529845 h 856878"/>
                <a:gd name="connsiteX18" fmla="*/ 25044 w 844601"/>
                <a:gd name="connsiteY18" fmla="*/ 530274 h 856878"/>
                <a:gd name="connsiteX19" fmla="*/ 134840 w 844601"/>
                <a:gd name="connsiteY19" fmla="*/ 639963 h 856878"/>
                <a:gd name="connsiteX20" fmla="*/ 244743 w 844601"/>
                <a:gd name="connsiteY20" fmla="*/ 530630 h 856878"/>
                <a:gd name="connsiteX21" fmla="*/ 244743 w 844601"/>
                <a:gd name="connsiteY21" fmla="*/ 529382 h 856878"/>
                <a:gd name="connsiteX22" fmla="*/ 135375 w 844601"/>
                <a:gd name="connsiteY22" fmla="*/ 419657 h 856878"/>
                <a:gd name="connsiteX23" fmla="*/ 135232 w 844601"/>
                <a:gd name="connsiteY23" fmla="*/ 419657 h 856878"/>
                <a:gd name="connsiteX24" fmla="*/ 770351 w 844601"/>
                <a:gd name="connsiteY24" fmla="*/ 297978 h 856878"/>
                <a:gd name="connsiteX25" fmla="*/ 736559 w 844601"/>
                <a:gd name="connsiteY25" fmla="*/ 332127 h 856878"/>
                <a:gd name="connsiteX26" fmla="*/ 736594 w 844601"/>
                <a:gd name="connsiteY26" fmla="*/ 333162 h 856878"/>
                <a:gd name="connsiteX27" fmla="*/ 770315 w 844601"/>
                <a:gd name="connsiteY27" fmla="*/ 366454 h 856878"/>
                <a:gd name="connsiteX28" fmla="*/ 770993 w 844601"/>
                <a:gd name="connsiteY28" fmla="*/ 366454 h 856878"/>
                <a:gd name="connsiteX29" fmla="*/ 770957 w 844601"/>
                <a:gd name="connsiteY29" fmla="*/ 366525 h 856878"/>
                <a:gd name="connsiteX30" fmla="*/ 805105 w 844601"/>
                <a:gd name="connsiteY30" fmla="*/ 332591 h 856878"/>
                <a:gd name="connsiteX31" fmla="*/ 770351 w 844601"/>
                <a:gd name="connsiteY31" fmla="*/ 297978 h 856878"/>
                <a:gd name="connsiteX32" fmla="*/ 525522 w 844601"/>
                <a:gd name="connsiteY32" fmla="*/ 229030 h 856878"/>
                <a:gd name="connsiteX33" fmla="*/ 457912 w 844601"/>
                <a:gd name="connsiteY33" fmla="*/ 246238 h 856878"/>
                <a:gd name="connsiteX34" fmla="*/ 420302 w 844601"/>
                <a:gd name="connsiteY34" fmla="*/ 373020 h 856878"/>
                <a:gd name="connsiteX35" fmla="*/ 469723 w 844601"/>
                <a:gd name="connsiteY35" fmla="*/ 425045 h 856878"/>
                <a:gd name="connsiteX36" fmla="*/ 469723 w 844601"/>
                <a:gd name="connsiteY36" fmla="*/ 412021 h 856878"/>
                <a:gd name="connsiteX37" fmla="*/ 469723 w 844601"/>
                <a:gd name="connsiteY37" fmla="*/ 335980 h 856878"/>
                <a:gd name="connsiteX38" fmla="*/ 491347 w 844601"/>
                <a:gd name="connsiteY38" fmla="*/ 294303 h 856878"/>
                <a:gd name="connsiteX39" fmla="*/ 554434 w 844601"/>
                <a:gd name="connsiteY39" fmla="*/ 308719 h 856878"/>
                <a:gd name="connsiteX40" fmla="*/ 561427 w 844601"/>
                <a:gd name="connsiteY40" fmla="*/ 332948 h 856878"/>
                <a:gd name="connsiteX41" fmla="*/ 561642 w 844601"/>
                <a:gd name="connsiteY41" fmla="*/ 406811 h 856878"/>
                <a:gd name="connsiteX42" fmla="*/ 578805 w 844601"/>
                <a:gd name="connsiteY42" fmla="*/ 403636 h 856878"/>
                <a:gd name="connsiteX43" fmla="*/ 602321 w 844601"/>
                <a:gd name="connsiteY43" fmla="*/ 389363 h 856878"/>
                <a:gd name="connsiteX44" fmla="*/ 588690 w 844601"/>
                <a:gd name="connsiteY44" fmla="*/ 258656 h 856878"/>
                <a:gd name="connsiteX45" fmla="*/ 525522 w 844601"/>
                <a:gd name="connsiteY45" fmla="*/ 229030 h 856878"/>
                <a:gd name="connsiteX46" fmla="*/ 289417 w 844601"/>
                <a:gd name="connsiteY46" fmla="*/ 123775 h 856878"/>
                <a:gd name="connsiteX47" fmla="*/ 330988 w 844601"/>
                <a:gd name="connsiteY47" fmla="*/ 124240 h 856878"/>
                <a:gd name="connsiteX48" fmla="*/ 340658 w 844601"/>
                <a:gd name="connsiteY48" fmla="*/ 136443 h 856878"/>
                <a:gd name="connsiteX49" fmla="*/ 329525 w 844601"/>
                <a:gd name="connsiteY49" fmla="*/ 147719 h 856878"/>
                <a:gd name="connsiteX50" fmla="*/ 309364 w 844601"/>
                <a:gd name="connsiteY50" fmla="*/ 148183 h 856878"/>
                <a:gd name="connsiteX51" fmla="*/ 290309 w 844601"/>
                <a:gd name="connsiteY51" fmla="*/ 147719 h 856878"/>
                <a:gd name="connsiteX52" fmla="*/ 279248 w 844601"/>
                <a:gd name="connsiteY52" fmla="*/ 136051 h 856878"/>
                <a:gd name="connsiteX53" fmla="*/ 289417 w 844601"/>
                <a:gd name="connsiteY53" fmla="*/ 123775 h 856878"/>
                <a:gd name="connsiteX54" fmla="*/ 98586 w 844601"/>
                <a:gd name="connsiteY54" fmla="*/ 123097 h 856878"/>
                <a:gd name="connsiteX55" fmla="*/ 222476 w 844601"/>
                <a:gd name="connsiteY55" fmla="*/ 123097 h 856878"/>
                <a:gd name="connsiteX56" fmla="*/ 238249 w 844601"/>
                <a:gd name="connsiteY56" fmla="*/ 136157 h 856878"/>
                <a:gd name="connsiteX57" fmla="*/ 222619 w 844601"/>
                <a:gd name="connsiteY57" fmla="*/ 148218 h 856878"/>
                <a:gd name="connsiteX58" fmla="*/ 160674 w 844601"/>
                <a:gd name="connsiteY58" fmla="*/ 148182 h 856878"/>
                <a:gd name="connsiteX59" fmla="*/ 98729 w 844601"/>
                <a:gd name="connsiteY59" fmla="*/ 148182 h 856878"/>
                <a:gd name="connsiteX60" fmla="*/ 82778 w 844601"/>
                <a:gd name="connsiteY60" fmla="*/ 135265 h 856878"/>
                <a:gd name="connsiteX61" fmla="*/ 98586 w 844601"/>
                <a:gd name="connsiteY61" fmla="*/ 123097 h 856878"/>
                <a:gd name="connsiteX62" fmla="*/ 134519 w 844601"/>
                <a:gd name="connsiteY62" fmla="*/ 63435 h 856878"/>
                <a:gd name="connsiteX63" fmla="*/ 145295 w 844601"/>
                <a:gd name="connsiteY63" fmla="*/ 74569 h 856878"/>
                <a:gd name="connsiteX64" fmla="*/ 145224 w 844601"/>
                <a:gd name="connsiteY64" fmla="*/ 75674 h 856878"/>
                <a:gd name="connsiteX65" fmla="*/ 134376 w 844601"/>
                <a:gd name="connsiteY65" fmla="*/ 87914 h 856878"/>
                <a:gd name="connsiteX66" fmla="*/ 133056 w 844601"/>
                <a:gd name="connsiteY66" fmla="*/ 87914 h 856878"/>
                <a:gd name="connsiteX67" fmla="*/ 114108 w 844601"/>
                <a:gd name="connsiteY67" fmla="*/ 87878 h 856878"/>
                <a:gd name="connsiteX68" fmla="*/ 94839 w 844601"/>
                <a:gd name="connsiteY68" fmla="*/ 87878 h 856878"/>
                <a:gd name="connsiteX69" fmla="*/ 83242 w 844601"/>
                <a:gd name="connsiteY69" fmla="*/ 75567 h 856878"/>
                <a:gd name="connsiteX70" fmla="*/ 93946 w 844601"/>
                <a:gd name="connsiteY70" fmla="*/ 63792 h 856878"/>
                <a:gd name="connsiteX71" fmla="*/ 134519 w 844601"/>
                <a:gd name="connsiteY71" fmla="*/ 63435 h 856878"/>
                <a:gd name="connsiteX72" fmla="*/ 202209 w 844601"/>
                <a:gd name="connsiteY72" fmla="*/ 62829 h 856878"/>
                <a:gd name="connsiteX73" fmla="*/ 325029 w 844601"/>
                <a:gd name="connsiteY73" fmla="*/ 62829 h 856878"/>
                <a:gd name="connsiteX74" fmla="*/ 341230 w 844601"/>
                <a:gd name="connsiteY74" fmla="*/ 75496 h 856878"/>
                <a:gd name="connsiteX75" fmla="*/ 324745 w 844601"/>
                <a:gd name="connsiteY75" fmla="*/ 87915 h 856878"/>
                <a:gd name="connsiteX76" fmla="*/ 263869 w 844601"/>
                <a:gd name="connsiteY76" fmla="*/ 87951 h 856878"/>
                <a:gd name="connsiteX77" fmla="*/ 201924 w 844601"/>
                <a:gd name="connsiteY77" fmla="*/ 87951 h 856878"/>
                <a:gd name="connsiteX78" fmla="*/ 185617 w 844601"/>
                <a:gd name="connsiteY78" fmla="*/ 75390 h 856878"/>
                <a:gd name="connsiteX79" fmla="*/ 202209 w 844601"/>
                <a:gd name="connsiteY79" fmla="*/ 62829 h 856878"/>
                <a:gd name="connsiteX80" fmla="*/ 761038 w 844601"/>
                <a:gd name="connsiteY80" fmla="*/ 44845 h 856878"/>
                <a:gd name="connsiteX81" fmla="*/ 701269 w 844601"/>
                <a:gd name="connsiteY81" fmla="*/ 103579 h 856878"/>
                <a:gd name="connsiteX82" fmla="*/ 760253 w 844601"/>
                <a:gd name="connsiteY82" fmla="*/ 163133 h 856878"/>
                <a:gd name="connsiteX83" fmla="*/ 819414 w 844601"/>
                <a:gd name="connsiteY83" fmla="*/ 104042 h 856878"/>
                <a:gd name="connsiteX84" fmla="*/ 819414 w 844601"/>
                <a:gd name="connsiteY84" fmla="*/ 103793 h 856878"/>
                <a:gd name="connsiteX85" fmla="*/ 761038 w 844601"/>
                <a:gd name="connsiteY85" fmla="*/ 44845 h 856878"/>
                <a:gd name="connsiteX86" fmla="*/ 74251 w 844601"/>
                <a:gd name="connsiteY86" fmla="*/ 134 h 856878"/>
                <a:gd name="connsiteX87" fmla="*/ 358999 w 844601"/>
                <a:gd name="connsiteY87" fmla="*/ 134 h 856878"/>
                <a:gd name="connsiteX88" fmla="*/ 400962 w 844601"/>
                <a:gd name="connsiteY88" fmla="*/ 41027 h 856878"/>
                <a:gd name="connsiteX89" fmla="*/ 400962 w 844601"/>
                <a:gd name="connsiteY89" fmla="*/ 41455 h 856878"/>
                <a:gd name="connsiteX90" fmla="*/ 400962 w 844601"/>
                <a:gd name="connsiteY90" fmla="*/ 169913 h 856878"/>
                <a:gd name="connsiteX91" fmla="*/ 399856 w 844601"/>
                <a:gd name="connsiteY91" fmla="*/ 178298 h 856878"/>
                <a:gd name="connsiteX92" fmla="*/ 408027 w 844601"/>
                <a:gd name="connsiteY92" fmla="*/ 206845 h 856878"/>
                <a:gd name="connsiteX93" fmla="*/ 432399 w 844601"/>
                <a:gd name="connsiteY93" fmla="*/ 232394 h 856878"/>
                <a:gd name="connsiteX94" fmla="*/ 597253 w 844601"/>
                <a:gd name="connsiteY94" fmla="*/ 231502 h 856878"/>
                <a:gd name="connsiteX95" fmla="*/ 603248 w 844601"/>
                <a:gd name="connsiteY95" fmla="*/ 226470 h 856878"/>
                <a:gd name="connsiteX96" fmla="*/ 679752 w 844601"/>
                <a:gd name="connsiteY96" fmla="*/ 150109 h 856878"/>
                <a:gd name="connsiteX97" fmla="*/ 682892 w 844601"/>
                <a:gd name="connsiteY97" fmla="*/ 136335 h 856878"/>
                <a:gd name="connsiteX98" fmla="*/ 719360 w 844601"/>
                <a:gd name="connsiteY98" fmla="*/ 30429 h 856878"/>
                <a:gd name="connsiteX99" fmla="*/ 827693 w 844601"/>
                <a:gd name="connsiteY99" fmla="*/ 53444 h 856878"/>
                <a:gd name="connsiteX100" fmla="*/ 819664 w 844601"/>
                <a:gd name="connsiteY100" fmla="*/ 164061 h 856878"/>
                <a:gd name="connsiteX101" fmla="*/ 707478 w 844601"/>
                <a:gd name="connsiteY101" fmla="*/ 169735 h 856878"/>
                <a:gd name="connsiteX102" fmla="*/ 703588 w 844601"/>
                <a:gd name="connsiteY102" fmla="*/ 166558 h 856878"/>
                <a:gd name="connsiteX103" fmla="*/ 619483 w 844601"/>
                <a:gd name="connsiteY103" fmla="*/ 250699 h 856878"/>
                <a:gd name="connsiteX104" fmla="*/ 640893 w 844601"/>
                <a:gd name="connsiteY104" fmla="*/ 305721 h 856878"/>
                <a:gd name="connsiteX105" fmla="*/ 659805 w 844601"/>
                <a:gd name="connsiteY105" fmla="*/ 319995 h 856878"/>
                <a:gd name="connsiteX106" fmla="*/ 701518 w 844601"/>
                <a:gd name="connsiteY106" fmla="*/ 319995 h 856878"/>
                <a:gd name="connsiteX107" fmla="*/ 716006 w 844601"/>
                <a:gd name="connsiteY107" fmla="*/ 310110 h 856878"/>
                <a:gd name="connsiteX108" fmla="*/ 786872 w 844601"/>
                <a:gd name="connsiteY108" fmla="*/ 275106 h 856878"/>
                <a:gd name="connsiteX109" fmla="*/ 829370 w 844601"/>
                <a:gd name="connsiteY109" fmla="*/ 343082 h 856878"/>
                <a:gd name="connsiteX110" fmla="*/ 776595 w 844601"/>
                <a:gd name="connsiteY110" fmla="*/ 392003 h 856878"/>
                <a:gd name="connsiteX111" fmla="*/ 715507 w 844601"/>
                <a:gd name="connsiteY111" fmla="*/ 354286 h 856878"/>
                <a:gd name="connsiteX112" fmla="*/ 711938 w 844601"/>
                <a:gd name="connsiteY112" fmla="*/ 345294 h 856878"/>
                <a:gd name="connsiteX113" fmla="*/ 649243 w 844601"/>
                <a:gd name="connsiteY113" fmla="*/ 345615 h 856878"/>
                <a:gd name="connsiteX114" fmla="*/ 642963 w 844601"/>
                <a:gd name="connsiteY114" fmla="*/ 352752 h 856878"/>
                <a:gd name="connsiteX115" fmla="*/ 619483 w 844601"/>
                <a:gd name="connsiteY115" fmla="*/ 408417 h 856878"/>
                <a:gd name="connsiteX116" fmla="*/ 619163 w 844601"/>
                <a:gd name="connsiteY116" fmla="*/ 422226 h 856878"/>
                <a:gd name="connsiteX117" fmla="*/ 627048 w 844601"/>
                <a:gd name="connsiteY117" fmla="*/ 435964 h 856878"/>
                <a:gd name="connsiteX118" fmla="*/ 693847 w 844601"/>
                <a:gd name="connsiteY118" fmla="*/ 464118 h 856878"/>
                <a:gd name="connsiteX119" fmla="*/ 714579 w 844601"/>
                <a:gd name="connsiteY119" fmla="*/ 460799 h 856878"/>
                <a:gd name="connsiteX120" fmla="*/ 760680 w 844601"/>
                <a:gd name="connsiteY120" fmla="*/ 500407 h 856878"/>
                <a:gd name="connsiteX121" fmla="*/ 761572 w 844601"/>
                <a:gd name="connsiteY121" fmla="*/ 583834 h 856878"/>
                <a:gd name="connsiteX122" fmla="*/ 751153 w 844601"/>
                <a:gd name="connsiteY122" fmla="*/ 596572 h 856878"/>
                <a:gd name="connsiteX123" fmla="*/ 748762 w 844601"/>
                <a:gd name="connsiteY123" fmla="*/ 596572 h 856878"/>
                <a:gd name="connsiteX124" fmla="*/ 736773 w 844601"/>
                <a:gd name="connsiteY124" fmla="*/ 583049 h 856878"/>
                <a:gd name="connsiteX125" fmla="*/ 736773 w 844601"/>
                <a:gd name="connsiteY125" fmla="*/ 510256 h 856878"/>
                <a:gd name="connsiteX126" fmla="*/ 719146 w 844601"/>
                <a:gd name="connsiteY126" fmla="*/ 485991 h 856878"/>
                <a:gd name="connsiteX127" fmla="*/ 695024 w 844601"/>
                <a:gd name="connsiteY127" fmla="*/ 508936 h 856878"/>
                <a:gd name="connsiteX128" fmla="*/ 695024 w 844601"/>
                <a:gd name="connsiteY128" fmla="*/ 575269 h 856878"/>
                <a:gd name="connsiteX129" fmla="*/ 695024 w 844601"/>
                <a:gd name="connsiteY129" fmla="*/ 584904 h 856878"/>
                <a:gd name="connsiteX130" fmla="*/ 683249 w 844601"/>
                <a:gd name="connsiteY130" fmla="*/ 597571 h 856878"/>
                <a:gd name="connsiteX131" fmla="*/ 670474 w 844601"/>
                <a:gd name="connsiteY131" fmla="*/ 584833 h 856878"/>
                <a:gd name="connsiteX132" fmla="*/ 670474 w 844601"/>
                <a:gd name="connsiteY132" fmla="*/ 555930 h 856878"/>
                <a:gd name="connsiteX133" fmla="*/ 670474 w 844601"/>
                <a:gd name="connsiteY133" fmla="*/ 479925 h 856878"/>
                <a:gd name="connsiteX134" fmla="*/ 658235 w 844601"/>
                <a:gd name="connsiteY134" fmla="*/ 459443 h 856878"/>
                <a:gd name="connsiteX135" fmla="*/ 637646 w 844601"/>
                <a:gd name="connsiteY135" fmla="*/ 461869 h 856878"/>
                <a:gd name="connsiteX136" fmla="*/ 629011 w 844601"/>
                <a:gd name="connsiteY136" fmla="*/ 483279 h 856878"/>
                <a:gd name="connsiteX137" fmla="*/ 628440 w 844601"/>
                <a:gd name="connsiteY137" fmla="*/ 563529 h 856878"/>
                <a:gd name="connsiteX138" fmla="*/ 624229 w 844601"/>
                <a:gd name="connsiteY138" fmla="*/ 577089 h 856878"/>
                <a:gd name="connsiteX139" fmla="*/ 611848 w 844601"/>
                <a:gd name="connsiteY139" fmla="*/ 579373 h 856878"/>
                <a:gd name="connsiteX140" fmla="*/ 603962 w 844601"/>
                <a:gd name="connsiteY140" fmla="*/ 568133 h 856878"/>
                <a:gd name="connsiteX141" fmla="*/ 603462 w 844601"/>
                <a:gd name="connsiteY141" fmla="*/ 534983 h 856878"/>
                <a:gd name="connsiteX142" fmla="*/ 603248 w 844601"/>
                <a:gd name="connsiteY142" fmla="*/ 450451 h 856878"/>
                <a:gd name="connsiteX143" fmla="*/ 576950 w 844601"/>
                <a:gd name="connsiteY143" fmla="*/ 429470 h 856878"/>
                <a:gd name="connsiteX144" fmla="*/ 562249 w 844601"/>
                <a:gd name="connsiteY144" fmla="*/ 452807 h 856878"/>
                <a:gd name="connsiteX145" fmla="*/ 562249 w 844601"/>
                <a:gd name="connsiteY145" fmla="*/ 543798 h 856878"/>
                <a:gd name="connsiteX146" fmla="*/ 561678 w 844601"/>
                <a:gd name="connsiteY146" fmla="*/ 553218 h 856878"/>
                <a:gd name="connsiteX147" fmla="*/ 550080 w 844601"/>
                <a:gd name="connsiteY147" fmla="*/ 563102 h 856878"/>
                <a:gd name="connsiteX148" fmla="*/ 537806 w 844601"/>
                <a:gd name="connsiteY148" fmla="*/ 554146 h 856878"/>
                <a:gd name="connsiteX149" fmla="*/ 536771 w 844601"/>
                <a:gd name="connsiteY149" fmla="*/ 542691 h 856878"/>
                <a:gd name="connsiteX150" fmla="*/ 536771 w 844601"/>
                <a:gd name="connsiteY150" fmla="*/ 343581 h 856878"/>
                <a:gd name="connsiteX151" fmla="*/ 536485 w 844601"/>
                <a:gd name="connsiteY151" fmla="*/ 331842 h 856878"/>
                <a:gd name="connsiteX152" fmla="*/ 516610 w 844601"/>
                <a:gd name="connsiteY152" fmla="*/ 312716 h 856878"/>
                <a:gd name="connsiteX153" fmla="*/ 516146 w 844601"/>
                <a:gd name="connsiteY153" fmla="*/ 312716 h 856878"/>
                <a:gd name="connsiteX154" fmla="*/ 495807 w 844601"/>
                <a:gd name="connsiteY154" fmla="*/ 331949 h 856878"/>
                <a:gd name="connsiteX155" fmla="*/ 495593 w 844601"/>
                <a:gd name="connsiteY155" fmla="*/ 343688 h 856878"/>
                <a:gd name="connsiteX156" fmla="*/ 495593 w 844601"/>
                <a:gd name="connsiteY156" fmla="*/ 570630 h 856878"/>
                <a:gd name="connsiteX157" fmla="*/ 492632 w 844601"/>
                <a:gd name="connsiteY157" fmla="*/ 601390 h 856878"/>
                <a:gd name="connsiteX158" fmla="*/ 455628 w 844601"/>
                <a:gd name="connsiteY158" fmla="*/ 610988 h 856878"/>
                <a:gd name="connsiteX159" fmla="*/ 433183 w 844601"/>
                <a:gd name="connsiteY159" fmla="*/ 582442 h 856878"/>
                <a:gd name="connsiteX160" fmla="*/ 386511 w 844601"/>
                <a:gd name="connsiteY160" fmla="*/ 557214 h 856878"/>
                <a:gd name="connsiteX161" fmla="*/ 369455 w 844601"/>
                <a:gd name="connsiteY161" fmla="*/ 565349 h 856878"/>
                <a:gd name="connsiteX162" fmla="*/ 373736 w 844601"/>
                <a:gd name="connsiteY162" fmla="*/ 582299 h 856878"/>
                <a:gd name="connsiteX163" fmla="*/ 482925 w 844601"/>
                <a:gd name="connsiteY163" fmla="*/ 743586 h 856878"/>
                <a:gd name="connsiteX164" fmla="*/ 506191 w 844601"/>
                <a:gd name="connsiteY164" fmla="*/ 820161 h 856878"/>
                <a:gd name="connsiteX165" fmla="*/ 517859 w 844601"/>
                <a:gd name="connsiteY165" fmla="*/ 831685 h 856878"/>
                <a:gd name="connsiteX166" fmla="*/ 699841 w 844601"/>
                <a:gd name="connsiteY166" fmla="*/ 831685 h 856878"/>
                <a:gd name="connsiteX167" fmla="*/ 712187 w 844601"/>
                <a:gd name="connsiteY167" fmla="*/ 819696 h 856878"/>
                <a:gd name="connsiteX168" fmla="*/ 714186 w 844601"/>
                <a:gd name="connsiteY168" fmla="*/ 756717 h 856878"/>
                <a:gd name="connsiteX169" fmla="*/ 720038 w 844601"/>
                <a:gd name="connsiteY169" fmla="*/ 737448 h 856878"/>
                <a:gd name="connsiteX170" fmla="*/ 737558 w 844601"/>
                <a:gd name="connsiteY170" fmla="*/ 656056 h 856878"/>
                <a:gd name="connsiteX171" fmla="*/ 737558 w 844601"/>
                <a:gd name="connsiteY171" fmla="*/ 648562 h 856878"/>
                <a:gd name="connsiteX172" fmla="*/ 749976 w 844601"/>
                <a:gd name="connsiteY172" fmla="*/ 629971 h 856878"/>
                <a:gd name="connsiteX173" fmla="*/ 762679 w 844601"/>
                <a:gd name="connsiteY173" fmla="*/ 648669 h 856878"/>
                <a:gd name="connsiteX174" fmla="*/ 742982 w 844601"/>
                <a:gd name="connsiteY174" fmla="*/ 748010 h 856878"/>
                <a:gd name="connsiteX175" fmla="*/ 737808 w 844601"/>
                <a:gd name="connsiteY175" fmla="*/ 772810 h 856878"/>
                <a:gd name="connsiteX176" fmla="*/ 737451 w 844601"/>
                <a:gd name="connsiteY176" fmla="*/ 824157 h 856878"/>
                <a:gd name="connsiteX177" fmla="*/ 704909 w 844601"/>
                <a:gd name="connsiteY177" fmla="*/ 856878 h 856878"/>
                <a:gd name="connsiteX178" fmla="*/ 513327 w 844601"/>
                <a:gd name="connsiteY178" fmla="*/ 856878 h 856878"/>
                <a:gd name="connsiteX179" fmla="*/ 481213 w 844601"/>
                <a:gd name="connsiteY179" fmla="*/ 826048 h 856878"/>
                <a:gd name="connsiteX180" fmla="*/ 454772 w 844601"/>
                <a:gd name="connsiteY180" fmla="*/ 746333 h 856878"/>
                <a:gd name="connsiteX181" fmla="*/ 352754 w 844601"/>
                <a:gd name="connsiteY181" fmla="*/ 597036 h 856878"/>
                <a:gd name="connsiteX182" fmla="*/ 345832 w 844601"/>
                <a:gd name="connsiteY182" fmla="*/ 553967 h 856878"/>
                <a:gd name="connsiteX183" fmla="*/ 385725 w 844601"/>
                <a:gd name="connsiteY183" fmla="*/ 531736 h 856878"/>
                <a:gd name="connsiteX184" fmla="*/ 445887 w 844601"/>
                <a:gd name="connsiteY184" fmla="*/ 558927 h 856878"/>
                <a:gd name="connsiteX185" fmla="*/ 467974 w 844601"/>
                <a:gd name="connsiteY185" fmla="*/ 585974 h 856878"/>
                <a:gd name="connsiteX186" fmla="*/ 469723 w 844601"/>
                <a:gd name="connsiteY186" fmla="*/ 585118 h 856878"/>
                <a:gd name="connsiteX187" fmla="*/ 470116 w 844601"/>
                <a:gd name="connsiteY187" fmla="*/ 484671 h 856878"/>
                <a:gd name="connsiteX188" fmla="*/ 446208 w 844601"/>
                <a:gd name="connsiteY188" fmla="*/ 439961 h 856878"/>
                <a:gd name="connsiteX189" fmla="*/ 401641 w 844601"/>
                <a:gd name="connsiteY189" fmla="*/ 392252 h 856878"/>
                <a:gd name="connsiteX190" fmla="*/ 395895 w 844601"/>
                <a:gd name="connsiteY190" fmla="*/ 381263 h 856878"/>
                <a:gd name="connsiteX191" fmla="*/ 255306 w 844601"/>
                <a:gd name="connsiteY191" fmla="*/ 462584 h 856878"/>
                <a:gd name="connsiteX192" fmla="*/ 268293 w 844601"/>
                <a:gd name="connsiteY192" fmla="*/ 511219 h 856878"/>
                <a:gd name="connsiteX193" fmla="*/ 161460 w 844601"/>
                <a:gd name="connsiteY193" fmla="*/ 662336 h 856878"/>
                <a:gd name="connsiteX194" fmla="*/ 3385 w 844601"/>
                <a:gd name="connsiteY194" fmla="*/ 559712 h 856878"/>
                <a:gd name="connsiteX195" fmla="*/ 70718 w 844601"/>
                <a:gd name="connsiteY195" fmla="*/ 410843 h 856878"/>
                <a:gd name="connsiteX196" fmla="*/ 231933 w 844601"/>
                <a:gd name="connsiteY196" fmla="*/ 435821 h 856878"/>
                <a:gd name="connsiteX197" fmla="*/ 248061 w 844601"/>
                <a:gd name="connsiteY197" fmla="*/ 437819 h 856878"/>
                <a:gd name="connsiteX198" fmla="*/ 379588 w 844601"/>
                <a:gd name="connsiteY198" fmla="*/ 361815 h 856878"/>
                <a:gd name="connsiteX199" fmla="*/ 387938 w 844601"/>
                <a:gd name="connsiteY199" fmla="*/ 345829 h 856878"/>
                <a:gd name="connsiteX200" fmla="*/ 416163 w 844601"/>
                <a:gd name="connsiteY200" fmla="*/ 248593 h 856878"/>
                <a:gd name="connsiteX201" fmla="*/ 378660 w 844601"/>
                <a:gd name="connsiteY201" fmla="*/ 212911 h 856878"/>
                <a:gd name="connsiteX202" fmla="*/ 370132 w 844601"/>
                <a:gd name="connsiteY202" fmla="*/ 210449 h 856878"/>
                <a:gd name="connsiteX203" fmla="*/ 232147 w 844601"/>
                <a:gd name="connsiteY203" fmla="*/ 211805 h 856878"/>
                <a:gd name="connsiteX204" fmla="*/ 218766 w 844601"/>
                <a:gd name="connsiteY204" fmla="*/ 198673 h 856878"/>
                <a:gd name="connsiteX205" fmla="*/ 233574 w 844601"/>
                <a:gd name="connsiteY205" fmla="*/ 186863 h 856878"/>
                <a:gd name="connsiteX206" fmla="*/ 351327 w 844601"/>
                <a:gd name="connsiteY206" fmla="*/ 186863 h 856878"/>
                <a:gd name="connsiteX207" fmla="*/ 375664 w 844601"/>
                <a:gd name="connsiteY207" fmla="*/ 163026 h 856878"/>
                <a:gd name="connsiteX208" fmla="*/ 375664 w 844601"/>
                <a:gd name="connsiteY208" fmla="*/ 47414 h 856878"/>
                <a:gd name="connsiteX209" fmla="*/ 354004 w 844601"/>
                <a:gd name="connsiteY209" fmla="*/ 25505 h 856878"/>
                <a:gd name="connsiteX210" fmla="*/ 78925 w 844601"/>
                <a:gd name="connsiteY210" fmla="*/ 25505 h 856878"/>
                <a:gd name="connsiteX211" fmla="*/ 57051 w 844601"/>
                <a:gd name="connsiteY211" fmla="*/ 47378 h 856878"/>
                <a:gd name="connsiteX212" fmla="*/ 57051 w 844601"/>
                <a:gd name="connsiteY212" fmla="*/ 164061 h 856878"/>
                <a:gd name="connsiteX213" fmla="*/ 80388 w 844601"/>
                <a:gd name="connsiteY213" fmla="*/ 186827 h 856878"/>
                <a:gd name="connsiteX214" fmla="*/ 169238 w 844601"/>
                <a:gd name="connsiteY214" fmla="*/ 187183 h 856878"/>
                <a:gd name="connsiteX215" fmla="*/ 183511 w 844601"/>
                <a:gd name="connsiteY215" fmla="*/ 193892 h 856878"/>
                <a:gd name="connsiteX216" fmla="*/ 170416 w 844601"/>
                <a:gd name="connsiteY216" fmla="*/ 211733 h 856878"/>
                <a:gd name="connsiteX217" fmla="*/ 104045 w 844601"/>
                <a:gd name="connsiteY217" fmla="*/ 211733 h 856878"/>
                <a:gd name="connsiteX218" fmla="*/ 73001 w 844601"/>
                <a:gd name="connsiteY218" fmla="*/ 211733 h 856878"/>
                <a:gd name="connsiteX219" fmla="*/ 32181 w 844601"/>
                <a:gd name="connsiteY219" fmla="*/ 171698 h 856878"/>
                <a:gd name="connsiteX220" fmla="*/ 32181 w 844601"/>
                <a:gd name="connsiteY220" fmla="*/ 40027 h 856878"/>
                <a:gd name="connsiteX221" fmla="*/ 74251 w 844601"/>
                <a:gd name="connsiteY221" fmla="*/ 134 h 856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</a:cxnLst>
              <a:rect l="l" t="t" r="r" b="b"/>
              <a:pathLst>
                <a:path w="844601" h="856878">
                  <a:moveTo>
                    <a:pt x="135161" y="491486"/>
                  </a:moveTo>
                  <a:cubicBezTo>
                    <a:pt x="114251" y="491236"/>
                    <a:pt x="97087" y="507972"/>
                    <a:pt x="96838" y="528882"/>
                  </a:cubicBezTo>
                  <a:cubicBezTo>
                    <a:pt x="96838" y="528953"/>
                    <a:pt x="96838" y="529060"/>
                    <a:pt x="96838" y="529132"/>
                  </a:cubicBezTo>
                  <a:cubicBezTo>
                    <a:pt x="96374" y="550220"/>
                    <a:pt x="113109" y="567669"/>
                    <a:pt x="134197" y="568133"/>
                  </a:cubicBezTo>
                  <a:cubicBezTo>
                    <a:pt x="134447" y="568133"/>
                    <a:pt x="134697" y="568133"/>
                    <a:pt x="134947" y="568133"/>
                  </a:cubicBezTo>
                  <a:cubicBezTo>
                    <a:pt x="156286" y="568062"/>
                    <a:pt x="173520" y="550756"/>
                    <a:pt x="173448" y="529417"/>
                  </a:cubicBezTo>
                  <a:cubicBezTo>
                    <a:pt x="173448" y="529382"/>
                    <a:pt x="173448" y="529382"/>
                    <a:pt x="173448" y="529346"/>
                  </a:cubicBezTo>
                  <a:cubicBezTo>
                    <a:pt x="173199" y="508364"/>
                    <a:pt x="156143" y="491486"/>
                    <a:pt x="135161" y="491486"/>
                  </a:cubicBezTo>
                  <a:close/>
                  <a:moveTo>
                    <a:pt x="134876" y="466188"/>
                  </a:moveTo>
                  <a:cubicBezTo>
                    <a:pt x="169667" y="465973"/>
                    <a:pt x="198035" y="494055"/>
                    <a:pt x="198249" y="528846"/>
                  </a:cubicBezTo>
                  <a:cubicBezTo>
                    <a:pt x="198249" y="529060"/>
                    <a:pt x="198249" y="529275"/>
                    <a:pt x="198249" y="529489"/>
                  </a:cubicBezTo>
                  <a:cubicBezTo>
                    <a:pt x="198712" y="564244"/>
                    <a:pt x="170879" y="592791"/>
                    <a:pt x="136124" y="593254"/>
                  </a:cubicBezTo>
                  <a:cubicBezTo>
                    <a:pt x="135946" y="593254"/>
                    <a:pt x="135732" y="593254"/>
                    <a:pt x="135554" y="593254"/>
                  </a:cubicBezTo>
                  <a:cubicBezTo>
                    <a:pt x="100406" y="593575"/>
                    <a:pt x="71645" y="565385"/>
                    <a:pt x="71325" y="530238"/>
                  </a:cubicBezTo>
                  <a:cubicBezTo>
                    <a:pt x="71325" y="529988"/>
                    <a:pt x="71325" y="529738"/>
                    <a:pt x="71325" y="529489"/>
                  </a:cubicBezTo>
                  <a:cubicBezTo>
                    <a:pt x="71574" y="494520"/>
                    <a:pt x="99906" y="466294"/>
                    <a:pt x="134876" y="466188"/>
                  </a:cubicBezTo>
                  <a:close/>
                  <a:moveTo>
                    <a:pt x="135232" y="419657"/>
                  </a:moveTo>
                  <a:cubicBezTo>
                    <a:pt x="74393" y="419657"/>
                    <a:pt x="25044" y="469006"/>
                    <a:pt x="25044" y="529845"/>
                  </a:cubicBezTo>
                  <a:cubicBezTo>
                    <a:pt x="25044" y="529988"/>
                    <a:pt x="25044" y="530131"/>
                    <a:pt x="25044" y="530274"/>
                  </a:cubicBezTo>
                  <a:cubicBezTo>
                    <a:pt x="25187" y="590827"/>
                    <a:pt x="74286" y="639891"/>
                    <a:pt x="134840" y="639963"/>
                  </a:cubicBezTo>
                  <a:cubicBezTo>
                    <a:pt x="195394" y="640106"/>
                    <a:pt x="244601" y="591184"/>
                    <a:pt x="244743" y="530630"/>
                  </a:cubicBezTo>
                  <a:cubicBezTo>
                    <a:pt x="244743" y="530202"/>
                    <a:pt x="244743" y="529810"/>
                    <a:pt x="244743" y="529382"/>
                  </a:cubicBezTo>
                  <a:cubicBezTo>
                    <a:pt x="244850" y="468899"/>
                    <a:pt x="195893" y="419764"/>
                    <a:pt x="135375" y="419657"/>
                  </a:cubicBezTo>
                  <a:cubicBezTo>
                    <a:pt x="135339" y="419657"/>
                    <a:pt x="135268" y="419657"/>
                    <a:pt x="135232" y="419657"/>
                  </a:cubicBezTo>
                  <a:close/>
                  <a:moveTo>
                    <a:pt x="770351" y="297978"/>
                  </a:moveTo>
                  <a:cubicBezTo>
                    <a:pt x="751581" y="298086"/>
                    <a:pt x="736452" y="313394"/>
                    <a:pt x="736559" y="332127"/>
                  </a:cubicBezTo>
                  <a:cubicBezTo>
                    <a:pt x="736559" y="332484"/>
                    <a:pt x="736594" y="332805"/>
                    <a:pt x="736594" y="333162"/>
                  </a:cubicBezTo>
                  <a:cubicBezTo>
                    <a:pt x="736702" y="351681"/>
                    <a:pt x="751796" y="366561"/>
                    <a:pt x="770315" y="366454"/>
                  </a:cubicBezTo>
                  <a:cubicBezTo>
                    <a:pt x="770529" y="366454"/>
                    <a:pt x="770779" y="366454"/>
                    <a:pt x="770993" y="366454"/>
                  </a:cubicBezTo>
                  <a:lnTo>
                    <a:pt x="770957" y="366525"/>
                  </a:lnTo>
                  <a:cubicBezTo>
                    <a:pt x="789691" y="366418"/>
                    <a:pt x="804892" y="351324"/>
                    <a:pt x="805105" y="332591"/>
                  </a:cubicBezTo>
                  <a:cubicBezTo>
                    <a:pt x="804998" y="313465"/>
                    <a:pt x="789477" y="298014"/>
                    <a:pt x="770351" y="297978"/>
                  </a:cubicBezTo>
                  <a:close/>
                  <a:moveTo>
                    <a:pt x="525522" y="229030"/>
                  </a:moveTo>
                  <a:cubicBezTo>
                    <a:pt x="502328" y="226827"/>
                    <a:pt x="478394" y="232429"/>
                    <a:pt x="457912" y="246238"/>
                  </a:cubicBezTo>
                  <a:cubicBezTo>
                    <a:pt x="416484" y="273928"/>
                    <a:pt x="400677" y="327203"/>
                    <a:pt x="420302" y="373020"/>
                  </a:cubicBezTo>
                  <a:cubicBezTo>
                    <a:pt x="429722" y="395927"/>
                    <a:pt x="447349" y="414448"/>
                    <a:pt x="469723" y="425045"/>
                  </a:cubicBezTo>
                  <a:lnTo>
                    <a:pt x="469723" y="412021"/>
                  </a:lnTo>
                  <a:cubicBezTo>
                    <a:pt x="469723" y="386686"/>
                    <a:pt x="469723" y="361315"/>
                    <a:pt x="469723" y="335980"/>
                  </a:cubicBezTo>
                  <a:cubicBezTo>
                    <a:pt x="469723" y="318532"/>
                    <a:pt x="475789" y="303866"/>
                    <a:pt x="491347" y="294303"/>
                  </a:cubicBezTo>
                  <a:cubicBezTo>
                    <a:pt x="512756" y="280851"/>
                    <a:pt x="540981" y="287309"/>
                    <a:pt x="554434" y="308719"/>
                  </a:cubicBezTo>
                  <a:cubicBezTo>
                    <a:pt x="558966" y="315963"/>
                    <a:pt x="561427" y="324384"/>
                    <a:pt x="561427" y="332948"/>
                  </a:cubicBezTo>
                  <a:cubicBezTo>
                    <a:pt x="562249" y="357069"/>
                    <a:pt x="561642" y="381334"/>
                    <a:pt x="561642" y="406811"/>
                  </a:cubicBezTo>
                  <a:cubicBezTo>
                    <a:pt x="568493" y="405420"/>
                    <a:pt x="573846" y="402957"/>
                    <a:pt x="578805" y="403636"/>
                  </a:cubicBezTo>
                  <a:cubicBezTo>
                    <a:pt x="591080" y="405348"/>
                    <a:pt x="596647" y="397926"/>
                    <a:pt x="602321" y="389363"/>
                  </a:cubicBezTo>
                  <a:cubicBezTo>
                    <a:pt x="629403" y="348077"/>
                    <a:pt x="623694" y="293447"/>
                    <a:pt x="588690" y="258656"/>
                  </a:cubicBezTo>
                  <a:cubicBezTo>
                    <a:pt x="571169" y="241243"/>
                    <a:pt x="548716" y="231234"/>
                    <a:pt x="525522" y="229030"/>
                  </a:cubicBezTo>
                  <a:close/>
                  <a:moveTo>
                    <a:pt x="289417" y="123775"/>
                  </a:moveTo>
                  <a:cubicBezTo>
                    <a:pt x="303263" y="122848"/>
                    <a:pt x="317178" y="123026"/>
                    <a:pt x="330988" y="124240"/>
                  </a:cubicBezTo>
                  <a:cubicBezTo>
                    <a:pt x="334877" y="124667"/>
                    <a:pt x="340908" y="132411"/>
                    <a:pt x="340658" y="136443"/>
                  </a:cubicBezTo>
                  <a:cubicBezTo>
                    <a:pt x="340408" y="140475"/>
                    <a:pt x="334235" y="146220"/>
                    <a:pt x="329525" y="147719"/>
                  </a:cubicBezTo>
                  <a:cubicBezTo>
                    <a:pt x="323209" y="149503"/>
                    <a:pt x="315966" y="148183"/>
                    <a:pt x="309364" y="148183"/>
                  </a:cubicBezTo>
                  <a:cubicBezTo>
                    <a:pt x="302941" y="148183"/>
                    <a:pt x="296019" y="149717"/>
                    <a:pt x="290309" y="147719"/>
                  </a:cubicBezTo>
                  <a:cubicBezTo>
                    <a:pt x="285135" y="145542"/>
                    <a:pt x="281139" y="141332"/>
                    <a:pt x="279248" y="136051"/>
                  </a:cubicBezTo>
                  <a:cubicBezTo>
                    <a:pt x="277393" y="129378"/>
                    <a:pt x="282531" y="124097"/>
                    <a:pt x="289417" y="123775"/>
                  </a:cubicBezTo>
                  <a:close/>
                  <a:moveTo>
                    <a:pt x="98586" y="123097"/>
                  </a:moveTo>
                  <a:cubicBezTo>
                    <a:pt x="139871" y="123097"/>
                    <a:pt x="181192" y="123097"/>
                    <a:pt x="222476" y="123097"/>
                  </a:cubicBezTo>
                  <a:cubicBezTo>
                    <a:pt x="233181" y="123097"/>
                    <a:pt x="238927" y="128058"/>
                    <a:pt x="238249" y="136157"/>
                  </a:cubicBezTo>
                  <a:cubicBezTo>
                    <a:pt x="237499" y="145649"/>
                    <a:pt x="231112" y="148290"/>
                    <a:pt x="222619" y="148218"/>
                  </a:cubicBezTo>
                  <a:cubicBezTo>
                    <a:pt x="201959" y="148182"/>
                    <a:pt x="181299" y="148182"/>
                    <a:pt x="160674" y="148182"/>
                  </a:cubicBezTo>
                  <a:cubicBezTo>
                    <a:pt x="140014" y="148182"/>
                    <a:pt x="119354" y="148182"/>
                    <a:pt x="98729" y="148182"/>
                  </a:cubicBezTo>
                  <a:cubicBezTo>
                    <a:pt x="88345" y="148182"/>
                    <a:pt x="82101" y="143116"/>
                    <a:pt x="82778" y="135265"/>
                  </a:cubicBezTo>
                  <a:cubicBezTo>
                    <a:pt x="83599" y="125774"/>
                    <a:pt x="90237" y="123097"/>
                    <a:pt x="98586" y="123097"/>
                  </a:cubicBezTo>
                  <a:close/>
                  <a:moveTo>
                    <a:pt x="134519" y="63435"/>
                  </a:moveTo>
                  <a:cubicBezTo>
                    <a:pt x="140585" y="63542"/>
                    <a:pt x="145402" y="68502"/>
                    <a:pt x="145295" y="74569"/>
                  </a:cubicBezTo>
                  <a:cubicBezTo>
                    <a:pt x="145295" y="74925"/>
                    <a:pt x="145259" y="75318"/>
                    <a:pt x="145224" y="75674"/>
                  </a:cubicBezTo>
                  <a:cubicBezTo>
                    <a:pt x="145616" y="82061"/>
                    <a:pt x="140763" y="87521"/>
                    <a:pt x="134376" y="87914"/>
                  </a:cubicBezTo>
                  <a:cubicBezTo>
                    <a:pt x="133948" y="87950"/>
                    <a:pt x="133484" y="87950"/>
                    <a:pt x="133056" y="87914"/>
                  </a:cubicBezTo>
                  <a:cubicBezTo>
                    <a:pt x="126953" y="88092"/>
                    <a:pt x="120495" y="87878"/>
                    <a:pt x="114108" y="87878"/>
                  </a:cubicBezTo>
                  <a:cubicBezTo>
                    <a:pt x="107685" y="87878"/>
                    <a:pt x="101226" y="88163"/>
                    <a:pt x="94839" y="87878"/>
                  </a:cubicBezTo>
                  <a:cubicBezTo>
                    <a:pt x="87274" y="87414"/>
                    <a:pt x="81851" y="82561"/>
                    <a:pt x="83242" y="75567"/>
                  </a:cubicBezTo>
                  <a:cubicBezTo>
                    <a:pt x="84170" y="70929"/>
                    <a:pt x="89879" y="64292"/>
                    <a:pt x="93946" y="63792"/>
                  </a:cubicBezTo>
                  <a:cubicBezTo>
                    <a:pt x="107435" y="62651"/>
                    <a:pt x="120995" y="62507"/>
                    <a:pt x="134519" y="63435"/>
                  </a:cubicBezTo>
                  <a:close/>
                  <a:moveTo>
                    <a:pt x="202209" y="62829"/>
                  </a:moveTo>
                  <a:cubicBezTo>
                    <a:pt x="243137" y="62829"/>
                    <a:pt x="284280" y="62829"/>
                    <a:pt x="325029" y="62829"/>
                  </a:cubicBezTo>
                  <a:cubicBezTo>
                    <a:pt x="335734" y="62829"/>
                    <a:pt x="341765" y="67539"/>
                    <a:pt x="341230" y="75496"/>
                  </a:cubicBezTo>
                  <a:cubicBezTo>
                    <a:pt x="340552" y="85666"/>
                    <a:pt x="333630" y="87985"/>
                    <a:pt x="324745" y="87915"/>
                  </a:cubicBezTo>
                  <a:cubicBezTo>
                    <a:pt x="304476" y="87843"/>
                    <a:pt x="284173" y="87951"/>
                    <a:pt x="263869" y="87951"/>
                  </a:cubicBezTo>
                  <a:cubicBezTo>
                    <a:pt x="243245" y="87951"/>
                    <a:pt x="222584" y="87951"/>
                    <a:pt x="201924" y="87951"/>
                  </a:cubicBezTo>
                  <a:cubicBezTo>
                    <a:pt x="191433" y="87951"/>
                    <a:pt x="185010" y="83133"/>
                    <a:pt x="185617" y="75390"/>
                  </a:cubicBezTo>
                  <a:cubicBezTo>
                    <a:pt x="186402" y="65398"/>
                    <a:pt x="193360" y="62829"/>
                    <a:pt x="202209" y="62829"/>
                  </a:cubicBezTo>
                  <a:close/>
                  <a:moveTo>
                    <a:pt x="761038" y="44845"/>
                  </a:moveTo>
                  <a:cubicBezTo>
                    <a:pt x="728316" y="44559"/>
                    <a:pt x="701554" y="70858"/>
                    <a:pt x="701269" y="103579"/>
                  </a:cubicBezTo>
                  <a:cubicBezTo>
                    <a:pt x="701233" y="136264"/>
                    <a:pt x="727567" y="162848"/>
                    <a:pt x="760253" y="163133"/>
                  </a:cubicBezTo>
                  <a:cubicBezTo>
                    <a:pt x="792902" y="163169"/>
                    <a:pt x="819379" y="136692"/>
                    <a:pt x="819414" y="104042"/>
                  </a:cubicBezTo>
                  <a:cubicBezTo>
                    <a:pt x="819414" y="103971"/>
                    <a:pt x="819414" y="103864"/>
                    <a:pt x="819414" y="103793"/>
                  </a:cubicBezTo>
                  <a:cubicBezTo>
                    <a:pt x="819379" y="71464"/>
                    <a:pt x="793366" y="45201"/>
                    <a:pt x="761038" y="44845"/>
                  </a:cubicBezTo>
                  <a:close/>
                  <a:moveTo>
                    <a:pt x="74251" y="134"/>
                  </a:moveTo>
                  <a:cubicBezTo>
                    <a:pt x="169167" y="-45"/>
                    <a:pt x="264083" y="-45"/>
                    <a:pt x="358999" y="134"/>
                  </a:cubicBezTo>
                  <a:cubicBezTo>
                    <a:pt x="381872" y="-152"/>
                    <a:pt x="400677" y="18154"/>
                    <a:pt x="400962" y="41027"/>
                  </a:cubicBezTo>
                  <a:cubicBezTo>
                    <a:pt x="400962" y="41170"/>
                    <a:pt x="400962" y="41312"/>
                    <a:pt x="400962" y="41455"/>
                  </a:cubicBezTo>
                  <a:cubicBezTo>
                    <a:pt x="401462" y="84275"/>
                    <a:pt x="400962" y="127094"/>
                    <a:pt x="400962" y="169913"/>
                  </a:cubicBezTo>
                  <a:cubicBezTo>
                    <a:pt x="401319" y="172767"/>
                    <a:pt x="400926" y="175658"/>
                    <a:pt x="399856" y="178298"/>
                  </a:cubicBezTo>
                  <a:cubicBezTo>
                    <a:pt x="391970" y="191037"/>
                    <a:pt x="399071" y="198673"/>
                    <a:pt x="408027" y="206845"/>
                  </a:cubicBezTo>
                  <a:cubicBezTo>
                    <a:pt x="416984" y="215016"/>
                    <a:pt x="424263" y="223758"/>
                    <a:pt x="432399" y="232394"/>
                  </a:cubicBezTo>
                  <a:cubicBezTo>
                    <a:pt x="487886" y="193749"/>
                    <a:pt x="542195" y="192893"/>
                    <a:pt x="597253" y="231502"/>
                  </a:cubicBezTo>
                  <a:cubicBezTo>
                    <a:pt x="599073" y="229967"/>
                    <a:pt x="601322" y="228397"/>
                    <a:pt x="603248" y="226470"/>
                  </a:cubicBezTo>
                  <a:cubicBezTo>
                    <a:pt x="628761" y="201029"/>
                    <a:pt x="654132" y="175443"/>
                    <a:pt x="679752" y="150109"/>
                  </a:cubicBezTo>
                  <a:cubicBezTo>
                    <a:pt x="684070" y="145863"/>
                    <a:pt x="685497" y="142544"/>
                    <a:pt x="682892" y="136335"/>
                  </a:cubicBezTo>
                  <a:cubicBezTo>
                    <a:pt x="666192" y="96906"/>
                    <a:pt x="681928" y="51196"/>
                    <a:pt x="719360" y="30429"/>
                  </a:cubicBezTo>
                  <a:cubicBezTo>
                    <a:pt x="756149" y="9840"/>
                    <a:pt x="802465" y="19688"/>
                    <a:pt x="827693" y="53444"/>
                  </a:cubicBezTo>
                  <a:cubicBezTo>
                    <a:pt x="852992" y="87164"/>
                    <a:pt x="849566" y="134372"/>
                    <a:pt x="819664" y="164061"/>
                  </a:cubicBezTo>
                  <a:cubicBezTo>
                    <a:pt x="789227" y="194355"/>
                    <a:pt x="740841" y="196783"/>
                    <a:pt x="707478" y="169735"/>
                  </a:cubicBezTo>
                  <a:cubicBezTo>
                    <a:pt x="705801" y="168414"/>
                    <a:pt x="704159" y="167059"/>
                    <a:pt x="703588" y="166558"/>
                  </a:cubicBezTo>
                  <a:lnTo>
                    <a:pt x="619483" y="250699"/>
                  </a:lnTo>
                  <a:cubicBezTo>
                    <a:pt x="626620" y="268219"/>
                    <a:pt x="635934" y="286382"/>
                    <a:pt x="640893" y="305721"/>
                  </a:cubicBezTo>
                  <a:cubicBezTo>
                    <a:pt x="644033" y="318033"/>
                    <a:pt x="648387" y="320851"/>
                    <a:pt x="659805" y="319995"/>
                  </a:cubicBezTo>
                  <a:cubicBezTo>
                    <a:pt x="673686" y="319103"/>
                    <a:pt x="687638" y="319103"/>
                    <a:pt x="701518" y="319995"/>
                  </a:cubicBezTo>
                  <a:cubicBezTo>
                    <a:pt x="709690" y="320459"/>
                    <a:pt x="713115" y="317640"/>
                    <a:pt x="716006" y="310110"/>
                  </a:cubicBezTo>
                  <a:cubicBezTo>
                    <a:pt x="727103" y="281957"/>
                    <a:pt x="757754" y="266827"/>
                    <a:pt x="786872" y="275106"/>
                  </a:cubicBezTo>
                  <a:cubicBezTo>
                    <a:pt x="816274" y="283634"/>
                    <a:pt x="834580" y="312894"/>
                    <a:pt x="829370" y="343082"/>
                  </a:cubicBezTo>
                  <a:cubicBezTo>
                    <a:pt x="824411" y="369201"/>
                    <a:pt x="803001" y="389005"/>
                    <a:pt x="776595" y="392003"/>
                  </a:cubicBezTo>
                  <a:cubicBezTo>
                    <a:pt x="750119" y="394393"/>
                    <a:pt x="725212" y="379050"/>
                    <a:pt x="715507" y="354286"/>
                  </a:cubicBezTo>
                  <a:cubicBezTo>
                    <a:pt x="714436" y="351646"/>
                    <a:pt x="713508" y="349005"/>
                    <a:pt x="711938" y="345294"/>
                  </a:cubicBezTo>
                  <a:cubicBezTo>
                    <a:pt x="691242" y="345294"/>
                    <a:pt x="670224" y="345080"/>
                    <a:pt x="649243" y="345615"/>
                  </a:cubicBezTo>
                  <a:cubicBezTo>
                    <a:pt x="647030" y="345615"/>
                    <a:pt x="643462" y="350076"/>
                    <a:pt x="642963" y="352752"/>
                  </a:cubicBezTo>
                  <a:cubicBezTo>
                    <a:pt x="639716" y="372912"/>
                    <a:pt x="631652" y="392003"/>
                    <a:pt x="619483" y="408417"/>
                  </a:cubicBezTo>
                  <a:cubicBezTo>
                    <a:pt x="615915" y="413341"/>
                    <a:pt x="614524" y="416981"/>
                    <a:pt x="619163" y="422226"/>
                  </a:cubicBezTo>
                  <a:cubicBezTo>
                    <a:pt x="622267" y="426508"/>
                    <a:pt x="624907" y="431111"/>
                    <a:pt x="627048" y="435964"/>
                  </a:cubicBezTo>
                  <a:cubicBezTo>
                    <a:pt x="663766" y="427793"/>
                    <a:pt x="677326" y="433502"/>
                    <a:pt x="693847" y="464118"/>
                  </a:cubicBezTo>
                  <a:cubicBezTo>
                    <a:pt x="700697" y="462584"/>
                    <a:pt x="707621" y="461477"/>
                    <a:pt x="714579" y="460799"/>
                  </a:cubicBezTo>
                  <a:cubicBezTo>
                    <a:pt x="739056" y="459907"/>
                    <a:pt x="759146" y="476035"/>
                    <a:pt x="760680" y="500407"/>
                  </a:cubicBezTo>
                  <a:cubicBezTo>
                    <a:pt x="762429" y="528133"/>
                    <a:pt x="761644" y="556037"/>
                    <a:pt x="761572" y="583834"/>
                  </a:cubicBezTo>
                  <a:cubicBezTo>
                    <a:pt x="762215" y="590220"/>
                    <a:pt x="757577" y="595930"/>
                    <a:pt x="751153" y="596572"/>
                  </a:cubicBezTo>
                  <a:cubicBezTo>
                    <a:pt x="750369" y="596643"/>
                    <a:pt x="749548" y="596643"/>
                    <a:pt x="748762" y="596572"/>
                  </a:cubicBezTo>
                  <a:cubicBezTo>
                    <a:pt x="740698" y="596323"/>
                    <a:pt x="736773" y="591112"/>
                    <a:pt x="736773" y="583049"/>
                  </a:cubicBezTo>
                  <a:cubicBezTo>
                    <a:pt x="736773" y="558785"/>
                    <a:pt x="736773" y="534520"/>
                    <a:pt x="736773" y="510256"/>
                  </a:cubicBezTo>
                  <a:cubicBezTo>
                    <a:pt x="736773" y="495768"/>
                    <a:pt x="730386" y="487526"/>
                    <a:pt x="719146" y="485991"/>
                  </a:cubicBezTo>
                  <a:cubicBezTo>
                    <a:pt x="704873" y="484029"/>
                    <a:pt x="695345" y="492771"/>
                    <a:pt x="695024" y="508936"/>
                  </a:cubicBezTo>
                  <a:cubicBezTo>
                    <a:pt x="694596" y="531023"/>
                    <a:pt x="695024" y="553146"/>
                    <a:pt x="695024" y="575269"/>
                  </a:cubicBezTo>
                  <a:cubicBezTo>
                    <a:pt x="695024" y="578481"/>
                    <a:pt x="695024" y="581728"/>
                    <a:pt x="695024" y="584904"/>
                  </a:cubicBezTo>
                  <a:cubicBezTo>
                    <a:pt x="694667" y="592433"/>
                    <a:pt x="690636" y="597392"/>
                    <a:pt x="683249" y="597571"/>
                  </a:cubicBezTo>
                  <a:cubicBezTo>
                    <a:pt x="675292" y="597785"/>
                    <a:pt x="670689" y="592897"/>
                    <a:pt x="670474" y="584833"/>
                  </a:cubicBezTo>
                  <a:cubicBezTo>
                    <a:pt x="670224" y="575234"/>
                    <a:pt x="670474" y="565564"/>
                    <a:pt x="670474" y="555930"/>
                  </a:cubicBezTo>
                  <a:cubicBezTo>
                    <a:pt x="670474" y="530595"/>
                    <a:pt x="670474" y="505260"/>
                    <a:pt x="670474" y="479925"/>
                  </a:cubicBezTo>
                  <a:cubicBezTo>
                    <a:pt x="670474" y="470683"/>
                    <a:pt x="667370" y="461869"/>
                    <a:pt x="658235" y="459443"/>
                  </a:cubicBezTo>
                  <a:cubicBezTo>
                    <a:pt x="651812" y="457695"/>
                    <a:pt x="641964" y="458016"/>
                    <a:pt x="637646" y="461869"/>
                  </a:cubicBezTo>
                  <a:cubicBezTo>
                    <a:pt x="632294" y="467722"/>
                    <a:pt x="629225" y="475322"/>
                    <a:pt x="629011" y="483279"/>
                  </a:cubicBezTo>
                  <a:cubicBezTo>
                    <a:pt x="628012" y="510005"/>
                    <a:pt x="628797" y="536803"/>
                    <a:pt x="628440" y="563529"/>
                  </a:cubicBezTo>
                  <a:cubicBezTo>
                    <a:pt x="628618" y="568383"/>
                    <a:pt x="627120" y="573165"/>
                    <a:pt x="624229" y="577089"/>
                  </a:cubicBezTo>
                  <a:cubicBezTo>
                    <a:pt x="620733" y="579837"/>
                    <a:pt x="616094" y="580693"/>
                    <a:pt x="611848" y="579373"/>
                  </a:cubicBezTo>
                  <a:cubicBezTo>
                    <a:pt x="607709" y="576946"/>
                    <a:pt x="604818" y="572843"/>
                    <a:pt x="603962" y="568133"/>
                  </a:cubicBezTo>
                  <a:cubicBezTo>
                    <a:pt x="602856" y="557179"/>
                    <a:pt x="603497" y="546045"/>
                    <a:pt x="603462" y="534983"/>
                  </a:cubicBezTo>
                  <a:cubicBezTo>
                    <a:pt x="603462" y="506794"/>
                    <a:pt x="603712" y="478605"/>
                    <a:pt x="603248" y="450451"/>
                  </a:cubicBezTo>
                  <a:cubicBezTo>
                    <a:pt x="602998" y="434644"/>
                    <a:pt x="590759" y="425473"/>
                    <a:pt x="576950" y="429470"/>
                  </a:cubicBezTo>
                  <a:cubicBezTo>
                    <a:pt x="566994" y="432431"/>
                    <a:pt x="562320" y="439426"/>
                    <a:pt x="562249" y="452807"/>
                  </a:cubicBezTo>
                  <a:cubicBezTo>
                    <a:pt x="562071" y="483137"/>
                    <a:pt x="562249" y="513468"/>
                    <a:pt x="562249" y="543798"/>
                  </a:cubicBezTo>
                  <a:cubicBezTo>
                    <a:pt x="562249" y="546973"/>
                    <a:pt x="563247" y="551112"/>
                    <a:pt x="561678" y="553218"/>
                  </a:cubicBezTo>
                  <a:cubicBezTo>
                    <a:pt x="558609" y="557321"/>
                    <a:pt x="554149" y="562923"/>
                    <a:pt x="550080" y="563102"/>
                  </a:cubicBezTo>
                  <a:cubicBezTo>
                    <a:pt x="546013" y="563280"/>
                    <a:pt x="540768" y="558213"/>
                    <a:pt x="537806" y="554146"/>
                  </a:cubicBezTo>
                  <a:cubicBezTo>
                    <a:pt x="535843" y="551505"/>
                    <a:pt x="536771" y="546580"/>
                    <a:pt x="536771" y="542691"/>
                  </a:cubicBezTo>
                  <a:cubicBezTo>
                    <a:pt x="536771" y="476321"/>
                    <a:pt x="536771" y="409951"/>
                    <a:pt x="536771" y="343581"/>
                  </a:cubicBezTo>
                  <a:cubicBezTo>
                    <a:pt x="536878" y="339656"/>
                    <a:pt x="536771" y="335731"/>
                    <a:pt x="536485" y="331842"/>
                  </a:cubicBezTo>
                  <a:cubicBezTo>
                    <a:pt x="536272" y="321065"/>
                    <a:pt x="527387" y="312502"/>
                    <a:pt x="516610" y="312716"/>
                  </a:cubicBezTo>
                  <a:cubicBezTo>
                    <a:pt x="516432" y="312716"/>
                    <a:pt x="516289" y="312716"/>
                    <a:pt x="516146" y="312716"/>
                  </a:cubicBezTo>
                  <a:cubicBezTo>
                    <a:pt x="505227" y="312430"/>
                    <a:pt x="496129" y="321030"/>
                    <a:pt x="495807" y="331949"/>
                  </a:cubicBezTo>
                  <a:cubicBezTo>
                    <a:pt x="495450" y="335838"/>
                    <a:pt x="495593" y="339799"/>
                    <a:pt x="495593" y="343688"/>
                  </a:cubicBezTo>
                  <a:cubicBezTo>
                    <a:pt x="495593" y="419336"/>
                    <a:pt x="495593" y="494983"/>
                    <a:pt x="495593" y="570630"/>
                  </a:cubicBezTo>
                  <a:cubicBezTo>
                    <a:pt x="495843" y="580979"/>
                    <a:pt x="494844" y="591291"/>
                    <a:pt x="492632" y="601390"/>
                  </a:cubicBezTo>
                  <a:cubicBezTo>
                    <a:pt x="487600" y="621550"/>
                    <a:pt x="469937" y="626082"/>
                    <a:pt x="455628" y="610988"/>
                  </a:cubicBezTo>
                  <a:cubicBezTo>
                    <a:pt x="447314" y="602246"/>
                    <a:pt x="440856" y="591791"/>
                    <a:pt x="433183" y="582442"/>
                  </a:cubicBezTo>
                  <a:cubicBezTo>
                    <a:pt x="421123" y="567633"/>
                    <a:pt x="407457" y="554895"/>
                    <a:pt x="386511" y="557214"/>
                  </a:cubicBezTo>
                  <a:cubicBezTo>
                    <a:pt x="380373" y="557892"/>
                    <a:pt x="372238" y="560782"/>
                    <a:pt x="369455" y="565349"/>
                  </a:cubicBezTo>
                  <a:cubicBezTo>
                    <a:pt x="367278" y="568918"/>
                    <a:pt x="370524" y="577518"/>
                    <a:pt x="373736" y="582299"/>
                  </a:cubicBezTo>
                  <a:cubicBezTo>
                    <a:pt x="409883" y="636252"/>
                    <a:pt x="446457" y="689883"/>
                    <a:pt x="482925" y="743586"/>
                  </a:cubicBezTo>
                  <a:cubicBezTo>
                    <a:pt x="498448" y="766065"/>
                    <a:pt x="506548" y="792827"/>
                    <a:pt x="506191" y="820161"/>
                  </a:cubicBezTo>
                  <a:cubicBezTo>
                    <a:pt x="506191" y="829152"/>
                    <a:pt x="509117" y="831722"/>
                    <a:pt x="517859" y="831685"/>
                  </a:cubicBezTo>
                  <a:cubicBezTo>
                    <a:pt x="578519" y="831365"/>
                    <a:pt x="639180" y="831365"/>
                    <a:pt x="699841" y="831685"/>
                  </a:cubicBezTo>
                  <a:cubicBezTo>
                    <a:pt x="709048" y="831685"/>
                    <a:pt x="712259" y="829332"/>
                    <a:pt x="712187" y="819696"/>
                  </a:cubicBezTo>
                  <a:cubicBezTo>
                    <a:pt x="712187" y="798716"/>
                    <a:pt x="712866" y="777698"/>
                    <a:pt x="714186" y="756717"/>
                  </a:cubicBezTo>
                  <a:cubicBezTo>
                    <a:pt x="714686" y="749936"/>
                    <a:pt x="716683" y="743371"/>
                    <a:pt x="720038" y="737448"/>
                  </a:cubicBezTo>
                  <a:cubicBezTo>
                    <a:pt x="733919" y="712684"/>
                    <a:pt x="740020" y="684316"/>
                    <a:pt x="737558" y="656056"/>
                  </a:cubicBezTo>
                  <a:cubicBezTo>
                    <a:pt x="737558" y="653557"/>
                    <a:pt x="737558" y="651060"/>
                    <a:pt x="737558" y="648562"/>
                  </a:cubicBezTo>
                  <a:cubicBezTo>
                    <a:pt x="737558" y="635751"/>
                    <a:pt x="741555" y="629900"/>
                    <a:pt x="749976" y="629971"/>
                  </a:cubicBezTo>
                  <a:cubicBezTo>
                    <a:pt x="758397" y="630043"/>
                    <a:pt x="762107" y="636037"/>
                    <a:pt x="762679" y="648669"/>
                  </a:cubicBezTo>
                  <a:cubicBezTo>
                    <a:pt x="764285" y="683424"/>
                    <a:pt x="760788" y="716894"/>
                    <a:pt x="742982" y="748010"/>
                  </a:cubicBezTo>
                  <a:cubicBezTo>
                    <a:pt x="738949" y="755147"/>
                    <a:pt x="738200" y="764424"/>
                    <a:pt x="737808" y="772810"/>
                  </a:cubicBezTo>
                  <a:cubicBezTo>
                    <a:pt x="737023" y="789902"/>
                    <a:pt x="737630" y="807029"/>
                    <a:pt x="737451" y="824157"/>
                  </a:cubicBezTo>
                  <a:cubicBezTo>
                    <a:pt x="737237" y="844960"/>
                    <a:pt x="725462" y="856843"/>
                    <a:pt x="704909" y="856878"/>
                  </a:cubicBezTo>
                  <a:cubicBezTo>
                    <a:pt x="641036" y="856878"/>
                    <a:pt x="577164" y="856878"/>
                    <a:pt x="513327" y="856878"/>
                  </a:cubicBezTo>
                  <a:cubicBezTo>
                    <a:pt x="493702" y="856878"/>
                    <a:pt x="480928" y="845389"/>
                    <a:pt x="481213" y="826048"/>
                  </a:cubicBezTo>
                  <a:cubicBezTo>
                    <a:pt x="481891" y="796039"/>
                    <a:pt x="471471" y="770454"/>
                    <a:pt x="454772" y="746333"/>
                  </a:cubicBezTo>
                  <a:cubicBezTo>
                    <a:pt x="420480" y="696734"/>
                    <a:pt x="386975" y="646778"/>
                    <a:pt x="352754" y="597036"/>
                  </a:cubicBezTo>
                  <a:cubicBezTo>
                    <a:pt x="343585" y="583655"/>
                    <a:pt x="338161" y="569668"/>
                    <a:pt x="345832" y="553967"/>
                  </a:cubicBezTo>
                  <a:cubicBezTo>
                    <a:pt x="353861" y="537588"/>
                    <a:pt x="368812" y="532807"/>
                    <a:pt x="385725" y="531736"/>
                  </a:cubicBezTo>
                  <a:cubicBezTo>
                    <a:pt x="410703" y="530167"/>
                    <a:pt x="429901" y="541121"/>
                    <a:pt x="445887" y="558927"/>
                  </a:cubicBezTo>
                  <a:cubicBezTo>
                    <a:pt x="453666" y="567562"/>
                    <a:pt x="460659" y="576946"/>
                    <a:pt x="467974" y="585974"/>
                  </a:cubicBezTo>
                  <a:lnTo>
                    <a:pt x="469723" y="585118"/>
                  </a:lnTo>
                  <a:cubicBezTo>
                    <a:pt x="469723" y="551612"/>
                    <a:pt x="468652" y="518105"/>
                    <a:pt x="470116" y="484671"/>
                  </a:cubicBezTo>
                  <a:cubicBezTo>
                    <a:pt x="470972" y="464011"/>
                    <a:pt x="468439" y="449416"/>
                    <a:pt x="446208" y="439961"/>
                  </a:cubicBezTo>
                  <a:cubicBezTo>
                    <a:pt x="425727" y="431254"/>
                    <a:pt x="412095" y="412342"/>
                    <a:pt x="401641" y="392252"/>
                  </a:cubicBezTo>
                  <a:cubicBezTo>
                    <a:pt x="399892" y="388684"/>
                    <a:pt x="398072" y="385437"/>
                    <a:pt x="395895" y="381263"/>
                  </a:cubicBezTo>
                  <a:lnTo>
                    <a:pt x="255306" y="462584"/>
                  </a:lnTo>
                  <a:cubicBezTo>
                    <a:pt x="259979" y="479746"/>
                    <a:pt x="266010" y="495233"/>
                    <a:pt x="268293" y="511219"/>
                  </a:cubicBezTo>
                  <a:cubicBezTo>
                    <a:pt x="278998" y="581871"/>
                    <a:pt x="230434" y="650025"/>
                    <a:pt x="161460" y="662336"/>
                  </a:cubicBezTo>
                  <a:cubicBezTo>
                    <a:pt x="87702" y="675538"/>
                    <a:pt x="19406" y="631221"/>
                    <a:pt x="3385" y="559712"/>
                  </a:cubicBezTo>
                  <a:cubicBezTo>
                    <a:pt x="-10069" y="500621"/>
                    <a:pt x="17443" y="439782"/>
                    <a:pt x="70718" y="410843"/>
                  </a:cubicBezTo>
                  <a:cubicBezTo>
                    <a:pt x="123885" y="381654"/>
                    <a:pt x="190077" y="391896"/>
                    <a:pt x="231933" y="435821"/>
                  </a:cubicBezTo>
                  <a:cubicBezTo>
                    <a:pt x="237820" y="441959"/>
                    <a:pt x="241603" y="441602"/>
                    <a:pt x="248061" y="437819"/>
                  </a:cubicBezTo>
                  <a:cubicBezTo>
                    <a:pt x="291773" y="412235"/>
                    <a:pt x="335627" y="386900"/>
                    <a:pt x="379588" y="361815"/>
                  </a:cubicBezTo>
                  <a:cubicBezTo>
                    <a:pt x="385868" y="359210"/>
                    <a:pt x="389401" y="352466"/>
                    <a:pt x="387938" y="345829"/>
                  </a:cubicBezTo>
                  <a:cubicBezTo>
                    <a:pt x="384370" y="310753"/>
                    <a:pt x="389686" y="293411"/>
                    <a:pt x="416163" y="248593"/>
                  </a:cubicBezTo>
                  <a:cubicBezTo>
                    <a:pt x="403960" y="236961"/>
                    <a:pt x="391506" y="224793"/>
                    <a:pt x="378660" y="212911"/>
                  </a:cubicBezTo>
                  <a:cubicBezTo>
                    <a:pt x="376163" y="211162"/>
                    <a:pt x="373165" y="210270"/>
                    <a:pt x="370132" y="210449"/>
                  </a:cubicBezTo>
                  <a:cubicBezTo>
                    <a:pt x="324137" y="210806"/>
                    <a:pt x="278142" y="211448"/>
                    <a:pt x="232147" y="211805"/>
                  </a:cubicBezTo>
                  <a:cubicBezTo>
                    <a:pt x="223833" y="211805"/>
                    <a:pt x="218302" y="207558"/>
                    <a:pt x="218766" y="198673"/>
                  </a:cubicBezTo>
                  <a:cubicBezTo>
                    <a:pt x="219230" y="189788"/>
                    <a:pt x="225438" y="186863"/>
                    <a:pt x="233574" y="186863"/>
                  </a:cubicBezTo>
                  <a:lnTo>
                    <a:pt x="351327" y="186863"/>
                  </a:lnTo>
                  <a:cubicBezTo>
                    <a:pt x="370632" y="186863"/>
                    <a:pt x="375628" y="181938"/>
                    <a:pt x="375664" y="163026"/>
                  </a:cubicBezTo>
                  <a:cubicBezTo>
                    <a:pt x="375664" y="124489"/>
                    <a:pt x="375664" y="85952"/>
                    <a:pt x="375664" y="47414"/>
                  </a:cubicBezTo>
                  <a:cubicBezTo>
                    <a:pt x="375664" y="30786"/>
                    <a:pt x="370454" y="25505"/>
                    <a:pt x="354004" y="25505"/>
                  </a:cubicBezTo>
                  <a:cubicBezTo>
                    <a:pt x="262299" y="25505"/>
                    <a:pt x="170594" y="25505"/>
                    <a:pt x="78925" y="25505"/>
                  </a:cubicBezTo>
                  <a:cubicBezTo>
                    <a:pt x="62440" y="25505"/>
                    <a:pt x="57087" y="30822"/>
                    <a:pt x="57051" y="47378"/>
                  </a:cubicBezTo>
                  <a:cubicBezTo>
                    <a:pt x="56909" y="86272"/>
                    <a:pt x="56909" y="125167"/>
                    <a:pt x="57051" y="164061"/>
                  </a:cubicBezTo>
                  <a:cubicBezTo>
                    <a:pt x="57051" y="181474"/>
                    <a:pt x="62654" y="186791"/>
                    <a:pt x="80388" y="186827"/>
                  </a:cubicBezTo>
                  <a:cubicBezTo>
                    <a:pt x="110004" y="186827"/>
                    <a:pt x="139621" y="186577"/>
                    <a:pt x="169238" y="187183"/>
                  </a:cubicBezTo>
                  <a:cubicBezTo>
                    <a:pt x="174698" y="187398"/>
                    <a:pt x="179872" y="189788"/>
                    <a:pt x="183511" y="193892"/>
                  </a:cubicBezTo>
                  <a:cubicBezTo>
                    <a:pt x="189364" y="202170"/>
                    <a:pt x="182262" y="211733"/>
                    <a:pt x="170416" y="211733"/>
                  </a:cubicBezTo>
                  <a:cubicBezTo>
                    <a:pt x="148293" y="212018"/>
                    <a:pt x="126169" y="211733"/>
                    <a:pt x="104045" y="211733"/>
                  </a:cubicBezTo>
                  <a:cubicBezTo>
                    <a:pt x="93698" y="211733"/>
                    <a:pt x="83314" y="212018"/>
                    <a:pt x="73001" y="211733"/>
                  </a:cubicBezTo>
                  <a:cubicBezTo>
                    <a:pt x="50022" y="210663"/>
                    <a:pt x="32644" y="194641"/>
                    <a:pt x="32181" y="171698"/>
                  </a:cubicBezTo>
                  <a:cubicBezTo>
                    <a:pt x="31360" y="127808"/>
                    <a:pt x="31360" y="83918"/>
                    <a:pt x="32181" y="40027"/>
                  </a:cubicBezTo>
                  <a:cubicBezTo>
                    <a:pt x="32680" y="16798"/>
                    <a:pt x="50986" y="170"/>
                    <a:pt x="74251" y="134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984434F-6C7A-A174-91F1-CEA0EBFF5B81}"/>
              </a:ext>
            </a:extLst>
          </p:cNvPr>
          <p:cNvGrpSpPr/>
          <p:nvPr/>
        </p:nvGrpSpPr>
        <p:grpSpPr>
          <a:xfrm>
            <a:off x="8822273" y="2817287"/>
            <a:ext cx="1579027" cy="2279878"/>
            <a:chOff x="8822273" y="2817287"/>
            <a:chExt cx="1579027" cy="2279878"/>
          </a:xfrm>
        </p:grpSpPr>
        <p:sp>
          <p:nvSpPr>
            <p:cNvPr id="15" name="文本框 14"/>
            <p:cNvSpPr txBox="1"/>
            <p:nvPr/>
          </p:nvSpPr>
          <p:spPr>
            <a:xfrm>
              <a:off x="8851900" y="4635500"/>
              <a:ext cx="1549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alpha val="90000"/>
                    </a:schemeClr>
                  </a:solidFill>
                  <a:latin typeface="+mj-ea"/>
                  <a:ea typeface="+mj-ea"/>
                </a:rPr>
                <a:t>输入文字</a:t>
              </a: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5190309-2DAC-C129-C3E8-99A9DE3E92C3}"/>
                </a:ext>
              </a:extLst>
            </p:cNvPr>
            <p:cNvSpPr>
              <a:spLocks/>
            </p:cNvSpPr>
            <p:nvPr/>
          </p:nvSpPr>
          <p:spPr>
            <a:xfrm>
              <a:off x="8822273" y="2817287"/>
              <a:ext cx="1514141" cy="1514139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87000">
                  <a:schemeClr val="accent2">
                    <a:alpha val="91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innerShdw blurRad="165100">
                <a:schemeClr val="bg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AC7B1164-43F8-C2A9-89EF-70BF60A9B24F}"/>
                </a:ext>
              </a:extLst>
            </p:cNvPr>
            <p:cNvSpPr/>
            <p:nvPr/>
          </p:nvSpPr>
          <p:spPr>
            <a:xfrm>
              <a:off x="9152264" y="3275402"/>
              <a:ext cx="969636" cy="725098"/>
            </a:xfrm>
            <a:custGeom>
              <a:avLst/>
              <a:gdLst>
                <a:gd name="connsiteX0" fmla="*/ 890380 w 989530"/>
                <a:gd name="connsiteY0" fmla="*/ 662899 h 858180"/>
                <a:gd name="connsiteX1" fmla="*/ 902549 w 989530"/>
                <a:gd name="connsiteY1" fmla="*/ 665929 h 858180"/>
                <a:gd name="connsiteX2" fmla="*/ 901642 w 989530"/>
                <a:gd name="connsiteY2" fmla="*/ 689710 h 858180"/>
                <a:gd name="connsiteX3" fmla="*/ 863888 w 989530"/>
                <a:gd name="connsiteY3" fmla="*/ 733770 h 858180"/>
                <a:gd name="connsiteX4" fmla="*/ 842126 w 989530"/>
                <a:gd name="connsiteY4" fmla="*/ 759077 h 858180"/>
                <a:gd name="connsiteX5" fmla="*/ 818386 w 989530"/>
                <a:gd name="connsiteY5" fmla="*/ 760808 h 858180"/>
                <a:gd name="connsiteX6" fmla="*/ 790235 w 989530"/>
                <a:gd name="connsiteY6" fmla="*/ 736739 h 858180"/>
                <a:gd name="connsiteX7" fmla="*/ 786814 w 989530"/>
                <a:gd name="connsiteY7" fmla="*/ 715181 h 858180"/>
                <a:gd name="connsiteX8" fmla="*/ 809483 w 989530"/>
                <a:gd name="connsiteY8" fmla="*/ 715181 h 858180"/>
                <a:gd name="connsiteX9" fmla="*/ 828113 w 989530"/>
                <a:gd name="connsiteY9" fmla="*/ 730636 h 858180"/>
                <a:gd name="connsiteX10" fmla="*/ 867969 w 989530"/>
                <a:gd name="connsiteY10" fmla="*/ 684476 h 858180"/>
                <a:gd name="connsiteX11" fmla="*/ 880004 w 989530"/>
                <a:gd name="connsiteY11" fmla="*/ 670380 h 858180"/>
                <a:gd name="connsiteX12" fmla="*/ 890380 w 989530"/>
                <a:gd name="connsiteY12" fmla="*/ 662899 h 858180"/>
                <a:gd name="connsiteX13" fmla="*/ 845629 w 989530"/>
                <a:gd name="connsiteY13" fmla="*/ 599447 h 858180"/>
                <a:gd name="connsiteX14" fmla="*/ 730925 w 989530"/>
                <a:gd name="connsiteY14" fmla="*/ 714357 h 858180"/>
                <a:gd name="connsiteX15" fmla="*/ 844969 w 989530"/>
                <a:gd name="connsiteY15" fmla="*/ 829019 h 858180"/>
                <a:gd name="connsiteX16" fmla="*/ 959921 w 989530"/>
                <a:gd name="connsiteY16" fmla="*/ 714480 h 858180"/>
                <a:gd name="connsiteX17" fmla="*/ 959921 w 989530"/>
                <a:gd name="connsiteY17" fmla="*/ 714397 h 858180"/>
                <a:gd name="connsiteX18" fmla="*/ 846289 w 989530"/>
                <a:gd name="connsiteY18" fmla="*/ 599447 h 858180"/>
                <a:gd name="connsiteX19" fmla="*/ 845629 w 989530"/>
                <a:gd name="connsiteY19" fmla="*/ 599447 h 858180"/>
                <a:gd name="connsiteX20" fmla="*/ 261269 w 989530"/>
                <a:gd name="connsiteY20" fmla="*/ 543805 h 858180"/>
                <a:gd name="connsiteX21" fmla="*/ 275612 w 989530"/>
                <a:gd name="connsiteY21" fmla="*/ 561609 h 858180"/>
                <a:gd name="connsiteX22" fmla="*/ 275612 w 989530"/>
                <a:gd name="connsiteY22" fmla="*/ 634563 h 858180"/>
                <a:gd name="connsiteX23" fmla="*/ 276313 w 989530"/>
                <a:gd name="connsiteY23" fmla="*/ 648864 h 858180"/>
                <a:gd name="connsiteX24" fmla="*/ 352604 w 989530"/>
                <a:gd name="connsiteY24" fmla="*/ 648864 h 858180"/>
                <a:gd name="connsiteX25" fmla="*/ 364968 w 989530"/>
                <a:gd name="connsiteY25" fmla="*/ 648864 h 858180"/>
                <a:gd name="connsiteX26" fmla="*/ 380589 w 989530"/>
                <a:gd name="connsiteY26" fmla="*/ 662919 h 858180"/>
                <a:gd name="connsiteX27" fmla="*/ 365793 w 989530"/>
                <a:gd name="connsiteY27" fmla="*/ 677797 h 858180"/>
                <a:gd name="connsiteX28" fmla="*/ 329935 w 989530"/>
                <a:gd name="connsiteY28" fmla="*/ 678085 h 858180"/>
                <a:gd name="connsiteX29" fmla="*/ 279239 w 989530"/>
                <a:gd name="connsiteY29" fmla="*/ 678085 h 858180"/>
                <a:gd name="connsiteX30" fmla="*/ 246719 w 989530"/>
                <a:gd name="connsiteY30" fmla="*/ 645402 h 858180"/>
                <a:gd name="connsiteX31" fmla="*/ 246719 w 989530"/>
                <a:gd name="connsiteY31" fmla="*/ 561322 h 858180"/>
                <a:gd name="connsiteX32" fmla="*/ 261269 w 989530"/>
                <a:gd name="connsiteY32" fmla="*/ 543805 h 858180"/>
                <a:gd name="connsiteX33" fmla="*/ 649687 w 989530"/>
                <a:gd name="connsiteY33" fmla="*/ 543681 h 858180"/>
                <a:gd name="connsiteX34" fmla="*/ 664196 w 989530"/>
                <a:gd name="connsiteY34" fmla="*/ 555758 h 858180"/>
                <a:gd name="connsiteX35" fmla="*/ 664237 w 989530"/>
                <a:gd name="connsiteY35" fmla="*/ 557448 h 858180"/>
                <a:gd name="connsiteX36" fmla="*/ 663825 w 989530"/>
                <a:gd name="connsiteY36" fmla="*/ 651172 h 858180"/>
                <a:gd name="connsiteX37" fmla="*/ 633284 w 989530"/>
                <a:gd name="connsiteY37" fmla="*/ 677880 h 858180"/>
                <a:gd name="connsiteX38" fmla="*/ 546730 w 989530"/>
                <a:gd name="connsiteY38" fmla="*/ 677880 h 858180"/>
                <a:gd name="connsiteX39" fmla="*/ 530244 w 989530"/>
                <a:gd name="connsiteY39" fmla="*/ 663497 h 858180"/>
                <a:gd name="connsiteX40" fmla="*/ 547596 w 989530"/>
                <a:gd name="connsiteY40" fmla="*/ 648659 h 858180"/>
                <a:gd name="connsiteX41" fmla="*/ 620383 w 989530"/>
                <a:gd name="connsiteY41" fmla="*/ 648659 h 858180"/>
                <a:gd name="connsiteX42" fmla="*/ 635468 w 989530"/>
                <a:gd name="connsiteY42" fmla="*/ 648864 h 858180"/>
                <a:gd name="connsiteX43" fmla="*/ 635468 w 989530"/>
                <a:gd name="connsiteY43" fmla="*/ 568863 h 858180"/>
                <a:gd name="connsiteX44" fmla="*/ 635468 w 989530"/>
                <a:gd name="connsiteY44" fmla="*/ 557776 h 858180"/>
                <a:gd name="connsiteX45" fmla="*/ 649687 w 989530"/>
                <a:gd name="connsiteY45" fmla="*/ 543681 h 858180"/>
                <a:gd name="connsiteX46" fmla="*/ 558766 w 989530"/>
                <a:gd name="connsiteY46" fmla="*/ 434582 h 858180"/>
                <a:gd name="connsiteX47" fmla="*/ 553779 w 989530"/>
                <a:gd name="connsiteY47" fmla="*/ 435241 h 858180"/>
                <a:gd name="connsiteX48" fmla="*/ 475180 w 989530"/>
                <a:gd name="connsiteY48" fmla="*/ 479013 h 858180"/>
                <a:gd name="connsiteX49" fmla="*/ 470399 w 989530"/>
                <a:gd name="connsiteY49" fmla="*/ 486555 h 858180"/>
                <a:gd name="connsiteX50" fmla="*/ 470028 w 989530"/>
                <a:gd name="connsiteY50" fmla="*/ 585557 h 858180"/>
                <a:gd name="connsiteX51" fmla="*/ 470193 w 989530"/>
                <a:gd name="connsiteY51" fmla="*/ 585721 h 858180"/>
                <a:gd name="connsiteX52" fmla="*/ 533006 w 989530"/>
                <a:gd name="connsiteY52" fmla="*/ 551266 h 858180"/>
                <a:gd name="connsiteX53" fmla="*/ 559261 w 989530"/>
                <a:gd name="connsiteY53" fmla="*/ 505928 h 858180"/>
                <a:gd name="connsiteX54" fmla="*/ 558766 w 989530"/>
                <a:gd name="connsiteY54" fmla="*/ 434582 h 858180"/>
                <a:gd name="connsiteX55" fmla="*/ 352438 w 989530"/>
                <a:gd name="connsiteY55" fmla="*/ 432562 h 858180"/>
                <a:gd name="connsiteX56" fmla="*/ 352438 w 989530"/>
                <a:gd name="connsiteY56" fmla="*/ 532428 h 858180"/>
                <a:gd name="connsiteX57" fmla="*/ 357137 w 989530"/>
                <a:gd name="connsiteY57" fmla="*/ 538901 h 858180"/>
                <a:gd name="connsiteX58" fmla="*/ 440640 w 989530"/>
                <a:gd name="connsiteY58" fmla="*/ 585309 h 858180"/>
                <a:gd name="connsiteX59" fmla="*/ 440641 w 989530"/>
                <a:gd name="connsiteY59" fmla="*/ 585474 h 858180"/>
                <a:gd name="connsiteX60" fmla="*/ 440641 w 989530"/>
                <a:gd name="connsiteY60" fmla="*/ 585309 h 858180"/>
                <a:gd name="connsiteX61" fmla="*/ 440640 w 989530"/>
                <a:gd name="connsiteY61" fmla="*/ 585309 h 858180"/>
                <a:gd name="connsiteX62" fmla="*/ 440353 w 989530"/>
                <a:gd name="connsiteY62" fmla="*/ 486761 h 858180"/>
                <a:gd name="connsiteX63" fmla="*/ 433675 w 989530"/>
                <a:gd name="connsiteY63" fmla="*/ 477900 h 858180"/>
                <a:gd name="connsiteX64" fmla="*/ 386359 w 989530"/>
                <a:gd name="connsiteY64" fmla="*/ 451316 h 858180"/>
                <a:gd name="connsiteX65" fmla="*/ 452387 w 989530"/>
                <a:gd name="connsiteY65" fmla="*/ 358498 h 858180"/>
                <a:gd name="connsiteX66" fmla="*/ 367565 w 989530"/>
                <a:gd name="connsiteY66" fmla="*/ 405194 h 858180"/>
                <a:gd name="connsiteX67" fmla="*/ 367565 w 989530"/>
                <a:gd name="connsiteY67" fmla="*/ 405359 h 858180"/>
                <a:gd name="connsiteX68" fmla="*/ 370697 w 989530"/>
                <a:gd name="connsiteY68" fmla="*/ 408987 h 858180"/>
                <a:gd name="connsiteX69" fmla="*/ 419126 w 989530"/>
                <a:gd name="connsiteY69" fmla="*/ 436231 h 858180"/>
                <a:gd name="connsiteX70" fmla="*/ 454820 w 989530"/>
                <a:gd name="connsiteY70" fmla="*/ 454283 h 858180"/>
                <a:gd name="connsiteX71" fmla="*/ 491914 w 989530"/>
                <a:gd name="connsiteY71" fmla="*/ 436313 h 858180"/>
                <a:gd name="connsiteX72" fmla="*/ 545495 w 989530"/>
                <a:gd name="connsiteY72" fmla="*/ 406432 h 858180"/>
                <a:gd name="connsiteX73" fmla="*/ 459270 w 989530"/>
                <a:gd name="connsiteY73" fmla="*/ 358498 h 858180"/>
                <a:gd name="connsiteX74" fmla="*/ 452387 w 989530"/>
                <a:gd name="connsiteY74" fmla="*/ 358498 h 858180"/>
                <a:gd name="connsiteX75" fmla="*/ 455963 w 989530"/>
                <a:gd name="connsiteY75" fmla="*/ 326622 h 858180"/>
                <a:gd name="connsiteX76" fmla="*/ 470028 w 989530"/>
                <a:gd name="connsiteY76" fmla="*/ 330717 h 858180"/>
                <a:gd name="connsiteX77" fmla="*/ 574675 w 989530"/>
                <a:gd name="connsiteY77" fmla="*/ 389038 h 858180"/>
                <a:gd name="connsiteX78" fmla="*/ 587823 w 989530"/>
                <a:gd name="connsiteY78" fmla="*/ 410758 h 858180"/>
                <a:gd name="connsiteX79" fmla="*/ 587823 w 989530"/>
                <a:gd name="connsiteY79" fmla="*/ 536757 h 858180"/>
                <a:gd name="connsiteX80" fmla="*/ 573068 w 989530"/>
                <a:gd name="connsiteY80" fmla="*/ 561692 h 858180"/>
                <a:gd name="connsiteX81" fmla="*/ 470605 w 989530"/>
                <a:gd name="connsiteY81" fmla="*/ 618777 h 858180"/>
                <a:gd name="connsiteX82" fmla="*/ 440270 w 989530"/>
                <a:gd name="connsiteY82" fmla="*/ 618487 h 858180"/>
                <a:gd name="connsiteX83" fmla="*/ 339909 w 989530"/>
                <a:gd name="connsiteY83" fmla="*/ 562640 h 858180"/>
                <a:gd name="connsiteX84" fmla="*/ 323423 w 989530"/>
                <a:gd name="connsiteY84" fmla="*/ 534984 h 858180"/>
                <a:gd name="connsiteX85" fmla="*/ 323546 w 989530"/>
                <a:gd name="connsiteY85" fmla="*/ 474438 h 858180"/>
                <a:gd name="connsiteX86" fmla="*/ 323546 w 989530"/>
                <a:gd name="connsiteY86" fmla="*/ 411419 h 858180"/>
                <a:gd name="connsiteX87" fmla="*/ 336158 w 989530"/>
                <a:gd name="connsiteY87" fmla="*/ 389410 h 858180"/>
                <a:gd name="connsiteX88" fmla="*/ 441836 w 989530"/>
                <a:gd name="connsiteY88" fmla="*/ 330470 h 858180"/>
                <a:gd name="connsiteX89" fmla="*/ 455963 w 989530"/>
                <a:gd name="connsiteY89" fmla="*/ 326622 h 858180"/>
                <a:gd name="connsiteX90" fmla="*/ 546730 w 989530"/>
                <a:gd name="connsiteY90" fmla="*/ 272191 h 858180"/>
                <a:gd name="connsiteX91" fmla="*/ 634314 w 989530"/>
                <a:gd name="connsiteY91" fmla="*/ 272439 h 858180"/>
                <a:gd name="connsiteX92" fmla="*/ 664691 w 989530"/>
                <a:gd name="connsiteY92" fmla="*/ 304545 h 858180"/>
                <a:gd name="connsiteX93" fmla="*/ 664691 w 989530"/>
                <a:gd name="connsiteY93" fmla="*/ 387185 h 858180"/>
                <a:gd name="connsiteX94" fmla="*/ 650059 w 989530"/>
                <a:gd name="connsiteY94" fmla="*/ 406185 h 858180"/>
                <a:gd name="connsiteX95" fmla="*/ 635386 w 989530"/>
                <a:gd name="connsiteY95" fmla="*/ 387513 h 858180"/>
                <a:gd name="connsiteX96" fmla="*/ 635386 w 989530"/>
                <a:gd name="connsiteY96" fmla="*/ 315962 h 858180"/>
                <a:gd name="connsiteX97" fmla="*/ 635469 w 989530"/>
                <a:gd name="connsiteY97" fmla="*/ 301619 h 858180"/>
                <a:gd name="connsiteX98" fmla="*/ 620919 w 989530"/>
                <a:gd name="connsiteY98" fmla="*/ 300960 h 858180"/>
                <a:gd name="connsiteX99" fmla="*/ 546730 w 989530"/>
                <a:gd name="connsiteY99" fmla="*/ 300960 h 858180"/>
                <a:gd name="connsiteX100" fmla="*/ 530244 w 989530"/>
                <a:gd name="connsiteY100" fmla="*/ 286658 h 858180"/>
                <a:gd name="connsiteX101" fmla="*/ 546730 w 989530"/>
                <a:gd name="connsiteY101" fmla="*/ 272191 h 858180"/>
                <a:gd name="connsiteX102" fmla="*/ 364557 w 989530"/>
                <a:gd name="connsiteY102" fmla="*/ 272191 h 858180"/>
                <a:gd name="connsiteX103" fmla="*/ 380507 w 989530"/>
                <a:gd name="connsiteY103" fmla="*/ 287028 h 858180"/>
                <a:gd name="connsiteX104" fmla="*/ 363526 w 989530"/>
                <a:gd name="connsiteY104" fmla="*/ 300918 h 858180"/>
                <a:gd name="connsiteX105" fmla="*/ 291852 w 989530"/>
                <a:gd name="connsiteY105" fmla="*/ 300918 h 858180"/>
                <a:gd name="connsiteX106" fmla="*/ 275365 w 989530"/>
                <a:gd name="connsiteY106" fmla="*/ 316746 h 858180"/>
                <a:gd name="connsiteX107" fmla="*/ 275365 w 989530"/>
                <a:gd name="connsiteY107" fmla="*/ 387184 h 858180"/>
                <a:gd name="connsiteX108" fmla="*/ 260898 w 989530"/>
                <a:gd name="connsiteY108" fmla="*/ 406184 h 858180"/>
                <a:gd name="connsiteX109" fmla="*/ 246555 w 989530"/>
                <a:gd name="connsiteY109" fmla="*/ 387225 h 858180"/>
                <a:gd name="connsiteX110" fmla="*/ 246555 w 989530"/>
                <a:gd name="connsiteY110" fmla="*/ 345226 h 858180"/>
                <a:gd name="connsiteX111" fmla="*/ 246761 w 989530"/>
                <a:gd name="connsiteY111" fmla="*/ 345226 h 858180"/>
                <a:gd name="connsiteX112" fmla="*/ 246761 w 989530"/>
                <a:gd name="connsiteY112" fmla="*/ 303185 h 858180"/>
                <a:gd name="connsiteX113" fmla="*/ 275612 w 989530"/>
                <a:gd name="connsiteY113" fmla="*/ 272480 h 858180"/>
                <a:gd name="connsiteX114" fmla="*/ 364557 w 989530"/>
                <a:gd name="connsiteY114" fmla="*/ 272191 h 858180"/>
                <a:gd name="connsiteX115" fmla="*/ 783435 w 989530"/>
                <a:gd name="connsiteY115" fmla="*/ 85482 h 858180"/>
                <a:gd name="connsiteX116" fmla="*/ 799427 w 989530"/>
                <a:gd name="connsiteY116" fmla="*/ 96281 h 858180"/>
                <a:gd name="connsiteX117" fmla="*/ 799345 w 989530"/>
                <a:gd name="connsiteY117" fmla="*/ 102175 h 858180"/>
                <a:gd name="connsiteX118" fmla="*/ 783105 w 989530"/>
                <a:gd name="connsiteY118" fmla="*/ 112767 h 858180"/>
                <a:gd name="connsiteX119" fmla="*/ 769092 w 989530"/>
                <a:gd name="connsiteY119" fmla="*/ 98342 h 858180"/>
                <a:gd name="connsiteX120" fmla="*/ 783435 w 989530"/>
                <a:gd name="connsiteY120" fmla="*/ 85482 h 858180"/>
                <a:gd name="connsiteX121" fmla="*/ 636664 w 989530"/>
                <a:gd name="connsiteY121" fmla="*/ 85482 h 858180"/>
                <a:gd name="connsiteX122" fmla="*/ 653151 w 989530"/>
                <a:gd name="connsiteY122" fmla="*/ 95456 h 858180"/>
                <a:gd name="connsiteX123" fmla="*/ 653274 w 989530"/>
                <a:gd name="connsiteY123" fmla="*/ 101474 h 858180"/>
                <a:gd name="connsiteX124" fmla="*/ 637695 w 989530"/>
                <a:gd name="connsiteY124" fmla="*/ 112726 h 858180"/>
                <a:gd name="connsiteX125" fmla="*/ 622898 w 989530"/>
                <a:gd name="connsiteY125" fmla="*/ 99001 h 858180"/>
                <a:gd name="connsiteX126" fmla="*/ 636664 w 989530"/>
                <a:gd name="connsiteY126" fmla="*/ 85482 h 858180"/>
                <a:gd name="connsiteX127" fmla="*/ 710935 w 989530"/>
                <a:gd name="connsiteY127" fmla="*/ 84948 h 858180"/>
                <a:gd name="connsiteX128" fmla="*/ 723877 w 989530"/>
                <a:gd name="connsiteY128" fmla="*/ 99456 h 858180"/>
                <a:gd name="connsiteX129" fmla="*/ 712460 w 989530"/>
                <a:gd name="connsiteY129" fmla="*/ 115324 h 858180"/>
                <a:gd name="connsiteX130" fmla="*/ 706813 w 989530"/>
                <a:gd name="connsiteY130" fmla="*/ 115324 h 858180"/>
                <a:gd name="connsiteX131" fmla="*/ 696015 w 989530"/>
                <a:gd name="connsiteY131" fmla="*/ 98837 h 858180"/>
                <a:gd name="connsiteX132" fmla="*/ 710935 w 989530"/>
                <a:gd name="connsiteY132" fmla="*/ 84948 h 858180"/>
                <a:gd name="connsiteX133" fmla="*/ 116106 w 989530"/>
                <a:gd name="connsiteY133" fmla="*/ 84782 h 858180"/>
                <a:gd name="connsiteX134" fmla="*/ 516231 w 989530"/>
                <a:gd name="connsiteY134" fmla="*/ 84782 h 858180"/>
                <a:gd name="connsiteX135" fmla="*/ 540961 w 989530"/>
                <a:gd name="connsiteY135" fmla="*/ 99537 h 858180"/>
                <a:gd name="connsiteX136" fmla="*/ 516231 w 989530"/>
                <a:gd name="connsiteY136" fmla="*/ 113633 h 858180"/>
                <a:gd name="connsiteX137" fmla="*/ 316581 w 989530"/>
                <a:gd name="connsiteY137" fmla="*/ 113592 h 858180"/>
                <a:gd name="connsiteX138" fmla="*/ 117755 w 989530"/>
                <a:gd name="connsiteY138" fmla="*/ 113592 h 858180"/>
                <a:gd name="connsiteX139" fmla="*/ 104195 w 989530"/>
                <a:gd name="connsiteY139" fmla="*/ 113097 h 858180"/>
                <a:gd name="connsiteX140" fmla="*/ 91789 w 989530"/>
                <a:gd name="connsiteY140" fmla="*/ 99249 h 858180"/>
                <a:gd name="connsiteX141" fmla="*/ 91830 w 989530"/>
                <a:gd name="connsiteY141" fmla="*/ 98630 h 858180"/>
                <a:gd name="connsiteX142" fmla="*/ 104524 w 989530"/>
                <a:gd name="connsiteY142" fmla="*/ 85030 h 858180"/>
                <a:gd name="connsiteX143" fmla="*/ 104978 w 989530"/>
                <a:gd name="connsiteY143" fmla="*/ 85030 h 858180"/>
                <a:gd name="connsiteX144" fmla="*/ 116106 w 989530"/>
                <a:gd name="connsiteY144" fmla="*/ 84782 h 858180"/>
                <a:gd name="connsiteX145" fmla="*/ 34704 w 989530"/>
                <a:gd name="connsiteY145" fmla="*/ 0 h 858180"/>
                <a:gd name="connsiteX146" fmla="*/ 875511 w 989530"/>
                <a:gd name="connsiteY146" fmla="*/ 0 h 858180"/>
                <a:gd name="connsiteX147" fmla="*/ 911163 w 989530"/>
                <a:gd name="connsiteY147" fmla="*/ 36436 h 858180"/>
                <a:gd name="connsiteX148" fmla="*/ 910916 w 989530"/>
                <a:gd name="connsiteY148" fmla="*/ 568122 h 858180"/>
                <a:gd name="connsiteX149" fmla="*/ 924887 w 989530"/>
                <a:gd name="connsiteY149" fmla="*/ 594788 h 858180"/>
                <a:gd name="connsiteX150" fmla="*/ 986711 w 989530"/>
                <a:gd name="connsiteY150" fmla="*/ 741807 h 858180"/>
                <a:gd name="connsiteX151" fmla="*/ 873944 w 989530"/>
                <a:gd name="connsiteY151" fmla="*/ 855274 h 858180"/>
                <a:gd name="connsiteX152" fmla="*/ 727504 w 989530"/>
                <a:gd name="connsiteY152" fmla="*/ 794976 h 858180"/>
                <a:gd name="connsiteX153" fmla="*/ 700013 w 989530"/>
                <a:gd name="connsiteY153" fmla="*/ 780260 h 858180"/>
                <a:gd name="connsiteX154" fmla="*/ 500940 w 989530"/>
                <a:gd name="connsiteY154" fmla="*/ 780633 h 858180"/>
                <a:gd name="connsiteX155" fmla="*/ 490018 w 989530"/>
                <a:gd name="connsiteY155" fmla="*/ 780220 h 858180"/>
                <a:gd name="connsiteX156" fmla="*/ 477653 w 989530"/>
                <a:gd name="connsiteY156" fmla="*/ 766620 h 858180"/>
                <a:gd name="connsiteX157" fmla="*/ 489564 w 989530"/>
                <a:gd name="connsiteY157" fmla="*/ 752522 h 858180"/>
                <a:gd name="connsiteX158" fmla="*/ 502918 w 989530"/>
                <a:gd name="connsiteY158" fmla="*/ 751739 h 858180"/>
                <a:gd name="connsiteX159" fmla="*/ 706360 w 989530"/>
                <a:gd name="connsiteY159" fmla="*/ 751739 h 858180"/>
                <a:gd name="connsiteX160" fmla="*/ 706113 w 989530"/>
                <a:gd name="connsiteY160" fmla="*/ 751491 h 858180"/>
                <a:gd name="connsiteX161" fmla="*/ 743867 w 989530"/>
                <a:gd name="connsiteY161" fmla="*/ 613090 h 858180"/>
                <a:gd name="connsiteX162" fmla="*/ 881075 w 989530"/>
                <a:gd name="connsiteY162" fmla="*/ 574305 h 858180"/>
                <a:gd name="connsiteX163" fmla="*/ 881075 w 989530"/>
                <a:gd name="connsiteY163" fmla="*/ 198167 h 858180"/>
                <a:gd name="connsiteX164" fmla="*/ 498385 w 989530"/>
                <a:gd name="connsiteY164" fmla="*/ 198167 h 858180"/>
                <a:gd name="connsiteX165" fmla="*/ 473119 w 989530"/>
                <a:gd name="connsiteY165" fmla="*/ 183618 h 858180"/>
                <a:gd name="connsiteX166" fmla="*/ 498302 w 989530"/>
                <a:gd name="connsiteY166" fmla="*/ 169192 h 858180"/>
                <a:gd name="connsiteX167" fmla="*/ 881075 w 989530"/>
                <a:gd name="connsiteY167" fmla="*/ 169192 h 858180"/>
                <a:gd name="connsiteX168" fmla="*/ 881075 w 989530"/>
                <a:gd name="connsiteY168" fmla="*/ 29511 h 858180"/>
                <a:gd name="connsiteX169" fmla="*/ 30418 w 989530"/>
                <a:gd name="connsiteY169" fmla="*/ 29511 h 858180"/>
                <a:gd name="connsiteX170" fmla="*/ 30418 w 989530"/>
                <a:gd name="connsiteY170" fmla="*/ 169192 h 858180"/>
                <a:gd name="connsiteX171" fmla="*/ 413314 w 989530"/>
                <a:gd name="connsiteY171" fmla="*/ 169192 h 858180"/>
                <a:gd name="connsiteX172" fmla="*/ 426668 w 989530"/>
                <a:gd name="connsiteY172" fmla="*/ 169934 h 858180"/>
                <a:gd name="connsiteX173" fmla="*/ 437467 w 989530"/>
                <a:gd name="connsiteY173" fmla="*/ 183700 h 858180"/>
                <a:gd name="connsiteX174" fmla="*/ 427699 w 989530"/>
                <a:gd name="connsiteY174" fmla="*/ 196848 h 858180"/>
                <a:gd name="connsiteX175" fmla="*/ 413190 w 989530"/>
                <a:gd name="connsiteY175" fmla="*/ 198126 h 858180"/>
                <a:gd name="connsiteX176" fmla="*/ 29305 w 989530"/>
                <a:gd name="connsiteY176" fmla="*/ 198126 h 858180"/>
                <a:gd name="connsiteX177" fmla="*/ 29305 w 989530"/>
                <a:gd name="connsiteY177" fmla="*/ 213459 h 858180"/>
                <a:gd name="connsiteX178" fmla="*/ 29058 w 989530"/>
                <a:gd name="connsiteY178" fmla="*/ 736491 h 858180"/>
                <a:gd name="connsiteX179" fmla="*/ 43937 w 989530"/>
                <a:gd name="connsiteY179" fmla="*/ 751739 h 858180"/>
                <a:gd name="connsiteX180" fmla="*/ 409935 w 989530"/>
                <a:gd name="connsiteY180" fmla="*/ 751451 h 858180"/>
                <a:gd name="connsiteX181" fmla="*/ 423536 w 989530"/>
                <a:gd name="connsiteY181" fmla="*/ 751739 h 858180"/>
                <a:gd name="connsiteX182" fmla="*/ 437756 w 989530"/>
                <a:gd name="connsiteY182" fmla="*/ 766948 h 858180"/>
                <a:gd name="connsiteX183" fmla="*/ 423083 w 989530"/>
                <a:gd name="connsiteY183" fmla="*/ 780302 h 858180"/>
                <a:gd name="connsiteX184" fmla="*/ 414427 w 989530"/>
                <a:gd name="connsiteY184" fmla="*/ 780302 h 858180"/>
                <a:gd name="connsiteX185" fmla="*/ 34828 w 989530"/>
                <a:gd name="connsiteY185" fmla="*/ 780302 h 858180"/>
                <a:gd name="connsiteX186" fmla="*/ 0 w 989530"/>
                <a:gd name="connsiteY186" fmla="*/ 745722 h 858180"/>
                <a:gd name="connsiteX187" fmla="*/ 0 w 989530"/>
                <a:gd name="connsiteY187" fmla="*/ 34786 h 858180"/>
                <a:gd name="connsiteX188" fmla="*/ 34704 w 989530"/>
                <a:gd name="connsiteY188" fmla="*/ 0 h 85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</a:cxnLst>
              <a:rect l="l" t="t" r="r" b="b"/>
              <a:pathLst>
                <a:path w="989530" h="858180">
                  <a:moveTo>
                    <a:pt x="890380" y="662899"/>
                  </a:moveTo>
                  <a:cubicBezTo>
                    <a:pt x="894131" y="661971"/>
                    <a:pt x="898180" y="662796"/>
                    <a:pt x="902549" y="665929"/>
                  </a:cubicBezTo>
                  <a:cubicBezTo>
                    <a:pt x="909927" y="671204"/>
                    <a:pt x="909432" y="680477"/>
                    <a:pt x="901642" y="689710"/>
                  </a:cubicBezTo>
                  <a:cubicBezTo>
                    <a:pt x="889277" y="704506"/>
                    <a:pt x="876459" y="719097"/>
                    <a:pt x="863888" y="733770"/>
                  </a:cubicBezTo>
                  <a:cubicBezTo>
                    <a:pt x="856634" y="742013"/>
                    <a:pt x="849504" y="750709"/>
                    <a:pt x="842126" y="759077"/>
                  </a:cubicBezTo>
                  <a:cubicBezTo>
                    <a:pt x="834749" y="767443"/>
                    <a:pt x="826835" y="767978"/>
                    <a:pt x="818386" y="760808"/>
                  </a:cubicBezTo>
                  <a:cubicBezTo>
                    <a:pt x="808947" y="752852"/>
                    <a:pt x="799591" y="744816"/>
                    <a:pt x="790235" y="736739"/>
                  </a:cubicBezTo>
                  <a:cubicBezTo>
                    <a:pt x="783063" y="730556"/>
                    <a:pt x="780343" y="723013"/>
                    <a:pt x="786814" y="715181"/>
                  </a:cubicBezTo>
                  <a:cubicBezTo>
                    <a:pt x="793285" y="707350"/>
                    <a:pt x="801858" y="708545"/>
                    <a:pt x="809483" y="715181"/>
                  </a:cubicBezTo>
                  <a:lnTo>
                    <a:pt x="828113" y="730636"/>
                  </a:lnTo>
                  <a:lnTo>
                    <a:pt x="867969" y="684476"/>
                  </a:lnTo>
                  <a:cubicBezTo>
                    <a:pt x="872090" y="679776"/>
                    <a:pt x="876212" y="675160"/>
                    <a:pt x="880004" y="670380"/>
                  </a:cubicBezTo>
                  <a:cubicBezTo>
                    <a:pt x="883177" y="666505"/>
                    <a:pt x="886629" y="663826"/>
                    <a:pt x="890380" y="662899"/>
                  </a:cubicBezTo>
                  <a:close/>
                  <a:moveTo>
                    <a:pt x="845629" y="599447"/>
                  </a:moveTo>
                  <a:cubicBezTo>
                    <a:pt x="782280" y="599652"/>
                    <a:pt x="731007" y="651007"/>
                    <a:pt x="730925" y="714357"/>
                  </a:cubicBezTo>
                  <a:cubicBezTo>
                    <a:pt x="731626" y="777169"/>
                    <a:pt x="782157" y="827989"/>
                    <a:pt x="844969" y="829019"/>
                  </a:cubicBezTo>
                  <a:cubicBezTo>
                    <a:pt x="908319" y="829019"/>
                    <a:pt x="959715" y="777829"/>
                    <a:pt x="959921" y="714480"/>
                  </a:cubicBezTo>
                  <a:lnTo>
                    <a:pt x="959921" y="714397"/>
                  </a:lnTo>
                  <a:cubicBezTo>
                    <a:pt x="960292" y="651295"/>
                    <a:pt x="909432" y="599817"/>
                    <a:pt x="846289" y="599447"/>
                  </a:cubicBezTo>
                  <a:cubicBezTo>
                    <a:pt x="846082" y="599447"/>
                    <a:pt x="845835" y="599447"/>
                    <a:pt x="845629" y="599447"/>
                  </a:cubicBezTo>
                  <a:close/>
                  <a:moveTo>
                    <a:pt x="261269" y="543805"/>
                  </a:moveTo>
                  <a:cubicBezTo>
                    <a:pt x="271696" y="543888"/>
                    <a:pt x="275653" y="551593"/>
                    <a:pt x="275612" y="561609"/>
                  </a:cubicBezTo>
                  <a:cubicBezTo>
                    <a:pt x="275612" y="585927"/>
                    <a:pt x="275612" y="610244"/>
                    <a:pt x="275612" y="634563"/>
                  </a:cubicBezTo>
                  <a:cubicBezTo>
                    <a:pt x="275612" y="638889"/>
                    <a:pt x="276065" y="643341"/>
                    <a:pt x="276313" y="648864"/>
                  </a:cubicBezTo>
                  <a:lnTo>
                    <a:pt x="352604" y="648864"/>
                  </a:lnTo>
                  <a:cubicBezTo>
                    <a:pt x="356725" y="648864"/>
                    <a:pt x="360847" y="648864"/>
                    <a:pt x="364968" y="648864"/>
                  </a:cubicBezTo>
                  <a:cubicBezTo>
                    <a:pt x="374160" y="648864"/>
                    <a:pt x="380218" y="653768"/>
                    <a:pt x="380589" y="662919"/>
                  </a:cubicBezTo>
                  <a:cubicBezTo>
                    <a:pt x="380960" y="672068"/>
                    <a:pt x="374695" y="677344"/>
                    <a:pt x="365793" y="677797"/>
                  </a:cubicBezTo>
                  <a:cubicBezTo>
                    <a:pt x="353881" y="678415"/>
                    <a:pt x="341887" y="678085"/>
                    <a:pt x="329935" y="678085"/>
                  </a:cubicBezTo>
                  <a:cubicBezTo>
                    <a:pt x="313036" y="678085"/>
                    <a:pt x="296138" y="678375"/>
                    <a:pt x="279239" y="678085"/>
                  </a:cubicBezTo>
                  <a:cubicBezTo>
                    <a:pt x="259125" y="677592"/>
                    <a:pt x="246967" y="665392"/>
                    <a:pt x="246719" y="645402"/>
                  </a:cubicBezTo>
                  <a:cubicBezTo>
                    <a:pt x="246431" y="617374"/>
                    <a:pt x="246719" y="589348"/>
                    <a:pt x="246719" y="561322"/>
                  </a:cubicBezTo>
                  <a:cubicBezTo>
                    <a:pt x="246719" y="551141"/>
                    <a:pt x="250841" y="543722"/>
                    <a:pt x="261269" y="543805"/>
                  </a:cubicBezTo>
                  <a:close/>
                  <a:moveTo>
                    <a:pt x="649687" y="543681"/>
                  </a:moveTo>
                  <a:cubicBezTo>
                    <a:pt x="657024" y="543023"/>
                    <a:pt x="663536" y="548420"/>
                    <a:pt x="664196" y="555758"/>
                  </a:cubicBezTo>
                  <a:cubicBezTo>
                    <a:pt x="664237" y="556335"/>
                    <a:pt x="664237" y="556871"/>
                    <a:pt x="664237" y="557448"/>
                  </a:cubicBezTo>
                  <a:cubicBezTo>
                    <a:pt x="664649" y="588688"/>
                    <a:pt x="665143" y="619972"/>
                    <a:pt x="663825" y="651172"/>
                  </a:cubicBezTo>
                  <a:cubicBezTo>
                    <a:pt x="663165" y="666793"/>
                    <a:pt x="649811" y="677593"/>
                    <a:pt x="633284" y="677880"/>
                  </a:cubicBezTo>
                  <a:cubicBezTo>
                    <a:pt x="604433" y="678458"/>
                    <a:pt x="575581" y="678168"/>
                    <a:pt x="546730" y="677880"/>
                  </a:cubicBezTo>
                  <a:cubicBezTo>
                    <a:pt x="537251" y="677880"/>
                    <a:pt x="530244" y="673263"/>
                    <a:pt x="530244" y="663497"/>
                  </a:cubicBezTo>
                  <a:cubicBezTo>
                    <a:pt x="530244" y="653028"/>
                    <a:pt x="537374" y="648616"/>
                    <a:pt x="547596" y="648659"/>
                  </a:cubicBezTo>
                  <a:cubicBezTo>
                    <a:pt x="571872" y="648659"/>
                    <a:pt x="596107" y="648659"/>
                    <a:pt x="620383" y="648659"/>
                  </a:cubicBezTo>
                  <a:lnTo>
                    <a:pt x="635468" y="648864"/>
                  </a:lnTo>
                  <a:lnTo>
                    <a:pt x="635468" y="568863"/>
                  </a:lnTo>
                  <a:cubicBezTo>
                    <a:pt x="635468" y="565197"/>
                    <a:pt x="635468" y="561445"/>
                    <a:pt x="635468" y="557776"/>
                  </a:cubicBezTo>
                  <a:cubicBezTo>
                    <a:pt x="636210" y="549163"/>
                    <a:pt x="641197" y="543763"/>
                    <a:pt x="649687" y="543681"/>
                  </a:cubicBezTo>
                  <a:close/>
                  <a:moveTo>
                    <a:pt x="558766" y="434582"/>
                  </a:moveTo>
                  <a:cubicBezTo>
                    <a:pt x="557076" y="434582"/>
                    <a:pt x="555386" y="434830"/>
                    <a:pt x="553779" y="435241"/>
                  </a:cubicBezTo>
                  <a:cubicBezTo>
                    <a:pt x="527524" y="449749"/>
                    <a:pt x="501269" y="464092"/>
                    <a:pt x="475180" y="479013"/>
                  </a:cubicBezTo>
                  <a:cubicBezTo>
                    <a:pt x="472583" y="480703"/>
                    <a:pt x="470811" y="483464"/>
                    <a:pt x="470399" y="486555"/>
                  </a:cubicBezTo>
                  <a:cubicBezTo>
                    <a:pt x="470028" y="518538"/>
                    <a:pt x="470028" y="550523"/>
                    <a:pt x="470028" y="585557"/>
                  </a:cubicBezTo>
                  <a:lnTo>
                    <a:pt x="470193" y="585721"/>
                  </a:lnTo>
                  <a:cubicBezTo>
                    <a:pt x="492821" y="573067"/>
                    <a:pt x="512027" y="560044"/>
                    <a:pt x="533006" y="551266"/>
                  </a:cubicBezTo>
                  <a:cubicBezTo>
                    <a:pt x="554645" y="542197"/>
                    <a:pt x="561363" y="528720"/>
                    <a:pt x="559261" y="505928"/>
                  </a:cubicBezTo>
                  <a:cubicBezTo>
                    <a:pt x="557076" y="482474"/>
                    <a:pt x="558766" y="458692"/>
                    <a:pt x="558766" y="434582"/>
                  </a:cubicBezTo>
                  <a:close/>
                  <a:moveTo>
                    <a:pt x="352438" y="432562"/>
                  </a:moveTo>
                  <a:cubicBezTo>
                    <a:pt x="352438" y="467721"/>
                    <a:pt x="352438" y="500073"/>
                    <a:pt x="352438" y="532428"/>
                  </a:cubicBezTo>
                  <a:cubicBezTo>
                    <a:pt x="352974" y="535149"/>
                    <a:pt x="354705" y="537540"/>
                    <a:pt x="357137" y="538901"/>
                  </a:cubicBezTo>
                  <a:lnTo>
                    <a:pt x="440640" y="585309"/>
                  </a:lnTo>
                  <a:lnTo>
                    <a:pt x="440641" y="585474"/>
                  </a:lnTo>
                  <a:lnTo>
                    <a:pt x="440641" y="585309"/>
                  </a:lnTo>
                  <a:lnTo>
                    <a:pt x="440640" y="585309"/>
                  </a:lnTo>
                  <a:lnTo>
                    <a:pt x="440353" y="486761"/>
                  </a:lnTo>
                  <a:cubicBezTo>
                    <a:pt x="439445" y="483011"/>
                    <a:pt x="437055" y="479796"/>
                    <a:pt x="433675" y="477900"/>
                  </a:cubicBezTo>
                  <a:cubicBezTo>
                    <a:pt x="418096" y="468708"/>
                    <a:pt x="402145" y="460095"/>
                    <a:pt x="386359" y="451316"/>
                  </a:cubicBezTo>
                  <a:close/>
                  <a:moveTo>
                    <a:pt x="452387" y="358498"/>
                  </a:moveTo>
                  <a:cubicBezTo>
                    <a:pt x="424237" y="373582"/>
                    <a:pt x="396333" y="389203"/>
                    <a:pt x="367565" y="405194"/>
                  </a:cubicBezTo>
                  <a:lnTo>
                    <a:pt x="367565" y="405359"/>
                  </a:lnTo>
                  <a:cubicBezTo>
                    <a:pt x="369667" y="407832"/>
                    <a:pt x="370038" y="408615"/>
                    <a:pt x="370697" y="408987"/>
                  </a:cubicBezTo>
                  <a:cubicBezTo>
                    <a:pt x="386813" y="418096"/>
                    <a:pt x="402928" y="427205"/>
                    <a:pt x="419126" y="436231"/>
                  </a:cubicBezTo>
                  <a:cubicBezTo>
                    <a:pt x="430996" y="442784"/>
                    <a:pt x="442990" y="454365"/>
                    <a:pt x="454820" y="454283"/>
                  </a:cubicBezTo>
                  <a:cubicBezTo>
                    <a:pt x="466648" y="454200"/>
                    <a:pt x="479549" y="442991"/>
                    <a:pt x="491914" y="436313"/>
                  </a:cubicBezTo>
                  <a:cubicBezTo>
                    <a:pt x="509101" y="426957"/>
                    <a:pt x="526123" y="417271"/>
                    <a:pt x="545495" y="406432"/>
                  </a:cubicBezTo>
                  <a:cubicBezTo>
                    <a:pt x="515159" y="389492"/>
                    <a:pt x="487297" y="373871"/>
                    <a:pt x="459270" y="358498"/>
                  </a:cubicBezTo>
                  <a:cubicBezTo>
                    <a:pt x="457086" y="357508"/>
                    <a:pt x="454572" y="357508"/>
                    <a:pt x="452387" y="358498"/>
                  </a:cubicBezTo>
                  <a:close/>
                  <a:moveTo>
                    <a:pt x="455963" y="326622"/>
                  </a:moveTo>
                  <a:cubicBezTo>
                    <a:pt x="460847" y="326668"/>
                    <a:pt x="465721" y="328039"/>
                    <a:pt x="470028" y="330717"/>
                  </a:cubicBezTo>
                  <a:cubicBezTo>
                    <a:pt x="504855" y="350255"/>
                    <a:pt x="539683" y="369790"/>
                    <a:pt x="574675" y="389038"/>
                  </a:cubicBezTo>
                  <a:cubicBezTo>
                    <a:pt x="583125" y="392871"/>
                    <a:pt x="588318" y="401485"/>
                    <a:pt x="587823" y="410758"/>
                  </a:cubicBezTo>
                  <a:cubicBezTo>
                    <a:pt x="587576" y="452757"/>
                    <a:pt x="587576" y="494757"/>
                    <a:pt x="587823" y="536757"/>
                  </a:cubicBezTo>
                  <a:cubicBezTo>
                    <a:pt x="588441" y="547307"/>
                    <a:pt x="582630" y="557158"/>
                    <a:pt x="573068" y="561692"/>
                  </a:cubicBezTo>
                  <a:cubicBezTo>
                    <a:pt x="538817" y="580570"/>
                    <a:pt x="504691" y="599612"/>
                    <a:pt x="470605" y="618777"/>
                  </a:cubicBezTo>
                  <a:cubicBezTo>
                    <a:pt x="461290" y="624547"/>
                    <a:pt x="449461" y="624424"/>
                    <a:pt x="440270" y="618487"/>
                  </a:cubicBezTo>
                  <a:cubicBezTo>
                    <a:pt x="406926" y="599652"/>
                    <a:pt x="373500" y="581023"/>
                    <a:pt x="339909" y="562640"/>
                  </a:cubicBezTo>
                  <a:cubicBezTo>
                    <a:pt x="328575" y="556498"/>
                    <a:pt x="323052" y="548255"/>
                    <a:pt x="323423" y="534984"/>
                  </a:cubicBezTo>
                  <a:cubicBezTo>
                    <a:pt x="324082" y="514829"/>
                    <a:pt x="323546" y="494634"/>
                    <a:pt x="323546" y="474438"/>
                  </a:cubicBezTo>
                  <a:cubicBezTo>
                    <a:pt x="323546" y="453418"/>
                    <a:pt x="323876" y="432397"/>
                    <a:pt x="323546" y="411419"/>
                  </a:cubicBezTo>
                  <a:cubicBezTo>
                    <a:pt x="322763" y="402185"/>
                    <a:pt x="327791" y="393407"/>
                    <a:pt x="336158" y="389410"/>
                  </a:cubicBezTo>
                  <a:cubicBezTo>
                    <a:pt x="371439" y="369873"/>
                    <a:pt x="406679" y="350213"/>
                    <a:pt x="441836" y="330470"/>
                  </a:cubicBezTo>
                  <a:cubicBezTo>
                    <a:pt x="446185" y="327853"/>
                    <a:pt x="451079" y="326575"/>
                    <a:pt x="455963" y="326622"/>
                  </a:cubicBezTo>
                  <a:close/>
                  <a:moveTo>
                    <a:pt x="546730" y="272191"/>
                  </a:moveTo>
                  <a:cubicBezTo>
                    <a:pt x="575911" y="272191"/>
                    <a:pt x="605134" y="271696"/>
                    <a:pt x="634314" y="272439"/>
                  </a:cubicBezTo>
                  <a:cubicBezTo>
                    <a:pt x="652696" y="272850"/>
                    <a:pt x="664444" y="285710"/>
                    <a:pt x="664691" y="304545"/>
                  </a:cubicBezTo>
                  <a:cubicBezTo>
                    <a:pt x="665061" y="332078"/>
                    <a:pt x="664691" y="359651"/>
                    <a:pt x="664691" y="387185"/>
                  </a:cubicBezTo>
                  <a:cubicBezTo>
                    <a:pt x="664691" y="397364"/>
                    <a:pt x="661599" y="405359"/>
                    <a:pt x="650059" y="406185"/>
                  </a:cubicBezTo>
                  <a:cubicBezTo>
                    <a:pt x="640950" y="406845"/>
                    <a:pt x="635469" y="399714"/>
                    <a:pt x="635386" y="387513"/>
                  </a:cubicBezTo>
                  <a:cubicBezTo>
                    <a:pt x="635386" y="363650"/>
                    <a:pt x="635386" y="339826"/>
                    <a:pt x="635386" y="315962"/>
                  </a:cubicBezTo>
                  <a:lnTo>
                    <a:pt x="635469" y="301619"/>
                  </a:lnTo>
                  <a:cubicBezTo>
                    <a:pt x="629698" y="301331"/>
                    <a:pt x="625329" y="300960"/>
                    <a:pt x="620919" y="300960"/>
                  </a:cubicBezTo>
                  <a:cubicBezTo>
                    <a:pt x="596190" y="300960"/>
                    <a:pt x="571460" y="300960"/>
                    <a:pt x="546730" y="300960"/>
                  </a:cubicBezTo>
                  <a:cubicBezTo>
                    <a:pt x="536921" y="300960"/>
                    <a:pt x="530244" y="296302"/>
                    <a:pt x="530244" y="286658"/>
                  </a:cubicBezTo>
                  <a:cubicBezTo>
                    <a:pt x="530244" y="277013"/>
                    <a:pt x="537003" y="272191"/>
                    <a:pt x="546730" y="272191"/>
                  </a:cubicBezTo>
                  <a:close/>
                  <a:moveTo>
                    <a:pt x="364557" y="272191"/>
                  </a:moveTo>
                  <a:cubicBezTo>
                    <a:pt x="374077" y="272191"/>
                    <a:pt x="381043" y="276972"/>
                    <a:pt x="380507" y="287028"/>
                  </a:cubicBezTo>
                  <a:cubicBezTo>
                    <a:pt x="379971" y="297086"/>
                    <a:pt x="373129" y="300960"/>
                    <a:pt x="363526" y="300918"/>
                  </a:cubicBezTo>
                  <a:cubicBezTo>
                    <a:pt x="339621" y="300918"/>
                    <a:pt x="315756" y="300918"/>
                    <a:pt x="291852" y="300918"/>
                  </a:cubicBezTo>
                  <a:cubicBezTo>
                    <a:pt x="275365" y="300918"/>
                    <a:pt x="275365" y="300918"/>
                    <a:pt x="275365" y="316746"/>
                  </a:cubicBezTo>
                  <a:cubicBezTo>
                    <a:pt x="275365" y="340239"/>
                    <a:pt x="275365" y="363691"/>
                    <a:pt x="275365" y="387184"/>
                  </a:cubicBezTo>
                  <a:cubicBezTo>
                    <a:pt x="275365" y="397323"/>
                    <a:pt x="272686" y="405484"/>
                    <a:pt x="260898" y="406184"/>
                  </a:cubicBezTo>
                  <a:cubicBezTo>
                    <a:pt x="251831" y="406679"/>
                    <a:pt x="246679" y="399632"/>
                    <a:pt x="246555" y="387225"/>
                  </a:cubicBezTo>
                  <a:cubicBezTo>
                    <a:pt x="246555" y="373212"/>
                    <a:pt x="246555" y="359199"/>
                    <a:pt x="246555" y="345226"/>
                  </a:cubicBezTo>
                  <a:lnTo>
                    <a:pt x="246761" y="345226"/>
                  </a:lnTo>
                  <a:cubicBezTo>
                    <a:pt x="246761" y="331213"/>
                    <a:pt x="246472" y="317198"/>
                    <a:pt x="246761" y="303185"/>
                  </a:cubicBezTo>
                  <a:cubicBezTo>
                    <a:pt x="247256" y="285380"/>
                    <a:pt x="258178" y="272974"/>
                    <a:pt x="275612" y="272480"/>
                  </a:cubicBezTo>
                  <a:cubicBezTo>
                    <a:pt x="305247" y="271696"/>
                    <a:pt x="334881" y="272067"/>
                    <a:pt x="364557" y="272191"/>
                  </a:cubicBezTo>
                  <a:close/>
                  <a:moveTo>
                    <a:pt x="783435" y="85482"/>
                  </a:moveTo>
                  <a:cubicBezTo>
                    <a:pt x="789246" y="86678"/>
                    <a:pt x="794110" y="92530"/>
                    <a:pt x="799427" y="96281"/>
                  </a:cubicBezTo>
                  <a:lnTo>
                    <a:pt x="799345" y="102175"/>
                  </a:lnTo>
                  <a:cubicBezTo>
                    <a:pt x="793945" y="105884"/>
                    <a:pt x="788917" y="111901"/>
                    <a:pt x="783105" y="112767"/>
                  </a:cubicBezTo>
                  <a:cubicBezTo>
                    <a:pt x="774120" y="114127"/>
                    <a:pt x="768679" y="107656"/>
                    <a:pt x="769092" y="98342"/>
                  </a:cubicBezTo>
                  <a:cubicBezTo>
                    <a:pt x="769463" y="89645"/>
                    <a:pt x="775151" y="83793"/>
                    <a:pt x="783435" y="85482"/>
                  </a:cubicBezTo>
                  <a:close/>
                  <a:moveTo>
                    <a:pt x="636664" y="85482"/>
                  </a:moveTo>
                  <a:cubicBezTo>
                    <a:pt x="642517" y="86347"/>
                    <a:pt x="647628" y="91953"/>
                    <a:pt x="653151" y="95456"/>
                  </a:cubicBezTo>
                  <a:lnTo>
                    <a:pt x="653274" y="101474"/>
                  </a:lnTo>
                  <a:cubicBezTo>
                    <a:pt x="648122" y="105390"/>
                    <a:pt x="643423" y="111613"/>
                    <a:pt x="637695" y="112726"/>
                  </a:cubicBezTo>
                  <a:cubicBezTo>
                    <a:pt x="628834" y="114457"/>
                    <a:pt x="622939" y="108274"/>
                    <a:pt x="622898" y="99001"/>
                  </a:cubicBezTo>
                  <a:cubicBezTo>
                    <a:pt x="622898" y="90386"/>
                    <a:pt x="628297" y="84204"/>
                    <a:pt x="636664" y="85482"/>
                  </a:cubicBezTo>
                  <a:close/>
                  <a:moveTo>
                    <a:pt x="710935" y="84948"/>
                  </a:moveTo>
                  <a:cubicBezTo>
                    <a:pt x="720291" y="85400"/>
                    <a:pt x="725485" y="91376"/>
                    <a:pt x="723877" y="99456"/>
                  </a:cubicBezTo>
                  <a:cubicBezTo>
                    <a:pt x="722682" y="105267"/>
                    <a:pt x="716459" y="110047"/>
                    <a:pt x="712460" y="115324"/>
                  </a:cubicBezTo>
                  <a:lnTo>
                    <a:pt x="706813" y="115324"/>
                  </a:lnTo>
                  <a:cubicBezTo>
                    <a:pt x="703022" y="109883"/>
                    <a:pt x="696716" y="104772"/>
                    <a:pt x="696015" y="98837"/>
                  </a:cubicBezTo>
                  <a:cubicBezTo>
                    <a:pt x="694985" y="90017"/>
                    <a:pt x="701580" y="84494"/>
                    <a:pt x="710935" y="84948"/>
                  </a:cubicBezTo>
                  <a:close/>
                  <a:moveTo>
                    <a:pt x="116106" y="84782"/>
                  </a:moveTo>
                  <a:lnTo>
                    <a:pt x="516231" y="84782"/>
                  </a:lnTo>
                  <a:cubicBezTo>
                    <a:pt x="533913" y="84782"/>
                    <a:pt x="541496" y="89274"/>
                    <a:pt x="540961" y="99537"/>
                  </a:cubicBezTo>
                  <a:cubicBezTo>
                    <a:pt x="540425" y="109799"/>
                    <a:pt x="533253" y="113592"/>
                    <a:pt x="516231" y="113633"/>
                  </a:cubicBezTo>
                  <a:lnTo>
                    <a:pt x="316581" y="113592"/>
                  </a:lnTo>
                  <a:lnTo>
                    <a:pt x="117755" y="113592"/>
                  </a:lnTo>
                  <a:cubicBezTo>
                    <a:pt x="113221" y="113757"/>
                    <a:pt x="108687" y="113592"/>
                    <a:pt x="104195" y="113097"/>
                  </a:cubicBezTo>
                  <a:cubicBezTo>
                    <a:pt x="96941" y="112685"/>
                    <a:pt x="91376" y="106503"/>
                    <a:pt x="91789" y="99249"/>
                  </a:cubicBezTo>
                  <a:cubicBezTo>
                    <a:pt x="91789" y="99042"/>
                    <a:pt x="91789" y="98836"/>
                    <a:pt x="91830" y="98630"/>
                  </a:cubicBezTo>
                  <a:cubicBezTo>
                    <a:pt x="91583" y="91376"/>
                    <a:pt x="97271" y="85276"/>
                    <a:pt x="104524" y="85030"/>
                  </a:cubicBezTo>
                  <a:cubicBezTo>
                    <a:pt x="104689" y="85030"/>
                    <a:pt x="104813" y="85030"/>
                    <a:pt x="104978" y="85030"/>
                  </a:cubicBezTo>
                  <a:cubicBezTo>
                    <a:pt x="108687" y="84658"/>
                    <a:pt x="112397" y="84782"/>
                    <a:pt x="116106" y="84782"/>
                  </a:cubicBezTo>
                  <a:close/>
                  <a:moveTo>
                    <a:pt x="34704" y="0"/>
                  </a:moveTo>
                  <a:lnTo>
                    <a:pt x="875511" y="0"/>
                  </a:lnTo>
                  <a:cubicBezTo>
                    <a:pt x="903044" y="0"/>
                    <a:pt x="911163" y="8243"/>
                    <a:pt x="911163" y="36436"/>
                  </a:cubicBezTo>
                  <a:cubicBezTo>
                    <a:pt x="911163" y="213664"/>
                    <a:pt x="911080" y="390893"/>
                    <a:pt x="910916" y="568122"/>
                  </a:cubicBezTo>
                  <a:cubicBezTo>
                    <a:pt x="910916" y="580487"/>
                    <a:pt x="913801" y="587700"/>
                    <a:pt x="924887" y="594788"/>
                  </a:cubicBezTo>
                  <a:cubicBezTo>
                    <a:pt x="973728" y="626443"/>
                    <a:pt x="998252" y="684763"/>
                    <a:pt x="986711" y="741807"/>
                  </a:cubicBezTo>
                  <a:cubicBezTo>
                    <a:pt x="975583" y="798972"/>
                    <a:pt x="931029" y="843775"/>
                    <a:pt x="873944" y="855274"/>
                  </a:cubicBezTo>
                  <a:cubicBezTo>
                    <a:pt x="817396" y="866896"/>
                    <a:pt x="759488" y="843032"/>
                    <a:pt x="727504" y="794976"/>
                  </a:cubicBezTo>
                  <a:cubicBezTo>
                    <a:pt x="722146" y="784959"/>
                    <a:pt x="711306" y="779189"/>
                    <a:pt x="700013" y="780260"/>
                  </a:cubicBezTo>
                  <a:cubicBezTo>
                    <a:pt x="633655" y="781045"/>
                    <a:pt x="567297" y="780633"/>
                    <a:pt x="500940" y="780633"/>
                  </a:cubicBezTo>
                  <a:cubicBezTo>
                    <a:pt x="497230" y="780633"/>
                    <a:pt x="492697" y="781951"/>
                    <a:pt x="490018" y="780220"/>
                  </a:cubicBezTo>
                  <a:cubicBezTo>
                    <a:pt x="484907" y="776594"/>
                    <a:pt x="477653" y="771317"/>
                    <a:pt x="477653" y="766620"/>
                  </a:cubicBezTo>
                  <a:cubicBezTo>
                    <a:pt x="477653" y="761920"/>
                    <a:pt x="484453" y="755986"/>
                    <a:pt x="489564" y="752522"/>
                  </a:cubicBezTo>
                  <a:cubicBezTo>
                    <a:pt x="492779" y="750378"/>
                    <a:pt x="498385" y="751739"/>
                    <a:pt x="502918" y="751739"/>
                  </a:cubicBezTo>
                  <a:lnTo>
                    <a:pt x="706360" y="751739"/>
                  </a:lnTo>
                  <a:lnTo>
                    <a:pt x="706113" y="751491"/>
                  </a:lnTo>
                  <a:cubicBezTo>
                    <a:pt x="695479" y="697911"/>
                    <a:pt x="706113" y="651172"/>
                    <a:pt x="743867" y="613090"/>
                  </a:cubicBezTo>
                  <a:cubicBezTo>
                    <a:pt x="781621" y="575005"/>
                    <a:pt x="828071" y="563631"/>
                    <a:pt x="881075" y="574305"/>
                  </a:cubicBezTo>
                  <a:lnTo>
                    <a:pt x="881075" y="198167"/>
                  </a:lnTo>
                  <a:lnTo>
                    <a:pt x="498385" y="198167"/>
                  </a:lnTo>
                  <a:cubicBezTo>
                    <a:pt x="480167" y="198167"/>
                    <a:pt x="473119" y="194046"/>
                    <a:pt x="473119" y="183618"/>
                  </a:cubicBezTo>
                  <a:cubicBezTo>
                    <a:pt x="473119" y="173190"/>
                    <a:pt x="480125" y="169192"/>
                    <a:pt x="498302" y="169192"/>
                  </a:cubicBezTo>
                  <a:lnTo>
                    <a:pt x="881075" y="169192"/>
                  </a:lnTo>
                  <a:lnTo>
                    <a:pt x="881075" y="29511"/>
                  </a:lnTo>
                  <a:lnTo>
                    <a:pt x="30418" y="29511"/>
                  </a:lnTo>
                  <a:lnTo>
                    <a:pt x="30418" y="169192"/>
                  </a:lnTo>
                  <a:lnTo>
                    <a:pt x="413314" y="169192"/>
                  </a:lnTo>
                  <a:cubicBezTo>
                    <a:pt x="417848" y="169192"/>
                    <a:pt x="423495" y="167791"/>
                    <a:pt x="426668" y="169934"/>
                  </a:cubicBezTo>
                  <a:cubicBezTo>
                    <a:pt x="431450" y="173149"/>
                    <a:pt x="437014" y="178714"/>
                    <a:pt x="437467" y="183700"/>
                  </a:cubicBezTo>
                  <a:cubicBezTo>
                    <a:pt x="437838" y="187822"/>
                    <a:pt x="432191" y="194005"/>
                    <a:pt x="427699" y="196848"/>
                  </a:cubicBezTo>
                  <a:cubicBezTo>
                    <a:pt x="424030" y="199156"/>
                    <a:pt x="418137" y="198126"/>
                    <a:pt x="413190" y="198126"/>
                  </a:cubicBezTo>
                  <a:lnTo>
                    <a:pt x="29305" y="198126"/>
                  </a:lnTo>
                  <a:lnTo>
                    <a:pt x="29305" y="213459"/>
                  </a:lnTo>
                  <a:cubicBezTo>
                    <a:pt x="29305" y="387803"/>
                    <a:pt x="29223" y="562145"/>
                    <a:pt x="29058" y="736491"/>
                  </a:cubicBezTo>
                  <a:cubicBezTo>
                    <a:pt x="29058" y="748195"/>
                    <a:pt x="31860" y="751781"/>
                    <a:pt x="43937" y="751739"/>
                  </a:cubicBezTo>
                  <a:cubicBezTo>
                    <a:pt x="165936" y="751286"/>
                    <a:pt x="287935" y="751451"/>
                    <a:pt x="409935" y="751451"/>
                  </a:cubicBezTo>
                  <a:cubicBezTo>
                    <a:pt x="414469" y="751451"/>
                    <a:pt x="419043" y="751451"/>
                    <a:pt x="423536" y="751739"/>
                  </a:cubicBezTo>
                  <a:cubicBezTo>
                    <a:pt x="432645" y="752564"/>
                    <a:pt x="438250" y="757386"/>
                    <a:pt x="437756" y="766948"/>
                  </a:cubicBezTo>
                  <a:cubicBezTo>
                    <a:pt x="437343" y="775810"/>
                    <a:pt x="431738" y="780015"/>
                    <a:pt x="423083" y="780302"/>
                  </a:cubicBezTo>
                  <a:cubicBezTo>
                    <a:pt x="420198" y="780302"/>
                    <a:pt x="417312" y="780302"/>
                    <a:pt x="414427" y="780302"/>
                  </a:cubicBezTo>
                  <a:lnTo>
                    <a:pt x="34828" y="780302"/>
                  </a:lnTo>
                  <a:cubicBezTo>
                    <a:pt x="8450" y="780302"/>
                    <a:pt x="0" y="772059"/>
                    <a:pt x="0" y="745722"/>
                  </a:cubicBezTo>
                  <a:cubicBezTo>
                    <a:pt x="0" y="508730"/>
                    <a:pt x="0" y="271737"/>
                    <a:pt x="0" y="34786"/>
                  </a:cubicBezTo>
                  <a:cubicBezTo>
                    <a:pt x="0" y="8532"/>
                    <a:pt x="8450" y="0"/>
                    <a:pt x="34704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94907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accent1">
                <a:lumMod val="20000"/>
                <a:lumOff val="8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>
            <a:extLst>
              <a:ext uri="{FF2B5EF4-FFF2-40B4-BE49-F238E27FC236}">
                <a16:creationId xmlns:a16="http://schemas.microsoft.com/office/drawing/2014/main" id="{4C7906AB-39D0-EDF7-4664-3F44C1657BE6}"/>
              </a:ext>
            </a:extLst>
          </p:cNvPr>
          <p:cNvGrpSpPr/>
          <p:nvPr/>
        </p:nvGrpSpPr>
        <p:grpSpPr>
          <a:xfrm>
            <a:off x="970188" y="2325488"/>
            <a:ext cx="2707002" cy="3335450"/>
            <a:chOff x="970188" y="2325488"/>
            <a:chExt cx="2707002" cy="3335450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F59F40BE-8882-1D3F-A905-C536926310A2}"/>
                </a:ext>
              </a:extLst>
            </p:cNvPr>
            <p:cNvGrpSpPr/>
            <p:nvPr/>
          </p:nvGrpSpPr>
          <p:grpSpPr>
            <a:xfrm>
              <a:off x="970188" y="2325488"/>
              <a:ext cx="2338451" cy="3335450"/>
              <a:chOff x="821644" y="1992751"/>
              <a:chExt cx="2338451" cy="3335450"/>
            </a:xfrm>
            <a:scene3d>
              <a:camera prst="perspectiveRight" fov="4800000">
                <a:rot lat="0" lon="19800000" rev="0"/>
              </a:camera>
              <a:lightRig rig="contrasting" dir="t"/>
            </a:scene3d>
          </p:grpSpPr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id="{C03CA60A-5B0A-C51D-034E-8C21C3C51BA5}"/>
                  </a:ext>
                </a:extLst>
              </p:cNvPr>
              <p:cNvSpPr/>
              <p:nvPr/>
            </p:nvSpPr>
            <p:spPr>
              <a:xfrm>
                <a:off x="821644" y="1992751"/>
                <a:ext cx="2338451" cy="3335450"/>
              </a:xfrm>
              <a:prstGeom prst="roundRect">
                <a:avLst>
                  <a:gd name="adj" fmla="val 3633"/>
                </a:avLst>
              </a:prstGeom>
              <a:gradFill>
                <a:gsLst>
                  <a:gs pos="0">
                    <a:schemeClr val="accent2">
                      <a:alpha val="87000"/>
                    </a:schemeClr>
                  </a:gs>
                  <a:gs pos="92000">
                    <a:schemeClr val="accent1">
                      <a:alpha val="91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3302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latin typeface="+mj-ea"/>
                  <a:ea typeface="+mj-ea"/>
                </a:endParaRPr>
              </a:p>
            </p:txBody>
          </p:sp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E946CE72-217F-C3F4-8B17-9D32117B91E9}"/>
                  </a:ext>
                </a:extLst>
              </p:cNvPr>
              <p:cNvSpPr/>
              <p:nvPr/>
            </p:nvSpPr>
            <p:spPr>
              <a:xfrm>
                <a:off x="1399294" y="2369973"/>
                <a:ext cx="1183150" cy="1183149"/>
              </a:xfrm>
              <a:prstGeom prst="ellipse">
                <a:avLst/>
              </a:prstGeom>
              <a:noFill/>
              <a:ln w="19050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C4532E8-490F-5DD7-64C9-536A2FD5D3C3}"/>
                  </a:ext>
                </a:extLst>
              </p:cNvPr>
              <p:cNvSpPr txBox="1"/>
              <p:nvPr/>
            </p:nvSpPr>
            <p:spPr>
              <a:xfrm>
                <a:off x="1282982" y="3919383"/>
                <a:ext cx="1415773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>
                    <a:solidFill>
                      <a:schemeClr val="bg1"/>
                    </a:solidFill>
                    <a:latin typeface="+mj-ea"/>
                    <a:ea typeface="+mj-ea"/>
                  </a:rPr>
                  <a:t>输入标题</a:t>
                </a:r>
                <a:endParaRPr lang="en-US" altLang="zh-CN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1EDD4F7-13B8-CD64-A2B1-5A926FEF30E2}"/>
                  </a:ext>
                </a:extLst>
              </p:cNvPr>
              <p:cNvSpPr txBox="1"/>
              <p:nvPr/>
            </p:nvSpPr>
            <p:spPr>
              <a:xfrm>
                <a:off x="1898504" y="4558964"/>
                <a:ext cx="184731" cy="43088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endParaRPr lang="en-US" altLang="zh-CN" sz="2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EB1F697F-91A7-3CF3-E2EB-BD4DD0EE9A6B}"/>
                  </a:ext>
                </a:extLst>
              </p:cNvPr>
              <p:cNvGrpSpPr/>
              <p:nvPr/>
            </p:nvGrpSpPr>
            <p:grpSpPr>
              <a:xfrm>
                <a:off x="1613376" y="2584533"/>
                <a:ext cx="754987" cy="754029"/>
                <a:chOff x="-3563324" y="2794633"/>
                <a:chExt cx="2334589" cy="2331627"/>
              </a:xfrm>
              <a:solidFill>
                <a:schemeClr val="bg1"/>
              </a:solidFill>
            </p:grpSpPr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id="{A4D0E5A0-D845-1DFC-8C87-ECA59A4BC07F}"/>
                    </a:ext>
                  </a:extLst>
                </p:cNvPr>
                <p:cNvSpPr/>
                <p:nvPr/>
              </p:nvSpPr>
              <p:spPr>
                <a:xfrm>
                  <a:off x="-3563324" y="2794633"/>
                  <a:ext cx="2334589" cy="2331627"/>
                </a:xfrm>
                <a:custGeom>
                  <a:avLst/>
                  <a:gdLst>
                    <a:gd name="connsiteX0" fmla="*/ 1046168 w 2334589"/>
                    <a:gd name="connsiteY0" fmla="*/ 2077022 h 2331627"/>
                    <a:gd name="connsiteX1" fmla="*/ 1002925 w 2334589"/>
                    <a:gd name="connsiteY1" fmla="*/ 2037208 h 2331627"/>
                    <a:gd name="connsiteX2" fmla="*/ 853287 w 2334589"/>
                    <a:gd name="connsiteY2" fmla="*/ 2123790 h 2331627"/>
                    <a:gd name="connsiteX3" fmla="*/ 782326 w 2334589"/>
                    <a:gd name="connsiteY3" fmla="*/ 2124456 h 2331627"/>
                    <a:gd name="connsiteX4" fmla="*/ 64045 w 2334589"/>
                    <a:gd name="connsiteY4" fmla="*/ 1264063 h 2331627"/>
                    <a:gd name="connsiteX5" fmla="*/ 704 w 2334589"/>
                    <a:gd name="connsiteY5" fmla="*/ 846963 h 2331627"/>
                    <a:gd name="connsiteX6" fmla="*/ 418 w 2334589"/>
                    <a:gd name="connsiteY6" fmla="*/ 282607 h 2331627"/>
                    <a:gd name="connsiteX7" fmla="*/ 39185 w 2334589"/>
                    <a:gd name="connsiteY7" fmla="*/ 229553 h 2331627"/>
                    <a:gd name="connsiteX8" fmla="*/ 794994 w 2334589"/>
                    <a:gd name="connsiteY8" fmla="*/ 3048 h 2331627"/>
                    <a:gd name="connsiteX9" fmla="*/ 838618 w 2334589"/>
                    <a:gd name="connsiteY9" fmla="*/ 2953 h 2331627"/>
                    <a:gd name="connsiteX10" fmla="*/ 1599094 w 2334589"/>
                    <a:gd name="connsiteY10" fmla="*/ 230791 h 2331627"/>
                    <a:gd name="connsiteX11" fmla="*/ 1634146 w 2334589"/>
                    <a:gd name="connsiteY11" fmla="*/ 279464 h 2331627"/>
                    <a:gd name="connsiteX12" fmla="*/ 1634146 w 2334589"/>
                    <a:gd name="connsiteY12" fmla="*/ 827151 h 2331627"/>
                    <a:gd name="connsiteX13" fmla="*/ 1634146 w 2334589"/>
                    <a:gd name="connsiteY13" fmla="*/ 854393 h 2331627"/>
                    <a:gd name="connsiteX14" fmla="*/ 1743017 w 2334589"/>
                    <a:gd name="connsiteY14" fmla="*/ 909828 h 2331627"/>
                    <a:gd name="connsiteX15" fmla="*/ 1789785 w 2334589"/>
                    <a:gd name="connsiteY15" fmla="*/ 1038321 h 2331627"/>
                    <a:gd name="connsiteX16" fmla="*/ 1837315 w 2334589"/>
                    <a:gd name="connsiteY16" fmla="*/ 1279684 h 2331627"/>
                    <a:gd name="connsiteX17" fmla="*/ 1907990 w 2334589"/>
                    <a:gd name="connsiteY17" fmla="*/ 1345978 h 2331627"/>
                    <a:gd name="connsiteX18" fmla="*/ 2237746 w 2334589"/>
                    <a:gd name="connsiteY18" fmla="*/ 1397985 h 2331627"/>
                    <a:gd name="connsiteX19" fmla="*/ 2292514 w 2334589"/>
                    <a:gd name="connsiteY19" fmla="*/ 1397889 h 2331627"/>
                    <a:gd name="connsiteX20" fmla="*/ 2334234 w 2334589"/>
                    <a:gd name="connsiteY20" fmla="*/ 1439514 h 2331627"/>
                    <a:gd name="connsiteX21" fmla="*/ 2334425 w 2334589"/>
                    <a:gd name="connsiteY21" fmla="*/ 1546670 h 2331627"/>
                    <a:gd name="connsiteX22" fmla="*/ 2334425 w 2334589"/>
                    <a:gd name="connsiteY22" fmla="*/ 2120551 h 2331627"/>
                    <a:gd name="connsiteX23" fmla="*/ 2279561 w 2334589"/>
                    <a:gd name="connsiteY23" fmla="*/ 2174939 h 2331627"/>
                    <a:gd name="connsiteX24" fmla="*/ 2096204 w 2334589"/>
                    <a:gd name="connsiteY24" fmla="*/ 2175510 h 2331627"/>
                    <a:gd name="connsiteX25" fmla="*/ 2056961 w 2334589"/>
                    <a:gd name="connsiteY25" fmla="*/ 2187607 h 2331627"/>
                    <a:gd name="connsiteX26" fmla="*/ 1862270 w 2334589"/>
                    <a:gd name="connsiteY26" fmla="*/ 2315909 h 2331627"/>
                    <a:gd name="connsiteX27" fmla="*/ 1814074 w 2334589"/>
                    <a:gd name="connsiteY27" fmla="*/ 2330673 h 2331627"/>
                    <a:gd name="connsiteX28" fmla="*/ 1185424 w 2334589"/>
                    <a:gd name="connsiteY28" fmla="*/ 2331625 h 2331627"/>
                    <a:gd name="connsiteX29" fmla="*/ 1032166 w 2334589"/>
                    <a:gd name="connsiteY29" fmla="*/ 2250853 h 2331627"/>
                    <a:gd name="connsiteX30" fmla="*/ 1046168 w 2334589"/>
                    <a:gd name="connsiteY30" fmla="*/ 2077022 h 2331627"/>
                    <a:gd name="connsiteX31" fmla="*/ 2023719 w 2334589"/>
                    <a:gd name="connsiteY31" fmla="*/ 1465612 h 2331627"/>
                    <a:gd name="connsiteX32" fmla="*/ 1885130 w 2334589"/>
                    <a:gd name="connsiteY32" fmla="*/ 1419130 h 2331627"/>
                    <a:gd name="connsiteX33" fmla="*/ 1764829 w 2334589"/>
                    <a:gd name="connsiteY33" fmla="*/ 1307021 h 2331627"/>
                    <a:gd name="connsiteX34" fmla="*/ 1710061 w 2334589"/>
                    <a:gd name="connsiteY34" fmla="*/ 1031272 h 2331627"/>
                    <a:gd name="connsiteX35" fmla="*/ 1615192 w 2334589"/>
                    <a:gd name="connsiteY35" fmla="*/ 931355 h 2331627"/>
                    <a:gd name="connsiteX36" fmla="*/ 1517561 w 2334589"/>
                    <a:gd name="connsiteY36" fmla="*/ 1030034 h 2331627"/>
                    <a:gd name="connsiteX37" fmla="*/ 1517179 w 2334589"/>
                    <a:gd name="connsiteY37" fmla="*/ 1106234 h 2331627"/>
                    <a:gd name="connsiteX38" fmla="*/ 1536515 w 2334589"/>
                    <a:gd name="connsiteY38" fmla="*/ 1205484 h 2331627"/>
                    <a:gd name="connsiteX39" fmla="*/ 1586998 w 2334589"/>
                    <a:gd name="connsiteY39" fmla="*/ 1331119 h 2331627"/>
                    <a:gd name="connsiteX40" fmla="*/ 1541563 w 2334589"/>
                    <a:gd name="connsiteY40" fmla="*/ 1398080 h 2331627"/>
                    <a:gd name="connsiteX41" fmla="*/ 1072457 w 2334589"/>
                    <a:gd name="connsiteY41" fmla="*/ 1398080 h 2331627"/>
                    <a:gd name="connsiteX42" fmla="*/ 1051026 w 2334589"/>
                    <a:gd name="connsiteY42" fmla="*/ 1398175 h 2331627"/>
                    <a:gd name="connsiteX43" fmla="*/ 972921 w 2334589"/>
                    <a:gd name="connsiteY43" fmla="*/ 1472661 h 2331627"/>
                    <a:gd name="connsiteX44" fmla="*/ 1040072 w 2334589"/>
                    <a:gd name="connsiteY44" fmla="*/ 1552004 h 2331627"/>
                    <a:gd name="connsiteX45" fmla="*/ 1089888 w 2334589"/>
                    <a:gd name="connsiteY45" fmla="*/ 1554480 h 2331627"/>
                    <a:gd name="connsiteX46" fmla="*/ 1128369 w 2334589"/>
                    <a:gd name="connsiteY46" fmla="*/ 1589247 h 2331627"/>
                    <a:gd name="connsiteX47" fmla="*/ 1093984 w 2334589"/>
                    <a:gd name="connsiteY47" fmla="*/ 1631062 h 2331627"/>
                    <a:gd name="connsiteX48" fmla="*/ 1079791 w 2334589"/>
                    <a:gd name="connsiteY48" fmla="*/ 1632300 h 2331627"/>
                    <a:gd name="connsiteX49" fmla="*/ 1011688 w 2334589"/>
                    <a:gd name="connsiteY49" fmla="*/ 1709167 h 2331627"/>
                    <a:gd name="connsiteX50" fmla="*/ 1077315 w 2334589"/>
                    <a:gd name="connsiteY50" fmla="*/ 1785176 h 2331627"/>
                    <a:gd name="connsiteX51" fmla="*/ 1129512 w 2334589"/>
                    <a:gd name="connsiteY51" fmla="*/ 1787843 h 2331627"/>
                    <a:gd name="connsiteX52" fmla="*/ 1167136 w 2334589"/>
                    <a:gd name="connsiteY52" fmla="*/ 1823467 h 2331627"/>
                    <a:gd name="connsiteX53" fmla="*/ 1134560 w 2334589"/>
                    <a:gd name="connsiteY53" fmla="*/ 1864233 h 2331627"/>
                    <a:gd name="connsiteX54" fmla="*/ 1115605 w 2334589"/>
                    <a:gd name="connsiteY54" fmla="*/ 1866138 h 2331627"/>
                    <a:gd name="connsiteX55" fmla="*/ 1051026 w 2334589"/>
                    <a:gd name="connsiteY55" fmla="*/ 1940910 h 2331627"/>
                    <a:gd name="connsiteX56" fmla="*/ 1114558 w 2334589"/>
                    <a:gd name="connsiteY56" fmla="*/ 2018253 h 2331627"/>
                    <a:gd name="connsiteX57" fmla="*/ 1159516 w 2334589"/>
                    <a:gd name="connsiteY57" fmla="*/ 2021205 h 2331627"/>
                    <a:gd name="connsiteX58" fmla="*/ 1195520 w 2334589"/>
                    <a:gd name="connsiteY58" fmla="*/ 2055400 h 2331627"/>
                    <a:gd name="connsiteX59" fmla="*/ 1167898 w 2334589"/>
                    <a:gd name="connsiteY59" fmla="*/ 2097215 h 2331627"/>
                    <a:gd name="connsiteX60" fmla="*/ 1142466 w 2334589"/>
                    <a:gd name="connsiteY60" fmla="*/ 2103121 h 2331627"/>
                    <a:gd name="connsiteX61" fmla="*/ 1090364 w 2334589"/>
                    <a:gd name="connsiteY61" fmla="*/ 2170272 h 2331627"/>
                    <a:gd name="connsiteX62" fmla="*/ 1136370 w 2334589"/>
                    <a:gd name="connsiteY62" fmla="*/ 2246091 h 2331627"/>
                    <a:gd name="connsiteX63" fmla="*/ 1182757 w 2334589"/>
                    <a:gd name="connsiteY63" fmla="*/ 2254092 h 2331627"/>
                    <a:gd name="connsiteX64" fmla="*/ 1797119 w 2334589"/>
                    <a:gd name="connsiteY64" fmla="*/ 2253997 h 2331627"/>
                    <a:gd name="connsiteX65" fmla="*/ 1831981 w 2334589"/>
                    <a:gd name="connsiteY65" fmla="*/ 2242948 h 2331627"/>
                    <a:gd name="connsiteX66" fmla="*/ 2004669 w 2334589"/>
                    <a:gd name="connsiteY66" fmla="*/ 2128838 h 2331627"/>
                    <a:gd name="connsiteX67" fmla="*/ 2024100 w 2334589"/>
                    <a:gd name="connsiteY67" fmla="*/ 2092452 h 2331627"/>
                    <a:gd name="connsiteX68" fmla="*/ 2023719 w 2334589"/>
                    <a:gd name="connsiteY68" fmla="*/ 1489996 h 2331627"/>
                    <a:gd name="connsiteX69" fmla="*/ 2023719 w 2334589"/>
                    <a:gd name="connsiteY69" fmla="*/ 1465612 h 2331627"/>
                    <a:gd name="connsiteX70" fmla="*/ 1324203 w 2334589"/>
                    <a:gd name="connsiteY70" fmla="*/ 858774 h 2331627"/>
                    <a:gd name="connsiteX71" fmla="*/ 368179 w 2334589"/>
                    <a:gd name="connsiteY71" fmla="*/ 1145572 h 2331627"/>
                    <a:gd name="connsiteX72" fmla="*/ 372655 w 2334589"/>
                    <a:gd name="connsiteY72" fmla="*/ 1159860 h 2331627"/>
                    <a:gd name="connsiteX73" fmla="*/ 379609 w 2334589"/>
                    <a:gd name="connsiteY73" fmla="*/ 1177576 h 2331627"/>
                    <a:gd name="connsiteX74" fmla="*/ 806995 w 2334589"/>
                    <a:gd name="connsiteY74" fmla="*/ 1655731 h 2331627"/>
                    <a:gd name="connsiteX75" fmla="*/ 823759 w 2334589"/>
                    <a:gd name="connsiteY75" fmla="*/ 1658017 h 2331627"/>
                    <a:gd name="connsiteX76" fmla="*/ 937488 w 2334589"/>
                    <a:gd name="connsiteY76" fmla="*/ 1584103 h 2331627"/>
                    <a:gd name="connsiteX77" fmla="*/ 928439 w 2334589"/>
                    <a:gd name="connsiteY77" fmla="*/ 1571530 h 2331627"/>
                    <a:gd name="connsiteX78" fmla="*/ 912056 w 2334589"/>
                    <a:gd name="connsiteY78" fmla="*/ 1405986 h 2331627"/>
                    <a:gd name="connsiteX79" fmla="*/ 1054741 w 2334589"/>
                    <a:gd name="connsiteY79" fmla="*/ 1320832 h 2331627"/>
                    <a:gd name="connsiteX80" fmla="*/ 1161802 w 2334589"/>
                    <a:gd name="connsiteY80" fmla="*/ 1321213 h 2331627"/>
                    <a:gd name="connsiteX81" fmla="*/ 1191710 w 2334589"/>
                    <a:gd name="connsiteY81" fmla="*/ 1304068 h 2331627"/>
                    <a:gd name="connsiteX82" fmla="*/ 1303724 w 2334589"/>
                    <a:gd name="connsiteY82" fmla="*/ 1010317 h 2331627"/>
                    <a:gd name="connsiteX83" fmla="*/ 1324203 w 2334589"/>
                    <a:gd name="connsiteY83" fmla="*/ 858774 h 2331627"/>
                    <a:gd name="connsiteX84" fmla="*/ 77476 w 2334589"/>
                    <a:gd name="connsiteY84" fmla="*/ 839915 h 2331627"/>
                    <a:gd name="connsiteX85" fmla="*/ 216255 w 2334589"/>
                    <a:gd name="connsiteY85" fmla="*/ 798862 h 2331627"/>
                    <a:gd name="connsiteX86" fmla="*/ 233971 w 2334589"/>
                    <a:gd name="connsiteY86" fmla="*/ 773907 h 2331627"/>
                    <a:gd name="connsiteX87" fmla="*/ 233686 w 2334589"/>
                    <a:gd name="connsiteY87" fmla="*/ 481108 h 2331627"/>
                    <a:gd name="connsiteX88" fmla="*/ 275024 w 2334589"/>
                    <a:gd name="connsiteY88" fmla="*/ 421958 h 2331627"/>
                    <a:gd name="connsiteX89" fmla="*/ 787183 w 2334589"/>
                    <a:gd name="connsiteY89" fmla="*/ 238887 h 2331627"/>
                    <a:gd name="connsiteX90" fmla="*/ 844714 w 2334589"/>
                    <a:gd name="connsiteY90" fmla="*/ 236697 h 2331627"/>
                    <a:gd name="connsiteX91" fmla="*/ 1344967 w 2334589"/>
                    <a:gd name="connsiteY91" fmla="*/ 379572 h 2331627"/>
                    <a:gd name="connsiteX92" fmla="*/ 1400784 w 2334589"/>
                    <a:gd name="connsiteY92" fmla="*/ 442818 h 2331627"/>
                    <a:gd name="connsiteX93" fmla="*/ 1486033 w 2334589"/>
                    <a:gd name="connsiteY93" fmla="*/ 417195 h 2331627"/>
                    <a:gd name="connsiteX94" fmla="*/ 1551469 w 2334589"/>
                    <a:gd name="connsiteY94" fmla="*/ 394050 h 2331627"/>
                    <a:gd name="connsiteX95" fmla="*/ 1557184 w 2334589"/>
                    <a:gd name="connsiteY95" fmla="*/ 322898 h 2331627"/>
                    <a:gd name="connsiteX96" fmla="*/ 1534420 w 2334589"/>
                    <a:gd name="connsiteY96" fmla="*/ 291942 h 2331627"/>
                    <a:gd name="connsiteX97" fmla="*/ 837952 w 2334589"/>
                    <a:gd name="connsiteY97" fmla="*/ 83820 h 2331627"/>
                    <a:gd name="connsiteX98" fmla="*/ 796899 w 2334589"/>
                    <a:gd name="connsiteY98" fmla="*/ 83725 h 2331627"/>
                    <a:gd name="connsiteX99" fmla="*/ 100431 w 2334589"/>
                    <a:gd name="connsiteY99" fmla="*/ 291656 h 2331627"/>
                    <a:gd name="connsiteX100" fmla="*/ 76999 w 2334589"/>
                    <a:gd name="connsiteY100" fmla="*/ 324517 h 2331627"/>
                    <a:gd name="connsiteX101" fmla="*/ 77380 w 2334589"/>
                    <a:gd name="connsiteY101" fmla="*/ 812388 h 2331627"/>
                    <a:gd name="connsiteX102" fmla="*/ 77476 w 2334589"/>
                    <a:gd name="connsiteY102" fmla="*/ 839915 h 2331627"/>
                    <a:gd name="connsiteX103" fmla="*/ 127768 w 2334589"/>
                    <a:gd name="connsiteY103" fmla="*/ 1217772 h 2331627"/>
                    <a:gd name="connsiteX104" fmla="*/ 196348 w 2334589"/>
                    <a:gd name="connsiteY104" fmla="*/ 1395794 h 2331627"/>
                    <a:gd name="connsiteX105" fmla="*/ 804995 w 2334589"/>
                    <a:gd name="connsiteY105" fmla="*/ 2047209 h 2331627"/>
                    <a:gd name="connsiteX106" fmla="*/ 828141 w 2334589"/>
                    <a:gd name="connsiteY106" fmla="*/ 2047685 h 2331627"/>
                    <a:gd name="connsiteX107" fmla="*/ 960157 w 2334589"/>
                    <a:gd name="connsiteY107" fmla="*/ 1967484 h 2331627"/>
                    <a:gd name="connsiteX108" fmla="*/ 972064 w 2334589"/>
                    <a:gd name="connsiteY108" fmla="*/ 1949387 h 2331627"/>
                    <a:gd name="connsiteX109" fmla="*/ 1008259 w 2334589"/>
                    <a:gd name="connsiteY109" fmla="*/ 1842421 h 2331627"/>
                    <a:gd name="connsiteX110" fmla="*/ 934916 w 2334589"/>
                    <a:gd name="connsiteY110" fmla="*/ 1679925 h 2331627"/>
                    <a:gd name="connsiteX111" fmla="*/ 843952 w 2334589"/>
                    <a:gd name="connsiteY111" fmla="*/ 1738218 h 2331627"/>
                    <a:gd name="connsiteX112" fmla="*/ 790708 w 2334589"/>
                    <a:gd name="connsiteY112" fmla="*/ 1738408 h 2331627"/>
                    <a:gd name="connsiteX113" fmla="*/ 690695 w 2334589"/>
                    <a:gd name="connsiteY113" fmla="*/ 1674019 h 2331627"/>
                    <a:gd name="connsiteX114" fmla="*/ 369036 w 2334589"/>
                    <a:gd name="connsiteY114" fmla="*/ 1332643 h 2331627"/>
                    <a:gd name="connsiteX115" fmla="*/ 288550 w 2334589"/>
                    <a:gd name="connsiteY115" fmla="*/ 1169290 h 2331627"/>
                    <a:gd name="connsiteX116" fmla="*/ 127768 w 2334589"/>
                    <a:gd name="connsiteY116" fmla="*/ 1217772 h 2331627"/>
                    <a:gd name="connsiteX117" fmla="*/ 310933 w 2334589"/>
                    <a:gd name="connsiteY117" fmla="*/ 768287 h 2331627"/>
                    <a:gd name="connsiteX118" fmla="*/ 1323536 w 2334589"/>
                    <a:gd name="connsiteY118" fmla="*/ 457486 h 2331627"/>
                    <a:gd name="connsiteX119" fmla="*/ 1308677 w 2334589"/>
                    <a:gd name="connsiteY119" fmla="*/ 450819 h 2331627"/>
                    <a:gd name="connsiteX120" fmla="*/ 831379 w 2334589"/>
                    <a:gd name="connsiteY120" fmla="*/ 314992 h 2331627"/>
                    <a:gd name="connsiteX121" fmla="*/ 808519 w 2334589"/>
                    <a:gd name="connsiteY121" fmla="*/ 314802 h 2331627"/>
                    <a:gd name="connsiteX122" fmla="*/ 325602 w 2334589"/>
                    <a:gd name="connsiteY122" fmla="*/ 487585 h 2331627"/>
                    <a:gd name="connsiteX123" fmla="*/ 311505 w 2334589"/>
                    <a:gd name="connsiteY123" fmla="*/ 505016 h 2331627"/>
                    <a:gd name="connsiteX124" fmla="*/ 310933 w 2334589"/>
                    <a:gd name="connsiteY124" fmla="*/ 768287 h 2331627"/>
                    <a:gd name="connsiteX125" fmla="*/ 2255653 w 2334589"/>
                    <a:gd name="connsiteY125" fmla="*/ 2097310 h 2331627"/>
                    <a:gd name="connsiteX126" fmla="*/ 2255653 w 2334589"/>
                    <a:gd name="connsiteY126" fmla="*/ 1476375 h 2331627"/>
                    <a:gd name="connsiteX127" fmla="*/ 2102586 w 2334589"/>
                    <a:gd name="connsiteY127" fmla="*/ 1476375 h 2331627"/>
                    <a:gd name="connsiteX128" fmla="*/ 2102586 w 2334589"/>
                    <a:gd name="connsiteY128" fmla="*/ 2097310 h 2331627"/>
                    <a:gd name="connsiteX129" fmla="*/ 2255653 w 2334589"/>
                    <a:gd name="connsiteY129" fmla="*/ 2097310 h 2331627"/>
                    <a:gd name="connsiteX130" fmla="*/ 1321536 w 2334589"/>
                    <a:gd name="connsiteY130" fmla="*/ 549498 h 2331627"/>
                    <a:gd name="connsiteX131" fmla="*/ 1303819 w 2334589"/>
                    <a:gd name="connsiteY131" fmla="*/ 553879 h 2331627"/>
                    <a:gd name="connsiteX132" fmla="*/ 800804 w 2334589"/>
                    <a:gd name="connsiteY132" fmla="*/ 704469 h 2331627"/>
                    <a:gd name="connsiteX133" fmla="*/ 334460 w 2334589"/>
                    <a:gd name="connsiteY133" fmla="*/ 845058 h 2331627"/>
                    <a:gd name="connsiteX134" fmla="*/ 313981 w 2334589"/>
                    <a:gd name="connsiteY134" fmla="*/ 861822 h 2331627"/>
                    <a:gd name="connsiteX135" fmla="*/ 316648 w 2334589"/>
                    <a:gd name="connsiteY135" fmla="*/ 922878 h 2331627"/>
                    <a:gd name="connsiteX136" fmla="*/ 341509 w 2334589"/>
                    <a:gd name="connsiteY136" fmla="*/ 916591 h 2331627"/>
                    <a:gd name="connsiteX137" fmla="*/ 1267815 w 2334589"/>
                    <a:gd name="connsiteY137" fmla="*/ 638842 h 2331627"/>
                    <a:gd name="connsiteX138" fmla="*/ 1321536 w 2334589"/>
                    <a:gd name="connsiteY138" fmla="*/ 549498 h 2331627"/>
                    <a:gd name="connsiteX139" fmla="*/ 344080 w 2334589"/>
                    <a:gd name="connsiteY139" fmla="*/ 1071468 h 2331627"/>
                    <a:gd name="connsiteX140" fmla="*/ 1322107 w 2334589"/>
                    <a:gd name="connsiteY140" fmla="*/ 778002 h 2331627"/>
                    <a:gd name="connsiteX141" fmla="*/ 1322107 w 2334589"/>
                    <a:gd name="connsiteY141" fmla="*/ 703803 h 2331627"/>
                    <a:gd name="connsiteX142" fmla="*/ 327507 w 2334589"/>
                    <a:gd name="connsiteY142" fmla="*/ 1002221 h 2331627"/>
                    <a:gd name="connsiteX143" fmla="*/ 344080 w 2334589"/>
                    <a:gd name="connsiteY143" fmla="*/ 1071468 h 2331627"/>
                    <a:gd name="connsiteX144" fmla="*/ 1497558 w 2334589"/>
                    <a:gd name="connsiteY144" fmla="*/ 1319784 h 2331627"/>
                    <a:gd name="connsiteX145" fmla="*/ 1488128 w 2334589"/>
                    <a:gd name="connsiteY145" fmla="*/ 1294258 h 2331627"/>
                    <a:gd name="connsiteX146" fmla="*/ 1439455 w 2334589"/>
                    <a:gd name="connsiteY146" fmla="*/ 1041083 h 2331627"/>
                    <a:gd name="connsiteX147" fmla="*/ 1439455 w 2334589"/>
                    <a:gd name="connsiteY147" fmla="*/ 1038702 h 2331627"/>
                    <a:gd name="connsiteX148" fmla="*/ 1541373 w 2334589"/>
                    <a:gd name="connsiteY148" fmla="*/ 869728 h 2331627"/>
                    <a:gd name="connsiteX149" fmla="*/ 1555661 w 2334589"/>
                    <a:gd name="connsiteY149" fmla="*/ 851154 h 2331627"/>
                    <a:gd name="connsiteX150" fmla="*/ 1556327 w 2334589"/>
                    <a:gd name="connsiteY150" fmla="*/ 789242 h 2331627"/>
                    <a:gd name="connsiteX151" fmla="*/ 1408594 w 2334589"/>
                    <a:gd name="connsiteY151" fmla="*/ 834105 h 2331627"/>
                    <a:gd name="connsiteX152" fmla="*/ 1400212 w 2334589"/>
                    <a:gd name="connsiteY152" fmla="*/ 853345 h 2331627"/>
                    <a:gd name="connsiteX153" fmla="*/ 1282007 w 2334589"/>
                    <a:gd name="connsiteY153" fmla="*/ 1301973 h 2331627"/>
                    <a:gd name="connsiteX154" fmla="*/ 1275816 w 2334589"/>
                    <a:gd name="connsiteY154" fmla="*/ 1319689 h 2331627"/>
                    <a:gd name="connsiteX155" fmla="*/ 1497558 w 2334589"/>
                    <a:gd name="connsiteY155" fmla="*/ 1319784 h 2331627"/>
                    <a:gd name="connsiteX156" fmla="*/ 1554898 w 2334589"/>
                    <a:gd name="connsiteY156" fmla="*/ 478346 h 2331627"/>
                    <a:gd name="connsiteX157" fmla="*/ 1460982 w 2334589"/>
                    <a:gd name="connsiteY157" fmla="*/ 506635 h 2331627"/>
                    <a:gd name="connsiteX158" fmla="*/ 1402213 w 2334589"/>
                    <a:gd name="connsiteY158" fmla="*/ 595980 h 2331627"/>
                    <a:gd name="connsiteX159" fmla="*/ 1406785 w 2334589"/>
                    <a:gd name="connsiteY159" fmla="*/ 596646 h 2331627"/>
                    <a:gd name="connsiteX160" fmla="*/ 1497463 w 2334589"/>
                    <a:gd name="connsiteY160" fmla="*/ 569595 h 2331627"/>
                    <a:gd name="connsiteX161" fmla="*/ 1556708 w 2334589"/>
                    <a:gd name="connsiteY161" fmla="*/ 486252 h 2331627"/>
                    <a:gd name="connsiteX162" fmla="*/ 1554898 w 2334589"/>
                    <a:gd name="connsiteY162" fmla="*/ 478346 h 2331627"/>
                    <a:gd name="connsiteX163" fmla="*/ 1555756 w 2334589"/>
                    <a:gd name="connsiteY163" fmla="*/ 633794 h 2331627"/>
                    <a:gd name="connsiteX164" fmla="*/ 1401451 w 2334589"/>
                    <a:gd name="connsiteY164" fmla="*/ 679990 h 2331627"/>
                    <a:gd name="connsiteX165" fmla="*/ 1401451 w 2334589"/>
                    <a:gd name="connsiteY165" fmla="*/ 753999 h 2331627"/>
                    <a:gd name="connsiteX166" fmla="*/ 1555756 w 2334589"/>
                    <a:gd name="connsiteY166" fmla="*/ 707613 h 2331627"/>
                    <a:gd name="connsiteX167" fmla="*/ 1555756 w 2334589"/>
                    <a:gd name="connsiteY167" fmla="*/ 633794 h 2331627"/>
                    <a:gd name="connsiteX168" fmla="*/ 98431 w 2334589"/>
                    <a:gd name="connsiteY168" fmla="*/ 1070992 h 2331627"/>
                    <a:gd name="connsiteX169" fmla="*/ 112528 w 2334589"/>
                    <a:gd name="connsiteY169" fmla="*/ 1141000 h 2331627"/>
                    <a:gd name="connsiteX170" fmla="*/ 268833 w 2334589"/>
                    <a:gd name="connsiteY170" fmla="*/ 1093851 h 2331627"/>
                    <a:gd name="connsiteX171" fmla="*/ 252164 w 2334589"/>
                    <a:gd name="connsiteY171" fmla="*/ 1024986 h 2331627"/>
                    <a:gd name="connsiteX172" fmla="*/ 98431 w 2334589"/>
                    <a:gd name="connsiteY172" fmla="*/ 1070992 h 2331627"/>
                    <a:gd name="connsiteX173" fmla="*/ 87477 w 2334589"/>
                    <a:gd name="connsiteY173" fmla="*/ 992696 h 2331627"/>
                    <a:gd name="connsiteX174" fmla="*/ 228542 w 2334589"/>
                    <a:gd name="connsiteY174" fmla="*/ 949929 h 2331627"/>
                    <a:gd name="connsiteX175" fmla="*/ 238734 w 2334589"/>
                    <a:gd name="connsiteY175" fmla="*/ 935165 h 2331627"/>
                    <a:gd name="connsiteX176" fmla="*/ 234924 w 2334589"/>
                    <a:gd name="connsiteY176" fmla="*/ 874395 h 2331627"/>
                    <a:gd name="connsiteX177" fmla="*/ 81190 w 2334589"/>
                    <a:gd name="connsiteY177" fmla="*/ 920782 h 2331627"/>
                    <a:gd name="connsiteX178" fmla="*/ 87477 w 2334589"/>
                    <a:gd name="connsiteY178" fmla="*/ 992696 h 2331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</a:cxnLst>
                  <a:rect l="l" t="t" r="r" b="b"/>
                  <a:pathLst>
                    <a:path w="2334589" h="2331627">
                      <a:moveTo>
                        <a:pt x="1046168" y="2077022"/>
                      </a:moveTo>
                      <a:cubicBezTo>
                        <a:pt x="1031595" y="2063592"/>
                        <a:pt x="1017022" y="2050257"/>
                        <a:pt x="1002925" y="2037208"/>
                      </a:cubicBezTo>
                      <a:cubicBezTo>
                        <a:pt x="953109" y="2065878"/>
                        <a:pt x="902626" y="2093976"/>
                        <a:pt x="853287" y="2123790"/>
                      </a:cubicBezTo>
                      <a:cubicBezTo>
                        <a:pt x="828808" y="2138649"/>
                        <a:pt x="807662" y="2137887"/>
                        <a:pt x="782326" y="2124456"/>
                      </a:cubicBezTo>
                      <a:cubicBezTo>
                        <a:pt x="425805" y="1935195"/>
                        <a:pt x="186061" y="1648588"/>
                        <a:pt x="64045" y="1264063"/>
                      </a:cubicBezTo>
                      <a:cubicBezTo>
                        <a:pt x="21088" y="1128618"/>
                        <a:pt x="1752" y="988886"/>
                        <a:pt x="704" y="846963"/>
                      </a:cubicBezTo>
                      <a:cubicBezTo>
                        <a:pt x="-629" y="658845"/>
                        <a:pt x="323" y="470726"/>
                        <a:pt x="418" y="282607"/>
                      </a:cubicBezTo>
                      <a:cubicBezTo>
                        <a:pt x="418" y="248698"/>
                        <a:pt x="7181" y="239173"/>
                        <a:pt x="39185" y="229553"/>
                      </a:cubicBezTo>
                      <a:cubicBezTo>
                        <a:pt x="291121" y="153829"/>
                        <a:pt x="542962" y="78010"/>
                        <a:pt x="794994" y="3048"/>
                      </a:cubicBezTo>
                      <a:cubicBezTo>
                        <a:pt x="808424" y="-952"/>
                        <a:pt x="825188" y="-1047"/>
                        <a:pt x="838618" y="2953"/>
                      </a:cubicBezTo>
                      <a:cubicBezTo>
                        <a:pt x="1092269" y="78296"/>
                        <a:pt x="1345634" y="154591"/>
                        <a:pt x="1599094" y="230791"/>
                      </a:cubicBezTo>
                      <a:cubicBezTo>
                        <a:pt x="1626145" y="238887"/>
                        <a:pt x="1634146" y="250127"/>
                        <a:pt x="1634146" y="279464"/>
                      </a:cubicBezTo>
                      <a:cubicBezTo>
                        <a:pt x="1634242" y="462058"/>
                        <a:pt x="1634146" y="644557"/>
                        <a:pt x="1634146" y="827151"/>
                      </a:cubicBezTo>
                      <a:cubicBezTo>
                        <a:pt x="1634146" y="835819"/>
                        <a:pt x="1634146" y="844487"/>
                        <a:pt x="1634146" y="854393"/>
                      </a:cubicBezTo>
                      <a:cubicBezTo>
                        <a:pt x="1676914" y="861537"/>
                        <a:pt x="1713871" y="878586"/>
                        <a:pt x="1743017" y="909828"/>
                      </a:cubicBezTo>
                      <a:cubicBezTo>
                        <a:pt x="1776640" y="945928"/>
                        <a:pt x="1793690" y="990219"/>
                        <a:pt x="1789785" y="1038321"/>
                      </a:cubicBezTo>
                      <a:cubicBezTo>
                        <a:pt x="1782736" y="1123950"/>
                        <a:pt x="1803691" y="1201960"/>
                        <a:pt x="1837315" y="1279684"/>
                      </a:cubicBezTo>
                      <a:cubicBezTo>
                        <a:pt x="1852650" y="1315117"/>
                        <a:pt x="1872748" y="1332167"/>
                        <a:pt x="1907990" y="1345978"/>
                      </a:cubicBezTo>
                      <a:cubicBezTo>
                        <a:pt x="2014670" y="1387888"/>
                        <a:pt x="2123541" y="1407510"/>
                        <a:pt x="2237746" y="1397985"/>
                      </a:cubicBezTo>
                      <a:cubicBezTo>
                        <a:pt x="2255843" y="1396461"/>
                        <a:pt x="2274226" y="1397318"/>
                        <a:pt x="2292514" y="1397889"/>
                      </a:cubicBezTo>
                      <a:cubicBezTo>
                        <a:pt x="2318994" y="1398747"/>
                        <a:pt x="2333758" y="1413129"/>
                        <a:pt x="2334234" y="1439514"/>
                      </a:cubicBezTo>
                      <a:cubicBezTo>
                        <a:pt x="2334901" y="1475233"/>
                        <a:pt x="2334425" y="1510951"/>
                        <a:pt x="2334425" y="1546670"/>
                      </a:cubicBezTo>
                      <a:cubicBezTo>
                        <a:pt x="2334425" y="1737932"/>
                        <a:pt x="2334425" y="1929289"/>
                        <a:pt x="2334425" y="2120551"/>
                      </a:cubicBezTo>
                      <a:cubicBezTo>
                        <a:pt x="2334425" y="2164271"/>
                        <a:pt x="2323661" y="2174939"/>
                        <a:pt x="2279561" y="2174939"/>
                      </a:cubicBezTo>
                      <a:cubicBezTo>
                        <a:pt x="2218410" y="2174939"/>
                        <a:pt x="2157355" y="2174272"/>
                        <a:pt x="2096204" y="2175510"/>
                      </a:cubicBezTo>
                      <a:cubicBezTo>
                        <a:pt x="2082964" y="2175796"/>
                        <a:pt x="2068105" y="2180368"/>
                        <a:pt x="2056961" y="2187607"/>
                      </a:cubicBezTo>
                      <a:cubicBezTo>
                        <a:pt x="1991715" y="2229803"/>
                        <a:pt x="1927707" y="2274094"/>
                        <a:pt x="1862270" y="2315909"/>
                      </a:cubicBezTo>
                      <a:cubicBezTo>
                        <a:pt x="1848554" y="2324672"/>
                        <a:pt x="1830266" y="2330577"/>
                        <a:pt x="1814074" y="2330673"/>
                      </a:cubicBezTo>
                      <a:cubicBezTo>
                        <a:pt x="1604524" y="2331625"/>
                        <a:pt x="1394974" y="2330768"/>
                        <a:pt x="1185424" y="2331625"/>
                      </a:cubicBezTo>
                      <a:cubicBezTo>
                        <a:pt x="1118939" y="2331911"/>
                        <a:pt x="1065123" y="2310385"/>
                        <a:pt x="1032166" y="2250853"/>
                      </a:cubicBezTo>
                      <a:cubicBezTo>
                        <a:pt x="998543" y="2190751"/>
                        <a:pt x="1007116" y="2132172"/>
                        <a:pt x="1046168" y="2077022"/>
                      </a:cubicBezTo>
                      <a:close/>
                      <a:moveTo>
                        <a:pt x="2023719" y="1465612"/>
                      </a:moveTo>
                      <a:cubicBezTo>
                        <a:pt x="1976761" y="1449896"/>
                        <a:pt x="1930755" y="1435037"/>
                        <a:pt x="1885130" y="1419130"/>
                      </a:cubicBezTo>
                      <a:cubicBezTo>
                        <a:pt x="1780927" y="1382840"/>
                        <a:pt x="1810740" y="1407319"/>
                        <a:pt x="1764829" y="1307021"/>
                      </a:cubicBezTo>
                      <a:cubicBezTo>
                        <a:pt x="1724348" y="1218629"/>
                        <a:pt x="1702536" y="1128999"/>
                        <a:pt x="1710061" y="1031272"/>
                      </a:cubicBezTo>
                      <a:cubicBezTo>
                        <a:pt x="1714442" y="974122"/>
                        <a:pt x="1670056" y="931641"/>
                        <a:pt x="1615192" y="931355"/>
                      </a:cubicBezTo>
                      <a:cubicBezTo>
                        <a:pt x="1560804" y="931069"/>
                        <a:pt x="1518799" y="973170"/>
                        <a:pt x="1517561" y="1030034"/>
                      </a:cubicBezTo>
                      <a:cubicBezTo>
                        <a:pt x="1516989" y="1055466"/>
                        <a:pt x="1518513" y="1080898"/>
                        <a:pt x="1517179" y="1106234"/>
                      </a:cubicBezTo>
                      <a:cubicBezTo>
                        <a:pt x="1515465" y="1141096"/>
                        <a:pt x="1522513" y="1173480"/>
                        <a:pt x="1536515" y="1205484"/>
                      </a:cubicBezTo>
                      <a:cubicBezTo>
                        <a:pt x="1554613" y="1246823"/>
                        <a:pt x="1570424" y="1289209"/>
                        <a:pt x="1586998" y="1331119"/>
                      </a:cubicBezTo>
                      <a:cubicBezTo>
                        <a:pt x="1604524" y="1375410"/>
                        <a:pt x="1589188" y="1398080"/>
                        <a:pt x="1541563" y="1398080"/>
                      </a:cubicBezTo>
                      <a:cubicBezTo>
                        <a:pt x="1385163" y="1398080"/>
                        <a:pt x="1228858" y="1398080"/>
                        <a:pt x="1072457" y="1398080"/>
                      </a:cubicBezTo>
                      <a:cubicBezTo>
                        <a:pt x="1065313" y="1398080"/>
                        <a:pt x="1058170" y="1397889"/>
                        <a:pt x="1051026" y="1398175"/>
                      </a:cubicBezTo>
                      <a:cubicBezTo>
                        <a:pt x="1007782" y="1399890"/>
                        <a:pt x="975016" y="1431132"/>
                        <a:pt x="972921" y="1472661"/>
                      </a:cubicBezTo>
                      <a:cubicBezTo>
                        <a:pt x="970921" y="1511618"/>
                        <a:pt x="999019" y="1545717"/>
                        <a:pt x="1040072" y="1552004"/>
                      </a:cubicBezTo>
                      <a:cubicBezTo>
                        <a:pt x="1056360" y="1554576"/>
                        <a:pt x="1073219" y="1553623"/>
                        <a:pt x="1089888" y="1554480"/>
                      </a:cubicBezTo>
                      <a:cubicBezTo>
                        <a:pt x="1111414" y="1555624"/>
                        <a:pt x="1126559" y="1569435"/>
                        <a:pt x="1128369" y="1589247"/>
                      </a:cubicBezTo>
                      <a:cubicBezTo>
                        <a:pt x="1130179" y="1609059"/>
                        <a:pt x="1115224" y="1627442"/>
                        <a:pt x="1093984" y="1631062"/>
                      </a:cubicBezTo>
                      <a:cubicBezTo>
                        <a:pt x="1089316" y="1631824"/>
                        <a:pt x="1084459" y="1631538"/>
                        <a:pt x="1079791" y="1632300"/>
                      </a:cubicBezTo>
                      <a:cubicBezTo>
                        <a:pt x="1040644" y="1638300"/>
                        <a:pt x="1011592" y="1671162"/>
                        <a:pt x="1011688" y="1709167"/>
                      </a:cubicBezTo>
                      <a:cubicBezTo>
                        <a:pt x="1011783" y="1746981"/>
                        <a:pt x="1038739" y="1779080"/>
                        <a:pt x="1077315" y="1785176"/>
                      </a:cubicBezTo>
                      <a:cubicBezTo>
                        <a:pt x="1094460" y="1787843"/>
                        <a:pt x="1112081" y="1786891"/>
                        <a:pt x="1129512" y="1787843"/>
                      </a:cubicBezTo>
                      <a:cubicBezTo>
                        <a:pt x="1150657" y="1789081"/>
                        <a:pt x="1165612" y="1803464"/>
                        <a:pt x="1167136" y="1823467"/>
                      </a:cubicBezTo>
                      <a:cubicBezTo>
                        <a:pt x="1168564" y="1842802"/>
                        <a:pt x="1154658" y="1860328"/>
                        <a:pt x="1134560" y="1864233"/>
                      </a:cubicBezTo>
                      <a:cubicBezTo>
                        <a:pt x="1128369" y="1865376"/>
                        <a:pt x="1121892" y="1864996"/>
                        <a:pt x="1115605" y="1866138"/>
                      </a:cubicBezTo>
                      <a:cubicBezTo>
                        <a:pt x="1078744" y="1872806"/>
                        <a:pt x="1051788" y="1904143"/>
                        <a:pt x="1051026" y="1940910"/>
                      </a:cubicBezTo>
                      <a:cubicBezTo>
                        <a:pt x="1050264" y="1979486"/>
                        <a:pt x="1075886" y="2011490"/>
                        <a:pt x="1114558" y="2018253"/>
                      </a:cubicBezTo>
                      <a:cubicBezTo>
                        <a:pt x="1129321" y="2020825"/>
                        <a:pt x="1144561" y="2020253"/>
                        <a:pt x="1159516" y="2021205"/>
                      </a:cubicBezTo>
                      <a:cubicBezTo>
                        <a:pt x="1180852" y="2022634"/>
                        <a:pt x="1193234" y="2034541"/>
                        <a:pt x="1195520" y="2055400"/>
                      </a:cubicBezTo>
                      <a:cubicBezTo>
                        <a:pt x="1197806" y="2076260"/>
                        <a:pt x="1187519" y="2090452"/>
                        <a:pt x="1167898" y="2097215"/>
                      </a:cubicBezTo>
                      <a:cubicBezTo>
                        <a:pt x="1159706" y="2100073"/>
                        <a:pt x="1150753" y="2100549"/>
                        <a:pt x="1142466" y="2103121"/>
                      </a:cubicBezTo>
                      <a:cubicBezTo>
                        <a:pt x="1112748" y="2112550"/>
                        <a:pt x="1091983" y="2139697"/>
                        <a:pt x="1090364" y="2170272"/>
                      </a:cubicBezTo>
                      <a:cubicBezTo>
                        <a:pt x="1088554" y="2204848"/>
                        <a:pt x="1105318" y="2234470"/>
                        <a:pt x="1136370" y="2246091"/>
                      </a:cubicBezTo>
                      <a:cubicBezTo>
                        <a:pt x="1150848" y="2251520"/>
                        <a:pt x="1167231" y="2254092"/>
                        <a:pt x="1182757" y="2254092"/>
                      </a:cubicBezTo>
                      <a:cubicBezTo>
                        <a:pt x="1387544" y="2254568"/>
                        <a:pt x="1592332" y="2254568"/>
                        <a:pt x="1797119" y="2253997"/>
                      </a:cubicBezTo>
                      <a:cubicBezTo>
                        <a:pt x="1808835" y="2253997"/>
                        <a:pt x="1821979" y="2249329"/>
                        <a:pt x="1831981" y="2242948"/>
                      </a:cubicBezTo>
                      <a:cubicBezTo>
                        <a:pt x="1889893" y="2205419"/>
                        <a:pt x="1946757" y="2166271"/>
                        <a:pt x="2004669" y="2128838"/>
                      </a:cubicBezTo>
                      <a:cubicBezTo>
                        <a:pt x="2019147" y="2119504"/>
                        <a:pt x="2024195" y="2109502"/>
                        <a:pt x="2024100" y="2092452"/>
                      </a:cubicBezTo>
                      <a:cubicBezTo>
                        <a:pt x="2023528" y="1891666"/>
                        <a:pt x="2023719" y="1690879"/>
                        <a:pt x="2023719" y="1489996"/>
                      </a:cubicBezTo>
                      <a:cubicBezTo>
                        <a:pt x="2023719" y="1482186"/>
                        <a:pt x="2023719" y="1474375"/>
                        <a:pt x="2023719" y="1465612"/>
                      </a:cubicBezTo>
                      <a:close/>
                      <a:moveTo>
                        <a:pt x="1324203" y="858774"/>
                      </a:moveTo>
                      <a:cubicBezTo>
                        <a:pt x="1001305" y="955644"/>
                        <a:pt x="684790" y="1050608"/>
                        <a:pt x="368179" y="1145572"/>
                      </a:cubicBezTo>
                      <a:cubicBezTo>
                        <a:pt x="370274" y="1152335"/>
                        <a:pt x="371322" y="1156240"/>
                        <a:pt x="372655" y="1159860"/>
                      </a:cubicBezTo>
                      <a:cubicBezTo>
                        <a:pt x="374846" y="1165765"/>
                        <a:pt x="377323" y="1171671"/>
                        <a:pt x="379609" y="1177576"/>
                      </a:cubicBezTo>
                      <a:cubicBezTo>
                        <a:pt x="464286" y="1388555"/>
                        <a:pt x="612400" y="1542955"/>
                        <a:pt x="806995" y="1655731"/>
                      </a:cubicBezTo>
                      <a:cubicBezTo>
                        <a:pt x="811663" y="1658398"/>
                        <a:pt x="820045" y="1660399"/>
                        <a:pt x="823759" y="1658017"/>
                      </a:cubicBezTo>
                      <a:cubicBezTo>
                        <a:pt x="861764" y="1634109"/>
                        <a:pt x="899197" y="1609154"/>
                        <a:pt x="937488" y="1584103"/>
                      </a:cubicBezTo>
                      <a:cubicBezTo>
                        <a:pt x="932916" y="1577817"/>
                        <a:pt x="930725" y="1574674"/>
                        <a:pt x="928439" y="1571530"/>
                      </a:cubicBezTo>
                      <a:cubicBezTo>
                        <a:pt x="890053" y="1519619"/>
                        <a:pt x="883195" y="1463326"/>
                        <a:pt x="912056" y="1405986"/>
                      </a:cubicBezTo>
                      <a:cubicBezTo>
                        <a:pt x="940917" y="1348741"/>
                        <a:pt x="989780" y="1320261"/>
                        <a:pt x="1054741" y="1320832"/>
                      </a:cubicBezTo>
                      <a:cubicBezTo>
                        <a:pt x="1090459" y="1321118"/>
                        <a:pt x="1126178" y="1320166"/>
                        <a:pt x="1161802" y="1321213"/>
                      </a:cubicBezTo>
                      <a:cubicBezTo>
                        <a:pt x="1176375" y="1321594"/>
                        <a:pt x="1184281" y="1316641"/>
                        <a:pt x="1191710" y="1304068"/>
                      </a:cubicBezTo>
                      <a:cubicBezTo>
                        <a:pt x="1245526" y="1212342"/>
                        <a:pt x="1283912" y="1114711"/>
                        <a:pt x="1303724" y="1010317"/>
                      </a:cubicBezTo>
                      <a:cubicBezTo>
                        <a:pt x="1312963" y="961740"/>
                        <a:pt x="1317154" y="912114"/>
                        <a:pt x="1324203" y="858774"/>
                      </a:cubicBezTo>
                      <a:close/>
                      <a:moveTo>
                        <a:pt x="77476" y="839915"/>
                      </a:moveTo>
                      <a:cubicBezTo>
                        <a:pt x="125577" y="825532"/>
                        <a:pt x="170630" y="811245"/>
                        <a:pt x="216255" y="798862"/>
                      </a:cubicBezTo>
                      <a:cubicBezTo>
                        <a:pt x="230923" y="794862"/>
                        <a:pt x="234067" y="787813"/>
                        <a:pt x="233971" y="773907"/>
                      </a:cubicBezTo>
                      <a:cubicBezTo>
                        <a:pt x="233495" y="676371"/>
                        <a:pt x="233686" y="578739"/>
                        <a:pt x="233686" y="481108"/>
                      </a:cubicBezTo>
                      <a:cubicBezTo>
                        <a:pt x="233686" y="442056"/>
                        <a:pt x="238543" y="435007"/>
                        <a:pt x="275024" y="421958"/>
                      </a:cubicBezTo>
                      <a:cubicBezTo>
                        <a:pt x="445807" y="360998"/>
                        <a:pt x="616686" y="300514"/>
                        <a:pt x="787183" y="238887"/>
                      </a:cubicBezTo>
                      <a:cubicBezTo>
                        <a:pt x="806995" y="231744"/>
                        <a:pt x="824807" y="230982"/>
                        <a:pt x="844714" y="236697"/>
                      </a:cubicBezTo>
                      <a:cubicBezTo>
                        <a:pt x="1011307" y="284798"/>
                        <a:pt x="1178089" y="332518"/>
                        <a:pt x="1344967" y="379572"/>
                      </a:cubicBezTo>
                      <a:cubicBezTo>
                        <a:pt x="1377353" y="388716"/>
                        <a:pt x="1406785" y="398145"/>
                        <a:pt x="1400784" y="442818"/>
                      </a:cubicBezTo>
                      <a:cubicBezTo>
                        <a:pt x="1431550" y="433578"/>
                        <a:pt x="1458886" y="425482"/>
                        <a:pt x="1486033" y="417195"/>
                      </a:cubicBezTo>
                      <a:cubicBezTo>
                        <a:pt x="1508702" y="410242"/>
                        <a:pt x="1540325" y="409480"/>
                        <a:pt x="1551469" y="394050"/>
                      </a:cubicBezTo>
                      <a:cubicBezTo>
                        <a:pt x="1563376" y="377667"/>
                        <a:pt x="1554898" y="347091"/>
                        <a:pt x="1557184" y="322898"/>
                      </a:cubicBezTo>
                      <a:cubicBezTo>
                        <a:pt x="1558899" y="304515"/>
                        <a:pt x="1552232" y="297276"/>
                        <a:pt x="1534420" y="291942"/>
                      </a:cubicBezTo>
                      <a:cubicBezTo>
                        <a:pt x="1302200" y="222981"/>
                        <a:pt x="1070266" y="152877"/>
                        <a:pt x="837952" y="83820"/>
                      </a:cubicBezTo>
                      <a:cubicBezTo>
                        <a:pt x="825283" y="80010"/>
                        <a:pt x="809567" y="79915"/>
                        <a:pt x="796899" y="83725"/>
                      </a:cubicBezTo>
                      <a:cubicBezTo>
                        <a:pt x="564679" y="152686"/>
                        <a:pt x="332746" y="222885"/>
                        <a:pt x="100431" y="291656"/>
                      </a:cubicBezTo>
                      <a:cubicBezTo>
                        <a:pt x="81095" y="297371"/>
                        <a:pt x="76904" y="305943"/>
                        <a:pt x="76999" y="324517"/>
                      </a:cubicBezTo>
                      <a:cubicBezTo>
                        <a:pt x="77761" y="487109"/>
                        <a:pt x="77380" y="649796"/>
                        <a:pt x="77380" y="812388"/>
                      </a:cubicBezTo>
                      <a:cubicBezTo>
                        <a:pt x="77476" y="820484"/>
                        <a:pt x="77476" y="828294"/>
                        <a:pt x="77476" y="839915"/>
                      </a:cubicBezTo>
                      <a:close/>
                      <a:moveTo>
                        <a:pt x="127768" y="1217772"/>
                      </a:moveTo>
                      <a:cubicBezTo>
                        <a:pt x="151390" y="1279494"/>
                        <a:pt x="170916" y="1338930"/>
                        <a:pt x="196348" y="1395794"/>
                      </a:cubicBezTo>
                      <a:cubicBezTo>
                        <a:pt x="324649" y="1682306"/>
                        <a:pt x="528294" y="1899190"/>
                        <a:pt x="804995" y="2047209"/>
                      </a:cubicBezTo>
                      <a:cubicBezTo>
                        <a:pt x="811186" y="2050542"/>
                        <a:pt x="822331" y="2051114"/>
                        <a:pt x="828141" y="2047685"/>
                      </a:cubicBezTo>
                      <a:cubicBezTo>
                        <a:pt x="872623" y="2021777"/>
                        <a:pt x="916628" y="1994917"/>
                        <a:pt x="960157" y="1967484"/>
                      </a:cubicBezTo>
                      <a:cubicBezTo>
                        <a:pt x="965872" y="1963865"/>
                        <a:pt x="972159" y="1955578"/>
                        <a:pt x="972064" y="1949387"/>
                      </a:cubicBezTo>
                      <a:cubicBezTo>
                        <a:pt x="971778" y="1909858"/>
                        <a:pt x="984065" y="1874806"/>
                        <a:pt x="1008259" y="1842421"/>
                      </a:cubicBezTo>
                      <a:cubicBezTo>
                        <a:pt x="951680" y="1804321"/>
                        <a:pt x="928820" y="1750886"/>
                        <a:pt x="934916" y="1679925"/>
                      </a:cubicBezTo>
                      <a:cubicBezTo>
                        <a:pt x="901960" y="1700975"/>
                        <a:pt x="872813" y="1719358"/>
                        <a:pt x="843952" y="1738218"/>
                      </a:cubicBezTo>
                      <a:cubicBezTo>
                        <a:pt x="826045" y="1749933"/>
                        <a:pt x="808710" y="1750124"/>
                        <a:pt x="790708" y="1738408"/>
                      </a:cubicBezTo>
                      <a:cubicBezTo>
                        <a:pt x="757465" y="1716787"/>
                        <a:pt x="723842" y="1695736"/>
                        <a:pt x="690695" y="1674019"/>
                      </a:cubicBezTo>
                      <a:cubicBezTo>
                        <a:pt x="556488" y="1585722"/>
                        <a:pt x="447998" y="1472566"/>
                        <a:pt x="369036" y="1332643"/>
                      </a:cubicBezTo>
                      <a:cubicBezTo>
                        <a:pt x="339604" y="1280446"/>
                        <a:pt x="315791" y="1225201"/>
                        <a:pt x="288550" y="1169290"/>
                      </a:cubicBezTo>
                      <a:cubicBezTo>
                        <a:pt x="238543" y="1184434"/>
                        <a:pt x="186442" y="1200150"/>
                        <a:pt x="127768" y="1217772"/>
                      </a:cubicBezTo>
                      <a:close/>
                      <a:moveTo>
                        <a:pt x="310933" y="768287"/>
                      </a:moveTo>
                      <a:cubicBezTo>
                        <a:pt x="417899" y="746094"/>
                        <a:pt x="1312963" y="471774"/>
                        <a:pt x="1323536" y="457486"/>
                      </a:cubicBezTo>
                      <a:cubicBezTo>
                        <a:pt x="1318488" y="455200"/>
                        <a:pt x="1313725" y="452247"/>
                        <a:pt x="1308677" y="450819"/>
                      </a:cubicBezTo>
                      <a:cubicBezTo>
                        <a:pt x="1149610" y="405384"/>
                        <a:pt x="990542" y="360045"/>
                        <a:pt x="831379" y="314992"/>
                      </a:cubicBezTo>
                      <a:cubicBezTo>
                        <a:pt x="824236" y="312992"/>
                        <a:pt x="815377" y="312420"/>
                        <a:pt x="808519" y="314802"/>
                      </a:cubicBezTo>
                      <a:cubicBezTo>
                        <a:pt x="647356" y="371952"/>
                        <a:pt x="486384" y="429483"/>
                        <a:pt x="325602" y="487585"/>
                      </a:cubicBezTo>
                      <a:cubicBezTo>
                        <a:pt x="319411" y="489871"/>
                        <a:pt x="311600" y="499015"/>
                        <a:pt x="311505" y="505016"/>
                      </a:cubicBezTo>
                      <a:cubicBezTo>
                        <a:pt x="310648" y="592360"/>
                        <a:pt x="310933" y="679514"/>
                        <a:pt x="310933" y="768287"/>
                      </a:cubicBezTo>
                      <a:close/>
                      <a:moveTo>
                        <a:pt x="2255653" y="2097310"/>
                      </a:moveTo>
                      <a:cubicBezTo>
                        <a:pt x="2255653" y="1889094"/>
                        <a:pt x="2255653" y="1683354"/>
                        <a:pt x="2255653" y="1476375"/>
                      </a:cubicBezTo>
                      <a:cubicBezTo>
                        <a:pt x="2203837" y="1476375"/>
                        <a:pt x="2153545" y="1476375"/>
                        <a:pt x="2102586" y="1476375"/>
                      </a:cubicBezTo>
                      <a:cubicBezTo>
                        <a:pt x="2102586" y="1684021"/>
                        <a:pt x="2102586" y="1890427"/>
                        <a:pt x="2102586" y="2097310"/>
                      </a:cubicBezTo>
                      <a:cubicBezTo>
                        <a:pt x="2154021" y="2097310"/>
                        <a:pt x="2203837" y="2097310"/>
                        <a:pt x="2255653" y="2097310"/>
                      </a:cubicBezTo>
                      <a:close/>
                      <a:moveTo>
                        <a:pt x="1321536" y="549498"/>
                      </a:moveTo>
                      <a:cubicBezTo>
                        <a:pt x="1314297" y="551307"/>
                        <a:pt x="1308963" y="552355"/>
                        <a:pt x="1303819" y="553879"/>
                      </a:cubicBezTo>
                      <a:cubicBezTo>
                        <a:pt x="1136084" y="604076"/>
                        <a:pt x="968444" y="654177"/>
                        <a:pt x="800804" y="704469"/>
                      </a:cubicBezTo>
                      <a:cubicBezTo>
                        <a:pt x="645261" y="751142"/>
                        <a:pt x="489813" y="797814"/>
                        <a:pt x="334460" y="845058"/>
                      </a:cubicBezTo>
                      <a:cubicBezTo>
                        <a:pt x="326364" y="847535"/>
                        <a:pt x="314553" y="855536"/>
                        <a:pt x="313981" y="861822"/>
                      </a:cubicBezTo>
                      <a:cubicBezTo>
                        <a:pt x="312362" y="881158"/>
                        <a:pt x="315315" y="900780"/>
                        <a:pt x="316648" y="922878"/>
                      </a:cubicBezTo>
                      <a:cubicBezTo>
                        <a:pt x="326650" y="920401"/>
                        <a:pt x="334174" y="918782"/>
                        <a:pt x="341509" y="916591"/>
                      </a:cubicBezTo>
                      <a:cubicBezTo>
                        <a:pt x="650309" y="824008"/>
                        <a:pt x="959014" y="731520"/>
                        <a:pt x="1267815" y="638842"/>
                      </a:cubicBezTo>
                      <a:cubicBezTo>
                        <a:pt x="1329918" y="620173"/>
                        <a:pt x="1329823" y="619983"/>
                        <a:pt x="1321536" y="549498"/>
                      </a:cubicBezTo>
                      <a:close/>
                      <a:moveTo>
                        <a:pt x="344080" y="1071468"/>
                      </a:moveTo>
                      <a:cubicBezTo>
                        <a:pt x="673264" y="972693"/>
                        <a:pt x="998353" y="875157"/>
                        <a:pt x="1322107" y="778002"/>
                      </a:cubicBezTo>
                      <a:cubicBezTo>
                        <a:pt x="1322107" y="751999"/>
                        <a:pt x="1322107" y="729425"/>
                        <a:pt x="1322107" y="703803"/>
                      </a:cubicBezTo>
                      <a:cubicBezTo>
                        <a:pt x="989494" y="803625"/>
                        <a:pt x="659263" y="902685"/>
                        <a:pt x="327507" y="1002221"/>
                      </a:cubicBezTo>
                      <a:cubicBezTo>
                        <a:pt x="333317" y="1026605"/>
                        <a:pt x="338365" y="1047846"/>
                        <a:pt x="344080" y="1071468"/>
                      </a:cubicBezTo>
                      <a:close/>
                      <a:moveTo>
                        <a:pt x="1497558" y="1319784"/>
                      </a:moveTo>
                      <a:cubicBezTo>
                        <a:pt x="1493938" y="1309974"/>
                        <a:pt x="1491843" y="1301687"/>
                        <a:pt x="1488128" y="1294258"/>
                      </a:cubicBezTo>
                      <a:cubicBezTo>
                        <a:pt x="1448409" y="1214343"/>
                        <a:pt x="1430883" y="1130237"/>
                        <a:pt x="1439455" y="1041083"/>
                      </a:cubicBezTo>
                      <a:cubicBezTo>
                        <a:pt x="1439551" y="1040321"/>
                        <a:pt x="1439455" y="1039464"/>
                        <a:pt x="1439455" y="1038702"/>
                      </a:cubicBezTo>
                      <a:cubicBezTo>
                        <a:pt x="1438884" y="961549"/>
                        <a:pt x="1472507" y="905256"/>
                        <a:pt x="1541373" y="869728"/>
                      </a:cubicBezTo>
                      <a:cubicBezTo>
                        <a:pt x="1547850" y="866394"/>
                        <a:pt x="1554994" y="857917"/>
                        <a:pt x="1555661" y="851154"/>
                      </a:cubicBezTo>
                      <a:cubicBezTo>
                        <a:pt x="1557565" y="831819"/>
                        <a:pt x="1556327" y="812102"/>
                        <a:pt x="1556327" y="789242"/>
                      </a:cubicBezTo>
                      <a:cubicBezTo>
                        <a:pt x="1505178" y="804577"/>
                        <a:pt x="1456600" y="818579"/>
                        <a:pt x="1408594" y="834105"/>
                      </a:cubicBezTo>
                      <a:cubicBezTo>
                        <a:pt x="1404118" y="835533"/>
                        <a:pt x="1400403" y="846582"/>
                        <a:pt x="1400212" y="853345"/>
                      </a:cubicBezTo>
                      <a:cubicBezTo>
                        <a:pt x="1394974" y="1011936"/>
                        <a:pt x="1356778" y="1161765"/>
                        <a:pt x="1282007" y="1301973"/>
                      </a:cubicBezTo>
                      <a:cubicBezTo>
                        <a:pt x="1279245" y="1307116"/>
                        <a:pt x="1278102" y="1313117"/>
                        <a:pt x="1275816" y="1319689"/>
                      </a:cubicBezTo>
                      <a:cubicBezTo>
                        <a:pt x="1350587" y="1319784"/>
                        <a:pt x="1422501" y="1319784"/>
                        <a:pt x="1497558" y="1319784"/>
                      </a:cubicBezTo>
                      <a:close/>
                      <a:moveTo>
                        <a:pt x="1554898" y="478346"/>
                      </a:moveTo>
                      <a:cubicBezTo>
                        <a:pt x="1522609" y="488061"/>
                        <a:pt x="1491843" y="497491"/>
                        <a:pt x="1460982" y="506635"/>
                      </a:cubicBezTo>
                      <a:cubicBezTo>
                        <a:pt x="1395259" y="526161"/>
                        <a:pt x="1395259" y="526066"/>
                        <a:pt x="1402213" y="595980"/>
                      </a:cubicBezTo>
                      <a:cubicBezTo>
                        <a:pt x="1403737" y="596265"/>
                        <a:pt x="1405451" y="597123"/>
                        <a:pt x="1406785" y="596646"/>
                      </a:cubicBezTo>
                      <a:cubicBezTo>
                        <a:pt x="1437074" y="587693"/>
                        <a:pt x="1467268" y="578549"/>
                        <a:pt x="1497463" y="569595"/>
                      </a:cubicBezTo>
                      <a:cubicBezTo>
                        <a:pt x="1559756" y="551022"/>
                        <a:pt x="1559756" y="551022"/>
                        <a:pt x="1556708" y="486252"/>
                      </a:cubicBezTo>
                      <a:cubicBezTo>
                        <a:pt x="1556613" y="484728"/>
                        <a:pt x="1556041" y="483204"/>
                        <a:pt x="1554898" y="478346"/>
                      </a:cubicBezTo>
                      <a:close/>
                      <a:moveTo>
                        <a:pt x="1555756" y="633794"/>
                      </a:moveTo>
                      <a:cubicBezTo>
                        <a:pt x="1502797" y="649701"/>
                        <a:pt x="1451933" y="664941"/>
                        <a:pt x="1401451" y="679990"/>
                      </a:cubicBezTo>
                      <a:cubicBezTo>
                        <a:pt x="1401451" y="705517"/>
                        <a:pt x="1401451" y="728377"/>
                        <a:pt x="1401451" y="753999"/>
                      </a:cubicBezTo>
                      <a:cubicBezTo>
                        <a:pt x="1454029" y="738188"/>
                        <a:pt x="1505178" y="722757"/>
                        <a:pt x="1555756" y="707613"/>
                      </a:cubicBezTo>
                      <a:cubicBezTo>
                        <a:pt x="1555756" y="682752"/>
                        <a:pt x="1555756" y="659988"/>
                        <a:pt x="1555756" y="633794"/>
                      </a:cubicBezTo>
                      <a:close/>
                      <a:moveTo>
                        <a:pt x="98431" y="1070992"/>
                      </a:moveTo>
                      <a:cubicBezTo>
                        <a:pt x="103193" y="1094804"/>
                        <a:pt x="107670" y="1116902"/>
                        <a:pt x="112528" y="1141000"/>
                      </a:cubicBezTo>
                      <a:cubicBezTo>
                        <a:pt x="165868" y="1124903"/>
                        <a:pt x="216922" y="1109473"/>
                        <a:pt x="268833" y="1093851"/>
                      </a:cubicBezTo>
                      <a:cubicBezTo>
                        <a:pt x="262832" y="1069182"/>
                        <a:pt x="257689" y="1047941"/>
                        <a:pt x="252164" y="1024986"/>
                      </a:cubicBezTo>
                      <a:cubicBezTo>
                        <a:pt x="200253" y="1040511"/>
                        <a:pt x="150532" y="1055371"/>
                        <a:pt x="98431" y="1070992"/>
                      </a:cubicBezTo>
                      <a:close/>
                      <a:moveTo>
                        <a:pt x="87477" y="992696"/>
                      </a:moveTo>
                      <a:cubicBezTo>
                        <a:pt x="136340" y="978027"/>
                        <a:pt x="182632" y="964502"/>
                        <a:pt x="228542" y="949929"/>
                      </a:cubicBezTo>
                      <a:cubicBezTo>
                        <a:pt x="233209" y="948405"/>
                        <a:pt x="238734" y="940213"/>
                        <a:pt x="238734" y="935165"/>
                      </a:cubicBezTo>
                      <a:cubicBezTo>
                        <a:pt x="238639" y="915639"/>
                        <a:pt x="236448" y="896017"/>
                        <a:pt x="234924" y="874395"/>
                      </a:cubicBezTo>
                      <a:cubicBezTo>
                        <a:pt x="181965" y="890397"/>
                        <a:pt x="132149" y="905447"/>
                        <a:pt x="81190" y="920782"/>
                      </a:cubicBezTo>
                      <a:cubicBezTo>
                        <a:pt x="83286" y="944499"/>
                        <a:pt x="85191" y="966502"/>
                        <a:pt x="87477" y="99269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DB9D6BF0-1B11-9D01-5311-4D43321FD396}"/>
                    </a:ext>
                  </a:extLst>
                </p:cNvPr>
                <p:cNvSpPr/>
                <p:nvPr/>
              </p:nvSpPr>
              <p:spPr>
                <a:xfrm>
                  <a:off x="-1826784" y="3458907"/>
                  <a:ext cx="245364" cy="304418"/>
                </a:xfrm>
                <a:custGeom>
                  <a:avLst/>
                  <a:gdLst>
                    <a:gd name="connsiteX0" fmla="*/ 0 w 245364"/>
                    <a:gd name="connsiteY0" fmla="*/ 68675 h 304418"/>
                    <a:gd name="connsiteX1" fmla="*/ 28004 w 245364"/>
                    <a:gd name="connsiteY1" fmla="*/ 0 h 304418"/>
                    <a:gd name="connsiteX2" fmla="*/ 244507 w 245364"/>
                    <a:gd name="connsiteY2" fmla="*/ 304419 h 304418"/>
                    <a:gd name="connsiteX3" fmla="*/ 170498 w 245364"/>
                    <a:gd name="connsiteY3" fmla="*/ 304419 h 304418"/>
                    <a:gd name="connsiteX4" fmla="*/ 0 w 245364"/>
                    <a:gd name="connsiteY4" fmla="*/ 68675 h 304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5364" h="304418">
                      <a:moveTo>
                        <a:pt x="0" y="68675"/>
                      </a:moveTo>
                      <a:cubicBezTo>
                        <a:pt x="9906" y="44387"/>
                        <a:pt x="19050" y="22003"/>
                        <a:pt x="28004" y="0"/>
                      </a:cubicBezTo>
                      <a:cubicBezTo>
                        <a:pt x="146113" y="24860"/>
                        <a:pt x="256223" y="180213"/>
                        <a:pt x="244507" y="304419"/>
                      </a:cubicBezTo>
                      <a:cubicBezTo>
                        <a:pt x="220504" y="304419"/>
                        <a:pt x="196405" y="304419"/>
                        <a:pt x="170498" y="304419"/>
                      </a:cubicBezTo>
                      <a:cubicBezTo>
                        <a:pt x="163640" y="191452"/>
                        <a:pt x="107252" y="113348"/>
                        <a:pt x="0" y="6867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9ACC4112-922D-CE30-4E95-6BC311C56C1C}"/>
                    </a:ext>
                  </a:extLst>
                </p:cNvPr>
                <p:cNvSpPr/>
                <p:nvPr/>
              </p:nvSpPr>
              <p:spPr>
                <a:xfrm>
                  <a:off x="-1383776" y="3729322"/>
                  <a:ext cx="74961" cy="82677"/>
                </a:xfrm>
                <a:custGeom>
                  <a:avLst/>
                  <a:gdLst>
                    <a:gd name="connsiteX0" fmla="*/ 0 w 74961"/>
                    <a:gd name="connsiteY0" fmla="*/ 5048 h 82677"/>
                    <a:gd name="connsiteX1" fmla="*/ 74962 w 74961"/>
                    <a:gd name="connsiteY1" fmla="*/ 0 h 82677"/>
                    <a:gd name="connsiteX2" fmla="*/ 74962 w 74961"/>
                    <a:gd name="connsiteY2" fmla="*/ 82677 h 82677"/>
                    <a:gd name="connsiteX3" fmla="*/ 0 w 74961"/>
                    <a:gd name="connsiteY3" fmla="*/ 77724 h 82677"/>
                    <a:gd name="connsiteX4" fmla="*/ 0 w 74961"/>
                    <a:gd name="connsiteY4" fmla="*/ 5048 h 8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961" h="82677">
                      <a:moveTo>
                        <a:pt x="0" y="5048"/>
                      </a:moveTo>
                      <a:cubicBezTo>
                        <a:pt x="23527" y="3429"/>
                        <a:pt x="47815" y="1810"/>
                        <a:pt x="74962" y="0"/>
                      </a:cubicBezTo>
                      <a:cubicBezTo>
                        <a:pt x="74962" y="27908"/>
                        <a:pt x="74962" y="53435"/>
                        <a:pt x="74962" y="82677"/>
                      </a:cubicBezTo>
                      <a:cubicBezTo>
                        <a:pt x="50006" y="81058"/>
                        <a:pt x="26003" y="79439"/>
                        <a:pt x="0" y="77724"/>
                      </a:cubicBezTo>
                      <a:cubicBezTo>
                        <a:pt x="0" y="53626"/>
                        <a:pt x="0" y="30385"/>
                        <a:pt x="0" y="504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0CEC9563-CCFD-549F-98E0-4CDA1A9D4198}"/>
                    </a:ext>
                  </a:extLst>
                </p:cNvPr>
                <p:cNvSpPr/>
                <p:nvPr/>
              </p:nvSpPr>
              <p:spPr>
                <a:xfrm>
                  <a:off x="-1475692" y="3418140"/>
                  <a:ext cx="105441" cy="105537"/>
                </a:xfrm>
                <a:custGeom>
                  <a:avLst/>
                  <a:gdLst>
                    <a:gd name="connsiteX0" fmla="*/ 35338 w 105441"/>
                    <a:gd name="connsiteY0" fmla="*/ 105537 h 105537"/>
                    <a:gd name="connsiteX1" fmla="*/ 0 w 105441"/>
                    <a:gd name="connsiteY1" fmla="*/ 42005 h 105537"/>
                    <a:gd name="connsiteX2" fmla="*/ 65056 w 105441"/>
                    <a:gd name="connsiteY2" fmla="*/ 0 h 105537"/>
                    <a:gd name="connsiteX3" fmla="*/ 105442 w 105441"/>
                    <a:gd name="connsiteY3" fmla="*/ 72104 h 105537"/>
                    <a:gd name="connsiteX4" fmla="*/ 35338 w 105441"/>
                    <a:gd name="connsiteY4" fmla="*/ 105537 h 105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5441" h="105537">
                      <a:moveTo>
                        <a:pt x="35338" y="105537"/>
                      </a:moveTo>
                      <a:cubicBezTo>
                        <a:pt x="23050" y="83439"/>
                        <a:pt x="11906" y="63532"/>
                        <a:pt x="0" y="42005"/>
                      </a:cubicBezTo>
                      <a:cubicBezTo>
                        <a:pt x="20955" y="28480"/>
                        <a:pt x="41434" y="15240"/>
                        <a:pt x="65056" y="0"/>
                      </a:cubicBezTo>
                      <a:cubicBezTo>
                        <a:pt x="78486" y="24003"/>
                        <a:pt x="91440" y="47149"/>
                        <a:pt x="105442" y="72104"/>
                      </a:cubicBezTo>
                      <a:cubicBezTo>
                        <a:pt x="81153" y="83725"/>
                        <a:pt x="58674" y="94393"/>
                        <a:pt x="35338" y="10553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86BCF3EA-0C40-C0E9-1C08-E1796B571602}"/>
                    </a:ext>
                  </a:extLst>
                </p:cNvPr>
                <p:cNvSpPr/>
                <p:nvPr/>
              </p:nvSpPr>
              <p:spPr>
                <a:xfrm>
                  <a:off x="-1821736" y="3133628"/>
                  <a:ext cx="97536" cy="97631"/>
                </a:xfrm>
                <a:custGeom>
                  <a:avLst/>
                  <a:gdLst>
                    <a:gd name="connsiteX0" fmla="*/ 18955 w 97536"/>
                    <a:gd name="connsiteY0" fmla="*/ 0 h 97631"/>
                    <a:gd name="connsiteX1" fmla="*/ 97536 w 97536"/>
                    <a:gd name="connsiteY1" fmla="*/ 25336 h 97631"/>
                    <a:gd name="connsiteX2" fmla="*/ 68961 w 97536"/>
                    <a:gd name="connsiteY2" fmla="*/ 97631 h 97631"/>
                    <a:gd name="connsiteX3" fmla="*/ 0 w 97536"/>
                    <a:gd name="connsiteY3" fmla="*/ 75343 h 97631"/>
                    <a:gd name="connsiteX4" fmla="*/ 18955 w 97536"/>
                    <a:gd name="connsiteY4" fmla="*/ 0 h 976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536" h="97631">
                      <a:moveTo>
                        <a:pt x="18955" y="0"/>
                      </a:moveTo>
                      <a:cubicBezTo>
                        <a:pt x="45720" y="8668"/>
                        <a:pt x="70390" y="16574"/>
                        <a:pt x="97536" y="25336"/>
                      </a:cubicBezTo>
                      <a:cubicBezTo>
                        <a:pt x="87725" y="50292"/>
                        <a:pt x="78581" y="73247"/>
                        <a:pt x="68961" y="97631"/>
                      </a:cubicBezTo>
                      <a:cubicBezTo>
                        <a:pt x="45720" y="90106"/>
                        <a:pt x="24194" y="83153"/>
                        <a:pt x="0" y="75343"/>
                      </a:cubicBezTo>
                      <a:cubicBezTo>
                        <a:pt x="6191" y="50482"/>
                        <a:pt x="12287" y="26384"/>
                        <a:pt x="18955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3CF22388-1C7D-B430-1A82-9CAA6F0F29B5}"/>
                    </a:ext>
                  </a:extLst>
                </p:cNvPr>
                <p:cNvSpPr/>
                <p:nvPr/>
              </p:nvSpPr>
              <p:spPr>
                <a:xfrm>
                  <a:off x="-1413399" y="3567302"/>
                  <a:ext cx="94868" cy="94487"/>
                </a:xfrm>
                <a:custGeom>
                  <a:avLst/>
                  <a:gdLst>
                    <a:gd name="connsiteX0" fmla="*/ 0 w 94868"/>
                    <a:gd name="connsiteY0" fmla="*/ 24098 h 94487"/>
                    <a:gd name="connsiteX1" fmla="*/ 73819 w 94868"/>
                    <a:gd name="connsiteY1" fmla="*/ 0 h 94487"/>
                    <a:gd name="connsiteX2" fmla="*/ 94869 w 94868"/>
                    <a:gd name="connsiteY2" fmla="*/ 79534 h 94487"/>
                    <a:gd name="connsiteX3" fmla="*/ 18764 w 94868"/>
                    <a:gd name="connsiteY3" fmla="*/ 94488 h 94487"/>
                    <a:gd name="connsiteX4" fmla="*/ 0 w 94868"/>
                    <a:gd name="connsiteY4" fmla="*/ 24098 h 94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868" h="94487">
                      <a:moveTo>
                        <a:pt x="0" y="24098"/>
                      </a:moveTo>
                      <a:cubicBezTo>
                        <a:pt x="25241" y="15811"/>
                        <a:pt x="48292" y="8382"/>
                        <a:pt x="73819" y="0"/>
                      </a:cubicBezTo>
                      <a:cubicBezTo>
                        <a:pt x="80867" y="26575"/>
                        <a:pt x="87439" y="51435"/>
                        <a:pt x="94869" y="79534"/>
                      </a:cubicBezTo>
                      <a:cubicBezTo>
                        <a:pt x="68866" y="84677"/>
                        <a:pt x="44672" y="89440"/>
                        <a:pt x="18764" y="94488"/>
                      </a:cubicBezTo>
                      <a:cubicBezTo>
                        <a:pt x="12478" y="70866"/>
                        <a:pt x="6667" y="49054"/>
                        <a:pt x="0" y="2409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F0E5990E-AF3B-9C76-6138-A3A35A734D59}"/>
                    </a:ext>
                  </a:extLst>
                </p:cNvPr>
                <p:cNvSpPr/>
                <p:nvPr/>
              </p:nvSpPr>
              <p:spPr>
                <a:xfrm>
                  <a:off x="-1410922" y="3880293"/>
                  <a:ext cx="93916" cy="93344"/>
                </a:xfrm>
                <a:custGeom>
                  <a:avLst/>
                  <a:gdLst>
                    <a:gd name="connsiteX0" fmla="*/ 93917 w 93916"/>
                    <a:gd name="connsiteY0" fmla="*/ 13335 h 93344"/>
                    <a:gd name="connsiteX1" fmla="*/ 74009 w 93916"/>
                    <a:gd name="connsiteY1" fmla="*/ 93345 h 93344"/>
                    <a:gd name="connsiteX2" fmla="*/ 0 w 93916"/>
                    <a:gd name="connsiteY2" fmla="*/ 70199 h 93344"/>
                    <a:gd name="connsiteX3" fmla="*/ 17240 w 93916"/>
                    <a:gd name="connsiteY3" fmla="*/ 0 h 93344"/>
                    <a:gd name="connsiteX4" fmla="*/ 93917 w 93916"/>
                    <a:gd name="connsiteY4" fmla="*/ 13335 h 93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3916" h="93344">
                      <a:moveTo>
                        <a:pt x="93917" y="13335"/>
                      </a:moveTo>
                      <a:cubicBezTo>
                        <a:pt x="87058" y="40957"/>
                        <a:pt x="80867" y="65818"/>
                        <a:pt x="74009" y="93345"/>
                      </a:cubicBezTo>
                      <a:cubicBezTo>
                        <a:pt x="48482" y="85344"/>
                        <a:pt x="24955" y="78010"/>
                        <a:pt x="0" y="70199"/>
                      </a:cubicBezTo>
                      <a:cubicBezTo>
                        <a:pt x="5905" y="46101"/>
                        <a:pt x="11239" y="24289"/>
                        <a:pt x="17240" y="0"/>
                      </a:cubicBezTo>
                      <a:cubicBezTo>
                        <a:pt x="41624" y="4286"/>
                        <a:pt x="65437" y="8382"/>
                        <a:pt x="93917" y="1333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21FF529D-1B93-CAC8-AF81-29876E457981}"/>
                    </a:ext>
                  </a:extLst>
                </p:cNvPr>
                <p:cNvSpPr/>
                <p:nvPr/>
              </p:nvSpPr>
              <p:spPr>
                <a:xfrm>
                  <a:off x="-1686766" y="3194588"/>
                  <a:ext cx="107346" cy="106679"/>
                </a:xfrm>
                <a:custGeom>
                  <a:avLst/>
                  <a:gdLst>
                    <a:gd name="connsiteX0" fmla="*/ 37433 w 107346"/>
                    <a:gd name="connsiteY0" fmla="*/ 0 h 106679"/>
                    <a:gd name="connsiteX1" fmla="*/ 107347 w 107346"/>
                    <a:gd name="connsiteY1" fmla="*/ 43910 h 106679"/>
                    <a:gd name="connsiteX2" fmla="*/ 61722 w 107346"/>
                    <a:gd name="connsiteY2" fmla="*/ 106680 h 106679"/>
                    <a:gd name="connsiteX3" fmla="*/ 0 w 107346"/>
                    <a:gd name="connsiteY3" fmla="*/ 67818 h 106679"/>
                    <a:gd name="connsiteX4" fmla="*/ 37433 w 107346"/>
                    <a:gd name="connsiteY4" fmla="*/ 0 h 10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346" h="106679">
                      <a:moveTo>
                        <a:pt x="37433" y="0"/>
                      </a:moveTo>
                      <a:cubicBezTo>
                        <a:pt x="61055" y="14859"/>
                        <a:pt x="82772" y="28480"/>
                        <a:pt x="107347" y="43910"/>
                      </a:cubicBezTo>
                      <a:cubicBezTo>
                        <a:pt x="91726" y="65437"/>
                        <a:pt x="77153" y="85439"/>
                        <a:pt x="61722" y="106680"/>
                      </a:cubicBezTo>
                      <a:cubicBezTo>
                        <a:pt x="40958" y="93631"/>
                        <a:pt x="21336" y="81248"/>
                        <a:pt x="0" y="67818"/>
                      </a:cubicBezTo>
                      <a:cubicBezTo>
                        <a:pt x="12383" y="45529"/>
                        <a:pt x="24289" y="23908"/>
                        <a:pt x="37433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99B26182-6F0B-AFB6-1650-8C6D2A73A427}"/>
                    </a:ext>
                  </a:extLst>
                </p:cNvPr>
                <p:cNvSpPr/>
                <p:nvPr/>
              </p:nvSpPr>
              <p:spPr>
                <a:xfrm>
                  <a:off x="-1568466" y="3291172"/>
                  <a:ext cx="109251" cy="109823"/>
                </a:xfrm>
                <a:custGeom>
                  <a:avLst/>
                  <a:gdLst>
                    <a:gd name="connsiteX0" fmla="*/ 109252 w 109251"/>
                    <a:gd name="connsiteY0" fmla="*/ 60198 h 109823"/>
                    <a:gd name="connsiteX1" fmla="*/ 49721 w 109251"/>
                    <a:gd name="connsiteY1" fmla="*/ 109823 h 109823"/>
                    <a:gd name="connsiteX2" fmla="*/ 0 w 109251"/>
                    <a:gd name="connsiteY2" fmla="*/ 57245 h 109823"/>
                    <a:gd name="connsiteX3" fmla="*/ 52197 w 109251"/>
                    <a:gd name="connsiteY3" fmla="*/ 0 h 109823"/>
                    <a:gd name="connsiteX4" fmla="*/ 109252 w 109251"/>
                    <a:gd name="connsiteY4" fmla="*/ 60198 h 109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251" h="109823">
                      <a:moveTo>
                        <a:pt x="109252" y="60198"/>
                      </a:moveTo>
                      <a:cubicBezTo>
                        <a:pt x="88583" y="77438"/>
                        <a:pt x="69818" y="93059"/>
                        <a:pt x="49721" y="109823"/>
                      </a:cubicBezTo>
                      <a:cubicBezTo>
                        <a:pt x="33338" y="92583"/>
                        <a:pt x="17717" y="76009"/>
                        <a:pt x="0" y="57245"/>
                      </a:cubicBezTo>
                      <a:cubicBezTo>
                        <a:pt x="16955" y="38671"/>
                        <a:pt x="33623" y="20288"/>
                        <a:pt x="52197" y="0"/>
                      </a:cubicBezTo>
                      <a:cubicBezTo>
                        <a:pt x="71438" y="20383"/>
                        <a:pt x="89726" y="39624"/>
                        <a:pt x="109252" y="6019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AD6F7203-4F9B-3E7A-E9C1-7C23577A5315}"/>
                    </a:ext>
                  </a:extLst>
                </p:cNvPr>
                <p:cNvSpPr/>
                <p:nvPr/>
              </p:nvSpPr>
              <p:spPr>
                <a:xfrm>
                  <a:off x="-1457404" y="4018405"/>
                  <a:ext cx="89820" cy="76104"/>
                </a:xfrm>
                <a:custGeom>
                  <a:avLst/>
                  <a:gdLst>
                    <a:gd name="connsiteX0" fmla="*/ 19526 w 89820"/>
                    <a:gd name="connsiteY0" fmla="*/ 0 h 76104"/>
                    <a:gd name="connsiteX1" fmla="*/ 89821 w 89820"/>
                    <a:gd name="connsiteY1" fmla="*/ 32671 h 76104"/>
                    <a:gd name="connsiteX2" fmla="*/ 68199 w 89820"/>
                    <a:gd name="connsiteY2" fmla="*/ 76105 h 76104"/>
                    <a:gd name="connsiteX3" fmla="*/ 0 w 89820"/>
                    <a:gd name="connsiteY3" fmla="*/ 38957 h 76104"/>
                    <a:gd name="connsiteX4" fmla="*/ 19526 w 89820"/>
                    <a:gd name="connsiteY4" fmla="*/ 0 h 76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820" h="76104">
                      <a:moveTo>
                        <a:pt x="19526" y="0"/>
                      </a:moveTo>
                      <a:cubicBezTo>
                        <a:pt x="44387" y="11525"/>
                        <a:pt x="66485" y="21812"/>
                        <a:pt x="89821" y="32671"/>
                      </a:cubicBezTo>
                      <a:cubicBezTo>
                        <a:pt x="82677" y="47149"/>
                        <a:pt x="76105" y="60293"/>
                        <a:pt x="68199" y="76105"/>
                      </a:cubicBezTo>
                      <a:cubicBezTo>
                        <a:pt x="45149" y="63532"/>
                        <a:pt x="23241" y="51625"/>
                        <a:pt x="0" y="38957"/>
                      </a:cubicBezTo>
                      <a:cubicBezTo>
                        <a:pt x="6477" y="26099"/>
                        <a:pt x="12287" y="14383"/>
                        <a:pt x="19526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</p:grp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52BD7A04-5CF3-61D3-621A-A3B18A3FB4AE}"/>
                </a:ext>
              </a:extLst>
            </p:cNvPr>
            <p:cNvSpPr txBox="1"/>
            <p:nvPr/>
          </p:nvSpPr>
          <p:spPr>
            <a:xfrm>
              <a:off x="2293867" y="5037993"/>
              <a:ext cx="13833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FFFFFF">
                      <a:alpha val="48000"/>
                    </a:srgbClr>
                  </a:solidFill>
                  <a:latin typeface="+mj-lt"/>
                </a:rPr>
                <a:t>01</a:t>
              </a:r>
              <a:endParaRPr lang="zh-CN" altLang="en-US" sz="2800">
                <a:solidFill>
                  <a:srgbClr val="FFFFFF">
                    <a:alpha val="48000"/>
                  </a:srgbClr>
                </a:solidFill>
                <a:latin typeface="+mj-lt"/>
              </a:endParaRP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B83F2306-6607-44C4-62C3-35DD8F16FEC9}"/>
              </a:ext>
            </a:extLst>
          </p:cNvPr>
          <p:cNvGrpSpPr/>
          <p:nvPr/>
        </p:nvGrpSpPr>
        <p:grpSpPr>
          <a:xfrm>
            <a:off x="3225408" y="2558232"/>
            <a:ext cx="2585382" cy="2869962"/>
            <a:chOff x="3225408" y="2558232"/>
            <a:chExt cx="2585382" cy="2869962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975EDB3F-C6CB-CD27-4831-0CD7205453D9}"/>
                </a:ext>
              </a:extLst>
            </p:cNvPr>
            <p:cNvGrpSpPr/>
            <p:nvPr/>
          </p:nvGrpSpPr>
          <p:grpSpPr>
            <a:xfrm>
              <a:off x="3225408" y="2558232"/>
              <a:ext cx="2012102" cy="2869962"/>
              <a:chOff x="3076864" y="2225495"/>
              <a:chExt cx="2012102" cy="2869962"/>
            </a:xfrm>
            <a:scene3d>
              <a:camera prst="perspectiveRight" fov="4800000"/>
              <a:lightRig rig="contrasting" dir="t"/>
            </a:scene3d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2BF1EB74-5B0A-45FD-045A-E8597900FA8C}"/>
                  </a:ext>
                </a:extLst>
              </p:cNvPr>
              <p:cNvSpPr/>
              <p:nvPr/>
            </p:nvSpPr>
            <p:spPr>
              <a:xfrm>
                <a:off x="3076864" y="2225495"/>
                <a:ext cx="2012102" cy="2869962"/>
              </a:xfrm>
              <a:prstGeom prst="roundRect">
                <a:avLst>
                  <a:gd name="adj" fmla="val 4222"/>
                </a:avLst>
              </a:prstGeom>
              <a:gradFill>
                <a:gsLst>
                  <a:gs pos="0">
                    <a:schemeClr val="accent2">
                      <a:alpha val="87000"/>
                    </a:schemeClr>
                  </a:gs>
                  <a:gs pos="92000">
                    <a:schemeClr val="accent1">
                      <a:alpha val="91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3302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latin typeface="+mj-ea"/>
                  <a:ea typeface="+mj-ea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C523CFA2-ECC4-B5FA-755C-1D674AF1ABA4}"/>
                  </a:ext>
                </a:extLst>
              </p:cNvPr>
              <p:cNvSpPr/>
              <p:nvPr/>
            </p:nvSpPr>
            <p:spPr>
              <a:xfrm>
                <a:off x="3573898" y="2560772"/>
                <a:ext cx="1018032" cy="1018031"/>
              </a:xfrm>
              <a:prstGeom prst="ellipse">
                <a:avLst/>
              </a:prstGeom>
              <a:noFill/>
              <a:ln w="19050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61E42311-3007-3391-FC83-9F3453F58290}"/>
                  </a:ext>
                </a:extLst>
              </p:cNvPr>
              <p:cNvSpPr/>
              <p:nvPr/>
            </p:nvSpPr>
            <p:spPr>
              <a:xfrm>
                <a:off x="3734244" y="2790949"/>
                <a:ext cx="697340" cy="523027"/>
              </a:xfrm>
              <a:custGeom>
                <a:avLst/>
                <a:gdLst>
                  <a:gd name="connsiteX0" fmla="*/ 274963 w 2333767"/>
                  <a:gd name="connsiteY0" fmla="*/ 1556815 h 1750399"/>
                  <a:gd name="connsiteX1" fmla="*/ 241149 w 2333767"/>
                  <a:gd name="connsiteY1" fmla="*/ 1556815 h 1750399"/>
                  <a:gd name="connsiteX2" fmla="*/ 43601 w 2333767"/>
                  <a:gd name="connsiteY2" fmla="*/ 1555101 h 1750399"/>
                  <a:gd name="connsiteX3" fmla="*/ 71 w 2333767"/>
                  <a:gd name="connsiteY3" fmla="*/ 1511000 h 1750399"/>
                  <a:gd name="connsiteX4" fmla="*/ 71 w 2333767"/>
                  <a:gd name="connsiteY4" fmla="*/ 822914 h 1750399"/>
                  <a:gd name="connsiteX5" fmla="*/ 48173 w 2333767"/>
                  <a:gd name="connsiteY5" fmla="*/ 777956 h 1750399"/>
                  <a:gd name="connsiteX6" fmla="*/ 486227 w 2333767"/>
                  <a:gd name="connsiteY6" fmla="*/ 777861 h 1750399"/>
                  <a:gd name="connsiteX7" fmla="*/ 514136 w 2333767"/>
                  <a:gd name="connsiteY7" fmla="*/ 777861 h 1750399"/>
                  <a:gd name="connsiteX8" fmla="*/ 735592 w 2333767"/>
                  <a:gd name="connsiteY8" fmla="*/ 160450 h 1750399"/>
                  <a:gd name="connsiteX9" fmla="*/ 1169646 w 2333767"/>
                  <a:gd name="connsiteY9" fmla="*/ 49 h 1750399"/>
                  <a:gd name="connsiteX10" fmla="*/ 1673804 w 2333767"/>
                  <a:gd name="connsiteY10" fmla="*/ 237317 h 1750399"/>
                  <a:gd name="connsiteX11" fmla="*/ 1818584 w 2333767"/>
                  <a:gd name="connsiteY11" fmla="*/ 777765 h 1750399"/>
                  <a:gd name="connsiteX12" fmla="*/ 1846112 w 2333767"/>
                  <a:gd name="connsiteY12" fmla="*/ 777765 h 1750399"/>
                  <a:gd name="connsiteX13" fmla="*/ 2281785 w 2333767"/>
                  <a:gd name="connsiteY13" fmla="*/ 777765 h 1750399"/>
                  <a:gd name="connsiteX14" fmla="*/ 2333697 w 2333767"/>
                  <a:gd name="connsiteY14" fmla="*/ 828534 h 1750399"/>
                  <a:gd name="connsiteX15" fmla="*/ 2333697 w 2333767"/>
                  <a:gd name="connsiteY15" fmla="*/ 1504713 h 1750399"/>
                  <a:gd name="connsiteX16" fmla="*/ 2284262 w 2333767"/>
                  <a:gd name="connsiteY16" fmla="*/ 1554910 h 1750399"/>
                  <a:gd name="connsiteX17" fmla="*/ 2091476 w 2333767"/>
                  <a:gd name="connsiteY17" fmla="*/ 1556625 h 1750399"/>
                  <a:gd name="connsiteX18" fmla="*/ 2059662 w 2333767"/>
                  <a:gd name="connsiteY18" fmla="*/ 1559101 h 1750399"/>
                  <a:gd name="connsiteX19" fmla="*/ 2067282 w 2333767"/>
                  <a:gd name="connsiteY19" fmla="*/ 1604345 h 1750399"/>
                  <a:gd name="connsiteX20" fmla="*/ 2096810 w 2333767"/>
                  <a:gd name="connsiteY20" fmla="*/ 1694737 h 1750399"/>
                  <a:gd name="connsiteX21" fmla="*/ 2058233 w 2333767"/>
                  <a:gd name="connsiteY21" fmla="*/ 1749792 h 1750399"/>
                  <a:gd name="connsiteX22" fmla="*/ 1832015 w 2333767"/>
                  <a:gd name="connsiteY22" fmla="*/ 1749792 h 1750399"/>
                  <a:gd name="connsiteX23" fmla="*/ 1792295 w 2333767"/>
                  <a:gd name="connsiteY23" fmla="*/ 1695213 h 1750399"/>
                  <a:gd name="connsiteX24" fmla="*/ 1822871 w 2333767"/>
                  <a:gd name="connsiteY24" fmla="*/ 1602630 h 1750399"/>
                  <a:gd name="connsiteX25" fmla="*/ 1829443 w 2333767"/>
                  <a:gd name="connsiteY25" fmla="*/ 1559101 h 1750399"/>
                  <a:gd name="connsiteX26" fmla="*/ 1683234 w 2333767"/>
                  <a:gd name="connsiteY26" fmla="*/ 1559101 h 1750399"/>
                  <a:gd name="connsiteX27" fmla="*/ 1597509 w 2333767"/>
                  <a:gd name="connsiteY27" fmla="*/ 1559387 h 1750399"/>
                  <a:gd name="connsiteX28" fmla="*/ 1556552 w 2333767"/>
                  <a:gd name="connsiteY28" fmla="*/ 1517858 h 1750399"/>
                  <a:gd name="connsiteX29" fmla="*/ 1556457 w 2333767"/>
                  <a:gd name="connsiteY29" fmla="*/ 1402415 h 1750399"/>
                  <a:gd name="connsiteX30" fmla="*/ 1323189 w 2333767"/>
                  <a:gd name="connsiteY30" fmla="*/ 1402415 h 1750399"/>
                  <a:gd name="connsiteX31" fmla="*/ 1333286 w 2333767"/>
                  <a:gd name="connsiteY31" fmla="*/ 1537289 h 1750399"/>
                  <a:gd name="connsiteX32" fmla="*/ 1393770 w 2333767"/>
                  <a:gd name="connsiteY32" fmla="*/ 1687117 h 1750399"/>
                  <a:gd name="connsiteX33" fmla="*/ 1351669 w 2333767"/>
                  <a:gd name="connsiteY33" fmla="*/ 1749887 h 1750399"/>
                  <a:gd name="connsiteX34" fmla="*/ 982575 w 2333767"/>
                  <a:gd name="connsiteY34" fmla="*/ 1749887 h 1750399"/>
                  <a:gd name="connsiteX35" fmla="*/ 940189 w 2333767"/>
                  <a:gd name="connsiteY35" fmla="*/ 1685784 h 1750399"/>
                  <a:gd name="connsiteX36" fmla="*/ 985909 w 2333767"/>
                  <a:gd name="connsiteY36" fmla="*/ 1573674 h 1750399"/>
                  <a:gd name="connsiteX37" fmla="*/ 1009150 w 2333767"/>
                  <a:gd name="connsiteY37" fmla="*/ 1402605 h 1750399"/>
                  <a:gd name="connsiteX38" fmla="*/ 777026 w 2333767"/>
                  <a:gd name="connsiteY38" fmla="*/ 1402605 h 1750399"/>
                  <a:gd name="connsiteX39" fmla="*/ 777026 w 2333767"/>
                  <a:gd name="connsiteY39" fmla="*/ 1512143 h 1750399"/>
                  <a:gd name="connsiteX40" fmla="*/ 729591 w 2333767"/>
                  <a:gd name="connsiteY40" fmla="*/ 1559387 h 1750399"/>
                  <a:gd name="connsiteX41" fmla="*/ 534424 w 2333767"/>
                  <a:gd name="connsiteY41" fmla="*/ 1558625 h 1750399"/>
                  <a:gd name="connsiteX42" fmla="*/ 504325 w 2333767"/>
                  <a:gd name="connsiteY42" fmla="*/ 1558625 h 1750399"/>
                  <a:gd name="connsiteX43" fmla="*/ 510516 w 2333767"/>
                  <a:gd name="connsiteY43" fmla="*/ 1601678 h 1750399"/>
                  <a:gd name="connsiteX44" fmla="*/ 539472 w 2333767"/>
                  <a:gd name="connsiteY44" fmla="*/ 1689784 h 1750399"/>
                  <a:gd name="connsiteX45" fmla="*/ 497657 w 2333767"/>
                  <a:gd name="connsiteY45" fmla="*/ 1749792 h 1750399"/>
                  <a:gd name="connsiteX46" fmla="*/ 280964 w 2333767"/>
                  <a:gd name="connsiteY46" fmla="*/ 1749792 h 1750399"/>
                  <a:gd name="connsiteX47" fmla="*/ 238482 w 2333767"/>
                  <a:gd name="connsiteY47" fmla="*/ 1688546 h 1750399"/>
                  <a:gd name="connsiteX48" fmla="*/ 266105 w 2333767"/>
                  <a:gd name="connsiteY48" fmla="*/ 1605012 h 1750399"/>
                  <a:gd name="connsiteX49" fmla="*/ 274963 w 2333767"/>
                  <a:gd name="connsiteY49" fmla="*/ 1556815 h 1750399"/>
                  <a:gd name="connsiteX50" fmla="*/ 661202 w 2333767"/>
                  <a:gd name="connsiteY50" fmla="*/ 777194 h 1750399"/>
                  <a:gd name="connsiteX51" fmla="*/ 661202 w 2333767"/>
                  <a:gd name="connsiteY51" fmla="*/ 679944 h 1750399"/>
                  <a:gd name="connsiteX52" fmla="*/ 720638 w 2333767"/>
                  <a:gd name="connsiteY52" fmla="*/ 621555 h 1750399"/>
                  <a:gd name="connsiteX53" fmla="*/ 1613607 w 2333767"/>
                  <a:gd name="connsiteY53" fmla="*/ 621555 h 1750399"/>
                  <a:gd name="connsiteX54" fmla="*/ 1672662 w 2333767"/>
                  <a:gd name="connsiteY54" fmla="*/ 680515 h 1750399"/>
                  <a:gd name="connsiteX55" fmla="*/ 1672662 w 2333767"/>
                  <a:gd name="connsiteY55" fmla="*/ 776718 h 1750399"/>
                  <a:gd name="connsiteX56" fmla="*/ 1737527 w 2333767"/>
                  <a:gd name="connsiteY56" fmla="*/ 776718 h 1750399"/>
                  <a:gd name="connsiteX57" fmla="*/ 1486638 w 2333767"/>
                  <a:gd name="connsiteY57" fmla="*/ 174452 h 1750399"/>
                  <a:gd name="connsiteX58" fmla="*/ 785979 w 2333767"/>
                  <a:gd name="connsiteY58" fmla="*/ 220458 h 1750399"/>
                  <a:gd name="connsiteX59" fmla="*/ 598622 w 2333767"/>
                  <a:gd name="connsiteY59" fmla="*/ 777289 h 1750399"/>
                  <a:gd name="connsiteX60" fmla="*/ 661202 w 2333767"/>
                  <a:gd name="connsiteY60" fmla="*/ 777194 h 1750399"/>
                  <a:gd name="connsiteX61" fmla="*/ 1304425 w 2333767"/>
                  <a:gd name="connsiteY61" fmla="*/ 1671115 h 1750399"/>
                  <a:gd name="connsiteX62" fmla="*/ 1247370 w 2333767"/>
                  <a:gd name="connsiteY62" fmla="*/ 1402415 h 1750399"/>
                  <a:gd name="connsiteX63" fmla="*/ 1085826 w 2333767"/>
                  <a:gd name="connsiteY63" fmla="*/ 1402415 h 1750399"/>
                  <a:gd name="connsiteX64" fmla="*/ 1030105 w 2333767"/>
                  <a:gd name="connsiteY64" fmla="*/ 1671115 h 1750399"/>
                  <a:gd name="connsiteX65" fmla="*/ 1304425 w 2333767"/>
                  <a:gd name="connsiteY65" fmla="*/ 1671115 h 1750399"/>
                  <a:gd name="connsiteX66" fmla="*/ 2101763 w 2333767"/>
                  <a:gd name="connsiteY66" fmla="*/ 1476996 h 1750399"/>
                  <a:gd name="connsiteX67" fmla="*/ 2255306 w 2333767"/>
                  <a:gd name="connsiteY67" fmla="*/ 1476996 h 1750399"/>
                  <a:gd name="connsiteX68" fmla="*/ 2255306 w 2333767"/>
                  <a:gd name="connsiteY68" fmla="*/ 1323072 h 1750399"/>
                  <a:gd name="connsiteX69" fmla="*/ 2101763 w 2333767"/>
                  <a:gd name="connsiteY69" fmla="*/ 1323072 h 1750399"/>
                  <a:gd name="connsiteX70" fmla="*/ 2101763 w 2333767"/>
                  <a:gd name="connsiteY70" fmla="*/ 1476996 h 1750399"/>
                  <a:gd name="connsiteX71" fmla="*/ 466130 w 2333767"/>
                  <a:gd name="connsiteY71" fmla="*/ 1323262 h 1750399"/>
                  <a:gd name="connsiteX72" fmla="*/ 311825 w 2333767"/>
                  <a:gd name="connsiteY72" fmla="*/ 1323262 h 1750399"/>
                  <a:gd name="connsiteX73" fmla="*/ 311825 w 2333767"/>
                  <a:gd name="connsiteY73" fmla="*/ 1476329 h 1750399"/>
                  <a:gd name="connsiteX74" fmla="*/ 466130 w 2333767"/>
                  <a:gd name="connsiteY74" fmla="*/ 1476329 h 1750399"/>
                  <a:gd name="connsiteX75" fmla="*/ 466130 w 2333767"/>
                  <a:gd name="connsiteY75" fmla="*/ 1323262 h 1750399"/>
                  <a:gd name="connsiteX76" fmla="*/ 231815 w 2333767"/>
                  <a:gd name="connsiteY76" fmla="*/ 1477281 h 1750399"/>
                  <a:gd name="connsiteX77" fmla="*/ 231815 w 2333767"/>
                  <a:gd name="connsiteY77" fmla="*/ 1323357 h 1750399"/>
                  <a:gd name="connsiteX78" fmla="*/ 78557 w 2333767"/>
                  <a:gd name="connsiteY78" fmla="*/ 1323357 h 1750399"/>
                  <a:gd name="connsiteX79" fmla="*/ 78557 w 2333767"/>
                  <a:gd name="connsiteY79" fmla="*/ 1477281 h 1750399"/>
                  <a:gd name="connsiteX80" fmla="*/ 231815 w 2333767"/>
                  <a:gd name="connsiteY80" fmla="*/ 1477281 h 1750399"/>
                  <a:gd name="connsiteX81" fmla="*/ 2021467 w 2333767"/>
                  <a:gd name="connsiteY81" fmla="*/ 1476996 h 1750399"/>
                  <a:gd name="connsiteX82" fmla="*/ 2021467 w 2333767"/>
                  <a:gd name="connsiteY82" fmla="*/ 1323453 h 1750399"/>
                  <a:gd name="connsiteX83" fmla="*/ 1868400 w 2333767"/>
                  <a:gd name="connsiteY83" fmla="*/ 1323453 h 1750399"/>
                  <a:gd name="connsiteX84" fmla="*/ 1868400 w 2333767"/>
                  <a:gd name="connsiteY84" fmla="*/ 1476996 h 1750399"/>
                  <a:gd name="connsiteX85" fmla="*/ 2021467 w 2333767"/>
                  <a:gd name="connsiteY85" fmla="*/ 1476996 h 1750399"/>
                  <a:gd name="connsiteX86" fmla="*/ 2255401 w 2333767"/>
                  <a:gd name="connsiteY86" fmla="*/ 1090281 h 1750399"/>
                  <a:gd name="connsiteX87" fmla="*/ 2101953 w 2333767"/>
                  <a:gd name="connsiteY87" fmla="*/ 1090281 h 1750399"/>
                  <a:gd name="connsiteX88" fmla="*/ 2101953 w 2333767"/>
                  <a:gd name="connsiteY88" fmla="*/ 1243443 h 1750399"/>
                  <a:gd name="connsiteX89" fmla="*/ 2255401 w 2333767"/>
                  <a:gd name="connsiteY89" fmla="*/ 1243443 h 1750399"/>
                  <a:gd name="connsiteX90" fmla="*/ 2255401 w 2333767"/>
                  <a:gd name="connsiteY90" fmla="*/ 1090281 h 1750399"/>
                  <a:gd name="connsiteX91" fmla="*/ 1868877 w 2333767"/>
                  <a:gd name="connsiteY91" fmla="*/ 1089709 h 1750399"/>
                  <a:gd name="connsiteX92" fmla="*/ 1868877 w 2333767"/>
                  <a:gd name="connsiteY92" fmla="*/ 1243062 h 1750399"/>
                  <a:gd name="connsiteX93" fmla="*/ 2021848 w 2333767"/>
                  <a:gd name="connsiteY93" fmla="*/ 1243062 h 1750399"/>
                  <a:gd name="connsiteX94" fmla="*/ 2021848 w 2333767"/>
                  <a:gd name="connsiteY94" fmla="*/ 1089709 h 1750399"/>
                  <a:gd name="connsiteX95" fmla="*/ 1868877 w 2333767"/>
                  <a:gd name="connsiteY95" fmla="*/ 1089709 h 1750399"/>
                  <a:gd name="connsiteX96" fmla="*/ 311825 w 2333767"/>
                  <a:gd name="connsiteY96" fmla="*/ 1089328 h 1750399"/>
                  <a:gd name="connsiteX97" fmla="*/ 311825 w 2333767"/>
                  <a:gd name="connsiteY97" fmla="*/ 1242871 h 1750399"/>
                  <a:gd name="connsiteX98" fmla="*/ 465082 w 2333767"/>
                  <a:gd name="connsiteY98" fmla="*/ 1242871 h 1750399"/>
                  <a:gd name="connsiteX99" fmla="*/ 465082 w 2333767"/>
                  <a:gd name="connsiteY99" fmla="*/ 1089328 h 1750399"/>
                  <a:gd name="connsiteX100" fmla="*/ 311825 w 2333767"/>
                  <a:gd name="connsiteY100" fmla="*/ 1089328 h 1750399"/>
                  <a:gd name="connsiteX101" fmla="*/ 311825 w 2333767"/>
                  <a:gd name="connsiteY101" fmla="*/ 1009699 h 1750399"/>
                  <a:gd name="connsiteX102" fmla="*/ 465272 w 2333767"/>
                  <a:gd name="connsiteY102" fmla="*/ 1009699 h 1750399"/>
                  <a:gd name="connsiteX103" fmla="*/ 465272 w 2333767"/>
                  <a:gd name="connsiteY103" fmla="*/ 856537 h 1750399"/>
                  <a:gd name="connsiteX104" fmla="*/ 311825 w 2333767"/>
                  <a:gd name="connsiteY104" fmla="*/ 856537 h 1750399"/>
                  <a:gd name="connsiteX105" fmla="*/ 311825 w 2333767"/>
                  <a:gd name="connsiteY105" fmla="*/ 1009699 h 1750399"/>
                  <a:gd name="connsiteX106" fmla="*/ 2255496 w 2333767"/>
                  <a:gd name="connsiteY106" fmla="*/ 856823 h 1750399"/>
                  <a:gd name="connsiteX107" fmla="*/ 2101953 w 2333767"/>
                  <a:gd name="connsiteY107" fmla="*/ 856823 h 1750399"/>
                  <a:gd name="connsiteX108" fmla="*/ 2101953 w 2333767"/>
                  <a:gd name="connsiteY108" fmla="*/ 1009985 h 1750399"/>
                  <a:gd name="connsiteX109" fmla="*/ 2255496 w 2333767"/>
                  <a:gd name="connsiteY109" fmla="*/ 1009985 h 1750399"/>
                  <a:gd name="connsiteX110" fmla="*/ 2255496 w 2333767"/>
                  <a:gd name="connsiteY110" fmla="*/ 856823 h 1750399"/>
                  <a:gd name="connsiteX111" fmla="*/ 78843 w 2333767"/>
                  <a:gd name="connsiteY111" fmla="*/ 1089709 h 1750399"/>
                  <a:gd name="connsiteX112" fmla="*/ 78843 w 2333767"/>
                  <a:gd name="connsiteY112" fmla="*/ 1243252 h 1750399"/>
                  <a:gd name="connsiteX113" fmla="*/ 232196 w 2333767"/>
                  <a:gd name="connsiteY113" fmla="*/ 1243252 h 1750399"/>
                  <a:gd name="connsiteX114" fmla="*/ 232196 w 2333767"/>
                  <a:gd name="connsiteY114" fmla="*/ 1089709 h 1750399"/>
                  <a:gd name="connsiteX115" fmla="*/ 78843 w 2333767"/>
                  <a:gd name="connsiteY115" fmla="*/ 1089709 h 1750399"/>
                  <a:gd name="connsiteX116" fmla="*/ 2021848 w 2333767"/>
                  <a:gd name="connsiteY116" fmla="*/ 1010652 h 1750399"/>
                  <a:gd name="connsiteX117" fmla="*/ 2021848 w 2333767"/>
                  <a:gd name="connsiteY117" fmla="*/ 856347 h 1750399"/>
                  <a:gd name="connsiteX118" fmla="*/ 1868781 w 2333767"/>
                  <a:gd name="connsiteY118" fmla="*/ 856347 h 1750399"/>
                  <a:gd name="connsiteX119" fmla="*/ 1868781 w 2333767"/>
                  <a:gd name="connsiteY119" fmla="*/ 1010652 h 1750399"/>
                  <a:gd name="connsiteX120" fmla="*/ 2021848 w 2333767"/>
                  <a:gd name="connsiteY120" fmla="*/ 1010652 h 1750399"/>
                  <a:gd name="connsiteX121" fmla="*/ 79034 w 2333767"/>
                  <a:gd name="connsiteY121" fmla="*/ 856347 h 1750399"/>
                  <a:gd name="connsiteX122" fmla="*/ 79034 w 2333767"/>
                  <a:gd name="connsiteY122" fmla="*/ 1009699 h 1750399"/>
                  <a:gd name="connsiteX123" fmla="*/ 232005 w 2333767"/>
                  <a:gd name="connsiteY123" fmla="*/ 1009699 h 1750399"/>
                  <a:gd name="connsiteX124" fmla="*/ 232005 w 2333767"/>
                  <a:gd name="connsiteY124" fmla="*/ 856347 h 1750399"/>
                  <a:gd name="connsiteX125" fmla="*/ 79034 w 2333767"/>
                  <a:gd name="connsiteY125" fmla="*/ 856347 h 1750399"/>
                  <a:gd name="connsiteX126" fmla="*/ 740164 w 2333767"/>
                  <a:gd name="connsiteY126" fmla="*/ 852822 h 1750399"/>
                  <a:gd name="connsiteX127" fmla="*/ 892755 w 2333767"/>
                  <a:gd name="connsiteY127" fmla="*/ 852822 h 1750399"/>
                  <a:gd name="connsiteX128" fmla="*/ 892755 w 2333767"/>
                  <a:gd name="connsiteY128" fmla="*/ 703089 h 1750399"/>
                  <a:gd name="connsiteX129" fmla="*/ 740164 w 2333767"/>
                  <a:gd name="connsiteY129" fmla="*/ 703089 h 1750399"/>
                  <a:gd name="connsiteX130" fmla="*/ 740164 w 2333767"/>
                  <a:gd name="connsiteY130" fmla="*/ 852822 h 1750399"/>
                  <a:gd name="connsiteX131" fmla="*/ 1126403 w 2333767"/>
                  <a:gd name="connsiteY131" fmla="*/ 853775 h 1750399"/>
                  <a:gd name="connsiteX132" fmla="*/ 1126403 w 2333767"/>
                  <a:gd name="connsiteY132" fmla="*/ 702804 h 1750399"/>
                  <a:gd name="connsiteX133" fmla="*/ 974098 w 2333767"/>
                  <a:gd name="connsiteY133" fmla="*/ 702804 h 1750399"/>
                  <a:gd name="connsiteX134" fmla="*/ 974098 w 2333767"/>
                  <a:gd name="connsiteY134" fmla="*/ 853775 h 1750399"/>
                  <a:gd name="connsiteX135" fmla="*/ 1126403 w 2333767"/>
                  <a:gd name="connsiteY135" fmla="*/ 853775 h 1750399"/>
                  <a:gd name="connsiteX136" fmla="*/ 1207175 w 2333767"/>
                  <a:gd name="connsiteY136" fmla="*/ 853489 h 1750399"/>
                  <a:gd name="connsiteX137" fmla="*/ 1360051 w 2333767"/>
                  <a:gd name="connsiteY137" fmla="*/ 853489 h 1750399"/>
                  <a:gd name="connsiteX138" fmla="*/ 1360051 w 2333767"/>
                  <a:gd name="connsiteY138" fmla="*/ 702518 h 1750399"/>
                  <a:gd name="connsiteX139" fmla="*/ 1207175 w 2333767"/>
                  <a:gd name="connsiteY139" fmla="*/ 702518 h 1750399"/>
                  <a:gd name="connsiteX140" fmla="*/ 1207175 w 2333767"/>
                  <a:gd name="connsiteY140" fmla="*/ 853489 h 1750399"/>
                  <a:gd name="connsiteX141" fmla="*/ 1593413 w 2333767"/>
                  <a:gd name="connsiteY141" fmla="*/ 702423 h 1750399"/>
                  <a:gd name="connsiteX142" fmla="*/ 1440537 w 2333767"/>
                  <a:gd name="connsiteY142" fmla="*/ 702423 h 1750399"/>
                  <a:gd name="connsiteX143" fmla="*/ 1440537 w 2333767"/>
                  <a:gd name="connsiteY143" fmla="*/ 853394 h 1750399"/>
                  <a:gd name="connsiteX144" fmla="*/ 1593413 w 2333767"/>
                  <a:gd name="connsiteY144" fmla="*/ 853394 h 1750399"/>
                  <a:gd name="connsiteX145" fmla="*/ 1593413 w 2333767"/>
                  <a:gd name="connsiteY145" fmla="*/ 702423 h 1750399"/>
                  <a:gd name="connsiteX146" fmla="*/ 973907 w 2333767"/>
                  <a:gd name="connsiteY146" fmla="*/ 935880 h 1750399"/>
                  <a:gd name="connsiteX147" fmla="*/ 973907 w 2333767"/>
                  <a:gd name="connsiteY147" fmla="*/ 1086756 h 1750399"/>
                  <a:gd name="connsiteX148" fmla="*/ 1126689 w 2333767"/>
                  <a:gd name="connsiteY148" fmla="*/ 1086756 h 1750399"/>
                  <a:gd name="connsiteX149" fmla="*/ 1126689 w 2333767"/>
                  <a:gd name="connsiteY149" fmla="*/ 935880 h 1750399"/>
                  <a:gd name="connsiteX150" fmla="*/ 973907 w 2333767"/>
                  <a:gd name="connsiteY150" fmla="*/ 935880 h 1750399"/>
                  <a:gd name="connsiteX151" fmla="*/ 741021 w 2333767"/>
                  <a:gd name="connsiteY151" fmla="*/ 935595 h 1750399"/>
                  <a:gd name="connsiteX152" fmla="*/ 741021 w 2333767"/>
                  <a:gd name="connsiteY152" fmla="*/ 1086090 h 1750399"/>
                  <a:gd name="connsiteX153" fmla="*/ 892659 w 2333767"/>
                  <a:gd name="connsiteY153" fmla="*/ 1086090 h 1750399"/>
                  <a:gd name="connsiteX154" fmla="*/ 892659 w 2333767"/>
                  <a:gd name="connsiteY154" fmla="*/ 935595 h 1750399"/>
                  <a:gd name="connsiteX155" fmla="*/ 741021 w 2333767"/>
                  <a:gd name="connsiteY155" fmla="*/ 935595 h 1750399"/>
                  <a:gd name="connsiteX156" fmla="*/ 1593413 w 2333767"/>
                  <a:gd name="connsiteY156" fmla="*/ 1169243 h 1750399"/>
                  <a:gd name="connsiteX157" fmla="*/ 1440537 w 2333767"/>
                  <a:gd name="connsiteY157" fmla="*/ 1169243 h 1750399"/>
                  <a:gd name="connsiteX158" fmla="*/ 1440537 w 2333767"/>
                  <a:gd name="connsiteY158" fmla="*/ 1320214 h 1750399"/>
                  <a:gd name="connsiteX159" fmla="*/ 1593413 w 2333767"/>
                  <a:gd name="connsiteY159" fmla="*/ 1320214 h 1750399"/>
                  <a:gd name="connsiteX160" fmla="*/ 1593413 w 2333767"/>
                  <a:gd name="connsiteY160" fmla="*/ 1169243 h 1750399"/>
                  <a:gd name="connsiteX161" fmla="*/ 1207270 w 2333767"/>
                  <a:gd name="connsiteY161" fmla="*/ 1087042 h 1750399"/>
                  <a:gd name="connsiteX162" fmla="*/ 1359289 w 2333767"/>
                  <a:gd name="connsiteY162" fmla="*/ 1087042 h 1750399"/>
                  <a:gd name="connsiteX163" fmla="*/ 1359289 w 2333767"/>
                  <a:gd name="connsiteY163" fmla="*/ 935690 h 1750399"/>
                  <a:gd name="connsiteX164" fmla="*/ 1207270 w 2333767"/>
                  <a:gd name="connsiteY164" fmla="*/ 935690 h 1750399"/>
                  <a:gd name="connsiteX165" fmla="*/ 1207270 w 2333767"/>
                  <a:gd name="connsiteY165" fmla="*/ 1087042 h 1750399"/>
                  <a:gd name="connsiteX166" fmla="*/ 1441299 w 2333767"/>
                  <a:gd name="connsiteY166" fmla="*/ 935690 h 1750399"/>
                  <a:gd name="connsiteX167" fmla="*/ 1441299 w 2333767"/>
                  <a:gd name="connsiteY167" fmla="*/ 1086947 h 1750399"/>
                  <a:gd name="connsiteX168" fmla="*/ 1592747 w 2333767"/>
                  <a:gd name="connsiteY168" fmla="*/ 1086947 h 1750399"/>
                  <a:gd name="connsiteX169" fmla="*/ 1592747 w 2333767"/>
                  <a:gd name="connsiteY169" fmla="*/ 935690 h 1750399"/>
                  <a:gd name="connsiteX170" fmla="*/ 1441299 w 2333767"/>
                  <a:gd name="connsiteY170" fmla="*/ 935690 h 1750399"/>
                  <a:gd name="connsiteX171" fmla="*/ 740545 w 2333767"/>
                  <a:gd name="connsiteY171" fmla="*/ 1320309 h 1750399"/>
                  <a:gd name="connsiteX172" fmla="*/ 892564 w 2333767"/>
                  <a:gd name="connsiteY172" fmla="*/ 1320309 h 1750399"/>
                  <a:gd name="connsiteX173" fmla="*/ 892564 w 2333767"/>
                  <a:gd name="connsiteY173" fmla="*/ 1169052 h 1750399"/>
                  <a:gd name="connsiteX174" fmla="*/ 740545 w 2333767"/>
                  <a:gd name="connsiteY174" fmla="*/ 1169052 h 1750399"/>
                  <a:gd name="connsiteX175" fmla="*/ 740545 w 2333767"/>
                  <a:gd name="connsiteY175" fmla="*/ 1320309 h 1750399"/>
                  <a:gd name="connsiteX176" fmla="*/ 1126403 w 2333767"/>
                  <a:gd name="connsiteY176" fmla="*/ 1320500 h 1750399"/>
                  <a:gd name="connsiteX177" fmla="*/ 1126403 w 2333767"/>
                  <a:gd name="connsiteY177" fmla="*/ 1169529 h 1750399"/>
                  <a:gd name="connsiteX178" fmla="*/ 974003 w 2333767"/>
                  <a:gd name="connsiteY178" fmla="*/ 1169529 h 1750399"/>
                  <a:gd name="connsiteX179" fmla="*/ 974003 w 2333767"/>
                  <a:gd name="connsiteY179" fmla="*/ 1320500 h 1750399"/>
                  <a:gd name="connsiteX180" fmla="*/ 1126403 w 2333767"/>
                  <a:gd name="connsiteY180" fmla="*/ 1320500 h 1750399"/>
                  <a:gd name="connsiteX181" fmla="*/ 1207175 w 2333767"/>
                  <a:gd name="connsiteY181" fmla="*/ 1169243 h 1750399"/>
                  <a:gd name="connsiteX182" fmla="*/ 1207175 w 2333767"/>
                  <a:gd name="connsiteY182" fmla="*/ 1320214 h 1750399"/>
                  <a:gd name="connsiteX183" fmla="*/ 1360051 w 2333767"/>
                  <a:gd name="connsiteY183" fmla="*/ 1320214 h 1750399"/>
                  <a:gd name="connsiteX184" fmla="*/ 1360051 w 2333767"/>
                  <a:gd name="connsiteY184" fmla="*/ 1169243 h 1750399"/>
                  <a:gd name="connsiteX185" fmla="*/ 1207175 w 2333767"/>
                  <a:gd name="connsiteY185" fmla="*/ 1169243 h 1750399"/>
                  <a:gd name="connsiteX186" fmla="*/ 1787914 w 2333767"/>
                  <a:gd name="connsiteY186" fmla="*/ 1481091 h 1750399"/>
                  <a:gd name="connsiteX187" fmla="*/ 1787914 w 2333767"/>
                  <a:gd name="connsiteY187" fmla="*/ 1323262 h 1750399"/>
                  <a:gd name="connsiteX188" fmla="*/ 1673424 w 2333767"/>
                  <a:gd name="connsiteY188" fmla="*/ 1323262 h 1750399"/>
                  <a:gd name="connsiteX189" fmla="*/ 1635324 w 2333767"/>
                  <a:gd name="connsiteY189" fmla="*/ 1401462 h 1750399"/>
                  <a:gd name="connsiteX190" fmla="*/ 1635324 w 2333767"/>
                  <a:gd name="connsiteY190" fmla="*/ 1481091 h 1750399"/>
                  <a:gd name="connsiteX191" fmla="*/ 1787914 w 2333767"/>
                  <a:gd name="connsiteY191" fmla="*/ 1481091 h 1750399"/>
                  <a:gd name="connsiteX192" fmla="*/ 543949 w 2333767"/>
                  <a:gd name="connsiteY192" fmla="*/ 1322500 h 1750399"/>
                  <a:gd name="connsiteX193" fmla="*/ 544425 w 2333767"/>
                  <a:gd name="connsiteY193" fmla="*/ 1468995 h 1750399"/>
                  <a:gd name="connsiteX194" fmla="*/ 555284 w 2333767"/>
                  <a:gd name="connsiteY194" fmla="*/ 1480806 h 1750399"/>
                  <a:gd name="connsiteX195" fmla="*/ 699302 w 2333767"/>
                  <a:gd name="connsiteY195" fmla="*/ 1481377 h 1750399"/>
                  <a:gd name="connsiteX196" fmla="*/ 699302 w 2333767"/>
                  <a:gd name="connsiteY196" fmla="*/ 1401177 h 1750399"/>
                  <a:gd name="connsiteX197" fmla="*/ 660154 w 2333767"/>
                  <a:gd name="connsiteY197" fmla="*/ 1322595 h 1750399"/>
                  <a:gd name="connsiteX198" fmla="*/ 543949 w 2333767"/>
                  <a:gd name="connsiteY198" fmla="*/ 1322500 h 1750399"/>
                  <a:gd name="connsiteX199" fmla="*/ 1788962 w 2333767"/>
                  <a:gd name="connsiteY199" fmla="*/ 1090471 h 1750399"/>
                  <a:gd name="connsiteX200" fmla="*/ 1674376 w 2333767"/>
                  <a:gd name="connsiteY200" fmla="*/ 1090471 h 1750399"/>
                  <a:gd name="connsiteX201" fmla="*/ 1674376 w 2333767"/>
                  <a:gd name="connsiteY201" fmla="*/ 1242681 h 1750399"/>
                  <a:gd name="connsiteX202" fmla="*/ 1788962 w 2333767"/>
                  <a:gd name="connsiteY202" fmla="*/ 1242681 h 1750399"/>
                  <a:gd name="connsiteX203" fmla="*/ 1788962 w 2333767"/>
                  <a:gd name="connsiteY203" fmla="*/ 1090471 h 1750399"/>
                  <a:gd name="connsiteX204" fmla="*/ 1674186 w 2333767"/>
                  <a:gd name="connsiteY204" fmla="*/ 856156 h 1750399"/>
                  <a:gd name="connsiteX205" fmla="*/ 1674186 w 2333767"/>
                  <a:gd name="connsiteY205" fmla="*/ 1009509 h 1750399"/>
                  <a:gd name="connsiteX206" fmla="*/ 1788295 w 2333767"/>
                  <a:gd name="connsiteY206" fmla="*/ 1009509 h 1750399"/>
                  <a:gd name="connsiteX207" fmla="*/ 1788295 w 2333767"/>
                  <a:gd name="connsiteY207" fmla="*/ 856156 h 1750399"/>
                  <a:gd name="connsiteX208" fmla="*/ 1674186 w 2333767"/>
                  <a:gd name="connsiteY208" fmla="*/ 856156 h 1750399"/>
                  <a:gd name="connsiteX209" fmla="*/ 545759 w 2333767"/>
                  <a:gd name="connsiteY209" fmla="*/ 1089804 h 1750399"/>
                  <a:gd name="connsiteX210" fmla="*/ 545759 w 2333767"/>
                  <a:gd name="connsiteY210" fmla="*/ 1242681 h 1750399"/>
                  <a:gd name="connsiteX211" fmla="*/ 659297 w 2333767"/>
                  <a:gd name="connsiteY211" fmla="*/ 1242681 h 1750399"/>
                  <a:gd name="connsiteX212" fmla="*/ 659297 w 2333767"/>
                  <a:gd name="connsiteY212" fmla="*/ 1089804 h 1750399"/>
                  <a:gd name="connsiteX213" fmla="*/ 545759 w 2333767"/>
                  <a:gd name="connsiteY213" fmla="*/ 1089804 h 1750399"/>
                  <a:gd name="connsiteX214" fmla="*/ 545759 w 2333767"/>
                  <a:gd name="connsiteY214" fmla="*/ 856347 h 1750399"/>
                  <a:gd name="connsiteX215" fmla="*/ 545759 w 2333767"/>
                  <a:gd name="connsiteY215" fmla="*/ 1009223 h 1750399"/>
                  <a:gd name="connsiteX216" fmla="*/ 659297 w 2333767"/>
                  <a:gd name="connsiteY216" fmla="*/ 1009223 h 1750399"/>
                  <a:gd name="connsiteX217" fmla="*/ 659297 w 2333767"/>
                  <a:gd name="connsiteY217" fmla="*/ 856347 h 1750399"/>
                  <a:gd name="connsiteX218" fmla="*/ 545759 w 2333767"/>
                  <a:gd name="connsiteY218" fmla="*/ 856347 h 1750399"/>
                  <a:gd name="connsiteX219" fmla="*/ 356116 w 2333767"/>
                  <a:gd name="connsiteY219" fmla="*/ 1559387 h 1750399"/>
                  <a:gd name="connsiteX220" fmla="*/ 330208 w 2333767"/>
                  <a:gd name="connsiteY220" fmla="*/ 1671306 h 1750399"/>
                  <a:gd name="connsiteX221" fmla="*/ 447461 w 2333767"/>
                  <a:gd name="connsiteY221" fmla="*/ 1671306 h 1750399"/>
                  <a:gd name="connsiteX222" fmla="*/ 422505 w 2333767"/>
                  <a:gd name="connsiteY222" fmla="*/ 1559387 h 1750399"/>
                  <a:gd name="connsiteX223" fmla="*/ 356116 w 2333767"/>
                  <a:gd name="connsiteY223" fmla="*/ 1559387 h 1750399"/>
                  <a:gd name="connsiteX224" fmla="*/ 1886307 w 2333767"/>
                  <a:gd name="connsiteY224" fmla="*/ 1670829 h 1750399"/>
                  <a:gd name="connsiteX225" fmla="*/ 2003465 w 2333767"/>
                  <a:gd name="connsiteY225" fmla="*/ 1670829 h 1750399"/>
                  <a:gd name="connsiteX226" fmla="*/ 1978033 w 2333767"/>
                  <a:gd name="connsiteY226" fmla="*/ 1560244 h 1750399"/>
                  <a:gd name="connsiteX227" fmla="*/ 1911453 w 2333767"/>
                  <a:gd name="connsiteY227" fmla="*/ 1560244 h 1750399"/>
                  <a:gd name="connsiteX228" fmla="*/ 1886307 w 2333767"/>
                  <a:gd name="connsiteY228" fmla="*/ 1670829 h 1750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</a:cxnLst>
                <a:rect l="l" t="t" r="r" b="b"/>
                <a:pathLst>
                  <a:path w="2333767" h="1750399">
                    <a:moveTo>
                      <a:pt x="274963" y="1556815"/>
                    </a:moveTo>
                    <a:cubicBezTo>
                      <a:pt x="259818" y="1556815"/>
                      <a:pt x="250484" y="1556910"/>
                      <a:pt x="241149" y="1556815"/>
                    </a:cubicBezTo>
                    <a:cubicBezTo>
                      <a:pt x="175331" y="1556244"/>
                      <a:pt x="109418" y="1555863"/>
                      <a:pt x="43601" y="1555101"/>
                    </a:cubicBezTo>
                    <a:cubicBezTo>
                      <a:pt x="14073" y="1554815"/>
                      <a:pt x="71" y="1541004"/>
                      <a:pt x="71" y="1511000"/>
                    </a:cubicBezTo>
                    <a:cubicBezTo>
                      <a:pt x="-24" y="1281638"/>
                      <a:pt x="-24" y="1052276"/>
                      <a:pt x="71" y="822914"/>
                    </a:cubicBezTo>
                    <a:cubicBezTo>
                      <a:pt x="71" y="791672"/>
                      <a:pt x="15026" y="777956"/>
                      <a:pt x="48173" y="777956"/>
                    </a:cubicBezTo>
                    <a:cubicBezTo>
                      <a:pt x="194191" y="777861"/>
                      <a:pt x="340209" y="777861"/>
                      <a:pt x="486227" y="777861"/>
                    </a:cubicBezTo>
                    <a:cubicBezTo>
                      <a:pt x="494895" y="777861"/>
                      <a:pt x="503468" y="777861"/>
                      <a:pt x="514136" y="777861"/>
                    </a:cubicBezTo>
                    <a:cubicBezTo>
                      <a:pt x="481465" y="532782"/>
                      <a:pt x="550045" y="324375"/>
                      <a:pt x="735592" y="160450"/>
                    </a:cubicBezTo>
                    <a:cubicBezTo>
                      <a:pt x="858750" y="51770"/>
                      <a:pt x="1005530" y="-1856"/>
                      <a:pt x="1169646" y="49"/>
                    </a:cubicBezTo>
                    <a:cubicBezTo>
                      <a:pt x="1372815" y="2335"/>
                      <a:pt x="1543217" y="81393"/>
                      <a:pt x="1673804" y="237317"/>
                    </a:cubicBezTo>
                    <a:cubicBezTo>
                      <a:pt x="1804297" y="393146"/>
                      <a:pt x="1848874" y="574978"/>
                      <a:pt x="1818584" y="777765"/>
                    </a:cubicBezTo>
                    <a:cubicBezTo>
                      <a:pt x="1828967" y="777765"/>
                      <a:pt x="1837539" y="777765"/>
                      <a:pt x="1846112" y="777765"/>
                    </a:cubicBezTo>
                    <a:cubicBezTo>
                      <a:pt x="1991368" y="777765"/>
                      <a:pt x="2136624" y="777765"/>
                      <a:pt x="2281785" y="777765"/>
                    </a:cubicBezTo>
                    <a:cubicBezTo>
                      <a:pt x="2320743" y="777765"/>
                      <a:pt x="2333697" y="790338"/>
                      <a:pt x="2333697" y="828534"/>
                    </a:cubicBezTo>
                    <a:cubicBezTo>
                      <a:pt x="2333792" y="1053895"/>
                      <a:pt x="2333792" y="1279352"/>
                      <a:pt x="2333697" y="1504713"/>
                    </a:cubicBezTo>
                    <a:cubicBezTo>
                      <a:pt x="2333697" y="1542528"/>
                      <a:pt x="2321505" y="1554624"/>
                      <a:pt x="2284262" y="1554910"/>
                    </a:cubicBezTo>
                    <a:cubicBezTo>
                      <a:pt x="2219968" y="1555482"/>
                      <a:pt x="2155770" y="1555958"/>
                      <a:pt x="2091476" y="1556625"/>
                    </a:cubicBezTo>
                    <a:cubicBezTo>
                      <a:pt x="2082141" y="1556720"/>
                      <a:pt x="2072902" y="1558053"/>
                      <a:pt x="2059662" y="1559101"/>
                    </a:cubicBezTo>
                    <a:cubicBezTo>
                      <a:pt x="2062329" y="1575579"/>
                      <a:pt x="2063091" y="1590438"/>
                      <a:pt x="2067282" y="1604345"/>
                    </a:cubicBezTo>
                    <a:cubicBezTo>
                      <a:pt x="2076236" y="1634730"/>
                      <a:pt x="2087380" y="1664448"/>
                      <a:pt x="2096810" y="1694737"/>
                    </a:cubicBezTo>
                    <a:cubicBezTo>
                      <a:pt x="2106716" y="1726551"/>
                      <a:pt x="2091381" y="1749411"/>
                      <a:pt x="2058233" y="1749792"/>
                    </a:cubicBezTo>
                    <a:cubicBezTo>
                      <a:pt x="1982891" y="1750649"/>
                      <a:pt x="1907453" y="1750554"/>
                      <a:pt x="1832015" y="1749792"/>
                    </a:cubicBezTo>
                    <a:cubicBezTo>
                      <a:pt x="1799153" y="1749506"/>
                      <a:pt x="1782866" y="1726646"/>
                      <a:pt x="1792295" y="1695213"/>
                    </a:cubicBezTo>
                    <a:cubicBezTo>
                      <a:pt x="1801630" y="1664067"/>
                      <a:pt x="1813441" y="1633777"/>
                      <a:pt x="1822871" y="1602630"/>
                    </a:cubicBezTo>
                    <a:cubicBezTo>
                      <a:pt x="1826776" y="1589581"/>
                      <a:pt x="1827157" y="1575389"/>
                      <a:pt x="1829443" y="1559101"/>
                    </a:cubicBezTo>
                    <a:cubicBezTo>
                      <a:pt x="1778103" y="1559101"/>
                      <a:pt x="1730669" y="1559006"/>
                      <a:pt x="1683234" y="1559101"/>
                    </a:cubicBezTo>
                    <a:cubicBezTo>
                      <a:pt x="1654659" y="1559196"/>
                      <a:pt x="1626084" y="1559958"/>
                      <a:pt x="1597509" y="1559387"/>
                    </a:cubicBezTo>
                    <a:cubicBezTo>
                      <a:pt x="1570363" y="1558911"/>
                      <a:pt x="1556837" y="1545004"/>
                      <a:pt x="1556552" y="1517858"/>
                    </a:cubicBezTo>
                    <a:cubicBezTo>
                      <a:pt x="1556171" y="1479948"/>
                      <a:pt x="1556457" y="1442039"/>
                      <a:pt x="1556457" y="1402415"/>
                    </a:cubicBezTo>
                    <a:cubicBezTo>
                      <a:pt x="1478447" y="1402415"/>
                      <a:pt x="1402723" y="1402415"/>
                      <a:pt x="1323189" y="1402415"/>
                    </a:cubicBezTo>
                    <a:cubicBezTo>
                      <a:pt x="1327190" y="1447278"/>
                      <a:pt x="1314426" y="1492712"/>
                      <a:pt x="1333286" y="1537289"/>
                    </a:cubicBezTo>
                    <a:cubicBezTo>
                      <a:pt x="1354336" y="1586914"/>
                      <a:pt x="1373958" y="1637016"/>
                      <a:pt x="1393770" y="1687117"/>
                    </a:cubicBezTo>
                    <a:cubicBezTo>
                      <a:pt x="1409105" y="1725789"/>
                      <a:pt x="1393198" y="1749792"/>
                      <a:pt x="1351669" y="1749887"/>
                    </a:cubicBezTo>
                    <a:cubicBezTo>
                      <a:pt x="1228606" y="1750173"/>
                      <a:pt x="1105638" y="1750173"/>
                      <a:pt x="982575" y="1749887"/>
                    </a:cubicBezTo>
                    <a:cubicBezTo>
                      <a:pt x="939522" y="1749792"/>
                      <a:pt x="924187" y="1726170"/>
                      <a:pt x="940189" y="1685784"/>
                    </a:cubicBezTo>
                    <a:cubicBezTo>
                      <a:pt x="955048" y="1648255"/>
                      <a:pt x="967335" y="1609298"/>
                      <a:pt x="985909" y="1573674"/>
                    </a:cubicBezTo>
                    <a:cubicBezTo>
                      <a:pt x="1014198" y="1519287"/>
                      <a:pt x="1011626" y="1462232"/>
                      <a:pt x="1009150" y="1402605"/>
                    </a:cubicBezTo>
                    <a:cubicBezTo>
                      <a:pt x="932474" y="1402605"/>
                      <a:pt x="856178" y="1402605"/>
                      <a:pt x="777026" y="1402605"/>
                    </a:cubicBezTo>
                    <a:cubicBezTo>
                      <a:pt x="777026" y="1439562"/>
                      <a:pt x="777121" y="1475853"/>
                      <a:pt x="777026" y="1512143"/>
                    </a:cubicBezTo>
                    <a:cubicBezTo>
                      <a:pt x="776835" y="1546719"/>
                      <a:pt x="764357" y="1559387"/>
                      <a:pt x="729591" y="1559387"/>
                    </a:cubicBezTo>
                    <a:cubicBezTo>
                      <a:pt x="664535" y="1559387"/>
                      <a:pt x="599480" y="1558911"/>
                      <a:pt x="534424" y="1558625"/>
                    </a:cubicBezTo>
                    <a:cubicBezTo>
                      <a:pt x="525851" y="1558625"/>
                      <a:pt x="517279" y="1558625"/>
                      <a:pt x="504325" y="1558625"/>
                    </a:cubicBezTo>
                    <a:cubicBezTo>
                      <a:pt x="506516" y="1574532"/>
                      <a:pt x="506611" y="1588629"/>
                      <a:pt x="510516" y="1601678"/>
                    </a:cubicBezTo>
                    <a:cubicBezTo>
                      <a:pt x="519184" y="1631301"/>
                      <a:pt x="529947" y="1660352"/>
                      <a:pt x="539472" y="1689784"/>
                    </a:cubicBezTo>
                    <a:cubicBezTo>
                      <a:pt x="551569" y="1727408"/>
                      <a:pt x="536519" y="1749506"/>
                      <a:pt x="497657" y="1749792"/>
                    </a:cubicBezTo>
                    <a:cubicBezTo>
                      <a:pt x="425458" y="1750268"/>
                      <a:pt x="353258" y="1750268"/>
                      <a:pt x="280964" y="1749792"/>
                    </a:cubicBezTo>
                    <a:cubicBezTo>
                      <a:pt x="240673" y="1749506"/>
                      <a:pt x="225719" y="1727503"/>
                      <a:pt x="238482" y="1688546"/>
                    </a:cubicBezTo>
                    <a:cubicBezTo>
                      <a:pt x="247626" y="1660638"/>
                      <a:pt x="257723" y="1633110"/>
                      <a:pt x="266105" y="1605012"/>
                    </a:cubicBezTo>
                    <a:cubicBezTo>
                      <a:pt x="270391" y="1591391"/>
                      <a:pt x="271534" y="1576437"/>
                      <a:pt x="274963" y="1556815"/>
                    </a:cubicBezTo>
                    <a:close/>
                    <a:moveTo>
                      <a:pt x="661202" y="777194"/>
                    </a:moveTo>
                    <a:cubicBezTo>
                      <a:pt x="661202" y="743094"/>
                      <a:pt x="661202" y="711567"/>
                      <a:pt x="661202" y="679944"/>
                    </a:cubicBezTo>
                    <a:cubicBezTo>
                      <a:pt x="661297" y="632795"/>
                      <a:pt x="672632" y="621555"/>
                      <a:pt x="720638" y="621555"/>
                    </a:cubicBezTo>
                    <a:cubicBezTo>
                      <a:pt x="1018294" y="621555"/>
                      <a:pt x="1315950" y="621555"/>
                      <a:pt x="1613607" y="621555"/>
                    </a:cubicBezTo>
                    <a:cubicBezTo>
                      <a:pt x="1661041" y="621555"/>
                      <a:pt x="1672566" y="633081"/>
                      <a:pt x="1672662" y="680515"/>
                    </a:cubicBezTo>
                    <a:cubicBezTo>
                      <a:pt x="1672757" y="712710"/>
                      <a:pt x="1672662" y="744809"/>
                      <a:pt x="1672662" y="776718"/>
                    </a:cubicBezTo>
                    <a:cubicBezTo>
                      <a:pt x="1697045" y="776718"/>
                      <a:pt x="1717429" y="776718"/>
                      <a:pt x="1737527" y="776718"/>
                    </a:cubicBezTo>
                    <a:cubicBezTo>
                      <a:pt x="1782961" y="573359"/>
                      <a:pt x="1706856" y="317708"/>
                      <a:pt x="1486638" y="174452"/>
                    </a:cubicBezTo>
                    <a:cubicBezTo>
                      <a:pt x="1265468" y="30529"/>
                      <a:pt x="987719" y="49103"/>
                      <a:pt x="785979" y="220458"/>
                    </a:cubicBezTo>
                    <a:cubicBezTo>
                      <a:pt x="596908" y="381049"/>
                      <a:pt x="556427" y="628032"/>
                      <a:pt x="598622" y="777289"/>
                    </a:cubicBezTo>
                    <a:cubicBezTo>
                      <a:pt x="618244" y="777194"/>
                      <a:pt x="637961" y="777194"/>
                      <a:pt x="661202" y="777194"/>
                    </a:cubicBezTo>
                    <a:close/>
                    <a:moveTo>
                      <a:pt x="1304425" y="1671115"/>
                    </a:moveTo>
                    <a:cubicBezTo>
                      <a:pt x="1265849" y="1584057"/>
                      <a:pt x="1225653" y="1499760"/>
                      <a:pt x="1247370" y="1402415"/>
                    </a:cubicBezTo>
                    <a:cubicBezTo>
                      <a:pt x="1191554" y="1402415"/>
                      <a:pt x="1142119" y="1402415"/>
                      <a:pt x="1085826" y="1402415"/>
                    </a:cubicBezTo>
                    <a:cubicBezTo>
                      <a:pt x="1109353" y="1500332"/>
                      <a:pt x="1066872" y="1584057"/>
                      <a:pt x="1030105" y="1671115"/>
                    </a:cubicBezTo>
                    <a:cubicBezTo>
                      <a:pt x="1122974" y="1671115"/>
                      <a:pt x="1211080" y="1671115"/>
                      <a:pt x="1304425" y="1671115"/>
                    </a:cubicBezTo>
                    <a:close/>
                    <a:moveTo>
                      <a:pt x="2101763" y="1476996"/>
                    </a:moveTo>
                    <a:cubicBezTo>
                      <a:pt x="2153865" y="1476996"/>
                      <a:pt x="2204157" y="1476996"/>
                      <a:pt x="2255306" y="1476996"/>
                    </a:cubicBezTo>
                    <a:cubicBezTo>
                      <a:pt x="2255306" y="1424894"/>
                      <a:pt x="2255306" y="1374697"/>
                      <a:pt x="2255306" y="1323072"/>
                    </a:cubicBezTo>
                    <a:cubicBezTo>
                      <a:pt x="2203585" y="1323072"/>
                      <a:pt x="2153388" y="1323072"/>
                      <a:pt x="2101763" y="1323072"/>
                    </a:cubicBezTo>
                    <a:cubicBezTo>
                      <a:pt x="2101763" y="1374602"/>
                      <a:pt x="2101763" y="1424989"/>
                      <a:pt x="2101763" y="1476996"/>
                    </a:cubicBezTo>
                    <a:close/>
                    <a:moveTo>
                      <a:pt x="466130" y="1323262"/>
                    </a:moveTo>
                    <a:cubicBezTo>
                      <a:pt x="413456" y="1323262"/>
                      <a:pt x="363260" y="1323262"/>
                      <a:pt x="311825" y="1323262"/>
                    </a:cubicBezTo>
                    <a:cubicBezTo>
                      <a:pt x="311825" y="1374983"/>
                      <a:pt x="311825" y="1425180"/>
                      <a:pt x="311825" y="1476329"/>
                    </a:cubicBezTo>
                    <a:cubicBezTo>
                      <a:pt x="363926" y="1476329"/>
                      <a:pt x="414695" y="1476329"/>
                      <a:pt x="466130" y="1476329"/>
                    </a:cubicBezTo>
                    <a:cubicBezTo>
                      <a:pt x="466130" y="1424894"/>
                      <a:pt x="466130" y="1375173"/>
                      <a:pt x="466130" y="1323262"/>
                    </a:cubicBezTo>
                    <a:close/>
                    <a:moveTo>
                      <a:pt x="231815" y="1477281"/>
                    </a:moveTo>
                    <a:cubicBezTo>
                      <a:pt x="231815" y="1425561"/>
                      <a:pt x="231815" y="1374602"/>
                      <a:pt x="231815" y="1323357"/>
                    </a:cubicBezTo>
                    <a:cubicBezTo>
                      <a:pt x="179903" y="1323357"/>
                      <a:pt x="129707" y="1323357"/>
                      <a:pt x="78557" y="1323357"/>
                    </a:cubicBezTo>
                    <a:cubicBezTo>
                      <a:pt x="78557" y="1375269"/>
                      <a:pt x="78557" y="1425561"/>
                      <a:pt x="78557" y="1477281"/>
                    </a:cubicBezTo>
                    <a:cubicBezTo>
                      <a:pt x="130278" y="1477281"/>
                      <a:pt x="180570" y="1477281"/>
                      <a:pt x="231815" y="1477281"/>
                    </a:cubicBezTo>
                    <a:close/>
                    <a:moveTo>
                      <a:pt x="2021467" y="1476996"/>
                    </a:moveTo>
                    <a:cubicBezTo>
                      <a:pt x="2021467" y="1423941"/>
                      <a:pt x="2021467" y="1373745"/>
                      <a:pt x="2021467" y="1323453"/>
                    </a:cubicBezTo>
                    <a:cubicBezTo>
                      <a:pt x="1969270" y="1323453"/>
                      <a:pt x="1919073" y="1323453"/>
                      <a:pt x="1868400" y="1323453"/>
                    </a:cubicBezTo>
                    <a:cubicBezTo>
                      <a:pt x="1868400" y="1375364"/>
                      <a:pt x="1868400" y="1425656"/>
                      <a:pt x="1868400" y="1476996"/>
                    </a:cubicBezTo>
                    <a:cubicBezTo>
                      <a:pt x="1919931" y="1476996"/>
                      <a:pt x="1970223" y="1476996"/>
                      <a:pt x="2021467" y="1476996"/>
                    </a:cubicBezTo>
                    <a:close/>
                    <a:moveTo>
                      <a:pt x="2255401" y="1090281"/>
                    </a:moveTo>
                    <a:cubicBezTo>
                      <a:pt x="2202156" y="1090281"/>
                      <a:pt x="2151864" y="1090281"/>
                      <a:pt x="2101953" y="1090281"/>
                    </a:cubicBezTo>
                    <a:cubicBezTo>
                      <a:pt x="2101953" y="1142382"/>
                      <a:pt x="2101953" y="1192770"/>
                      <a:pt x="2101953" y="1243443"/>
                    </a:cubicBezTo>
                    <a:cubicBezTo>
                      <a:pt x="2153674" y="1243443"/>
                      <a:pt x="2203966" y="1243443"/>
                      <a:pt x="2255401" y="1243443"/>
                    </a:cubicBezTo>
                    <a:cubicBezTo>
                      <a:pt x="2255401" y="1191817"/>
                      <a:pt x="2255401" y="1141620"/>
                      <a:pt x="2255401" y="1090281"/>
                    </a:cubicBezTo>
                    <a:close/>
                    <a:moveTo>
                      <a:pt x="1868877" y="1089709"/>
                    </a:moveTo>
                    <a:cubicBezTo>
                      <a:pt x="1868877" y="1141906"/>
                      <a:pt x="1868877" y="1192674"/>
                      <a:pt x="1868877" y="1243062"/>
                    </a:cubicBezTo>
                    <a:cubicBezTo>
                      <a:pt x="1920883" y="1243062"/>
                      <a:pt x="1971175" y="1243062"/>
                      <a:pt x="2021848" y="1243062"/>
                    </a:cubicBezTo>
                    <a:cubicBezTo>
                      <a:pt x="2021848" y="1191246"/>
                      <a:pt x="2021848" y="1141049"/>
                      <a:pt x="2021848" y="1089709"/>
                    </a:cubicBezTo>
                    <a:cubicBezTo>
                      <a:pt x="1970032" y="1089709"/>
                      <a:pt x="1919835" y="1089709"/>
                      <a:pt x="1868877" y="1089709"/>
                    </a:cubicBezTo>
                    <a:close/>
                    <a:moveTo>
                      <a:pt x="311825" y="1089328"/>
                    </a:moveTo>
                    <a:cubicBezTo>
                      <a:pt x="311825" y="1141811"/>
                      <a:pt x="311825" y="1192103"/>
                      <a:pt x="311825" y="1242871"/>
                    </a:cubicBezTo>
                    <a:cubicBezTo>
                      <a:pt x="364022" y="1242871"/>
                      <a:pt x="414885" y="1242871"/>
                      <a:pt x="465082" y="1242871"/>
                    </a:cubicBezTo>
                    <a:cubicBezTo>
                      <a:pt x="465082" y="1190769"/>
                      <a:pt x="465082" y="1140573"/>
                      <a:pt x="465082" y="1089328"/>
                    </a:cubicBezTo>
                    <a:cubicBezTo>
                      <a:pt x="413837" y="1089328"/>
                      <a:pt x="364212" y="1089328"/>
                      <a:pt x="311825" y="1089328"/>
                    </a:cubicBezTo>
                    <a:close/>
                    <a:moveTo>
                      <a:pt x="311825" y="1009699"/>
                    </a:moveTo>
                    <a:cubicBezTo>
                      <a:pt x="364784" y="1009699"/>
                      <a:pt x="415076" y="1009699"/>
                      <a:pt x="465272" y="1009699"/>
                    </a:cubicBezTo>
                    <a:cubicBezTo>
                      <a:pt x="465272" y="957788"/>
                      <a:pt x="465272" y="907496"/>
                      <a:pt x="465272" y="856537"/>
                    </a:cubicBezTo>
                    <a:cubicBezTo>
                      <a:pt x="413647" y="856537"/>
                      <a:pt x="363355" y="856537"/>
                      <a:pt x="311825" y="856537"/>
                    </a:cubicBezTo>
                    <a:cubicBezTo>
                      <a:pt x="311825" y="908067"/>
                      <a:pt x="311825" y="958359"/>
                      <a:pt x="311825" y="1009699"/>
                    </a:cubicBezTo>
                    <a:close/>
                    <a:moveTo>
                      <a:pt x="2255496" y="856823"/>
                    </a:moveTo>
                    <a:cubicBezTo>
                      <a:pt x="2202252" y="856823"/>
                      <a:pt x="2152055" y="856823"/>
                      <a:pt x="2101953" y="856823"/>
                    </a:cubicBezTo>
                    <a:cubicBezTo>
                      <a:pt x="2101953" y="908925"/>
                      <a:pt x="2101953" y="959217"/>
                      <a:pt x="2101953" y="1009985"/>
                    </a:cubicBezTo>
                    <a:cubicBezTo>
                      <a:pt x="2153674" y="1009985"/>
                      <a:pt x="2203966" y="1009985"/>
                      <a:pt x="2255496" y="1009985"/>
                    </a:cubicBezTo>
                    <a:cubicBezTo>
                      <a:pt x="2255496" y="958550"/>
                      <a:pt x="2255496" y="908258"/>
                      <a:pt x="2255496" y="856823"/>
                    </a:cubicBezTo>
                    <a:close/>
                    <a:moveTo>
                      <a:pt x="78843" y="1089709"/>
                    </a:moveTo>
                    <a:cubicBezTo>
                      <a:pt x="78843" y="1142668"/>
                      <a:pt x="78843" y="1192960"/>
                      <a:pt x="78843" y="1243252"/>
                    </a:cubicBezTo>
                    <a:cubicBezTo>
                      <a:pt x="130850" y="1243252"/>
                      <a:pt x="181142" y="1243252"/>
                      <a:pt x="232196" y="1243252"/>
                    </a:cubicBezTo>
                    <a:cubicBezTo>
                      <a:pt x="232196" y="1191627"/>
                      <a:pt x="232196" y="1141335"/>
                      <a:pt x="232196" y="1089709"/>
                    </a:cubicBezTo>
                    <a:cubicBezTo>
                      <a:pt x="180761" y="1089709"/>
                      <a:pt x="130564" y="1089709"/>
                      <a:pt x="78843" y="1089709"/>
                    </a:cubicBezTo>
                    <a:close/>
                    <a:moveTo>
                      <a:pt x="2021848" y="1010652"/>
                    </a:moveTo>
                    <a:cubicBezTo>
                      <a:pt x="2021848" y="957978"/>
                      <a:pt x="2021848" y="907782"/>
                      <a:pt x="2021848" y="856347"/>
                    </a:cubicBezTo>
                    <a:cubicBezTo>
                      <a:pt x="1970127" y="856347"/>
                      <a:pt x="1919931" y="856347"/>
                      <a:pt x="1868781" y="856347"/>
                    </a:cubicBezTo>
                    <a:cubicBezTo>
                      <a:pt x="1868781" y="908448"/>
                      <a:pt x="1868781" y="959312"/>
                      <a:pt x="1868781" y="1010652"/>
                    </a:cubicBezTo>
                    <a:cubicBezTo>
                      <a:pt x="1920216" y="1010652"/>
                      <a:pt x="1970032" y="1010652"/>
                      <a:pt x="2021848" y="1010652"/>
                    </a:cubicBezTo>
                    <a:close/>
                    <a:moveTo>
                      <a:pt x="79034" y="856347"/>
                    </a:moveTo>
                    <a:cubicBezTo>
                      <a:pt x="79034" y="909687"/>
                      <a:pt x="79034" y="959883"/>
                      <a:pt x="79034" y="1009699"/>
                    </a:cubicBezTo>
                    <a:cubicBezTo>
                      <a:pt x="131231" y="1009699"/>
                      <a:pt x="181523" y="1009699"/>
                      <a:pt x="232005" y="1009699"/>
                    </a:cubicBezTo>
                    <a:cubicBezTo>
                      <a:pt x="232005" y="957883"/>
                      <a:pt x="232005" y="907591"/>
                      <a:pt x="232005" y="856347"/>
                    </a:cubicBezTo>
                    <a:cubicBezTo>
                      <a:pt x="180475" y="856347"/>
                      <a:pt x="130278" y="856347"/>
                      <a:pt x="79034" y="856347"/>
                    </a:cubicBezTo>
                    <a:close/>
                    <a:moveTo>
                      <a:pt x="740164" y="852822"/>
                    </a:moveTo>
                    <a:cubicBezTo>
                      <a:pt x="792837" y="852822"/>
                      <a:pt x="842939" y="852822"/>
                      <a:pt x="892755" y="852822"/>
                    </a:cubicBezTo>
                    <a:cubicBezTo>
                      <a:pt x="892755" y="801387"/>
                      <a:pt x="892755" y="751953"/>
                      <a:pt x="892755" y="703089"/>
                    </a:cubicBezTo>
                    <a:cubicBezTo>
                      <a:pt x="840843" y="703089"/>
                      <a:pt x="790742" y="703089"/>
                      <a:pt x="740164" y="703089"/>
                    </a:cubicBezTo>
                    <a:cubicBezTo>
                      <a:pt x="740164" y="753953"/>
                      <a:pt x="740164" y="802721"/>
                      <a:pt x="740164" y="852822"/>
                    </a:cubicBezTo>
                    <a:close/>
                    <a:moveTo>
                      <a:pt x="1126403" y="853775"/>
                    </a:moveTo>
                    <a:cubicBezTo>
                      <a:pt x="1126403" y="801959"/>
                      <a:pt x="1126403" y="752524"/>
                      <a:pt x="1126403" y="702804"/>
                    </a:cubicBezTo>
                    <a:cubicBezTo>
                      <a:pt x="1074682" y="702804"/>
                      <a:pt x="1024580" y="702804"/>
                      <a:pt x="974098" y="702804"/>
                    </a:cubicBezTo>
                    <a:cubicBezTo>
                      <a:pt x="974098" y="753953"/>
                      <a:pt x="974098" y="803388"/>
                      <a:pt x="974098" y="853775"/>
                    </a:cubicBezTo>
                    <a:cubicBezTo>
                      <a:pt x="1025247" y="853775"/>
                      <a:pt x="1074872" y="853775"/>
                      <a:pt x="1126403" y="853775"/>
                    </a:cubicBezTo>
                    <a:close/>
                    <a:moveTo>
                      <a:pt x="1207175" y="853489"/>
                    </a:moveTo>
                    <a:cubicBezTo>
                      <a:pt x="1258515" y="853489"/>
                      <a:pt x="1308616" y="853489"/>
                      <a:pt x="1360051" y="853489"/>
                    </a:cubicBezTo>
                    <a:cubicBezTo>
                      <a:pt x="1360051" y="802721"/>
                      <a:pt x="1360051" y="753286"/>
                      <a:pt x="1360051" y="702518"/>
                    </a:cubicBezTo>
                    <a:cubicBezTo>
                      <a:pt x="1308711" y="702518"/>
                      <a:pt x="1258610" y="702518"/>
                      <a:pt x="1207175" y="702518"/>
                    </a:cubicBezTo>
                    <a:cubicBezTo>
                      <a:pt x="1207175" y="753286"/>
                      <a:pt x="1207175" y="802626"/>
                      <a:pt x="1207175" y="853489"/>
                    </a:cubicBezTo>
                    <a:close/>
                    <a:moveTo>
                      <a:pt x="1593413" y="702423"/>
                    </a:moveTo>
                    <a:cubicBezTo>
                      <a:pt x="1542074" y="702423"/>
                      <a:pt x="1491972" y="702423"/>
                      <a:pt x="1440537" y="702423"/>
                    </a:cubicBezTo>
                    <a:cubicBezTo>
                      <a:pt x="1440537" y="753191"/>
                      <a:pt x="1440537" y="802626"/>
                      <a:pt x="1440537" y="853394"/>
                    </a:cubicBezTo>
                    <a:cubicBezTo>
                      <a:pt x="1491877" y="853394"/>
                      <a:pt x="1541978" y="853394"/>
                      <a:pt x="1593413" y="853394"/>
                    </a:cubicBezTo>
                    <a:cubicBezTo>
                      <a:pt x="1593413" y="802626"/>
                      <a:pt x="1593413" y="753286"/>
                      <a:pt x="1593413" y="702423"/>
                    </a:cubicBezTo>
                    <a:close/>
                    <a:moveTo>
                      <a:pt x="973907" y="935880"/>
                    </a:moveTo>
                    <a:cubicBezTo>
                      <a:pt x="973907" y="986458"/>
                      <a:pt x="973907" y="1035893"/>
                      <a:pt x="973907" y="1086756"/>
                    </a:cubicBezTo>
                    <a:cubicBezTo>
                      <a:pt x="1025152" y="1086756"/>
                      <a:pt x="1075158" y="1086756"/>
                      <a:pt x="1126689" y="1086756"/>
                    </a:cubicBezTo>
                    <a:cubicBezTo>
                      <a:pt x="1126689" y="1036179"/>
                      <a:pt x="1126689" y="986744"/>
                      <a:pt x="1126689" y="935880"/>
                    </a:cubicBezTo>
                    <a:cubicBezTo>
                      <a:pt x="1075444" y="935880"/>
                      <a:pt x="1025342" y="935880"/>
                      <a:pt x="973907" y="935880"/>
                    </a:cubicBezTo>
                    <a:close/>
                    <a:moveTo>
                      <a:pt x="741021" y="935595"/>
                    </a:moveTo>
                    <a:cubicBezTo>
                      <a:pt x="741021" y="988077"/>
                      <a:pt x="741021" y="1037417"/>
                      <a:pt x="741021" y="1086090"/>
                    </a:cubicBezTo>
                    <a:cubicBezTo>
                      <a:pt x="793028" y="1086090"/>
                      <a:pt x="843129" y="1086090"/>
                      <a:pt x="892659" y="1086090"/>
                    </a:cubicBezTo>
                    <a:cubicBezTo>
                      <a:pt x="892659" y="1034559"/>
                      <a:pt x="892659" y="985220"/>
                      <a:pt x="892659" y="935595"/>
                    </a:cubicBezTo>
                    <a:cubicBezTo>
                      <a:pt x="841224" y="935595"/>
                      <a:pt x="791599" y="935595"/>
                      <a:pt x="741021" y="935595"/>
                    </a:cubicBezTo>
                    <a:close/>
                    <a:moveTo>
                      <a:pt x="1593413" y="1169243"/>
                    </a:moveTo>
                    <a:cubicBezTo>
                      <a:pt x="1542074" y="1169243"/>
                      <a:pt x="1491972" y="1169243"/>
                      <a:pt x="1440537" y="1169243"/>
                    </a:cubicBezTo>
                    <a:cubicBezTo>
                      <a:pt x="1440537" y="1220011"/>
                      <a:pt x="1440537" y="1269446"/>
                      <a:pt x="1440537" y="1320214"/>
                    </a:cubicBezTo>
                    <a:cubicBezTo>
                      <a:pt x="1491877" y="1320214"/>
                      <a:pt x="1541978" y="1320214"/>
                      <a:pt x="1593413" y="1320214"/>
                    </a:cubicBezTo>
                    <a:cubicBezTo>
                      <a:pt x="1593413" y="1269446"/>
                      <a:pt x="1593413" y="1220011"/>
                      <a:pt x="1593413" y="1169243"/>
                    </a:cubicBezTo>
                    <a:close/>
                    <a:moveTo>
                      <a:pt x="1207270" y="1087042"/>
                    </a:moveTo>
                    <a:cubicBezTo>
                      <a:pt x="1259372" y="1087042"/>
                      <a:pt x="1308902" y="1087042"/>
                      <a:pt x="1359289" y="1087042"/>
                    </a:cubicBezTo>
                    <a:cubicBezTo>
                      <a:pt x="1359289" y="1035798"/>
                      <a:pt x="1359289" y="985887"/>
                      <a:pt x="1359289" y="935690"/>
                    </a:cubicBezTo>
                    <a:cubicBezTo>
                      <a:pt x="1307759" y="935690"/>
                      <a:pt x="1258229" y="935690"/>
                      <a:pt x="1207270" y="935690"/>
                    </a:cubicBezTo>
                    <a:cubicBezTo>
                      <a:pt x="1207270" y="986363"/>
                      <a:pt x="1207270" y="1035702"/>
                      <a:pt x="1207270" y="1087042"/>
                    </a:cubicBezTo>
                    <a:close/>
                    <a:moveTo>
                      <a:pt x="1441299" y="935690"/>
                    </a:moveTo>
                    <a:cubicBezTo>
                      <a:pt x="1441299" y="986934"/>
                      <a:pt x="1441299" y="1036845"/>
                      <a:pt x="1441299" y="1086947"/>
                    </a:cubicBezTo>
                    <a:cubicBezTo>
                      <a:pt x="1492925" y="1086947"/>
                      <a:pt x="1542455" y="1086947"/>
                      <a:pt x="1592747" y="1086947"/>
                    </a:cubicBezTo>
                    <a:cubicBezTo>
                      <a:pt x="1592747" y="1035702"/>
                      <a:pt x="1592747" y="985791"/>
                      <a:pt x="1592747" y="935690"/>
                    </a:cubicBezTo>
                    <a:cubicBezTo>
                      <a:pt x="1541121" y="935690"/>
                      <a:pt x="1491591" y="935690"/>
                      <a:pt x="1441299" y="935690"/>
                    </a:cubicBezTo>
                    <a:close/>
                    <a:moveTo>
                      <a:pt x="740545" y="1320309"/>
                    </a:moveTo>
                    <a:cubicBezTo>
                      <a:pt x="792742" y="1320309"/>
                      <a:pt x="842272" y="1320309"/>
                      <a:pt x="892564" y="1320309"/>
                    </a:cubicBezTo>
                    <a:cubicBezTo>
                      <a:pt x="892564" y="1269065"/>
                      <a:pt x="892564" y="1219154"/>
                      <a:pt x="892564" y="1169052"/>
                    </a:cubicBezTo>
                    <a:cubicBezTo>
                      <a:pt x="840938" y="1169052"/>
                      <a:pt x="791408" y="1169052"/>
                      <a:pt x="740545" y="1169052"/>
                    </a:cubicBezTo>
                    <a:cubicBezTo>
                      <a:pt x="740545" y="1219821"/>
                      <a:pt x="740545" y="1269160"/>
                      <a:pt x="740545" y="1320309"/>
                    </a:cubicBezTo>
                    <a:close/>
                    <a:moveTo>
                      <a:pt x="1126403" y="1320500"/>
                    </a:moveTo>
                    <a:cubicBezTo>
                      <a:pt x="1126403" y="1268779"/>
                      <a:pt x="1126403" y="1219440"/>
                      <a:pt x="1126403" y="1169529"/>
                    </a:cubicBezTo>
                    <a:cubicBezTo>
                      <a:pt x="1074777" y="1169529"/>
                      <a:pt x="1024676" y="1169529"/>
                      <a:pt x="974003" y="1169529"/>
                    </a:cubicBezTo>
                    <a:cubicBezTo>
                      <a:pt x="974003" y="1220678"/>
                      <a:pt x="974003" y="1270017"/>
                      <a:pt x="974003" y="1320500"/>
                    </a:cubicBezTo>
                    <a:cubicBezTo>
                      <a:pt x="1025152" y="1320500"/>
                      <a:pt x="1074777" y="1320500"/>
                      <a:pt x="1126403" y="1320500"/>
                    </a:cubicBezTo>
                    <a:close/>
                    <a:moveTo>
                      <a:pt x="1207175" y="1169243"/>
                    </a:moveTo>
                    <a:cubicBezTo>
                      <a:pt x="1207175" y="1220106"/>
                      <a:pt x="1207175" y="1269446"/>
                      <a:pt x="1207175" y="1320214"/>
                    </a:cubicBezTo>
                    <a:cubicBezTo>
                      <a:pt x="1258610" y="1320214"/>
                      <a:pt x="1308711" y="1320214"/>
                      <a:pt x="1360051" y="1320214"/>
                    </a:cubicBezTo>
                    <a:cubicBezTo>
                      <a:pt x="1360051" y="1269351"/>
                      <a:pt x="1360051" y="1220011"/>
                      <a:pt x="1360051" y="1169243"/>
                    </a:cubicBezTo>
                    <a:cubicBezTo>
                      <a:pt x="1308616" y="1169243"/>
                      <a:pt x="1258515" y="1169243"/>
                      <a:pt x="1207175" y="1169243"/>
                    </a:cubicBezTo>
                    <a:close/>
                    <a:moveTo>
                      <a:pt x="1787914" y="1481091"/>
                    </a:moveTo>
                    <a:cubicBezTo>
                      <a:pt x="1787914" y="1426799"/>
                      <a:pt x="1787914" y="1374983"/>
                      <a:pt x="1787914" y="1323262"/>
                    </a:cubicBezTo>
                    <a:cubicBezTo>
                      <a:pt x="1748957" y="1323262"/>
                      <a:pt x="1712000" y="1323262"/>
                      <a:pt x="1673424" y="1323262"/>
                    </a:cubicBezTo>
                    <a:cubicBezTo>
                      <a:pt x="1671328" y="1355742"/>
                      <a:pt x="1680472" y="1393271"/>
                      <a:pt x="1635324" y="1401462"/>
                    </a:cubicBezTo>
                    <a:cubicBezTo>
                      <a:pt x="1635324" y="1428799"/>
                      <a:pt x="1635324" y="1454517"/>
                      <a:pt x="1635324" y="1481091"/>
                    </a:cubicBezTo>
                    <a:cubicBezTo>
                      <a:pt x="1686758" y="1481091"/>
                      <a:pt x="1736479" y="1481091"/>
                      <a:pt x="1787914" y="1481091"/>
                    </a:cubicBezTo>
                    <a:close/>
                    <a:moveTo>
                      <a:pt x="543949" y="1322500"/>
                    </a:moveTo>
                    <a:cubicBezTo>
                      <a:pt x="543949" y="1372887"/>
                      <a:pt x="543663" y="1420989"/>
                      <a:pt x="544425" y="1468995"/>
                    </a:cubicBezTo>
                    <a:cubicBezTo>
                      <a:pt x="544520" y="1473186"/>
                      <a:pt x="551378" y="1480710"/>
                      <a:pt x="555284" y="1480806"/>
                    </a:cubicBezTo>
                    <a:cubicBezTo>
                      <a:pt x="603194" y="1481663"/>
                      <a:pt x="651105" y="1481377"/>
                      <a:pt x="699302" y="1481377"/>
                    </a:cubicBezTo>
                    <a:cubicBezTo>
                      <a:pt x="699302" y="1453183"/>
                      <a:pt x="699302" y="1428037"/>
                      <a:pt x="699302" y="1401177"/>
                    </a:cubicBezTo>
                    <a:cubicBezTo>
                      <a:pt x="651105" y="1393747"/>
                      <a:pt x="663964" y="1353361"/>
                      <a:pt x="660154" y="1322595"/>
                    </a:cubicBezTo>
                    <a:cubicBezTo>
                      <a:pt x="620625" y="1322500"/>
                      <a:pt x="584335" y="1322500"/>
                      <a:pt x="543949" y="1322500"/>
                    </a:cubicBezTo>
                    <a:close/>
                    <a:moveTo>
                      <a:pt x="1788962" y="1090471"/>
                    </a:moveTo>
                    <a:cubicBezTo>
                      <a:pt x="1748766" y="1090471"/>
                      <a:pt x="1711428" y="1090471"/>
                      <a:pt x="1674376" y="1090471"/>
                    </a:cubicBezTo>
                    <a:cubicBezTo>
                      <a:pt x="1674376" y="1142859"/>
                      <a:pt x="1674376" y="1193055"/>
                      <a:pt x="1674376" y="1242681"/>
                    </a:cubicBezTo>
                    <a:cubicBezTo>
                      <a:pt x="1713619" y="1242681"/>
                      <a:pt x="1751148" y="1242681"/>
                      <a:pt x="1788962" y="1242681"/>
                    </a:cubicBezTo>
                    <a:cubicBezTo>
                      <a:pt x="1788962" y="1191150"/>
                      <a:pt x="1788962" y="1141525"/>
                      <a:pt x="1788962" y="1090471"/>
                    </a:cubicBezTo>
                    <a:close/>
                    <a:moveTo>
                      <a:pt x="1674186" y="856156"/>
                    </a:moveTo>
                    <a:cubicBezTo>
                      <a:pt x="1674186" y="909020"/>
                      <a:pt x="1674186" y="959217"/>
                      <a:pt x="1674186" y="1009509"/>
                    </a:cubicBezTo>
                    <a:cubicBezTo>
                      <a:pt x="1713238" y="1009509"/>
                      <a:pt x="1750766" y="1009509"/>
                      <a:pt x="1788295" y="1009509"/>
                    </a:cubicBezTo>
                    <a:cubicBezTo>
                      <a:pt x="1788295" y="957597"/>
                      <a:pt x="1788295" y="907401"/>
                      <a:pt x="1788295" y="856156"/>
                    </a:cubicBezTo>
                    <a:cubicBezTo>
                      <a:pt x="1749814" y="856156"/>
                      <a:pt x="1712952" y="856156"/>
                      <a:pt x="1674186" y="856156"/>
                    </a:cubicBezTo>
                    <a:close/>
                    <a:moveTo>
                      <a:pt x="545759" y="1089804"/>
                    </a:moveTo>
                    <a:cubicBezTo>
                      <a:pt x="545759" y="1143144"/>
                      <a:pt x="545759" y="1193341"/>
                      <a:pt x="545759" y="1242681"/>
                    </a:cubicBezTo>
                    <a:cubicBezTo>
                      <a:pt x="585097" y="1242681"/>
                      <a:pt x="622625" y="1242681"/>
                      <a:pt x="659297" y="1242681"/>
                    </a:cubicBezTo>
                    <a:cubicBezTo>
                      <a:pt x="659297" y="1190484"/>
                      <a:pt x="659297" y="1140287"/>
                      <a:pt x="659297" y="1089804"/>
                    </a:cubicBezTo>
                    <a:cubicBezTo>
                      <a:pt x="620435" y="1089804"/>
                      <a:pt x="583573" y="1089804"/>
                      <a:pt x="545759" y="1089804"/>
                    </a:cubicBezTo>
                    <a:close/>
                    <a:moveTo>
                      <a:pt x="545759" y="856347"/>
                    </a:moveTo>
                    <a:cubicBezTo>
                      <a:pt x="545759" y="909591"/>
                      <a:pt x="545759" y="959883"/>
                      <a:pt x="545759" y="1009223"/>
                    </a:cubicBezTo>
                    <a:cubicBezTo>
                      <a:pt x="585097" y="1009223"/>
                      <a:pt x="622625" y="1009223"/>
                      <a:pt x="659297" y="1009223"/>
                    </a:cubicBezTo>
                    <a:cubicBezTo>
                      <a:pt x="659297" y="957026"/>
                      <a:pt x="659297" y="906829"/>
                      <a:pt x="659297" y="856347"/>
                    </a:cubicBezTo>
                    <a:cubicBezTo>
                      <a:pt x="620435" y="856347"/>
                      <a:pt x="583668" y="856347"/>
                      <a:pt x="545759" y="856347"/>
                    </a:cubicBezTo>
                    <a:close/>
                    <a:moveTo>
                      <a:pt x="356116" y="1559387"/>
                    </a:moveTo>
                    <a:cubicBezTo>
                      <a:pt x="347067" y="1598630"/>
                      <a:pt x="338685" y="1634825"/>
                      <a:pt x="330208" y="1671306"/>
                    </a:cubicBezTo>
                    <a:cubicBezTo>
                      <a:pt x="369832" y="1671306"/>
                      <a:pt x="408408" y="1671306"/>
                      <a:pt x="447461" y="1671306"/>
                    </a:cubicBezTo>
                    <a:cubicBezTo>
                      <a:pt x="439079" y="1633682"/>
                      <a:pt x="430982" y="1597296"/>
                      <a:pt x="422505" y="1559387"/>
                    </a:cubicBezTo>
                    <a:cubicBezTo>
                      <a:pt x="401074" y="1559387"/>
                      <a:pt x="377547" y="1559387"/>
                      <a:pt x="356116" y="1559387"/>
                    </a:cubicBezTo>
                    <a:close/>
                    <a:moveTo>
                      <a:pt x="1886307" y="1670829"/>
                    </a:moveTo>
                    <a:cubicBezTo>
                      <a:pt x="1926027" y="1670829"/>
                      <a:pt x="1964888" y="1670829"/>
                      <a:pt x="2003465" y="1670829"/>
                    </a:cubicBezTo>
                    <a:cubicBezTo>
                      <a:pt x="1994797" y="1633015"/>
                      <a:pt x="1986415" y="1596725"/>
                      <a:pt x="1978033" y="1560244"/>
                    </a:cubicBezTo>
                    <a:cubicBezTo>
                      <a:pt x="1955554" y="1560244"/>
                      <a:pt x="1931551" y="1560244"/>
                      <a:pt x="1911453" y="1560244"/>
                    </a:cubicBezTo>
                    <a:cubicBezTo>
                      <a:pt x="1902690" y="1598820"/>
                      <a:pt x="1894594" y="1634539"/>
                      <a:pt x="1886307" y="167082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7764222-5AA8-3C15-7103-BFF8AC5BFDE4}"/>
                  </a:ext>
                </a:extLst>
              </p:cNvPr>
              <p:cNvSpPr/>
              <p:nvPr/>
            </p:nvSpPr>
            <p:spPr>
              <a:xfrm>
                <a:off x="3898453" y="2803931"/>
                <a:ext cx="31910" cy="31943"/>
              </a:xfrm>
              <a:custGeom>
                <a:avLst/>
                <a:gdLst>
                  <a:gd name="connsiteX0" fmla="*/ 106791 w 106791"/>
                  <a:gd name="connsiteY0" fmla="*/ 65379 h 106903"/>
                  <a:gd name="connsiteX1" fmla="*/ 48974 w 106791"/>
                  <a:gd name="connsiteY1" fmla="*/ 100908 h 106903"/>
                  <a:gd name="connsiteX2" fmla="*/ 7064 w 106791"/>
                  <a:gd name="connsiteY2" fmla="*/ 59569 h 106903"/>
                  <a:gd name="connsiteX3" fmla="*/ 12779 w 106791"/>
                  <a:gd name="connsiteY3" fmla="*/ 12135 h 106903"/>
                  <a:gd name="connsiteX4" fmla="*/ 58309 w 106791"/>
                  <a:gd name="connsiteY4" fmla="*/ 6705 h 106903"/>
                  <a:gd name="connsiteX5" fmla="*/ 106791 w 106791"/>
                  <a:gd name="connsiteY5" fmla="*/ 65379 h 106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6791" h="106903">
                    <a:moveTo>
                      <a:pt x="106791" y="65379"/>
                    </a:moveTo>
                    <a:cubicBezTo>
                      <a:pt x="106791" y="97479"/>
                      <a:pt x="73358" y="117576"/>
                      <a:pt x="48974" y="100908"/>
                    </a:cubicBezTo>
                    <a:cubicBezTo>
                      <a:pt x="32972" y="90049"/>
                      <a:pt x="18685" y="75190"/>
                      <a:pt x="7064" y="59569"/>
                    </a:cubicBezTo>
                    <a:cubicBezTo>
                      <a:pt x="-4461" y="43948"/>
                      <a:pt x="-1413" y="26041"/>
                      <a:pt x="12779" y="12135"/>
                    </a:cubicBezTo>
                    <a:cubicBezTo>
                      <a:pt x="26114" y="-915"/>
                      <a:pt x="43069" y="-4534"/>
                      <a:pt x="58309" y="6705"/>
                    </a:cubicBezTo>
                    <a:cubicBezTo>
                      <a:pt x="79740" y="22612"/>
                      <a:pt x="102029" y="38805"/>
                      <a:pt x="106791" y="6537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E49472F6-AB0E-47DE-1697-95C137BC48D0}"/>
                  </a:ext>
                </a:extLst>
              </p:cNvPr>
              <p:cNvSpPr/>
              <p:nvPr/>
            </p:nvSpPr>
            <p:spPr>
              <a:xfrm>
                <a:off x="4235736" y="2804207"/>
                <a:ext cx="31413" cy="31469"/>
              </a:xfrm>
              <a:custGeom>
                <a:avLst/>
                <a:gdLst>
                  <a:gd name="connsiteX0" fmla="*/ 38338 w 105130"/>
                  <a:gd name="connsiteY0" fmla="*/ 105316 h 105318"/>
                  <a:gd name="connsiteX1" fmla="*/ 6239 w 105130"/>
                  <a:gd name="connsiteY1" fmla="*/ 47214 h 105318"/>
                  <a:gd name="connsiteX2" fmla="*/ 48244 w 105130"/>
                  <a:gd name="connsiteY2" fmla="*/ 5875 h 105318"/>
                  <a:gd name="connsiteX3" fmla="*/ 105108 w 105130"/>
                  <a:gd name="connsiteY3" fmla="*/ 37117 h 105318"/>
                  <a:gd name="connsiteX4" fmla="*/ 38338 w 105130"/>
                  <a:gd name="connsiteY4" fmla="*/ 105316 h 105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130" h="105318">
                    <a:moveTo>
                      <a:pt x="38338" y="105316"/>
                    </a:moveTo>
                    <a:cubicBezTo>
                      <a:pt x="8906" y="104840"/>
                      <a:pt x="-10621" y="71598"/>
                      <a:pt x="6239" y="47214"/>
                    </a:cubicBezTo>
                    <a:cubicBezTo>
                      <a:pt x="17288" y="31307"/>
                      <a:pt x="32147" y="16638"/>
                      <a:pt x="48244" y="5875"/>
                    </a:cubicBezTo>
                    <a:cubicBezTo>
                      <a:pt x="72056" y="-10127"/>
                      <a:pt x="103870" y="8637"/>
                      <a:pt x="105108" y="37117"/>
                    </a:cubicBezTo>
                    <a:cubicBezTo>
                      <a:pt x="106251" y="62549"/>
                      <a:pt x="63960" y="105697"/>
                      <a:pt x="38338" y="10531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16CD53A8-A0E5-97EB-A352-328AAF6599B1}"/>
                  </a:ext>
                </a:extLst>
              </p:cNvPr>
              <p:cNvSpPr/>
              <p:nvPr/>
            </p:nvSpPr>
            <p:spPr>
              <a:xfrm>
                <a:off x="3827469" y="2976784"/>
                <a:ext cx="34461" cy="23967"/>
              </a:xfrm>
              <a:custGeom>
                <a:avLst/>
                <a:gdLst>
                  <a:gd name="connsiteX0" fmla="*/ 55934 w 115329"/>
                  <a:gd name="connsiteY0" fmla="*/ 80209 h 80209"/>
                  <a:gd name="connsiteX1" fmla="*/ 23835 w 115329"/>
                  <a:gd name="connsiteY1" fmla="*/ 74113 h 80209"/>
                  <a:gd name="connsiteX2" fmla="*/ 4785 w 115329"/>
                  <a:gd name="connsiteY2" fmla="*/ 21250 h 80209"/>
                  <a:gd name="connsiteX3" fmla="*/ 56411 w 115329"/>
                  <a:gd name="connsiteY3" fmla="*/ 9 h 80209"/>
                  <a:gd name="connsiteX4" fmla="*/ 110417 w 115329"/>
                  <a:gd name="connsiteY4" fmla="*/ 21345 h 80209"/>
                  <a:gd name="connsiteX5" fmla="*/ 89177 w 115329"/>
                  <a:gd name="connsiteY5" fmla="*/ 74875 h 80209"/>
                  <a:gd name="connsiteX6" fmla="*/ 55934 w 115329"/>
                  <a:gd name="connsiteY6" fmla="*/ 80209 h 80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5329" h="80209">
                    <a:moveTo>
                      <a:pt x="55934" y="80209"/>
                    </a:moveTo>
                    <a:cubicBezTo>
                      <a:pt x="45362" y="78304"/>
                      <a:pt x="34027" y="77733"/>
                      <a:pt x="23835" y="74113"/>
                    </a:cubicBezTo>
                    <a:cubicBezTo>
                      <a:pt x="2309" y="66303"/>
                      <a:pt x="-6169" y="41728"/>
                      <a:pt x="4785" y="21250"/>
                    </a:cubicBezTo>
                    <a:cubicBezTo>
                      <a:pt x="16025" y="199"/>
                      <a:pt x="36218" y="-86"/>
                      <a:pt x="56411" y="9"/>
                    </a:cubicBezTo>
                    <a:cubicBezTo>
                      <a:pt x="77175" y="9"/>
                      <a:pt x="98511" y="-658"/>
                      <a:pt x="110417" y="21345"/>
                    </a:cubicBezTo>
                    <a:cubicBezTo>
                      <a:pt x="121943" y="42776"/>
                      <a:pt x="112513" y="67351"/>
                      <a:pt x="89177" y="74875"/>
                    </a:cubicBezTo>
                    <a:cubicBezTo>
                      <a:pt x="78794" y="78114"/>
                      <a:pt x="67460" y="78400"/>
                      <a:pt x="55934" y="8020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9C6E67CC-5D11-0052-A5CC-5466377DB03C}"/>
                  </a:ext>
                </a:extLst>
              </p:cNvPr>
              <p:cNvSpPr/>
              <p:nvPr/>
            </p:nvSpPr>
            <p:spPr>
              <a:xfrm>
                <a:off x="4303715" y="2976758"/>
                <a:ext cx="34894" cy="23537"/>
              </a:xfrm>
              <a:custGeom>
                <a:avLst/>
                <a:gdLst>
                  <a:gd name="connsiteX0" fmla="*/ 57437 w 116779"/>
                  <a:gd name="connsiteY0" fmla="*/ 78772 h 78772"/>
                  <a:gd name="connsiteX1" fmla="*/ 1 w 116779"/>
                  <a:gd name="connsiteY1" fmla="*/ 39624 h 78772"/>
                  <a:gd name="connsiteX2" fmla="*/ 56961 w 116779"/>
                  <a:gd name="connsiteY2" fmla="*/ 1 h 78772"/>
                  <a:gd name="connsiteX3" fmla="*/ 116778 w 116779"/>
                  <a:gd name="connsiteY3" fmla="*/ 39148 h 78772"/>
                  <a:gd name="connsiteX4" fmla="*/ 57437 w 116779"/>
                  <a:gd name="connsiteY4" fmla="*/ 78772 h 78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779" h="78772">
                    <a:moveTo>
                      <a:pt x="57437" y="78772"/>
                    </a:moveTo>
                    <a:cubicBezTo>
                      <a:pt x="19623" y="78677"/>
                      <a:pt x="192" y="65533"/>
                      <a:pt x="1" y="39624"/>
                    </a:cubicBezTo>
                    <a:cubicBezTo>
                      <a:pt x="-189" y="13812"/>
                      <a:pt x="19432" y="96"/>
                      <a:pt x="56961" y="1"/>
                    </a:cubicBezTo>
                    <a:cubicBezTo>
                      <a:pt x="96871" y="-95"/>
                      <a:pt x="116492" y="12764"/>
                      <a:pt x="116778" y="39148"/>
                    </a:cubicBezTo>
                    <a:cubicBezTo>
                      <a:pt x="116968" y="65533"/>
                      <a:pt x="97061" y="78868"/>
                      <a:pt x="57437" y="7877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938180CB-E744-B7A4-E7FE-F0661C00BE7A}"/>
                  </a:ext>
                </a:extLst>
              </p:cNvPr>
              <p:cNvSpPr/>
              <p:nvPr/>
            </p:nvSpPr>
            <p:spPr>
              <a:xfrm>
                <a:off x="4160383" y="2751464"/>
                <a:ext cx="27489" cy="34006"/>
              </a:xfrm>
              <a:custGeom>
                <a:avLst/>
                <a:gdLst>
                  <a:gd name="connsiteX0" fmla="*/ 45726 w 91996"/>
                  <a:gd name="connsiteY0" fmla="*/ 113808 h 113807"/>
                  <a:gd name="connsiteX1" fmla="*/ 959 w 91996"/>
                  <a:gd name="connsiteY1" fmla="*/ 68754 h 113807"/>
                  <a:gd name="connsiteX2" fmla="*/ 21342 w 91996"/>
                  <a:gd name="connsiteY2" fmla="*/ 18462 h 113807"/>
                  <a:gd name="connsiteX3" fmla="*/ 68777 w 91996"/>
                  <a:gd name="connsiteY3" fmla="*/ 3603 h 113807"/>
                  <a:gd name="connsiteX4" fmla="*/ 89922 w 91996"/>
                  <a:gd name="connsiteY4" fmla="*/ 50657 h 113807"/>
                  <a:gd name="connsiteX5" fmla="*/ 72206 w 91996"/>
                  <a:gd name="connsiteY5" fmla="*/ 91900 h 113807"/>
                  <a:gd name="connsiteX6" fmla="*/ 45726 w 91996"/>
                  <a:gd name="connsiteY6" fmla="*/ 113808 h 113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1996" h="113807">
                    <a:moveTo>
                      <a:pt x="45726" y="113808"/>
                    </a:moveTo>
                    <a:cubicBezTo>
                      <a:pt x="14961" y="113712"/>
                      <a:pt x="-4661" y="91614"/>
                      <a:pt x="959" y="68754"/>
                    </a:cubicBezTo>
                    <a:cubicBezTo>
                      <a:pt x="5245" y="51324"/>
                      <a:pt x="12294" y="33988"/>
                      <a:pt x="21342" y="18462"/>
                    </a:cubicBezTo>
                    <a:cubicBezTo>
                      <a:pt x="31725" y="651"/>
                      <a:pt x="49250" y="-4207"/>
                      <a:pt x="68777" y="3603"/>
                    </a:cubicBezTo>
                    <a:cubicBezTo>
                      <a:pt x="87255" y="11033"/>
                      <a:pt x="96399" y="31035"/>
                      <a:pt x="89922" y="50657"/>
                    </a:cubicBezTo>
                    <a:cubicBezTo>
                      <a:pt x="85160" y="64849"/>
                      <a:pt x="80778" y="79994"/>
                      <a:pt x="72206" y="91900"/>
                    </a:cubicBezTo>
                    <a:cubicBezTo>
                      <a:pt x="64586" y="102378"/>
                      <a:pt x="51632" y="109140"/>
                      <a:pt x="45726" y="11380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D06124AD-9BBB-6C0C-141E-0BAF1DA544B8}"/>
                  </a:ext>
                </a:extLst>
              </p:cNvPr>
              <p:cNvSpPr/>
              <p:nvPr/>
            </p:nvSpPr>
            <p:spPr>
              <a:xfrm>
                <a:off x="3977930" y="2751467"/>
                <a:ext cx="27526" cy="34005"/>
              </a:xfrm>
              <a:custGeom>
                <a:avLst/>
                <a:gdLst>
                  <a:gd name="connsiteX0" fmla="*/ 55216 w 92119"/>
                  <a:gd name="connsiteY0" fmla="*/ 113799 h 113803"/>
                  <a:gd name="connsiteX1" fmla="*/ 13115 w 92119"/>
                  <a:gd name="connsiteY1" fmla="*/ 78842 h 113803"/>
                  <a:gd name="connsiteX2" fmla="*/ 10258 w 92119"/>
                  <a:gd name="connsiteY2" fmla="*/ 12644 h 113803"/>
                  <a:gd name="connsiteX3" fmla="*/ 71218 w 92119"/>
                  <a:gd name="connsiteY3" fmla="*/ 18835 h 113803"/>
                  <a:gd name="connsiteX4" fmla="*/ 90934 w 92119"/>
                  <a:gd name="connsiteY4" fmla="*/ 66936 h 113803"/>
                  <a:gd name="connsiteX5" fmla="*/ 55216 w 92119"/>
                  <a:gd name="connsiteY5" fmla="*/ 113799 h 113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119" h="113803">
                    <a:moveTo>
                      <a:pt x="55216" y="113799"/>
                    </a:moveTo>
                    <a:cubicBezTo>
                      <a:pt x="31498" y="112085"/>
                      <a:pt x="20259" y="97988"/>
                      <a:pt x="13115" y="78842"/>
                    </a:cubicBezTo>
                    <a:cubicBezTo>
                      <a:pt x="4924" y="57030"/>
                      <a:pt x="-10221" y="35504"/>
                      <a:pt x="10258" y="12644"/>
                    </a:cubicBezTo>
                    <a:cubicBezTo>
                      <a:pt x="27117" y="-6216"/>
                      <a:pt x="58073" y="-3835"/>
                      <a:pt x="71218" y="18835"/>
                    </a:cubicBezTo>
                    <a:cubicBezTo>
                      <a:pt x="79790" y="33694"/>
                      <a:pt x="86458" y="50267"/>
                      <a:pt x="90934" y="66936"/>
                    </a:cubicBezTo>
                    <a:cubicBezTo>
                      <a:pt x="97221" y="90749"/>
                      <a:pt x="77504" y="114180"/>
                      <a:pt x="55216" y="11379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784983E6-318F-9F6E-0EF0-F8EC967B4BA7}"/>
                  </a:ext>
                </a:extLst>
              </p:cNvPr>
              <p:cNvSpPr/>
              <p:nvPr/>
            </p:nvSpPr>
            <p:spPr>
              <a:xfrm>
                <a:off x="4286091" y="2883662"/>
                <a:ext cx="33827" cy="27578"/>
              </a:xfrm>
              <a:custGeom>
                <a:avLst/>
                <a:gdLst>
                  <a:gd name="connsiteX0" fmla="*/ 44886 w 113208"/>
                  <a:gd name="connsiteY0" fmla="*/ 92295 h 92295"/>
                  <a:gd name="connsiteX1" fmla="*/ 1738 w 113208"/>
                  <a:gd name="connsiteY1" fmla="*/ 64006 h 92295"/>
                  <a:gd name="connsiteX2" fmla="*/ 18311 w 113208"/>
                  <a:gd name="connsiteY2" fmla="*/ 20953 h 92295"/>
                  <a:gd name="connsiteX3" fmla="*/ 64031 w 113208"/>
                  <a:gd name="connsiteY3" fmla="*/ 1617 h 92295"/>
                  <a:gd name="connsiteX4" fmla="*/ 110513 w 113208"/>
                  <a:gd name="connsiteY4" fmla="*/ 24573 h 92295"/>
                  <a:gd name="connsiteX5" fmla="*/ 91749 w 113208"/>
                  <a:gd name="connsiteY5" fmla="*/ 72769 h 92295"/>
                  <a:gd name="connsiteX6" fmla="*/ 44886 w 113208"/>
                  <a:gd name="connsiteY6" fmla="*/ 92295 h 92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208" h="92295">
                    <a:moveTo>
                      <a:pt x="44886" y="92295"/>
                    </a:moveTo>
                    <a:cubicBezTo>
                      <a:pt x="19930" y="90867"/>
                      <a:pt x="6500" y="82104"/>
                      <a:pt x="1738" y="64006"/>
                    </a:cubicBezTo>
                    <a:cubicBezTo>
                      <a:pt x="-2930" y="46385"/>
                      <a:pt x="1547" y="30097"/>
                      <a:pt x="18311" y="20953"/>
                    </a:cubicBezTo>
                    <a:cubicBezTo>
                      <a:pt x="32789" y="13047"/>
                      <a:pt x="48315" y="6380"/>
                      <a:pt x="64031" y="1617"/>
                    </a:cubicBezTo>
                    <a:cubicBezTo>
                      <a:pt x="83748" y="-4288"/>
                      <a:pt x="103655" y="6570"/>
                      <a:pt x="110513" y="24573"/>
                    </a:cubicBezTo>
                    <a:cubicBezTo>
                      <a:pt x="117562" y="43146"/>
                      <a:pt x="110608" y="63339"/>
                      <a:pt x="91749" y="72769"/>
                    </a:cubicBezTo>
                    <a:cubicBezTo>
                      <a:pt x="74985" y="81056"/>
                      <a:pt x="57173" y="87247"/>
                      <a:pt x="44886" y="92295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D4E526B5-7170-AAFA-5865-3AD93ABC7D62}"/>
                  </a:ext>
                </a:extLst>
              </p:cNvPr>
              <p:cNvSpPr/>
              <p:nvPr/>
            </p:nvSpPr>
            <p:spPr>
              <a:xfrm>
                <a:off x="3845935" y="2883576"/>
                <a:ext cx="34018" cy="27582"/>
              </a:xfrm>
              <a:custGeom>
                <a:avLst/>
                <a:gdLst>
                  <a:gd name="connsiteX0" fmla="*/ 47856 w 113847"/>
                  <a:gd name="connsiteY0" fmla="*/ 0 h 92309"/>
                  <a:gd name="connsiteX1" fmla="*/ 101673 w 113847"/>
                  <a:gd name="connsiteY1" fmla="*/ 27337 h 92309"/>
                  <a:gd name="connsiteX2" fmla="*/ 107769 w 113847"/>
                  <a:gd name="connsiteY2" fmla="*/ 72581 h 92309"/>
                  <a:gd name="connsiteX3" fmla="*/ 65382 w 113847"/>
                  <a:gd name="connsiteY3" fmla="*/ 90773 h 92309"/>
                  <a:gd name="connsiteX4" fmla="*/ 17567 w 113847"/>
                  <a:gd name="connsiteY4" fmla="*/ 70580 h 92309"/>
                  <a:gd name="connsiteX5" fmla="*/ 2136 w 113847"/>
                  <a:gd name="connsiteY5" fmla="*/ 27242 h 92309"/>
                  <a:gd name="connsiteX6" fmla="*/ 47856 w 113847"/>
                  <a:gd name="connsiteY6" fmla="*/ 0 h 92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847" h="92309">
                    <a:moveTo>
                      <a:pt x="47856" y="0"/>
                    </a:moveTo>
                    <a:cubicBezTo>
                      <a:pt x="61572" y="6763"/>
                      <a:pt x="83480" y="14478"/>
                      <a:pt x="101673" y="27337"/>
                    </a:cubicBezTo>
                    <a:cubicBezTo>
                      <a:pt x="116532" y="37909"/>
                      <a:pt x="116817" y="56293"/>
                      <a:pt x="107769" y="72581"/>
                    </a:cubicBezTo>
                    <a:cubicBezTo>
                      <a:pt x="98529" y="89154"/>
                      <a:pt x="82908" y="95536"/>
                      <a:pt x="65382" y="90773"/>
                    </a:cubicBezTo>
                    <a:cubicBezTo>
                      <a:pt x="48809" y="86201"/>
                      <a:pt x="32521" y="79153"/>
                      <a:pt x="17567" y="70580"/>
                    </a:cubicBezTo>
                    <a:cubicBezTo>
                      <a:pt x="1279" y="61246"/>
                      <a:pt x="-3198" y="45053"/>
                      <a:pt x="2136" y="27242"/>
                    </a:cubicBezTo>
                    <a:cubicBezTo>
                      <a:pt x="7566" y="9239"/>
                      <a:pt x="21091" y="1048"/>
                      <a:pt x="478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F9B17A6D-FFC7-F640-D3C7-6E57DB273992}"/>
                  </a:ext>
                </a:extLst>
              </p:cNvPr>
              <p:cNvSpPr/>
              <p:nvPr/>
            </p:nvSpPr>
            <p:spPr>
              <a:xfrm>
                <a:off x="4071363" y="2733119"/>
                <a:ext cx="23221" cy="34282"/>
              </a:xfrm>
              <a:custGeom>
                <a:avLst/>
                <a:gdLst>
                  <a:gd name="connsiteX0" fmla="*/ 76474 w 77712"/>
                  <a:gd name="connsiteY0" fmla="*/ 55379 h 114729"/>
                  <a:gd name="connsiteX1" fmla="*/ 76188 w 77712"/>
                  <a:gd name="connsiteY1" fmla="*/ 83764 h 114729"/>
                  <a:gd name="connsiteX2" fmla="*/ 39612 w 77712"/>
                  <a:gd name="connsiteY2" fmla="*/ 114720 h 114729"/>
                  <a:gd name="connsiteX3" fmla="*/ 2084 w 77712"/>
                  <a:gd name="connsiteY3" fmla="*/ 85383 h 114729"/>
                  <a:gd name="connsiteX4" fmla="*/ 2274 w 77712"/>
                  <a:gd name="connsiteY4" fmla="*/ 28900 h 114729"/>
                  <a:gd name="connsiteX5" fmla="*/ 40279 w 77712"/>
                  <a:gd name="connsiteY5" fmla="*/ 39 h 114729"/>
                  <a:gd name="connsiteX6" fmla="*/ 76379 w 77712"/>
                  <a:gd name="connsiteY6" fmla="*/ 31757 h 114729"/>
                  <a:gd name="connsiteX7" fmla="*/ 77712 w 77712"/>
                  <a:gd name="connsiteY7" fmla="*/ 55379 h 114729"/>
                  <a:gd name="connsiteX8" fmla="*/ 76474 w 77712"/>
                  <a:gd name="connsiteY8" fmla="*/ 55379 h 114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712" h="114729">
                    <a:moveTo>
                      <a:pt x="76474" y="55379"/>
                    </a:moveTo>
                    <a:cubicBezTo>
                      <a:pt x="76474" y="64809"/>
                      <a:pt x="77998" y="74620"/>
                      <a:pt x="76188" y="83764"/>
                    </a:cubicBezTo>
                    <a:cubicBezTo>
                      <a:pt x="72188" y="103004"/>
                      <a:pt x="59519" y="114339"/>
                      <a:pt x="39612" y="114720"/>
                    </a:cubicBezTo>
                    <a:cubicBezTo>
                      <a:pt x="19800" y="115101"/>
                      <a:pt x="5037" y="104719"/>
                      <a:pt x="2084" y="85383"/>
                    </a:cubicBezTo>
                    <a:cubicBezTo>
                      <a:pt x="-679" y="66904"/>
                      <a:pt x="-774" y="47283"/>
                      <a:pt x="2274" y="28900"/>
                    </a:cubicBezTo>
                    <a:cubicBezTo>
                      <a:pt x="5513" y="9754"/>
                      <a:pt x="20562" y="-723"/>
                      <a:pt x="40279" y="39"/>
                    </a:cubicBezTo>
                    <a:cubicBezTo>
                      <a:pt x="59900" y="801"/>
                      <a:pt x="72283" y="12612"/>
                      <a:pt x="76379" y="31757"/>
                    </a:cubicBezTo>
                    <a:cubicBezTo>
                      <a:pt x="77998" y="39377"/>
                      <a:pt x="77331" y="47473"/>
                      <a:pt x="77712" y="55379"/>
                    </a:cubicBezTo>
                    <a:cubicBezTo>
                      <a:pt x="77236" y="55379"/>
                      <a:pt x="76855" y="55379"/>
                      <a:pt x="76474" y="5537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FCEC5A0C-E7C6-027C-1C74-DC2CDC03D94D}"/>
                  </a:ext>
                </a:extLst>
              </p:cNvPr>
              <p:cNvSpPr txBox="1"/>
              <p:nvPr/>
            </p:nvSpPr>
            <p:spPr>
              <a:xfrm>
                <a:off x="3426324" y="3869365"/>
                <a:ext cx="1313181" cy="43088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200">
                    <a:solidFill>
                      <a:schemeClr val="bg1"/>
                    </a:solidFill>
                    <a:latin typeface="+mj-ea"/>
                    <a:ea typeface="+mj-ea"/>
                  </a:rPr>
                  <a:t>输入标题</a:t>
                </a:r>
                <a:endParaRPr lang="en-US" altLang="zh-CN" sz="2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3D617927-6010-8CBF-67C5-E60292846613}"/>
                </a:ext>
              </a:extLst>
            </p:cNvPr>
            <p:cNvSpPr txBox="1"/>
            <p:nvPr/>
          </p:nvSpPr>
          <p:spPr>
            <a:xfrm>
              <a:off x="4427467" y="4862147"/>
              <a:ext cx="13833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FFFFFF">
                      <a:alpha val="48000"/>
                    </a:srgbClr>
                  </a:solidFill>
                  <a:latin typeface="+mj-lt"/>
                </a:rPr>
                <a:t>02</a:t>
              </a:r>
              <a:endParaRPr lang="zh-CN" altLang="en-US" sz="2800">
                <a:solidFill>
                  <a:srgbClr val="FFFFFF">
                    <a:alpha val="48000"/>
                  </a:srgbClr>
                </a:solidFill>
                <a:latin typeface="+mj-lt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2F3FAC7A-9B35-E985-40E6-E926E4C96B06}"/>
              </a:ext>
            </a:extLst>
          </p:cNvPr>
          <p:cNvGrpSpPr/>
          <p:nvPr/>
        </p:nvGrpSpPr>
        <p:grpSpPr>
          <a:xfrm>
            <a:off x="5302046" y="2644527"/>
            <a:ext cx="2572006" cy="2752563"/>
            <a:chOff x="5302046" y="2644527"/>
            <a:chExt cx="2572006" cy="2752563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F053EA88-BA95-1418-8D27-75C9FAEE6165}"/>
                </a:ext>
              </a:extLst>
            </p:cNvPr>
            <p:cNvSpPr/>
            <p:nvPr/>
          </p:nvSpPr>
          <p:spPr>
            <a:xfrm>
              <a:off x="5302046" y="2644527"/>
              <a:ext cx="1891099" cy="2697371"/>
            </a:xfrm>
            <a:prstGeom prst="roundRect">
              <a:avLst>
                <a:gd name="adj" fmla="val 4492"/>
              </a:avLst>
            </a:prstGeom>
            <a:gradFill>
              <a:gsLst>
                <a:gs pos="0">
                  <a:schemeClr val="accent2">
                    <a:alpha val="87000"/>
                  </a:schemeClr>
                </a:gs>
                <a:gs pos="92000">
                  <a:schemeClr val="accent1">
                    <a:alpha val="91000"/>
                  </a:schemeClr>
                </a:gs>
              </a:gsLst>
              <a:lin ang="5400000" scaled="1"/>
            </a:gradFill>
            <a:ln>
              <a:noFill/>
            </a:ln>
            <a:effectLst>
              <a:innerShdw blurRad="330200">
                <a:schemeClr val="bg1"/>
              </a:innerShdw>
            </a:effectLst>
            <a:scene3d>
              <a:camera prst="orthographicFront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33" name="图形 176">
              <a:extLst>
                <a:ext uri="{FF2B5EF4-FFF2-40B4-BE49-F238E27FC236}">
                  <a16:creationId xmlns:a16="http://schemas.microsoft.com/office/drawing/2014/main" id="{5E9415B7-75A2-49F4-61C3-CAD981BBE9B1}"/>
                </a:ext>
              </a:extLst>
            </p:cNvPr>
            <p:cNvSpPr/>
            <p:nvPr/>
          </p:nvSpPr>
          <p:spPr>
            <a:xfrm>
              <a:off x="5961645" y="3132090"/>
              <a:ext cx="571904" cy="560628"/>
            </a:xfrm>
            <a:custGeom>
              <a:avLst/>
              <a:gdLst>
                <a:gd name="connsiteX0" fmla="*/ 1442825 w 1786820"/>
                <a:gd name="connsiteY0" fmla="*/ 894821 h 1751594"/>
                <a:gd name="connsiteX1" fmla="*/ 1554362 w 1786820"/>
                <a:gd name="connsiteY1" fmla="*/ 834528 h 1751594"/>
                <a:gd name="connsiteX2" fmla="*/ 1575698 w 1786820"/>
                <a:gd name="connsiteY2" fmla="*/ 815573 h 1751594"/>
                <a:gd name="connsiteX3" fmla="*/ 1619323 w 1786820"/>
                <a:gd name="connsiteY3" fmla="*/ 806715 h 1751594"/>
                <a:gd name="connsiteX4" fmla="*/ 1640659 w 1786820"/>
                <a:gd name="connsiteY4" fmla="*/ 845862 h 1751594"/>
                <a:gd name="connsiteX5" fmla="*/ 1640564 w 1786820"/>
                <a:gd name="connsiteY5" fmla="*/ 913109 h 1751594"/>
                <a:gd name="connsiteX6" fmla="*/ 1739433 w 1786820"/>
                <a:gd name="connsiteY6" fmla="*/ 913109 h 1751594"/>
                <a:gd name="connsiteX7" fmla="*/ 1786677 w 1786820"/>
                <a:gd name="connsiteY7" fmla="*/ 960543 h 1751594"/>
                <a:gd name="connsiteX8" fmla="*/ 1786677 w 1786820"/>
                <a:gd name="connsiteY8" fmla="*/ 1703589 h 1751594"/>
                <a:gd name="connsiteX9" fmla="*/ 1731623 w 1786820"/>
                <a:gd name="connsiteY9" fmla="*/ 1751595 h 1751594"/>
                <a:gd name="connsiteX10" fmla="*/ 559762 w 1786820"/>
                <a:gd name="connsiteY10" fmla="*/ 1751595 h 1751594"/>
                <a:gd name="connsiteX11" fmla="*/ 166760 w 1786820"/>
                <a:gd name="connsiteY11" fmla="*/ 1751595 h 1751594"/>
                <a:gd name="connsiteX12" fmla="*/ 21695 w 1786820"/>
                <a:gd name="connsiteY12" fmla="*/ 1516518 h 1751594"/>
                <a:gd name="connsiteX13" fmla="*/ 54080 w 1786820"/>
                <a:gd name="connsiteY13" fmla="*/ 1379643 h 1751594"/>
                <a:gd name="connsiteX14" fmla="*/ 54651 w 1786820"/>
                <a:gd name="connsiteY14" fmla="*/ 896250 h 1751594"/>
                <a:gd name="connsiteX15" fmla="*/ 531092 w 1786820"/>
                <a:gd name="connsiteY15" fmla="*/ 309129 h 1751594"/>
                <a:gd name="connsiteX16" fmla="*/ 544808 w 1786820"/>
                <a:gd name="connsiteY16" fmla="*/ 305223 h 1751594"/>
                <a:gd name="connsiteX17" fmla="*/ 490420 w 1786820"/>
                <a:gd name="connsiteY17" fmla="*/ 264361 h 1751594"/>
                <a:gd name="connsiteX18" fmla="*/ 475275 w 1786820"/>
                <a:gd name="connsiteY18" fmla="*/ 252741 h 1751594"/>
                <a:gd name="connsiteX19" fmla="*/ 461940 w 1786820"/>
                <a:gd name="connsiteY19" fmla="*/ 198924 h 1751594"/>
                <a:gd name="connsiteX20" fmla="*/ 518423 w 1786820"/>
                <a:gd name="connsiteY20" fmla="*/ 193876 h 1751594"/>
                <a:gd name="connsiteX21" fmla="*/ 533282 w 1786820"/>
                <a:gd name="connsiteY21" fmla="*/ 203115 h 1751594"/>
                <a:gd name="connsiteX22" fmla="*/ 501183 w 1786820"/>
                <a:gd name="connsiteY22" fmla="*/ 137583 h 1751594"/>
                <a:gd name="connsiteX23" fmla="*/ 541760 w 1786820"/>
                <a:gd name="connsiteY23" fmla="*/ 73194 h 1751594"/>
                <a:gd name="connsiteX24" fmla="*/ 640153 w 1786820"/>
                <a:gd name="connsiteY24" fmla="*/ 73099 h 1751594"/>
                <a:gd name="connsiteX25" fmla="*/ 643010 w 1786820"/>
                <a:gd name="connsiteY25" fmla="*/ 66717 h 1751594"/>
                <a:gd name="connsiteX26" fmla="*/ 699398 w 1786820"/>
                <a:gd name="connsiteY26" fmla="*/ 42 h 1751594"/>
                <a:gd name="connsiteX27" fmla="*/ 951906 w 1786820"/>
                <a:gd name="connsiteY27" fmla="*/ 42 h 1751594"/>
                <a:gd name="connsiteX28" fmla="*/ 995245 w 1786820"/>
                <a:gd name="connsiteY28" fmla="*/ 62622 h 1751594"/>
                <a:gd name="connsiteX29" fmla="*/ 927522 w 1786820"/>
                <a:gd name="connsiteY29" fmla="*/ 242930 h 1751594"/>
                <a:gd name="connsiteX30" fmla="*/ 994388 w 1786820"/>
                <a:gd name="connsiteY30" fmla="*/ 203211 h 1751594"/>
                <a:gd name="connsiteX31" fmla="*/ 1019057 w 1786820"/>
                <a:gd name="connsiteY31" fmla="*/ 188828 h 1751594"/>
                <a:gd name="connsiteX32" fmla="*/ 1069064 w 1786820"/>
                <a:gd name="connsiteY32" fmla="*/ 200067 h 1751594"/>
                <a:gd name="connsiteX33" fmla="*/ 1055443 w 1786820"/>
                <a:gd name="connsiteY33" fmla="*/ 251502 h 1751594"/>
                <a:gd name="connsiteX34" fmla="*/ 982196 w 1786820"/>
                <a:gd name="connsiteY34" fmla="*/ 295794 h 1751594"/>
                <a:gd name="connsiteX35" fmla="*/ 966479 w 1786820"/>
                <a:gd name="connsiteY35" fmla="*/ 306462 h 1751594"/>
                <a:gd name="connsiteX36" fmla="*/ 1442825 w 1786820"/>
                <a:gd name="connsiteY36" fmla="*/ 894821 h 1751594"/>
                <a:gd name="connsiteX37" fmla="*/ 1368054 w 1786820"/>
                <a:gd name="connsiteY37" fmla="*/ 913109 h 1751594"/>
                <a:gd name="connsiteX38" fmla="*/ 1359195 w 1786820"/>
                <a:gd name="connsiteY38" fmla="*/ 828336 h 1751594"/>
                <a:gd name="connsiteX39" fmla="*/ 915425 w 1786820"/>
                <a:gd name="connsiteY39" fmla="*/ 375994 h 1751594"/>
                <a:gd name="connsiteX40" fmla="*/ 675776 w 1786820"/>
                <a:gd name="connsiteY40" fmla="*/ 365898 h 1751594"/>
                <a:gd name="connsiteX41" fmla="*/ 407457 w 1786820"/>
                <a:gd name="connsiteY41" fmla="*/ 435811 h 1751594"/>
                <a:gd name="connsiteX42" fmla="*/ 127613 w 1786820"/>
                <a:gd name="connsiteY42" fmla="*/ 924634 h 1751594"/>
                <a:gd name="connsiteX43" fmla="*/ 127136 w 1786820"/>
                <a:gd name="connsiteY43" fmla="*/ 1384120 h 1751594"/>
                <a:gd name="connsiteX44" fmla="*/ 119802 w 1786820"/>
                <a:gd name="connsiteY44" fmla="*/ 1461844 h 1751594"/>
                <a:gd name="connsiteX45" fmla="*/ 78749 w 1786820"/>
                <a:gd name="connsiteY45" fmla="*/ 1565286 h 1751594"/>
                <a:gd name="connsiteX46" fmla="*/ 145520 w 1786820"/>
                <a:gd name="connsiteY46" fmla="*/ 1676442 h 1751594"/>
                <a:gd name="connsiteX47" fmla="*/ 262106 w 1786820"/>
                <a:gd name="connsiteY47" fmla="*/ 1678157 h 1751594"/>
                <a:gd name="connsiteX48" fmla="*/ 298491 w 1786820"/>
                <a:gd name="connsiteY48" fmla="*/ 1676538 h 1751594"/>
                <a:gd name="connsiteX49" fmla="*/ 291062 w 1786820"/>
                <a:gd name="connsiteY49" fmla="*/ 1660440 h 1751594"/>
                <a:gd name="connsiteX50" fmla="*/ 356689 w 1786820"/>
                <a:gd name="connsiteY50" fmla="*/ 1444318 h 1751594"/>
                <a:gd name="connsiteX51" fmla="*/ 571668 w 1786820"/>
                <a:gd name="connsiteY51" fmla="*/ 1497087 h 1751594"/>
                <a:gd name="connsiteX52" fmla="*/ 640820 w 1786820"/>
                <a:gd name="connsiteY52" fmla="*/ 1532424 h 1751594"/>
                <a:gd name="connsiteX53" fmla="*/ 666918 w 1786820"/>
                <a:gd name="connsiteY53" fmla="*/ 1533377 h 1751594"/>
                <a:gd name="connsiteX54" fmla="*/ 750738 w 1786820"/>
                <a:gd name="connsiteY54" fmla="*/ 1588717 h 1751594"/>
                <a:gd name="connsiteX55" fmla="*/ 760739 w 1786820"/>
                <a:gd name="connsiteY55" fmla="*/ 1676061 h 1751594"/>
                <a:gd name="connsiteX56" fmla="*/ 836463 w 1786820"/>
                <a:gd name="connsiteY56" fmla="*/ 1676061 h 1751594"/>
                <a:gd name="connsiteX57" fmla="*/ 836463 w 1786820"/>
                <a:gd name="connsiteY57" fmla="*/ 1223719 h 1751594"/>
                <a:gd name="connsiteX58" fmla="*/ 783028 w 1786820"/>
                <a:gd name="connsiteY58" fmla="*/ 1302777 h 1751594"/>
                <a:gd name="connsiteX59" fmla="*/ 782647 w 1786820"/>
                <a:gd name="connsiteY59" fmla="*/ 1314683 h 1751594"/>
                <a:gd name="connsiteX60" fmla="*/ 747119 w 1786820"/>
                <a:gd name="connsiteY60" fmla="*/ 1349163 h 1751594"/>
                <a:gd name="connsiteX61" fmla="*/ 710924 w 1786820"/>
                <a:gd name="connsiteY61" fmla="*/ 1312968 h 1751594"/>
                <a:gd name="connsiteX62" fmla="*/ 711019 w 1786820"/>
                <a:gd name="connsiteY62" fmla="*/ 1267725 h 1751594"/>
                <a:gd name="connsiteX63" fmla="*/ 692255 w 1786820"/>
                <a:gd name="connsiteY63" fmla="*/ 1238007 h 1751594"/>
                <a:gd name="connsiteX64" fmla="*/ 601291 w 1786820"/>
                <a:gd name="connsiteY64" fmla="*/ 1115515 h 1751594"/>
                <a:gd name="connsiteX65" fmla="*/ 635962 w 1786820"/>
                <a:gd name="connsiteY65" fmla="*/ 1058079 h 1751594"/>
                <a:gd name="connsiteX66" fmla="*/ 673967 w 1786820"/>
                <a:gd name="connsiteY66" fmla="*/ 1110276 h 1751594"/>
                <a:gd name="connsiteX67" fmla="*/ 777313 w 1786820"/>
                <a:gd name="connsiteY67" fmla="*/ 1169331 h 1751594"/>
                <a:gd name="connsiteX68" fmla="*/ 785123 w 1786820"/>
                <a:gd name="connsiteY68" fmla="*/ 1048840 h 1751594"/>
                <a:gd name="connsiteX69" fmla="*/ 666442 w 1786820"/>
                <a:gd name="connsiteY69" fmla="*/ 969497 h 1751594"/>
                <a:gd name="connsiteX70" fmla="*/ 606053 w 1786820"/>
                <a:gd name="connsiteY70" fmla="*/ 803095 h 1751594"/>
                <a:gd name="connsiteX71" fmla="*/ 709590 w 1786820"/>
                <a:gd name="connsiteY71" fmla="*/ 697082 h 1751594"/>
                <a:gd name="connsiteX72" fmla="*/ 745976 w 1786820"/>
                <a:gd name="connsiteY72" fmla="*/ 621644 h 1751594"/>
                <a:gd name="connsiteX73" fmla="*/ 769312 w 1786820"/>
                <a:gd name="connsiteY73" fmla="*/ 629645 h 1751594"/>
                <a:gd name="connsiteX74" fmla="*/ 790172 w 1786820"/>
                <a:gd name="connsiteY74" fmla="*/ 699844 h 1751594"/>
                <a:gd name="connsiteX75" fmla="*/ 806078 w 1786820"/>
                <a:gd name="connsiteY75" fmla="*/ 706797 h 1751594"/>
                <a:gd name="connsiteX76" fmla="*/ 891994 w 1786820"/>
                <a:gd name="connsiteY76" fmla="*/ 831765 h 1751594"/>
                <a:gd name="connsiteX77" fmla="*/ 858466 w 1786820"/>
                <a:gd name="connsiteY77" fmla="*/ 875295 h 1751594"/>
                <a:gd name="connsiteX78" fmla="*/ 820080 w 1786820"/>
                <a:gd name="connsiteY78" fmla="*/ 838338 h 1751594"/>
                <a:gd name="connsiteX79" fmla="*/ 818651 w 1786820"/>
                <a:gd name="connsiteY79" fmla="*/ 826527 h 1751594"/>
                <a:gd name="connsiteX80" fmla="*/ 754643 w 1786820"/>
                <a:gd name="connsiteY80" fmla="*/ 766805 h 1751594"/>
                <a:gd name="connsiteX81" fmla="*/ 681110 w 1786820"/>
                <a:gd name="connsiteY81" fmla="*/ 809763 h 1751594"/>
                <a:gd name="connsiteX82" fmla="*/ 692636 w 1786820"/>
                <a:gd name="connsiteY82" fmla="*/ 896059 h 1751594"/>
                <a:gd name="connsiteX83" fmla="*/ 838654 w 1786820"/>
                <a:gd name="connsiteY83" fmla="*/ 997310 h 1751594"/>
                <a:gd name="connsiteX84" fmla="*/ 838654 w 1786820"/>
                <a:gd name="connsiteY84" fmla="*/ 970449 h 1751594"/>
                <a:gd name="connsiteX85" fmla="*/ 896185 w 1786820"/>
                <a:gd name="connsiteY85" fmla="*/ 912823 h 1751594"/>
                <a:gd name="connsiteX86" fmla="*/ 1339097 w 1786820"/>
                <a:gd name="connsiteY86" fmla="*/ 912823 h 1751594"/>
                <a:gd name="connsiteX87" fmla="*/ 1368054 w 1786820"/>
                <a:gd name="connsiteY87" fmla="*/ 913109 h 1751594"/>
                <a:gd name="connsiteX88" fmla="*/ 912949 w 1786820"/>
                <a:gd name="connsiteY88" fmla="*/ 986737 h 1751594"/>
                <a:gd name="connsiteX89" fmla="*/ 912949 w 1786820"/>
                <a:gd name="connsiteY89" fmla="*/ 1347830 h 1751594"/>
                <a:gd name="connsiteX90" fmla="*/ 1164504 w 1786820"/>
                <a:gd name="connsiteY90" fmla="*/ 1347830 h 1751594"/>
                <a:gd name="connsiteX91" fmla="*/ 1164504 w 1786820"/>
                <a:gd name="connsiteY91" fmla="*/ 986737 h 1751594"/>
                <a:gd name="connsiteX92" fmla="*/ 912949 w 1786820"/>
                <a:gd name="connsiteY92" fmla="*/ 986737 h 1751594"/>
                <a:gd name="connsiteX93" fmla="*/ 1241085 w 1786820"/>
                <a:gd name="connsiteY93" fmla="*/ 986451 h 1751594"/>
                <a:gd name="connsiteX94" fmla="*/ 1241085 w 1786820"/>
                <a:gd name="connsiteY94" fmla="*/ 1347354 h 1751594"/>
                <a:gd name="connsiteX95" fmla="*/ 1383103 w 1786820"/>
                <a:gd name="connsiteY95" fmla="*/ 1347354 h 1751594"/>
                <a:gd name="connsiteX96" fmla="*/ 1383103 w 1786820"/>
                <a:gd name="connsiteY96" fmla="*/ 986451 h 1751594"/>
                <a:gd name="connsiteX97" fmla="*/ 1241085 w 1786820"/>
                <a:gd name="connsiteY97" fmla="*/ 986451 h 1751594"/>
                <a:gd name="connsiteX98" fmla="*/ 1458065 w 1786820"/>
                <a:gd name="connsiteY98" fmla="*/ 1323255 h 1751594"/>
                <a:gd name="connsiteX99" fmla="*/ 1464066 w 1786820"/>
                <a:gd name="connsiteY99" fmla="*/ 1329732 h 1751594"/>
                <a:gd name="connsiteX100" fmla="*/ 1551505 w 1786820"/>
                <a:gd name="connsiteY100" fmla="*/ 1274773 h 1751594"/>
                <a:gd name="connsiteX101" fmla="*/ 1567793 w 1786820"/>
                <a:gd name="connsiteY101" fmla="*/ 1240769 h 1751594"/>
                <a:gd name="connsiteX102" fmla="*/ 1567412 w 1786820"/>
                <a:gd name="connsiteY102" fmla="*/ 941017 h 1751594"/>
                <a:gd name="connsiteX103" fmla="*/ 1566459 w 1786820"/>
                <a:gd name="connsiteY103" fmla="*/ 921300 h 1751594"/>
                <a:gd name="connsiteX104" fmla="*/ 1467875 w 1786820"/>
                <a:gd name="connsiteY104" fmla="*/ 965020 h 1751594"/>
                <a:gd name="connsiteX105" fmla="*/ 1458446 w 1786820"/>
                <a:gd name="connsiteY105" fmla="*/ 980832 h 1751594"/>
                <a:gd name="connsiteX106" fmla="*/ 1458065 w 1786820"/>
                <a:gd name="connsiteY106" fmla="*/ 1323255 h 1751594"/>
                <a:gd name="connsiteX107" fmla="*/ 1582271 w 1786820"/>
                <a:gd name="connsiteY107" fmla="*/ 1346877 h 1751594"/>
                <a:gd name="connsiteX108" fmla="*/ 1712096 w 1786820"/>
                <a:gd name="connsiteY108" fmla="*/ 1346877 h 1751594"/>
                <a:gd name="connsiteX109" fmla="*/ 1712096 w 1786820"/>
                <a:gd name="connsiteY109" fmla="*/ 986737 h 1751594"/>
                <a:gd name="connsiteX110" fmla="*/ 1640754 w 1786820"/>
                <a:gd name="connsiteY110" fmla="*/ 986737 h 1751594"/>
                <a:gd name="connsiteX111" fmla="*/ 1640754 w 1786820"/>
                <a:gd name="connsiteY111" fmla="*/ 1013693 h 1751594"/>
                <a:gd name="connsiteX112" fmla="*/ 1641516 w 1786820"/>
                <a:gd name="connsiteY112" fmla="*/ 1215909 h 1751594"/>
                <a:gd name="connsiteX113" fmla="*/ 1582271 w 1786820"/>
                <a:gd name="connsiteY113" fmla="*/ 1346877 h 1751594"/>
                <a:gd name="connsiteX114" fmla="*/ 721306 w 1786820"/>
                <a:gd name="connsiteY114" fmla="*/ 74909 h 1751594"/>
                <a:gd name="connsiteX115" fmla="*/ 775122 w 1786820"/>
                <a:gd name="connsiteY115" fmla="*/ 290460 h 1751594"/>
                <a:gd name="connsiteX116" fmla="*/ 806555 w 1786820"/>
                <a:gd name="connsiteY116" fmla="*/ 287888 h 1751594"/>
                <a:gd name="connsiteX117" fmla="*/ 836463 w 1786820"/>
                <a:gd name="connsiteY117" fmla="*/ 274267 h 1751594"/>
                <a:gd name="connsiteX118" fmla="*/ 912282 w 1786820"/>
                <a:gd name="connsiteY118" fmla="*/ 74909 h 1751594"/>
                <a:gd name="connsiteX119" fmla="*/ 721306 w 1786820"/>
                <a:gd name="connsiteY119" fmla="*/ 74909 h 1751594"/>
                <a:gd name="connsiteX120" fmla="*/ 527282 w 1786820"/>
                <a:gd name="connsiteY120" fmla="*/ 1585669 h 1751594"/>
                <a:gd name="connsiteX121" fmla="*/ 435651 w 1786820"/>
                <a:gd name="connsiteY121" fmla="*/ 1495944 h 1751594"/>
                <a:gd name="connsiteX122" fmla="*/ 345640 w 1786820"/>
                <a:gd name="connsiteY122" fmla="*/ 1588146 h 1751594"/>
                <a:gd name="connsiteX123" fmla="*/ 438032 w 1786820"/>
                <a:gd name="connsiteY123" fmla="*/ 1677585 h 1751594"/>
                <a:gd name="connsiteX124" fmla="*/ 527282 w 1786820"/>
                <a:gd name="connsiteY124" fmla="*/ 1585669 h 1751594"/>
                <a:gd name="connsiteX125" fmla="*/ 911711 w 1786820"/>
                <a:gd name="connsiteY125" fmla="*/ 1456891 h 1751594"/>
                <a:gd name="connsiteX126" fmla="*/ 1163837 w 1786820"/>
                <a:gd name="connsiteY126" fmla="*/ 1456891 h 1751594"/>
                <a:gd name="connsiteX127" fmla="*/ 1163837 w 1786820"/>
                <a:gd name="connsiteY127" fmla="*/ 1424887 h 1751594"/>
                <a:gd name="connsiteX128" fmla="*/ 911711 w 1786820"/>
                <a:gd name="connsiteY128" fmla="*/ 1424887 h 1751594"/>
                <a:gd name="connsiteX129" fmla="*/ 911711 w 1786820"/>
                <a:gd name="connsiteY129" fmla="*/ 1456891 h 1751594"/>
                <a:gd name="connsiteX130" fmla="*/ 1712763 w 1786820"/>
                <a:gd name="connsiteY130" fmla="*/ 1424411 h 1751594"/>
                <a:gd name="connsiteX131" fmla="*/ 1460065 w 1786820"/>
                <a:gd name="connsiteY131" fmla="*/ 1424411 h 1751594"/>
                <a:gd name="connsiteX132" fmla="*/ 1460065 w 1786820"/>
                <a:gd name="connsiteY132" fmla="*/ 1456986 h 1751594"/>
                <a:gd name="connsiteX133" fmla="*/ 1712763 w 1786820"/>
                <a:gd name="connsiteY133" fmla="*/ 1456986 h 1751594"/>
                <a:gd name="connsiteX134" fmla="*/ 1712763 w 1786820"/>
                <a:gd name="connsiteY134" fmla="*/ 1424411 h 1751594"/>
                <a:gd name="connsiteX135" fmla="*/ 911711 w 1786820"/>
                <a:gd name="connsiteY135" fmla="*/ 1566429 h 1751594"/>
                <a:gd name="connsiteX136" fmla="*/ 1163837 w 1786820"/>
                <a:gd name="connsiteY136" fmla="*/ 1566429 h 1751594"/>
                <a:gd name="connsiteX137" fmla="*/ 1163837 w 1786820"/>
                <a:gd name="connsiteY137" fmla="*/ 1534520 h 1751594"/>
                <a:gd name="connsiteX138" fmla="*/ 911711 w 1786820"/>
                <a:gd name="connsiteY138" fmla="*/ 1534520 h 1751594"/>
                <a:gd name="connsiteX139" fmla="*/ 911711 w 1786820"/>
                <a:gd name="connsiteY139" fmla="*/ 1566429 h 1751594"/>
                <a:gd name="connsiteX140" fmla="*/ 1712763 w 1786820"/>
                <a:gd name="connsiteY140" fmla="*/ 1534234 h 1751594"/>
                <a:gd name="connsiteX141" fmla="*/ 1459970 w 1786820"/>
                <a:gd name="connsiteY141" fmla="*/ 1534234 h 1751594"/>
                <a:gd name="connsiteX142" fmla="*/ 1459970 w 1786820"/>
                <a:gd name="connsiteY142" fmla="*/ 1566524 h 1751594"/>
                <a:gd name="connsiteX143" fmla="*/ 1712763 w 1786820"/>
                <a:gd name="connsiteY143" fmla="*/ 1566524 h 1751594"/>
                <a:gd name="connsiteX144" fmla="*/ 1712763 w 1786820"/>
                <a:gd name="connsiteY144" fmla="*/ 1534234 h 1751594"/>
                <a:gd name="connsiteX145" fmla="*/ 1163933 w 1786820"/>
                <a:gd name="connsiteY145" fmla="*/ 1676919 h 1751594"/>
                <a:gd name="connsiteX146" fmla="*/ 1163933 w 1786820"/>
                <a:gd name="connsiteY146" fmla="*/ 1643962 h 1751594"/>
                <a:gd name="connsiteX147" fmla="*/ 912377 w 1786820"/>
                <a:gd name="connsiteY147" fmla="*/ 1643962 h 1751594"/>
                <a:gd name="connsiteX148" fmla="*/ 912377 w 1786820"/>
                <a:gd name="connsiteY148" fmla="*/ 1676919 h 1751594"/>
                <a:gd name="connsiteX149" fmla="*/ 1163933 w 1786820"/>
                <a:gd name="connsiteY149" fmla="*/ 1676919 h 1751594"/>
                <a:gd name="connsiteX150" fmla="*/ 1712668 w 1786820"/>
                <a:gd name="connsiteY150" fmla="*/ 1643486 h 1751594"/>
                <a:gd name="connsiteX151" fmla="*/ 1459970 w 1786820"/>
                <a:gd name="connsiteY151" fmla="*/ 1643486 h 1751594"/>
                <a:gd name="connsiteX152" fmla="*/ 1459970 w 1786820"/>
                <a:gd name="connsiteY152" fmla="*/ 1676061 h 1751594"/>
                <a:gd name="connsiteX153" fmla="*/ 1712668 w 1786820"/>
                <a:gd name="connsiteY153" fmla="*/ 1676061 h 1751594"/>
                <a:gd name="connsiteX154" fmla="*/ 1712668 w 1786820"/>
                <a:gd name="connsiteY154" fmla="*/ 1643486 h 1751594"/>
                <a:gd name="connsiteX155" fmla="*/ 698160 w 1786820"/>
                <a:gd name="connsiteY155" fmla="*/ 285316 h 1751594"/>
                <a:gd name="connsiteX156" fmla="*/ 666823 w 1786820"/>
                <a:gd name="connsiteY156" fmla="*/ 160062 h 1751594"/>
                <a:gd name="connsiteX157" fmla="*/ 653583 w 1786820"/>
                <a:gd name="connsiteY157" fmla="*/ 147680 h 1751594"/>
                <a:gd name="connsiteX158" fmla="*/ 587956 w 1786820"/>
                <a:gd name="connsiteY158" fmla="*/ 147108 h 1751594"/>
                <a:gd name="connsiteX159" fmla="*/ 637867 w 1786820"/>
                <a:gd name="connsiteY159" fmla="*/ 248550 h 1751594"/>
                <a:gd name="connsiteX160" fmla="*/ 698160 w 1786820"/>
                <a:gd name="connsiteY160" fmla="*/ 285316 h 1751594"/>
                <a:gd name="connsiteX161" fmla="*/ 578431 w 1786820"/>
                <a:gd name="connsiteY161" fmla="*/ 1676633 h 1751594"/>
                <a:gd name="connsiteX162" fmla="*/ 661584 w 1786820"/>
                <a:gd name="connsiteY162" fmla="*/ 1675299 h 1751594"/>
                <a:gd name="connsiteX163" fmla="*/ 689397 w 1786820"/>
                <a:gd name="connsiteY163" fmla="*/ 1646534 h 1751594"/>
                <a:gd name="connsiteX164" fmla="*/ 670823 w 1786820"/>
                <a:gd name="connsiteY164" fmla="*/ 1611387 h 1751594"/>
                <a:gd name="connsiteX165" fmla="*/ 605863 w 1786820"/>
                <a:gd name="connsiteY165" fmla="*/ 1606624 h 1751594"/>
                <a:gd name="connsiteX166" fmla="*/ 598052 w 1786820"/>
                <a:gd name="connsiteY166" fmla="*/ 1616721 h 1751594"/>
                <a:gd name="connsiteX167" fmla="*/ 578431 w 1786820"/>
                <a:gd name="connsiteY167" fmla="*/ 1676633 h 1751594"/>
                <a:gd name="connsiteX168" fmla="*/ 1240418 w 1786820"/>
                <a:gd name="connsiteY168" fmla="*/ 1456891 h 1751594"/>
                <a:gd name="connsiteX169" fmla="*/ 1383008 w 1786820"/>
                <a:gd name="connsiteY169" fmla="*/ 1456891 h 1751594"/>
                <a:gd name="connsiteX170" fmla="*/ 1383008 w 1786820"/>
                <a:gd name="connsiteY170" fmla="*/ 1424887 h 1751594"/>
                <a:gd name="connsiteX171" fmla="*/ 1240418 w 1786820"/>
                <a:gd name="connsiteY171" fmla="*/ 1424887 h 1751594"/>
                <a:gd name="connsiteX172" fmla="*/ 1240418 w 1786820"/>
                <a:gd name="connsiteY172" fmla="*/ 1456891 h 1751594"/>
                <a:gd name="connsiteX173" fmla="*/ 1240418 w 1786820"/>
                <a:gd name="connsiteY173" fmla="*/ 1566429 h 1751594"/>
                <a:gd name="connsiteX174" fmla="*/ 1383008 w 1786820"/>
                <a:gd name="connsiteY174" fmla="*/ 1566429 h 1751594"/>
                <a:gd name="connsiteX175" fmla="*/ 1383008 w 1786820"/>
                <a:gd name="connsiteY175" fmla="*/ 1534425 h 1751594"/>
                <a:gd name="connsiteX176" fmla="*/ 1240418 w 1786820"/>
                <a:gd name="connsiteY176" fmla="*/ 1534425 h 1751594"/>
                <a:gd name="connsiteX177" fmla="*/ 1240418 w 1786820"/>
                <a:gd name="connsiteY177" fmla="*/ 1566429 h 1751594"/>
                <a:gd name="connsiteX178" fmla="*/ 1240704 w 1786820"/>
                <a:gd name="connsiteY178" fmla="*/ 1676633 h 1751594"/>
                <a:gd name="connsiteX179" fmla="*/ 1382722 w 1786820"/>
                <a:gd name="connsiteY179" fmla="*/ 1676633 h 1751594"/>
                <a:gd name="connsiteX180" fmla="*/ 1382722 w 1786820"/>
                <a:gd name="connsiteY180" fmla="*/ 1643391 h 1751594"/>
                <a:gd name="connsiteX181" fmla="*/ 1240704 w 1786820"/>
                <a:gd name="connsiteY181" fmla="*/ 1643391 h 1751594"/>
                <a:gd name="connsiteX182" fmla="*/ 1240704 w 1786820"/>
                <a:gd name="connsiteY182" fmla="*/ 1676633 h 175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</a:cxnLst>
              <a:rect l="l" t="t" r="r" b="b"/>
              <a:pathLst>
                <a:path w="1786820" h="1751594">
                  <a:moveTo>
                    <a:pt x="1442825" y="894821"/>
                  </a:moveTo>
                  <a:cubicBezTo>
                    <a:pt x="1484449" y="883105"/>
                    <a:pt x="1521025" y="861769"/>
                    <a:pt x="1554362" y="834528"/>
                  </a:cubicBezTo>
                  <a:cubicBezTo>
                    <a:pt x="1561697" y="828527"/>
                    <a:pt x="1568650" y="821955"/>
                    <a:pt x="1575698" y="815573"/>
                  </a:cubicBezTo>
                  <a:cubicBezTo>
                    <a:pt x="1588557" y="804048"/>
                    <a:pt x="1602845" y="799095"/>
                    <a:pt x="1619323" y="806715"/>
                  </a:cubicBezTo>
                  <a:cubicBezTo>
                    <a:pt x="1635801" y="814430"/>
                    <a:pt x="1640945" y="828622"/>
                    <a:pt x="1640659" y="845862"/>
                  </a:cubicBezTo>
                  <a:cubicBezTo>
                    <a:pt x="1640373" y="867103"/>
                    <a:pt x="1640564" y="888439"/>
                    <a:pt x="1640564" y="913109"/>
                  </a:cubicBezTo>
                  <a:cubicBezTo>
                    <a:pt x="1674949" y="913109"/>
                    <a:pt x="1707143" y="913014"/>
                    <a:pt x="1739433" y="913109"/>
                  </a:cubicBezTo>
                  <a:cubicBezTo>
                    <a:pt x="1774200" y="913299"/>
                    <a:pt x="1786677" y="925301"/>
                    <a:pt x="1786677" y="960543"/>
                  </a:cubicBezTo>
                  <a:cubicBezTo>
                    <a:pt x="1786868" y="1208193"/>
                    <a:pt x="1786868" y="1455939"/>
                    <a:pt x="1786677" y="1703589"/>
                  </a:cubicBezTo>
                  <a:cubicBezTo>
                    <a:pt x="1786677" y="1739498"/>
                    <a:pt x="1772295" y="1751595"/>
                    <a:pt x="1731623" y="1751595"/>
                  </a:cubicBezTo>
                  <a:cubicBezTo>
                    <a:pt x="1341002" y="1751595"/>
                    <a:pt x="950382" y="1751595"/>
                    <a:pt x="559762" y="1751595"/>
                  </a:cubicBezTo>
                  <a:cubicBezTo>
                    <a:pt x="428793" y="1751595"/>
                    <a:pt x="297729" y="1751595"/>
                    <a:pt x="166760" y="1751595"/>
                  </a:cubicBezTo>
                  <a:cubicBezTo>
                    <a:pt x="33410" y="1751499"/>
                    <a:pt x="-38980" y="1635199"/>
                    <a:pt x="21695" y="1516518"/>
                  </a:cubicBezTo>
                  <a:cubicBezTo>
                    <a:pt x="43983" y="1472988"/>
                    <a:pt x="54461" y="1428792"/>
                    <a:pt x="54080" y="1379643"/>
                  </a:cubicBezTo>
                  <a:cubicBezTo>
                    <a:pt x="52651" y="1218480"/>
                    <a:pt x="51698" y="1057317"/>
                    <a:pt x="54651" y="896250"/>
                  </a:cubicBezTo>
                  <a:cubicBezTo>
                    <a:pt x="59795" y="615929"/>
                    <a:pt x="256486" y="375327"/>
                    <a:pt x="531092" y="309129"/>
                  </a:cubicBezTo>
                  <a:cubicBezTo>
                    <a:pt x="534044" y="308367"/>
                    <a:pt x="536997" y="307509"/>
                    <a:pt x="544808" y="305223"/>
                  </a:cubicBezTo>
                  <a:cubicBezTo>
                    <a:pt x="524805" y="290174"/>
                    <a:pt x="507565" y="277315"/>
                    <a:pt x="490420" y="264361"/>
                  </a:cubicBezTo>
                  <a:cubicBezTo>
                    <a:pt x="485372" y="260551"/>
                    <a:pt x="480228" y="256836"/>
                    <a:pt x="475275" y="252741"/>
                  </a:cubicBezTo>
                  <a:cubicBezTo>
                    <a:pt x="455082" y="236167"/>
                    <a:pt x="450224" y="216069"/>
                    <a:pt x="461940" y="198924"/>
                  </a:cubicBezTo>
                  <a:cubicBezTo>
                    <a:pt x="474418" y="180827"/>
                    <a:pt x="495087" y="179017"/>
                    <a:pt x="518423" y="193876"/>
                  </a:cubicBezTo>
                  <a:cubicBezTo>
                    <a:pt x="521090" y="195591"/>
                    <a:pt x="523757" y="197210"/>
                    <a:pt x="533282" y="203115"/>
                  </a:cubicBezTo>
                  <a:cubicBezTo>
                    <a:pt x="520614" y="177207"/>
                    <a:pt x="510994" y="157300"/>
                    <a:pt x="501183" y="137583"/>
                  </a:cubicBezTo>
                  <a:cubicBezTo>
                    <a:pt x="481276" y="97102"/>
                    <a:pt x="495944" y="73575"/>
                    <a:pt x="541760" y="73194"/>
                  </a:cubicBezTo>
                  <a:cubicBezTo>
                    <a:pt x="574907" y="72909"/>
                    <a:pt x="608149" y="73099"/>
                    <a:pt x="640153" y="73099"/>
                  </a:cubicBezTo>
                  <a:cubicBezTo>
                    <a:pt x="641867" y="69384"/>
                    <a:pt x="643201" y="67956"/>
                    <a:pt x="643010" y="66717"/>
                  </a:cubicBezTo>
                  <a:cubicBezTo>
                    <a:pt x="632533" y="12139"/>
                    <a:pt x="642629" y="42"/>
                    <a:pt x="699398" y="42"/>
                  </a:cubicBezTo>
                  <a:cubicBezTo>
                    <a:pt x="783599" y="42"/>
                    <a:pt x="867705" y="-53"/>
                    <a:pt x="951906" y="42"/>
                  </a:cubicBezTo>
                  <a:cubicBezTo>
                    <a:pt x="996388" y="138"/>
                    <a:pt x="1010771" y="21093"/>
                    <a:pt x="995245" y="62622"/>
                  </a:cubicBezTo>
                  <a:cubicBezTo>
                    <a:pt x="973623" y="120438"/>
                    <a:pt x="951811" y="178160"/>
                    <a:pt x="927522" y="242930"/>
                  </a:cubicBezTo>
                  <a:cubicBezTo>
                    <a:pt x="953525" y="227499"/>
                    <a:pt x="974004" y="215403"/>
                    <a:pt x="994388" y="203211"/>
                  </a:cubicBezTo>
                  <a:cubicBezTo>
                    <a:pt x="1002579" y="198353"/>
                    <a:pt x="1010485" y="193019"/>
                    <a:pt x="1019057" y="188828"/>
                  </a:cubicBezTo>
                  <a:cubicBezTo>
                    <a:pt x="1039346" y="178636"/>
                    <a:pt x="1058300" y="183113"/>
                    <a:pt x="1069064" y="200067"/>
                  </a:cubicBezTo>
                  <a:cubicBezTo>
                    <a:pt x="1080017" y="217498"/>
                    <a:pt x="1075065" y="238834"/>
                    <a:pt x="1055443" y="251502"/>
                  </a:cubicBezTo>
                  <a:cubicBezTo>
                    <a:pt x="1031440" y="266933"/>
                    <a:pt x="1006580" y="281030"/>
                    <a:pt x="982196" y="295794"/>
                  </a:cubicBezTo>
                  <a:cubicBezTo>
                    <a:pt x="976862" y="299032"/>
                    <a:pt x="971813" y="302747"/>
                    <a:pt x="966479" y="306462"/>
                  </a:cubicBezTo>
                  <a:cubicBezTo>
                    <a:pt x="1255373" y="397521"/>
                    <a:pt x="1414059" y="592783"/>
                    <a:pt x="1442825" y="894821"/>
                  </a:cubicBezTo>
                  <a:close/>
                  <a:moveTo>
                    <a:pt x="1368054" y="913109"/>
                  </a:moveTo>
                  <a:cubicBezTo>
                    <a:pt x="1364910" y="883010"/>
                    <a:pt x="1363005" y="855578"/>
                    <a:pt x="1359195" y="828336"/>
                  </a:cubicBezTo>
                  <a:cubicBezTo>
                    <a:pt x="1327477" y="601737"/>
                    <a:pt x="1142406" y="409713"/>
                    <a:pt x="915425" y="375994"/>
                  </a:cubicBezTo>
                  <a:cubicBezTo>
                    <a:pt x="836749" y="364278"/>
                    <a:pt x="755786" y="366850"/>
                    <a:pt x="675776" y="365898"/>
                  </a:cubicBezTo>
                  <a:cubicBezTo>
                    <a:pt x="580336" y="364755"/>
                    <a:pt x="489658" y="387234"/>
                    <a:pt x="407457" y="435811"/>
                  </a:cubicBezTo>
                  <a:cubicBezTo>
                    <a:pt x="222005" y="545349"/>
                    <a:pt x="128851" y="709369"/>
                    <a:pt x="127613" y="924634"/>
                  </a:cubicBezTo>
                  <a:cubicBezTo>
                    <a:pt x="126660" y="1077796"/>
                    <a:pt x="127708" y="1230958"/>
                    <a:pt x="127136" y="1384120"/>
                  </a:cubicBezTo>
                  <a:cubicBezTo>
                    <a:pt x="127041" y="1410123"/>
                    <a:pt x="126946" y="1437270"/>
                    <a:pt x="119802" y="1461844"/>
                  </a:cubicBezTo>
                  <a:cubicBezTo>
                    <a:pt x="109515" y="1497277"/>
                    <a:pt x="92275" y="1530710"/>
                    <a:pt x="78749" y="1565286"/>
                  </a:cubicBezTo>
                  <a:cubicBezTo>
                    <a:pt x="58080" y="1618245"/>
                    <a:pt x="89703" y="1672251"/>
                    <a:pt x="145520" y="1676442"/>
                  </a:cubicBezTo>
                  <a:cubicBezTo>
                    <a:pt x="184191" y="1679395"/>
                    <a:pt x="223244" y="1677966"/>
                    <a:pt x="262106" y="1678157"/>
                  </a:cubicBezTo>
                  <a:cubicBezTo>
                    <a:pt x="273440" y="1678252"/>
                    <a:pt x="284680" y="1677204"/>
                    <a:pt x="298491" y="1676538"/>
                  </a:cubicBezTo>
                  <a:cubicBezTo>
                    <a:pt x="294872" y="1668822"/>
                    <a:pt x="293062" y="1664536"/>
                    <a:pt x="291062" y="1660440"/>
                  </a:cubicBezTo>
                  <a:cubicBezTo>
                    <a:pt x="251723" y="1580049"/>
                    <a:pt x="279060" y="1490133"/>
                    <a:pt x="356689" y="1444318"/>
                  </a:cubicBezTo>
                  <a:cubicBezTo>
                    <a:pt x="428984" y="1401646"/>
                    <a:pt x="526329" y="1422506"/>
                    <a:pt x="571668" y="1497087"/>
                  </a:cubicBezTo>
                  <a:cubicBezTo>
                    <a:pt x="590242" y="1527662"/>
                    <a:pt x="609292" y="1536615"/>
                    <a:pt x="640820" y="1532424"/>
                  </a:cubicBezTo>
                  <a:cubicBezTo>
                    <a:pt x="649297" y="1531281"/>
                    <a:pt x="658250" y="1532329"/>
                    <a:pt x="666918" y="1533377"/>
                  </a:cubicBezTo>
                  <a:cubicBezTo>
                    <a:pt x="704066" y="1537758"/>
                    <a:pt x="731783" y="1556332"/>
                    <a:pt x="750738" y="1588717"/>
                  </a:cubicBezTo>
                  <a:cubicBezTo>
                    <a:pt x="766931" y="1616244"/>
                    <a:pt x="765883" y="1645677"/>
                    <a:pt x="760739" y="1676061"/>
                  </a:cubicBezTo>
                  <a:cubicBezTo>
                    <a:pt x="787219" y="1676061"/>
                    <a:pt x="811984" y="1676061"/>
                    <a:pt x="836463" y="1676061"/>
                  </a:cubicBezTo>
                  <a:cubicBezTo>
                    <a:pt x="836463" y="1523185"/>
                    <a:pt x="836463" y="1372500"/>
                    <a:pt x="836463" y="1223719"/>
                  </a:cubicBezTo>
                  <a:cubicBezTo>
                    <a:pt x="788552" y="1230672"/>
                    <a:pt x="775884" y="1260390"/>
                    <a:pt x="783028" y="1302777"/>
                  </a:cubicBezTo>
                  <a:cubicBezTo>
                    <a:pt x="783695" y="1306587"/>
                    <a:pt x="783028" y="1310682"/>
                    <a:pt x="782647" y="1314683"/>
                  </a:cubicBezTo>
                  <a:cubicBezTo>
                    <a:pt x="780361" y="1335257"/>
                    <a:pt x="766169" y="1348973"/>
                    <a:pt x="747119" y="1349163"/>
                  </a:cubicBezTo>
                  <a:cubicBezTo>
                    <a:pt x="727021" y="1349354"/>
                    <a:pt x="712067" y="1334971"/>
                    <a:pt x="710924" y="1312968"/>
                  </a:cubicBezTo>
                  <a:cubicBezTo>
                    <a:pt x="710162" y="1297919"/>
                    <a:pt x="709781" y="1282774"/>
                    <a:pt x="711019" y="1267725"/>
                  </a:cubicBezTo>
                  <a:cubicBezTo>
                    <a:pt x="712352" y="1252294"/>
                    <a:pt x="707495" y="1244579"/>
                    <a:pt x="692255" y="1238007"/>
                  </a:cubicBezTo>
                  <a:cubicBezTo>
                    <a:pt x="639105" y="1214956"/>
                    <a:pt x="604244" y="1176380"/>
                    <a:pt x="601291" y="1115515"/>
                  </a:cubicBezTo>
                  <a:cubicBezTo>
                    <a:pt x="599481" y="1078082"/>
                    <a:pt x="611387" y="1059222"/>
                    <a:pt x="635962" y="1058079"/>
                  </a:cubicBezTo>
                  <a:cubicBezTo>
                    <a:pt x="658631" y="1057032"/>
                    <a:pt x="669871" y="1072557"/>
                    <a:pt x="673967" y="1110276"/>
                  </a:cubicBezTo>
                  <a:cubicBezTo>
                    <a:pt x="679491" y="1161616"/>
                    <a:pt x="733212" y="1192382"/>
                    <a:pt x="777313" y="1169331"/>
                  </a:cubicBezTo>
                  <a:cubicBezTo>
                    <a:pt x="830272" y="1141709"/>
                    <a:pt x="834368" y="1083035"/>
                    <a:pt x="785123" y="1048840"/>
                  </a:cubicBezTo>
                  <a:cubicBezTo>
                    <a:pt x="745976" y="1021789"/>
                    <a:pt x="705780" y="996357"/>
                    <a:pt x="666442" y="969497"/>
                  </a:cubicBezTo>
                  <a:cubicBezTo>
                    <a:pt x="608530" y="929968"/>
                    <a:pt x="587003" y="871008"/>
                    <a:pt x="606053" y="803095"/>
                  </a:cubicBezTo>
                  <a:cubicBezTo>
                    <a:pt x="621198" y="749184"/>
                    <a:pt x="659108" y="716703"/>
                    <a:pt x="709590" y="697082"/>
                  </a:cubicBezTo>
                  <a:cubicBezTo>
                    <a:pt x="715305" y="668316"/>
                    <a:pt x="697017" y="628121"/>
                    <a:pt x="745976" y="621644"/>
                  </a:cubicBezTo>
                  <a:cubicBezTo>
                    <a:pt x="753596" y="620691"/>
                    <a:pt x="767312" y="624501"/>
                    <a:pt x="769312" y="629645"/>
                  </a:cubicBezTo>
                  <a:cubicBezTo>
                    <a:pt x="777694" y="650886"/>
                    <a:pt x="782647" y="673460"/>
                    <a:pt x="790172" y="699844"/>
                  </a:cubicBezTo>
                  <a:cubicBezTo>
                    <a:pt x="791696" y="700511"/>
                    <a:pt x="799125" y="703083"/>
                    <a:pt x="806078" y="706797"/>
                  </a:cubicBezTo>
                  <a:cubicBezTo>
                    <a:pt x="855799" y="733944"/>
                    <a:pt x="888851" y="772806"/>
                    <a:pt x="891994" y="831765"/>
                  </a:cubicBezTo>
                  <a:cubicBezTo>
                    <a:pt x="893327" y="856911"/>
                    <a:pt x="879516" y="874056"/>
                    <a:pt x="858466" y="875295"/>
                  </a:cubicBezTo>
                  <a:cubicBezTo>
                    <a:pt x="838463" y="876438"/>
                    <a:pt x="823319" y="861960"/>
                    <a:pt x="820080" y="838338"/>
                  </a:cubicBezTo>
                  <a:cubicBezTo>
                    <a:pt x="819509" y="834432"/>
                    <a:pt x="819509" y="830432"/>
                    <a:pt x="818651" y="826527"/>
                  </a:cubicBezTo>
                  <a:cubicBezTo>
                    <a:pt x="812270" y="796999"/>
                    <a:pt x="783599" y="770329"/>
                    <a:pt x="754643" y="766805"/>
                  </a:cubicBezTo>
                  <a:cubicBezTo>
                    <a:pt x="726259" y="763376"/>
                    <a:pt x="695493" y="781283"/>
                    <a:pt x="681110" y="809763"/>
                  </a:cubicBezTo>
                  <a:cubicBezTo>
                    <a:pt x="667394" y="836814"/>
                    <a:pt x="670347" y="879295"/>
                    <a:pt x="692636" y="896059"/>
                  </a:cubicBezTo>
                  <a:cubicBezTo>
                    <a:pt x="738546" y="930635"/>
                    <a:pt x="786933" y="961782"/>
                    <a:pt x="838654" y="997310"/>
                  </a:cubicBezTo>
                  <a:cubicBezTo>
                    <a:pt x="838654" y="984261"/>
                    <a:pt x="838654" y="977403"/>
                    <a:pt x="838654" y="970449"/>
                  </a:cubicBezTo>
                  <a:cubicBezTo>
                    <a:pt x="838844" y="919681"/>
                    <a:pt x="845702" y="912823"/>
                    <a:pt x="896185" y="912823"/>
                  </a:cubicBezTo>
                  <a:cubicBezTo>
                    <a:pt x="1043822" y="912823"/>
                    <a:pt x="1191460" y="912823"/>
                    <a:pt x="1339097" y="912823"/>
                  </a:cubicBezTo>
                  <a:cubicBezTo>
                    <a:pt x="1347670" y="913109"/>
                    <a:pt x="1356147" y="913109"/>
                    <a:pt x="1368054" y="913109"/>
                  </a:cubicBezTo>
                  <a:close/>
                  <a:moveTo>
                    <a:pt x="912949" y="986737"/>
                  </a:moveTo>
                  <a:cubicBezTo>
                    <a:pt x="912949" y="1108371"/>
                    <a:pt x="912949" y="1228291"/>
                    <a:pt x="912949" y="1347830"/>
                  </a:cubicBezTo>
                  <a:cubicBezTo>
                    <a:pt x="997721" y="1347830"/>
                    <a:pt x="1080589" y="1347830"/>
                    <a:pt x="1164504" y="1347830"/>
                  </a:cubicBezTo>
                  <a:cubicBezTo>
                    <a:pt x="1164504" y="1226672"/>
                    <a:pt x="1164504" y="1107324"/>
                    <a:pt x="1164504" y="986737"/>
                  </a:cubicBezTo>
                  <a:cubicBezTo>
                    <a:pt x="1080208" y="986737"/>
                    <a:pt x="997245" y="986737"/>
                    <a:pt x="912949" y="986737"/>
                  </a:cubicBezTo>
                  <a:close/>
                  <a:moveTo>
                    <a:pt x="1241085" y="986451"/>
                  </a:moveTo>
                  <a:cubicBezTo>
                    <a:pt x="1241085" y="1108657"/>
                    <a:pt x="1241085" y="1228005"/>
                    <a:pt x="1241085" y="1347354"/>
                  </a:cubicBezTo>
                  <a:cubicBezTo>
                    <a:pt x="1289472" y="1347354"/>
                    <a:pt x="1336335" y="1347354"/>
                    <a:pt x="1383103" y="1347354"/>
                  </a:cubicBezTo>
                  <a:cubicBezTo>
                    <a:pt x="1383103" y="1225815"/>
                    <a:pt x="1383103" y="1106562"/>
                    <a:pt x="1383103" y="986451"/>
                  </a:cubicBezTo>
                  <a:cubicBezTo>
                    <a:pt x="1335002" y="986451"/>
                    <a:pt x="1288615" y="986451"/>
                    <a:pt x="1241085" y="986451"/>
                  </a:cubicBezTo>
                  <a:close/>
                  <a:moveTo>
                    <a:pt x="1458065" y="1323255"/>
                  </a:moveTo>
                  <a:cubicBezTo>
                    <a:pt x="1460065" y="1325446"/>
                    <a:pt x="1462065" y="1327542"/>
                    <a:pt x="1464066" y="1329732"/>
                  </a:cubicBezTo>
                  <a:cubicBezTo>
                    <a:pt x="1493212" y="1311349"/>
                    <a:pt x="1522358" y="1292966"/>
                    <a:pt x="1551505" y="1274773"/>
                  </a:cubicBezTo>
                  <a:cubicBezTo>
                    <a:pt x="1564173" y="1266867"/>
                    <a:pt x="1567888" y="1255914"/>
                    <a:pt x="1567793" y="1240769"/>
                  </a:cubicBezTo>
                  <a:cubicBezTo>
                    <a:pt x="1567126" y="1140852"/>
                    <a:pt x="1567412" y="1040934"/>
                    <a:pt x="1567412" y="941017"/>
                  </a:cubicBezTo>
                  <a:cubicBezTo>
                    <a:pt x="1567412" y="934254"/>
                    <a:pt x="1566745" y="927587"/>
                    <a:pt x="1566459" y="921300"/>
                  </a:cubicBezTo>
                  <a:cubicBezTo>
                    <a:pt x="1532455" y="936255"/>
                    <a:pt x="1499879" y="949971"/>
                    <a:pt x="1467875" y="965020"/>
                  </a:cubicBezTo>
                  <a:cubicBezTo>
                    <a:pt x="1463208" y="967211"/>
                    <a:pt x="1458541" y="975402"/>
                    <a:pt x="1458446" y="980832"/>
                  </a:cubicBezTo>
                  <a:cubicBezTo>
                    <a:pt x="1457970" y="1094941"/>
                    <a:pt x="1458065" y="1209146"/>
                    <a:pt x="1458065" y="1323255"/>
                  </a:cubicBezTo>
                  <a:close/>
                  <a:moveTo>
                    <a:pt x="1582271" y="1346877"/>
                  </a:moveTo>
                  <a:cubicBezTo>
                    <a:pt x="1625229" y="1346877"/>
                    <a:pt x="1668281" y="1346877"/>
                    <a:pt x="1712096" y="1346877"/>
                  </a:cubicBezTo>
                  <a:cubicBezTo>
                    <a:pt x="1712096" y="1226386"/>
                    <a:pt x="1712096" y="1107038"/>
                    <a:pt x="1712096" y="986737"/>
                  </a:cubicBezTo>
                  <a:cubicBezTo>
                    <a:pt x="1688093" y="986737"/>
                    <a:pt x="1665519" y="986737"/>
                    <a:pt x="1640754" y="986737"/>
                  </a:cubicBezTo>
                  <a:cubicBezTo>
                    <a:pt x="1640754" y="996643"/>
                    <a:pt x="1640754" y="1005216"/>
                    <a:pt x="1640754" y="1013693"/>
                  </a:cubicBezTo>
                  <a:cubicBezTo>
                    <a:pt x="1640754" y="1081130"/>
                    <a:pt x="1638278" y="1148662"/>
                    <a:pt x="1641516" y="1215909"/>
                  </a:cubicBezTo>
                  <a:cubicBezTo>
                    <a:pt x="1644183" y="1270773"/>
                    <a:pt x="1637516" y="1317731"/>
                    <a:pt x="1582271" y="1346877"/>
                  </a:cubicBezTo>
                  <a:close/>
                  <a:moveTo>
                    <a:pt x="721306" y="74909"/>
                  </a:moveTo>
                  <a:cubicBezTo>
                    <a:pt x="739499" y="147870"/>
                    <a:pt x="757120" y="218260"/>
                    <a:pt x="775122" y="290460"/>
                  </a:cubicBezTo>
                  <a:cubicBezTo>
                    <a:pt x="786552" y="289698"/>
                    <a:pt x="797030" y="290460"/>
                    <a:pt x="806555" y="287888"/>
                  </a:cubicBezTo>
                  <a:cubicBezTo>
                    <a:pt x="817318" y="285030"/>
                    <a:pt x="833415" y="281697"/>
                    <a:pt x="836463" y="274267"/>
                  </a:cubicBezTo>
                  <a:cubicBezTo>
                    <a:pt x="862847" y="209211"/>
                    <a:pt x="886755" y="143108"/>
                    <a:pt x="912282" y="74909"/>
                  </a:cubicBezTo>
                  <a:cubicBezTo>
                    <a:pt x="848084" y="74909"/>
                    <a:pt x="786647" y="74909"/>
                    <a:pt x="721306" y="74909"/>
                  </a:cubicBezTo>
                  <a:close/>
                  <a:moveTo>
                    <a:pt x="527282" y="1585669"/>
                  </a:moveTo>
                  <a:cubicBezTo>
                    <a:pt x="526710" y="1535568"/>
                    <a:pt x="485276" y="1494991"/>
                    <a:pt x="435651" y="1495944"/>
                  </a:cubicBezTo>
                  <a:cubicBezTo>
                    <a:pt x="386026" y="1496896"/>
                    <a:pt x="344973" y="1538901"/>
                    <a:pt x="345640" y="1588146"/>
                  </a:cubicBezTo>
                  <a:cubicBezTo>
                    <a:pt x="346307" y="1637676"/>
                    <a:pt x="388407" y="1678443"/>
                    <a:pt x="438032" y="1677585"/>
                  </a:cubicBezTo>
                  <a:cubicBezTo>
                    <a:pt x="488420" y="1676728"/>
                    <a:pt x="527853" y="1636152"/>
                    <a:pt x="527282" y="1585669"/>
                  </a:cubicBezTo>
                  <a:close/>
                  <a:moveTo>
                    <a:pt x="911711" y="1456891"/>
                  </a:moveTo>
                  <a:cubicBezTo>
                    <a:pt x="997340" y="1456891"/>
                    <a:pt x="1080875" y="1456891"/>
                    <a:pt x="1163837" y="1456891"/>
                  </a:cubicBezTo>
                  <a:cubicBezTo>
                    <a:pt x="1163837" y="1444604"/>
                    <a:pt x="1163837" y="1434698"/>
                    <a:pt x="1163837" y="1424887"/>
                  </a:cubicBezTo>
                  <a:cubicBezTo>
                    <a:pt x="1078589" y="1424887"/>
                    <a:pt x="995150" y="1424887"/>
                    <a:pt x="911711" y="1424887"/>
                  </a:cubicBezTo>
                  <a:cubicBezTo>
                    <a:pt x="911711" y="1436412"/>
                    <a:pt x="911711" y="1445842"/>
                    <a:pt x="911711" y="1456891"/>
                  </a:cubicBezTo>
                  <a:close/>
                  <a:moveTo>
                    <a:pt x="1712763" y="1424411"/>
                  </a:moveTo>
                  <a:cubicBezTo>
                    <a:pt x="1626848" y="1424411"/>
                    <a:pt x="1543409" y="1424411"/>
                    <a:pt x="1460065" y="1424411"/>
                  </a:cubicBezTo>
                  <a:cubicBezTo>
                    <a:pt x="1460065" y="1436603"/>
                    <a:pt x="1460065" y="1447080"/>
                    <a:pt x="1460065" y="1456986"/>
                  </a:cubicBezTo>
                  <a:cubicBezTo>
                    <a:pt x="1545314" y="1456986"/>
                    <a:pt x="1628753" y="1456986"/>
                    <a:pt x="1712763" y="1456986"/>
                  </a:cubicBezTo>
                  <a:cubicBezTo>
                    <a:pt x="1712763" y="1445366"/>
                    <a:pt x="1712763" y="1436031"/>
                    <a:pt x="1712763" y="1424411"/>
                  </a:cubicBezTo>
                  <a:close/>
                  <a:moveTo>
                    <a:pt x="911711" y="1566429"/>
                  </a:moveTo>
                  <a:cubicBezTo>
                    <a:pt x="997436" y="1566429"/>
                    <a:pt x="1080875" y="1566429"/>
                    <a:pt x="1163837" y="1566429"/>
                  </a:cubicBezTo>
                  <a:cubicBezTo>
                    <a:pt x="1163837" y="1554237"/>
                    <a:pt x="1163837" y="1544331"/>
                    <a:pt x="1163837" y="1534520"/>
                  </a:cubicBezTo>
                  <a:cubicBezTo>
                    <a:pt x="1078589" y="1534520"/>
                    <a:pt x="995150" y="1534520"/>
                    <a:pt x="911711" y="1534520"/>
                  </a:cubicBezTo>
                  <a:cubicBezTo>
                    <a:pt x="911711" y="1545950"/>
                    <a:pt x="911711" y="1555380"/>
                    <a:pt x="911711" y="1566429"/>
                  </a:cubicBezTo>
                  <a:close/>
                  <a:moveTo>
                    <a:pt x="1712763" y="1534234"/>
                  </a:moveTo>
                  <a:cubicBezTo>
                    <a:pt x="1627991" y="1534234"/>
                    <a:pt x="1543980" y="1534234"/>
                    <a:pt x="1459970" y="1534234"/>
                  </a:cubicBezTo>
                  <a:cubicBezTo>
                    <a:pt x="1459970" y="1546140"/>
                    <a:pt x="1459970" y="1556618"/>
                    <a:pt x="1459970" y="1566524"/>
                  </a:cubicBezTo>
                  <a:cubicBezTo>
                    <a:pt x="1545218" y="1566524"/>
                    <a:pt x="1628658" y="1566524"/>
                    <a:pt x="1712763" y="1566524"/>
                  </a:cubicBezTo>
                  <a:cubicBezTo>
                    <a:pt x="1712763" y="1554903"/>
                    <a:pt x="1712763" y="1545474"/>
                    <a:pt x="1712763" y="1534234"/>
                  </a:cubicBezTo>
                  <a:close/>
                  <a:moveTo>
                    <a:pt x="1163933" y="1676919"/>
                  </a:moveTo>
                  <a:cubicBezTo>
                    <a:pt x="1163933" y="1663965"/>
                    <a:pt x="1163933" y="1654059"/>
                    <a:pt x="1163933" y="1643962"/>
                  </a:cubicBezTo>
                  <a:cubicBezTo>
                    <a:pt x="1078779" y="1643962"/>
                    <a:pt x="995340" y="1643962"/>
                    <a:pt x="912377" y="1643962"/>
                  </a:cubicBezTo>
                  <a:cubicBezTo>
                    <a:pt x="912377" y="1655964"/>
                    <a:pt x="912377" y="1666060"/>
                    <a:pt x="912377" y="1676919"/>
                  </a:cubicBezTo>
                  <a:cubicBezTo>
                    <a:pt x="996674" y="1676919"/>
                    <a:pt x="1079541" y="1676919"/>
                    <a:pt x="1163933" y="1676919"/>
                  </a:cubicBezTo>
                  <a:close/>
                  <a:moveTo>
                    <a:pt x="1712668" y="1643486"/>
                  </a:moveTo>
                  <a:cubicBezTo>
                    <a:pt x="1626848" y="1643486"/>
                    <a:pt x="1543409" y="1643486"/>
                    <a:pt x="1459970" y="1643486"/>
                  </a:cubicBezTo>
                  <a:cubicBezTo>
                    <a:pt x="1459970" y="1655583"/>
                    <a:pt x="1459970" y="1666155"/>
                    <a:pt x="1459970" y="1676061"/>
                  </a:cubicBezTo>
                  <a:cubicBezTo>
                    <a:pt x="1545218" y="1676061"/>
                    <a:pt x="1628562" y="1676061"/>
                    <a:pt x="1712668" y="1676061"/>
                  </a:cubicBezTo>
                  <a:cubicBezTo>
                    <a:pt x="1712668" y="1664536"/>
                    <a:pt x="1712668" y="1655202"/>
                    <a:pt x="1712668" y="1643486"/>
                  </a:cubicBezTo>
                  <a:close/>
                  <a:moveTo>
                    <a:pt x="698160" y="285316"/>
                  </a:moveTo>
                  <a:cubicBezTo>
                    <a:pt x="687206" y="241025"/>
                    <a:pt x="677586" y="200353"/>
                    <a:pt x="666823" y="160062"/>
                  </a:cubicBezTo>
                  <a:cubicBezTo>
                    <a:pt x="665489" y="154919"/>
                    <a:pt x="658346" y="147966"/>
                    <a:pt x="653583" y="147680"/>
                  </a:cubicBezTo>
                  <a:cubicBezTo>
                    <a:pt x="632914" y="146346"/>
                    <a:pt x="612149" y="147108"/>
                    <a:pt x="587956" y="147108"/>
                  </a:cubicBezTo>
                  <a:cubicBezTo>
                    <a:pt x="606244" y="183684"/>
                    <a:pt x="624532" y="215117"/>
                    <a:pt x="637867" y="248550"/>
                  </a:cubicBezTo>
                  <a:cubicBezTo>
                    <a:pt x="648821" y="276458"/>
                    <a:pt x="669585" y="281792"/>
                    <a:pt x="698160" y="285316"/>
                  </a:cubicBezTo>
                  <a:close/>
                  <a:moveTo>
                    <a:pt x="578431" y="1676633"/>
                  </a:moveTo>
                  <a:cubicBezTo>
                    <a:pt x="607006" y="1676633"/>
                    <a:pt x="634819" y="1679490"/>
                    <a:pt x="661584" y="1675299"/>
                  </a:cubicBezTo>
                  <a:cubicBezTo>
                    <a:pt x="672728" y="1673585"/>
                    <a:pt x="687873" y="1657678"/>
                    <a:pt x="689397" y="1646534"/>
                  </a:cubicBezTo>
                  <a:cubicBezTo>
                    <a:pt x="691016" y="1635390"/>
                    <a:pt x="680348" y="1614530"/>
                    <a:pt x="670823" y="1611387"/>
                  </a:cubicBezTo>
                  <a:cubicBezTo>
                    <a:pt x="650630" y="1604910"/>
                    <a:pt x="627675" y="1607005"/>
                    <a:pt x="605863" y="1606624"/>
                  </a:cubicBezTo>
                  <a:cubicBezTo>
                    <a:pt x="603291" y="1606624"/>
                    <a:pt x="599481" y="1612815"/>
                    <a:pt x="598052" y="1616721"/>
                  </a:cubicBezTo>
                  <a:cubicBezTo>
                    <a:pt x="591385" y="1635771"/>
                    <a:pt x="585384" y="1655106"/>
                    <a:pt x="578431" y="1676633"/>
                  </a:cubicBezTo>
                  <a:close/>
                  <a:moveTo>
                    <a:pt x="1240418" y="1456891"/>
                  </a:moveTo>
                  <a:cubicBezTo>
                    <a:pt x="1289567" y="1456891"/>
                    <a:pt x="1336526" y="1456891"/>
                    <a:pt x="1383008" y="1456891"/>
                  </a:cubicBezTo>
                  <a:cubicBezTo>
                    <a:pt x="1383008" y="1444604"/>
                    <a:pt x="1383008" y="1434793"/>
                    <a:pt x="1383008" y="1424887"/>
                  </a:cubicBezTo>
                  <a:cubicBezTo>
                    <a:pt x="1334240" y="1424887"/>
                    <a:pt x="1287377" y="1424887"/>
                    <a:pt x="1240418" y="1424887"/>
                  </a:cubicBezTo>
                  <a:cubicBezTo>
                    <a:pt x="1240418" y="1436412"/>
                    <a:pt x="1240418" y="1445747"/>
                    <a:pt x="1240418" y="1456891"/>
                  </a:cubicBezTo>
                  <a:close/>
                  <a:moveTo>
                    <a:pt x="1240418" y="1566429"/>
                  </a:moveTo>
                  <a:cubicBezTo>
                    <a:pt x="1289567" y="1566429"/>
                    <a:pt x="1336526" y="1566429"/>
                    <a:pt x="1383008" y="1566429"/>
                  </a:cubicBezTo>
                  <a:cubicBezTo>
                    <a:pt x="1383008" y="1554237"/>
                    <a:pt x="1383008" y="1544331"/>
                    <a:pt x="1383008" y="1534425"/>
                  </a:cubicBezTo>
                  <a:cubicBezTo>
                    <a:pt x="1334240" y="1534425"/>
                    <a:pt x="1287377" y="1534425"/>
                    <a:pt x="1240418" y="1534425"/>
                  </a:cubicBezTo>
                  <a:cubicBezTo>
                    <a:pt x="1240418" y="1545950"/>
                    <a:pt x="1240418" y="1555380"/>
                    <a:pt x="1240418" y="1566429"/>
                  </a:cubicBezTo>
                  <a:close/>
                  <a:moveTo>
                    <a:pt x="1240704" y="1676633"/>
                  </a:moveTo>
                  <a:cubicBezTo>
                    <a:pt x="1289377" y="1676633"/>
                    <a:pt x="1335764" y="1676633"/>
                    <a:pt x="1382722" y="1676633"/>
                  </a:cubicBezTo>
                  <a:cubicBezTo>
                    <a:pt x="1382722" y="1664441"/>
                    <a:pt x="1382722" y="1654059"/>
                    <a:pt x="1382722" y="1643391"/>
                  </a:cubicBezTo>
                  <a:cubicBezTo>
                    <a:pt x="1334335" y="1643391"/>
                    <a:pt x="1287948" y="1643391"/>
                    <a:pt x="1240704" y="1643391"/>
                  </a:cubicBezTo>
                  <a:cubicBezTo>
                    <a:pt x="1240704" y="1654821"/>
                    <a:pt x="1240704" y="1664822"/>
                    <a:pt x="1240704" y="167663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  <a:scene3d>
              <a:camera prst="orthographicFront"/>
              <a:lightRig rig="contrasting" dir="t"/>
            </a:scene3d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E904C58-D13E-9147-D0DF-60AE18819B24}"/>
                </a:ext>
              </a:extLst>
            </p:cNvPr>
            <p:cNvSpPr txBox="1"/>
            <p:nvPr/>
          </p:nvSpPr>
          <p:spPr>
            <a:xfrm>
              <a:off x="5639248" y="4162294"/>
              <a:ext cx="1210589" cy="400110"/>
            </a:xfrm>
            <a:prstGeom prst="rect">
              <a:avLst/>
            </a:prstGeom>
            <a:noFill/>
            <a:scene3d>
              <a:camera prst="orthographicFront"/>
              <a:lightRig rig="contrasting" dir="t"/>
            </a:scene3d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  <a:latin typeface="+mj-ea"/>
                  <a:ea typeface="+mj-ea"/>
                </a:rPr>
                <a:t>输入标题</a:t>
              </a:r>
              <a:endParaRPr lang="en-US" altLang="zh-CN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126E9952-6F46-F4E6-D78B-8A5EF394ADDA}"/>
                </a:ext>
              </a:extLst>
            </p:cNvPr>
            <p:cNvSpPr txBox="1"/>
            <p:nvPr/>
          </p:nvSpPr>
          <p:spPr>
            <a:xfrm>
              <a:off x="6490729" y="4873870"/>
              <a:ext cx="13833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FFFFFF">
                      <a:alpha val="48000"/>
                    </a:srgbClr>
                  </a:solidFill>
                  <a:latin typeface="+mj-lt"/>
                </a:rPr>
                <a:t>03</a:t>
              </a:r>
              <a:endParaRPr lang="zh-CN" altLang="en-US" sz="2800">
                <a:solidFill>
                  <a:srgbClr val="FFFFFF">
                    <a:alpha val="48000"/>
                  </a:srgbClr>
                </a:solidFill>
                <a:latin typeface="+mj-lt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0C135BE5-0D41-D407-A9E4-246ABFE22731}"/>
              </a:ext>
            </a:extLst>
          </p:cNvPr>
          <p:cNvGrpSpPr/>
          <p:nvPr/>
        </p:nvGrpSpPr>
        <p:grpSpPr>
          <a:xfrm>
            <a:off x="7251580" y="2558232"/>
            <a:ext cx="2591949" cy="2944366"/>
            <a:chOff x="7251580" y="2558232"/>
            <a:chExt cx="2591949" cy="2944366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638CD631-ACAB-9EC7-5C5C-42B4CB41764F}"/>
                </a:ext>
              </a:extLst>
            </p:cNvPr>
            <p:cNvGrpSpPr/>
            <p:nvPr/>
          </p:nvGrpSpPr>
          <p:grpSpPr>
            <a:xfrm>
              <a:off x="7251580" y="2558232"/>
              <a:ext cx="2012102" cy="2869962"/>
              <a:chOff x="7103036" y="2225495"/>
              <a:chExt cx="2012102" cy="2869962"/>
            </a:xfrm>
            <a:scene3d>
              <a:camera prst="perspectiveLeft" fov="4800000"/>
              <a:lightRig rig="contrasting" dir="t"/>
            </a:scene3d>
          </p:grpSpPr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31FE16E4-A979-8E15-25EB-0524A91A2AFB}"/>
                  </a:ext>
                </a:extLst>
              </p:cNvPr>
              <p:cNvSpPr/>
              <p:nvPr/>
            </p:nvSpPr>
            <p:spPr>
              <a:xfrm>
                <a:off x="7103036" y="2225495"/>
                <a:ext cx="2012102" cy="2869962"/>
              </a:xfrm>
              <a:prstGeom prst="roundRect">
                <a:avLst>
                  <a:gd name="adj" fmla="val 4222"/>
                </a:avLst>
              </a:prstGeom>
              <a:gradFill>
                <a:gsLst>
                  <a:gs pos="0">
                    <a:schemeClr val="accent2">
                      <a:alpha val="87000"/>
                    </a:schemeClr>
                  </a:gs>
                  <a:gs pos="92000">
                    <a:schemeClr val="accent1">
                      <a:alpha val="91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3302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+mj-ea"/>
                  <a:ea typeface="+mj-ea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963DD7F9-FED1-680F-2A0E-CEF6D663CE84}"/>
                  </a:ext>
                </a:extLst>
              </p:cNvPr>
              <p:cNvSpPr/>
              <p:nvPr/>
            </p:nvSpPr>
            <p:spPr>
              <a:xfrm>
                <a:off x="7600072" y="2560772"/>
                <a:ext cx="1018032" cy="1018031"/>
              </a:xfrm>
              <a:prstGeom prst="ellipse">
                <a:avLst/>
              </a:prstGeom>
              <a:noFill/>
              <a:ln w="19050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8FBFFB7B-4219-3231-C0AE-434EF6FF4426}"/>
                  </a:ext>
                </a:extLst>
              </p:cNvPr>
              <p:cNvGrpSpPr/>
              <p:nvPr/>
            </p:nvGrpSpPr>
            <p:grpSpPr>
              <a:xfrm>
                <a:off x="7781274" y="2730281"/>
                <a:ext cx="655631" cy="655898"/>
                <a:chOff x="13378856" y="4045749"/>
                <a:chExt cx="2333841" cy="2334799"/>
              </a:xfrm>
              <a:solidFill>
                <a:schemeClr val="bg1"/>
              </a:solidFill>
            </p:grpSpPr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22B25CF1-7911-88B6-2C19-5316494E48C6}"/>
                    </a:ext>
                  </a:extLst>
                </p:cNvPr>
                <p:cNvSpPr/>
                <p:nvPr/>
              </p:nvSpPr>
              <p:spPr>
                <a:xfrm>
                  <a:off x="13378856" y="4823203"/>
                  <a:ext cx="2333841" cy="1557345"/>
                </a:xfrm>
                <a:custGeom>
                  <a:avLst/>
                  <a:gdLst>
                    <a:gd name="connsiteX0" fmla="*/ 76074 w 2333841"/>
                    <a:gd name="connsiteY0" fmla="*/ 1246727 h 1557345"/>
                    <a:gd name="connsiteX1" fmla="*/ 76074 w 2333841"/>
                    <a:gd name="connsiteY1" fmla="*/ 1212818 h 1557345"/>
                    <a:gd name="connsiteX2" fmla="*/ 76074 w 2333841"/>
                    <a:gd name="connsiteY2" fmla="*/ 62389 h 1557345"/>
                    <a:gd name="connsiteX3" fmla="*/ 137415 w 2333841"/>
                    <a:gd name="connsiteY3" fmla="*/ 0 h 1557345"/>
                    <a:gd name="connsiteX4" fmla="*/ 2194624 w 2333841"/>
                    <a:gd name="connsiteY4" fmla="*/ 0 h 1557345"/>
                    <a:gd name="connsiteX5" fmla="*/ 2256061 w 2333841"/>
                    <a:gd name="connsiteY5" fmla="*/ 62198 h 1557345"/>
                    <a:gd name="connsiteX6" fmla="*/ 2256061 w 2333841"/>
                    <a:gd name="connsiteY6" fmla="*/ 1212628 h 1557345"/>
                    <a:gd name="connsiteX7" fmla="*/ 2256061 w 2333841"/>
                    <a:gd name="connsiteY7" fmla="*/ 1246823 h 1557345"/>
                    <a:gd name="connsiteX8" fmla="*/ 2292541 w 2333841"/>
                    <a:gd name="connsiteY8" fmla="*/ 1246823 h 1557345"/>
                    <a:gd name="connsiteX9" fmla="*/ 2330927 w 2333841"/>
                    <a:gd name="connsiteY9" fmla="*/ 1278160 h 1557345"/>
                    <a:gd name="connsiteX10" fmla="*/ 2310924 w 2333841"/>
                    <a:gd name="connsiteY10" fmla="*/ 1450562 h 1557345"/>
                    <a:gd name="connsiteX11" fmla="*/ 2144713 w 2333841"/>
                    <a:gd name="connsiteY11" fmla="*/ 1556957 h 1557345"/>
                    <a:gd name="connsiteX12" fmla="*/ 2125663 w 2333841"/>
                    <a:gd name="connsiteY12" fmla="*/ 1557338 h 1557345"/>
                    <a:gd name="connsiteX13" fmla="*/ 206566 w 2333841"/>
                    <a:gd name="connsiteY13" fmla="*/ 1557338 h 1557345"/>
                    <a:gd name="connsiteX14" fmla="*/ 7875 w 2333841"/>
                    <a:gd name="connsiteY14" fmla="*/ 1412939 h 1557345"/>
                    <a:gd name="connsiteX15" fmla="*/ 1302 w 2333841"/>
                    <a:gd name="connsiteY15" fmla="*/ 1278446 h 1557345"/>
                    <a:gd name="connsiteX16" fmla="*/ 44070 w 2333841"/>
                    <a:gd name="connsiteY16" fmla="*/ 1246727 h 1557345"/>
                    <a:gd name="connsiteX17" fmla="*/ 76074 w 2333841"/>
                    <a:gd name="connsiteY17" fmla="*/ 1246727 h 1557345"/>
                    <a:gd name="connsiteX18" fmla="*/ 156465 w 2333841"/>
                    <a:gd name="connsiteY18" fmla="*/ 1246727 h 1557345"/>
                    <a:gd name="connsiteX19" fmla="*/ 187326 w 2333841"/>
                    <a:gd name="connsiteY19" fmla="*/ 1246727 h 1557345"/>
                    <a:gd name="connsiteX20" fmla="*/ 782543 w 2333841"/>
                    <a:gd name="connsiteY20" fmla="*/ 1247013 h 1557345"/>
                    <a:gd name="connsiteX21" fmla="*/ 935229 w 2333841"/>
                    <a:gd name="connsiteY21" fmla="*/ 1308735 h 1557345"/>
                    <a:gd name="connsiteX22" fmla="*/ 969804 w 2333841"/>
                    <a:gd name="connsiteY22" fmla="*/ 1323118 h 1557345"/>
                    <a:gd name="connsiteX23" fmla="*/ 1314990 w 2333841"/>
                    <a:gd name="connsiteY23" fmla="*/ 1325023 h 1557345"/>
                    <a:gd name="connsiteX24" fmla="*/ 1431386 w 2333841"/>
                    <a:gd name="connsiteY24" fmla="*/ 1275302 h 1557345"/>
                    <a:gd name="connsiteX25" fmla="*/ 1499966 w 2333841"/>
                    <a:gd name="connsiteY25" fmla="*/ 1246156 h 1557345"/>
                    <a:gd name="connsiteX26" fmla="*/ 2147571 w 2333841"/>
                    <a:gd name="connsiteY26" fmla="*/ 1246632 h 1557345"/>
                    <a:gd name="connsiteX27" fmla="*/ 2175098 w 2333841"/>
                    <a:gd name="connsiteY27" fmla="*/ 1246632 h 1557345"/>
                    <a:gd name="connsiteX28" fmla="*/ 2175098 w 2333841"/>
                    <a:gd name="connsiteY28" fmla="*/ 81534 h 1557345"/>
                    <a:gd name="connsiteX29" fmla="*/ 156465 w 2333841"/>
                    <a:gd name="connsiteY29" fmla="*/ 81534 h 1557345"/>
                    <a:gd name="connsiteX30" fmla="*/ 156465 w 2333841"/>
                    <a:gd name="connsiteY30" fmla="*/ 1246727 h 1557345"/>
                    <a:gd name="connsiteX31" fmla="*/ 77883 w 2333841"/>
                    <a:gd name="connsiteY31" fmla="*/ 1323880 h 1557345"/>
                    <a:gd name="connsiteX32" fmla="*/ 203994 w 2333841"/>
                    <a:gd name="connsiteY32" fmla="*/ 1480090 h 1557345"/>
                    <a:gd name="connsiteX33" fmla="*/ 2128140 w 2333841"/>
                    <a:gd name="connsiteY33" fmla="*/ 1480090 h 1557345"/>
                    <a:gd name="connsiteX34" fmla="*/ 2252632 w 2333841"/>
                    <a:gd name="connsiteY34" fmla="*/ 1323880 h 1557345"/>
                    <a:gd name="connsiteX35" fmla="*/ 2225009 w 2333841"/>
                    <a:gd name="connsiteY35" fmla="*/ 1323880 h 1557345"/>
                    <a:gd name="connsiteX36" fmla="*/ 1567784 w 2333841"/>
                    <a:gd name="connsiteY36" fmla="*/ 1322546 h 1557345"/>
                    <a:gd name="connsiteX37" fmla="*/ 1441197 w 2333841"/>
                    <a:gd name="connsiteY37" fmla="*/ 1376363 h 1557345"/>
                    <a:gd name="connsiteX38" fmla="*/ 1382999 w 2333841"/>
                    <a:gd name="connsiteY38" fmla="*/ 1401318 h 1557345"/>
                    <a:gd name="connsiteX39" fmla="*/ 999618 w 2333841"/>
                    <a:gd name="connsiteY39" fmla="*/ 1400651 h 1557345"/>
                    <a:gd name="connsiteX40" fmla="*/ 855981 w 2333841"/>
                    <a:gd name="connsiteY40" fmla="*/ 1340739 h 1557345"/>
                    <a:gd name="connsiteX41" fmla="*/ 814642 w 2333841"/>
                    <a:gd name="connsiteY41" fmla="*/ 1323404 h 1557345"/>
                    <a:gd name="connsiteX42" fmla="*/ 105030 w 2333841"/>
                    <a:gd name="connsiteY42" fmla="*/ 1323785 h 1557345"/>
                    <a:gd name="connsiteX43" fmla="*/ 77883 w 2333841"/>
                    <a:gd name="connsiteY43" fmla="*/ 1323880 h 1557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2333841" h="1557345">
                      <a:moveTo>
                        <a:pt x="76074" y="1246727"/>
                      </a:moveTo>
                      <a:cubicBezTo>
                        <a:pt x="76074" y="1233202"/>
                        <a:pt x="76074" y="1223010"/>
                        <a:pt x="76074" y="1212818"/>
                      </a:cubicBezTo>
                      <a:cubicBezTo>
                        <a:pt x="76074" y="829342"/>
                        <a:pt x="76074" y="445865"/>
                        <a:pt x="76074" y="62389"/>
                      </a:cubicBezTo>
                      <a:cubicBezTo>
                        <a:pt x="76074" y="11906"/>
                        <a:pt x="87789" y="0"/>
                        <a:pt x="137415" y="0"/>
                      </a:cubicBezTo>
                      <a:cubicBezTo>
                        <a:pt x="823119" y="0"/>
                        <a:pt x="1508919" y="0"/>
                        <a:pt x="2194624" y="0"/>
                      </a:cubicBezTo>
                      <a:cubicBezTo>
                        <a:pt x="2244059" y="0"/>
                        <a:pt x="2256061" y="12192"/>
                        <a:pt x="2256061" y="62198"/>
                      </a:cubicBezTo>
                      <a:cubicBezTo>
                        <a:pt x="2256061" y="445675"/>
                        <a:pt x="2256061" y="829151"/>
                        <a:pt x="2256061" y="1212628"/>
                      </a:cubicBezTo>
                      <a:cubicBezTo>
                        <a:pt x="2256061" y="1222820"/>
                        <a:pt x="2256061" y="1233107"/>
                        <a:pt x="2256061" y="1246823"/>
                      </a:cubicBezTo>
                      <a:cubicBezTo>
                        <a:pt x="2269395" y="1246823"/>
                        <a:pt x="2280921" y="1247013"/>
                        <a:pt x="2292541" y="1246823"/>
                      </a:cubicBezTo>
                      <a:cubicBezTo>
                        <a:pt x="2314449" y="1246346"/>
                        <a:pt x="2329879" y="1258634"/>
                        <a:pt x="2330927" y="1278160"/>
                      </a:cubicBezTo>
                      <a:cubicBezTo>
                        <a:pt x="2334070" y="1336453"/>
                        <a:pt x="2340738" y="1395698"/>
                        <a:pt x="2310924" y="1450562"/>
                      </a:cubicBezTo>
                      <a:cubicBezTo>
                        <a:pt x="2275015" y="1516666"/>
                        <a:pt x="2219389" y="1551623"/>
                        <a:pt x="2144713" y="1556957"/>
                      </a:cubicBezTo>
                      <a:cubicBezTo>
                        <a:pt x="2138427" y="1557433"/>
                        <a:pt x="2132045" y="1557338"/>
                        <a:pt x="2125663" y="1557338"/>
                      </a:cubicBezTo>
                      <a:cubicBezTo>
                        <a:pt x="1485964" y="1557338"/>
                        <a:pt x="846265" y="1557338"/>
                        <a:pt x="206566" y="1557338"/>
                      </a:cubicBezTo>
                      <a:cubicBezTo>
                        <a:pt x="106458" y="1557338"/>
                        <a:pt x="32068" y="1506950"/>
                        <a:pt x="7875" y="1412939"/>
                      </a:cubicBezTo>
                      <a:cubicBezTo>
                        <a:pt x="-3079" y="1370267"/>
                        <a:pt x="255" y="1323308"/>
                        <a:pt x="1302" y="1278446"/>
                      </a:cubicBezTo>
                      <a:cubicBezTo>
                        <a:pt x="1874" y="1255490"/>
                        <a:pt x="21210" y="1245965"/>
                        <a:pt x="44070" y="1246727"/>
                      </a:cubicBezTo>
                      <a:cubicBezTo>
                        <a:pt x="53595" y="1247013"/>
                        <a:pt x="63024" y="1246727"/>
                        <a:pt x="76074" y="1246727"/>
                      </a:cubicBezTo>
                      <a:close/>
                      <a:moveTo>
                        <a:pt x="156465" y="1246727"/>
                      </a:moveTo>
                      <a:cubicBezTo>
                        <a:pt x="168561" y="1246727"/>
                        <a:pt x="177991" y="1246727"/>
                        <a:pt x="187326" y="1246727"/>
                      </a:cubicBezTo>
                      <a:cubicBezTo>
                        <a:pt x="385731" y="1246727"/>
                        <a:pt x="584137" y="1246061"/>
                        <a:pt x="782543" y="1247013"/>
                      </a:cubicBezTo>
                      <a:cubicBezTo>
                        <a:pt x="893890" y="1247585"/>
                        <a:pt x="855314" y="1233107"/>
                        <a:pt x="935229" y="1308735"/>
                      </a:cubicBezTo>
                      <a:cubicBezTo>
                        <a:pt x="943801" y="1316831"/>
                        <a:pt x="958089" y="1323023"/>
                        <a:pt x="969804" y="1323118"/>
                      </a:cubicBezTo>
                      <a:cubicBezTo>
                        <a:pt x="1084866" y="1324166"/>
                        <a:pt x="1200024" y="1321118"/>
                        <a:pt x="1314990" y="1325023"/>
                      </a:cubicBezTo>
                      <a:cubicBezTo>
                        <a:pt x="1364520" y="1326737"/>
                        <a:pt x="1402335" y="1315403"/>
                        <a:pt x="1431386" y="1275302"/>
                      </a:cubicBezTo>
                      <a:cubicBezTo>
                        <a:pt x="1448245" y="1252061"/>
                        <a:pt x="1471486" y="1246061"/>
                        <a:pt x="1499966" y="1246156"/>
                      </a:cubicBezTo>
                      <a:cubicBezTo>
                        <a:pt x="1715802" y="1247108"/>
                        <a:pt x="1931734" y="1246632"/>
                        <a:pt x="2147571" y="1246632"/>
                      </a:cubicBezTo>
                      <a:cubicBezTo>
                        <a:pt x="2156715" y="1246632"/>
                        <a:pt x="2165954" y="1246632"/>
                        <a:pt x="2175098" y="1246632"/>
                      </a:cubicBezTo>
                      <a:cubicBezTo>
                        <a:pt x="2175098" y="855821"/>
                        <a:pt x="2175098" y="468725"/>
                        <a:pt x="2175098" y="81534"/>
                      </a:cubicBezTo>
                      <a:cubicBezTo>
                        <a:pt x="1501299" y="81534"/>
                        <a:pt x="828930" y="81534"/>
                        <a:pt x="156465" y="81534"/>
                      </a:cubicBezTo>
                      <a:cubicBezTo>
                        <a:pt x="156465" y="470154"/>
                        <a:pt x="156465" y="856774"/>
                        <a:pt x="156465" y="1246727"/>
                      </a:cubicBezTo>
                      <a:close/>
                      <a:moveTo>
                        <a:pt x="77883" y="1323880"/>
                      </a:moveTo>
                      <a:cubicBezTo>
                        <a:pt x="69501" y="1421130"/>
                        <a:pt x="117603" y="1479995"/>
                        <a:pt x="203994" y="1480090"/>
                      </a:cubicBezTo>
                      <a:cubicBezTo>
                        <a:pt x="845408" y="1480376"/>
                        <a:pt x="1486726" y="1480376"/>
                        <a:pt x="2128140" y="1480090"/>
                      </a:cubicBezTo>
                      <a:cubicBezTo>
                        <a:pt x="2215389" y="1480090"/>
                        <a:pt x="2269872" y="1411986"/>
                        <a:pt x="2252632" y="1323880"/>
                      </a:cubicBezTo>
                      <a:cubicBezTo>
                        <a:pt x="2243773" y="1323880"/>
                        <a:pt x="2234344" y="1323880"/>
                        <a:pt x="2225009" y="1323880"/>
                      </a:cubicBezTo>
                      <a:cubicBezTo>
                        <a:pt x="2005934" y="1323880"/>
                        <a:pt x="1786859" y="1325785"/>
                        <a:pt x="1567784" y="1322546"/>
                      </a:cubicBezTo>
                      <a:cubicBezTo>
                        <a:pt x="1514158" y="1321784"/>
                        <a:pt x="1472629" y="1332452"/>
                        <a:pt x="1441197" y="1376363"/>
                      </a:cubicBezTo>
                      <a:cubicBezTo>
                        <a:pt x="1427100" y="1396079"/>
                        <a:pt x="1407192" y="1401509"/>
                        <a:pt x="1382999" y="1401318"/>
                      </a:cubicBezTo>
                      <a:cubicBezTo>
                        <a:pt x="1255173" y="1400461"/>
                        <a:pt x="1127443" y="1401604"/>
                        <a:pt x="999618" y="1400651"/>
                      </a:cubicBezTo>
                      <a:cubicBezTo>
                        <a:pt x="897129" y="1399985"/>
                        <a:pt x="929990" y="1413891"/>
                        <a:pt x="855981" y="1340739"/>
                      </a:cubicBezTo>
                      <a:cubicBezTo>
                        <a:pt x="843789" y="1328642"/>
                        <a:pt x="831978" y="1323308"/>
                        <a:pt x="814642" y="1323404"/>
                      </a:cubicBezTo>
                      <a:cubicBezTo>
                        <a:pt x="578136" y="1323975"/>
                        <a:pt x="341535" y="1323785"/>
                        <a:pt x="105030" y="1323785"/>
                      </a:cubicBezTo>
                      <a:cubicBezTo>
                        <a:pt x="96362" y="1323880"/>
                        <a:pt x="87789" y="1323880"/>
                        <a:pt x="77883" y="132388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8A71F555-05E1-4ED2-1D92-C99C0C76DC92}"/>
                    </a:ext>
                  </a:extLst>
                </p:cNvPr>
                <p:cNvSpPr/>
                <p:nvPr/>
              </p:nvSpPr>
              <p:spPr>
                <a:xfrm>
                  <a:off x="13883364" y="4045749"/>
                  <a:ext cx="1323189" cy="738976"/>
                </a:xfrm>
                <a:custGeom>
                  <a:avLst/>
                  <a:gdLst>
                    <a:gd name="connsiteX0" fmla="*/ 908685 w 1323189"/>
                    <a:gd name="connsiteY0" fmla="*/ 216718 h 738976"/>
                    <a:gd name="connsiteX1" fmla="*/ 1011936 w 1323189"/>
                    <a:gd name="connsiteY1" fmla="*/ 142994 h 738976"/>
                    <a:gd name="connsiteX2" fmla="*/ 1086707 w 1323189"/>
                    <a:gd name="connsiteY2" fmla="*/ 149947 h 738976"/>
                    <a:gd name="connsiteX3" fmla="*/ 1178719 w 1323189"/>
                    <a:gd name="connsiteY3" fmla="*/ 243197 h 738976"/>
                    <a:gd name="connsiteX4" fmla="*/ 1183672 w 1323189"/>
                    <a:gd name="connsiteY4" fmla="*/ 306538 h 738976"/>
                    <a:gd name="connsiteX5" fmla="*/ 1114044 w 1323189"/>
                    <a:gd name="connsiteY5" fmla="*/ 403027 h 738976"/>
                    <a:gd name="connsiteX6" fmla="*/ 1111758 w 1323189"/>
                    <a:gd name="connsiteY6" fmla="*/ 432649 h 738976"/>
                    <a:gd name="connsiteX7" fmla="*/ 1140714 w 1323189"/>
                    <a:gd name="connsiteY7" fmla="*/ 502849 h 738976"/>
                    <a:gd name="connsiteX8" fmla="*/ 1166717 w 1323189"/>
                    <a:gd name="connsiteY8" fmla="*/ 525137 h 738976"/>
                    <a:gd name="connsiteX9" fmla="*/ 1279493 w 1323189"/>
                    <a:gd name="connsiteY9" fmla="*/ 543520 h 738976"/>
                    <a:gd name="connsiteX10" fmla="*/ 1322832 w 1323189"/>
                    <a:gd name="connsiteY10" fmla="*/ 592479 h 738976"/>
                    <a:gd name="connsiteX11" fmla="*/ 1322832 w 1323189"/>
                    <a:gd name="connsiteY11" fmla="*/ 692491 h 738976"/>
                    <a:gd name="connsiteX12" fmla="*/ 1283208 w 1323189"/>
                    <a:gd name="connsiteY12" fmla="*/ 738878 h 738976"/>
                    <a:gd name="connsiteX13" fmla="*/ 1245203 w 1323189"/>
                    <a:gd name="connsiteY13" fmla="*/ 692777 h 738976"/>
                    <a:gd name="connsiteX14" fmla="*/ 1245013 w 1323189"/>
                    <a:gd name="connsiteY14" fmla="*/ 617339 h 738976"/>
                    <a:gd name="connsiteX15" fmla="*/ 1119473 w 1323189"/>
                    <a:gd name="connsiteY15" fmla="*/ 596289 h 738976"/>
                    <a:gd name="connsiteX16" fmla="*/ 1076039 w 1323189"/>
                    <a:gd name="connsiteY16" fmla="*/ 558475 h 738976"/>
                    <a:gd name="connsiteX17" fmla="*/ 1027176 w 1323189"/>
                    <a:gd name="connsiteY17" fmla="*/ 440174 h 738976"/>
                    <a:gd name="connsiteX18" fmla="*/ 1030891 w 1323189"/>
                    <a:gd name="connsiteY18" fmla="*/ 384834 h 738976"/>
                    <a:gd name="connsiteX19" fmla="*/ 1104043 w 1323189"/>
                    <a:gd name="connsiteY19" fmla="*/ 282345 h 738976"/>
                    <a:gd name="connsiteX20" fmla="*/ 1037939 w 1323189"/>
                    <a:gd name="connsiteY20" fmla="*/ 220337 h 738976"/>
                    <a:gd name="connsiteX21" fmla="*/ 943261 w 1323189"/>
                    <a:gd name="connsiteY21" fmla="*/ 288155 h 738976"/>
                    <a:gd name="connsiteX22" fmla="*/ 877729 w 1323189"/>
                    <a:gd name="connsiteY22" fmla="*/ 293203 h 738976"/>
                    <a:gd name="connsiteX23" fmla="*/ 766001 w 1323189"/>
                    <a:gd name="connsiteY23" fmla="*/ 247007 h 738976"/>
                    <a:gd name="connsiteX24" fmla="*/ 727424 w 1323189"/>
                    <a:gd name="connsiteY24" fmla="*/ 201859 h 738976"/>
                    <a:gd name="connsiteX25" fmla="*/ 709803 w 1323189"/>
                    <a:gd name="connsiteY25" fmla="*/ 93845 h 738976"/>
                    <a:gd name="connsiteX26" fmla="*/ 689991 w 1323189"/>
                    <a:gd name="connsiteY26" fmla="*/ 76891 h 738976"/>
                    <a:gd name="connsiteX27" fmla="*/ 604457 w 1323189"/>
                    <a:gd name="connsiteY27" fmla="*/ 148233 h 738976"/>
                    <a:gd name="connsiteX28" fmla="*/ 596360 w 1323189"/>
                    <a:gd name="connsiteY28" fmla="*/ 197477 h 738976"/>
                    <a:gd name="connsiteX29" fmla="*/ 552355 w 1323189"/>
                    <a:gd name="connsiteY29" fmla="*/ 248531 h 738976"/>
                    <a:gd name="connsiteX30" fmla="*/ 443103 w 1323189"/>
                    <a:gd name="connsiteY30" fmla="*/ 294442 h 738976"/>
                    <a:gd name="connsiteX31" fmla="*/ 383667 w 1323189"/>
                    <a:gd name="connsiteY31" fmla="*/ 290727 h 738976"/>
                    <a:gd name="connsiteX32" fmla="*/ 284988 w 1323189"/>
                    <a:gd name="connsiteY32" fmla="*/ 220432 h 738976"/>
                    <a:gd name="connsiteX33" fmla="*/ 221361 w 1323189"/>
                    <a:gd name="connsiteY33" fmla="*/ 285107 h 738976"/>
                    <a:gd name="connsiteX34" fmla="*/ 289941 w 1323189"/>
                    <a:gd name="connsiteY34" fmla="*/ 381214 h 738976"/>
                    <a:gd name="connsiteX35" fmla="*/ 293751 w 1323189"/>
                    <a:gd name="connsiteY35" fmla="*/ 444841 h 738976"/>
                    <a:gd name="connsiteX36" fmla="*/ 248412 w 1323189"/>
                    <a:gd name="connsiteY36" fmla="*/ 554284 h 738976"/>
                    <a:gd name="connsiteX37" fmla="*/ 201073 w 1323189"/>
                    <a:gd name="connsiteY37" fmla="*/ 596860 h 738976"/>
                    <a:gd name="connsiteX38" fmla="*/ 95441 w 1323189"/>
                    <a:gd name="connsiteY38" fmla="*/ 614101 h 738976"/>
                    <a:gd name="connsiteX39" fmla="*/ 78105 w 1323189"/>
                    <a:gd name="connsiteY39" fmla="*/ 633722 h 738976"/>
                    <a:gd name="connsiteX40" fmla="*/ 77915 w 1323189"/>
                    <a:gd name="connsiteY40" fmla="*/ 695635 h 738976"/>
                    <a:gd name="connsiteX41" fmla="*/ 39624 w 1323189"/>
                    <a:gd name="connsiteY41" fmla="*/ 738973 h 738976"/>
                    <a:gd name="connsiteX42" fmla="*/ 476 w 1323189"/>
                    <a:gd name="connsiteY42" fmla="*/ 694682 h 738976"/>
                    <a:gd name="connsiteX43" fmla="*/ 381 w 1323189"/>
                    <a:gd name="connsiteY43" fmla="*/ 592288 h 738976"/>
                    <a:gd name="connsiteX44" fmla="*/ 41815 w 1323189"/>
                    <a:gd name="connsiteY44" fmla="*/ 543997 h 738976"/>
                    <a:gd name="connsiteX45" fmla="*/ 156877 w 1323189"/>
                    <a:gd name="connsiteY45" fmla="*/ 525232 h 738976"/>
                    <a:gd name="connsiteX46" fmla="*/ 181737 w 1323189"/>
                    <a:gd name="connsiteY46" fmla="*/ 504754 h 738976"/>
                    <a:gd name="connsiteX47" fmla="*/ 211836 w 1323189"/>
                    <a:gd name="connsiteY47" fmla="*/ 429887 h 738976"/>
                    <a:gd name="connsiteX48" fmla="*/ 209550 w 1323189"/>
                    <a:gd name="connsiteY48" fmla="*/ 405408 h 738976"/>
                    <a:gd name="connsiteX49" fmla="*/ 141446 w 1323189"/>
                    <a:gd name="connsiteY49" fmla="*/ 307872 h 738976"/>
                    <a:gd name="connsiteX50" fmla="*/ 146971 w 1323189"/>
                    <a:gd name="connsiteY50" fmla="*/ 241102 h 738976"/>
                    <a:gd name="connsiteX51" fmla="*/ 242983 w 1323189"/>
                    <a:gd name="connsiteY51" fmla="*/ 145090 h 738976"/>
                    <a:gd name="connsiteX52" fmla="*/ 306419 w 1323189"/>
                    <a:gd name="connsiteY52" fmla="*/ 139660 h 738976"/>
                    <a:gd name="connsiteX53" fmla="*/ 403669 w 1323189"/>
                    <a:gd name="connsiteY53" fmla="*/ 208240 h 738976"/>
                    <a:gd name="connsiteX54" fmla="*/ 430340 w 1323189"/>
                    <a:gd name="connsiteY54" fmla="*/ 211003 h 738976"/>
                    <a:gd name="connsiteX55" fmla="*/ 507302 w 1323189"/>
                    <a:gd name="connsiteY55" fmla="*/ 179665 h 738976"/>
                    <a:gd name="connsiteX56" fmla="*/ 523113 w 1323189"/>
                    <a:gd name="connsiteY56" fmla="*/ 160044 h 738976"/>
                    <a:gd name="connsiteX57" fmla="*/ 543116 w 1323189"/>
                    <a:gd name="connsiteY57" fmla="*/ 42696 h 738976"/>
                    <a:gd name="connsiteX58" fmla="*/ 593217 w 1323189"/>
                    <a:gd name="connsiteY58" fmla="*/ 214 h 738976"/>
                    <a:gd name="connsiteX59" fmla="*/ 728948 w 1323189"/>
                    <a:gd name="connsiteY59" fmla="*/ 214 h 738976"/>
                    <a:gd name="connsiteX60" fmla="*/ 780478 w 1323189"/>
                    <a:gd name="connsiteY60" fmla="*/ 43839 h 738976"/>
                    <a:gd name="connsiteX61" fmla="*/ 798957 w 1323189"/>
                    <a:gd name="connsiteY61" fmla="*/ 156615 h 738976"/>
                    <a:gd name="connsiteX62" fmla="*/ 819055 w 1323189"/>
                    <a:gd name="connsiteY62" fmla="*/ 181761 h 738976"/>
                    <a:gd name="connsiteX63" fmla="*/ 908685 w 1323189"/>
                    <a:gd name="connsiteY63" fmla="*/ 216718 h 7389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1323189" h="738976">
                      <a:moveTo>
                        <a:pt x="908685" y="216718"/>
                      </a:moveTo>
                      <a:cubicBezTo>
                        <a:pt x="942213" y="192715"/>
                        <a:pt x="977074" y="167759"/>
                        <a:pt x="1011936" y="142994"/>
                      </a:cubicBezTo>
                      <a:cubicBezTo>
                        <a:pt x="1042988" y="120896"/>
                        <a:pt x="1059466" y="122420"/>
                        <a:pt x="1086707" y="149947"/>
                      </a:cubicBezTo>
                      <a:cubicBezTo>
                        <a:pt x="1117473" y="180904"/>
                        <a:pt x="1148239" y="211955"/>
                        <a:pt x="1178719" y="243197"/>
                      </a:cubicBezTo>
                      <a:cubicBezTo>
                        <a:pt x="1199864" y="264914"/>
                        <a:pt x="1201293" y="281488"/>
                        <a:pt x="1183672" y="306538"/>
                      </a:cubicBezTo>
                      <a:cubicBezTo>
                        <a:pt x="1160907" y="339019"/>
                        <a:pt x="1137952" y="371404"/>
                        <a:pt x="1114044" y="403027"/>
                      </a:cubicBezTo>
                      <a:cubicBezTo>
                        <a:pt x="1106138" y="413409"/>
                        <a:pt x="1106234" y="421219"/>
                        <a:pt x="1111758" y="432649"/>
                      </a:cubicBezTo>
                      <a:cubicBezTo>
                        <a:pt x="1122712" y="455414"/>
                        <a:pt x="1132523" y="478941"/>
                        <a:pt x="1140714" y="502849"/>
                      </a:cubicBezTo>
                      <a:cubicBezTo>
                        <a:pt x="1145381" y="516565"/>
                        <a:pt x="1151763" y="523137"/>
                        <a:pt x="1166717" y="525137"/>
                      </a:cubicBezTo>
                      <a:cubicBezTo>
                        <a:pt x="1204436" y="530185"/>
                        <a:pt x="1241870" y="537139"/>
                        <a:pt x="1279493" y="543520"/>
                      </a:cubicBezTo>
                      <a:cubicBezTo>
                        <a:pt x="1311688" y="548950"/>
                        <a:pt x="1322451" y="560761"/>
                        <a:pt x="1322832" y="592479"/>
                      </a:cubicBezTo>
                      <a:cubicBezTo>
                        <a:pt x="1323308" y="625816"/>
                        <a:pt x="1323308" y="659154"/>
                        <a:pt x="1322832" y="692491"/>
                      </a:cubicBezTo>
                      <a:cubicBezTo>
                        <a:pt x="1322451" y="722019"/>
                        <a:pt x="1307116" y="739354"/>
                        <a:pt x="1283208" y="738878"/>
                      </a:cubicBezTo>
                      <a:cubicBezTo>
                        <a:pt x="1261301" y="738402"/>
                        <a:pt x="1246061" y="720590"/>
                        <a:pt x="1245203" y="692777"/>
                      </a:cubicBezTo>
                      <a:cubicBezTo>
                        <a:pt x="1244441" y="668298"/>
                        <a:pt x="1245013" y="643723"/>
                        <a:pt x="1245013" y="617339"/>
                      </a:cubicBezTo>
                      <a:cubicBezTo>
                        <a:pt x="1202055" y="610005"/>
                        <a:pt x="1160907" y="602194"/>
                        <a:pt x="1119473" y="596289"/>
                      </a:cubicBezTo>
                      <a:cubicBezTo>
                        <a:pt x="1095756" y="592955"/>
                        <a:pt x="1084040" y="579906"/>
                        <a:pt x="1076039" y="558475"/>
                      </a:cubicBezTo>
                      <a:cubicBezTo>
                        <a:pt x="1061180" y="518470"/>
                        <a:pt x="1045369" y="478655"/>
                        <a:pt x="1027176" y="440174"/>
                      </a:cubicBezTo>
                      <a:cubicBezTo>
                        <a:pt x="1017365" y="419505"/>
                        <a:pt x="1018032" y="402741"/>
                        <a:pt x="1030891" y="384834"/>
                      </a:cubicBezTo>
                      <a:cubicBezTo>
                        <a:pt x="1055465" y="350734"/>
                        <a:pt x="1079754" y="316444"/>
                        <a:pt x="1104043" y="282345"/>
                      </a:cubicBezTo>
                      <a:cubicBezTo>
                        <a:pt x="1082135" y="261771"/>
                        <a:pt x="1061085" y="242054"/>
                        <a:pt x="1037939" y="220337"/>
                      </a:cubicBezTo>
                      <a:cubicBezTo>
                        <a:pt x="1008698" y="241197"/>
                        <a:pt x="975265" y="263771"/>
                        <a:pt x="943261" y="288155"/>
                      </a:cubicBezTo>
                      <a:cubicBezTo>
                        <a:pt x="921639" y="304633"/>
                        <a:pt x="902494" y="305681"/>
                        <a:pt x="877729" y="293203"/>
                      </a:cubicBezTo>
                      <a:cubicBezTo>
                        <a:pt x="841820" y="275106"/>
                        <a:pt x="804101" y="260247"/>
                        <a:pt x="766001" y="247007"/>
                      </a:cubicBezTo>
                      <a:cubicBezTo>
                        <a:pt x="742760" y="238911"/>
                        <a:pt x="730758" y="226147"/>
                        <a:pt x="727424" y="201859"/>
                      </a:cubicBezTo>
                      <a:cubicBezTo>
                        <a:pt x="722567" y="165664"/>
                        <a:pt x="714947" y="129945"/>
                        <a:pt x="709803" y="93845"/>
                      </a:cubicBezTo>
                      <a:cubicBezTo>
                        <a:pt x="707898" y="80796"/>
                        <a:pt x="702850" y="77272"/>
                        <a:pt x="689991" y="76891"/>
                      </a:cubicBezTo>
                      <a:cubicBezTo>
                        <a:pt x="615696" y="74700"/>
                        <a:pt x="615696" y="74319"/>
                        <a:pt x="604457" y="148233"/>
                      </a:cubicBezTo>
                      <a:cubicBezTo>
                        <a:pt x="601980" y="164711"/>
                        <a:pt x="597503" y="180999"/>
                        <a:pt x="596360" y="197477"/>
                      </a:cubicBezTo>
                      <a:cubicBezTo>
                        <a:pt x="594265" y="226147"/>
                        <a:pt x="579596" y="239768"/>
                        <a:pt x="552355" y="248531"/>
                      </a:cubicBezTo>
                      <a:cubicBezTo>
                        <a:pt x="514921" y="260628"/>
                        <a:pt x="478631" y="277201"/>
                        <a:pt x="443103" y="294442"/>
                      </a:cubicBezTo>
                      <a:cubicBezTo>
                        <a:pt x="421291" y="305014"/>
                        <a:pt x="403384" y="305491"/>
                        <a:pt x="383667" y="290727"/>
                      </a:cubicBezTo>
                      <a:cubicBezTo>
                        <a:pt x="350711" y="265962"/>
                        <a:pt x="316516" y="242721"/>
                        <a:pt x="284988" y="220432"/>
                      </a:cubicBezTo>
                      <a:cubicBezTo>
                        <a:pt x="263938" y="241768"/>
                        <a:pt x="243554" y="262438"/>
                        <a:pt x="221361" y="285107"/>
                      </a:cubicBezTo>
                      <a:cubicBezTo>
                        <a:pt x="242125" y="314254"/>
                        <a:pt x="265367" y="348258"/>
                        <a:pt x="289941" y="381214"/>
                      </a:cubicBezTo>
                      <a:cubicBezTo>
                        <a:pt x="305562" y="402265"/>
                        <a:pt x="305848" y="421029"/>
                        <a:pt x="293751" y="444841"/>
                      </a:cubicBezTo>
                      <a:cubicBezTo>
                        <a:pt x="275844" y="479989"/>
                        <a:pt x="261175" y="517041"/>
                        <a:pt x="248412" y="554284"/>
                      </a:cubicBezTo>
                      <a:cubicBezTo>
                        <a:pt x="240030" y="578763"/>
                        <a:pt x="227933" y="593527"/>
                        <a:pt x="201073" y="596860"/>
                      </a:cubicBezTo>
                      <a:cubicBezTo>
                        <a:pt x="165735" y="601242"/>
                        <a:pt x="130778" y="609052"/>
                        <a:pt x="95441" y="614101"/>
                      </a:cubicBezTo>
                      <a:cubicBezTo>
                        <a:pt x="82677" y="615910"/>
                        <a:pt x="77629" y="620673"/>
                        <a:pt x="78105" y="633722"/>
                      </a:cubicBezTo>
                      <a:cubicBezTo>
                        <a:pt x="78867" y="654296"/>
                        <a:pt x="78962" y="675061"/>
                        <a:pt x="77915" y="695635"/>
                      </a:cubicBezTo>
                      <a:cubicBezTo>
                        <a:pt x="76676" y="721638"/>
                        <a:pt x="60960" y="738783"/>
                        <a:pt x="39624" y="738973"/>
                      </a:cubicBezTo>
                      <a:cubicBezTo>
                        <a:pt x="16955" y="739259"/>
                        <a:pt x="1048" y="722019"/>
                        <a:pt x="476" y="694682"/>
                      </a:cubicBezTo>
                      <a:cubicBezTo>
                        <a:pt x="-191" y="660583"/>
                        <a:pt x="-95" y="626388"/>
                        <a:pt x="381" y="592288"/>
                      </a:cubicBezTo>
                      <a:cubicBezTo>
                        <a:pt x="857" y="561427"/>
                        <a:pt x="11621" y="549235"/>
                        <a:pt x="41815" y="543997"/>
                      </a:cubicBezTo>
                      <a:cubicBezTo>
                        <a:pt x="80105" y="537329"/>
                        <a:pt x="118396" y="530566"/>
                        <a:pt x="156877" y="525232"/>
                      </a:cubicBezTo>
                      <a:cubicBezTo>
                        <a:pt x="170498" y="523327"/>
                        <a:pt x="177165" y="518089"/>
                        <a:pt x="181737" y="504754"/>
                      </a:cubicBezTo>
                      <a:cubicBezTo>
                        <a:pt x="190500" y="479322"/>
                        <a:pt x="202787" y="455128"/>
                        <a:pt x="211836" y="429887"/>
                      </a:cubicBezTo>
                      <a:cubicBezTo>
                        <a:pt x="214408" y="422743"/>
                        <a:pt x="213646" y="411504"/>
                        <a:pt x="209550" y="405408"/>
                      </a:cubicBezTo>
                      <a:cubicBezTo>
                        <a:pt x="187643" y="372356"/>
                        <a:pt x="164021" y="340447"/>
                        <a:pt x="141446" y="307872"/>
                      </a:cubicBezTo>
                      <a:cubicBezTo>
                        <a:pt x="121920" y="279678"/>
                        <a:pt x="123158" y="265105"/>
                        <a:pt x="146971" y="241102"/>
                      </a:cubicBezTo>
                      <a:cubicBezTo>
                        <a:pt x="178784" y="209002"/>
                        <a:pt x="210693" y="176808"/>
                        <a:pt x="242983" y="145090"/>
                      </a:cubicBezTo>
                      <a:cubicBezTo>
                        <a:pt x="264795" y="123658"/>
                        <a:pt x="281083" y="122134"/>
                        <a:pt x="306419" y="139660"/>
                      </a:cubicBezTo>
                      <a:cubicBezTo>
                        <a:pt x="338995" y="162235"/>
                        <a:pt x="370618" y="186238"/>
                        <a:pt x="403669" y="208240"/>
                      </a:cubicBezTo>
                      <a:cubicBezTo>
                        <a:pt x="410432" y="212717"/>
                        <a:pt x="422529" y="213670"/>
                        <a:pt x="430340" y="211003"/>
                      </a:cubicBezTo>
                      <a:cubicBezTo>
                        <a:pt x="456533" y="202049"/>
                        <a:pt x="482251" y="191381"/>
                        <a:pt x="507302" y="179665"/>
                      </a:cubicBezTo>
                      <a:cubicBezTo>
                        <a:pt x="514255" y="176427"/>
                        <a:pt x="521589" y="167473"/>
                        <a:pt x="523113" y="160044"/>
                      </a:cubicBezTo>
                      <a:cubicBezTo>
                        <a:pt x="530828" y="121182"/>
                        <a:pt x="536543" y="81844"/>
                        <a:pt x="543116" y="42696"/>
                      </a:cubicBezTo>
                      <a:cubicBezTo>
                        <a:pt x="548259" y="12216"/>
                        <a:pt x="561975" y="405"/>
                        <a:pt x="593217" y="214"/>
                      </a:cubicBezTo>
                      <a:cubicBezTo>
                        <a:pt x="638461" y="-71"/>
                        <a:pt x="683705" y="-71"/>
                        <a:pt x="728948" y="214"/>
                      </a:cubicBezTo>
                      <a:cubicBezTo>
                        <a:pt x="761905" y="405"/>
                        <a:pt x="775145" y="11835"/>
                        <a:pt x="780478" y="43839"/>
                      </a:cubicBezTo>
                      <a:cubicBezTo>
                        <a:pt x="786765" y="81367"/>
                        <a:pt x="793814" y="118896"/>
                        <a:pt x="798957" y="156615"/>
                      </a:cubicBezTo>
                      <a:cubicBezTo>
                        <a:pt x="800862" y="170331"/>
                        <a:pt x="806101" y="177094"/>
                        <a:pt x="819055" y="181761"/>
                      </a:cubicBezTo>
                      <a:cubicBezTo>
                        <a:pt x="848582" y="192143"/>
                        <a:pt x="877729" y="204526"/>
                        <a:pt x="908685" y="21671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82681C8F-A80F-962F-319A-1037F578B056}"/>
                    </a:ext>
                  </a:extLst>
                </p:cNvPr>
                <p:cNvSpPr/>
                <p:nvPr/>
              </p:nvSpPr>
              <p:spPr>
                <a:xfrm>
                  <a:off x="14234738" y="4396099"/>
                  <a:ext cx="620375" cy="349655"/>
                </a:xfrm>
                <a:custGeom>
                  <a:avLst/>
                  <a:gdLst>
                    <a:gd name="connsiteX0" fmla="*/ 309376 w 620375"/>
                    <a:gd name="connsiteY0" fmla="*/ 3 h 349655"/>
                    <a:gd name="connsiteX1" fmla="*/ 620367 w 620375"/>
                    <a:gd name="connsiteY1" fmla="*/ 300041 h 349655"/>
                    <a:gd name="connsiteX2" fmla="*/ 584553 w 620375"/>
                    <a:gd name="connsiteY2" fmla="*/ 349571 h 349655"/>
                    <a:gd name="connsiteX3" fmla="*/ 543310 w 620375"/>
                    <a:gd name="connsiteY3" fmla="*/ 301374 h 349655"/>
                    <a:gd name="connsiteX4" fmla="*/ 357096 w 620375"/>
                    <a:gd name="connsiteY4" fmla="*/ 82490 h 349655"/>
                    <a:gd name="connsiteX5" fmla="*/ 77061 w 620375"/>
                    <a:gd name="connsiteY5" fmla="*/ 297374 h 349655"/>
                    <a:gd name="connsiteX6" fmla="*/ 70108 w 620375"/>
                    <a:gd name="connsiteY6" fmla="*/ 329378 h 349655"/>
                    <a:gd name="connsiteX7" fmla="*/ 30579 w 620375"/>
                    <a:gd name="connsiteY7" fmla="*/ 348332 h 349655"/>
                    <a:gd name="connsiteX8" fmla="*/ 4 w 620375"/>
                    <a:gd name="connsiteY8" fmla="*/ 311375 h 349655"/>
                    <a:gd name="connsiteX9" fmla="*/ 89348 w 620375"/>
                    <a:gd name="connsiteY9" fmla="*/ 92777 h 349655"/>
                    <a:gd name="connsiteX10" fmla="*/ 309376 w 620375"/>
                    <a:gd name="connsiteY10" fmla="*/ 3 h 349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20375" h="349655">
                      <a:moveTo>
                        <a:pt x="309376" y="3"/>
                      </a:moveTo>
                      <a:cubicBezTo>
                        <a:pt x="476635" y="-759"/>
                        <a:pt x="618176" y="135830"/>
                        <a:pt x="620367" y="300041"/>
                      </a:cubicBezTo>
                      <a:cubicBezTo>
                        <a:pt x="620748" y="330711"/>
                        <a:pt x="608270" y="348047"/>
                        <a:pt x="584553" y="349571"/>
                      </a:cubicBezTo>
                      <a:cubicBezTo>
                        <a:pt x="561598" y="351095"/>
                        <a:pt x="545119" y="331854"/>
                        <a:pt x="543310" y="301374"/>
                      </a:cubicBezTo>
                      <a:cubicBezTo>
                        <a:pt x="536737" y="192313"/>
                        <a:pt x="461681" y="104016"/>
                        <a:pt x="357096" y="82490"/>
                      </a:cubicBezTo>
                      <a:cubicBezTo>
                        <a:pt x="218793" y="54010"/>
                        <a:pt x="85538" y="156308"/>
                        <a:pt x="77061" y="297374"/>
                      </a:cubicBezTo>
                      <a:cubicBezTo>
                        <a:pt x="76394" y="308232"/>
                        <a:pt x="74680" y="319757"/>
                        <a:pt x="70108" y="329378"/>
                      </a:cubicBezTo>
                      <a:cubicBezTo>
                        <a:pt x="62488" y="345284"/>
                        <a:pt x="47914" y="352619"/>
                        <a:pt x="30579" y="348332"/>
                      </a:cubicBezTo>
                      <a:cubicBezTo>
                        <a:pt x="12100" y="343856"/>
                        <a:pt x="99" y="332330"/>
                        <a:pt x="4" y="311375"/>
                      </a:cubicBezTo>
                      <a:cubicBezTo>
                        <a:pt x="-377" y="226127"/>
                        <a:pt x="28960" y="152594"/>
                        <a:pt x="89348" y="92777"/>
                      </a:cubicBezTo>
                      <a:cubicBezTo>
                        <a:pt x="149927" y="32674"/>
                        <a:pt x="223079" y="289"/>
                        <a:pt x="309376" y="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B73ADDE3-E848-572F-1FCF-9720A63A88F6}"/>
                    </a:ext>
                  </a:extLst>
                </p:cNvPr>
                <p:cNvSpPr/>
                <p:nvPr/>
              </p:nvSpPr>
              <p:spPr>
                <a:xfrm>
                  <a:off x="14389785" y="4551548"/>
                  <a:ext cx="310192" cy="194705"/>
                </a:xfrm>
                <a:custGeom>
                  <a:avLst/>
                  <a:gdLst>
                    <a:gd name="connsiteX0" fmla="*/ 155852 w 310192"/>
                    <a:gd name="connsiteY0" fmla="*/ 3 h 194705"/>
                    <a:gd name="connsiteX1" fmla="*/ 309681 w 310192"/>
                    <a:gd name="connsiteY1" fmla="*/ 140306 h 194705"/>
                    <a:gd name="connsiteX2" fmla="*/ 276534 w 310192"/>
                    <a:gd name="connsiteY2" fmla="*/ 194313 h 194705"/>
                    <a:gd name="connsiteX3" fmla="*/ 231957 w 310192"/>
                    <a:gd name="connsiteY3" fmla="*/ 149926 h 194705"/>
                    <a:gd name="connsiteX4" fmla="*/ 144899 w 310192"/>
                    <a:gd name="connsiteY4" fmla="*/ 79441 h 194705"/>
                    <a:gd name="connsiteX5" fmla="*/ 78795 w 310192"/>
                    <a:gd name="connsiteY5" fmla="*/ 144402 h 194705"/>
                    <a:gd name="connsiteX6" fmla="*/ 77652 w 310192"/>
                    <a:gd name="connsiteY6" fmla="*/ 156213 h 194705"/>
                    <a:gd name="connsiteX7" fmla="*/ 34504 w 310192"/>
                    <a:gd name="connsiteY7" fmla="*/ 194408 h 194705"/>
                    <a:gd name="connsiteX8" fmla="*/ 214 w 310192"/>
                    <a:gd name="connsiteY8" fmla="*/ 146021 h 194705"/>
                    <a:gd name="connsiteX9" fmla="*/ 155852 w 310192"/>
                    <a:gd name="connsiteY9" fmla="*/ 3 h 194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0192" h="194705">
                      <a:moveTo>
                        <a:pt x="155852" y="3"/>
                      </a:moveTo>
                      <a:cubicBezTo>
                        <a:pt x="235577" y="479"/>
                        <a:pt x="301299" y="60391"/>
                        <a:pt x="309681" y="140306"/>
                      </a:cubicBezTo>
                      <a:cubicBezTo>
                        <a:pt x="312920" y="170976"/>
                        <a:pt x="300633" y="190979"/>
                        <a:pt x="276534" y="194313"/>
                      </a:cubicBezTo>
                      <a:cubicBezTo>
                        <a:pt x="252912" y="197551"/>
                        <a:pt x="235862" y="180597"/>
                        <a:pt x="231957" y="149926"/>
                      </a:cubicBezTo>
                      <a:cubicBezTo>
                        <a:pt x="226052" y="102873"/>
                        <a:pt x="190047" y="73821"/>
                        <a:pt x="144899" y="79441"/>
                      </a:cubicBezTo>
                      <a:cubicBezTo>
                        <a:pt x="110323" y="83727"/>
                        <a:pt x="83748" y="109731"/>
                        <a:pt x="78795" y="144402"/>
                      </a:cubicBezTo>
                      <a:cubicBezTo>
                        <a:pt x="78224" y="148307"/>
                        <a:pt x="78224" y="152307"/>
                        <a:pt x="77652" y="156213"/>
                      </a:cubicBezTo>
                      <a:cubicBezTo>
                        <a:pt x="73461" y="181454"/>
                        <a:pt x="56031" y="196884"/>
                        <a:pt x="34504" y="194408"/>
                      </a:cubicBezTo>
                      <a:cubicBezTo>
                        <a:pt x="11549" y="191836"/>
                        <a:pt x="-1882" y="172881"/>
                        <a:pt x="214" y="146021"/>
                      </a:cubicBezTo>
                      <a:cubicBezTo>
                        <a:pt x="6691" y="62201"/>
                        <a:pt x="73556" y="-474"/>
                        <a:pt x="155852" y="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334A82D1-FBC8-8F50-0471-60F8300E85A1}"/>
                    </a:ext>
                  </a:extLst>
                </p:cNvPr>
                <p:cNvSpPr/>
                <p:nvPr/>
              </p:nvSpPr>
              <p:spPr>
                <a:xfrm>
                  <a:off x="13573707" y="5371272"/>
                  <a:ext cx="1941861" cy="657034"/>
                </a:xfrm>
                <a:custGeom>
                  <a:avLst/>
                  <a:gdLst>
                    <a:gd name="connsiteX0" fmla="*/ 932307 w 1941861"/>
                    <a:gd name="connsiteY0" fmla="*/ 579311 h 657034"/>
                    <a:gd name="connsiteX1" fmla="*/ 932307 w 1941861"/>
                    <a:gd name="connsiteY1" fmla="*/ 193358 h 657034"/>
                    <a:gd name="connsiteX2" fmla="*/ 1010031 w 1941861"/>
                    <a:gd name="connsiteY2" fmla="*/ 193358 h 657034"/>
                    <a:gd name="connsiteX3" fmla="*/ 1010031 w 1941861"/>
                    <a:gd name="connsiteY3" fmla="*/ 579596 h 657034"/>
                    <a:gd name="connsiteX4" fmla="*/ 1087946 w 1941861"/>
                    <a:gd name="connsiteY4" fmla="*/ 579596 h 657034"/>
                    <a:gd name="connsiteX5" fmla="*/ 1087946 w 1941861"/>
                    <a:gd name="connsiteY5" fmla="*/ 37624 h 657034"/>
                    <a:gd name="connsiteX6" fmla="*/ 1165765 w 1941861"/>
                    <a:gd name="connsiteY6" fmla="*/ 37624 h 657034"/>
                    <a:gd name="connsiteX7" fmla="*/ 1165765 w 1941861"/>
                    <a:gd name="connsiteY7" fmla="*/ 579692 h 657034"/>
                    <a:gd name="connsiteX8" fmla="*/ 1242822 w 1941861"/>
                    <a:gd name="connsiteY8" fmla="*/ 579692 h 657034"/>
                    <a:gd name="connsiteX9" fmla="*/ 1242822 w 1941861"/>
                    <a:gd name="connsiteY9" fmla="*/ 115824 h 657034"/>
                    <a:gd name="connsiteX10" fmla="*/ 1320737 w 1941861"/>
                    <a:gd name="connsiteY10" fmla="*/ 115824 h 657034"/>
                    <a:gd name="connsiteX11" fmla="*/ 1320737 w 1941861"/>
                    <a:gd name="connsiteY11" fmla="*/ 579501 h 657034"/>
                    <a:gd name="connsiteX12" fmla="*/ 1398556 w 1941861"/>
                    <a:gd name="connsiteY12" fmla="*/ 579501 h 657034"/>
                    <a:gd name="connsiteX13" fmla="*/ 1398556 w 1941861"/>
                    <a:gd name="connsiteY13" fmla="*/ 193929 h 657034"/>
                    <a:gd name="connsiteX14" fmla="*/ 1476947 w 1941861"/>
                    <a:gd name="connsiteY14" fmla="*/ 193929 h 657034"/>
                    <a:gd name="connsiteX15" fmla="*/ 1476947 w 1941861"/>
                    <a:gd name="connsiteY15" fmla="*/ 579215 h 657034"/>
                    <a:gd name="connsiteX16" fmla="*/ 1553909 w 1941861"/>
                    <a:gd name="connsiteY16" fmla="*/ 579215 h 657034"/>
                    <a:gd name="connsiteX17" fmla="*/ 1553909 w 1941861"/>
                    <a:gd name="connsiteY17" fmla="*/ 271463 h 657034"/>
                    <a:gd name="connsiteX18" fmla="*/ 1631728 w 1941861"/>
                    <a:gd name="connsiteY18" fmla="*/ 271463 h 657034"/>
                    <a:gd name="connsiteX19" fmla="*/ 1631728 w 1941861"/>
                    <a:gd name="connsiteY19" fmla="*/ 579215 h 657034"/>
                    <a:gd name="connsiteX20" fmla="*/ 1709547 w 1941861"/>
                    <a:gd name="connsiteY20" fmla="*/ 579215 h 657034"/>
                    <a:gd name="connsiteX21" fmla="*/ 1709547 w 1941861"/>
                    <a:gd name="connsiteY21" fmla="*/ 153543 h 657034"/>
                    <a:gd name="connsiteX22" fmla="*/ 1787462 w 1941861"/>
                    <a:gd name="connsiteY22" fmla="*/ 153543 h 657034"/>
                    <a:gd name="connsiteX23" fmla="*/ 1787462 w 1941861"/>
                    <a:gd name="connsiteY23" fmla="*/ 579025 h 657034"/>
                    <a:gd name="connsiteX24" fmla="*/ 1864805 w 1941861"/>
                    <a:gd name="connsiteY24" fmla="*/ 579025 h 657034"/>
                    <a:gd name="connsiteX25" fmla="*/ 1864805 w 1941861"/>
                    <a:gd name="connsiteY25" fmla="*/ 0 h 657034"/>
                    <a:gd name="connsiteX26" fmla="*/ 1941862 w 1941861"/>
                    <a:gd name="connsiteY26" fmla="*/ 0 h 657034"/>
                    <a:gd name="connsiteX27" fmla="*/ 1941862 w 1941861"/>
                    <a:gd name="connsiteY27" fmla="*/ 657035 h 657034"/>
                    <a:gd name="connsiteX28" fmla="*/ 0 w 1941861"/>
                    <a:gd name="connsiteY28" fmla="*/ 657035 h 657034"/>
                    <a:gd name="connsiteX29" fmla="*/ 0 w 1941861"/>
                    <a:gd name="connsiteY29" fmla="*/ 543592 h 657034"/>
                    <a:gd name="connsiteX30" fmla="*/ 75343 w 1941861"/>
                    <a:gd name="connsiteY30" fmla="*/ 543592 h 657034"/>
                    <a:gd name="connsiteX31" fmla="*/ 78010 w 1941861"/>
                    <a:gd name="connsiteY31" fmla="*/ 579311 h 657034"/>
                    <a:gd name="connsiteX32" fmla="*/ 154115 w 1941861"/>
                    <a:gd name="connsiteY32" fmla="*/ 579311 h 657034"/>
                    <a:gd name="connsiteX33" fmla="*/ 154115 w 1941861"/>
                    <a:gd name="connsiteY33" fmla="*/ 426720 h 657034"/>
                    <a:gd name="connsiteX34" fmla="*/ 231743 w 1941861"/>
                    <a:gd name="connsiteY34" fmla="*/ 426720 h 657034"/>
                    <a:gd name="connsiteX35" fmla="*/ 231743 w 1941861"/>
                    <a:gd name="connsiteY35" fmla="*/ 579120 h 657034"/>
                    <a:gd name="connsiteX36" fmla="*/ 308800 w 1941861"/>
                    <a:gd name="connsiteY36" fmla="*/ 579120 h 657034"/>
                    <a:gd name="connsiteX37" fmla="*/ 308800 w 1941861"/>
                    <a:gd name="connsiteY37" fmla="*/ 310515 h 657034"/>
                    <a:gd name="connsiteX38" fmla="*/ 386906 w 1941861"/>
                    <a:gd name="connsiteY38" fmla="*/ 310515 h 657034"/>
                    <a:gd name="connsiteX39" fmla="*/ 386906 w 1941861"/>
                    <a:gd name="connsiteY39" fmla="*/ 579311 h 657034"/>
                    <a:gd name="connsiteX40" fmla="*/ 464630 w 1941861"/>
                    <a:gd name="connsiteY40" fmla="*/ 579311 h 657034"/>
                    <a:gd name="connsiteX41" fmla="*/ 464630 w 1941861"/>
                    <a:gd name="connsiteY41" fmla="*/ 349568 h 657034"/>
                    <a:gd name="connsiteX42" fmla="*/ 542544 w 1941861"/>
                    <a:gd name="connsiteY42" fmla="*/ 349568 h 657034"/>
                    <a:gd name="connsiteX43" fmla="*/ 542544 w 1941861"/>
                    <a:gd name="connsiteY43" fmla="*/ 579596 h 657034"/>
                    <a:gd name="connsiteX44" fmla="*/ 620458 w 1941861"/>
                    <a:gd name="connsiteY44" fmla="*/ 579596 h 657034"/>
                    <a:gd name="connsiteX45" fmla="*/ 620458 w 1941861"/>
                    <a:gd name="connsiteY45" fmla="*/ 427482 h 657034"/>
                    <a:gd name="connsiteX46" fmla="*/ 698945 w 1941861"/>
                    <a:gd name="connsiteY46" fmla="*/ 427482 h 657034"/>
                    <a:gd name="connsiteX47" fmla="*/ 698945 w 1941861"/>
                    <a:gd name="connsiteY47" fmla="*/ 579406 h 657034"/>
                    <a:gd name="connsiteX48" fmla="*/ 776192 w 1941861"/>
                    <a:gd name="connsiteY48" fmla="*/ 579406 h 657034"/>
                    <a:gd name="connsiteX49" fmla="*/ 776192 w 1941861"/>
                    <a:gd name="connsiteY49" fmla="*/ 348901 h 657034"/>
                    <a:gd name="connsiteX50" fmla="*/ 854107 w 1941861"/>
                    <a:gd name="connsiteY50" fmla="*/ 348901 h 657034"/>
                    <a:gd name="connsiteX51" fmla="*/ 854107 w 1941861"/>
                    <a:gd name="connsiteY51" fmla="*/ 579215 h 657034"/>
                    <a:gd name="connsiteX52" fmla="*/ 932307 w 1941861"/>
                    <a:gd name="connsiteY52" fmla="*/ 579311 h 657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1941861" h="657034">
                      <a:moveTo>
                        <a:pt x="932307" y="579311"/>
                      </a:moveTo>
                      <a:cubicBezTo>
                        <a:pt x="932307" y="449961"/>
                        <a:pt x="932307" y="322421"/>
                        <a:pt x="932307" y="193358"/>
                      </a:cubicBezTo>
                      <a:cubicBezTo>
                        <a:pt x="958596" y="193358"/>
                        <a:pt x="982885" y="193358"/>
                        <a:pt x="1010031" y="193358"/>
                      </a:cubicBezTo>
                      <a:cubicBezTo>
                        <a:pt x="1010031" y="322326"/>
                        <a:pt x="1010031" y="450437"/>
                        <a:pt x="1010031" y="579596"/>
                      </a:cubicBezTo>
                      <a:cubicBezTo>
                        <a:pt x="1037082" y="579596"/>
                        <a:pt x="1061180" y="579596"/>
                        <a:pt x="1087946" y="579596"/>
                      </a:cubicBezTo>
                      <a:cubicBezTo>
                        <a:pt x="1087946" y="398240"/>
                        <a:pt x="1087946" y="218408"/>
                        <a:pt x="1087946" y="37624"/>
                      </a:cubicBezTo>
                      <a:cubicBezTo>
                        <a:pt x="1114806" y="37624"/>
                        <a:pt x="1139000" y="37624"/>
                        <a:pt x="1165765" y="37624"/>
                      </a:cubicBezTo>
                      <a:cubicBezTo>
                        <a:pt x="1165765" y="218789"/>
                        <a:pt x="1165765" y="398621"/>
                        <a:pt x="1165765" y="579692"/>
                      </a:cubicBezTo>
                      <a:cubicBezTo>
                        <a:pt x="1192435" y="579692"/>
                        <a:pt x="1216628" y="579692"/>
                        <a:pt x="1242822" y="579692"/>
                      </a:cubicBezTo>
                      <a:cubicBezTo>
                        <a:pt x="1242822" y="425006"/>
                        <a:pt x="1242822" y="271272"/>
                        <a:pt x="1242822" y="115824"/>
                      </a:cubicBezTo>
                      <a:cubicBezTo>
                        <a:pt x="1269016" y="115824"/>
                        <a:pt x="1293209" y="115824"/>
                        <a:pt x="1320737" y="115824"/>
                      </a:cubicBezTo>
                      <a:cubicBezTo>
                        <a:pt x="1320737" y="269558"/>
                        <a:pt x="1320737" y="423767"/>
                        <a:pt x="1320737" y="579501"/>
                      </a:cubicBezTo>
                      <a:cubicBezTo>
                        <a:pt x="1348073" y="579501"/>
                        <a:pt x="1372267" y="579501"/>
                        <a:pt x="1398556" y="579501"/>
                      </a:cubicBezTo>
                      <a:cubicBezTo>
                        <a:pt x="1398556" y="451009"/>
                        <a:pt x="1398556" y="323469"/>
                        <a:pt x="1398556" y="193929"/>
                      </a:cubicBezTo>
                      <a:cubicBezTo>
                        <a:pt x="1425416" y="193929"/>
                        <a:pt x="1450181" y="193929"/>
                        <a:pt x="1476947" y="193929"/>
                      </a:cubicBezTo>
                      <a:cubicBezTo>
                        <a:pt x="1476947" y="322231"/>
                        <a:pt x="1476947" y="449771"/>
                        <a:pt x="1476947" y="579215"/>
                      </a:cubicBezTo>
                      <a:cubicBezTo>
                        <a:pt x="1502950" y="579215"/>
                        <a:pt x="1527048" y="579215"/>
                        <a:pt x="1553909" y="579215"/>
                      </a:cubicBezTo>
                      <a:cubicBezTo>
                        <a:pt x="1553909" y="477012"/>
                        <a:pt x="1553909" y="375095"/>
                        <a:pt x="1553909" y="271463"/>
                      </a:cubicBezTo>
                      <a:cubicBezTo>
                        <a:pt x="1580864" y="271463"/>
                        <a:pt x="1604963" y="271463"/>
                        <a:pt x="1631728" y="271463"/>
                      </a:cubicBezTo>
                      <a:cubicBezTo>
                        <a:pt x="1631728" y="373380"/>
                        <a:pt x="1631728" y="475488"/>
                        <a:pt x="1631728" y="579215"/>
                      </a:cubicBezTo>
                      <a:cubicBezTo>
                        <a:pt x="1658303" y="579215"/>
                        <a:pt x="1682496" y="579215"/>
                        <a:pt x="1709547" y="579215"/>
                      </a:cubicBezTo>
                      <a:cubicBezTo>
                        <a:pt x="1709547" y="438055"/>
                        <a:pt x="1709547" y="296513"/>
                        <a:pt x="1709547" y="153543"/>
                      </a:cubicBezTo>
                      <a:cubicBezTo>
                        <a:pt x="1736693" y="153543"/>
                        <a:pt x="1760887" y="153543"/>
                        <a:pt x="1787462" y="153543"/>
                      </a:cubicBezTo>
                      <a:cubicBezTo>
                        <a:pt x="1787462" y="294989"/>
                        <a:pt x="1787462" y="436055"/>
                        <a:pt x="1787462" y="579025"/>
                      </a:cubicBezTo>
                      <a:cubicBezTo>
                        <a:pt x="1813846" y="579025"/>
                        <a:pt x="1838039" y="579025"/>
                        <a:pt x="1864805" y="579025"/>
                      </a:cubicBezTo>
                      <a:cubicBezTo>
                        <a:pt x="1864805" y="386906"/>
                        <a:pt x="1864805" y="194405"/>
                        <a:pt x="1864805" y="0"/>
                      </a:cubicBezTo>
                      <a:cubicBezTo>
                        <a:pt x="1891379" y="0"/>
                        <a:pt x="1915573" y="0"/>
                        <a:pt x="1941862" y="0"/>
                      </a:cubicBezTo>
                      <a:cubicBezTo>
                        <a:pt x="1941862" y="217837"/>
                        <a:pt x="1941862" y="436436"/>
                        <a:pt x="1941862" y="657035"/>
                      </a:cubicBezTo>
                      <a:cubicBezTo>
                        <a:pt x="1295209" y="657035"/>
                        <a:pt x="648176" y="657035"/>
                        <a:pt x="0" y="657035"/>
                      </a:cubicBezTo>
                      <a:cubicBezTo>
                        <a:pt x="0" y="619220"/>
                        <a:pt x="0" y="582168"/>
                        <a:pt x="0" y="543592"/>
                      </a:cubicBezTo>
                      <a:cubicBezTo>
                        <a:pt x="24955" y="543592"/>
                        <a:pt x="49149" y="543592"/>
                        <a:pt x="75343" y="543592"/>
                      </a:cubicBezTo>
                      <a:cubicBezTo>
                        <a:pt x="76200" y="554831"/>
                        <a:pt x="77057" y="566166"/>
                        <a:pt x="78010" y="579311"/>
                      </a:cubicBezTo>
                      <a:cubicBezTo>
                        <a:pt x="102775" y="579311"/>
                        <a:pt x="126873" y="579311"/>
                        <a:pt x="154115" y="579311"/>
                      </a:cubicBezTo>
                      <a:cubicBezTo>
                        <a:pt x="154115" y="528638"/>
                        <a:pt x="154115" y="478346"/>
                        <a:pt x="154115" y="426720"/>
                      </a:cubicBezTo>
                      <a:cubicBezTo>
                        <a:pt x="181451" y="426720"/>
                        <a:pt x="205645" y="426720"/>
                        <a:pt x="231743" y="426720"/>
                      </a:cubicBezTo>
                      <a:cubicBezTo>
                        <a:pt x="231743" y="477679"/>
                        <a:pt x="231743" y="527399"/>
                        <a:pt x="231743" y="579120"/>
                      </a:cubicBezTo>
                      <a:cubicBezTo>
                        <a:pt x="257746" y="579120"/>
                        <a:pt x="281845" y="579120"/>
                        <a:pt x="308800" y="579120"/>
                      </a:cubicBezTo>
                      <a:cubicBezTo>
                        <a:pt x="308800" y="490728"/>
                        <a:pt x="308800" y="401479"/>
                        <a:pt x="308800" y="310515"/>
                      </a:cubicBezTo>
                      <a:cubicBezTo>
                        <a:pt x="335661" y="310515"/>
                        <a:pt x="359855" y="310515"/>
                        <a:pt x="386906" y="310515"/>
                      </a:cubicBezTo>
                      <a:cubicBezTo>
                        <a:pt x="386906" y="399098"/>
                        <a:pt x="386906" y="488347"/>
                        <a:pt x="386906" y="579311"/>
                      </a:cubicBezTo>
                      <a:cubicBezTo>
                        <a:pt x="413861" y="579311"/>
                        <a:pt x="438055" y="579311"/>
                        <a:pt x="464630" y="579311"/>
                      </a:cubicBezTo>
                      <a:cubicBezTo>
                        <a:pt x="464630" y="503301"/>
                        <a:pt x="464630" y="427387"/>
                        <a:pt x="464630" y="349568"/>
                      </a:cubicBezTo>
                      <a:cubicBezTo>
                        <a:pt x="491014" y="349568"/>
                        <a:pt x="515112" y="349568"/>
                        <a:pt x="542544" y="349568"/>
                      </a:cubicBezTo>
                      <a:cubicBezTo>
                        <a:pt x="542544" y="425291"/>
                        <a:pt x="542544" y="501682"/>
                        <a:pt x="542544" y="579596"/>
                      </a:cubicBezTo>
                      <a:cubicBezTo>
                        <a:pt x="569976" y="579596"/>
                        <a:pt x="593979" y="579596"/>
                        <a:pt x="620458" y="579596"/>
                      </a:cubicBezTo>
                      <a:cubicBezTo>
                        <a:pt x="620458" y="528923"/>
                        <a:pt x="620458" y="479203"/>
                        <a:pt x="620458" y="427482"/>
                      </a:cubicBezTo>
                      <a:cubicBezTo>
                        <a:pt x="647510" y="427482"/>
                        <a:pt x="672275" y="427482"/>
                        <a:pt x="698945" y="427482"/>
                      </a:cubicBezTo>
                      <a:cubicBezTo>
                        <a:pt x="698945" y="478155"/>
                        <a:pt x="698945" y="527971"/>
                        <a:pt x="698945" y="579406"/>
                      </a:cubicBezTo>
                      <a:cubicBezTo>
                        <a:pt x="724948" y="579406"/>
                        <a:pt x="749046" y="579406"/>
                        <a:pt x="776192" y="579406"/>
                      </a:cubicBezTo>
                      <a:cubicBezTo>
                        <a:pt x="776192" y="503111"/>
                        <a:pt x="776192" y="426625"/>
                        <a:pt x="776192" y="348901"/>
                      </a:cubicBezTo>
                      <a:cubicBezTo>
                        <a:pt x="803339" y="348901"/>
                        <a:pt x="827532" y="348901"/>
                        <a:pt x="854107" y="348901"/>
                      </a:cubicBezTo>
                      <a:cubicBezTo>
                        <a:pt x="854107" y="425577"/>
                        <a:pt x="854107" y="501491"/>
                        <a:pt x="854107" y="579215"/>
                      </a:cubicBezTo>
                      <a:cubicBezTo>
                        <a:pt x="880396" y="579311"/>
                        <a:pt x="904589" y="579311"/>
                        <a:pt x="932307" y="57931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FD7C3200-62AD-B988-EAF0-E120E4F92245}"/>
                    </a:ext>
                  </a:extLst>
                </p:cNvPr>
                <p:cNvSpPr/>
                <p:nvPr/>
              </p:nvSpPr>
              <p:spPr>
                <a:xfrm>
                  <a:off x="13574850" y="4942266"/>
                  <a:ext cx="1943590" cy="893159"/>
                </a:xfrm>
                <a:custGeom>
                  <a:avLst/>
                  <a:gdLst>
                    <a:gd name="connsiteX0" fmla="*/ 1942624 w 1943590"/>
                    <a:gd name="connsiteY0" fmla="*/ 0 h 893159"/>
                    <a:gd name="connsiteX1" fmla="*/ 1943481 w 1943590"/>
                    <a:gd name="connsiteY1" fmla="*/ 234696 h 893159"/>
                    <a:gd name="connsiteX2" fmla="*/ 1907858 w 1943590"/>
                    <a:gd name="connsiteY2" fmla="*/ 321373 h 893159"/>
                    <a:gd name="connsiteX3" fmla="*/ 1617345 w 1943590"/>
                    <a:gd name="connsiteY3" fmla="*/ 610172 h 893159"/>
                    <a:gd name="connsiteX4" fmla="*/ 1601629 w 1943590"/>
                    <a:gd name="connsiteY4" fmla="*/ 631603 h 893159"/>
                    <a:gd name="connsiteX5" fmla="*/ 1387602 w 1943590"/>
                    <a:gd name="connsiteY5" fmla="*/ 507016 h 893159"/>
                    <a:gd name="connsiteX6" fmla="*/ 1149191 w 1943590"/>
                    <a:gd name="connsiteY6" fmla="*/ 368046 h 893159"/>
                    <a:gd name="connsiteX7" fmla="*/ 1114711 w 1943590"/>
                    <a:gd name="connsiteY7" fmla="*/ 372142 h 893159"/>
                    <a:gd name="connsiteX8" fmla="*/ 674465 w 1943590"/>
                    <a:gd name="connsiteY8" fmla="*/ 776478 h 893159"/>
                    <a:gd name="connsiteX9" fmla="*/ 661892 w 1943590"/>
                    <a:gd name="connsiteY9" fmla="*/ 787718 h 893159"/>
                    <a:gd name="connsiteX10" fmla="*/ 388049 w 1943590"/>
                    <a:gd name="connsiteY10" fmla="*/ 591503 h 893159"/>
                    <a:gd name="connsiteX11" fmla="*/ 0 w 1943590"/>
                    <a:gd name="connsiteY11" fmla="*/ 893159 h 893159"/>
                    <a:gd name="connsiteX12" fmla="*/ 0 w 1943590"/>
                    <a:gd name="connsiteY12" fmla="*/ 95 h 893159"/>
                    <a:gd name="connsiteX13" fmla="*/ 1942624 w 1943590"/>
                    <a:gd name="connsiteY13" fmla="*/ 0 h 893159"/>
                    <a:gd name="connsiteX14" fmla="*/ 1864614 w 1943590"/>
                    <a:gd name="connsiteY14" fmla="*/ 78296 h 893159"/>
                    <a:gd name="connsiteX15" fmla="*/ 76771 w 1943590"/>
                    <a:gd name="connsiteY15" fmla="*/ 78296 h 893159"/>
                    <a:gd name="connsiteX16" fmla="*/ 76771 w 1943590"/>
                    <a:gd name="connsiteY16" fmla="*/ 735521 h 893159"/>
                    <a:gd name="connsiteX17" fmla="*/ 385286 w 1943590"/>
                    <a:gd name="connsiteY17" fmla="*/ 494824 h 893159"/>
                    <a:gd name="connsiteX18" fmla="*/ 655511 w 1943590"/>
                    <a:gd name="connsiteY18" fmla="*/ 687515 h 893159"/>
                    <a:gd name="connsiteX19" fmla="*/ 1119759 w 1943590"/>
                    <a:gd name="connsiteY19" fmla="*/ 261271 h 893159"/>
                    <a:gd name="connsiteX20" fmla="*/ 1140714 w 1943590"/>
                    <a:gd name="connsiteY20" fmla="*/ 273272 h 893159"/>
                    <a:gd name="connsiteX21" fmla="*/ 1566101 w 1943590"/>
                    <a:gd name="connsiteY21" fmla="*/ 521208 h 893159"/>
                    <a:gd name="connsiteX22" fmla="*/ 1598486 w 1943590"/>
                    <a:gd name="connsiteY22" fmla="*/ 518350 h 893159"/>
                    <a:gd name="connsiteX23" fmla="*/ 1852613 w 1943590"/>
                    <a:gd name="connsiteY23" fmla="*/ 264033 h 893159"/>
                    <a:gd name="connsiteX24" fmla="*/ 1864043 w 1943590"/>
                    <a:gd name="connsiteY24" fmla="*/ 244602 h 893159"/>
                    <a:gd name="connsiteX25" fmla="*/ 1864614 w 1943590"/>
                    <a:gd name="connsiteY25" fmla="*/ 78296 h 893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943590" h="893159">
                      <a:moveTo>
                        <a:pt x="1942624" y="0"/>
                      </a:moveTo>
                      <a:cubicBezTo>
                        <a:pt x="1942624" y="79343"/>
                        <a:pt x="1940719" y="157067"/>
                        <a:pt x="1943481" y="234696"/>
                      </a:cubicBezTo>
                      <a:cubicBezTo>
                        <a:pt x="1944815" y="270986"/>
                        <a:pt x="1934051" y="296037"/>
                        <a:pt x="1907858" y="321373"/>
                      </a:cubicBezTo>
                      <a:cubicBezTo>
                        <a:pt x="1809560" y="416147"/>
                        <a:pt x="1713833" y="513493"/>
                        <a:pt x="1617345" y="610172"/>
                      </a:cubicBezTo>
                      <a:cubicBezTo>
                        <a:pt x="1611249" y="616268"/>
                        <a:pt x="1606963" y="624268"/>
                        <a:pt x="1601629" y="631603"/>
                      </a:cubicBezTo>
                      <a:cubicBezTo>
                        <a:pt x="1527143" y="588264"/>
                        <a:pt x="1457420" y="547592"/>
                        <a:pt x="1387602" y="507016"/>
                      </a:cubicBezTo>
                      <a:cubicBezTo>
                        <a:pt x="1308068" y="460820"/>
                        <a:pt x="1228344" y="415004"/>
                        <a:pt x="1149191" y="368046"/>
                      </a:cubicBezTo>
                      <a:cubicBezTo>
                        <a:pt x="1134904" y="359569"/>
                        <a:pt x="1126712" y="361093"/>
                        <a:pt x="1114711" y="372142"/>
                      </a:cubicBezTo>
                      <a:cubicBezTo>
                        <a:pt x="968312" y="507301"/>
                        <a:pt x="821341" y="641795"/>
                        <a:pt x="674465" y="776478"/>
                      </a:cubicBezTo>
                      <a:cubicBezTo>
                        <a:pt x="670941" y="779717"/>
                        <a:pt x="667417" y="782765"/>
                        <a:pt x="661892" y="787718"/>
                      </a:cubicBezTo>
                      <a:cubicBezTo>
                        <a:pt x="571214" y="722757"/>
                        <a:pt x="480536" y="657797"/>
                        <a:pt x="388049" y="591503"/>
                      </a:cubicBezTo>
                      <a:cubicBezTo>
                        <a:pt x="259461" y="691420"/>
                        <a:pt x="131350" y="791051"/>
                        <a:pt x="0" y="893159"/>
                      </a:cubicBezTo>
                      <a:cubicBezTo>
                        <a:pt x="0" y="593693"/>
                        <a:pt x="0" y="297656"/>
                        <a:pt x="0" y="95"/>
                      </a:cubicBezTo>
                      <a:cubicBezTo>
                        <a:pt x="646081" y="0"/>
                        <a:pt x="1292543" y="0"/>
                        <a:pt x="1942624" y="0"/>
                      </a:cubicBezTo>
                      <a:close/>
                      <a:moveTo>
                        <a:pt x="1864614" y="78296"/>
                      </a:moveTo>
                      <a:cubicBezTo>
                        <a:pt x="1266920" y="78296"/>
                        <a:pt x="671703" y="78296"/>
                        <a:pt x="76771" y="78296"/>
                      </a:cubicBezTo>
                      <a:cubicBezTo>
                        <a:pt x="76771" y="297371"/>
                        <a:pt x="76771" y="514350"/>
                        <a:pt x="76771" y="735521"/>
                      </a:cubicBezTo>
                      <a:cubicBezTo>
                        <a:pt x="181547" y="653701"/>
                        <a:pt x="283655" y="574072"/>
                        <a:pt x="385286" y="494824"/>
                      </a:cubicBezTo>
                      <a:cubicBezTo>
                        <a:pt x="476536" y="559880"/>
                        <a:pt x="565499" y="623316"/>
                        <a:pt x="655511" y="687515"/>
                      </a:cubicBezTo>
                      <a:cubicBezTo>
                        <a:pt x="810959" y="544735"/>
                        <a:pt x="965168" y="403193"/>
                        <a:pt x="1119759" y="261271"/>
                      </a:cubicBezTo>
                      <a:cubicBezTo>
                        <a:pt x="1127189" y="265557"/>
                        <a:pt x="1133951" y="269367"/>
                        <a:pt x="1140714" y="273272"/>
                      </a:cubicBezTo>
                      <a:cubicBezTo>
                        <a:pt x="1282541" y="355854"/>
                        <a:pt x="1424559" y="438245"/>
                        <a:pt x="1566101" y="521208"/>
                      </a:cubicBezTo>
                      <a:cubicBezTo>
                        <a:pt x="1578769" y="528638"/>
                        <a:pt x="1586865" y="529971"/>
                        <a:pt x="1598486" y="518350"/>
                      </a:cubicBezTo>
                      <a:cubicBezTo>
                        <a:pt x="1682782" y="433197"/>
                        <a:pt x="1768031" y="348901"/>
                        <a:pt x="1852613" y="264033"/>
                      </a:cubicBezTo>
                      <a:cubicBezTo>
                        <a:pt x="1857851" y="258794"/>
                        <a:pt x="1863947" y="251174"/>
                        <a:pt x="1864043" y="244602"/>
                      </a:cubicBezTo>
                      <a:cubicBezTo>
                        <a:pt x="1864995" y="189357"/>
                        <a:pt x="1864614" y="134017"/>
                        <a:pt x="1864614" y="7829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EADB0132-9A67-4A50-6708-82132F0D23BD}"/>
                  </a:ext>
                </a:extLst>
              </p:cNvPr>
              <p:cNvSpPr txBox="1"/>
              <p:nvPr/>
            </p:nvSpPr>
            <p:spPr>
              <a:xfrm>
                <a:off x="7452496" y="3869365"/>
                <a:ext cx="1313181" cy="43088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200">
                    <a:solidFill>
                      <a:schemeClr val="bg1"/>
                    </a:solidFill>
                    <a:latin typeface="+mj-ea"/>
                    <a:ea typeface="+mj-ea"/>
                  </a:rPr>
                  <a:t>输入标题</a:t>
                </a:r>
                <a:endParaRPr lang="en-US" altLang="zh-CN" sz="22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FA21C6A6-FE3B-90DC-B6D0-8C55300DCD4E}"/>
                </a:ext>
              </a:extLst>
            </p:cNvPr>
            <p:cNvSpPr txBox="1"/>
            <p:nvPr/>
          </p:nvSpPr>
          <p:spPr>
            <a:xfrm>
              <a:off x="8460206" y="4979378"/>
              <a:ext cx="13833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FFFFFF">
                      <a:alpha val="48000"/>
                    </a:srgbClr>
                  </a:solidFill>
                  <a:latin typeface="+mj-lt"/>
                </a:rPr>
                <a:t>04</a:t>
              </a:r>
              <a:endParaRPr lang="zh-CN" altLang="en-US" sz="2800">
                <a:solidFill>
                  <a:srgbClr val="FFFFFF">
                    <a:alpha val="48000"/>
                  </a:srgbClr>
                </a:solidFill>
                <a:latin typeface="+mj-lt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147CFFB-158C-9EC1-1823-05C07B7D3955}"/>
              </a:ext>
            </a:extLst>
          </p:cNvPr>
          <p:cNvGrpSpPr/>
          <p:nvPr/>
        </p:nvGrpSpPr>
        <p:grpSpPr>
          <a:xfrm>
            <a:off x="9180449" y="2325488"/>
            <a:ext cx="2934862" cy="3411570"/>
            <a:chOff x="9180449" y="2325488"/>
            <a:chExt cx="2934862" cy="3411570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C063F0B2-79D5-F83C-3645-F943F8414A99}"/>
                </a:ext>
              </a:extLst>
            </p:cNvPr>
            <p:cNvGrpSpPr/>
            <p:nvPr/>
          </p:nvGrpSpPr>
          <p:grpSpPr>
            <a:xfrm>
              <a:off x="9180449" y="2325488"/>
              <a:ext cx="2338451" cy="3335450"/>
              <a:chOff x="9031905" y="1992751"/>
              <a:chExt cx="2338451" cy="3335450"/>
            </a:xfrm>
            <a:scene3d>
              <a:camera prst="perspectiveLeft" fov="4800000">
                <a:rot lat="0" lon="1800000" rev="0"/>
              </a:camera>
              <a:lightRig rig="contrasting" dir="t"/>
            </a:scene3d>
          </p:grpSpPr>
          <p:sp>
            <p:nvSpPr>
              <p:cNvPr id="47" name="矩形: 圆角 46">
                <a:extLst>
                  <a:ext uri="{FF2B5EF4-FFF2-40B4-BE49-F238E27FC236}">
                    <a16:creationId xmlns:a16="http://schemas.microsoft.com/office/drawing/2014/main" id="{8AB14748-2BB6-B6F4-99AC-260139C491A0}"/>
                  </a:ext>
                </a:extLst>
              </p:cNvPr>
              <p:cNvSpPr/>
              <p:nvPr/>
            </p:nvSpPr>
            <p:spPr>
              <a:xfrm>
                <a:off x="9031905" y="1992751"/>
                <a:ext cx="2338451" cy="3335450"/>
              </a:xfrm>
              <a:prstGeom prst="roundRect">
                <a:avLst>
                  <a:gd name="adj" fmla="val 3633"/>
                </a:avLst>
              </a:prstGeom>
              <a:gradFill>
                <a:gsLst>
                  <a:gs pos="0">
                    <a:schemeClr val="accent2">
                      <a:alpha val="87000"/>
                    </a:schemeClr>
                  </a:gs>
                  <a:gs pos="92000">
                    <a:schemeClr val="accent1">
                      <a:alpha val="91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innerShdw blurRad="330200">
                  <a:schemeClr val="bg1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+mj-ea"/>
                  <a:ea typeface="+mj-ea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5CB14B0E-6608-5A55-9AF4-921F589EA9BF}"/>
                  </a:ext>
                </a:extLst>
              </p:cNvPr>
              <p:cNvSpPr/>
              <p:nvPr/>
            </p:nvSpPr>
            <p:spPr>
              <a:xfrm>
                <a:off x="9609555" y="2369973"/>
                <a:ext cx="1183150" cy="1183149"/>
              </a:xfrm>
              <a:prstGeom prst="ellipse">
                <a:avLst/>
              </a:prstGeom>
              <a:noFill/>
              <a:ln w="19050"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EE5FBF35-F30C-FCAF-1CBB-93173183E7D4}"/>
                  </a:ext>
                </a:extLst>
              </p:cNvPr>
              <p:cNvGrpSpPr/>
              <p:nvPr/>
            </p:nvGrpSpPr>
            <p:grpSpPr>
              <a:xfrm>
                <a:off x="9832141" y="2592376"/>
                <a:ext cx="737977" cy="738342"/>
                <a:chOff x="13075703" y="2519265"/>
                <a:chExt cx="2333475" cy="2334631"/>
              </a:xfrm>
              <a:solidFill>
                <a:schemeClr val="bg1"/>
              </a:solidFill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34424CF7-AFBA-07DF-82C9-EAB28DD51AF5}"/>
                    </a:ext>
                  </a:extLst>
                </p:cNvPr>
                <p:cNvSpPr/>
                <p:nvPr/>
              </p:nvSpPr>
              <p:spPr>
                <a:xfrm>
                  <a:off x="13076179" y="2909836"/>
                  <a:ext cx="2331148" cy="1553051"/>
                </a:xfrm>
                <a:custGeom>
                  <a:avLst/>
                  <a:gdLst>
                    <a:gd name="connsiteX0" fmla="*/ 0 w 2331148"/>
                    <a:gd name="connsiteY0" fmla="*/ 0 h 1553051"/>
                    <a:gd name="connsiteX1" fmla="*/ 2331149 w 2331148"/>
                    <a:gd name="connsiteY1" fmla="*/ 0 h 1553051"/>
                    <a:gd name="connsiteX2" fmla="*/ 2331149 w 2331148"/>
                    <a:gd name="connsiteY2" fmla="*/ 1553051 h 1553051"/>
                    <a:gd name="connsiteX3" fmla="*/ 0 w 2331148"/>
                    <a:gd name="connsiteY3" fmla="*/ 1553051 h 1553051"/>
                    <a:gd name="connsiteX4" fmla="*/ 0 w 2331148"/>
                    <a:gd name="connsiteY4" fmla="*/ 0 h 1553051"/>
                    <a:gd name="connsiteX5" fmla="*/ 2254091 w 2331148"/>
                    <a:gd name="connsiteY5" fmla="*/ 78010 h 1553051"/>
                    <a:gd name="connsiteX6" fmla="*/ 78010 w 2331148"/>
                    <a:gd name="connsiteY6" fmla="*/ 78010 h 1553051"/>
                    <a:gd name="connsiteX7" fmla="*/ 78010 w 2331148"/>
                    <a:gd name="connsiteY7" fmla="*/ 1475518 h 1553051"/>
                    <a:gd name="connsiteX8" fmla="*/ 2254091 w 2331148"/>
                    <a:gd name="connsiteY8" fmla="*/ 1475518 h 1553051"/>
                    <a:gd name="connsiteX9" fmla="*/ 2254091 w 2331148"/>
                    <a:gd name="connsiteY9" fmla="*/ 78010 h 15530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31148" h="1553051">
                      <a:moveTo>
                        <a:pt x="0" y="0"/>
                      </a:moveTo>
                      <a:cubicBezTo>
                        <a:pt x="777431" y="0"/>
                        <a:pt x="1553432" y="0"/>
                        <a:pt x="2331149" y="0"/>
                      </a:cubicBezTo>
                      <a:cubicBezTo>
                        <a:pt x="2331149" y="517303"/>
                        <a:pt x="2331149" y="1034415"/>
                        <a:pt x="2331149" y="1553051"/>
                      </a:cubicBezTo>
                      <a:cubicBezTo>
                        <a:pt x="1554385" y="1553051"/>
                        <a:pt x="777907" y="1553051"/>
                        <a:pt x="0" y="1553051"/>
                      </a:cubicBezTo>
                      <a:cubicBezTo>
                        <a:pt x="0" y="1035844"/>
                        <a:pt x="0" y="519398"/>
                        <a:pt x="0" y="0"/>
                      </a:cubicBezTo>
                      <a:close/>
                      <a:moveTo>
                        <a:pt x="2254091" y="78010"/>
                      </a:moveTo>
                      <a:cubicBezTo>
                        <a:pt x="1527048" y="78010"/>
                        <a:pt x="802672" y="78010"/>
                        <a:pt x="78010" y="78010"/>
                      </a:cubicBezTo>
                      <a:cubicBezTo>
                        <a:pt x="78010" y="544925"/>
                        <a:pt x="78010" y="1010412"/>
                        <a:pt x="78010" y="1475518"/>
                      </a:cubicBezTo>
                      <a:cubicBezTo>
                        <a:pt x="804291" y="1475518"/>
                        <a:pt x="1528572" y="1475518"/>
                        <a:pt x="2254091" y="1475518"/>
                      </a:cubicBezTo>
                      <a:cubicBezTo>
                        <a:pt x="2254091" y="1009174"/>
                        <a:pt x="2254091" y="544354"/>
                        <a:pt x="2254091" y="7801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21A5E4E2-2A07-FC6A-5968-526D34EE7181}"/>
                    </a:ext>
                  </a:extLst>
                </p:cNvPr>
                <p:cNvSpPr/>
                <p:nvPr/>
              </p:nvSpPr>
              <p:spPr>
                <a:xfrm>
                  <a:off x="13076369" y="4543278"/>
                  <a:ext cx="2332809" cy="310618"/>
                </a:xfrm>
                <a:custGeom>
                  <a:avLst/>
                  <a:gdLst>
                    <a:gd name="connsiteX0" fmla="*/ 1323118 w 2332809"/>
                    <a:gd name="connsiteY0" fmla="*/ 310610 h 310618"/>
                    <a:gd name="connsiteX1" fmla="*/ 1320832 w 2332809"/>
                    <a:gd name="connsiteY1" fmla="*/ 272510 h 310618"/>
                    <a:gd name="connsiteX2" fmla="*/ 1165479 w 2332809"/>
                    <a:gd name="connsiteY2" fmla="*/ 272510 h 310618"/>
                    <a:gd name="connsiteX3" fmla="*/ 1165479 w 2332809"/>
                    <a:gd name="connsiteY3" fmla="*/ 195263 h 310618"/>
                    <a:gd name="connsiteX4" fmla="*/ 308896 w 2332809"/>
                    <a:gd name="connsiteY4" fmla="*/ 195263 h 310618"/>
                    <a:gd name="connsiteX5" fmla="*/ 308896 w 2332809"/>
                    <a:gd name="connsiteY5" fmla="*/ 278511 h 310618"/>
                    <a:gd name="connsiteX6" fmla="*/ 0 w 2332809"/>
                    <a:gd name="connsiteY6" fmla="*/ 227647 h 310618"/>
                    <a:gd name="connsiteX7" fmla="*/ 0 w 2332809"/>
                    <a:gd name="connsiteY7" fmla="*/ 82677 h 310618"/>
                    <a:gd name="connsiteX8" fmla="*/ 308896 w 2332809"/>
                    <a:gd name="connsiteY8" fmla="*/ 30671 h 310618"/>
                    <a:gd name="connsiteX9" fmla="*/ 308896 w 2332809"/>
                    <a:gd name="connsiteY9" fmla="*/ 114490 h 310618"/>
                    <a:gd name="connsiteX10" fmla="*/ 1164717 w 2332809"/>
                    <a:gd name="connsiteY10" fmla="*/ 114490 h 310618"/>
                    <a:gd name="connsiteX11" fmla="*/ 1164717 w 2332809"/>
                    <a:gd name="connsiteY11" fmla="*/ 39338 h 310618"/>
                    <a:gd name="connsiteX12" fmla="*/ 1320356 w 2332809"/>
                    <a:gd name="connsiteY12" fmla="*/ 39338 h 310618"/>
                    <a:gd name="connsiteX13" fmla="*/ 1323023 w 2332809"/>
                    <a:gd name="connsiteY13" fmla="*/ 0 h 310618"/>
                    <a:gd name="connsiteX14" fmla="*/ 1349026 w 2332809"/>
                    <a:gd name="connsiteY14" fmla="*/ 0 h 310618"/>
                    <a:gd name="connsiteX15" fmla="*/ 2199037 w 2332809"/>
                    <a:gd name="connsiteY15" fmla="*/ 0 h 310618"/>
                    <a:gd name="connsiteX16" fmla="*/ 2332577 w 2332809"/>
                    <a:gd name="connsiteY16" fmla="*/ 132969 h 310618"/>
                    <a:gd name="connsiteX17" fmla="*/ 2332101 w 2332809"/>
                    <a:gd name="connsiteY17" fmla="*/ 199644 h 310618"/>
                    <a:gd name="connsiteX18" fmla="*/ 2221325 w 2332809"/>
                    <a:gd name="connsiteY18" fmla="*/ 310229 h 310618"/>
                    <a:gd name="connsiteX19" fmla="*/ 2199894 w 2332809"/>
                    <a:gd name="connsiteY19" fmla="*/ 310610 h 310618"/>
                    <a:gd name="connsiteX20" fmla="*/ 1349883 w 2332809"/>
                    <a:gd name="connsiteY20" fmla="*/ 310610 h 310618"/>
                    <a:gd name="connsiteX21" fmla="*/ 1323118 w 2332809"/>
                    <a:gd name="connsiteY21" fmla="*/ 310610 h 310618"/>
                    <a:gd name="connsiteX22" fmla="*/ 1399794 w 2332809"/>
                    <a:gd name="connsiteY22" fmla="*/ 233458 h 310618"/>
                    <a:gd name="connsiteX23" fmla="*/ 1427607 w 2332809"/>
                    <a:gd name="connsiteY23" fmla="*/ 233458 h 310618"/>
                    <a:gd name="connsiteX24" fmla="*/ 1858613 w 2332809"/>
                    <a:gd name="connsiteY24" fmla="*/ 233458 h 310618"/>
                    <a:gd name="connsiteX25" fmla="*/ 2201513 w 2332809"/>
                    <a:gd name="connsiteY25" fmla="*/ 233363 h 310618"/>
                    <a:gd name="connsiteX26" fmla="*/ 2255425 w 2332809"/>
                    <a:gd name="connsiteY26" fmla="*/ 180403 h 310618"/>
                    <a:gd name="connsiteX27" fmla="*/ 2255425 w 2332809"/>
                    <a:gd name="connsiteY27" fmla="*/ 135160 h 310618"/>
                    <a:gd name="connsiteX28" fmla="*/ 2197227 w 2332809"/>
                    <a:gd name="connsiteY28" fmla="*/ 77057 h 310618"/>
                    <a:gd name="connsiteX29" fmla="*/ 1425702 w 2332809"/>
                    <a:gd name="connsiteY29" fmla="*/ 77057 h 310618"/>
                    <a:gd name="connsiteX30" fmla="*/ 1399699 w 2332809"/>
                    <a:gd name="connsiteY30" fmla="*/ 77057 h 310618"/>
                    <a:gd name="connsiteX31" fmla="*/ 1399794 w 2332809"/>
                    <a:gd name="connsiteY31" fmla="*/ 233458 h 310618"/>
                    <a:gd name="connsiteX32" fmla="*/ 1243489 w 2332809"/>
                    <a:gd name="connsiteY32" fmla="*/ 191738 h 310618"/>
                    <a:gd name="connsiteX33" fmla="*/ 1320260 w 2332809"/>
                    <a:gd name="connsiteY33" fmla="*/ 191738 h 310618"/>
                    <a:gd name="connsiteX34" fmla="*/ 1320260 w 2332809"/>
                    <a:gd name="connsiteY34" fmla="*/ 117634 h 310618"/>
                    <a:gd name="connsiteX35" fmla="*/ 1243489 w 2332809"/>
                    <a:gd name="connsiteY35" fmla="*/ 117634 h 310618"/>
                    <a:gd name="connsiteX36" fmla="*/ 1243489 w 2332809"/>
                    <a:gd name="connsiteY36" fmla="*/ 191738 h 310618"/>
                    <a:gd name="connsiteX37" fmla="*/ 230791 w 2332809"/>
                    <a:gd name="connsiteY37" fmla="*/ 186500 h 310618"/>
                    <a:gd name="connsiteX38" fmla="*/ 230791 w 2332809"/>
                    <a:gd name="connsiteY38" fmla="*/ 123920 h 310618"/>
                    <a:gd name="connsiteX39" fmla="*/ 75533 w 2332809"/>
                    <a:gd name="connsiteY39" fmla="*/ 149257 h 310618"/>
                    <a:gd name="connsiteX40" fmla="*/ 75152 w 2332809"/>
                    <a:gd name="connsiteY40" fmla="*/ 159544 h 310618"/>
                    <a:gd name="connsiteX41" fmla="*/ 230791 w 2332809"/>
                    <a:gd name="connsiteY41" fmla="*/ 186500 h 3106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2332809" h="310618">
                      <a:moveTo>
                        <a:pt x="1323118" y="310610"/>
                      </a:moveTo>
                      <a:cubicBezTo>
                        <a:pt x="1322356" y="297656"/>
                        <a:pt x="1321689" y="286798"/>
                        <a:pt x="1320832" y="272510"/>
                      </a:cubicBezTo>
                      <a:cubicBezTo>
                        <a:pt x="1269778" y="272510"/>
                        <a:pt x="1218914" y="272510"/>
                        <a:pt x="1165479" y="272510"/>
                      </a:cubicBezTo>
                      <a:cubicBezTo>
                        <a:pt x="1165479" y="244888"/>
                        <a:pt x="1165479" y="220694"/>
                        <a:pt x="1165479" y="195263"/>
                      </a:cubicBezTo>
                      <a:cubicBezTo>
                        <a:pt x="879253" y="195263"/>
                        <a:pt x="595503" y="195263"/>
                        <a:pt x="308896" y="195263"/>
                      </a:cubicBezTo>
                      <a:cubicBezTo>
                        <a:pt x="308896" y="223075"/>
                        <a:pt x="308896" y="249650"/>
                        <a:pt x="308896" y="278511"/>
                      </a:cubicBezTo>
                      <a:cubicBezTo>
                        <a:pt x="204216" y="261271"/>
                        <a:pt x="102775" y="244507"/>
                        <a:pt x="0" y="227647"/>
                      </a:cubicBezTo>
                      <a:cubicBezTo>
                        <a:pt x="0" y="179260"/>
                        <a:pt x="0" y="132112"/>
                        <a:pt x="0" y="82677"/>
                      </a:cubicBezTo>
                      <a:cubicBezTo>
                        <a:pt x="102013" y="65532"/>
                        <a:pt x="204026" y="48292"/>
                        <a:pt x="308896" y="30671"/>
                      </a:cubicBezTo>
                      <a:cubicBezTo>
                        <a:pt x="308896" y="59817"/>
                        <a:pt x="308896" y="86392"/>
                        <a:pt x="308896" y="114490"/>
                      </a:cubicBezTo>
                      <a:cubicBezTo>
                        <a:pt x="595027" y="114490"/>
                        <a:pt x="878777" y="114490"/>
                        <a:pt x="1164717" y="114490"/>
                      </a:cubicBezTo>
                      <a:cubicBezTo>
                        <a:pt x="1164717" y="90106"/>
                        <a:pt x="1164717" y="65818"/>
                        <a:pt x="1164717" y="39338"/>
                      </a:cubicBezTo>
                      <a:cubicBezTo>
                        <a:pt x="1217295" y="39338"/>
                        <a:pt x="1267682" y="39338"/>
                        <a:pt x="1320356" y="39338"/>
                      </a:cubicBezTo>
                      <a:cubicBezTo>
                        <a:pt x="1321308" y="25813"/>
                        <a:pt x="1322070" y="14383"/>
                        <a:pt x="1323023" y="0"/>
                      </a:cubicBezTo>
                      <a:cubicBezTo>
                        <a:pt x="1332166" y="0"/>
                        <a:pt x="1340549" y="0"/>
                        <a:pt x="1349026" y="0"/>
                      </a:cubicBezTo>
                      <a:cubicBezTo>
                        <a:pt x="1632395" y="0"/>
                        <a:pt x="1915668" y="0"/>
                        <a:pt x="2199037" y="0"/>
                      </a:cubicBezTo>
                      <a:cubicBezTo>
                        <a:pt x="2288000" y="0"/>
                        <a:pt x="2332482" y="44482"/>
                        <a:pt x="2332577" y="132969"/>
                      </a:cubicBezTo>
                      <a:cubicBezTo>
                        <a:pt x="2332577" y="155162"/>
                        <a:pt x="2333339" y="177451"/>
                        <a:pt x="2332101" y="199644"/>
                      </a:cubicBezTo>
                      <a:cubicBezTo>
                        <a:pt x="2328767" y="259556"/>
                        <a:pt x="2281333" y="306514"/>
                        <a:pt x="2221325" y="310229"/>
                      </a:cubicBezTo>
                      <a:cubicBezTo>
                        <a:pt x="2214182" y="310705"/>
                        <a:pt x="2207038" y="310610"/>
                        <a:pt x="2199894" y="310610"/>
                      </a:cubicBezTo>
                      <a:cubicBezTo>
                        <a:pt x="1916525" y="310610"/>
                        <a:pt x="1633252" y="310610"/>
                        <a:pt x="1349883" y="310610"/>
                      </a:cubicBezTo>
                      <a:cubicBezTo>
                        <a:pt x="1341406" y="310610"/>
                        <a:pt x="1332833" y="310610"/>
                        <a:pt x="1323118" y="310610"/>
                      </a:cubicBezTo>
                      <a:close/>
                      <a:moveTo>
                        <a:pt x="1399794" y="233458"/>
                      </a:moveTo>
                      <a:cubicBezTo>
                        <a:pt x="1410462" y="233458"/>
                        <a:pt x="1419035" y="233458"/>
                        <a:pt x="1427607" y="233458"/>
                      </a:cubicBezTo>
                      <a:cubicBezTo>
                        <a:pt x="1571244" y="233458"/>
                        <a:pt x="1714976" y="233458"/>
                        <a:pt x="1858613" y="233458"/>
                      </a:cubicBezTo>
                      <a:cubicBezTo>
                        <a:pt x="1972913" y="233458"/>
                        <a:pt x="2087213" y="233553"/>
                        <a:pt x="2201513" y="233363"/>
                      </a:cubicBezTo>
                      <a:cubicBezTo>
                        <a:pt x="2240280" y="233267"/>
                        <a:pt x="2254949" y="218599"/>
                        <a:pt x="2255425" y="180403"/>
                      </a:cubicBezTo>
                      <a:cubicBezTo>
                        <a:pt x="2255615" y="165354"/>
                        <a:pt x="2255520" y="150209"/>
                        <a:pt x="2255425" y="135160"/>
                      </a:cubicBezTo>
                      <a:cubicBezTo>
                        <a:pt x="2255330" y="90202"/>
                        <a:pt x="2242280" y="77057"/>
                        <a:pt x="2197227" y="77057"/>
                      </a:cubicBezTo>
                      <a:cubicBezTo>
                        <a:pt x="1940052" y="77057"/>
                        <a:pt x="1682877" y="77057"/>
                        <a:pt x="1425702" y="77057"/>
                      </a:cubicBezTo>
                      <a:cubicBezTo>
                        <a:pt x="1417320" y="77057"/>
                        <a:pt x="1408843" y="77057"/>
                        <a:pt x="1399699" y="77057"/>
                      </a:cubicBezTo>
                      <a:cubicBezTo>
                        <a:pt x="1399794" y="130016"/>
                        <a:pt x="1399794" y="179832"/>
                        <a:pt x="1399794" y="233458"/>
                      </a:cubicBezTo>
                      <a:close/>
                      <a:moveTo>
                        <a:pt x="1243489" y="191738"/>
                      </a:moveTo>
                      <a:cubicBezTo>
                        <a:pt x="1270445" y="191738"/>
                        <a:pt x="1295114" y="191738"/>
                        <a:pt x="1320260" y="191738"/>
                      </a:cubicBezTo>
                      <a:cubicBezTo>
                        <a:pt x="1320260" y="165735"/>
                        <a:pt x="1320260" y="141827"/>
                        <a:pt x="1320260" y="117634"/>
                      </a:cubicBezTo>
                      <a:cubicBezTo>
                        <a:pt x="1293876" y="117634"/>
                        <a:pt x="1269111" y="117634"/>
                        <a:pt x="1243489" y="117634"/>
                      </a:cubicBezTo>
                      <a:cubicBezTo>
                        <a:pt x="1243489" y="142589"/>
                        <a:pt x="1243489" y="166021"/>
                        <a:pt x="1243489" y="191738"/>
                      </a:cubicBezTo>
                      <a:close/>
                      <a:moveTo>
                        <a:pt x="230791" y="186500"/>
                      </a:moveTo>
                      <a:cubicBezTo>
                        <a:pt x="230791" y="165354"/>
                        <a:pt x="230791" y="145828"/>
                        <a:pt x="230791" y="123920"/>
                      </a:cubicBezTo>
                      <a:cubicBezTo>
                        <a:pt x="178118" y="132493"/>
                        <a:pt x="126873" y="140875"/>
                        <a:pt x="75533" y="149257"/>
                      </a:cubicBezTo>
                      <a:cubicBezTo>
                        <a:pt x="75438" y="152686"/>
                        <a:pt x="75248" y="156115"/>
                        <a:pt x="75152" y="159544"/>
                      </a:cubicBezTo>
                      <a:cubicBezTo>
                        <a:pt x="126683" y="168497"/>
                        <a:pt x="178213" y="177355"/>
                        <a:pt x="230791" y="1865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29FE6958-A688-78E5-120A-7F969977A487}"/>
                    </a:ext>
                  </a:extLst>
                </p:cNvPr>
                <p:cNvSpPr/>
                <p:nvPr/>
              </p:nvSpPr>
              <p:spPr>
                <a:xfrm>
                  <a:off x="13075703" y="2519265"/>
                  <a:ext cx="2331624" cy="308941"/>
                </a:xfrm>
                <a:custGeom>
                  <a:avLst/>
                  <a:gdLst>
                    <a:gd name="connsiteX0" fmla="*/ 0 w 2331624"/>
                    <a:gd name="connsiteY0" fmla="*/ 308941 h 308941"/>
                    <a:gd name="connsiteX1" fmla="*/ 0 w 2331624"/>
                    <a:gd name="connsiteY1" fmla="*/ 46 h 308941"/>
                    <a:gd name="connsiteX2" fmla="*/ 26194 w 2331624"/>
                    <a:gd name="connsiteY2" fmla="*/ 46 h 308941"/>
                    <a:gd name="connsiteX3" fmla="*/ 650081 w 2331624"/>
                    <a:gd name="connsiteY3" fmla="*/ 617 h 308941"/>
                    <a:gd name="connsiteX4" fmla="*/ 690848 w 2331624"/>
                    <a:gd name="connsiteY4" fmla="*/ 13952 h 308941"/>
                    <a:gd name="connsiteX5" fmla="*/ 963549 w 2331624"/>
                    <a:gd name="connsiteY5" fmla="*/ 217597 h 308941"/>
                    <a:gd name="connsiteX6" fmla="*/ 1011174 w 2331624"/>
                    <a:gd name="connsiteY6" fmla="*/ 233789 h 308941"/>
                    <a:gd name="connsiteX7" fmla="*/ 2301716 w 2331624"/>
                    <a:gd name="connsiteY7" fmla="*/ 233408 h 308941"/>
                    <a:gd name="connsiteX8" fmla="*/ 2331625 w 2331624"/>
                    <a:gd name="connsiteY8" fmla="*/ 233408 h 308941"/>
                    <a:gd name="connsiteX9" fmla="*/ 2331625 w 2331624"/>
                    <a:gd name="connsiteY9" fmla="*/ 308846 h 308941"/>
                    <a:gd name="connsiteX10" fmla="*/ 0 w 2331624"/>
                    <a:gd name="connsiteY10" fmla="*/ 308941 h 308941"/>
                    <a:gd name="connsiteX11" fmla="*/ 853345 w 2331624"/>
                    <a:gd name="connsiteY11" fmla="*/ 232170 h 308941"/>
                    <a:gd name="connsiteX12" fmla="*/ 652558 w 2331624"/>
                    <a:gd name="connsiteY12" fmla="*/ 82532 h 308941"/>
                    <a:gd name="connsiteX13" fmla="*/ 625507 w 2331624"/>
                    <a:gd name="connsiteY13" fmla="*/ 77389 h 308941"/>
                    <a:gd name="connsiteX14" fmla="*/ 101632 w 2331624"/>
                    <a:gd name="connsiteY14" fmla="*/ 77198 h 308941"/>
                    <a:gd name="connsiteX15" fmla="*/ 77534 w 2331624"/>
                    <a:gd name="connsiteY15" fmla="*/ 77198 h 308941"/>
                    <a:gd name="connsiteX16" fmla="*/ 77534 w 2331624"/>
                    <a:gd name="connsiteY16" fmla="*/ 232170 h 308941"/>
                    <a:gd name="connsiteX17" fmla="*/ 853345 w 2331624"/>
                    <a:gd name="connsiteY17" fmla="*/ 232170 h 3089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331624" h="308941">
                      <a:moveTo>
                        <a:pt x="0" y="308941"/>
                      </a:moveTo>
                      <a:cubicBezTo>
                        <a:pt x="0" y="205690"/>
                        <a:pt x="0" y="104344"/>
                        <a:pt x="0" y="46"/>
                      </a:cubicBezTo>
                      <a:cubicBezTo>
                        <a:pt x="9239" y="46"/>
                        <a:pt x="17717" y="46"/>
                        <a:pt x="26194" y="46"/>
                      </a:cubicBezTo>
                      <a:cubicBezTo>
                        <a:pt x="234125" y="46"/>
                        <a:pt x="442055" y="-240"/>
                        <a:pt x="650081" y="617"/>
                      </a:cubicBezTo>
                      <a:cubicBezTo>
                        <a:pt x="663797" y="712"/>
                        <a:pt x="679799" y="5856"/>
                        <a:pt x="690848" y="13952"/>
                      </a:cubicBezTo>
                      <a:cubicBezTo>
                        <a:pt x="782384" y="81008"/>
                        <a:pt x="873157" y="149112"/>
                        <a:pt x="963549" y="217597"/>
                      </a:cubicBezTo>
                      <a:cubicBezTo>
                        <a:pt x="978218" y="228741"/>
                        <a:pt x="992600" y="233789"/>
                        <a:pt x="1011174" y="233789"/>
                      </a:cubicBezTo>
                      <a:cubicBezTo>
                        <a:pt x="1441323" y="233313"/>
                        <a:pt x="1871567" y="233408"/>
                        <a:pt x="2301716" y="233408"/>
                      </a:cubicBezTo>
                      <a:cubicBezTo>
                        <a:pt x="2311146" y="233408"/>
                        <a:pt x="2320576" y="233408"/>
                        <a:pt x="2331625" y="233408"/>
                      </a:cubicBezTo>
                      <a:cubicBezTo>
                        <a:pt x="2331625" y="258935"/>
                        <a:pt x="2331625" y="283033"/>
                        <a:pt x="2331625" y="308846"/>
                      </a:cubicBezTo>
                      <a:cubicBezTo>
                        <a:pt x="1555147" y="308941"/>
                        <a:pt x="778574" y="308941"/>
                        <a:pt x="0" y="308941"/>
                      </a:cubicBezTo>
                      <a:close/>
                      <a:moveTo>
                        <a:pt x="853345" y="232170"/>
                      </a:moveTo>
                      <a:cubicBezTo>
                        <a:pt x="783431" y="179782"/>
                        <a:pt x="718376" y="130633"/>
                        <a:pt x="652558" y="82532"/>
                      </a:cubicBezTo>
                      <a:cubicBezTo>
                        <a:pt x="645795" y="77579"/>
                        <a:pt x="634651" y="77389"/>
                        <a:pt x="625507" y="77389"/>
                      </a:cubicBezTo>
                      <a:cubicBezTo>
                        <a:pt x="450818" y="77103"/>
                        <a:pt x="276225" y="77198"/>
                        <a:pt x="101632" y="77198"/>
                      </a:cubicBezTo>
                      <a:cubicBezTo>
                        <a:pt x="93917" y="77198"/>
                        <a:pt x="86201" y="77198"/>
                        <a:pt x="77534" y="77198"/>
                      </a:cubicBezTo>
                      <a:cubicBezTo>
                        <a:pt x="77534" y="130157"/>
                        <a:pt x="77534" y="180544"/>
                        <a:pt x="77534" y="232170"/>
                      </a:cubicBezTo>
                      <a:cubicBezTo>
                        <a:pt x="334709" y="232170"/>
                        <a:pt x="590741" y="232170"/>
                        <a:pt x="853345" y="23217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985B988D-2266-FABE-7764-4118174FE5F3}"/>
                    </a:ext>
                  </a:extLst>
                </p:cNvPr>
                <p:cNvSpPr/>
                <p:nvPr/>
              </p:nvSpPr>
              <p:spPr>
                <a:xfrm>
                  <a:off x="13776361" y="3220541"/>
                  <a:ext cx="931259" cy="931640"/>
                </a:xfrm>
                <a:custGeom>
                  <a:avLst/>
                  <a:gdLst>
                    <a:gd name="connsiteX0" fmla="*/ 709136 w 931259"/>
                    <a:gd name="connsiteY0" fmla="*/ 875633 h 931640"/>
                    <a:gd name="connsiteX1" fmla="*/ 635508 w 931259"/>
                    <a:gd name="connsiteY1" fmla="*/ 800481 h 931640"/>
                    <a:gd name="connsiteX2" fmla="*/ 599884 w 931259"/>
                    <a:gd name="connsiteY2" fmla="*/ 787718 h 931640"/>
                    <a:gd name="connsiteX3" fmla="*/ 582359 w 931259"/>
                    <a:gd name="connsiteY3" fmla="*/ 823722 h 931640"/>
                    <a:gd name="connsiteX4" fmla="*/ 582359 w 931259"/>
                    <a:gd name="connsiteY4" fmla="*/ 931640 h 931640"/>
                    <a:gd name="connsiteX5" fmla="*/ 348710 w 931259"/>
                    <a:gd name="connsiteY5" fmla="*/ 931640 h 931640"/>
                    <a:gd name="connsiteX6" fmla="*/ 348901 w 931259"/>
                    <a:gd name="connsiteY6" fmla="*/ 820579 h 931640"/>
                    <a:gd name="connsiteX7" fmla="*/ 330518 w 931259"/>
                    <a:gd name="connsiteY7" fmla="*/ 787432 h 931640"/>
                    <a:gd name="connsiteX8" fmla="*/ 296704 w 931259"/>
                    <a:gd name="connsiteY8" fmla="*/ 799148 h 931640"/>
                    <a:gd name="connsiteX9" fmla="*/ 221933 w 931259"/>
                    <a:gd name="connsiteY9" fmla="*/ 875062 h 931640"/>
                    <a:gd name="connsiteX10" fmla="*/ 56769 w 931259"/>
                    <a:gd name="connsiteY10" fmla="*/ 709898 h 931640"/>
                    <a:gd name="connsiteX11" fmla="*/ 136589 w 931259"/>
                    <a:gd name="connsiteY11" fmla="*/ 631031 h 931640"/>
                    <a:gd name="connsiteX12" fmla="*/ 143542 w 931259"/>
                    <a:gd name="connsiteY12" fmla="*/ 600265 h 931640"/>
                    <a:gd name="connsiteX13" fmla="*/ 117348 w 931259"/>
                    <a:gd name="connsiteY13" fmla="*/ 582358 h 931640"/>
                    <a:gd name="connsiteX14" fmla="*/ 0 w 931259"/>
                    <a:gd name="connsiteY14" fmla="*/ 582644 h 931640"/>
                    <a:gd name="connsiteX15" fmla="*/ 0 w 931259"/>
                    <a:gd name="connsiteY15" fmla="*/ 348996 h 931640"/>
                    <a:gd name="connsiteX16" fmla="*/ 111157 w 931259"/>
                    <a:gd name="connsiteY16" fmla="*/ 349186 h 931640"/>
                    <a:gd name="connsiteX17" fmla="*/ 144209 w 931259"/>
                    <a:gd name="connsiteY17" fmla="*/ 330613 h 931640"/>
                    <a:gd name="connsiteX18" fmla="*/ 132302 w 931259"/>
                    <a:gd name="connsiteY18" fmla="*/ 296894 h 931640"/>
                    <a:gd name="connsiteX19" fmla="*/ 56293 w 931259"/>
                    <a:gd name="connsiteY19" fmla="*/ 221932 h 931640"/>
                    <a:gd name="connsiteX20" fmla="*/ 222599 w 931259"/>
                    <a:gd name="connsiteY20" fmla="*/ 55626 h 931640"/>
                    <a:gd name="connsiteX21" fmla="*/ 282702 w 931259"/>
                    <a:gd name="connsiteY21" fmla="*/ 117157 h 931640"/>
                    <a:gd name="connsiteX22" fmla="*/ 331184 w 931259"/>
                    <a:gd name="connsiteY22" fmla="*/ 143732 h 931640"/>
                    <a:gd name="connsiteX23" fmla="*/ 348139 w 931259"/>
                    <a:gd name="connsiteY23" fmla="*/ 88868 h 931640"/>
                    <a:gd name="connsiteX24" fmla="*/ 348806 w 931259"/>
                    <a:gd name="connsiteY24" fmla="*/ 0 h 931640"/>
                    <a:gd name="connsiteX25" fmla="*/ 582454 w 931259"/>
                    <a:gd name="connsiteY25" fmla="*/ 0 h 931640"/>
                    <a:gd name="connsiteX26" fmla="*/ 582263 w 931259"/>
                    <a:gd name="connsiteY26" fmla="*/ 111061 h 931640"/>
                    <a:gd name="connsiteX27" fmla="*/ 600647 w 931259"/>
                    <a:gd name="connsiteY27" fmla="*/ 144209 h 931640"/>
                    <a:gd name="connsiteX28" fmla="*/ 634460 w 931259"/>
                    <a:gd name="connsiteY28" fmla="*/ 132397 h 931640"/>
                    <a:gd name="connsiteX29" fmla="*/ 709041 w 931259"/>
                    <a:gd name="connsiteY29" fmla="*/ 56007 h 931640"/>
                    <a:gd name="connsiteX30" fmla="*/ 874776 w 931259"/>
                    <a:gd name="connsiteY30" fmla="*/ 221647 h 931640"/>
                    <a:gd name="connsiteX31" fmla="*/ 796766 w 931259"/>
                    <a:gd name="connsiteY31" fmla="*/ 298799 h 931640"/>
                    <a:gd name="connsiteX32" fmla="*/ 787527 w 931259"/>
                    <a:gd name="connsiteY32" fmla="*/ 331089 h 931640"/>
                    <a:gd name="connsiteX33" fmla="*/ 818483 w 931259"/>
                    <a:gd name="connsiteY33" fmla="*/ 349091 h 931640"/>
                    <a:gd name="connsiteX34" fmla="*/ 931259 w 931259"/>
                    <a:gd name="connsiteY34" fmla="*/ 348901 h 931640"/>
                    <a:gd name="connsiteX35" fmla="*/ 931259 w 931259"/>
                    <a:gd name="connsiteY35" fmla="*/ 582549 h 931640"/>
                    <a:gd name="connsiteX36" fmla="*/ 820388 w 931259"/>
                    <a:gd name="connsiteY36" fmla="*/ 582358 h 931640"/>
                    <a:gd name="connsiteX37" fmla="*/ 787146 w 931259"/>
                    <a:gd name="connsiteY37" fmla="*/ 600551 h 931640"/>
                    <a:gd name="connsiteX38" fmla="*/ 798767 w 931259"/>
                    <a:gd name="connsiteY38" fmla="*/ 634460 h 931640"/>
                    <a:gd name="connsiteX39" fmla="*/ 874681 w 931259"/>
                    <a:gd name="connsiteY39" fmla="*/ 709327 h 931640"/>
                    <a:gd name="connsiteX40" fmla="*/ 709136 w 931259"/>
                    <a:gd name="connsiteY40" fmla="*/ 875633 h 931640"/>
                    <a:gd name="connsiteX41" fmla="*/ 504349 w 931259"/>
                    <a:gd name="connsiteY41" fmla="*/ 854869 h 931640"/>
                    <a:gd name="connsiteX42" fmla="*/ 504825 w 931259"/>
                    <a:gd name="connsiteY42" fmla="*/ 754952 h 931640"/>
                    <a:gd name="connsiteX43" fmla="*/ 515493 w 931259"/>
                    <a:gd name="connsiteY43" fmla="*/ 735425 h 931640"/>
                    <a:gd name="connsiteX44" fmla="*/ 637699 w 931259"/>
                    <a:gd name="connsiteY44" fmla="*/ 687133 h 931640"/>
                    <a:gd name="connsiteX45" fmla="*/ 709898 w 931259"/>
                    <a:gd name="connsiteY45" fmla="*/ 764762 h 931640"/>
                    <a:gd name="connsiteX46" fmla="*/ 765620 w 931259"/>
                    <a:gd name="connsiteY46" fmla="*/ 707517 h 931640"/>
                    <a:gd name="connsiteX47" fmla="*/ 688086 w 931259"/>
                    <a:gd name="connsiteY47" fmla="*/ 633984 h 931640"/>
                    <a:gd name="connsiteX48" fmla="*/ 731806 w 931259"/>
                    <a:gd name="connsiteY48" fmla="*/ 522637 h 931640"/>
                    <a:gd name="connsiteX49" fmla="*/ 756761 w 931259"/>
                    <a:gd name="connsiteY49" fmla="*/ 504634 h 931640"/>
                    <a:gd name="connsiteX50" fmla="*/ 853630 w 931259"/>
                    <a:gd name="connsiteY50" fmla="*/ 505015 h 931640"/>
                    <a:gd name="connsiteX51" fmla="*/ 853630 w 931259"/>
                    <a:gd name="connsiteY51" fmla="*/ 427101 h 931640"/>
                    <a:gd name="connsiteX52" fmla="*/ 741902 w 931259"/>
                    <a:gd name="connsiteY52" fmla="*/ 427101 h 931640"/>
                    <a:gd name="connsiteX53" fmla="*/ 685800 w 931259"/>
                    <a:gd name="connsiteY53" fmla="*/ 295370 h 931640"/>
                    <a:gd name="connsiteX54" fmla="*/ 765143 w 931259"/>
                    <a:gd name="connsiteY54" fmla="*/ 221361 h 931640"/>
                    <a:gd name="connsiteX55" fmla="*/ 707803 w 931259"/>
                    <a:gd name="connsiteY55" fmla="*/ 165925 h 931640"/>
                    <a:gd name="connsiteX56" fmla="*/ 634365 w 931259"/>
                    <a:gd name="connsiteY56" fmla="*/ 243554 h 931640"/>
                    <a:gd name="connsiteX57" fmla="*/ 520065 w 931259"/>
                    <a:gd name="connsiteY57" fmla="*/ 199834 h 931640"/>
                    <a:gd name="connsiteX58" fmla="*/ 504349 w 931259"/>
                    <a:gd name="connsiteY58" fmla="*/ 178022 h 931640"/>
                    <a:gd name="connsiteX59" fmla="*/ 504635 w 931259"/>
                    <a:gd name="connsiteY59" fmla="*/ 77915 h 931640"/>
                    <a:gd name="connsiteX60" fmla="*/ 426911 w 931259"/>
                    <a:gd name="connsiteY60" fmla="*/ 77915 h 931640"/>
                    <a:gd name="connsiteX61" fmla="*/ 426244 w 931259"/>
                    <a:gd name="connsiteY61" fmla="*/ 178879 h 931640"/>
                    <a:gd name="connsiteX62" fmla="*/ 412528 w 931259"/>
                    <a:gd name="connsiteY62" fmla="*/ 198596 h 931640"/>
                    <a:gd name="connsiteX63" fmla="*/ 292513 w 931259"/>
                    <a:gd name="connsiteY63" fmla="*/ 245269 h 931640"/>
                    <a:gd name="connsiteX64" fmla="*/ 220028 w 931259"/>
                    <a:gd name="connsiteY64" fmla="*/ 168783 h 931640"/>
                    <a:gd name="connsiteX65" fmla="*/ 163735 w 931259"/>
                    <a:gd name="connsiteY65" fmla="*/ 220599 h 931640"/>
                    <a:gd name="connsiteX66" fmla="*/ 244316 w 931259"/>
                    <a:gd name="connsiteY66" fmla="*/ 296418 h 931640"/>
                    <a:gd name="connsiteX67" fmla="*/ 201168 w 931259"/>
                    <a:gd name="connsiteY67" fmla="*/ 406527 h 931640"/>
                    <a:gd name="connsiteX68" fmla="*/ 171450 w 931259"/>
                    <a:gd name="connsiteY68" fmla="*/ 427768 h 931640"/>
                    <a:gd name="connsiteX69" fmla="*/ 78010 w 931259"/>
                    <a:gd name="connsiteY69" fmla="*/ 427482 h 931640"/>
                    <a:gd name="connsiteX70" fmla="*/ 78010 w 931259"/>
                    <a:gd name="connsiteY70" fmla="*/ 505206 h 931640"/>
                    <a:gd name="connsiteX71" fmla="*/ 177451 w 931259"/>
                    <a:gd name="connsiteY71" fmla="*/ 505682 h 931640"/>
                    <a:gd name="connsiteX72" fmla="*/ 197168 w 931259"/>
                    <a:gd name="connsiteY72" fmla="*/ 516255 h 931640"/>
                    <a:gd name="connsiteX73" fmla="*/ 244316 w 931259"/>
                    <a:gd name="connsiteY73" fmla="*/ 638937 h 931640"/>
                    <a:gd name="connsiteX74" fmla="*/ 165068 w 931259"/>
                    <a:gd name="connsiteY74" fmla="*/ 713232 h 931640"/>
                    <a:gd name="connsiteX75" fmla="*/ 219647 w 931259"/>
                    <a:gd name="connsiteY75" fmla="*/ 768096 h 931640"/>
                    <a:gd name="connsiteX76" fmla="*/ 295370 w 931259"/>
                    <a:gd name="connsiteY76" fmla="*/ 687895 h 931640"/>
                    <a:gd name="connsiteX77" fmla="*/ 409385 w 931259"/>
                    <a:gd name="connsiteY77" fmla="*/ 732568 h 931640"/>
                    <a:gd name="connsiteX78" fmla="*/ 427196 w 931259"/>
                    <a:gd name="connsiteY78" fmla="*/ 757714 h 931640"/>
                    <a:gd name="connsiteX79" fmla="*/ 426911 w 931259"/>
                    <a:gd name="connsiteY79" fmla="*/ 855154 h 931640"/>
                    <a:gd name="connsiteX80" fmla="*/ 504349 w 931259"/>
                    <a:gd name="connsiteY80" fmla="*/ 854869 h 931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</a:cxnLst>
                  <a:rect l="l" t="t" r="r" b="b"/>
                  <a:pathLst>
                    <a:path w="931259" h="931640">
                      <a:moveTo>
                        <a:pt x="709136" y="875633"/>
                      </a:moveTo>
                      <a:cubicBezTo>
                        <a:pt x="685419" y="851345"/>
                        <a:pt x="660559" y="825818"/>
                        <a:pt x="635508" y="800481"/>
                      </a:cubicBezTo>
                      <a:cubicBezTo>
                        <a:pt x="625888" y="790765"/>
                        <a:pt x="618934" y="779907"/>
                        <a:pt x="599884" y="787718"/>
                      </a:cubicBezTo>
                      <a:cubicBezTo>
                        <a:pt x="580168" y="795814"/>
                        <a:pt x="582263" y="808958"/>
                        <a:pt x="582359" y="823722"/>
                      </a:cubicBezTo>
                      <a:cubicBezTo>
                        <a:pt x="582359" y="859345"/>
                        <a:pt x="582359" y="894874"/>
                        <a:pt x="582359" y="931640"/>
                      </a:cubicBezTo>
                      <a:cubicBezTo>
                        <a:pt x="504063" y="931640"/>
                        <a:pt x="428149" y="931640"/>
                        <a:pt x="348710" y="931640"/>
                      </a:cubicBezTo>
                      <a:cubicBezTo>
                        <a:pt x="348710" y="894588"/>
                        <a:pt x="348329" y="857631"/>
                        <a:pt x="348901" y="820579"/>
                      </a:cubicBezTo>
                      <a:cubicBezTo>
                        <a:pt x="349187" y="805434"/>
                        <a:pt x="347853" y="794861"/>
                        <a:pt x="330518" y="787432"/>
                      </a:cubicBezTo>
                      <a:cubicBezTo>
                        <a:pt x="312801" y="779907"/>
                        <a:pt x="305943" y="789813"/>
                        <a:pt x="296704" y="799148"/>
                      </a:cubicBezTo>
                      <a:cubicBezTo>
                        <a:pt x="271177" y="825056"/>
                        <a:pt x="245650" y="850964"/>
                        <a:pt x="221933" y="875062"/>
                      </a:cubicBezTo>
                      <a:cubicBezTo>
                        <a:pt x="166402" y="819531"/>
                        <a:pt x="112776" y="765905"/>
                        <a:pt x="56769" y="709898"/>
                      </a:cubicBezTo>
                      <a:cubicBezTo>
                        <a:pt x="81629" y="685228"/>
                        <a:pt x="108680" y="657701"/>
                        <a:pt x="136589" y="631031"/>
                      </a:cubicBezTo>
                      <a:cubicBezTo>
                        <a:pt x="146495" y="621602"/>
                        <a:pt x="149352" y="613696"/>
                        <a:pt x="143542" y="600265"/>
                      </a:cubicBezTo>
                      <a:cubicBezTo>
                        <a:pt x="138017" y="587502"/>
                        <a:pt x="131636" y="582073"/>
                        <a:pt x="117348" y="582358"/>
                      </a:cubicBezTo>
                      <a:cubicBezTo>
                        <a:pt x="78677" y="583311"/>
                        <a:pt x="39910" y="582644"/>
                        <a:pt x="0" y="582644"/>
                      </a:cubicBezTo>
                      <a:cubicBezTo>
                        <a:pt x="0" y="504253"/>
                        <a:pt x="0" y="428339"/>
                        <a:pt x="0" y="348996"/>
                      </a:cubicBezTo>
                      <a:cubicBezTo>
                        <a:pt x="37148" y="348996"/>
                        <a:pt x="74200" y="348615"/>
                        <a:pt x="111157" y="349186"/>
                      </a:cubicBezTo>
                      <a:cubicBezTo>
                        <a:pt x="126397" y="349472"/>
                        <a:pt x="136779" y="347948"/>
                        <a:pt x="144209" y="330613"/>
                      </a:cubicBezTo>
                      <a:cubicBezTo>
                        <a:pt x="151829" y="312801"/>
                        <a:pt x="141542" y="306038"/>
                        <a:pt x="132302" y="296894"/>
                      </a:cubicBezTo>
                      <a:cubicBezTo>
                        <a:pt x="106490" y="271272"/>
                        <a:pt x="80581" y="245840"/>
                        <a:pt x="56293" y="221932"/>
                      </a:cubicBezTo>
                      <a:cubicBezTo>
                        <a:pt x="111824" y="166402"/>
                        <a:pt x="165545" y="112681"/>
                        <a:pt x="222599" y="55626"/>
                      </a:cubicBezTo>
                      <a:cubicBezTo>
                        <a:pt x="240887" y="74676"/>
                        <a:pt x="260223" y="97726"/>
                        <a:pt x="282702" y="117157"/>
                      </a:cubicBezTo>
                      <a:cubicBezTo>
                        <a:pt x="296228" y="128778"/>
                        <a:pt x="301752" y="155543"/>
                        <a:pt x="331184" y="143732"/>
                      </a:cubicBezTo>
                      <a:cubicBezTo>
                        <a:pt x="361950" y="131445"/>
                        <a:pt x="346520" y="107537"/>
                        <a:pt x="348139" y="88868"/>
                      </a:cubicBezTo>
                      <a:cubicBezTo>
                        <a:pt x="350711" y="59912"/>
                        <a:pt x="348806" y="30480"/>
                        <a:pt x="348806" y="0"/>
                      </a:cubicBezTo>
                      <a:cubicBezTo>
                        <a:pt x="427101" y="0"/>
                        <a:pt x="503015" y="0"/>
                        <a:pt x="582454" y="0"/>
                      </a:cubicBezTo>
                      <a:cubicBezTo>
                        <a:pt x="582454" y="37052"/>
                        <a:pt x="582835" y="74009"/>
                        <a:pt x="582263" y="111061"/>
                      </a:cubicBezTo>
                      <a:cubicBezTo>
                        <a:pt x="581978" y="126206"/>
                        <a:pt x="583216" y="136874"/>
                        <a:pt x="600647" y="144209"/>
                      </a:cubicBezTo>
                      <a:cubicBezTo>
                        <a:pt x="618363" y="151733"/>
                        <a:pt x="625221" y="141827"/>
                        <a:pt x="634460" y="132397"/>
                      </a:cubicBezTo>
                      <a:cubicBezTo>
                        <a:pt x="659892" y="106394"/>
                        <a:pt x="685229" y="80391"/>
                        <a:pt x="709041" y="56007"/>
                      </a:cubicBezTo>
                      <a:cubicBezTo>
                        <a:pt x="764858" y="111823"/>
                        <a:pt x="818579" y="165449"/>
                        <a:pt x="874776" y="221647"/>
                      </a:cubicBezTo>
                      <a:cubicBezTo>
                        <a:pt x="850583" y="245650"/>
                        <a:pt x="824008" y="272510"/>
                        <a:pt x="796766" y="298799"/>
                      </a:cubicBezTo>
                      <a:cubicBezTo>
                        <a:pt x="787051" y="308229"/>
                        <a:pt x="781241" y="315468"/>
                        <a:pt x="787527" y="331089"/>
                      </a:cubicBezTo>
                      <a:cubicBezTo>
                        <a:pt x="794099" y="347472"/>
                        <a:pt x="803910" y="349282"/>
                        <a:pt x="818483" y="349091"/>
                      </a:cubicBezTo>
                      <a:cubicBezTo>
                        <a:pt x="855631" y="348424"/>
                        <a:pt x="892778" y="348901"/>
                        <a:pt x="931259" y="348901"/>
                      </a:cubicBezTo>
                      <a:cubicBezTo>
                        <a:pt x="931259" y="427101"/>
                        <a:pt x="931259" y="503015"/>
                        <a:pt x="931259" y="582549"/>
                      </a:cubicBezTo>
                      <a:cubicBezTo>
                        <a:pt x="894398" y="582549"/>
                        <a:pt x="857441" y="582930"/>
                        <a:pt x="820388" y="582358"/>
                      </a:cubicBezTo>
                      <a:cubicBezTo>
                        <a:pt x="805339" y="582168"/>
                        <a:pt x="794480" y="583120"/>
                        <a:pt x="787146" y="600551"/>
                      </a:cubicBezTo>
                      <a:cubicBezTo>
                        <a:pt x="779621" y="618268"/>
                        <a:pt x="789337" y="625126"/>
                        <a:pt x="798767" y="634460"/>
                      </a:cubicBezTo>
                      <a:cubicBezTo>
                        <a:pt x="824675" y="659987"/>
                        <a:pt x="850583" y="685514"/>
                        <a:pt x="874681" y="709327"/>
                      </a:cubicBezTo>
                      <a:cubicBezTo>
                        <a:pt x="819245" y="765239"/>
                        <a:pt x="765620" y="818960"/>
                        <a:pt x="709136" y="875633"/>
                      </a:cubicBezTo>
                      <a:close/>
                      <a:moveTo>
                        <a:pt x="504349" y="854869"/>
                      </a:moveTo>
                      <a:cubicBezTo>
                        <a:pt x="504349" y="819912"/>
                        <a:pt x="503777" y="787432"/>
                        <a:pt x="504825" y="754952"/>
                      </a:cubicBezTo>
                      <a:cubicBezTo>
                        <a:pt x="505016" y="748094"/>
                        <a:pt x="509969" y="737711"/>
                        <a:pt x="515493" y="735425"/>
                      </a:cubicBezTo>
                      <a:cubicBezTo>
                        <a:pt x="553784" y="719137"/>
                        <a:pt x="592836" y="704564"/>
                        <a:pt x="637699" y="687133"/>
                      </a:cubicBezTo>
                      <a:cubicBezTo>
                        <a:pt x="660273" y="711422"/>
                        <a:pt x="686086" y="739235"/>
                        <a:pt x="709898" y="764762"/>
                      </a:cubicBezTo>
                      <a:cubicBezTo>
                        <a:pt x="728567" y="745617"/>
                        <a:pt x="745808" y="727805"/>
                        <a:pt x="765620" y="707517"/>
                      </a:cubicBezTo>
                      <a:cubicBezTo>
                        <a:pt x="739807" y="683038"/>
                        <a:pt x="712280" y="656939"/>
                        <a:pt x="688086" y="633984"/>
                      </a:cubicBezTo>
                      <a:cubicBezTo>
                        <a:pt x="703707" y="594741"/>
                        <a:pt x="718852" y="559118"/>
                        <a:pt x="731806" y="522637"/>
                      </a:cubicBezTo>
                      <a:cubicBezTo>
                        <a:pt x="736568" y="509302"/>
                        <a:pt x="742379" y="504158"/>
                        <a:pt x="756761" y="504634"/>
                      </a:cubicBezTo>
                      <a:cubicBezTo>
                        <a:pt x="788956" y="505778"/>
                        <a:pt x="821150" y="505015"/>
                        <a:pt x="853630" y="505015"/>
                      </a:cubicBezTo>
                      <a:cubicBezTo>
                        <a:pt x="853630" y="477393"/>
                        <a:pt x="853630" y="453199"/>
                        <a:pt x="853630" y="427101"/>
                      </a:cubicBezTo>
                      <a:cubicBezTo>
                        <a:pt x="814102" y="427101"/>
                        <a:pt x="776288" y="427101"/>
                        <a:pt x="741902" y="427101"/>
                      </a:cubicBezTo>
                      <a:cubicBezTo>
                        <a:pt x="723043" y="382905"/>
                        <a:pt x="705517" y="341662"/>
                        <a:pt x="685800" y="295370"/>
                      </a:cubicBezTo>
                      <a:cubicBezTo>
                        <a:pt x="711041" y="271844"/>
                        <a:pt x="738759" y="245936"/>
                        <a:pt x="765143" y="221361"/>
                      </a:cubicBezTo>
                      <a:cubicBezTo>
                        <a:pt x="745808" y="202692"/>
                        <a:pt x="727996" y="185452"/>
                        <a:pt x="707803" y="165925"/>
                      </a:cubicBezTo>
                      <a:cubicBezTo>
                        <a:pt x="683038" y="192024"/>
                        <a:pt x="656939" y="219646"/>
                        <a:pt x="634365" y="243554"/>
                      </a:cubicBezTo>
                      <a:cubicBezTo>
                        <a:pt x="593884" y="227838"/>
                        <a:pt x="557308" y="212884"/>
                        <a:pt x="520065" y="199834"/>
                      </a:cubicBezTo>
                      <a:cubicBezTo>
                        <a:pt x="508064" y="195644"/>
                        <a:pt x="504063" y="190214"/>
                        <a:pt x="504349" y="178022"/>
                      </a:cubicBezTo>
                      <a:cubicBezTo>
                        <a:pt x="505016" y="144970"/>
                        <a:pt x="504635" y="111823"/>
                        <a:pt x="504635" y="77915"/>
                      </a:cubicBezTo>
                      <a:cubicBezTo>
                        <a:pt x="477488" y="77915"/>
                        <a:pt x="453390" y="77915"/>
                        <a:pt x="426911" y="77915"/>
                      </a:cubicBezTo>
                      <a:cubicBezTo>
                        <a:pt x="426911" y="112490"/>
                        <a:pt x="427673" y="145732"/>
                        <a:pt x="426244" y="178879"/>
                      </a:cubicBezTo>
                      <a:cubicBezTo>
                        <a:pt x="425958" y="185833"/>
                        <a:pt x="418910" y="195834"/>
                        <a:pt x="412528" y="198596"/>
                      </a:cubicBezTo>
                      <a:cubicBezTo>
                        <a:pt x="375476" y="214122"/>
                        <a:pt x="337661" y="227933"/>
                        <a:pt x="292513" y="245269"/>
                      </a:cubicBezTo>
                      <a:cubicBezTo>
                        <a:pt x="270510" y="222028"/>
                        <a:pt x="244031" y="194024"/>
                        <a:pt x="220028" y="168783"/>
                      </a:cubicBezTo>
                      <a:cubicBezTo>
                        <a:pt x="201359" y="185928"/>
                        <a:pt x="183547" y="202406"/>
                        <a:pt x="163735" y="220599"/>
                      </a:cubicBezTo>
                      <a:cubicBezTo>
                        <a:pt x="192215" y="247364"/>
                        <a:pt x="219932" y="273463"/>
                        <a:pt x="244316" y="296418"/>
                      </a:cubicBezTo>
                      <a:cubicBezTo>
                        <a:pt x="228505" y="335947"/>
                        <a:pt x="212598" y="370522"/>
                        <a:pt x="201168" y="406527"/>
                      </a:cubicBezTo>
                      <a:cubicBezTo>
                        <a:pt x="195644" y="424053"/>
                        <a:pt x="188024" y="428339"/>
                        <a:pt x="171450" y="427768"/>
                      </a:cubicBezTo>
                      <a:cubicBezTo>
                        <a:pt x="140113" y="426625"/>
                        <a:pt x="108776" y="427482"/>
                        <a:pt x="78010" y="427482"/>
                      </a:cubicBezTo>
                      <a:cubicBezTo>
                        <a:pt x="78010" y="455676"/>
                        <a:pt x="78010" y="479774"/>
                        <a:pt x="78010" y="505206"/>
                      </a:cubicBezTo>
                      <a:cubicBezTo>
                        <a:pt x="112490" y="505206"/>
                        <a:pt x="144971" y="504634"/>
                        <a:pt x="177451" y="505682"/>
                      </a:cubicBezTo>
                      <a:cubicBezTo>
                        <a:pt x="184309" y="505873"/>
                        <a:pt x="194881" y="510826"/>
                        <a:pt x="197168" y="516255"/>
                      </a:cubicBezTo>
                      <a:cubicBezTo>
                        <a:pt x="213074" y="554641"/>
                        <a:pt x="227267" y="593789"/>
                        <a:pt x="244316" y="638937"/>
                      </a:cubicBezTo>
                      <a:cubicBezTo>
                        <a:pt x="220409" y="661416"/>
                        <a:pt x="192786" y="687324"/>
                        <a:pt x="165068" y="713232"/>
                      </a:cubicBezTo>
                      <a:cubicBezTo>
                        <a:pt x="183452" y="731615"/>
                        <a:pt x="200501" y="748856"/>
                        <a:pt x="219647" y="768096"/>
                      </a:cubicBezTo>
                      <a:cubicBezTo>
                        <a:pt x="246412" y="739711"/>
                        <a:pt x="272891" y="711708"/>
                        <a:pt x="295370" y="687895"/>
                      </a:cubicBezTo>
                      <a:cubicBezTo>
                        <a:pt x="337280" y="704469"/>
                        <a:pt x="372904" y="719709"/>
                        <a:pt x="409385" y="732568"/>
                      </a:cubicBezTo>
                      <a:cubicBezTo>
                        <a:pt x="423005" y="737425"/>
                        <a:pt x="427577" y="743617"/>
                        <a:pt x="427196" y="757714"/>
                      </a:cubicBezTo>
                      <a:cubicBezTo>
                        <a:pt x="426149" y="789908"/>
                        <a:pt x="426911" y="822103"/>
                        <a:pt x="426911" y="855154"/>
                      </a:cubicBezTo>
                      <a:cubicBezTo>
                        <a:pt x="453771" y="854869"/>
                        <a:pt x="477298" y="854869"/>
                        <a:pt x="504349" y="85486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4F5BD594-52E6-5AE3-2E58-379E2D84A6C4}"/>
                    </a:ext>
                  </a:extLst>
                </p:cNvPr>
                <p:cNvSpPr/>
                <p:nvPr/>
              </p:nvSpPr>
              <p:spPr>
                <a:xfrm>
                  <a:off x="13193050" y="3064902"/>
                  <a:ext cx="75342" cy="76200"/>
                </a:xfrm>
                <a:custGeom>
                  <a:avLst/>
                  <a:gdLst>
                    <a:gd name="connsiteX0" fmla="*/ 75343 w 75342"/>
                    <a:gd name="connsiteY0" fmla="*/ 0 h 76200"/>
                    <a:gd name="connsiteX1" fmla="*/ 75343 w 75342"/>
                    <a:gd name="connsiteY1" fmla="*/ 76200 h 76200"/>
                    <a:gd name="connsiteX2" fmla="*/ 0 w 75342"/>
                    <a:gd name="connsiteY2" fmla="*/ 76200 h 76200"/>
                    <a:gd name="connsiteX3" fmla="*/ 0 w 75342"/>
                    <a:gd name="connsiteY3" fmla="*/ 0 h 76200"/>
                    <a:gd name="connsiteX4" fmla="*/ 75343 w 75342"/>
                    <a:gd name="connsiteY4" fmla="*/ 0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342" h="76200">
                      <a:moveTo>
                        <a:pt x="75343" y="0"/>
                      </a:moveTo>
                      <a:cubicBezTo>
                        <a:pt x="75343" y="26575"/>
                        <a:pt x="75343" y="50768"/>
                        <a:pt x="75343" y="76200"/>
                      </a:cubicBezTo>
                      <a:cubicBezTo>
                        <a:pt x="49911" y="76200"/>
                        <a:pt x="25813" y="76200"/>
                        <a:pt x="0" y="76200"/>
                      </a:cubicBezTo>
                      <a:cubicBezTo>
                        <a:pt x="0" y="50768"/>
                        <a:pt x="0" y="26003"/>
                        <a:pt x="0" y="0"/>
                      </a:cubicBezTo>
                      <a:cubicBezTo>
                        <a:pt x="25336" y="0"/>
                        <a:pt x="49435" y="0"/>
                        <a:pt x="75343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4F7CC9FE-2151-5C93-8086-E59F37DD8AF8}"/>
                    </a:ext>
                  </a:extLst>
                </p:cNvPr>
                <p:cNvSpPr/>
                <p:nvPr/>
              </p:nvSpPr>
              <p:spPr>
                <a:xfrm>
                  <a:off x="13348022" y="3065379"/>
                  <a:ext cx="74866" cy="75152"/>
                </a:xfrm>
                <a:custGeom>
                  <a:avLst/>
                  <a:gdLst>
                    <a:gd name="connsiteX0" fmla="*/ 0 w 74866"/>
                    <a:gd name="connsiteY0" fmla="*/ 75152 h 75152"/>
                    <a:gd name="connsiteX1" fmla="*/ 0 w 74866"/>
                    <a:gd name="connsiteY1" fmla="*/ 0 h 75152"/>
                    <a:gd name="connsiteX2" fmla="*/ 74867 w 74866"/>
                    <a:gd name="connsiteY2" fmla="*/ 0 h 75152"/>
                    <a:gd name="connsiteX3" fmla="*/ 74867 w 74866"/>
                    <a:gd name="connsiteY3" fmla="*/ 75152 h 75152"/>
                    <a:gd name="connsiteX4" fmla="*/ 0 w 74866"/>
                    <a:gd name="connsiteY4" fmla="*/ 75152 h 75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866" h="75152">
                      <a:moveTo>
                        <a:pt x="0" y="75152"/>
                      </a:moveTo>
                      <a:cubicBezTo>
                        <a:pt x="0" y="50101"/>
                        <a:pt x="0" y="25908"/>
                        <a:pt x="0" y="0"/>
                      </a:cubicBezTo>
                      <a:cubicBezTo>
                        <a:pt x="24384" y="0"/>
                        <a:pt x="48482" y="0"/>
                        <a:pt x="74867" y="0"/>
                      </a:cubicBezTo>
                      <a:cubicBezTo>
                        <a:pt x="74867" y="24003"/>
                        <a:pt x="74867" y="48673"/>
                        <a:pt x="74867" y="75152"/>
                      </a:cubicBezTo>
                      <a:cubicBezTo>
                        <a:pt x="50482" y="75152"/>
                        <a:pt x="25813" y="75152"/>
                        <a:pt x="0" y="7515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5A9451FF-5698-D048-CD36-339506D2EE9F}"/>
                    </a:ext>
                  </a:extLst>
                </p:cNvPr>
                <p:cNvSpPr/>
                <p:nvPr/>
              </p:nvSpPr>
              <p:spPr>
                <a:xfrm>
                  <a:off x="13660061" y="3065093"/>
                  <a:ext cx="75342" cy="75914"/>
                </a:xfrm>
                <a:custGeom>
                  <a:avLst/>
                  <a:gdLst>
                    <a:gd name="connsiteX0" fmla="*/ 75343 w 75342"/>
                    <a:gd name="connsiteY0" fmla="*/ 0 h 75914"/>
                    <a:gd name="connsiteX1" fmla="*/ 75343 w 75342"/>
                    <a:gd name="connsiteY1" fmla="*/ 75914 h 75914"/>
                    <a:gd name="connsiteX2" fmla="*/ 0 w 75342"/>
                    <a:gd name="connsiteY2" fmla="*/ 75914 h 75914"/>
                    <a:gd name="connsiteX3" fmla="*/ 0 w 75342"/>
                    <a:gd name="connsiteY3" fmla="*/ 0 h 75914"/>
                    <a:gd name="connsiteX4" fmla="*/ 75343 w 75342"/>
                    <a:gd name="connsiteY4" fmla="*/ 0 h 75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342" h="75914">
                      <a:moveTo>
                        <a:pt x="75343" y="0"/>
                      </a:moveTo>
                      <a:cubicBezTo>
                        <a:pt x="75343" y="26099"/>
                        <a:pt x="75343" y="50292"/>
                        <a:pt x="75343" y="75914"/>
                      </a:cubicBezTo>
                      <a:cubicBezTo>
                        <a:pt x="50102" y="75914"/>
                        <a:pt x="25908" y="75914"/>
                        <a:pt x="0" y="75914"/>
                      </a:cubicBezTo>
                      <a:cubicBezTo>
                        <a:pt x="0" y="51149"/>
                        <a:pt x="0" y="26289"/>
                        <a:pt x="0" y="0"/>
                      </a:cubicBezTo>
                      <a:cubicBezTo>
                        <a:pt x="24765" y="0"/>
                        <a:pt x="48863" y="0"/>
                        <a:pt x="75343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9646F431-BF24-1F89-B0AD-C5236A8A5865}"/>
                    </a:ext>
                  </a:extLst>
                </p:cNvPr>
                <p:cNvSpPr/>
                <p:nvPr/>
              </p:nvSpPr>
              <p:spPr>
                <a:xfrm>
                  <a:off x="13815223" y="3064902"/>
                  <a:ext cx="75056" cy="76295"/>
                </a:xfrm>
                <a:custGeom>
                  <a:avLst/>
                  <a:gdLst>
                    <a:gd name="connsiteX0" fmla="*/ 75057 w 75056"/>
                    <a:gd name="connsiteY0" fmla="*/ 76295 h 76295"/>
                    <a:gd name="connsiteX1" fmla="*/ 0 w 75056"/>
                    <a:gd name="connsiteY1" fmla="*/ 76295 h 76295"/>
                    <a:gd name="connsiteX2" fmla="*/ 0 w 75056"/>
                    <a:gd name="connsiteY2" fmla="*/ 0 h 76295"/>
                    <a:gd name="connsiteX3" fmla="*/ 75057 w 75056"/>
                    <a:gd name="connsiteY3" fmla="*/ 0 h 76295"/>
                    <a:gd name="connsiteX4" fmla="*/ 75057 w 75056"/>
                    <a:gd name="connsiteY4" fmla="*/ 76295 h 76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056" h="76295">
                      <a:moveTo>
                        <a:pt x="75057" y="76295"/>
                      </a:moveTo>
                      <a:cubicBezTo>
                        <a:pt x="49721" y="76295"/>
                        <a:pt x="25622" y="76295"/>
                        <a:pt x="0" y="76295"/>
                      </a:cubicBezTo>
                      <a:cubicBezTo>
                        <a:pt x="0" y="50768"/>
                        <a:pt x="0" y="26003"/>
                        <a:pt x="0" y="0"/>
                      </a:cubicBezTo>
                      <a:cubicBezTo>
                        <a:pt x="25146" y="0"/>
                        <a:pt x="49340" y="0"/>
                        <a:pt x="75057" y="0"/>
                      </a:cubicBezTo>
                      <a:cubicBezTo>
                        <a:pt x="75057" y="25432"/>
                        <a:pt x="75057" y="50197"/>
                        <a:pt x="75057" y="7629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CE211CBF-E7FF-DEFE-9F79-E872A48C512D}"/>
                    </a:ext>
                  </a:extLst>
                </p:cNvPr>
                <p:cNvSpPr/>
                <p:nvPr/>
              </p:nvSpPr>
              <p:spPr>
                <a:xfrm>
                  <a:off x="14126691" y="3064807"/>
                  <a:ext cx="76104" cy="75628"/>
                </a:xfrm>
                <a:custGeom>
                  <a:avLst/>
                  <a:gdLst>
                    <a:gd name="connsiteX0" fmla="*/ 76105 w 76104"/>
                    <a:gd name="connsiteY0" fmla="*/ 0 h 75628"/>
                    <a:gd name="connsiteX1" fmla="*/ 76105 w 76104"/>
                    <a:gd name="connsiteY1" fmla="*/ 75628 h 75628"/>
                    <a:gd name="connsiteX2" fmla="*/ 0 w 76104"/>
                    <a:gd name="connsiteY2" fmla="*/ 75628 h 75628"/>
                    <a:gd name="connsiteX3" fmla="*/ 0 w 76104"/>
                    <a:gd name="connsiteY3" fmla="*/ 0 h 75628"/>
                    <a:gd name="connsiteX4" fmla="*/ 76105 w 76104"/>
                    <a:gd name="connsiteY4" fmla="*/ 0 h 7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6104" h="75628">
                      <a:moveTo>
                        <a:pt x="76105" y="0"/>
                      </a:moveTo>
                      <a:cubicBezTo>
                        <a:pt x="76105" y="26479"/>
                        <a:pt x="76105" y="50101"/>
                        <a:pt x="76105" y="75628"/>
                      </a:cubicBezTo>
                      <a:cubicBezTo>
                        <a:pt x="50864" y="75628"/>
                        <a:pt x="26194" y="75628"/>
                        <a:pt x="0" y="75628"/>
                      </a:cubicBezTo>
                      <a:cubicBezTo>
                        <a:pt x="0" y="50482"/>
                        <a:pt x="0" y="25718"/>
                        <a:pt x="0" y="0"/>
                      </a:cubicBezTo>
                      <a:cubicBezTo>
                        <a:pt x="25622" y="0"/>
                        <a:pt x="49721" y="0"/>
                        <a:pt x="76105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B7691634-4EE6-927A-19DD-2DCA5B947F74}"/>
                    </a:ext>
                  </a:extLst>
                </p:cNvPr>
                <p:cNvSpPr/>
                <p:nvPr/>
              </p:nvSpPr>
              <p:spPr>
                <a:xfrm>
                  <a:off x="14281567" y="3065283"/>
                  <a:ext cx="75056" cy="75437"/>
                </a:xfrm>
                <a:custGeom>
                  <a:avLst/>
                  <a:gdLst>
                    <a:gd name="connsiteX0" fmla="*/ 0 w 75056"/>
                    <a:gd name="connsiteY0" fmla="*/ 75438 h 75437"/>
                    <a:gd name="connsiteX1" fmla="*/ 0 w 75056"/>
                    <a:gd name="connsiteY1" fmla="*/ 0 h 75437"/>
                    <a:gd name="connsiteX2" fmla="*/ 75057 w 75056"/>
                    <a:gd name="connsiteY2" fmla="*/ 0 h 75437"/>
                    <a:gd name="connsiteX3" fmla="*/ 75057 w 75056"/>
                    <a:gd name="connsiteY3" fmla="*/ 75438 h 75437"/>
                    <a:gd name="connsiteX4" fmla="*/ 0 w 75056"/>
                    <a:gd name="connsiteY4" fmla="*/ 75438 h 75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056" h="75437">
                      <a:moveTo>
                        <a:pt x="0" y="75438"/>
                      </a:moveTo>
                      <a:cubicBezTo>
                        <a:pt x="0" y="50102"/>
                        <a:pt x="0" y="25908"/>
                        <a:pt x="0" y="0"/>
                      </a:cubicBezTo>
                      <a:cubicBezTo>
                        <a:pt x="24670" y="0"/>
                        <a:pt x="48863" y="0"/>
                        <a:pt x="75057" y="0"/>
                      </a:cubicBezTo>
                      <a:cubicBezTo>
                        <a:pt x="75057" y="24289"/>
                        <a:pt x="75057" y="48958"/>
                        <a:pt x="75057" y="75438"/>
                      </a:cubicBezTo>
                      <a:cubicBezTo>
                        <a:pt x="50959" y="75438"/>
                        <a:pt x="26956" y="75438"/>
                        <a:pt x="0" y="75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966A6967-5FA6-CAEE-E784-B5BEEE3B5B16}"/>
                    </a:ext>
                  </a:extLst>
                </p:cNvPr>
                <p:cNvSpPr/>
                <p:nvPr/>
              </p:nvSpPr>
              <p:spPr>
                <a:xfrm>
                  <a:off x="14593130" y="3064998"/>
                  <a:ext cx="75247" cy="75914"/>
                </a:xfrm>
                <a:custGeom>
                  <a:avLst/>
                  <a:gdLst>
                    <a:gd name="connsiteX0" fmla="*/ 0 w 75247"/>
                    <a:gd name="connsiteY0" fmla="*/ 75914 h 75914"/>
                    <a:gd name="connsiteX1" fmla="*/ 0 w 75247"/>
                    <a:gd name="connsiteY1" fmla="*/ 0 h 75914"/>
                    <a:gd name="connsiteX2" fmla="*/ 75248 w 75247"/>
                    <a:gd name="connsiteY2" fmla="*/ 0 h 75914"/>
                    <a:gd name="connsiteX3" fmla="*/ 75248 w 75247"/>
                    <a:gd name="connsiteY3" fmla="*/ 75914 h 75914"/>
                    <a:gd name="connsiteX4" fmla="*/ 0 w 75247"/>
                    <a:gd name="connsiteY4" fmla="*/ 75914 h 75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247" h="75914">
                      <a:moveTo>
                        <a:pt x="0" y="75914"/>
                      </a:moveTo>
                      <a:cubicBezTo>
                        <a:pt x="0" y="49816"/>
                        <a:pt x="0" y="25622"/>
                        <a:pt x="0" y="0"/>
                      </a:cubicBezTo>
                      <a:cubicBezTo>
                        <a:pt x="25337" y="0"/>
                        <a:pt x="49435" y="0"/>
                        <a:pt x="75248" y="0"/>
                      </a:cubicBezTo>
                      <a:cubicBezTo>
                        <a:pt x="75248" y="24955"/>
                        <a:pt x="75248" y="49720"/>
                        <a:pt x="75248" y="75914"/>
                      </a:cubicBezTo>
                      <a:cubicBezTo>
                        <a:pt x="50673" y="75914"/>
                        <a:pt x="26479" y="75914"/>
                        <a:pt x="0" y="75914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71DA0AE5-E96E-CDA5-140C-AC31D792321F}"/>
                    </a:ext>
                  </a:extLst>
                </p:cNvPr>
                <p:cNvSpPr/>
                <p:nvPr/>
              </p:nvSpPr>
              <p:spPr>
                <a:xfrm>
                  <a:off x="14748578" y="3065474"/>
                  <a:ext cx="75342" cy="75628"/>
                </a:xfrm>
                <a:custGeom>
                  <a:avLst/>
                  <a:gdLst>
                    <a:gd name="connsiteX0" fmla="*/ 0 w 75342"/>
                    <a:gd name="connsiteY0" fmla="*/ 75628 h 75628"/>
                    <a:gd name="connsiteX1" fmla="*/ 0 w 75342"/>
                    <a:gd name="connsiteY1" fmla="*/ 0 h 75628"/>
                    <a:gd name="connsiteX2" fmla="*/ 75343 w 75342"/>
                    <a:gd name="connsiteY2" fmla="*/ 0 h 75628"/>
                    <a:gd name="connsiteX3" fmla="*/ 75343 w 75342"/>
                    <a:gd name="connsiteY3" fmla="*/ 75628 h 75628"/>
                    <a:gd name="connsiteX4" fmla="*/ 0 w 75342"/>
                    <a:gd name="connsiteY4" fmla="*/ 75628 h 7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342" h="75628">
                      <a:moveTo>
                        <a:pt x="0" y="75628"/>
                      </a:moveTo>
                      <a:cubicBezTo>
                        <a:pt x="0" y="50197"/>
                        <a:pt x="0" y="26003"/>
                        <a:pt x="0" y="0"/>
                      </a:cubicBezTo>
                      <a:cubicBezTo>
                        <a:pt x="24575" y="0"/>
                        <a:pt x="49339" y="0"/>
                        <a:pt x="75343" y="0"/>
                      </a:cubicBezTo>
                      <a:cubicBezTo>
                        <a:pt x="75343" y="25336"/>
                        <a:pt x="75343" y="50101"/>
                        <a:pt x="75343" y="75628"/>
                      </a:cubicBezTo>
                      <a:cubicBezTo>
                        <a:pt x="49530" y="75628"/>
                        <a:pt x="25432" y="75628"/>
                        <a:pt x="0" y="7562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8F1E27B3-8A87-27FA-539D-6682157EBFEF}"/>
                    </a:ext>
                  </a:extLst>
                </p:cNvPr>
                <p:cNvSpPr/>
                <p:nvPr/>
              </p:nvSpPr>
              <p:spPr>
                <a:xfrm>
                  <a:off x="15060332" y="3064902"/>
                  <a:ext cx="75057" cy="76200"/>
                </a:xfrm>
                <a:custGeom>
                  <a:avLst/>
                  <a:gdLst>
                    <a:gd name="connsiteX0" fmla="*/ 0 w 75057"/>
                    <a:gd name="connsiteY0" fmla="*/ 0 h 76200"/>
                    <a:gd name="connsiteX1" fmla="*/ 75057 w 75057"/>
                    <a:gd name="connsiteY1" fmla="*/ 0 h 76200"/>
                    <a:gd name="connsiteX2" fmla="*/ 75057 w 75057"/>
                    <a:gd name="connsiteY2" fmla="*/ 76200 h 76200"/>
                    <a:gd name="connsiteX3" fmla="*/ 0 w 75057"/>
                    <a:gd name="connsiteY3" fmla="*/ 76200 h 76200"/>
                    <a:gd name="connsiteX4" fmla="*/ 0 w 75057"/>
                    <a:gd name="connsiteY4" fmla="*/ 0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057" h="76200">
                      <a:moveTo>
                        <a:pt x="0" y="0"/>
                      </a:moveTo>
                      <a:cubicBezTo>
                        <a:pt x="25241" y="0"/>
                        <a:pt x="49339" y="0"/>
                        <a:pt x="75057" y="0"/>
                      </a:cubicBezTo>
                      <a:cubicBezTo>
                        <a:pt x="75057" y="25432"/>
                        <a:pt x="75057" y="50197"/>
                        <a:pt x="75057" y="76200"/>
                      </a:cubicBezTo>
                      <a:cubicBezTo>
                        <a:pt x="50006" y="76200"/>
                        <a:pt x="25908" y="76200"/>
                        <a:pt x="0" y="76200"/>
                      </a:cubicBezTo>
                      <a:cubicBezTo>
                        <a:pt x="0" y="50864"/>
                        <a:pt x="0" y="26099"/>
                        <a:pt x="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220A7268-9BC9-6520-4FA1-3B28F1836D21}"/>
                    </a:ext>
                  </a:extLst>
                </p:cNvPr>
                <p:cNvSpPr/>
                <p:nvPr/>
              </p:nvSpPr>
              <p:spPr>
                <a:xfrm>
                  <a:off x="15215494" y="3064807"/>
                  <a:ext cx="75342" cy="76485"/>
                </a:xfrm>
                <a:custGeom>
                  <a:avLst/>
                  <a:gdLst>
                    <a:gd name="connsiteX0" fmla="*/ 0 w 75342"/>
                    <a:gd name="connsiteY0" fmla="*/ 0 h 76485"/>
                    <a:gd name="connsiteX1" fmla="*/ 75343 w 75342"/>
                    <a:gd name="connsiteY1" fmla="*/ 0 h 76485"/>
                    <a:gd name="connsiteX2" fmla="*/ 75343 w 75342"/>
                    <a:gd name="connsiteY2" fmla="*/ 76486 h 76485"/>
                    <a:gd name="connsiteX3" fmla="*/ 0 w 75342"/>
                    <a:gd name="connsiteY3" fmla="*/ 76486 h 76485"/>
                    <a:gd name="connsiteX4" fmla="*/ 0 w 75342"/>
                    <a:gd name="connsiteY4" fmla="*/ 0 h 76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342" h="76485">
                      <a:moveTo>
                        <a:pt x="0" y="0"/>
                      </a:moveTo>
                      <a:cubicBezTo>
                        <a:pt x="25527" y="0"/>
                        <a:pt x="49625" y="0"/>
                        <a:pt x="75343" y="0"/>
                      </a:cubicBezTo>
                      <a:cubicBezTo>
                        <a:pt x="75343" y="25813"/>
                        <a:pt x="75343" y="50578"/>
                        <a:pt x="75343" y="76486"/>
                      </a:cubicBezTo>
                      <a:cubicBezTo>
                        <a:pt x="49721" y="76486"/>
                        <a:pt x="25622" y="76486"/>
                        <a:pt x="0" y="76486"/>
                      </a:cubicBezTo>
                      <a:cubicBezTo>
                        <a:pt x="0" y="51149"/>
                        <a:pt x="0" y="26956"/>
                        <a:pt x="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555BEDAD-DBCF-D553-D062-41BE1DBEC272}"/>
                    </a:ext>
                  </a:extLst>
                </p:cNvPr>
                <p:cNvSpPr/>
                <p:nvPr/>
              </p:nvSpPr>
              <p:spPr>
                <a:xfrm>
                  <a:off x="13193146" y="4231810"/>
                  <a:ext cx="74866" cy="76485"/>
                </a:xfrm>
                <a:custGeom>
                  <a:avLst/>
                  <a:gdLst>
                    <a:gd name="connsiteX0" fmla="*/ 0 w 74866"/>
                    <a:gd name="connsiteY0" fmla="*/ 0 h 76485"/>
                    <a:gd name="connsiteX1" fmla="*/ 74867 w 74866"/>
                    <a:gd name="connsiteY1" fmla="*/ 0 h 76485"/>
                    <a:gd name="connsiteX2" fmla="*/ 74867 w 74866"/>
                    <a:gd name="connsiteY2" fmla="*/ 76486 h 76485"/>
                    <a:gd name="connsiteX3" fmla="*/ 0 w 74866"/>
                    <a:gd name="connsiteY3" fmla="*/ 76486 h 76485"/>
                    <a:gd name="connsiteX4" fmla="*/ 0 w 74866"/>
                    <a:gd name="connsiteY4" fmla="*/ 0 h 76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866" h="76485">
                      <a:moveTo>
                        <a:pt x="0" y="0"/>
                      </a:moveTo>
                      <a:cubicBezTo>
                        <a:pt x="26098" y="0"/>
                        <a:pt x="49625" y="0"/>
                        <a:pt x="74867" y="0"/>
                      </a:cubicBezTo>
                      <a:cubicBezTo>
                        <a:pt x="74867" y="25622"/>
                        <a:pt x="74867" y="50292"/>
                        <a:pt x="74867" y="76486"/>
                      </a:cubicBezTo>
                      <a:cubicBezTo>
                        <a:pt x="50102" y="76486"/>
                        <a:pt x="25908" y="76486"/>
                        <a:pt x="0" y="76486"/>
                      </a:cubicBezTo>
                      <a:cubicBezTo>
                        <a:pt x="0" y="51340"/>
                        <a:pt x="0" y="26575"/>
                        <a:pt x="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8D5C1545-FBB3-5F6B-F06F-D99046B2D2EA}"/>
                    </a:ext>
                  </a:extLst>
                </p:cNvPr>
                <p:cNvSpPr/>
                <p:nvPr/>
              </p:nvSpPr>
              <p:spPr>
                <a:xfrm>
                  <a:off x="13348594" y="4231524"/>
                  <a:ext cx="74580" cy="76581"/>
                </a:xfrm>
                <a:custGeom>
                  <a:avLst/>
                  <a:gdLst>
                    <a:gd name="connsiteX0" fmla="*/ 0 w 74580"/>
                    <a:gd name="connsiteY0" fmla="*/ 0 h 76581"/>
                    <a:gd name="connsiteX1" fmla="*/ 74581 w 74580"/>
                    <a:gd name="connsiteY1" fmla="*/ 0 h 76581"/>
                    <a:gd name="connsiteX2" fmla="*/ 74581 w 74580"/>
                    <a:gd name="connsiteY2" fmla="*/ 76581 h 76581"/>
                    <a:gd name="connsiteX3" fmla="*/ 0 w 74580"/>
                    <a:gd name="connsiteY3" fmla="*/ 76581 h 76581"/>
                    <a:gd name="connsiteX4" fmla="*/ 0 w 74580"/>
                    <a:gd name="connsiteY4" fmla="*/ 0 h 765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580" h="76581">
                      <a:moveTo>
                        <a:pt x="0" y="0"/>
                      </a:moveTo>
                      <a:cubicBezTo>
                        <a:pt x="25622" y="0"/>
                        <a:pt x="49149" y="0"/>
                        <a:pt x="74581" y="0"/>
                      </a:cubicBezTo>
                      <a:cubicBezTo>
                        <a:pt x="74581" y="25432"/>
                        <a:pt x="74581" y="50197"/>
                        <a:pt x="74581" y="76581"/>
                      </a:cubicBezTo>
                      <a:cubicBezTo>
                        <a:pt x="49911" y="76581"/>
                        <a:pt x="25908" y="76581"/>
                        <a:pt x="0" y="76581"/>
                      </a:cubicBezTo>
                      <a:cubicBezTo>
                        <a:pt x="0" y="51721"/>
                        <a:pt x="0" y="27051"/>
                        <a:pt x="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F460598B-AD2C-E855-44EB-996DA641C223}"/>
                    </a:ext>
                  </a:extLst>
                </p:cNvPr>
                <p:cNvSpPr/>
                <p:nvPr/>
              </p:nvSpPr>
              <p:spPr>
                <a:xfrm>
                  <a:off x="13659871" y="4232096"/>
                  <a:ext cx="75152" cy="76295"/>
                </a:xfrm>
                <a:custGeom>
                  <a:avLst/>
                  <a:gdLst>
                    <a:gd name="connsiteX0" fmla="*/ 75152 w 75152"/>
                    <a:gd name="connsiteY0" fmla="*/ 76295 h 76295"/>
                    <a:gd name="connsiteX1" fmla="*/ 0 w 75152"/>
                    <a:gd name="connsiteY1" fmla="*/ 76295 h 76295"/>
                    <a:gd name="connsiteX2" fmla="*/ 0 w 75152"/>
                    <a:gd name="connsiteY2" fmla="*/ 0 h 76295"/>
                    <a:gd name="connsiteX3" fmla="*/ 75152 w 75152"/>
                    <a:gd name="connsiteY3" fmla="*/ 0 h 76295"/>
                    <a:gd name="connsiteX4" fmla="*/ 75152 w 75152"/>
                    <a:gd name="connsiteY4" fmla="*/ 76295 h 76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152" h="76295">
                      <a:moveTo>
                        <a:pt x="75152" y="76295"/>
                      </a:moveTo>
                      <a:cubicBezTo>
                        <a:pt x="49911" y="76295"/>
                        <a:pt x="25717" y="76295"/>
                        <a:pt x="0" y="76295"/>
                      </a:cubicBezTo>
                      <a:cubicBezTo>
                        <a:pt x="0" y="50768"/>
                        <a:pt x="0" y="25908"/>
                        <a:pt x="0" y="0"/>
                      </a:cubicBezTo>
                      <a:cubicBezTo>
                        <a:pt x="25432" y="0"/>
                        <a:pt x="49530" y="0"/>
                        <a:pt x="75152" y="0"/>
                      </a:cubicBezTo>
                      <a:cubicBezTo>
                        <a:pt x="75152" y="25622"/>
                        <a:pt x="75152" y="50292"/>
                        <a:pt x="75152" y="7629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D936B39A-04A5-3BEA-538A-4B9FBC69D9A9}"/>
                    </a:ext>
                  </a:extLst>
                </p:cNvPr>
                <p:cNvSpPr/>
                <p:nvPr/>
              </p:nvSpPr>
              <p:spPr>
                <a:xfrm>
                  <a:off x="13814842" y="4232572"/>
                  <a:ext cx="75723" cy="75152"/>
                </a:xfrm>
                <a:custGeom>
                  <a:avLst/>
                  <a:gdLst>
                    <a:gd name="connsiteX0" fmla="*/ 75724 w 75723"/>
                    <a:gd name="connsiteY0" fmla="*/ 0 h 75152"/>
                    <a:gd name="connsiteX1" fmla="*/ 75724 w 75723"/>
                    <a:gd name="connsiteY1" fmla="*/ 75152 h 75152"/>
                    <a:gd name="connsiteX2" fmla="*/ 0 w 75723"/>
                    <a:gd name="connsiteY2" fmla="*/ 75152 h 75152"/>
                    <a:gd name="connsiteX3" fmla="*/ 0 w 75723"/>
                    <a:gd name="connsiteY3" fmla="*/ 0 h 75152"/>
                    <a:gd name="connsiteX4" fmla="*/ 75724 w 75723"/>
                    <a:gd name="connsiteY4" fmla="*/ 0 h 75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723" h="75152">
                      <a:moveTo>
                        <a:pt x="75724" y="0"/>
                      </a:moveTo>
                      <a:cubicBezTo>
                        <a:pt x="75724" y="25051"/>
                        <a:pt x="75724" y="49244"/>
                        <a:pt x="75724" y="75152"/>
                      </a:cubicBezTo>
                      <a:cubicBezTo>
                        <a:pt x="50483" y="75152"/>
                        <a:pt x="25908" y="75152"/>
                        <a:pt x="0" y="75152"/>
                      </a:cubicBezTo>
                      <a:cubicBezTo>
                        <a:pt x="0" y="50102"/>
                        <a:pt x="0" y="25908"/>
                        <a:pt x="0" y="0"/>
                      </a:cubicBezTo>
                      <a:cubicBezTo>
                        <a:pt x="24289" y="0"/>
                        <a:pt x="48482" y="0"/>
                        <a:pt x="75724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B3C535AF-3497-B344-8092-1ABE687CA4AA}"/>
                    </a:ext>
                  </a:extLst>
                </p:cNvPr>
                <p:cNvSpPr/>
                <p:nvPr/>
              </p:nvSpPr>
              <p:spPr>
                <a:xfrm>
                  <a:off x="14126786" y="4231810"/>
                  <a:ext cx="74866" cy="76485"/>
                </a:xfrm>
                <a:custGeom>
                  <a:avLst/>
                  <a:gdLst>
                    <a:gd name="connsiteX0" fmla="*/ 0 w 74866"/>
                    <a:gd name="connsiteY0" fmla="*/ 0 h 76485"/>
                    <a:gd name="connsiteX1" fmla="*/ 74867 w 74866"/>
                    <a:gd name="connsiteY1" fmla="*/ 0 h 76485"/>
                    <a:gd name="connsiteX2" fmla="*/ 74867 w 74866"/>
                    <a:gd name="connsiteY2" fmla="*/ 76486 h 76485"/>
                    <a:gd name="connsiteX3" fmla="*/ 0 w 74866"/>
                    <a:gd name="connsiteY3" fmla="*/ 76486 h 76485"/>
                    <a:gd name="connsiteX4" fmla="*/ 0 w 74866"/>
                    <a:gd name="connsiteY4" fmla="*/ 0 h 76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866" h="76485">
                      <a:moveTo>
                        <a:pt x="0" y="0"/>
                      </a:moveTo>
                      <a:cubicBezTo>
                        <a:pt x="26098" y="0"/>
                        <a:pt x="49625" y="0"/>
                        <a:pt x="74867" y="0"/>
                      </a:cubicBezTo>
                      <a:cubicBezTo>
                        <a:pt x="74867" y="25622"/>
                        <a:pt x="74867" y="50292"/>
                        <a:pt x="74867" y="76486"/>
                      </a:cubicBezTo>
                      <a:cubicBezTo>
                        <a:pt x="50102" y="76486"/>
                        <a:pt x="25908" y="76486"/>
                        <a:pt x="0" y="76486"/>
                      </a:cubicBezTo>
                      <a:cubicBezTo>
                        <a:pt x="0" y="51340"/>
                        <a:pt x="0" y="26575"/>
                        <a:pt x="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A9647E24-0041-EB93-77CF-5D4C341F8E3A}"/>
                    </a:ext>
                  </a:extLst>
                </p:cNvPr>
                <p:cNvSpPr/>
                <p:nvPr/>
              </p:nvSpPr>
              <p:spPr>
                <a:xfrm>
                  <a:off x="14281853" y="4232763"/>
                  <a:ext cx="75342" cy="75628"/>
                </a:xfrm>
                <a:custGeom>
                  <a:avLst/>
                  <a:gdLst>
                    <a:gd name="connsiteX0" fmla="*/ 75343 w 75342"/>
                    <a:gd name="connsiteY0" fmla="*/ 0 h 75628"/>
                    <a:gd name="connsiteX1" fmla="*/ 75343 w 75342"/>
                    <a:gd name="connsiteY1" fmla="*/ 75629 h 75628"/>
                    <a:gd name="connsiteX2" fmla="*/ 0 w 75342"/>
                    <a:gd name="connsiteY2" fmla="*/ 75629 h 75628"/>
                    <a:gd name="connsiteX3" fmla="*/ 0 w 75342"/>
                    <a:gd name="connsiteY3" fmla="*/ 0 h 75628"/>
                    <a:gd name="connsiteX4" fmla="*/ 75343 w 75342"/>
                    <a:gd name="connsiteY4" fmla="*/ 0 h 7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342" h="75628">
                      <a:moveTo>
                        <a:pt x="75343" y="0"/>
                      </a:moveTo>
                      <a:cubicBezTo>
                        <a:pt x="75343" y="25051"/>
                        <a:pt x="75343" y="49816"/>
                        <a:pt x="75343" y="75629"/>
                      </a:cubicBezTo>
                      <a:cubicBezTo>
                        <a:pt x="49721" y="75629"/>
                        <a:pt x="25527" y="75629"/>
                        <a:pt x="0" y="75629"/>
                      </a:cubicBezTo>
                      <a:cubicBezTo>
                        <a:pt x="0" y="50292"/>
                        <a:pt x="0" y="26194"/>
                        <a:pt x="0" y="0"/>
                      </a:cubicBezTo>
                      <a:cubicBezTo>
                        <a:pt x="24384" y="0"/>
                        <a:pt x="49054" y="0"/>
                        <a:pt x="75343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77620321-ABCF-68B7-1823-A77282820992}"/>
                    </a:ext>
                  </a:extLst>
                </p:cNvPr>
                <p:cNvSpPr/>
                <p:nvPr/>
              </p:nvSpPr>
              <p:spPr>
                <a:xfrm>
                  <a:off x="14593987" y="4232572"/>
                  <a:ext cx="74104" cy="76104"/>
                </a:xfrm>
                <a:custGeom>
                  <a:avLst/>
                  <a:gdLst>
                    <a:gd name="connsiteX0" fmla="*/ 74104 w 74104"/>
                    <a:gd name="connsiteY0" fmla="*/ 76105 h 76104"/>
                    <a:gd name="connsiteX1" fmla="*/ 0 w 74104"/>
                    <a:gd name="connsiteY1" fmla="*/ 76105 h 76104"/>
                    <a:gd name="connsiteX2" fmla="*/ 0 w 74104"/>
                    <a:gd name="connsiteY2" fmla="*/ 0 h 76104"/>
                    <a:gd name="connsiteX3" fmla="*/ 74104 w 74104"/>
                    <a:gd name="connsiteY3" fmla="*/ 0 h 76104"/>
                    <a:gd name="connsiteX4" fmla="*/ 74104 w 74104"/>
                    <a:gd name="connsiteY4" fmla="*/ 76105 h 76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104" h="76104">
                      <a:moveTo>
                        <a:pt x="74104" y="76105"/>
                      </a:moveTo>
                      <a:cubicBezTo>
                        <a:pt x="49244" y="76105"/>
                        <a:pt x="25718" y="76105"/>
                        <a:pt x="0" y="76105"/>
                      </a:cubicBezTo>
                      <a:cubicBezTo>
                        <a:pt x="0" y="51149"/>
                        <a:pt x="0" y="26479"/>
                        <a:pt x="0" y="0"/>
                      </a:cubicBezTo>
                      <a:cubicBezTo>
                        <a:pt x="23908" y="0"/>
                        <a:pt x="47911" y="0"/>
                        <a:pt x="74104" y="0"/>
                      </a:cubicBezTo>
                      <a:cubicBezTo>
                        <a:pt x="74104" y="24098"/>
                        <a:pt x="74104" y="48863"/>
                        <a:pt x="74104" y="7610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2A43D188-E599-BD2C-BD55-15D00E9F1C48}"/>
                    </a:ext>
                  </a:extLst>
                </p:cNvPr>
                <p:cNvSpPr/>
                <p:nvPr/>
              </p:nvSpPr>
              <p:spPr>
                <a:xfrm>
                  <a:off x="14748769" y="4232096"/>
                  <a:ext cx="75057" cy="76200"/>
                </a:xfrm>
                <a:custGeom>
                  <a:avLst/>
                  <a:gdLst>
                    <a:gd name="connsiteX0" fmla="*/ 75057 w 75057"/>
                    <a:gd name="connsiteY0" fmla="*/ 76200 h 76200"/>
                    <a:gd name="connsiteX1" fmla="*/ 0 w 75057"/>
                    <a:gd name="connsiteY1" fmla="*/ 76200 h 76200"/>
                    <a:gd name="connsiteX2" fmla="*/ 0 w 75057"/>
                    <a:gd name="connsiteY2" fmla="*/ 0 h 76200"/>
                    <a:gd name="connsiteX3" fmla="*/ 75057 w 75057"/>
                    <a:gd name="connsiteY3" fmla="*/ 0 h 76200"/>
                    <a:gd name="connsiteX4" fmla="*/ 75057 w 75057"/>
                    <a:gd name="connsiteY4" fmla="*/ 76200 h 76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057" h="76200">
                      <a:moveTo>
                        <a:pt x="75057" y="76200"/>
                      </a:moveTo>
                      <a:cubicBezTo>
                        <a:pt x="49816" y="76200"/>
                        <a:pt x="25718" y="76200"/>
                        <a:pt x="0" y="76200"/>
                      </a:cubicBezTo>
                      <a:cubicBezTo>
                        <a:pt x="0" y="50768"/>
                        <a:pt x="0" y="26003"/>
                        <a:pt x="0" y="0"/>
                      </a:cubicBezTo>
                      <a:cubicBezTo>
                        <a:pt x="25051" y="0"/>
                        <a:pt x="49149" y="0"/>
                        <a:pt x="75057" y="0"/>
                      </a:cubicBezTo>
                      <a:cubicBezTo>
                        <a:pt x="75057" y="25336"/>
                        <a:pt x="75057" y="50101"/>
                        <a:pt x="75057" y="762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84C5BEEA-DEC7-7F41-FB9D-BE7F1323ED86}"/>
                    </a:ext>
                  </a:extLst>
                </p:cNvPr>
                <p:cNvSpPr/>
                <p:nvPr/>
              </p:nvSpPr>
              <p:spPr>
                <a:xfrm>
                  <a:off x="15060522" y="4231715"/>
                  <a:ext cx="74675" cy="76485"/>
                </a:xfrm>
                <a:custGeom>
                  <a:avLst/>
                  <a:gdLst>
                    <a:gd name="connsiteX0" fmla="*/ 0 w 74675"/>
                    <a:gd name="connsiteY0" fmla="*/ 0 h 76485"/>
                    <a:gd name="connsiteX1" fmla="*/ 74676 w 74675"/>
                    <a:gd name="connsiteY1" fmla="*/ 0 h 76485"/>
                    <a:gd name="connsiteX2" fmla="*/ 74676 w 74675"/>
                    <a:gd name="connsiteY2" fmla="*/ 76486 h 76485"/>
                    <a:gd name="connsiteX3" fmla="*/ 0 w 74675"/>
                    <a:gd name="connsiteY3" fmla="*/ 76486 h 76485"/>
                    <a:gd name="connsiteX4" fmla="*/ 0 w 74675"/>
                    <a:gd name="connsiteY4" fmla="*/ 0 h 76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675" h="76485">
                      <a:moveTo>
                        <a:pt x="0" y="0"/>
                      </a:moveTo>
                      <a:cubicBezTo>
                        <a:pt x="25813" y="0"/>
                        <a:pt x="49339" y="0"/>
                        <a:pt x="74676" y="0"/>
                      </a:cubicBezTo>
                      <a:cubicBezTo>
                        <a:pt x="74676" y="25527"/>
                        <a:pt x="74676" y="50197"/>
                        <a:pt x="74676" y="76486"/>
                      </a:cubicBezTo>
                      <a:cubicBezTo>
                        <a:pt x="50197" y="76486"/>
                        <a:pt x="26003" y="76486"/>
                        <a:pt x="0" y="76486"/>
                      </a:cubicBezTo>
                      <a:cubicBezTo>
                        <a:pt x="0" y="51721"/>
                        <a:pt x="0" y="26861"/>
                        <a:pt x="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0BD42359-40A1-70DC-840F-F321E22F52CF}"/>
                    </a:ext>
                  </a:extLst>
                </p:cNvPr>
                <p:cNvSpPr/>
                <p:nvPr/>
              </p:nvSpPr>
              <p:spPr>
                <a:xfrm>
                  <a:off x="15215779" y="4232191"/>
                  <a:ext cx="74771" cy="76485"/>
                </a:xfrm>
                <a:custGeom>
                  <a:avLst/>
                  <a:gdLst>
                    <a:gd name="connsiteX0" fmla="*/ 74771 w 74771"/>
                    <a:gd name="connsiteY0" fmla="*/ 76486 h 76485"/>
                    <a:gd name="connsiteX1" fmla="*/ 0 w 74771"/>
                    <a:gd name="connsiteY1" fmla="*/ 76486 h 76485"/>
                    <a:gd name="connsiteX2" fmla="*/ 0 w 74771"/>
                    <a:gd name="connsiteY2" fmla="*/ 0 h 76485"/>
                    <a:gd name="connsiteX3" fmla="*/ 74771 w 74771"/>
                    <a:gd name="connsiteY3" fmla="*/ 0 h 76485"/>
                    <a:gd name="connsiteX4" fmla="*/ 74771 w 74771"/>
                    <a:gd name="connsiteY4" fmla="*/ 76486 h 76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771" h="76485">
                      <a:moveTo>
                        <a:pt x="74771" y="76486"/>
                      </a:moveTo>
                      <a:cubicBezTo>
                        <a:pt x="48863" y="76486"/>
                        <a:pt x="25337" y="76486"/>
                        <a:pt x="0" y="76486"/>
                      </a:cubicBezTo>
                      <a:cubicBezTo>
                        <a:pt x="0" y="50959"/>
                        <a:pt x="0" y="26194"/>
                        <a:pt x="0" y="0"/>
                      </a:cubicBezTo>
                      <a:cubicBezTo>
                        <a:pt x="24575" y="0"/>
                        <a:pt x="48768" y="0"/>
                        <a:pt x="74771" y="0"/>
                      </a:cubicBezTo>
                      <a:cubicBezTo>
                        <a:pt x="74771" y="24860"/>
                        <a:pt x="74771" y="49721"/>
                        <a:pt x="74771" y="7648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85F25DEA-BF52-5205-0B34-F17101CC59B4}"/>
                    </a:ext>
                  </a:extLst>
                </p:cNvPr>
                <p:cNvSpPr/>
                <p:nvPr/>
              </p:nvSpPr>
              <p:spPr>
                <a:xfrm>
                  <a:off x="13504804" y="3064998"/>
                  <a:ext cx="74199" cy="75628"/>
                </a:xfrm>
                <a:custGeom>
                  <a:avLst/>
                  <a:gdLst>
                    <a:gd name="connsiteX0" fmla="*/ 74200 w 74199"/>
                    <a:gd name="connsiteY0" fmla="*/ 0 h 75628"/>
                    <a:gd name="connsiteX1" fmla="*/ 74200 w 74199"/>
                    <a:gd name="connsiteY1" fmla="*/ 75629 h 75628"/>
                    <a:gd name="connsiteX2" fmla="*/ 0 w 74199"/>
                    <a:gd name="connsiteY2" fmla="*/ 75629 h 75628"/>
                    <a:gd name="connsiteX3" fmla="*/ 0 w 74199"/>
                    <a:gd name="connsiteY3" fmla="*/ 0 h 75628"/>
                    <a:gd name="connsiteX4" fmla="*/ 74200 w 74199"/>
                    <a:gd name="connsiteY4" fmla="*/ 0 h 7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199" h="75628">
                      <a:moveTo>
                        <a:pt x="74200" y="0"/>
                      </a:moveTo>
                      <a:cubicBezTo>
                        <a:pt x="74200" y="25527"/>
                        <a:pt x="74200" y="49720"/>
                        <a:pt x="74200" y="75629"/>
                      </a:cubicBezTo>
                      <a:cubicBezTo>
                        <a:pt x="49911" y="75629"/>
                        <a:pt x="25908" y="75629"/>
                        <a:pt x="0" y="75629"/>
                      </a:cubicBezTo>
                      <a:cubicBezTo>
                        <a:pt x="0" y="50768"/>
                        <a:pt x="0" y="26098"/>
                        <a:pt x="0" y="0"/>
                      </a:cubicBezTo>
                      <a:cubicBezTo>
                        <a:pt x="24765" y="0"/>
                        <a:pt x="48863" y="0"/>
                        <a:pt x="7420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046573D7-8778-5164-E1FD-29E6CC615CD0}"/>
                    </a:ext>
                  </a:extLst>
                </p:cNvPr>
                <p:cNvSpPr/>
                <p:nvPr/>
              </p:nvSpPr>
              <p:spPr>
                <a:xfrm>
                  <a:off x="14437397" y="4232858"/>
                  <a:ext cx="74580" cy="75247"/>
                </a:xfrm>
                <a:custGeom>
                  <a:avLst/>
                  <a:gdLst>
                    <a:gd name="connsiteX0" fmla="*/ 0 w 74580"/>
                    <a:gd name="connsiteY0" fmla="*/ 75248 h 75247"/>
                    <a:gd name="connsiteX1" fmla="*/ 0 w 74580"/>
                    <a:gd name="connsiteY1" fmla="*/ 0 h 75247"/>
                    <a:gd name="connsiteX2" fmla="*/ 74581 w 74580"/>
                    <a:gd name="connsiteY2" fmla="*/ 0 h 75247"/>
                    <a:gd name="connsiteX3" fmla="*/ 74581 w 74580"/>
                    <a:gd name="connsiteY3" fmla="*/ 75248 h 75247"/>
                    <a:gd name="connsiteX4" fmla="*/ 0 w 74580"/>
                    <a:gd name="connsiteY4" fmla="*/ 75248 h 75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580" h="75247">
                      <a:moveTo>
                        <a:pt x="0" y="75248"/>
                      </a:moveTo>
                      <a:cubicBezTo>
                        <a:pt x="0" y="49149"/>
                        <a:pt x="0" y="25527"/>
                        <a:pt x="0" y="0"/>
                      </a:cubicBezTo>
                      <a:cubicBezTo>
                        <a:pt x="24574" y="0"/>
                        <a:pt x="48577" y="0"/>
                        <a:pt x="74581" y="0"/>
                      </a:cubicBezTo>
                      <a:cubicBezTo>
                        <a:pt x="74581" y="24384"/>
                        <a:pt x="74581" y="49054"/>
                        <a:pt x="74581" y="75248"/>
                      </a:cubicBezTo>
                      <a:cubicBezTo>
                        <a:pt x="50387" y="75248"/>
                        <a:pt x="26289" y="75248"/>
                        <a:pt x="0" y="7524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8AAF070A-61AF-D7EC-973C-4B0D23B9E3A2}"/>
                    </a:ext>
                  </a:extLst>
                </p:cNvPr>
                <p:cNvSpPr/>
                <p:nvPr/>
              </p:nvSpPr>
              <p:spPr>
                <a:xfrm>
                  <a:off x="14904788" y="3065379"/>
                  <a:ext cx="74675" cy="75628"/>
                </a:xfrm>
                <a:custGeom>
                  <a:avLst/>
                  <a:gdLst>
                    <a:gd name="connsiteX0" fmla="*/ 74676 w 74675"/>
                    <a:gd name="connsiteY0" fmla="*/ 0 h 75628"/>
                    <a:gd name="connsiteX1" fmla="*/ 74676 w 74675"/>
                    <a:gd name="connsiteY1" fmla="*/ 75628 h 75628"/>
                    <a:gd name="connsiteX2" fmla="*/ 0 w 74675"/>
                    <a:gd name="connsiteY2" fmla="*/ 75628 h 75628"/>
                    <a:gd name="connsiteX3" fmla="*/ 0 w 74675"/>
                    <a:gd name="connsiteY3" fmla="*/ 0 h 75628"/>
                    <a:gd name="connsiteX4" fmla="*/ 74676 w 74675"/>
                    <a:gd name="connsiteY4" fmla="*/ 0 h 7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675" h="75628">
                      <a:moveTo>
                        <a:pt x="74676" y="0"/>
                      </a:moveTo>
                      <a:cubicBezTo>
                        <a:pt x="74676" y="25813"/>
                        <a:pt x="74676" y="50006"/>
                        <a:pt x="74676" y="75628"/>
                      </a:cubicBezTo>
                      <a:cubicBezTo>
                        <a:pt x="49435" y="75628"/>
                        <a:pt x="25337" y="75628"/>
                        <a:pt x="0" y="75628"/>
                      </a:cubicBezTo>
                      <a:cubicBezTo>
                        <a:pt x="0" y="50197"/>
                        <a:pt x="0" y="26003"/>
                        <a:pt x="0" y="0"/>
                      </a:cubicBezTo>
                      <a:cubicBezTo>
                        <a:pt x="24194" y="0"/>
                        <a:pt x="48292" y="0"/>
                        <a:pt x="74676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2BECDF47-BE44-7CAE-551E-D6B413973004}"/>
                    </a:ext>
                  </a:extLst>
                </p:cNvPr>
                <p:cNvSpPr/>
                <p:nvPr/>
              </p:nvSpPr>
              <p:spPr>
                <a:xfrm>
                  <a:off x="14437682" y="3065093"/>
                  <a:ext cx="74675" cy="75247"/>
                </a:xfrm>
                <a:custGeom>
                  <a:avLst/>
                  <a:gdLst>
                    <a:gd name="connsiteX0" fmla="*/ 0 w 74675"/>
                    <a:gd name="connsiteY0" fmla="*/ 75247 h 75247"/>
                    <a:gd name="connsiteX1" fmla="*/ 0 w 74675"/>
                    <a:gd name="connsiteY1" fmla="*/ 0 h 75247"/>
                    <a:gd name="connsiteX2" fmla="*/ 74676 w 74675"/>
                    <a:gd name="connsiteY2" fmla="*/ 0 h 75247"/>
                    <a:gd name="connsiteX3" fmla="*/ 74676 w 74675"/>
                    <a:gd name="connsiteY3" fmla="*/ 75247 h 75247"/>
                    <a:gd name="connsiteX4" fmla="*/ 0 w 74675"/>
                    <a:gd name="connsiteY4" fmla="*/ 75247 h 75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675" h="75247">
                      <a:moveTo>
                        <a:pt x="0" y="75247"/>
                      </a:moveTo>
                      <a:cubicBezTo>
                        <a:pt x="0" y="50006"/>
                        <a:pt x="0" y="25813"/>
                        <a:pt x="0" y="0"/>
                      </a:cubicBezTo>
                      <a:cubicBezTo>
                        <a:pt x="25051" y="0"/>
                        <a:pt x="49054" y="0"/>
                        <a:pt x="74676" y="0"/>
                      </a:cubicBezTo>
                      <a:cubicBezTo>
                        <a:pt x="74676" y="24955"/>
                        <a:pt x="74676" y="49054"/>
                        <a:pt x="74676" y="75247"/>
                      </a:cubicBezTo>
                      <a:cubicBezTo>
                        <a:pt x="50959" y="75247"/>
                        <a:pt x="26956" y="75247"/>
                        <a:pt x="0" y="7524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5BE4B66A-8484-C443-BA0A-EDEE548D91E2}"/>
                    </a:ext>
                  </a:extLst>
                </p:cNvPr>
                <p:cNvSpPr/>
                <p:nvPr/>
              </p:nvSpPr>
              <p:spPr>
                <a:xfrm>
                  <a:off x="13971910" y="3064807"/>
                  <a:ext cx="73723" cy="75533"/>
                </a:xfrm>
                <a:custGeom>
                  <a:avLst/>
                  <a:gdLst>
                    <a:gd name="connsiteX0" fmla="*/ 0 w 73723"/>
                    <a:gd name="connsiteY0" fmla="*/ 0 h 75533"/>
                    <a:gd name="connsiteX1" fmla="*/ 73724 w 73723"/>
                    <a:gd name="connsiteY1" fmla="*/ 0 h 75533"/>
                    <a:gd name="connsiteX2" fmla="*/ 73724 w 73723"/>
                    <a:gd name="connsiteY2" fmla="*/ 75533 h 75533"/>
                    <a:gd name="connsiteX3" fmla="*/ 0 w 73723"/>
                    <a:gd name="connsiteY3" fmla="*/ 75533 h 75533"/>
                    <a:gd name="connsiteX4" fmla="*/ 0 w 73723"/>
                    <a:gd name="connsiteY4" fmla="*/ 0 h 75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23" h="75533">
                      <a:moveTo>
                        <a:pt x="0" y="0"/>
                      </a:moveTo>
                      <a:cubicBezTo>
                        <a:pt x="25337" y="0"/>
                        <a:pt x="48768" y="0"/>
                        <a:pt x="73724" y="0"/>
                      </a:cubicBezTo>
                      <a:cubicBezTo>
                        <a:pt x="73724" y="25241"/>
                        <a:pt x="73724" y="49435"/>
                        <a:pt x="73724" y="75533"/>
                      </a:cubicBezTo>
                      <a:cubicBezTo>
                        <a:pt x="50006" y="75533"/>
                        <a:pt x="26003" y="75533"/>
                        <a:pt x="0" y="75533"/>
                      </a:cubicBezTo>
                      <a:cubicBezTo>
                        <a:pt x="0" y="51340"/>
                        <a:pt x="0" y="26670"/>
                        <a:pt x="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FE6CE301-DF49-20DB-68C3-2B29848AE931}"/>
                    </a:ext>
                  </a:extLst>
                </p:cNvPr>
                <p:cNvSpPr/>
                <p:nvPr/>
              </p:nvSpPr>
              <p:spPr>
                <a:xfrm>
                  <a:off x="13504423" y="4232286"/>
                  <a:ext cx="74676" cy="75533"/>
                </a:xfrm>
                <a:custGeom>
                  <a:avLst/>
                  <a:gdLst>
                    <a:gd name="connsiteX0" fmla="*/ 0 w 74676"/>
                    <a:gd name="connsiteY0" fmla="*/ 75533 h 75533"/>
                    <a:gd name="connsiteX1" fmla="*/ 0 w 74676"/>
                    <a:gd name="connsiteY1" fmla="*/ 0 h 75533"/>
                    <a:gd name="connsiteX2" fmla="*/ 74676 w 74676"/>
                    <a:gd name="connsiteY2" fmla="*/ 0 h 75533"/>
                    <a:gd name="connsiteX3" fmla="*/ 74676 w 74676"/>
                    <a:gd name="connsiteY3" fmla="*/ 75533 h 75533"/>
                    <a:gd name="connsiteX4" fmla="*/ 0 w 74676"/>
                    <a:gd name="connsiteY4" fmla="*/ 75533 h 75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676" h="75533">
                      <a:moveTo>
                        <a:pt x="0" y="75533"/>
                      </a:moveTo>
                      <a:cubicBezTo>
                        <a:pt x="0" y="48006"/>
                        <a:pt x="0" y="24575"/>
                        <a:pt x="0" y="0"/>
                      </a:cubicBezTo>
                      <a:cubicBezTo>
                        <a:pt x="25432" y="0"/>
                        <a:pt x="49435" y="0"/>
                        <a:pt x="74676" y="0"/>
                      </a:cubicBezTo>
                      <a:cubicBezTo>
                        <a:pt x="74676" y="25622"/>
                        <a:pt x="74676" y="49816"/>
                        <a:pt x="74676" y="75533"/>
                      </a:cubicBezTo>
                      <a:cubicBezTo>
                        <a:pt x="49435" y="75533"/>
                        <a:pt x="24765" y="75533"/>
                        <a:pt x="0" y="7553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AAF4AFFC-5DBF-6E2C-9CA4-803BD9001754}"/>
                    </a:ext>
                  </a:extLst>
                </p:cNvPr>
                <p:cNvSpPr/>
                <p:nvPr/>
              </p:nvSpPr>
              <p:spPr>
                <a:xfrm>
                  <a:off x="13971338" y="4232001"/>
                  <a:ext cx="73723" cy="76009"/>
                </a:xfrm>
                <a:custGeom>
                  <a:avLst/>
                  <a:gdLst>
                    <a:gd name="connsiteX0" fmla="*/ 0 w 73723"/>
                    <a:gd name="connsiteY0" fmla="*/ 0 h 76009"/>
                    <a:gd name="connsiteX1" fmla="*/ 73723 w 73723"/>
                    <a:gd name="connsiteY1" fmla="*/ 0 h 76009"/>
                    <a:gd name="connsiteX2" fmla="*/ 73723 w 73723"/>
                    <a:gd name="connsiteY2" fmla="*/ 76009 h 76009"/>
                    <a:gd name="connsiteX3" fmla="*/ 0 w 73723"/>
                    <a:gd name="connsiteY3" fmla="*/ 76009 h 76009"/>
                    <a:gd name="connsiteX4" fmla="*/ 0 w 73723"/>
                    <a:gd name="connsiteY4" fmla="*/ 0 h 76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723" h="76009">
                      <a:moveTo>
                        <a:pt x="0" y="0"/>
                      </a:moveTo>
                      <a:cubicBezTo>
                        <a:pt x="24956" y="0"/>
                        <a:pt x="48387" y="0"/>
                        <a:pt x="73723" y="0"/>
                      </a:cubicBezTo>
                      <a:cubicBezTo>
                        <a:pt x="73723" y="25051"/>
                        <a:pt x="73723" y="49721"/>
                        <a:pt x="73723" y="76009"/>
                      </a:cubicBezTo>
                      <a:cubicBezTo>
                        <a:pt x="49625" y="76009"/>
                        <a:pt x="25527" y="76009"/>
                        <a:pt x="0" y="76009"/>
                      </a:cubicBezTo>
                      <a:cubicBezTo>
                        <a:pt x="0" y="51149"/>
                        <a:pt x="0" y="26956"/>
                        <a:pt x="0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E63AF99B-54C3-E806-6DD3-A1C6D3689E8A}"/>
                    </a:ext>
                  </a:extLst>
                </p:cNvPr>
                <p:cNvSpPr/>
                <p:nvPr/>
              </p:nvSpPr>
              <p:spPr>
                <a:xfrm>
                  <a:off x="14905360" y="4232286"/>
                  <a:ext cx="74009" cy="75533"/>
                </a:xfrm>
                <a:custGeom>
                  <a:avLst/>
                  <a:gdLst>
                    <a:gd name="connsiteX0" fmla="*/ 74009 w 74009"/>
                    <a:gd name="connsiteY0" fmla="*/ 0 h 75533"/>
                    <a:gd name="connsiteX1" fmla="*/ 74009 w 74009"/>
                    <a:gd name="connsiteY1" fmla="*/ 75533 h 75533"/>
                    <a:gd name="connsiteX2" fmla="*/ 0 w 74009"/>
                    <a:gd name="connsiteY2" fmla="*/ 75533 h 75533"/>
                    <a:gd name="connsiteX3" fmla="*/ 0 w 74009"/>
                    <a:gd name="connsiteY3" fmla="*/ 0 h 75533"/>
                    <a:gd name="connsiteX4" fmla="*/ 74009 w 74009"/>
                    <a:gd name="connsiteY4" fmla="*/ 0 h 75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009" h="75533">
                      <a:moveTo>
                        <a:pt x="74009" y="0"/>
                      </a:moveTo>
                      <a:cubicBezTo>
                        <a:pt x="74009" y="25337"/>
                        <a:pt x="74009" y="49530"/>
                        <a:pt x="74009" y="75533"/>
                      </a:cubicBezTo>
                      <a:cubicBezTo>
                        <a:pt x="49911" y="75533"/>
                        <a:pt x="25908" y="75533"/>
                        <a:pt x="0" y="75533"/>
                      </a:cubicBezTo>
                      <a:cubicBezTo>
                        <a:pt x="0" y="50863"/>
                        <a:pt x="0" y="26194"/>
                        <a:pt x="0" y="0"/>
                      </a:cubicBezTo>
                      <a:cubicBezTo>
                        <a:pt x="24575" y="0"/>
                        <a:pt x="48578" y="0"/>
                        <a:pt x="74009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A8A51766-DE9E-BCEE-58E7-740F444BAB3F}"/>
                    </a:ext>
                  </a:extLst>
                </p:cNvPr>
                <p:cNvSpPr/>
                <p:nvPr/>
              </p:nvSpPr>
              <p:spPr>
                <a:xfrm>
                  <a:off x="15020993" y="4660721"/>
                  <a:ext cx="75628" cy="75247"/>
                </a:xfrm>
                <a:custGeom>
                  <a:avLst/>
                  <a:gdLst>
                    <a:gd name="connsiteX0" fmla="*/ 75629 w 75628"/>
                    <a:gd name="connsiteY0" fmla="*/ 75247 h 75247"/>
                    <a:gd name="connsiteX1" fmla="*/ 0 w 75628"/>
                    <a:gd name="connsiteY1" fmla="*/ 75247 h 75247"/>
                    <a:gd name="connsiteX2" fmla="*/ 0 w 75628"/>
                    <a:gd name="connsiteY2" fmla="*/ 0 h 75247"/>
                    <a:gd name="connsiteX3" fmla="*/ 75629 w 75628"/>
                    <a:gd name="connsiteY3" fmla="*/ 0 h 75247"/>
                    <a:gd name="connsiteX4" fmla="*/ 75629 w 75628"/>
                    <a:gd name="connsiteY4" fmla="*/ 75247 h 75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628" h="75247">
                      <a:moveTo>
                        <a:pt x="75629" y="75247"/>
                      </a:moveTo>
                      <a:cubicBezTo>
                        <a:pt x="49911" y="75247"/>
                        <a:pt x="25717" y="75247"/>
                        <a:pt x="0" y="75247"/>
                      </a:cubicBezTo>
                      <a:cubicBezTo>
                        <a:pt x="0" y="50101"/>
                        <a:pt x="0" y="26003"/>
                        <a:pt x="0" y="0"/>
                      </a:cubicBezTo>
                      <a:cubicBezTo>
                        <a:pt x="24575" y="0"/>
                        <a:pt x="49340" y="0"/>
                        <a:pt x="75629" y="0"/>
                      </a:cubicBezTo>
                      <a:cubicBezTo>
                        <a:pt x="75629" y="24289"/>
                        <a:pt x="75629" y="48387"/>
                        <a:pt x="75629" y="7524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C7C4B3BB-123F-1B81-9BCF-82EE17C15C8C}"/>
                    </a:ext>
                  </a:extLst>
                </p:cNvPr>
                <p:cNvSpPr/>
                <p:nvPr/>
              </p:nvSpPr>
              <p:spPr>
                <a:xfrm>
                  <a:off x="14553982" y="4660149"/>
                  <a:ext cx="75628" cy="75628"/>
                </a:xfrm>
                <a:custGeom>
                  <a:avLst/>
                  <a:gdLst>
                    <a:gd name="connsiteX0" fmla="*/ 0 w 75628"/>
                    <a:gd name="connsiteY0" fmla="*/ 75629 h 75628"/>
                    <a:gd name="connsiteX1" fmla="*/ 0 w 75628"/>
                    <a:gd name="connsiteY1" fmla="*/ 0 h 75628"/>
                    <a:gd name="connsiteX2" fmla="*/ 75629 w 75628"/>
                    <a:gd name="connsiteY2" fmla="*/ 0 h 75628"/>
                    <a:gd name="connsiteX3" fmla="*/ 75629 w 75628"/>
                    <a:gd name="connsiteY3" fmla="*/ 75629 h 75628"/>
                    <a:gd name="connsiteX4" fmla="*/ 0 w 75628"/>
                    <a:gd name="connsiteY4" fmla="*/ 75629 h 7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628" h="75628">
                      <a:moveTo>
                        <a:pt x="0" y="75629"/>
                      </a:moveTo>
                      <a:cubicBezTo>
                        <a:pt x="0" y="49530"/>
                        <a:pt x="0" y="25337"/>
                        <a:pt x="0" y="0"/>
                      </a:cubicBezTo>
                      <a:cubicBezTo>
                        <a:pt x="25527" y="0"/>
                        <a:pt x="49625" y="0"/>
                        <a:pt x="75629" y="0"/>
                      </a:cubicBezTo>
                      <a:cubicBezTo>
                        <a:pt x="75629" y="24860"/>
                        <a:pt x="75629" y="49530"/>
                        <a:pt x="75629" y="75629"/>
                      </a:cubicBezTo>
                      <a:cubicBezTo>
                        <a:pt x="50673" y="75629"/>
                        <a:pt x="26479" y="75629"/>
                        <a:pt x="0" y="7562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044642F6-5912-A5FB-EF2C-14F9576AB69D}"/>
                    </a:ext>
                  </a:extLst>
                </p:cNvPr>
                <p:cNvSpPr/>
                <p:nvPr/>
              </p:nvSpPr>
              <p:spPr>
                <a:xfrm>
                  <a:off x="14866212" y="4660721"/>
                  <a:ext cx="74866" cy="75056"/>
                </a:xfrm>
                <a:custGeom>
                  <a:avLst/>
                  <a:gdLst>
                    <a:gd name="connsiteX0" fmla="*/ 74867 w 74866"/>
                    <a:gd name="connsiteY0" fmla="*/ 0 h 75056"/>
                    <a:gd name="connsiteX1" fmla="*/ 74867 w 74866"/>
                    <a:gd name="connsiteY1" fmla="*/ 75057 h 75056"/>
                    <a:gd name="connsiteX2" fmla="*/ 0 w 74866"/>
                    <a:gd name="connsiteY2" fmla="*/ 75057 h 75056"/>
                    <a:gd name="connsiteX3" fmla="*/ 0 w 74866"/>
                    <a:gd name="connsiteY3" fmla="*/ 0 h 75056"/>
                    <a:gd name="connsiteX4" fmla="*/ 74867 w 74866"/>
                    <a:gd name="connsiteY4" fmla="*/ 0 h 75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866" h="75056">
                      <a:moveTo>
                        <a:pt x="74867" y="0"/>
                      </a:moveTo>
                      <a:cubicBezTo>
                        <a:pt x="74867" y="25241"/>
                        <a:pt x="74867" y="49435"/>
                        <a:pt x="74867" y="75057"/>
                      </a:cubicBezTo>
                      <a:cubicBezTo>
                        <a:pt x="50006" y="75057"/>
                        <a:pt x="25813" y="75057"/>
                        <a:pt x="0" y="75057"/>
                      </a:cubicBezTo>
                      <a:cubicBezTo>
                        <a:pt x="0" y="50197"/>
                        <a:pt x="0" y="26003"/>
                        <a:pt x="0" y="0"/>
                      </a:cubicBezTo>
                      <a:cubicBezTo>
                        <a:pt x="23908" y="0"/>
                        <a:pt x="48006" y="0"/>
                        <a:pt x="74867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3DC960B4-CB72-D537-C67D-5FCAD3AE1C41}"/>
                    </a:ext>
                  </a:extLst>
                </p:cNvPr>
                <p:cNvSpPr/>
                <p:nvPr/>
              </p:nvSpPr>
              <p:spPr>
                <a:xfrm>
                  <a:off x="15177108" y="4660911"/>
                  <a:ext cx="74485" cy="74580"/>
                </a:xfrm>
                <a:custGeom>
                  <a:avLst/>
                  <a:gdLst>
                    <a:gd name="connsiteX0" fmla="*/ 74486 w 74485"/>
                    <a:gd name="connsiteY0" fmla="*/ 0 h 74580"/>
                    <a:gd name="connsiteX1" fmla="*/ 74486 w 74485"/>
                    <a:gd name="connsiteY1" fmla="*/ 74581 h 74580"/>
                    <a:gd name="connsiteX2" fmla="*/ 0 w 74485"/>
                    <a:gd name="connsiteY2" fmla="*/ 74581 h 74580"/>
                    <a:gd name="connsiteX3" fmla="*/ 0 w 74485"/>
                    <a:gd name="connsiteY3" fmla="*/ 0 h 74580"/>
                    <a:gd name="connsiteX4" fmla="*/ 74486 w 74485"/>
                    <a:gd name="connsiteY4" fmla="*/ 0 h 74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485" h="74580">
                      <a:moveTo>
                        <a:pt x="74486" y="0"/>
                      </a:moveTo>
                      <a:cubicBezTo>
                        <a:pt x="74486" y="24670"/>
                        <a:pt x="74486" y="48768"/>
                        <a:pt x="74486" y="74581"/>
                      </a:cubicBezTo>
                      <a:cubicBezTo>
                        <a:pt x="49816" y="74581"/>
                        <a:pt x="25718" y="74581"/>
                        <a:pt x="0" y="74581"/>
                      </a:cubicBezTo>
                      <a:cubicBezTo>
                        <a:pt x="0" y="50197"/>
                        <a:pt x="0" y="26099"/>
                        <a:pt x="0" y="0"/>
                      </a:cubicBezTo>
                      <a:cubicBezTo>
                        <a:pt x="23908" y="0"/>
                        <a:pt x="48482" y="0"/>
                        <a:pt x="74486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CE572BCA-3BE7-F20E-F9FA-2199D642965E}"/>
                    </a:ext>
                  </a:extLst>
                </p:cNvPr>
                <p:cNvSpPr/>
                <p:nvPr/>
              </p:nvSpPr>
              <p:spPr>
                <a:xfrm>
                  <a:off x="14709716" y="4660435"/>
                  <a:ext cx="74675" cy="75438"/>
                </a:xfrm>
                <a:custGeom>
                  <a:avLst/>
                  <a:gdLst>
                    <a:gd name="connsiteX0" fmla="*/ 0 w 74675"/>
                    <a:gd name="connsiteY0" fmla="*/ 75438 h 75438"/>
                    <a:gd name="connsiteX1" fmla="*/ 0 w 74675"/>
                    <a:gd name="connsiteY1" fmla="*/ 0 h 75438"/>
                    <a:gd name="connsiteX2" fmla="*/ 74676 w 74675"/>
                    <a:gd name="connsiteY2" fmla="*/ 0 h 75438"/>
                    <a:gd name="connsiteX3" fmla="*/ 74676 w 74675"/>
                    <a:gd name="connsiteY3" fmla="*/ 75438 h 75438"/>
                    <a:gd name="connsiteX4" fmla="*/ 0 w 74675"/>
                    <a:gd name="connsiteY4" fmla="*/ 75438 h 75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675" h="75438">
                      <a:moveTo>
                        <a:pt x="0" y="75438"/>
                      </a:moveTo>
                      <a:cubicBezTo>
                        <a:pt x="0" y="49911"/>
                        <a:pt x="0" y="25813"/>
                        <a:pt x="0" y="0"/>
                      </a:cubicBezTo>
                      <a:cubicBezTo>
                        <a:pt x="24765" y="0"/>
                        <a:pt x="48768" y="0"/>
                        <a:pt x="74676" y="0"/>
                      </a:cubicBezTo>
                      <a:cubicBezTo>
                        <a:pt x="74676" y="24956"/>
                        <a:pt x="74676" y="49625"/>
                        <a:pt x="74676" y="75438"/>
                      </a:cubicBezTo>
                      <a:cubicBezTo>
                        <a:pt x="49435" y="75438"/>
                        <a:pt x="25241" y="75438"/>
                        <a:pt x="0" y="7543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BDDA84BF-716C-688B-2ABB-34FD13B3D203}"/>
                    </a:ext>
                  </a:extLst>
                </p:cNvPr>
                <p:cNvSpPr/>
                <p:nvPr/>
              </p:nvSpPr>
              <p:spPr>
                <a:xfrm>
                  <a:off x="14047619" y="3492274"/>
                  <a:ext cx="388554" cy="388554"/>
                </a:xfrm>
                <a:custGeom>
                  <a:avLst/>
                  <a:gdLst>
                    <a:gd name="connsiteX0" fmla="*/ 195277 w 388554"/>
                    <a:gd name="connsiteY0" fmla="*/ 15 h 388554"/>
                    <a:gd name="connsiteX1" fmla="*/ 388540 w 388554"/>
                    <a:gd name="connsiteY1" fmla="*/ 195277 h 388554"/>
                    <a:gd name="connsiteX2" fmla="*/ 193277 w 388554"/>
                    <a:gd name="connsiteY2" fmla="*/ 388540 h 388554"/>
                    <a:gd name="connsiteX3" fmla="*/ 15 w 388554"/>
                    <a:gd name="connsiteY3" fmla="*/ 193277 h 388554"/>
                    <a:gd name="connsiteX4" fmla="*/ 195277 w 388554"/>
                    <a:gd name="connsiteY4" fmla="*/ 15 h 388554"/>
                    <a:gd name="connsiteX5" fmla="*/ 310244 w 388554"/>
                    <a:gd name="connsiteY5" fmla="*/ 193753 h 388554"/>
                    <a:gd name="connsiteX6" fmla="*/ 193087 w 388554"/>
                    <a:gd name="connsiteY6" fmla="*/ 78310 h 388554"/>
                    <a:gd name="connsiteX7" fmla="*/ 78310 w 388554"/>
                    <a:gd name="connsiteY7" fmla="*/ 193753 h 388554"/>
                    <a:gd name="connsiteX8" fmla="*/ 194325 w 388554"/>
                    <a:gd name="connsiteY8" fmla="*/ 310339 h 388554"/>
                    <a:gd name="connsiteX9" fmla="*/ 310244 w 388554"/>
                    <a:gd name="connsiteY9" fmla="*/ 193753 h 388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8554" h="388554">
                      <a:moveTo>
                        <a:pt x="195277" y="15"/>
                      </a:moveTo>
                      <a:cubicBezTo>
                        <a:pt x="301386" y="1444"/>
                        <a:pt x="389873" y="90883"/>
                        <a:pt x="388540" y="195277"/>
                      </a:cubicBezTo>
                      <a:cubicBezTo>
                        <a:pt x="387111" y="301481"/>
                        <a:pt x="297766" y="389873"/>
                        <a:pt x="193277" y="388540"/>
                      </a:cubicBezTo>
                      <a:cubicBezTo>
                        <a:pt x="87169" y="387111"/>
                        <a:pt x="-1319" y="297766"/>
                        <a:pt x="15" y="193277"/>
                      </a:cubicBezTo>
                      <a:cubicBezTo>
                        <a:pt x="1444" y="87264"/>
                        <a:pt x="90883" y="-1319"/>
                        <a:pt x="195277" y="15"/>
                      </a:cubicBezTo>
                      <a:close/>
                      <a:moveTo>
                        <a:pt x="310244" y="193753"/>
                      </a:moveTo>
                      <a:cubicBezTo>
                        <a:pt x="309863" y="129555"/>
                        <a:pt x="256999" y="77548"/>
                        <a:pt x="193087" y="78310"/>
                      </a:cubicBezTo>
                      <a:cubicBezTo>
                        <a:pt x="129841" y="79072"/>
                        <a:pt x="78691" y="130507"/>
                        <a:pt x="78310" y="193753"/>
                      </a:cubicBezTo>
                      <a:cubicBezTo>
                        <a:pt x="77929" y="257761"/>
                        <a:pt x="130222" y="310339"/>
                        <a:pt x="194325" y="310339"/>
                      </a:cubicBezTo>
                      <a:cubicBezTo>
                        <a:pt x="258333" y="310339"/>
                        <a:pt x="310625" y="257761"/>
                        <a:pt x="310244" y="1937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9321C3BA-F077-577F-6966-AC84EBEDCAFB}"/>
                  </a:ext>
                </a:extLst>
              </p:cNvPr>
              <p:cNvSpPr txBox="1"/>
              <p:nvPr/>
            </p:nvSpPr>
            <p:spPr>
              <a:xfrm>
                <a:off x="9493243" y="3919383"/>
                <a:ext cx="1415773" cy="46166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>
                    <a:solidFill>
                      <a:schemeClr val="bg1"/>
                    </a:solidFill>
                    <a:latin typeface="+mj-ea"/>
                    <a:ea typeface="+mj-ea"/>
                  </a:rPr>
                  <a:t>输入标题</a:t>
                </a:r>
                <a:endParaRPr lang="en-US" altLang="zh-CN" sz="24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4B98658A-6BB5-810F-5EAB-F12FE9B14864}"/>
                </a:ext>
              </a:extLst>
            </p:cNvPr>
            <p:cNvSpPr txBox="1"/>
            <p:nvPr/>
          </p:nvSpPr>
          <p:spPr>
            <a:xfrm>
              <a:off x="10731988" y="5213838"/>
              <a:ext cx="13833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>
                  <a:solidFill>
                    <a:srgbClr val="FFFFFF">
                      <a:alpha val="48000"/>
                    </a:srgbClr>
                  </a:solidFill>
                  <a:latin typeface="+mj-lt"/>
                </a:rPr>
                <a:t>05</a:t>
              </a:r>
              <a:endParaRPr lang="zh-CN" altLang="en-US" sz="2800">
                <a:solidFill>
                  <a:srgbClr val="FFFFFF">
                    <a:alpha val="48000"/>
                  </a:srgbClr>
                </a:solidFill>
                <a:latin typeface="+mj-lt"/>
              </a:endParaRPr>
            </a:p>
          </p:txBody>
        </p: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F5F15BFE-F2F6-3E34-8D2A-9FB867480BB3}"/>
              </a:ext>
            </a:extLst>
          </p:cNvPr>
          <p:cNvSpPr txBox="1"/>
          <p:nvPr/>
        </p:nvSpPr>
        <p:spPr>
          <a:xfrm>
            <a:off x="4847493" y="398585"/>
            <a:ext cx="24970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>
                <a:solidFill>
                  <a:schemeClr val="accent2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AFCFF997-7449-9433-385B-973FF93DA46E}"/>
              </a:ext>
            </a:extLst>
          </p:cNvPr>
          <p:cNvSpPr txBox="1"/>
          <p:nvPr/>
        </p:nvSpPr>
        <p:spPr>
          <a:xfrm>
            <a:off x="4407878" y="1289539"/>
            <a:ext cx="36693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>
                <a:solidFill>
                  <a:schemeClr val="accent2">
                    <a:alpha val="18000"/>
                  </a:schemeClr>
                </a:solidFill>
                <a:latin typeface="+mj-ea"/>
                <a:ea typeface="+mj-ea"/>
              </a:rPr>
              <a:t>CONTENT</a:t>
            </a:r>
            <a:endParaRPr lang="zh-CN" altLang="en-US" sz="4800">
              <a:solidFill>
                <a:schemeClr val="accent2">
                  <a:alpha val="18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987865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FE43C-6009-55B7-3CD7-F576BE07E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1701800"/>
            <a:ext cx="10858500" cy="1371600"/>
          </a:xfrm>
        </p:spPr>
        <p:txBody>
          <a:bodyPr/>
          <a:lstStyle/>
          <a:p>
            <a:r>
              <a:rPr lang="zh-CN" altLang="en-US"/>
              <a:t>谢谢观看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19463-4BE3-41C4-A74D-3A89E67991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247900" y="3464560"/>
            <a:ext cx="3657600" cy="515620"/>
          </a:xfrm>
        </p:spPr>
        <p:txBody>
          <a:bodyPr/>
          <a:lstStyle/>
          <a:p>
            <a:r>
              <a:rPr lang="zh-CN" altLang="en-US"/>
              <a:t>汇报人：米苏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87CAB3-675F-C721-2929-C6E48784632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73800" y="3464560"/>
            <a:ext cx="3657600" cy="515620"/>
          </a:xfrm>
        </p:spPr>
        <p:txBody>
          <a:bodyPr>
            <a:normAutofit/>
          </a:bodyPr>
          <a:lstStyle/>
          <a:p>
            <a:r>
              <a:rPr lang="en-US"/>
              <a:t>20XX-XX-XX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7939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71029" y="1483115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米苏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misu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894231" y="1361123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爱好者 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&amp; 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设计师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 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</a:t>
            </a:r>
            <a:r>
              <a:rPr kumimoji="0" lang="zh-CN" altLang="en-US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信：</a:t>
            </a:r>
            <a:r>
              <a:rPr kumimoji="0" lang="en-US" altLang="zh-CN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xukx2022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71029" y="1921185"/>
            <a:ext cx="138195" cy="138195"/>
            <a:chOff x="5695413" y="1320428"/>
            <a:chExt cx="138195" cy="138195"/>
          </a:xfrm>
        </p:grpSpPr>
        <p:sp>
          <p:nvSpPr>
            <p:cNvPr id="40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41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894230" y="1799193"/>
            <a:ext cx="5907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在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制作这条路上一直在努力学习，努力进步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200" y="688580"/>
            <a:ext cx="1834282" cy="1838720"/>
          </a:xfrm>
          <a:prstGeom prst="rect">
            <a:avLst/>
          </a:prstGeom>
          <a:ln w="47625">
            <a:solidFill>
              <a:srgbClr val="00FFFF"/>
            </a:solidFill>
          </a:ln>
        </p:spPr>
      </p:pic>
    </p:spTree>
    <p:extLst>
      <p:ext uri="{BB962C8B-B14F-4D97-AF65-F5344CB8AC3E}">
        <p14:creationId xmlns:p14="http://schemas.microsoft.com/office/powerpoint/2010/main" val="27575496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米苏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第一章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latin typeface="+mj-ea"/>
                <a:ea typeface="+mj-ea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758240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5FAEB"/>
            </a:gs>
            <a:gs pos="100000">
              <a:schemeClr val="bg1"/>
            </a:gs>
            <a:gs pos="100000">
              <a:schemeClr val="accent1">
                <a:lumMod val="20000"/>
                <a:lumOff val="8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AE3B6C-42B3-4C83-A3AA-003A19366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  <a:endParaRPr 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867508" y="1488831"/>
            <a:ext cx="3294184" cy="5028488"/>
            <a:chOff x="867508" y="1488831"/>
            <a:chExt cx="3294184" cy="5028488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5531F269-5CD3-E868-47E6-9D71FCCAEA0E}"/>
                </a:ext>
              </a:extLst>
            </p:cNvPr>
            <p:cNvSpPr/>
            <p:nvPr/>
          </p:nvSpPr>
          <p:spPr>
            <a:xfrm>
              <a:off x="867508" y="1488831"/>
              <a:ext cx="3294184" cy="4419600"/>
            </a:xfrm>
            <a:prstGeom prst="roundRect">
              <a:avLst>
                <a:gd name="adj" fmla="val 35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51000" y="2044700"/>
              <a:ext cx="1549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231900" y="2768600"/>
              <a:ext cx="2578100" cy="374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rgbClr val="FFFFFF"/>
                  </a:solidFill>
                  <a:latin typeface="+mn-ea"/>
                </a:rPr>
                <a:t>输入文本内容，输入文本内容，输入文本内容，</a:t>
              </a:r>
            </a:p>
            <a:p>
              <a:pPr>
                <a:lnSpc>
                  <a:spcPct val="120000"/>
                </a:lnSpc>
              </a:pPr>
              <a:r>
                <a:rPr lang="zh-CN" altLang="en-US">
                  <a:solidFill>
                    <a:srgbClr val="FFFFFF"/>
                  </a:solidFill>
                  <a:latin typeface="+mn-ea"/>
                </a:rPr>
                <a:t>输入文本内容，输入文本内容，输入文本内容，输入文本内容，输入文本内容，输入文本内容，输入文本内容，</a:t>
              </a:r>
            </a:p>
            <a:p>
              <a:pPr>
                <a:lnSpc>
                  <a:spcPct val="120000"/>
                </a:lnSpc>
              </a:pPr>
              <a:endParaRPr lang="zh-CN" altLang="en-US">
                <a:solidFill>
                  <a:srgbClr val="FFFFFF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endParaRPr lang="zh-CN" altLang="en-US">
                <a:solidFill>
                  <a:srgbClr val="FFFFFF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endParaRPr lang="zh-CN" altLang="en-US">
                <a:solidFill>
                  <a:srgbClr val="FFFFFF"/>
                </a:solidFill>
                <a:latin typeface="+mn-ea"/>
              </a:endParaRPr>
            </a:p>
            <a:p>
              <a:pPr>
                <a:lnSpc>
                  <a:spcPct val="120000"/>
                </a:lnSpc>
              </a:pPr>
              <a:endParaRPr lang="zh-CN" altLang="en-US">
                <a:solidFill>
                  <a:srgbClr val="FFFFFF"/>
                </a:solidFill>
                <a:latin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95813" y="2509837"/>
            <a:ext cx="3278187" cy="3225203"/>
            <a:chOff x="4595813" y="2509837"/>
            <a:chExt cx="3278187" cy="3225203"/>
          </a:xfrm>
        </p:grpSpPr>
        <p:grpSp>
          <p:nvGrpSpPr>
            <p:cNvPr id="32" name="组合 31"/>
            <p:cNvGrpSpPr/>
            <p:nvPr/>
          </p:nvGrpSpPr>
          <p:grpSpPr>
            <a:xfrm>
              <a:off x="4595813" y="2509837"/>
              <a:ext cx="3278187" cy="3225203"/>
              <a:chOff x="411160" y="88494"/>
              <a:chExt cx="5860937" cy="5766209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B8B39DFC-7148-4596-B27D-5EBAE40AF0B9}"/>
                  </a:ext>
                </a:extLst>
              </p:cNvPr>
              <p:cNvSpPr/>
              <p:nvPr/>
            </p:nvSpPr>
            <p:spPr>
              <a:xfrm>
                <a:off x="411160" y="4453196"/>
                <a:ext cx="5860937" cy="1401507"/>
              </a:xfrm>
              <a:prstGeom prst="ellipse">
                <a:avLst/>
              </a:prstGeom>
              <a:noFill/>
              <a:ln w="9525">
                <a:gradFill>
                  <a:gsLst>
                    <a:gs pos="21000">
                      <a:schemeClr val="accent1">
                        <a:alpha val="0"/>
                      </a:schemeClr>
                    </a:gs>
                    <a:gs pos="75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 Light"/>
                </a:endParaRPr>
              </a:p>
            </p:txBody>
          </p:sp>
          <p:sp>
            <p:nvSpPr>
              <p:cNvPr id="34" name="梯形 33">
                <a:extLst>
                  <a:ext uri="{FF2B5EF4-FFF2-40B4-BE49-F238E27FC236}">
                    <a16:creationId xmlns:a16="http://schemas.microsoft.com/office/drawing/2014/main" id="{468FF279-D8B9-4A04-8638-D030D7567A09}"/>
                  </a:ext>
                </a:extLst>
              </p:cNvPr>
              <p:cNvSpPr/>
              <p:nvPr/>
            </p:nvSpPr>
            <p:spPr>
              <a:xfrm rot="10800000">
                <a:off x="450516" y="88494"/>
                <a:ext cx="5782225" cy="4885757"/>
              </a:xfrm>
              <a:prstGeom prst="trapezoid">
                <a:avLst>
                  <a:gd name="adj" fmla="val 19567"/>
                </a:avLst>
              </a:prstGeom>
              <a:gradFill flip="none" rotWithShape="1">
                <a:gsLst>
                  <a:gs pos="95000">
                    <a:schemeClr val="accent1">
                      <a:alpha val="0"/>
                    </a:schemeClr>
                  </a:gs>
                  <a:gs pos="0">
                    <a:schemeClr val="accent1">
                      <a:alpha val="0"/>
                    </a:schemeClr>
                  </a:gs>
                  <a:gs pos="55000">
                    <a:schemeClr val="accent1">
                      <a:alpha val="8000"/>
                    </a:schemeClr>
                  </a:gs>
                </a:gsLst>
                <a:lin ang="5400000" scaled="1"/>
                <a:tileRect/>
              </a:gradFill>
              <a:ln w="222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B95E3870-28BF-4440-B62A-ECC334C32624}"/>
                  </a:ext>
                </a:extLst>
              </p:cNvPr>
              <p:cNvSpPr/>
              <p:nvPr/>
            </p:nvSpPr>
            <p:spPr>
              <a:xfrm>
                <a:off x="944390" y="4422379"/>
                <a:ext cx="4794476" cy="1146491"/>
              </a:xfrm>
              <a:prstGeom prst="ellipse">
                <a:avLst/>
              </a:prstGeom>
              <a:gradFill>
                <a:gsLst>
                  <a:gs pos="20000">
                    <a:schemeClr val="accent1">
                      <a:alpha val="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ln w="222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364A0C98-5950-4315-9395-31C42FEC9B4A}"/>
                  </a:ext>
                </a:extLst>
              </p:cNvPr>
              <p:cNvSpPr/>
              <p:nvPr/>
            </p:nvSpPr>
            <p:spPr>
              <a:xfrm>
                <a:off x="1468971" y="4303978"/>
                <a:ext cx="3745316" cy="895610"/>
              </a:xfrm>
              <a:prstGeom prst="ellipse">
                <a:avLst/>
              </a:prstGeom>
              <a:noFill/>
              <a:ln w="9525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B999E441-53B3-4DF8-930A-96412AE5360D}"/>
                  </a:ext>
                </a:extLst>
              </p:cNvPr>
              <p:cNvSpPr/>
              <p:nvPr/>
            </p:nvSpPr>
            <p:spPr>
              <a:xfrm>
                <a:off x="1468971" y="3968425"/>
                <a:ext cx="3745316" cy="895610"/>
              </a:xfrm>
              <a:prstGeom prst="ellipse">
                <a:avLst/>
              </a:prstGeom>
              <a:noFill/>
              <a:ln w="9525">
                <a:gradFill>
                  <a:gsLst>
                    <a:gs pos="72587">
                      <a:schemeClr val="accent1"/>
                    </a:gs>
                    <a:gs pos="21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5D13FA12-6DA5-46A7-B012-A6A52D24E87C}"/>
                  </a:ext>
                </a:extLst>
              </p:cNvPr>
              <p:cNvSpPr/>
              <p:nvPr/>
            </p:nvSpPr>
            <p:spPr>
              <a:xfrm>
                <a:off x="1468971" y="4136202"/>
                <a:ext cx="3745316" cy="895610"/>
              </a:xfrm>
              <a:prstGeom prst="ellipse">
                <a:avLst/>
              </a:prstGeom>
              <a:noFill/>
              <a:ln w="9525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5511800" y="2743200"/>
              <a:ext cx="1549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alpha val="90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" name="等腰三角形 5"/>
            <p:cNvSpPr/>
            <p:nvPr/>
          </p:nvSpPr>
          <p:spPr>
            <a:xfrm flipV="1">
              <a:off x="5930900" y="3289300"/>
              <a:ext cx="381000" cy="34290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651500" y="3860800"/>
              <a:ext cx="1549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tx1">
                      <a:alpha val="90000"/>
                    </a:schemeClr>
                  </a:solidFill>
                  <a:latin typeface="+mn-ea"/>
                </a:rPr>
                <a:t>输入内容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151813" y="2509837"/>
            <a:ext cx="3278187" cy="3225203"/>
            <a:chOff x="8151813" y="2509837"/>
            <a:chExt cx="3278187" cy="3225203"/>
          </a:xfrm>
        </p:grpSpPr>
        <p:grpSp>
          <p:nvGrpSpPr>
            <p:cNvPr id="39" name="组合 38"/>
            <p:cNvGrpSpPr/>
            <p:nvPr/>
          </p:nvGrpSpPr>
          <p:grpSpPr>
            <a:xfrm>
              <a:off x="8151813" y="2509837"/>
              <a:ext cx="3278187" cy="3225203"/>
              <a:chOff x="411160" y="88494"/>
              <a:chExt cx="5860937" cy="5766209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B8B39DFC-7148-4596-B27D-5EBAE40AF0B9}"/>
                  </a:ext>
                </a:extLst>
              </p:cNvPr>
              <p:cNvSpPr/>
              <p:nvPr/>
            </p:nvSpPr>
            <p:spPr>
              <a:xfrm>
                <a:off x="411160" y="4453196"/>
                <a:ext cx="5860937" cy="1401507"/>
              </a:xfrm>
              <a:prstGeom prst="ellipse">
                <a:avLst/>
              </a:prstGeom>
              <a:noFill/>
              <a:ln w="9525">
                <a:gradFill>
                  <a:gsLst>
                    <a:gs pos="21000">
                      <a:schemeClr val="accent1">
                        <a:alpha val="0"/>
                      </a:schemeClr>
                    </a:gs>
                    <a:gs pos="75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200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 Light"/>
                </a:endParaRPr>
              </a:p>
            </p:txBody>
          </p:sp>
          <p:sp>
            <p:nvSpPr>
              <p:cNvPr id="41" name="梯形 40">
                <a:extLst>
                  <a:ext uri="{FF2B5EF4-FFF2-40B4-BE49-F238E27FC236}">
                    <a16:creationId xmlns:a16="http://schemas.microsoft.com/office/drawing/2014/main" id="{468FF279-D8B9-4A04-8638-D030D7567A09}"/>
                  </a:ext>
                </a:extLst>
              </p:cNvPr>
              <p:cNvSpPr/>
              <p:nvPr/>
            </p:nvSpPr>
            <p:spPr>
              <a:xfrm rot="10800000">
                <a:off x="450516" y="88494"/>
                <a:ext cx="5782225" cy="4885757"/>
              </a:xfrm>
              <a:prstGeom prst="trapezoid">
                <a:avLst>
                  <a:gd name="adj" fmla="val 19567"/>
                </a:avLst>
              </a:prstGeom>
              <a:gradFill flip="none" rotWithShape="1">
                <a:gsLst>
                  <a:gs pos="95000">
                    <a:schemeClr val="accent1">
                      <a:alpha val="0"/>
                    </a:schemeClr>
                  </a:gs>
                  <a:gs pos="0">
                    <a:schemeClr val="accent1">
                      <a:alpha val="0"/>
                    </a:schemeClr>
                  </a:gs>
                  <a:gs pos="55000">
                    <a:schemeClr val="accent1">
                      <a:alpha val="8000"/>
                    </a:schemeClr>
                  </a:gs>
                </a:gsLst>
                <a:lin ang="5400000" scaled="1"/>
                <a:tileRect/>
              </a:gradFill>
              <a:ln w="222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B95E3870-28BF-4440-B62A-ECC334C32624}"/>
                  </a:ext>
                </a:extLst>
              </p:cNvPr>
              <p:cNvSpPr/>
              <p:nvPr/>
            </p:nvSpPr>
            <p:spPr>
              <a:xfrm>
                <a:off x="944390" y="4422379"/>
                <a:ext cx="4794476" cy="1146491"/>
              </a:xfrm>
              <a:prstGeom prst="ellipse">
                <a:avLst/>
              </a:prstGeom>
              <a:gradFill>
                <a:gsLst>
                  <a:gs pos="20000">
                    <a:schemeClr val="accent1">
                      <a:alpha val="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5400000" scaled="1"/>
              </a:gradFill>
              <a:ln w="222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364A0C98-5950-4315-9395-31C42FEC9B4A}"/>
                  </a:ext>
                </a:extLst>
              </p:cNvPr>
              <p:cNvSpPr/>
              <p:nvPr/>
            </p:nvSpPr>
            <p:spPr>
              <a:xfrm>
                <a:off x="1468971" y="4303978"/>
                <a:ext cx="3745316" cy="895610"/>
              </a:xfrm>
              <a:prstGeom prst="ellipse">
                <a:avLst/>
              </a:prstGeom>
              <a:noFill/>
              <a:ln w="9525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B999E441-53B3-4DF8-930A-96412AE5360D}"/>
                  </a:ext>
                </a:extLst>
              </p:cNvPr>
              <p:cNvSpPr/>
              <p:nvPr/>
            </p:nvSpPr>
            <p:spPr>
              <a:xfrm>
                <a:off x="1468971" y="3968425"/>
                <a:ext cx="3745316" cy="895610"/>
              </a:xfrm>
              <a:prstGeom prst="ellipse">
                <a:avLst/>
              </a:prstGeom>
              <a:noFill/>
              <a:ln w="9525">
                <a:gradFill>
                  <a:gsLst>
                    <a:gs pos="72587">
                      <a:schemeClr val="accent1"/>
                    </a:gs>
                    <a:gs pos="21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5D13FA12-6DA5-46A7-B012-A6A52D24E87C}"/>
                  </a:ext>
                </a:extLst>
              </p:cNvPr>
              <p:cNvSpPr/>
              <p:nvPr/>
            </p:nvSpPr>
            <p:spPr>
              <a:xfrm>
                <a:off x="1468971" y="4136202"/>
                <a:ext cx="3745316" cy="895610"/>
              </a:xfrm>
              <a:prstGeom prst="ellipse">
                <a:avLst/>
              </a:prstGeom>
              <a:noFill/>
              <a:ln w="9525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9029700" y="2743200"/>
              <a:ext cx="1549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alpha val="90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0" name="等腰三角形 49"/>
            <p:cNvSpPr/>
            <p:nvPr/>
          </p:nvSpPr>
          <p:spPr>
            <a:xfrm flipV="1">
              <a:off x="9461500" y="3289300"/>
              <a:ext cx="381000" cy="34290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067800" y="3860800"/>
              <a:ext cx="13081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schemeClr val="tx1">
                      <a:alpha val="90000"/>
                    </a:schemeClr>
                  </a:solidFill>
                  <a:latin typeface="+mn-ea"/>
                </a:rPr>
                <a:t>输入内容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5384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</a:p>
        </p:txBody>
      </p:sp>
      <p:sp>
        <p:nvSpPr>
          <p:cNvPr id="36" name="任意多边形: 形状 19">
            <a:extLst>
              <a:ext uri="{FF2B5EF4-FFF2-40B4-BE49-F238E27FC236}">
                <a16:creationId xmlns:a16="http://schemas.microsoft.com/office/drawing/2014/main" id="{51E1EBA8-2665-E13E-CBD9-6DE03B804560}"/>
              </a:ext>
            </a:extLst>
          </p:cNvPr>
          <p:cNvSpPr/>
          <p:nvPr/>
        </p:nvSpPr>
        <p:spPr>
          <a:xfrm>
            <a:off x="660400" y="1745422"/>
            <a:ext cx="5278121" cy="4383916"/>
          </a:xfrm>
          <a:custGeom>
            <a:avLst/>
            <a:gdLst>
              <a:gd name="connsiteX0" fmla="*/ 1906557 w 3127281"/>
              <a:gd name="connsiteY0" fmla="*/ 2594876 h 2597465"/>
              <a:gd name="connsiteX1" fmla="*/ 1907604 w 3127281"/>
              <a:gd name="connsiteY1" fmla="*/ 2596400 h 2597465"/>
              <a:gd name="connsiteX2" fmla="*/ 1907604 w 3127281"/>
              <a:gd name="connsiteY2" fmla="*/ 2596429 h 2597465"/>
              <a:gd name="connsiteX3" fmla="*/ 1906176 w 3127281"/>
              <a:gd name="connsiteY3" fmla="*/ 2597448 h 2597465"/>
              <a:gd name="connsiteX4" fmla="*/ 1905947 w 3127281"/>
              <a:gd name="connsiteY4" fmla="*/ 2597410 h 2597465"/>
              <a:gd name="connsiteX5" fmla="*/ 1905128 w 3127281"/>
              <a:gd name="connsiteY5" fmla="*/ 2596019 h 2597465"/>
              <a:gd name="connsiteX6" fmla="*/ 1905137 w 3127281"/>
              <a:gd name="connsiteY6" fmla="*/ 2595905 h 2597465"/>
              <a:gd name="connsiteX7" fmla="*/ 1906557 w 3127281"/>
              <a:gd name="connsiteY7" fmla="*/ 2594876 h 2597465"/>
              <a:gd name="connsiteX8" fmla="*/ 1972279 w 3127281"/>
              <a:gd name="connsiteY8" fmla="*/ 2579731 h 2597465"/>
              <a:gd name="connsiteX9" fmla="*/ 1972660 w 3127281"/>
              <a:gd name="connsiteY9" fmla="*/ 2579731 h 2597465"/>
              <a:gd name="connsiteX10" fmla="*/ 1972756 w 3127281"/>
              <a:gd name="connsiteY10" fmla="*/ 2579827 h 2597465"/>
              <a:gd name="connsiteX11" fmla="*/ 1972279 w 3127281"/>
              <a:gd name="connsiteY11" fmla="*/ 2580303 h 2597465"/>
              <a:gd name="connsiteX12" fmla="*/ 1972279 w 3127281"/>
              <a:gd name="connsiteY12" fmla="*/ 2579731 h 2597465"/>
              <a:gd name="connsiteX13" fmla="*/ 1972279 w 3127281"/>
              <a:gd name="connsiteY13" fmla="*/ 2579350 h 2597465"/>
              <a:gd name="connsiteX14" fmla="*/ 1972851 w 3127281"/>
              <a:gd name="connsiteY14" fmla="*/ 2579731 h 2597465"/>
              <a:gd name="connsiteX15" fmla="*/ 1972660 w 3127281"/>
              <a:gd name="connsiteY15" fmla="*/ 2579731 h 2597465"/>
              <a:gd name="connsiteX16" fmla="*/ 1698531 w 3127281"/>
              <a:gd name="connsiteY16" fmla="*/ 2547823 h 2597465"/>
              <a:gd name="connsiteX17" fmla="*/ 1698541 w 3127281"/>
              <a:gd name="connsiteY17" fmla="*/ 2547823 h 2597465"/>
              <a:gd name="connsiteX18" fmla="*/ 1699198 w 3127281"/>
              <a:gd name="connsiteY18" fmla="*/ 2548680 h 2597465"/>
              <a:gd name="connsiteX19" fmla="*/ 1698341 w 3127281"/>
              <a:gd name="connsiteY19" fmla="*/ 2549252 h 2597465"/>
              <a:gd name="connsiteX20" fmla="*/ 1698122 w 3127281"/>
              <a:gd name="connsiteY20" fmla="*/ 2549223 h 2597465"/>
              <a:gd name="connsiteX21" fmla="*/ 1697674 w 3127281"/>
              <a:gd name="connsiteY21" fmla="*/ 2548395 h 2597465"/>
              <a:gd name="connsiteX22" fmla="*/ 1697702 w 3127281"/>
              <a:gd name="connsiteY22" fmla="*/ 2548271 h 2597465"/>
              <a:gd name="connsiteX23" fmla="*/ 1698531 w 3127281"/>
              <a:gd name="connsiteY23" fmla="*/ 2547823 h 2597465"/>
              <a:gd name="connsiteX24" fmla="*/ 1766635 w 3127281"/>
              <a:gd name="connsiteY24" fmla="*/ 2540774 h 2597465"/>
              <a:gd name="connsiteX25" fmla="*/ 1767968 w 3127281"/>
              <a:gd name="connsiteY25" fmla="*/ 2542393 h 2597465"/>
              <a:gd name="connsiteX26" fmla="*/ 1766159 w 3127281"/>
              <a:gd name="connsiteY26" fmla="*/ 2543727 h 2597465"/>
              <a:gd name="connsiteX27" fmla="*/ 1764920 w 3127281"/>
              <a:gd name="connsiteY27" fmla="*/ 2542012 h 2597465"/>
              <a:gd name="connsiteX28" fmla="*/ 1764939 w 3127281"/>
              <a:gd name="connsiteY28" fmla="*/ 2541879 h 2597465"/>
              <a:gd name="connsiteX29" fmla="*/ 1766635 w 3127281"/>
              <a:gd name="connsiteY29" fmla="*/ 2540774 h 2597465"/>
              <a:gd name="connsiteX30" fmla="*/ 2103248 w 3127281"/>
              <a:gd name="connsiteY30" fmla="*/ 2538774 h 2597465"/>
              <a:gd name="connsiteX31" fmla="*/ 2103819 w 3127281"/>
              <a:gd name="connsiteY31" fmla="*/ 2539441 h 2597465"/>
              <a:gd name="connsiteX32" fmla="*/ 2103057 w 3127281"/>
              <a:gd name="connsiteY32" fmla="*/ 2540203 h 2597465"/>
              <a:gd name="connsiteX33" fmla="*/ 2102295 w 3127281"/>
              <a:gd name="connsiteY33" fmla="*/ 2539441 h 2597465"/>
              <a:gd name="connsiteX34" fmla="*/ 2102314 w 3127281"/>
              <a:gd name="connsiteY34" fmla="*/ 2539317 h 2597465"/>
              <a:gd name="connsiteX35" fmla="*/ 2103248 w 3127281"/>
              <a:gd name="connsiteY35" fmla="*/ 2538774 h 2597465"/>
              <a:gd name="connsiteX36" fmla="*/ 1100516 w 3127281"/>
              <a:gd name="connsiteY36" fmla="*/ 2535136 h 2597465"/>
              <a:gd name="connsiteX37" fmla="*/ 1101503 w 3127281"/>
              <a:gd name="connsiteY37" fmla="*/ 2536584 h 2597465"/>
              <a:gd name="connsiteX38" fmla="*/ 1099979 w 3127281"/>
              <a:gd name="connsiteY38" fmla="*/ 2537631 h 2597465"/>
              <a:gd name="connsiteX39" fmla="*/ 1098741 w 3127281"/>
              <a:gd name="connsiteY39" fmla="*/ 2536393 h 2597465"/>
              <a:gd name="connsiteX40" fmla="*/ 1099979 w 3127281"/>
              <a:gd name="connsiteY40" fmla="*/ 2535155 h 2597465"/>
              <a:gd name="connsiteX41" fmla="*/ 1100516 w 3127281"/>
              <a:gd name="connsiteY41" fmla="*/ 2535136 h 2597465"/>
              <a:gd name="connsiteX42" fmla="*/ 1834262 w 3127281"/>
              <a:gd name="connsiteY42" fmla="*/ 2531059 h 2597465"/>
              <a:gd name="connsiteX43" fmla="*/ 1834396 w 3127281"/>
              <a:gd name="connsiteY43" fmla="*/ 2531078 h 2597465"/>
              <a:gd name="connsiteX44" fmla="*/ 1835500 w 3127281"/>
              <a:gd name="connsiteY44" fmla="*/ 2532773 h 2597465"/>
              <a:gd name="connsiteX45" fmla="*/ 1835481 w 3127281"/>
              <a:gd name="connsiteY45" fmla="*/ 2532907 h 2597465"/>
              <a:gd name="connsiteX46" fmla="*/ 1833786 w 3127281"/>
              <a:gd name="connsiteY46" fmla="*/ 2534012 h 2597465"/>
              <a:gd name="connsiteX47" fmla="*/ 1833653 w 3127281"/>
              <a:gd name="connsiteY47" fmla="*/ 2533993 h 2597465"/>
              <a:gd name="connsiteX48" fmla="*/ 1832548 w 3127281"/>
              <a:gd name="connsiteY48" fmla="*/ 2532297 h 2597465"/>
              <a:gd name="connsiteX49" fmla="*/ 1832567 w 3127281"/>
              <a:gd name="connsiteY49" fmla="*/ 2532164 h 2597465"/>
              <a:gd name="connsiteX50" fmla="*/ 1834262 w 3127281"/>
              <a:gd name="connsiteY50" fmla="*/ 2531059 h 2597465"/>
              <a:gd name="connsiteX51" fmla="*/ 1901699 w 3127281"/>
              <a:gd name="connsiteY51" fmla="*/ 2517438 h 2597465"/>
              <a:gd name="connsiteX52" fmla="*/ 1903319 w 3127281"/>
              <a:gd name="connsiteY52" fmla="*/ 2519820 h 2597465"/>
              <a:gd name="connsiteX53" fmla="*/ 1900985 w 3127281"/>
              <a:gd name="connsiteY53" fmla="*/ 2521487 h 2597465"/>
              <a:gd name="connsiteX54" fmla="*/ 1899318 w 3127281"/>
              <a:gd name="connsiteY54" fmla="*/ 2519153 h 2597465"/>
              <a:gd name="connsiteX55" fmla="*/ 1901699 w 3127281"/>
              <a:gd name="connsiteY55" fmla="*/ 2517438 h 2597465"/>
              <a:gd name="connsiteX56" fmla="*/ 2482436 w 3127281"/>
              <a:gd name="connsiteY56" fmla="*/ 2516769 h 2597465"/>
              <a:gd name="connsiteX57" fmla="*/ 2483343 w 3127281"/>
              <a:gd name="connsiteY57" fmla="*/ 2517676 h 2597465"/>
              <a:gd name="connsiteX58" fmla="*/ 2482248 w 3127281"/>
              <a:gd name="connsiteY58" fmla="*/ 2519534 h 2597465"/>
              <a:gd name="connsiteX59" fmla="*/ 2482115 w 3127281"/>
              <a:gd name="connsiteY59" fmla="*/ 2519515 h 2597465"/>
              <a:gd name="connsiteX60" fmla="*/ 2481010 w 3127281"/>
              <a:gd name="connsiteY60" fmla="*/ 2517819 h 2597465"/>
              <a:gd name="connsiteX61" fmla="*/ 2481029 w 3127281"/>
              <a:gd name="connsiteY61" fmla="*/ 2517686 h 2597465"/>
              <a:gd name="connsiteX62" fmla="*/ 2482248 w 3127281"/>
              <a:gd name="connsiteY62" fmla="*/ 2516581 h 2597465"/>
              <a:gd name="connsiteX63" fmla="*/ 2482724 w 3127281"/>
              <a:gd name="connsiteY63" fmla="*/ 2516581 h 2597465"/>
              <a:gd name="connsiteX64" fmla="*/ 2482436 w 3127281"/>
              <a:gd name="connsiteY64" fmla="*/ 2516769 h 2597465"/>
              <a:gd name="connsiteX65" fmla="*/ 2357470 w 3127281"/>
              <a:gd name="connsiteY65" fmla="*/ 2504103 h 2597465"/>
              <a:gd name="connsiteX66" fmla="*/ 2357699 w 3127281"/>
              <a:gd name="connsiteY66" fmla="*/ 2504141 h 2597465"/>
              <a:gd name="connsiteX67" fmla="*/ 2358518 w 3127281"/>
              <a:gd name="connsiteY67" fmla="*/ 2505532 h 2597465"/>
              <a:gd name="connsiteX68" fmla="*/ 2358518 w 3127281"/>
              <a:gd name="connsiteY68" fmla="*/ 2505561 h 2597465"/>
              <a:gd name="connsiteX69" fmla="*/ 2357089 w 3127281"/>
              <a:gd name="connsiteY69" fmla="*/ 2506580 h 2597465"/>
              <a:gd name="connsiteX70" fmla="*/ 2357061 w 3127281"/>
              <a:gd name="connsiteY70" fmla="*/ 2506580 h 2597465"/>
              <a:gd name="connsiteX71" fmla="*/ 2356042 w 3127281"/>
              <a:gd name="connsiteY71" fmla="*/ 2505151 h 2597465"/>
              <a:gd name="connsiteX72" fmla="*/ 2356080 w 3127281"/>
              <a:gd name="connsiteY72" fmla="*/ 2504922 h 2597465"/>
              <a:gd name="connsiteX73" fmla="*/ 2357470 w 3127281"/>
              <a:gd name="connsiteY73" fmla="*/ 2504103 h 2597465"/>
              <a:gd name="connsiteX74" fmla="*/ 1966850 w 3127281"/>
              <a:gd name="connsiteY74" fmla="*/ 2502579 h 2597465"/>
              <a:gd name="connsiteX75" fmla="*/ 1967421 w 3127281"/>
              <a:gd name="connsiteY75" fmla="*/ 2502579 h 2597465"/>
              <a:gd name="connsiteX76" fmla="*/ 1967326 w 3127281"/>
              <a:gd name="connsiteY76" fmla="*/ 2503151 h 2597465"/>
              <a:gd name="connsiteX77" fmla="*/ 1966850 w 3127281"/>
              <a:gd name="connsiteY77" fmla="*/ 2503151 h 2597465"/>
              <a:gd name="connsiteX78" fmla="*/ 1966850 w 3127281"/>
              <a:gd name="connsiteY78" fmla="*/ 2502579 h 2597465"/>
              <a:gd name="connsiteX79" fmla="*/ 2229359 w 3127281"/>
              <a:gd name="connsiteY79" fmla="*/ 2484481 h 2597465"/>
              <a:gd name="connsiteX80" fmla="*/ 2229835 w 3127281"/>
              <a:gd name="connsiteY80" fmla="*/ 2484567 h 2597465"/>
              <a:gd name="connsiteX81" fmla="*/ 2231655 w 3127281"/>
              <a:gd name="connsiteY81" fmla="*/ 2487710 h 2597465"/>
              <a:gd name="connsiteX82" fmla="*/ 2228502 w 3127281"/>
              <a:gd name="connsiteY82" fmla="*/ 2489529 h 2597465"/>
              <a:gd name="connsiteX83" fmla="*/ 2226406 w 3127281"/>
              <a:gd name="connsiteY83" fmla="*/ 2486577 h 2597465"/>
              <a:gd name="connsiteX84" fmla="*/ 2229359 w 3127281"/>
              <a:gd name="connsiteY84" fmla="*/ 2484481 h 2597465"/>
              <a:gd name="connsiteX85" fmla="*/ 2538826 w 3127281"/>
              <a:gd name="connsiteY85" fmla="*/ 2477910 h 2597465"/>
              <a:gd name="connsiteX86" fmla="*/ 2538959 w 3127281"/>
              <a:gd name="connsiteY86" fmla="*/ 2477929 h 2597465"/>
              <a:gd name="connsiteX87" fmla="*/ 2540064 w 3127281"/>
              <a:gd name="connsiteY87" fmla="*/ 2479624 h 2597465"/>
              <a:gd name="connsiteX88" fmla="*/ 2540055 w 3127281"/>
              <a:gd name="connsiteY88" fmla="*/ 2479681 h 2597465"/>
              <a:gd name="connsiteX89" fmla="*/ 2538283 w 3127281"/>
              <a:gd name="connsiteY89" fmla="*/ 2480910 h 2597465"/>
              <a:gd name="connsiteX90" fmla="*/ 2537054 w 3127281"/>
              <a:gd name="connsiteY90" fmla="*/ 2479138 h 2597465"/>
              <a:gd name="connsiteX91" fmla="*/ 2538826 w 3127281"/>
              <a:gd name="connsiteY91" fmla="*/ 2477910 h 2597465"/>
              <a:gd name="connsiteX92" fmla="*/ 1160749 w 3127281"/>
              <a:gd name="connsiteY92" fmla="*/ 2474957 h 2597465"/>
              <a:gd name="connsiteX93" fmla="*/ 1160830 w 3127281"/>
              <a:gd name="connsiteY93" fmla="*/ 2474966 h 2597465"/>
              <a:gd name="connsiteX94" fmla="*/ 1163035 w 3127281"/>
              <a:gd name="connsiteY94" fmla="*/ 2478195 h 2597465"/>
              <a:gd name="connsiteX95" fmla="*/ 1159892 w 3127281"/>
              <a:gd name="connsiteY95" fmla="*/ 2480481 h 2597465"/>
              <a:gd name="connsiteX96" fmla="*/ 1157511 w 3127281"/>
              <a:gd name="connsiteY96" fmla="*/ 2477242 h 2597465"/>
              <a:gd name="connsiteX97" fmla="*/ 1160749 w 3127281"/>
              <a:gd name="connsiteY97" fmla="*/ 2474957 h 2597465"/>
              <a:gd name="connsiteX98" fmla="*/ 1625474 w 3127281"/>
              <a:gd name="connsiteY98" fmla="*/ 2472194 h 2597465"/>
              <a:gd name="connsiteX99" fmla="*/ 1628084 w 3127281"/>
              <a:gd name="connsiteY99" fmla="*/ 2475795 h 2597465"/>
              <a:gd name="connsiteX100" fmla="*/ 1624455 w 3127281"/>
              <a:gd name="connsiteY100" fmla="*/ 2478586 h 2597465"/>
              <a:gd name="connsiteX101" fmla="*/ 1621664 w 3127281"/>
              <a:gd name="connsiteY101" fmla="*/ 2474957 h 2597465"/>
              <a:gd name="connsiteX102" fmla="*/ 1625474 w 3127281"/>
              <a:gd name="connsiteY102" fmla="*/ 2472194 h 2597465"/>
              <a:gd name="connsiteX103" fmla="*/ 1693768 w 3127281"/>
              <a:gd name="connsiteY103" fmla="*/ 2469337 h 2597465"/>
              <a:gd name="connsiteX104" fmla="*/ 1696531 w 3127281"/>
              <a:gd name="connsiteY104" fmla="*/ 2473147 h 2597465"/>
              <a:gd name="connsiteX105" fmla="*/ 1696464 w 3127281"/>
              <a:gd name="connsiteY105" fmla="*/ 2473547 h 2597465"/>
              <a:gd name="connsiteX106" fmla="*/ 1692492 w 3127281"/>
              <a:gd name="connsiteY106" fmla="*/ 2476081 h 2597465"/>
              <a:gd name="connsiteX107" fmla="*/ 1689958 w 3127281"/>
              <a:gd name="connsiteY107" fmla="*/ 2472100 h 2597465"/>
              <a:gd name="connsiteX108" fmla="*/ 1693768 w 3127281"/>
              <a:gd name="connsiteY108" fmla="*/ 2469337 h 2597465"/>
              <a:gd name="connsiteX109" fmla="*/ 2416049 w 3127281"/>
              <a:gd name="connsiteY109" fmla="*/ 2468289 h 2597465"/>
              <a:gd name="connsiteX110" fmla="*/ 2416087 w 3127281"/>
              <a:gd name="connsiteY110" fmla="*/ 2468298 h 2597465"/>
              <a:gd name="connsiteX111" fmla="*/ 2417764 w 3127281"/>
              <a:gd name="connsiteY111" fmla="*/ 2470575 h 2597465"/>
              <a:gd name="connsiteX112" fmla="*/ 2415430 w 3127281"/>
              <a:gd name="connsiteY112" fmla="*/ 2472242 h 2597465"/>
              <a:gd name="connsiteX113" fmla="*/ 2413763 w 3127281"/>
              <a:gd name="connsiteY113" fmla="*/ 2469908 h 2597465"/>
              <a:gd name="connsiteX114" fmla="*/ 2416049 w 3127281"/>
              <a:gd name="connsiteY114" fmla="*/ 2468289 h 2597465"/>
              <a:gd name="connsiteX115" fmla="*/ 1761968 w 3127281"/>
              <a:gd name="connsiteY115" fmla="*/ 2461908 h 2597465"/>
              <a:gd name="connsiteX116" fmla="*/ 1761996 w 3127281"/>
              <a:gd name="connsiteY116" fmla="*/ 2461908 h 2597465"/>
              <a:gd name="connsiteX117" fmla="*/ 1765492 w 3127281"/>
              <a:gd name="connsiteY117" fmla="*/ 2466861 h 2597465"/>
              <a:gd name="connsiteX118" fmla="*/ 1765463 w 3127281"/>
              <a:gd name="connsiteY118" fmla="*/ 2467023 h 2597465"/>
              <a:gd name="connsiteX119" fmla="*/ 1760348 w 3127281"/>
              <a:gd name="connsiteY119" fmla="*/ 2470518 h 2597465"/>
              <a:gd name="connsiteX120" fmla="*/ 1756853 w 3127281"/>
              <a:gd name="connsiteY120" fmla="*/ 2465403 h 2597465"/>
              <a:gd name="connsiteX121" fmla="*/ 1761968 w 3127281"/>
              <a:gd name="connsiteY121" fmla="*/ 2461908 h 2597465"/>
              <a:gd name="connsiteX122" fmla="*/ 2097818 w 3127281"/>
              <a:gd name="connsiteY122" fmla="*/ 2455906 h 2597465"/>
              <a:gd name="connsiteX123" fmla="*/ 2097942 w 3127281"/>
              <a:gd name="connsiteY123" fmla="*/ 2455925 h 2597465"/>
              <a:gd name="connsiteX124" fmla="*/ 2101819 w 3127281"/>
              <a:gd name="connsiteY124" fmla="*/ 2461430 h 2597465"/>
              <a:gd name="connsiteX125" fmla="*/ 2096961 w 3127281"/>
              <a:gd name="connsiteY125" fmla="*/ 2464955 h 2597465"/>
              <a:gd name="connsiteX126" fmla="*/ 2092294 w 3127281"/>
              <a:gd name="connsiteY126" fmla="*/ 2459907 h 2597465"/>
              <a:gd name="connsiteX127" fmla="*/ 2097818 w 3127281"/>
              <a:gd name="connsiteY127" fmla="*/ 2455906 h 2597465"/>
              <a:gd name="connsiteX128" fmla="*/ 1829595 w 3127281"/>
              <a:gd name="connsiteY128" fmla="*/ 2451239 h 2597465"/>
              <a:gd name="connsiteX129" fmla="*/ 1829710 w 3127281"/>
              <a:gd name="connsiteY129" fmla="*/ 2451258 h 2597465"/>
              <a:gd name="connsiteX130" fmla="*/ 1833786 w 3127281"/>
              <a:gd name="connsiteY130" fmla="*/ 2456954 h 2597465"/>
              <a:gd name="connsiteX131" fmla="*/ 1828024 w 3127281"/>
              <a:gd name="connsiteY131" fmla="*/ 2461193 h 2597465"/>
              <a:gd name="connsiteX132" fmla="*/ 1823785 w 3127281"/>
              <a:gd name="connsiteY132" fmla="*/ 2455430 h 2597465"/>
              <a:gd name="connsiteX133" fmla="*/ 1823795 w 3127281"/>
              <a:gd name="connsiteY133" fmla="*/ 2455392 h 2597465"/>
              <a:gd name="connsiteX134" fmla="*/ 1829595 w 3127281"/>
              <a:gd name="connsiteY134" fmla="*/ 2451239 h 2597465"/>
              <a:gd name="connsiteX135" fmla="*/ 1096742 w 3127281"/>
              <a:gd name="connsiteY135" fmla="*/ 2450668 h 2597465"/>
              <a:gd name="connsiteX136" fmla="*/ 1096822 w 3127281"/>
              <a:gd name="connsiteY136" fmla="*/ 2450677 h 2597465"/>
              <a:gd name="connsiteX137" fmla="*/ 1099028 w 3127281"/>
              <a:gd name="connsiteY137" fmla="*/ 2453907 h 2597465"/>
              <a:gd name="connsiteX138" fmla="*/ 1095884 w 3127281"/>
              <a:gd name="connsiteY138" fmla="*/ 2456192 h 2597465"/>
              <a:gd name="connsiteX139" fmla="*/ 1093551 w 3127281"/>
              <a:gd name="connsiteY139" fmla="*/ 2453002 h 2597465"/>
              <a:gd name="connsiteX140" fmla="*/ 1096742 w 3127281"/>
              <a:gd name="connsiteY140" fmla="*/ 2450668 h 2597465"/>
              <a:gd name="connsiteX141" fmla="*/ 2593309 w 3127281"/>
              <a:gd name="connsiteY141" fmla="*/ 2437333 h 2597465"/>
              <a:gd name="connsiteX142" fmla="*/ 2593423 w 3127281"/>
              <a:gd name="connsiteY142" fmla="*/ 2437352 h 2597465"/>
              <a:gd name="connsiteX143" fmla="*/ 2594166 w 3127281"/>
              <a:gd name="connsiteY143" fmla="*/ 2438476 h 2597465"/>
              <a:gd name="connsiteX144" fmla="*/ 2594157 w 3127281"/>
              <a:gd name="connsiteY144" fmla="*/ 2438552 h 2597465"/>
              <a:gd name="connsiteX145" fmla="*/ 2592938 w 3127281"/>
              <a:gd name="connsiteY145" fmla="*/ 2439400 h 2597465"/>
              <a:gd name="connsiteX146" fmla="*/ 2592090 w 3127281"/>
              <a:gd name="connsiteY146" fmla="*/ 2438180 h 2597465"/>
              <a:gd name="connsiteX147" fmla="*/ 2593309 w 3127281"/>
              <a:gd name="connsiteY147" fmla="*/ 2437333 h 2597465"/>
              <a:gd name="connsiteX148" fmla="*/ 1896746 w 3127281"/>
              <a:gd name="connsiteY148" fmla="*/ 2436857 h 2597465"/>
              <a:gd name="connsiteX149" fmla="*/ 1896813 w 3127281"/>
              <a:gd name="connsiteY149" fmla="*/ 2436866 h 2597465"/>
              <a:gd name="connsiteX150" fmla="*/ 1901699 w 3127281"/>
              <a:gd name="connsiteY150" fmla="*/ 2443810 h 2597465"/>
              <a:gd name="connsiteX151" fmla="*/ 1901680 w 3127281"/>
              <a:gd name="connsiteY151" fmla="*/ 2443924 h 2597465"/>
              <a:gd name="connsiteX152" fmla="*/ 1894612 w 3127281"/>
              <a:gd name="connsiteY152" fmla="*/ 2448858 h 2597465"/>
              <a:gd name="connsiteX153" fmla="*/ 1889679 w 3127281"/>
              <a:gd name="connsiteY153" fmla="*/ 2441791 h 2597465"/>
              <a:gd name="connsiteX154" fmla="*/ 1896746 w 3127281"/>
              <a:gd name="connsiteY154" fmla="*/ 2436857 h 2597465"/>
              <a:gd name="connsiteX155" fmla="*/ 2160970 w 3127281"/>
              <a:gd name="connsiteY155" fmla="*/ 2429617 h 2597465"/>
              <a:gd name="connsiteX156" fmla="*/ 2164970 w 3127281"/>
              <a:gd name="connsiteY156" fmla="*/ 2435142 h 2597465"/>
              <a:gd name="connsiteX157" fmla="*/ 2164951 w 3127281"/>
              <a:gd name="connsiteY157" fmla="*/ 2435266 h 2597465"/>
              <a:gd name="connsiteX158" fmla="*/ 2159446 w 3127281"/>
              <a:gd name="connsiteY158" fmla="*/ 2439142 h 2597465"/>
              <a:gd name="connsiteX159" fmla="*/ 2155445 w 3127281"/>
              <a:gd name="connsiteY159" fmla="*/ 2433618 h 2597465"/>
              <a:gd name="connsiteX160" fmla="*/ 2160970 w 3127281"/>
              <a:gd name="connsiteY160" fmla="*/ 2429617 h 2597465"/>
              <a:gd name="connsiteX161" fmla="*/ 2473770 w 3127281"/>
              <a:gd name="connsiteY161" fmla="*/ 2427332 h 2597465"/>
              <a:gd name="connsiteX162" fmla="*/ 2478199 w 3127281"/>
              <a:gd name="connsiteY162" fmla="*/ 2433475 h 2597465"/>
              <a:gd name="connsiteX163" fmla="*/ 2472056 w 3127281"/>
              <a:gd name="connsiteY163" fmla="*/ 2437905 h 2597465"/>
              <a:gd name="connsiteX164" fmla="*/ 2467627 w 3127281"/>
              <a:gd name="connsiteY164" fmla="*/ 2431761 h 2597465"/>
              <a:gd name="connsiteX165" fmla="*/ 2473770 w 3127281"/>
              <a:gd name="connsiteY165" fmla="*/ 2427332 h 2597465"/>
              <a:gd name="connsiteX166" fmla="*/ 1033686 w 3127281"/>
              <a:gd name="connsiteY166" fmla="*/ 2425712 h 2597465"/>
              <a:gd name="connsiteX167" fmla="*/ 1034257 w 3127281"/>
              <a:gd name="connsiteY167" fmla="*/ 2426570 h 2597465"/>
              <a:gd name="connsiteX168" fmla="*/ 1034255 w 3127281"/>
              <a:gd name="connsiteY168" fmla="*/ 2426579 h 2597465"/>
              <a:gd name="connsiteX169" fmla="*/ 1033400 w 3127281"/>
              <a:gd name="connsiteY169" fmla="*/ 2427236 h 2597465"/>
              <a:gd name="connsiteX170" fmla="*/ 1032828 w 3127281"/>
              <a:gd name="connsiteY170" fmla="*/ 2426379 h 2597465"/>
              <a:gd name="connsiteX171" fmla="*/ 1032856 w 3127281"/>
              <a:gd name="connsiteY171" fmla="*/ 2426160 h 2597465"/>
              <a:gd name="connsiteX172" fmla="*/ 1033686 w 3127281"/>
              <a:gd name="connsiteY172" fmla="*/ 2425712 h 2597465"/>
              <a:gd name="connsiteX173" fmla="*/ 1962564 w 3127281"/>
              <a:gd name="connsiteY173" fmla="*/ 2421331 h 2597465"/>
              <a:gd name="connsiteX174" fmla="*/ 1962593 w 3127281"/>
              <a:gd name="connsiteY174" fmla="*/ 2421331 h 2597465"/>
              <a:gd name="connsiteX175" fmla="*/ 1966088 w 3127281"/>
              <a:gd name="connsiteY175" fmla="*/ 2426284 h 2597465"/>
              <a:gd name="connsiteX176" fmla="*/ 1966069 w 3127281"/>
              <a:gd name="connsiteY176" fmla="*/ 2426389 h 2597465"/>
              <a:gd name="connsiteX177" fmla="*/ 1961231 w 3127281"/>
              <a:gd name="connsiteY177" fmla="*/ 2429808 h 2597465"/>
              <a:gd name="connsiteX178" fmla="*/ 1957659 w 3127281"/>
              <a:gd name="connsiteY178" fmla="*/ 2424903 h 2597465"/>
              <a:gd name="connsiteX179" fmla="*/ 1962564 w 3127281"/>
              <a:gd name="connsiteY179" fmla="*/ 2421331 h 2597465"/>
              <a:gd name="connsiteX180" fmla="*/ 2349374 w 3127281"/>
              <a:gd name="connsiteY180" fmla="*/ 2418664 h 2597465"/>
              <a:gd name="connsiteX181" fmla="*/ 2352089 w 3127281"/>
              <a:gd name="connsiteY181" fmla="*/ 2422426 h 2597465"/>
              <a:gd name="connsiteX182" fmla="*/ 2348326 w 3127281"/>
              <a:gd name="connsiteY182" fmla="*/ 2425141 h 2597465"/>
              <a:gd name="connsiteX183" fmla="*/ 2347945 w 3127281"/>
              <a:gd name="connsiteY183" fmla="*/ 2425074 h 2597465"/>
              <a:gd name="connsiteX184" fmla="*/ 2345659 w 3127281"/>
              <a:gd name="connsiteY184" fmla="*/ 2421426 h 2597465"/>
              <a:gd name="connsiteX185" fmla="*/ 2345669 w 3127281"/>
              <a:gd name="connsiteY185" fmla="*/ 2421359 h 2597465"/>
              <a:gd name="connsiteX186" fmla="*/ 2349374 w 3127281"/>
              <a:gd name="connsiteY186" fmla="*/ 2418664 h 2597465"/>
              <a:gd name="connsiteX187" fmla="*/ 1221557 w 3127281"/>
              <a:gd name="connsiteY187" fmla="*/ 2416359 h 2597465"/>
              <a:gd name="connsiteX188" fmla="*/ 1222185 w 3127281"/>
              <a:gd name="connsiteY188" fmla="*/ 2417236 h 2597465"/>
              <a:gd name="connsiteX189" fmla="*/ 1222176 w 3127281"/>
              <a:gd name="connsiteY189" fmla="*/ 2417283 h 2597465"/>
              <a:gd name="connsiteX190" fmla="*/ 1221233 w 3127281"/>
              <a:gd name="connsiteY190" fmla="*/ 2417807 h 2597465"/>
              <a:gd name="connsiteX191" fmla="*/ 1220785 w 3127281"/>
              <a:gd name="connsiteY191" fmla="*/ 2417359 h 2597465"/>
              <a:gd name="connsiteX192" fmla="*/ 1221233 w 3127281"/>
              <a:gd name="connsiteY192" fmla="*/ 2416378 h 2597465"/>
              <a:gd name="connsiteX193" fmla="*/ 1221557 w 3127281"/>
              <a:gd name="connsiteY193" fmla="*/ 2416359 h 2597465"/>
              <a:gd name="connsiteX194" fmla="*/ 2027429 w 3127281"/>
              <a:gd name="connsiteY194" fmla="*/ 2402280 h 2597465"/>
              <a:gd name="connsiteX195" fmla="*/ 2027515 w 3127281"/>
              <a:gd name="connsiteY195" fmla="*/ 2402290 h 2597465"/>
              <a:gd name="connsiteX196" fmla="*/ 2029715 w 3127281"/>
              <a:gd name="connsiteY196" fmla="*/ 2405519 h 2597465"/>
              <a:gd name="connsiteX197" fmla="*/ 2026572 w 3127281"/>
              <a:gd name="connsiteY197" fmla="*/ 2407805 h 2597465"/>
              <a:gd name="connsiteX198" fmla="*/ 2024286 w 3127281"/>
              <a:gd name="connsiteY198" fmla="*/ 2404662 h 2597465"/>
              <a:gd name="connsiteX199" fmla="*/ 2024296 w 3127281"/>
              <a:gd name="connsiteY199" fmla="*/ 2404614 h 2597465"/>
              <a:gd name="connsiteX200" fmla="*/ 2027429 w 3127281"/>
              <a:gd name="connsiteY200" fmla="*/ 2402280 h 2597465"/>
              <a:gd name="connsiteX201" fmla="*/ 2222501 w 3127281"/>
              <a:gd name="connsiteY201" fmla="*/ 2401423 h 2597465"/>
              <a:gd name="connsiteX202" fmla="*/ 2225740 w 3127281"/>
              <a:gd name="connsiteY202" fmla="*/ 2405805 h 2597465"/>
              <a:gd name="connsiteX203" fmla="*/ 2225740 w 3127281"/>
              <a:gd name="connsiteY203" fmla="*/ 2405814 h 2597465"/>
              <a:gd name="connsiteX204" fmla="*/ 2221358 w 3127281"/>
              <a:gd name="connsiteY204" fmla="*/ 2408948 h 2597465"/>
              <a:gd name="connsiteX205" fmla="*/ 2221273 w 3127281"/>
              <a:gd name="connsiteY205" fmla="*/ 2408938 h 2597465"/>
              <a:gd name="connsiteX206" fmla="*/ 2218215 w 3127281"/>
              <a:gd name="connsiteY206" fmla="*/ 2404662 h 2597465"/>
              <a:gd name="connsiteX207" fmla="*/ 2222501 w 3127281"/>
              <a:gd name="connsiteY207" fmla="*/ 2401423 h 2597465"/>
              <a:gd name="connsiteX208" fmla="*/ 1156558 w 3127281"/>
              <a:gd name="connsiteY208" fmla="*/ 2394375 h 2597465"/>
              <a:gd name="connsiteX209" fmla="*/ 1157225 w 3127281"/>
              <a:gd name="connsiteY209" fmla="*/ 2395233 h 2597465"/>
              <a:gd name="connsiteX210" fmla="*/ 1156368 w 3127281"/>
              <a:gd name="connsiteY210" fmla="*/ 2395804 h 2597465"/>
              <a:gd name="connsiteX211" fmla="*/ 1156149 w 3127281"/>
              <a:gd name="connsiteY211" fmla="*/ 2395776 h 2597465"/>
              <a:gd name="connsiteX212" fmla="*/ 1155701 w 3127281"/>
              <a:gd name="connsiteY212" fmla="*/ 2394947 h 2597465"/>
              <a:gd name="connsiteX213" fmla="*/ 1156558 w 3127281"/>
              <a:gd name="connsiteY213" fmla="*/ 2394375 h 2597465"/>
              <a:gd name="connsiteX214" fmla="*/ 1552227 w 3127281"/>
              <a:gd name="connsiteY214" fmla="*/ 2393994 h 2597465"/>
              <a:gd name="connsiteX215" fmla="*/ 1553446 w 3127281"/>
              <a:gd name="connsiteY215" fmla="*/ 2394184 h 2597465"/>
              <a:gd name="connsiteX216" fmla="*/ 1556361 w 3127281"/>
              <a:gd name="connsiteY216" fmla="*/ 2399652 h 2597465"/>
              <a:gd name="connsiteX217" fmla="*/ 1550893 w 3127281"/>
              <a:gd name="connsiteY217" fmla="*/ 2402567 h 2597465"/>
              <a:gd name="connsiteX218" fmla="*/ 1550865 w 3127281"/>
              <a:gd name="connsiteY218" fmla="*/ 2402567 h 2597465"/>
              <a:gd name="connsiteX219" fmla="*/ 1547369 w 3127281"/>
              <a:gd name="connsiteY219" fmla="*/ 2397614 h 2597465"/>
              <a:gd name="connsiteX220" fmla="*/ 1552227 w 3127281"/>
              <a:gd name="connsiteY220" fmla="*/ 2393994 h 2597465"/>
              <a:gd name="connsiteX221" fmla="*/ 2528444 w 3127281"/>
              <a:gd name="connsiteY221" fmla="*/ 2390660 h 2597465"/>
              <a:gd name="connsiteX222" fmla="*/ 2529873 w 3127281"/>
              <a:gd name="connsiteY222" fmla="*/ 2392756 h 2597465"/>
              <a:gd name="connsiteX223" fmla="*/ 2529864 w 3127281"/>
              <a:gd name="connsiteY223" fmla="*/ 2392804 h 2597465"/>
              <a:gd name="connsiteX224" fmla="*/ 2527873 w 3127281"/>
              <a:gd name="connsiteY224" fmla="*/ 2394185 h 2597465"/>
              <a:gd name="connsiteX225" fmla="*/ 2526349 w 3127281"/>
              <a:gd name="connsiteY225" fmla="*/ 2392184 h 2597465"/>
              <a:gd name="connsiteX226" fmla="*/ 2528444 w 3127281"/>
              <a:gd name="connsiteY226" fmla="*/ 2390660 h 2597465"/>
              <a:gd name="connsiteX227" fmla="*/ 1484123 w 3127281"/>
              <a:gd name="connsiteY227" fmla="*/ 2389231 h 2597465"/>
              <a:gd name="connsiteX228" fmla="*/ 1484304 w 3127281"/>
              <a:gd name="connsiteY228" fmla="*/ 2389260 h 2597465"/>
              <a:gd name="connsiteX229" fmla="*/ 1487743 w 3127281"/>
              <a:gd name="connsiteY229" fmla="*/ 2394089 h 2597465"/>
              <a:gd name="connsiteX230" fmla="*/ 1487552 w 3127281"/>
              <a:gd name="connsiteY230" fmla="*/ 2395308 h 2597465"/>
              <a:gd name="connsiteX231" fmla="*/ 1482085 w 3127281"/>
              <a:gd name="connsiteY231" fmla="*/ 2398223 h 2597465"/>
              <a:gd name="connsiteX232" fmla="*/ 1479170 w 3127281"/>
              <a:gd name="connsiteY232" fmla="*/ 2392756 h 2597465"/>
              <a:gd name="connsiteX233" fmla="*/ 1479170 w 3127281"/>
              <a:gd name="connsiteY233" fmla="*/ 2392727 h 2597465"/>
              <a:gd name="connsiteX234" fmla="*/ 1484123 w 3127281"/>
              <a:gd name="connsiteY234" fmla="*/ 2389231 h 2597465"/>
              <a:gd name="connsiteX235" fmla="*/ 2407477 w 3127281"/>
              <a:gd name="connsiteY235" fmla="*/ 2382183 h 2597465"/>
              <a:gd name="connsiteX236" fmla="*/ 2410191 w 3127281"/>
              <a:gd name="connsiteY236" fmla="*/ 2385946 h 2597465"/>
              <a:gd name="connsiteX237" fmla="*/ 2406429 w 3127281"/>
              <a:gd name="connsiteY237" fmla="*/ 2388660 h 2597465"/>
              <a:gd name="connsiteX238" fmla="*/ 2406362 w 3127281"/>
              <a:gd name="connsiteY238" fmla="*/ 2388651 h 2597465"/>
              <a:gd name="connsiteX239" fmla="*/ 2403667 w 3127281"/>
              <a:gd name="connsiteY239" fmla="*/ 2384945 h 2597465"/>
              <a:gd name="connsiteX240" fmla="*/ 2407477 w 3127281"/>
              <a:gd name="connsiteY240" fmla="*/ 2382183 h 2597465"/>
              <a:gd name="connsiteX241" fmla="*/ 1690720 w 3127281"/>
              <a:gd name="connsiteY241" fmla="*/ 2380183 h 2597465"/>
              <a:gd name="connsiteX242" fmla="*/ 1690739 w 3127281"/>
              <a:gd name="connsiteY242" fmla="*/ 2380183 h 2597465"/>
              <a:gd name="connsiteX243" fmla="*/ 1704627 w 3127281"/>
              <a:gd name="connsiteY243" fmla="*/ 2399233 h 2597465"/>
              <a:gd name="connsiteX244" fmla="*/ 1704598 w 3127281"/>
              <a:gd name="connsiteY244" fmla="*/ 2399405 h 2597465"/>
              <a:gd name="connsiteX245" fmla="*/ 1685377 w 3127281"/>
              <a:gd name="connsiteY245" fmla="*/ 2413283 h 2597465"/>
              <a:gd name="connsiteX246" fmla="*/ 1671499 w 3127281"/>
              <a:gd name="connsiteY246" fmla="*/ 2394061 h 2597465"/>
              <a:gd name="connsiteX247" fmla="*/ 1690720 w 3127281"/>
              <a:gd name="connsiteY247" fmla="*/ 2380183 h 2597465"/>
              <a:gd name="connsiteX248" fmla="*/ 1622902 w 3127281"/>
              <a:gd name="connsiteY248" fmla="*/ 2380183 h 2597465"/>
              <a:gd name="connsiteX249" fmla="*/ 1623760 w 3127281"/>
              <a:gd name="connsiteY249" fmla="*/ 2380317 h 2597465"/>
              <a:gd name="connsiteX250" fmla="*/ 1639095 w 3127281"/>
              <a:gd name="connsiteY250" fmla="*/ 2402472 h 2597465"/>
              <a:gd name="connsiteX251" fmla="*/ 1617806 w 3127281"/>
              <a:gd name="connsiteY251" fmla="*/ 2417940 h 2597465"/>
              <a:gd name="connsiteX252" fmla="*/ 1601471 w 3127281"/>
              <a:gd name="connsiteY252" fmla="*/ 2396509 h 2597465"/>
              <a:gd name="connsiteX253" fmla="*/ 1622902 w 3127281"/>
              <a:gd name="connsiteY253" fmla="*/ 2380183 h 2597465"/>
              <a:gd name="connsiteX254" fmla="*/ 1416400 w 3127281"/>
              <a:gd name="connsiteY254" fmla="*/ 2379706 h 2597465"/>
              <a:gd name="connsiteX255" fmla="*/ 1420258 w 3127281"/>
              <a:gd name="connsiteY255" fmla="*/ 2384897 h 2597465"/>
              <a:gd name="connsiteX256" fmla="*/ 1415067 w 3127281"/>
              <a:gd name="connsiteY256" fmla="*/ 2388755 h 2597465"/>
              <a:gd name="connsiteX257" fmla="*/ 1415047 w 3127281"/>
              <a:gd name="connsiteY257" fmla="*/ 2388755 h 2597465"/>
              <a:gd name="connsiteX258" fmla="*/ 1411257 w 3127281"/>
              <a:gd name="connsiteY258" fmla="*/ 2383516 h 2597465"/>
              <a:gd name="connsiteX259" fmla="*/ 1411276 w 3127281"/>
              <a:gd name="connsiteY259" fmla="*/ 2383421 h 2597465"/>
              <a:gd name="connsiteX260" fmla="*/ 1416400 w 3127281"/>
              <a:gd name="connsiteY260" fmla="*/ 2379706 h 2597465"/>
              <a:gd name="connsiteX261" fmla="*/ 1758252 w 3127281"/>
              <a:gd name="connsiteY261" fmla="*/ 2376659 h 2597465"/>
              <a:gd name="connsiteX262" fmla="*/ 1769587 w 3127281"/>
              <a:gd name="connsiteY262" fmla="*/ 2392280 h 2597465"/>
              <a:gd name="connsiteX263" fmla="*/ 1769568 w 3127281"/>
              <a:gd name="connsiteY263" fmla="*/ 2392413 h 2597465"/>
              <a:gd name="connsiteX264" fmla="*/ 1753813 w 3127281"/>
              <a:gd name="connsiteY264" fmla="*/ 2403729 h 2597465"/>
              <a:gd name="connsiteX265" fmla="*/ 1742498 w 3127281"/>
              <a:gd name="connsiteY265" fmla="*/ 2387975 h 2597465"/>
              <a:gd name="connsiteX266" fmla="*/ 1758252 w 3127281"/>
              <a:gd name="connsiteY266" fmla="*/ 2376659 h 2597465"/>
              <a:gd name="connsiteX267" fmla="*/ 2282699 w 3127281"/>
              <a:gd name="connsiteY267" fmla="*/ 2371706 h 2597465"/>
              <a:gd name="connsiteX268" fmla="*/ 2283842 w 3127281"/>
              <a:gd name="connsiteY268" fmla="*/ 2372753 h 2597465"/>
              <a:gd name="connsiteX269" fmla="*/ 2282908 w 3127281"/>
              <a:gd name="connsiteY269" fmla="*/ 2373687 h 2597465"/>
              <a:gd name="connsiteX270" fmla="*/ 2281270 w 3127281"/>
              <a:gd name="connsiteY270" fmla="*/ 2372753 h 2597465"/>
              <a:gd name="connsiteX271" fmla="*/ 2281270 w 3127281"/>
              <a:gd name="connsiteY271" fmla="*/ 2372725 h 2597465"/>
              <a:gd name="connsiteX272" fmla="*/ 2282699 w 3127281"/>
              <a:gd name="connsiteY272" fmla="*/ 2371706 h 2597465"/>
              <a:gd name="connsiteX273" fmla="*/ 2092199 w 3127281"/>
              <a:gd name="connsiteY273" fmla="*/ 2371611 h 2597465"/>
              <a:gd name="connsiteX274" fmla="*/ 2092332 w 3127281"/>
              <a:gd name="connsiteY274" fmla="*/ 2371630 h 2597465"/>
              <a:gd name="connsiteX275" fmla="*/ 2100200 w 3127281"/>
              <a:gd name="connsiteY275" fmla="*/ 2382564 h 2597465"/>
              <a:gd name="connsiteX276" fmla="*/ 2089398 w 3127281"/>
              <a:gd name="connsiteY276" fmla="*/ 2390451 h 2597465"/>
              <a:gd name="connsiteX277" fmla="*/ 2081378 w 3127281"/>
              <a:gd name="connsiteY277" fmla="*/ 2379631 h 2597465"/>
              <a:gd name="connsiteX278" fmla="*/ 2092199 w 3127281"/>
              <a:gd name="connsiteY278" fmla="*/ 2371611 h 2597465"/>
              <a:gd name="connsiteX279" fmla="*/ 1825499 w 3127281"/>
              <a:gd name="connsiteY279" fmla="*/ 2370182 h 2597465"/>
              <a:gd name="connsiteX280" fmla="*/ 1826232 w 3127281"/>
              <a:gd name="connsiteY280" fmla="*/ 2370296 h 2597465"/>
              <a:gd name="connsiteX281" fmla="*/ 1833690 w 3127281"/>
              <a:gd name="connsiteY281" fmla="*/ 2381516 h 2597465"/>
              <a:gd name="connsiteX282" fmla="*/ 1823203 w 3127281"/>
              <a:gd name="connsiteY282" fmla="*/ 2389089 h 2597465"/>
              <a:gd name="connsiteX283" fmla="*/ 1814897 w 3127281"/>
              <a:gd name="connsiteY283" fmla="*/ 2378488 h 2597465"/>
              <a:gd name="connsiteX284" fmla="*/ 1825499 w 3127281"/>
              <a:gd name="connsiteY284" fmla="*/ 2370182 h 2597465"/>
              <a:gd name="connsiteX285" fmla="*/ 1093122 w 3127281"/>
              <a:gd name="connsiteY285" fmla="*/ 2369134 h 2597465"/>
              <a:gd name="connsiteX286" fmla="*/ 1093122 w 3127281"/>
              <a:gd name="connsiteY286" fmla="*/ 2370182 h 2597465"/>
              <a:gd name="connsiteX287" fmla="*/ 1092551 w 3127281"/>
              <a:gd name="connsiteY287" fmla="*/ 2370182 h 2597465"/>
              <a:gd name="connsiteX288" fmla="*/ 1092551 w 3127281"/>
              <a:gd name="connsiteY288" fmla="*/ 2369610 h 2597465"/>
              <a:gd name="connsiteX289" fmla="*/ 1093122 w 3127281"/>
              <a:gd name="connsiteY289" fmla="*/ 2369134 h 2597465"/>
              <a:gd name="connsiteX290" fmla="*/ 1349249 w 3127281"/>
              <a:gd name="connsiteY290" fmla="*/ 2367039 h 2597465"/>
              <a:gd name="connsiteX291" fmla="*/ 1349325 w 3127281"/>
              <a:gd name="connsiteY291" fmla="*/ 2367048 h 2597465"/>
              <a:gd name="connsiteX292" fmla="*/ 1353497 w 3127281"/>
              <a:gd name="connsiteY292" fmla="*/ 2372839 h 2597465"/>
              <a:gd name="connsiteX293" fmla="*/ 1347716 w 3127281"/>
              <a:gd name="connsiteY293" fmla="*/ 2377021 h 2597465"/>
              <a:gd name="connsiteX294" fmla="*/ 1343534 w 3127281"/>
              <a:gd name="connsiteY294" fmla="*/ 2371230 h 2597465"/>
              <a:gd name="connsiteX295" fmla="*/ 1343553 w 3127281"/>
              <a:gd name="connsiteY295" fmla="*/ 2371115 h 2597465"/>
              <a:gd name="connsiteX296" fmla="*/ 1349249 w 3127281"/>
              <a:gd name="connsiteY296" fmla="*/ 2367039 h 2597465"/>
              <a:gd name="connsiteX297" fmla="*/ 1892174 w 3127281"/>
              <a:gd name="connsiteY297" fmla="*/ 2353989 h 2597465"/>
              <a:gd name="connsiteX298" fmla="*/ 1901699 w 3127281"/>
              <a:gd name="connsiteY298" fmla="*/ 2367610 h 2597465"/>
              <a:gd name="connsiteX299" fmla="*/ 1901642 w 3127281"/>
              <a:gd name="connsiteY299" fmla="*/ 2367915 h 2597465"/>
              <a:gd name="connsiteX300" fmla="*/ 1887726 w 3127281"/>
              <a:gd name="connsiteY300" fmla="*/ 2377383 h 2597465"/>
              <a:gd name="connsiteX301" fmla="*/ 1878249 w 3127281"/>
              <a:gd name="connsiteY301" fmla="*/ 2363457 h 2597465"/>
              <a:gd name="connsiteX302" fmla="*/ 1892174 w 3127281"/>
              <a:gd name="connsiteY302" fmla="*/ 2353989 h 2597465"/>
              <a:gd name="connsiteX303" fmla="*/ 1282574 w 3127281"/>
              <a:gd name="connsiteY303" fmla="*/ 2353227 h 2597465"/>
              <a:gd name="connsiteX304" fmla="*/ 1284450 w 3127281"/>
              <a:gd name="connsiteY304" fmla="*/ 2355780 h 2597465"/>
              <a:gd name="connsiteX305" fmla="*/ 1281812 w 3127281"/>
              <a:gd name="connsiteY305" fmla="*/ 2358275 h 2597465"/>
              <a:gd name="connsiteX306" fmla="*/ 1281640 w 3127281"/>
              <a:gd name="connsiteY306" fmla="*/ 2358247 h 2597465"/>
              <a:gd name="connsiteX307" fmla="*/ 1279716 w 3127281"/>
              <a:gd name="connsiteY307" fmla="*/ 2355322 h 2597465"/>
              <a:gd name="connsiteX308" fmla="*/ 1282574 w 3127281"/>
              <a:gd name="connsiteY308" fmla="*/ 2353227 h 2597465"/>
              <a:gd name="connsiteX309" fmla="*/ 2155064 w 3127281"/>
              <a:gd name="connsiteY309" fmla="*/ 2344560 h 2597465"/>
              <a:gd name="connsiteX310" fmla="*/ 2162875 w 3127281"/>
              <a:gd name="connsiteY310" fmla="*/ 2355323 h 2597465"/>
              <a:gd name="connsiteX311" fmla="*/ 2153845 w 3127281"/>
              <a:gd name="connsiteY311" fmla="*/ 2361876 h 2597465"/>
              <a:gd name="connsiteX312" fmla="*/ 2144301 w 3127281"/>
              <a:gd name="connsiteY312" fmla="*/ 2352370 h 2597465"/>
              <a:gd name="connsiteX313" fmla="*/ 2155064 w 3127281"/>
              <a:gd name="connsiteY313" fmla="*/ 2344560 h 2597465"/>
              <a:gd name="connsiteX314" fmla="*/ 2463674 w 3127281"/>
              <a:gd name="connsiteY314" fmla="*/ 2343988 h 2597465"/>
              <a:gd name="connsiteX315" fmla="*/ 2465579 w 3127281"/>
              <a:gd name="connsiteY315" fmla="*/ 2346559 h 2597465"/>
              <a:gd name="connsiteX316" fmla="*/ 2465570 w 3127281"/>
              <a:gd name="connsiteY316" fmla="*/ 2346626 h 2597465"/>
              <a:gd name="connsiteX317" fmla="*/ 2462912 w 3127281"/>
              <a:gd name="connsiteY317" fmla="*/ 2348464 h 2597465"/>
              <a:gd name="connsiteX318" fmla="*/ 2461007 w 3127281"/>
              <a:gd name="connsiteY318" fmla="*/ 2345893 h 2597465"/>
              <a:gd name="connsiteX319" fmla="*/ 2463674 w 3127281"/>
              <a:gd name="connsiteY319" fmla="*/ 2343988 h 2597465"/>
              <a:gd name="connsiteX320" fmla="*/ 1030638 w 3127281"/>
              <a:gd name="connsiteY320" fmla="*/ 2340463 h 2597465"/>
              <a:gd name="connsiteX321" fmla="*/ 1031210 w 3127281"/>
              <a:gd name="connsiteY321" fmla="*/ 2340463 h 2597465"/>
              <a:gd name="connsiteX322" fmla="*/ 1031210 w 3127281"/>
              <a:gd name="connsiteY322" fmla="*/ 2340654 h 2597465"/>
              <a:gd name="connsiteX323" fmla="*/ 1030638 w 3127281"/>
              <a:gd name="connsiteY323" fmla="*/ 2341130 h 2597465"/>
              <a:gd name="connsiteX324" fmla="*/ 1030638 w 3127281"/>
              <a:gd name="connsiteY324" fmla="*/ 2340463 h 2597465"/>
              <a:gd name="connsiteX325" fmla="*/ 1958182 w 3127281"/>
              <a:gd name="connsiteY325" fmla="*/ 2336367 h 2597465"/>
              <a:gd name="connsiteX326" fmla="*/ 1967707 w 3127281"/>
              <a:gd name="connsiteY326" fmla="*/ 2349702 h 2597465"/>
              <a:gd name="connsiteX327" fmla="*/ 1967698 w 3127281"/>
              <a:gd name="connsiteY327" fmla="*/ 2349769 h 2597465"/>
              <a:gd name="connsiteX328" fmla="*/ 1954296 w 3127281"/>
              <a:gd name="connsiteY328" fmla="*/ 2359284 h 2597465"/>
              <a:gd name="connsiteX329" fmla="*/ 1944781 w 3127281"/>
              <a:gd name="connsiteY329" fmla="*/ 2345883 h 2597465"/>
              <a:gd name="connsiteX330" fmla="*/ 1958182 w 3127281"/>
              <a:gd name="connsiteY330" fmla="*/ 2336367 h 2597465"/>
              <a:gd name="connsiteX331" fmla="*/ 2341183 w 3127281"/>
              <a:gd name="connsiteY331" fmla="*/ 2334558 h 2597465"/>
              <a:gd name="connsiteX332" fmla="*/ 2341249 w 3127281"/>
              <a:gd name="connsiteY332" fmla="*/ 2334568 h 2597465"/>
              <a:gd name="connsiteX333" fmla="*/ 2343945 w 3127281"/>
              <a:gd name="connsiteY333" fmla="*/ 2338273 h 2597465"/>
              <a:gd name="connsiteX334" fmla="*/ 2340183 w 3127281"/>
              <a:gd name="connsiteY334" fmla="*/ 2340987 h 2597465"/>
              <a:gd name="connsiteX335" fmla="*/ 2337468 w 3127281"/>
              <a:gd name="connsiteY335" fmla="*/ 2337225 h 2597465"/>
              <a:gd name="connsiteX336" fmla="*/ 2337496 w 3127281"/>
              <a:gd name="connsiteY336" fmla="*/ 2337044 h 2597465"/>
              <a:gd name="connsiteX337" fmla="*/ 2341183 w 3127281"/>
              <a:gd name="connsiteY337" fmla="*/ 2334558 h 2597465"/>
              <a:gd name="connsiteX338" fmla="*/ 1217423 w 3127281"/>
              <a:gd name="connsiteY338" fmla="*/ 2333035 h 2597465"/>
              <a:gd name="connsiteX339" fmla="*/ 1219481 w 3127281"/>
              <a:gd name="connsiteY339" fmla="*/ 2335863 h 2597465"/>
              <a:gd name="connsiteX340" fmla="*/ 1216566 w 3127281"/>
              <a:gd name="connsiteY340" fmla="*/ 2338464 h 2597465"/>
              <a:gd name="connsiteX341" fmla="*/ 1216013 w 3127281"/>
              <a:gd name="connsiteY341" fmla="*/ 2338378 h 2597465"/>
              <a:gd name="connsiteX342" fmla="*/ 1214051 w 3127281"/>
              <a:gd name="connsiteY342" fmla="*/ 2335006 h 2597465"/>
              <a:gd name="connsiteX343" fmla="*/ 1217423 w 3127281"/>
              <a:gd name="connsiteY343" fmla="*/ 2333035 h 2597465"/>
              <a:gd name="connsiteX344" fmla="*/ 2216024 w 3127281"/>
              <a:gd name="connsiteY344" fmla="*/ 2317318 h 2597465"/>
              <a:gd name="connsiteX345" fmla="*/ 2221073 w 3127281"/>
              <a:gd name="connsiteY345" fmla="*/ 2324271 h 2597465"/>
              <a:gd name="connsiteX346" fmla="*/ 2214119 w 3127281"/>
              <a:gd name="connsiteY346" fmla="*/ 2329320 h 2597465"/>
              <a:gd name="connsiteX347" fmla="*/ 2209071 w 3127281"/>
              <a:gd name="connsiteY347" fmla="*/ 2322366 h 2597465"/>
              <a:gd name="connsiteX348" fmla="*/ 2209090 w 3127281"/>
              <a:gd name="connsiteY348" fmla="*/ 2322214 h 2597465"/>
              <a:gd name="connsiteX349" fmla="*/ 2216024 w 3127281"/>
              <a:gd name="connsiteY349" fmla="*/ 2317318 h 2597465"/>
              <a:gd name="connsiteX350" fmla="*/ 2022952 w 3127281"/>
              <a:gd name="connsiteY350" fmla="*/ 2314937 h 2597465"/>
              <a:gd name="connsiteX351" fmla="*/ 2022971 w 3127281"/>
              <a:gd name="connsiteY351" fmla="*/ 2314937 h 2597465"/>
              <a:gd name="connsiteX352" fmla="*/ 2032477 w 3127281"/>
              <a:gd name="connsiteY352" fmla="*/ 2328177 h 2597465"/>
              <a:gd name="connsiteX353" fmla="*/ 2032449 w 3127281"/>
              <a:gd name="connsiteY353" fmla="*/ 2328348 h 2597465"/>
              <a:gd name="connsiteX354" fmla="*/ 2019038 w 3127281"/>
              <a:gd name="connsiteY354" fmla="*/ 2337845 h 2597465"/>
              <a:gd name="connsiteX355" fmla="*/ 2009541 w 3127281"/>
              <a:gd name="connsiteY355" fmla="*/ 2324433 h 2597465"/>
              <a:gd name="connsiteX356" fmla="*/ 2022952 w 3127281"/>
              <a:gd name="connsiteY356" fmla="*/ 2314937 h 2597465"/>
              <a:gd name="connsiteX357" fmla="*/ 1152368 w 3127281"/>
              <a:gd name="connsiteY357" fmla="*/ 2311698 h 2597465"/>
              <a:gd name="connsiteX358" fmla="*/ 1152939 w 3127281"/>
              <a:gd name="connsiteY358" fmla="*/ 2311698 h 2597465"/>
              <a:gd name="connsiteX359" fmla="*/ 1152939 w 3127281"/>
              <a:gd name="connsiteY359" fmla="*/ 2312270 h 2597465"/>
              <a:gd name="connsiteX360" fmla="*/ 1152368 w 3127281"/>
              <a:gd name="connsiteY360" fmla="*/ 2312270 h 2597465"/>
              <a:gd name="connsiteX361" fmla="*/ 1152368 w 3127281"/>
              <a:gd name="connsiteY361" fmla="*/ 2311698 h 2597465"/>
              <a:gd name="connsiteX362" fmla="*/ 2632457 w 3127281"/>
              <a:gd name="connsiteY362" fmla="*/ 2304363 h 2597465"/>
              <a:gd name="connsiteX363" fmla="*/ 2633028 w 3127281"/>
              <a:gd name="connsiteY363" fmla="*/ 2304363 h 2597465"/>
              <a:gd name="connsiteX364" fmla="*/ 2633124 w 3127281"/>
              <a:gd name="connsiteY364" fmla="*/ 2304554 h 2597465"/>
              <a:gd name="connsiteX365" fmla="*/ 2632457 w 3127281"/>
              <a:gd name="connsiteY365" fmla="*/ 2305030 h 2597465"/>
              <a:gd name="connsiteX366" fmla="*/ 2632457 w 3127281"/>
              <a:gd name="connsiteY366" fmla="*/ 2304363 h 2597465"/>
              <a:gd name="connsiteX367" fmla="*/ 2516906 w 3127281"/>
              <a:gd name="connsiteY367" fmla="*/ 2303589 h 2597465"/>
              <a:gd name="connsiteX368" fmla="*/ 2517585 w 3127281"/>
              <a:gd name="connsiteY368" fmla="*/ 2304268 h 2597465"/>
              <a:gd name="connsiteX369" fmla="*/ 2516823 w 3127281"/>
              <a:gd name="connsiteY369" fmla="*/ 2305030 h 2597465"/>
              <a:gd name="connsiteX370" fmla="*/ 2516156 w 3127281"/>
              <a:gd name="connsiteY370" fmla="*/ 2304173 h 2597465"/>
              <a:gd name="connsiteX371" fmla="*/ 2516156 w 3127281"/>
              <a:gd name="connsiteY371" fmla="*/ 2304164 h 2597465"/>
              <a:gd name="connsiteX372" fmla="*/ 2516823 w 3127281"/>
              <a:gd name="connsiteY372" fmla="*/ 2303506 h 2597465"/>
              <a:gd name="connsiteX373" fmla="*/ 2517014 w 3127281"/>
              <a:gd name="connsiteY373" fmla="*/ 2303506 h 2597465"/>
              <a:gd name="connsiteX374" fmla="*/ 2516906 w 3127281"/>
              <a:gd name="connsiteY374" fmla="*/ 2303589 h 2597465"/>
              <a:gd name="connsiteX375" fmla="*/ 1549274 w 3127281"/>
              <a:gd name="connsiteY375" fmla="*/ 2301602 h 2597465"/>
              <a:gd name="connsiteX376" fmla="*/ 1549483 w 3127281"/>
              <a:gd name="connsiteY376" fmla="*/ 2301631 h 2597465"/>
              <a:gd name="connsiteX377" fmla="*/ 1566323 w 3127281"/>
              <a:gd name="connsiteY377" fmla="*/ 2325033 h 2597465"/>
              <a:gd name="connsiteX378" fmla="*/ 1542920 w 3127281"/>
              <a:gd name="connsiteY378" fmla="*/ 2342064 h 2597465"/>
              <a:gd name="connsiteX379" fmla="*/ 1525861 w 3127281"/>
              <a:gd name="connsiteY379" fmla="*/ 2318652 h 2597465"/>
              <a:gd name="connsiteX380" fmla="*/ 1549274 w 3127281"/>
              <a:gd name="connsiteY380" fmla="*/ 2301602 h 2597465"/>
              <a:gd name="connsiteX381" fmla="*/ 1686149 w 3127281"/>
              <a:gd name="connsiteY381" fmla="*/ 2300554 h 2597465"/>
              <a:gd name="connsiteX382" fmla="*/ 1686358 w 3127281"/>
              <a:gd name="connsiteY382" fmla="*/ 2300592 h 2597465"/>
              <a:gd name="connsiteX383" fmla="*/ 1703199 w 3127281"/>
              <a:gd name="connsiteY383" fmla="*/ 2323985 h 2597465"/>
              <a:gd name="connsiteX384" fmla="*/ 1679796 w 3127281"/>
              <a:gd name="connsiteY384" fmla="*/ 2341016 h 2597465"/>
              <a:gd name="connsiteX385" fmla="*/ 1662736 w 3127281"/>
              <a:gd name="connsiteY385" fmla="*/ 2317604 h 2597465"/>
              <a:gd name="connsiteX386" fmla="*/ 1686149 w 3127281"/>
              <a:gd name="connsiteY386" fmla="*/ 2300554 h 2597465"/>
              <a:gd name="connsiteX387" fmla="*/ 1618330 w 3127281"/>
              <a:gd name="connsiteY387" fmla="*/ 2300363 h 2597465"/>
              <a:gd name="connsiteX388" fmla="*/ 1637380 w 3127281"/>
              <a:gd name="connsiteY388" fmla="*/ 2327033 h 2597465"/>
              <a:gd name="connsiteX389" fmla="*/ 1637361 w 3127281"/>
              <a:gd name="connsiteY389" fmla="*/ 2327167 h 2597465"/>
              <a:gd name="connsiteX390" fmla="*/ 1610558 w 3127281"/>
              <a:gd name="connsiteY390" fmla="*/ 2346188 h 2597465"/>
              <a:gd name="connsiteX391" fmla="*/ 1591527 w 3127281"/>
              <a:gd name="connsiteY391" fmla="*/ 2319394 h 2597465"/>
              <a:gd name="connsiteX392" fmla="*/ 1618330 w 3127281"/>
              <a:gd name="connsiteY392" fmla="*/ 2300363 h 2597465"/>
              <a:gd name="connsiteX393" fmla="*/ 1753395 w 3127281"/>
              <a:gd name="connsiteY393" fmla="*/ 2298649 h 2597465"/>
              <a:gd name="connsiteX394" fmla="*/ 1753490 w 3127281"/>
              <a:gd name="connsiteY394" fmla="*/ 2298659 h 2597465"/>
              <a:gd name="connsiteX395" fmla="*/ 1766444 w 3127281"/>
              <a:gd name="connsiteY395" fmla="*/ 2316556 h 2597465"/>
              <a:gd name="connsiteX396" fmla="*/ 1766425 w 3127281"/>
              <a:gd name="connsiteY396" fmla="*/ 2316651 h 2597465"/>
              <a:gd name="connsiteX397" fmla="*/ 1748423 w 3127281"/>
              <a:gd name="connsiteY397" fmla="*/ 2329681 h 2597465"/>
              <a:gd name="connsiteX398" fmla="*/ 1735393 w 3127281"/>
              <a:gd name="connsiteY398" fmla="*/ 2311679 h 2597465"/>
              <a:gd name="connsiteX399" fmla="*/ 1753395 w 3127281"/>
              <a:gd name="connsiteY399" fmla="*/ 2298649 h 2597465"/>
              <a:gd name="connsiteX400" fmla="*/ 2397856 w 3127281"/>
              <a:gd name="connsiteY400" fmla="*/ 2296458 h 2597465"/>
              <a:gd name="connsiteX401" fmla="*/ 2400618 w 3127281"/>
              <a:gd name="connsiteY401" fmla="*/ 2300172 h 2597465"/>
              <a:gd name="connsiteX402" fmla="*/ 2396904 w 3127281"/>
              <a:gd name="connsiteY402" fmla="*/ 2302935 h 2597465"/>
              <a:gd name="connsiteX403" fmla="*/ 2394141 w 3127281"/>
              <a:gd name="connsiteY403" fmla="*/ 2299220 h 2597465"/>
              <a:gd name="connsiteX404" fmla="*/ 2397856 w 3127281"/>
              <a:gd name="connsiteY404" fmla="*/ 2296458 h 2597465"/>
              <a:gd name="connsiteX405" fmla="*/ 1481742 w 3127281"/>
              <a:gd name="connsiteY405" fmla="*/ 2295029 h 2597465"/>
              <a:gd name="connsiteX406" fmla="*/ 1481875 w 3127281"/>
              <a:gd name="connsiteY406" fmla="*/ 2295048 h 2597465"/>
              <a:gd name="connsiteX407" fmla="*/ 1499649 w 3127281"/>
              <a:gd name="connsiteY407" fmla="*/ 2319603 h 2597465"/>
              <a:gd name="connsiteX408" fmla="*/ 1499639 w 3127281"/>
              <a:gd name="connsiteY408" fmla="*/ 2319651 h 2597465"/>
              <a:gd name="connsiteX409" fmla="*/ 1475017 w 3127281"/>
              <a:gd name="connsiteY409" fmla="*/ 2337549 h 2597465"/>
              <a:gd name="connsiteX410" fmla="*/ 1457120 w 3127281"/>
              <a:gd name="connsiteY410" fmla="*/ 2312927 h 2597465"/>
              <a:gd name="connsiteX411" fmla="*/ 1481742 w 3127281"/>
              <a:gd name="connsiteY411" fmla="*/ 2295029 h 2597465"/>
              <a:gd name="connsiteX412" fmla="*/ 1820355 w 3127281"/>
              <a:gd name="connsiteY412" fmla="*/ 2290648 h 2597465"/>
              <a:gd name="connsiteX413" fmla="*/ 1831119 w 3127281"/>
              <a:gd name="connsiteY413" fmla="*/ 2305412 h 2597465"/>
              <a:gd name="connsiteX414" fmla="*/ 1831109 w 3127281"/>
              <a:gd name="connsiteY414" fmla="*/ 2305479 h 2597465"/>
              <a:gd name="connsiteX415" fmla="*/ 1816279 w 3127281"/>
              <a:gd name="connsiteY415" fmla="*/ 2316232 h 2597465"/>
              <a:gd name="connsiteX416" fmla="*/ 1805525 w 3127281"/>
              <a:gd name="connsiteY416" fmla="*/ 2301402 h 2597465"/>
              <a:gd name="connsiteX417" fmla="*/ 1820355 w 3127281"/>
              <a:gd name="connsiteY417" fmla="*/ 2290648 h 2597465"/>
              <a:gd name="connsiteX418" fmla="*/ 2086579 w 3127281"/>
              <a:gd name="connsiteY418" fmla="*/ 2289029 h 2597465"/>
              <a:gd name="connsiteX419" fmla="*/ 2086817 w 3127281"/>
              <a:gd name="connsiteY419" fmla="*/ 2289067 h 2597465"/>
              <a:gd name="connsiteX420" fmla="*/ 2096962 w 3127281"/>
              <a:gd name="connsiteY420" fmla="*/ 2303507 h 2597465"/>
              <a:gd name="connsiteX421" fmla="*/ 2082760 w 3127281"/>
              <a:gd name="connsiteY421" fmla="*/ 2313689 h 2597465"/>
              <a:gd name="connsiteX422" fmla="*/ 2072339 w 3127281"/>
              <a:gd name="connsiteY422" fmla="*/ 2299449 h 2597465"/>
              <a:gd name="connsiteX423" fmla="*/ 2086579 w 3127281"/>
              <a:gd name="connsiteY423" fmla="*/ 2289029 h 2597465"/>
              <a:gd name="connsiteX424" fmla="*/ 2274603 w 3127281"/>
              <a:gd name="connsiteY424" fmla="*/ 2286075 h 2597465"/>
              <a:gd name="connsiteX425" fmla="*/ 2277479 w 3127281"/>
              <a:gd name="connsiteY425" fmla="*/ 2290066 h 2597465"/>
              <a:gd name="connsiteX426" fmla="*/ 2273479 w 3127281"/>
              <a:gd name="connsiteY426" fmla="*/ 2293029 h 2597465"/>
              <a:gd name="connsiteX427" fmla="*/ 2270507 w 3127281"/>
              <a:gd name="connsiteY427" fmla="*/ 2289028 h 2597465"/>
              <a:gd name="connsiteX428" fmla="*/ 2274603 w 3127281"/>
              <a:gd name="connsiteY428" fmla="*/ 2286075 h 2597465"/>
              <a:gd name="connsiteX429" fmla="*/ 1414115 w 3127281"/>
              <a:gd name="connsiteY429" fmla="*/ 2285409 h 2597465"/>
              <a:gd name="connsiteX430" fmla="*/ 1414248 w 3127281"/>
              <a:gd name="connsiteY430" fmla="*/ 2285428 h 2597465"/>
              <a:gd name="connsiteX431" fmla="*/ 1432022 w 3127281"/>
              <a:gd name="connsiteY431" fmla="*/ 2309983 h 2597465"/>
              <a:gd name="connsiteX432" fmla="*/ 1432012 w 3127281"/>
              <a:gd name="connsiteY432" fmla="*/ 2310031 h 2597465"/>
              <a:gd name="connsiteX433" fmla="*/ 1407390 w 3127281"/>
              <a:gd name="connsiteY433" fmla="*/ 2327928 h 2597465"/>
              <a:gd name="connsiteX434" fmla="*/ 1389493 w 3127281"/>
              <a:gd name="connsiteY434" fmla="*/ 2303306 h 2597465"/>
              <a:gd name="connsiteX435" fmla="*/ 1414115 w 3127281"/>
              <a:gd name="connsiteY435" fmla="*/ 2285409 h 2597465"/>
              <a:gd name="connsiteX436" fmla="*/ 1090360 w 3127281"/>
              <a:gd name="connsiteY436" fmla="*/ 2284457 h 2597465"/>
              <a:gd name="connsiteX437" fmla="*/ 1090478 w 3127281"/>
              <a:gd name="connsiteY437" fmla="*/ 2284476 h 2597465"/>
              <a:gd name="connsiteX438" fmla="*/ 1091217 w 3127281"/>
              <a:gd name="connsiteY438" fmla="*/ 2285600 h 2597465"/>
              <a:gd name="connsiteX439" fmla="*/ 1091207 w 3127281"/>
              <a:gd name="connsiteY439" fmla="*/ 2285676 h 2597465"/>
              <a:gd name="connsiteX440" fmla="*/ 1089990 w 3127281"/>
              <a:gd name="connsiteY440" fmla="*/ 2286524 h 2597465"/>
              <a:gd name="connsiteX441" fmla="*/ 1089144 w 3127281"/>
              <a:gd name="connsiteY441" fmla="*/ 2285304 h 2597465"/>
              <a:gd name="connsiteX442" fmla="*/ 1090360 w 3127281"/>
              <a:gd name="connsiteY442" fmla="*/ 2284457 h 2597465"/>
              <a:gd name="connsiteX443" fmla="*/ 1887030 w 3127281"/>
              <a:gd name="connsiteY443" fmla="*/ 2275884 h 2597465"/>
              <a:gd name="connsiteX444" fmla="*/ 1887259 w 3127281"/>
              <a:gd name="connsiteY444" fmla="*/ 2275923 h 2597465"/>
              <a:gd name="connsiteX445" fmla="*/ 1897793 w 3127281"/>
              <a:gd name="connsiteY445" fmla="*/ 2290743 h 2597465"/>
              <a:gd name="connsiteX446" fmla="*/ 1882982 w 3127281"/>
              <a:gd name="connsiteY446" fmla="*/ 2301478 h 2597465"/>
              <a:gd name="connsiteX447" fmla="*/ 1872209 w 3127281"/>
              <a:gd name="connsiteY447" fmla="*/ 2286657 h 2597465"/>
              <a:gd name="connsiteX448" fmla="*/ 1887030 w 3127281"/>
              <a:gd name="connsiteY448" fmla="*/ 2275884 h 2597465"/>
              <a:gd name="connsiteX449" fmla="*/ 1347248 w 3127281"/>
              <a:gd name="connsiteY449" fmla="*/ 2271693 h 2597465"/>
              <a:gd name="connsiteX450" fmla="*/ 1365155 w 3127281"/>
              <a:gd name="connsiteY450" fmla="*/ 2296363 h 2597465"/>
              <a:gd name="connsiteX451" fmla="*/ 1340552 w 3127281"/>
              <a:gd name="connsiteY451" fmla="*/ 2314222 h 2597465"/>
              <a:gd name="connsiteX452" fmla="*/ 1322636 w 3127281"/>
              <a:gd name="connsiteY452" fmla="*/ 2289609 h 2597465"/>
              <a:gd name="connsiteX453" fmla="*/ 1347248 w 3127281"/>
              <a:gd name="connsiteY453" fmla="*/ 2271693 h 2597465"/>
              <a:gd name="connsiteX454" fmla="*/ 1279621 w 3127281"/>
              <a:gd name="connsiteY454" fmla="*/ 2264264 h 2597465"/>
              <a:gd name="connsiteX455" fmla="*/ 1280097 w 3127281"/>
              <a:gd name="connsiteY455" fmla="*/ 2264340 h 2597465"/>
              <a:gd name="connsiteX456" fmla="*/ 1289060 w 3127281"/>
              <a:gd name="connsiteY456" fmla="*/ 2277303 h 2597465"/>
              <a:gd name="connsiteX457" fmla="*/ 1276097 w 3127281"/>
              <a:gd name="connsiteY457" fmla="*/ 2286266 h 2597465"/>
              <a:gd name="connsiteX458" fmla="*/ 1267057 w 3127281"/>
              <a:gd name="connsiteY458" fmla="*/ 2273779 h 2597465"/>
              <a:gd name="connsiteX459" fmla="*/ 1279621 w 3127281"/>
              <a:gd name="connsiteY459" fmla="*/ 2264264 h 2597465"/>
              <a:gd name="connsiteX460" fmla="*/ 2148396 w 3127281"/>
              <a:gd name="connsiteY460" fmla="*/ 2261692 h 2597465"/>
              <a:gd name="connsiteX461" fmla="*/ 2148825 w 3127281"/>
              <a:gd name="connsiteY461" fmla="*/ 2261749 h 2597465"/>
              <a:gd name="connsiteX462" fmla="*/ 2157921 w 3127281"/>
              <a:gd name="connsiteY462" fmla="*/ 2274456 h 2597465"/>
              <a:gd name="connsiteX463" fmla="*/ 2145424 w 3127281"/>
              <a:gd name="connsiteY463" fmla="*/ 2283780 h 2597465"/>
              <a:gd name="connsiteX464" fmla="*/ 2135861 w 3127281"/>
              <a:gd name="connsiteY464" fmla="*/ 2271255 h 2597465"/>
              <a:gd name="connsiteX465" fmla="*/ 2148396 w 3127281"/>
              <a:gd name="connsiteY465" fmla="*/ 2261692 h 2597465"/>
              <a:gd name="connsiteX466" fmla="*/ 2568913 w 3127281"/>
              <a:gd name="connsiteY466" fmla="*/ 2259488 h 2597465"/>
              <a:gd name="connsiteX467" fmla="*/ 2569592 w 3127281"/>
              <a:gd name="connsiteY467" fmla="*/ 2260167 h 2597465"/>
              <a:gd name="connsiteX468" fmla="*/ 2568830 w 3127281"/>
              <a:gd name="connsiteY468" fmla="*/ 2260929 h 2597465"/>
              <a:gd name="connsiteX469" fmla="*/ 2568163 w 3127281"/>
              <a:gd name="connsiteY469" fmla="*/ 2260072 h 2597465"/>
              <a:gd name="connsiteX470" fmla="*/ 2568830 w 3127281"/>
              <a:gd name="connsiteY470" fmla="*/ 2259405 h 2597465"/>
              <a:gd name="connsiteX471" fmla="*/ 2569020 w 3127281"/>
              <a:gd name="connsiteY471" fmla="*/ 2259405 h 2597465"/>
              <a:gd name="connsiteX472" fmla="*/ 2568913 w 3127281"/>
              <a:gd name="connsiteY472" fmla="*/ 2259488 h 2597465"/>
              <a:gd name="connsiteX473" fmla="*/ 2452244 w 3127281"/>
              <a:gd name="connsiteY473" fmla="*/ 2258072 h 2597465"/>
              <a:gd name="connsiteX474" fmla="*/ 2452911 w 3127281"/>
              <a:gd name="connsiteY474" fmla="*/ 2258929 h 2597465"/>
              <a:gd name="connsiteX475" fmla="*/ 2452892 w 3127281"/>
              <a:gd name="connsiteY475" fmla="*/ 2259053 h 2597465"/>
              <a:gd name="connsiteX476" fmla="*/ 2451959 w 3127281"/>
              <a:gd name="connsiteY476" fmla="*/ 2259596 h 2597465"/>
              <a:gd name="connsiteX477" fmla="*/ 2451387 w 3127281"/>
              <a:gd name="connsiteY477" fmla="*/ 2258739 h 2597465"/>
              <a:gd name="connsiteX478" fmla="*/ 2452244 w 3127281"/>
              <a:gd name="connsiteY478" fmla="*/ 2258072 h 2597465"/>
              <a:gd name="connsiteX479" fmla="*/ 1952753 w 3127281"/>
              <a:gd name="connsiteY479" fmla="*/ 2257215 h 2597465"/>
              <a:gd name="connsiteX480" fmla="*/ 1963517 w 3127281"/>
              <a:gd name="connsiteY480" fmla="*/ 2271979 h 2597465"/>
              <a:gd name="connsiteX481" fmla="*/ 1963507 w 3127281"/>
              <a:gd name="connsiteY481" fmla="*/ 2272045 h 2597465"/>
              <a:gd name="connsiteX482" fmla="*/ 1948677 w 3127281"/>
              <a:gd name="connsiteY482" fmla="*/ 2282799 h 2597465"/>
              <a:gd name="connsiteX483" fmla="*/ 1937923 w 3127281"/>
              <a:gd name="connsiteY483" fmla="*/ 2267969 h 2597465"/>
              <a:gd name="connsiteX484" fmla="*/ 1952753 w 3127281"/>
              <a:gd name="connsiteY484" fmla="*/ 2257215 h 2597465"/>
              <a:gd name="connsiteX485" fmla="*/ 1029304 w 3127281"/>
              <a:gd name="connsiteY485" fmla="*/ 2253595 h 2597465"/>
              <a:gd name="connsiteX486" fmla="*/ 1030161 w 3127281"/>
              <a:gd name="connsiteY486" fmla="*/ 2254453 h 2597465"/>
              <a:gd name="connsiteX487" fmla="*/ 1029304 w 3127281"/>
              <a:gd name="connsiteY487" fmla="*/ 2255119 h 2597465"/>
              <a:gd name="connsiteX488" fmla="*/ 1028542 w 3127281"/>
              <a:gd name="connsiteY488" fmla="*/ 2254357 h 2597465"/>
              <a:gd name="connsiteX489" fmla="*/ 1029304 w 3127281"/>
              <a:gd name="connsiteY489" fmla="*/ 2253595 h 2597465"/>
              <a:gd name="connsiteX490" fmla="*/ 1213994 w 3127281"/>
              <a:gd name="connsiteY490" fmla="*/ 2247975 h 2597465"/>
              <a:gd name="connsiteX491" fmla="*/ 1218852 w 3127281"/>
              <a:gd name="connsiteY491" fmla="*/ 2254643 h 2597465"/>
              <a:gd name="connsiteX492" fmla="*/ 1212184 w 3127281"/>
              <a:gd name="connsiteY492" fmla="*/ 2259501 h 2597465"/>
              <a:gd name="connsiteX493" fmla="*/ 1207326 w 3127281"/>
              <a:gd name="connsiteY493" fmla="*/ 2252833 h 2597465"/>
              <a:gd name="connsiteX494" fmla="*/ 1213994 w 3127281"/>
              <a:gd name="connsiteY494" fmla="*/ 2247975 h 2597465"/>
              <a:gd name="connsiteX495" fmla="*/ 2332419 w 3127281"/>
              <a:gd name="connsiteY495" fmla="*/ 2247499 h 2597465"/>
              <a:gd name="connsiteX496" fmla="*/ 2336801 w 3127281"/>
              <a:gd name="connsiteY496" fmla="*/ 2253595 h 2597465"/>
              <a:gd name="connsiteX497" fmla="*/ 2336791 w 3127281"/>
              <a:gd name="connsiteY497" fmla="*/ 2253643 h 2597465"/>
              <a:gd name="connsiteX498" fmla="*/ 2330648 w 3127281"/>
              <a:gd name="connsiteY498" fmla="*/ 2258015 h 2597465"/>
              <a:gd name="connsiteX499" fmla="*/ 2326276 w 3127281"/>
              <a:gd name="connsiteY499" fmla="*/ 2251871 h 2597465"/>
              <a:gd name="connsiteX500" fmla="*/ 2332419 w 3127281"/>
              <a:gd name="connsiteY500" fmla="*/ 2247499 h 2597465"/>
              <a:gd name="connsiteX501" fmla="*/ 743649 w 3127281"/>
              <a:gd name="connsiteY501" fmla="*/ 2246357 h 2597465"/>
              <a:gd name="connsiteX502" fmla="*/ 744221 w 3127281"/>
              <a:gd name="connsiteY502" fmla="*/ 2246357 h 2597465"/>
              <a:gd name="connsiteX503" fmla="*/ 744221 w 3127281"/>
              <a:gd name="connsiteY503" fmla="*/ 2246928 h 2597465"/>
              <a:gd name="connsiteX504" fmla="*/ 743649 w 3127281"/>
              <a:gd name="connsiteY504" fmla="*/ 2246928 h 2597465"/>
              <a:gd name="connsiteX505" fmla="*/ 743649 w 3127281"/>
              <a:gd name="connsiteY505" fmla="*/ 2246357 h 2597465"/>
              <a:gd name="connsiteX506" fmla="*/ 2017237 w 3127281"/>
              <a:gd name="connsiteY506" fmla="*/ 2234355 h 2597465"/>
              <a:gd name="connsiteX507" fmla="*/ 2028191 w 3127281"/>
              <a:gd name="connsiteY507" fmla="*/ 2249500 h 2597465"/>
              <a:gd name="connsiteX508" fmla="*/ 2028182 w 3127281"/>
              <a:gd name="connsiteY508" fmla="*/ 2249548 h 2597465"/>
              <a:gd name="connsiteX509" fmla="*/ 2012989 w 3127281"/>
              <a:gd name="connsiteY509" fmla="*/ 2260492 h 2597465"/>
              <a:gd name="connsiteX510" fmla="*/ 2002045 w 3127281"/>
              <a:gd name="connsiteY510" fmla="*/ 2245300 h 2597465"/>
              <a:gd name="connsiteX511" fmla="*/ 2017237 w 3127281"/>
              <a:gd name="connsiteY511" fmla="*/ 2234355 h 2597465"/>
              <a:gd name="connsiteX512" fmla="*/ 2208500 w 3127281"/>
              <a:gd name="connsiteY512" fmla="*/ 2231117 h 2597465"/>
              <a:gd name="connsiteX513" fmla="*/ 2216501 w 3127281"/>
              <a:gd name="connsiteY513" fmla="*/ 2242166 h 2597465"/>
              <a:gd name="connsiteX514" fmla="*/ 2205452 w 3127281"/>
              <a:gd name="connsiteY514" fmla="*/ 2250167 h 2597465"/>
              <a:gd name="connsiteX515" fmla="*/ 2197451 w 3127281"/>
              <a:gd name="connsiteY515" fmla="*/ 2239118 h 2597465"/>
              <a:gd name="connsiteX516" fmla="*/ 2208500 w 3127281"/>
              <a:gd name="connsiteY516" fmla="*/ 2231117 h 2597465"/>
              <a:gd name="connsiteX517" fmla="*/ 1612521 w 3127281"/>
              <a:gd name="connsiteY517" fmla="*/ 2228259 h 2597465"/>
              <a:gd name="connsiteX518" fmla="*/ 1612968 w 3127281"/>
              <a:gd name="connsiteY518" fmla="*/ 2228325 h 2597465"/>
              <a:gd name="connsiteX519" fmla="*/ 1628618 w 3127281"/>
              <a:gd name="connsiteY519" fmla="*/ 2250261 h 2597465"/>
              <a:gd name="connsiteX520" fmla="*/ 1607139 w 3127281"/>
              <a:gd name="connsiteY520" fmla="*/ 2265978 h 2597465"/>
              <a:gd name="connsiteX521" fmla="*/ 1590965 w 3127281"/>
              <a:gd name="connsiteY521" fmla="*/ 2244422 h 2597465"/>
              <a:gd name="connsiteX522" fmla="*/ 1612521 w 3127281"/>
              <a:gd name="connsiteY522" fmla="*/ 2228259 h 2597465"/>
              <a:gd name="connsiteX523" fmla="*/ 1680529 w 3127281"/>
              <a:gd name="connsiteY523" fmla="*/ 2227307 h 2597465"/>
              <a:gd name="connsiteX524" fmla="*/ 1695102 w 3127281"/>
              <a:gd name="connsiteY524" fmla="*/ 2247309 h 2597465"/>
              <a:gd name="connsiteX525" fmla="*/ 1675262 w 3127281"/>
              <a:gd name="connsiteY525" fmla="*/ 2261768 h 2597465"/>
              <a:gd name="connsiteX526" fmla="*/ 1660660 w 3127281"/>
              <a:gd name="connsiteY526" fmla="*/ 2241899 h 2597465"/>
              <a:gd name="connsiteX527" fmla="*/ 1680529 w 3127281"/>
              <a:gd name="connsiteY527" fmla="*/ 2227307 h 2597465"/>
              <a:gd name="connsiteX528" fmla="*/ 1149986 w 3127281"/>
              <a:gd name="connsiteY528" fmla="*/ 2226068 h 2597465"/>
              <a:gd name="connsiteX529" fmla="*/ 1150244 w 3127281"/>
              <a:gd name="connsiteY529" fmla="*/ 2226116 h 2597465"/>
              <a:gd name="connsiteX530" fmla="*/ 1151891 w 3127281"/>
              <a:gd name="connsiteY530" fmla="*/ 2228735 h 2597465"/>
              <a:gd name="connsiteX531" fmla="*/ 1149319 w 3127281"/>
              <a:gd name="connsiteY531" fmla="*/ 2230640 h 2597465"/>
              <a:gd name="connsiteX532" fmla="*/ 1147414 w 3127281"/>
              <a:gd name="connsiteY532" fmla="*/ 2227973 h 2597465"/>
              <a:gd name="connsiteX533" fmla="*/ 1149986 w 3127281"/>
              <a:gd name="connsiteY533" fmla="*/ 2226068 h 2597465"/>
              <a:gd name="connsiteX534" fmla="*/ 1544512 w 3127281"/>
              <a:gd name="connsiteY534" fmla="*/ 2224830 h 2597465"/>
              <a:gd name="connsiteX535" fmla="*/ 1544531 w 3127281"/>
              <a:gd name="connsiteY535" fmla="*/ 2224830 h 2597465"/>
              <a:gd name="connsiteX536" fmla="*/ 1561847 w 3127281"/>
              <a:gd name="connsiteY536" fmla="*/ 2248547 h 2597465"/>
              <a:gd name="connsiteX537" fmla="*/ 1538149 w 3127281"/>
              <a:gd name="connsiteY537" fmla="*/ 2265874 h 2597465"/>
              <a:gd name="connsiteX538" fmla="*/ 1520813 w 3127281"/>
              <a:gd name="connsiteY538" fmla="*/ 2242166 h 2597465"/>
              <a:gd name="connsiteX539" fmla="*/ 1544512 w 3127281"/>
              <a:gd name="connsiteY539" fmla="*/ 2224830 h 2597465"/>
              <a:gd name="connsiteX540" fmla="*/ 1747965 w 3127281"/>
              <a:gd name="connsiteY540" fmla="*/ 2224258 h 2597465"/>
              <a:gd name="connsiteX541" fmla="*/ 1759452 w 3127281"/>
              <a:gd name="connsiteY541" fmla="*/ 2240080 h 2597465"/>
              <a:gd name="connsiteX542" fmla="*/ 1743612 w 3127281"/>
              <a:gd name="connsiteY542" fmla="*/ 2251729 h 2597465"/>
              <a:gd name="connsiteX543" fmla="*/ 1731963 w 3127281"/>
              <a:gd name="connsiteY543" fmla="*/ 2235879 h 2597465"/>
              <a:gd name="connsiteX544" fmla="*/ 1747965 w 3127281"/>
              <a:gd name="connsiteY544" fmla="*/ 2224258 h 2597465"/>
              <a:gd name="connsiteX545" fmla="*/ 970058 w 3127281"/>
              <a:gd name="connsiteY545" fmla="*/ 2219591 h 2597465"/>
              <a:gd name="connsiteX546" fmla="*/ 970725 w 3127281"/>
              <a:gd name="connsiteY546" fmla="*/ 2220258 h 2597465"/>
              <a:gd name="connsiteX547" fmla="*/ 969963 w 3127281"/>
              <a:gd name="connsiteY547" fmla="*/ 2221020 h 2597465"/>
              <a:gd name="connsiteX548" fmla="*/ 969201 w 3127281"/>
              <a:gd name="connsiteY548" fmla="*/ 2220258 h 2597465"/>
              <a:gd name="connsiteX549" fmla="*/ 969203 w 3127281"/>
              <a:gd name="connsiteY549" fmla="*/ 2220249 h 2597465"/>
              <a:gd name="connsiteX550" fmla="*/ 970058 w 3127281"/>
              <a:gd name="connsiteY550" fmla="*/ 2219591 h 2597465"/>
              <a:gd name="connsiteX551" fmla="*/ 1476503 w 3127281"/>
              <a:gd name="connsiteY551" fmla="*/ 2218734 h 2597465"/>
              <a:gd name="connsiteX552" fmla="*/ 1493552 w 3127281"/>
              <a:gd name="connsiteY552" fmla="*/ 2242261 h 2597465"/>
              <a:gd name="connsiteX553" fmla="*/ 1493543 w 3127281"/>
              <a:gd name="connsiteY553" fmla="*/ 2242318 h 2597465"/>
              <a:gd name="connsiteX554" fmla="*/ 1469959 w 3127281"/>
              <a:gd name="connsiteY554" fmla="*/ 2259358 h 2597465"/>
              <a:gd name="connsiteX555" fmla="*/ 1452919 w 3127281"/>
              <a:gd name="connsiteY555" fmla="*/ 2235774 h 2597465"/>
              <a:gd name="connsiteX556" fmla="*/ 1476503 w 3127281"/>
              <a:gd name="connsiteY556" fmla="*/ 2218734 h 2597465"/>
              <a:gd name="connsiteX557" fmla="*/ 1815307 w 3127281"/>
              <a:gd name="connsiteY557" fmla="*/ 2213114 h 2597465"/>
              <a:gd name="connsiteX558" fmla="*/ 1826928 w 3127281"/>
              <a:gd name="connsiteY558" fmla="*/ 2229116 h 2597465"/>
              <a:gd name="connsiteX559" fmla="*/ 1811107 w 3127281"/>
              <a:gd name="connsiteY559" fmla="*/ 2240604 h 2597465"/>
              <a:gd name="connsiteX560" fmla="*/ 1799458 w 3127281"/>
              <a:gd name="connsiteY560" fmla="*/ 2224763 h 2597465"/>
              <a:gd name="connsiteX561" fmla="*/ 1815307 w 3127281"/>
              <a:gd name="connsiteY561" fmla="*/ 2213114 h 2597465"/>
              <a:gd name="connsiteX562" fmla="*/ 2505299 w 3127281"/>
              <a:gd name="connsiteY562" fmla="*/ 2212066 h 2597465"/>
              <a:gd name="connsiteX563" fmla="*/ 2507966 w 3127281"/>
              <a:gd name="connsiteY563" fmla="*/ 2215876 h 2597465"/>
              <a:gd name="connsiteX564" fmla="*/ 2507937 w 3127281"/>
              <a:gd name="connsiteY564" fmla="*/ 2216057 h 2597465"/>
              <a:gd name="connsiteX565" fmla="*/ 2504251 w 3127281"/>
              <a:gd name="connsiteY565" fmla="*/ 2218543 h 2597465"/>
              <a:gd name="connsiteX566" fmla="*/ 2504184 w 3127281"/>
              <a:gd name="connsiteY566" fmla="*/ 2218534 h 2597465"/>
              <a:gd name="connsiteX567" fmla="*/ 2501489 w 3127281"/>
              <a:gd name="connsiteY567" fmla="*/ 2214829 h 2597465"/>
              <a:gd name="connsiteX568" fmla="*/ 2505299 w 3127281"/>
              <a:gd name="connsiteY568" fmla="*/ 2212066 h 2597465"/>
              <a:gd name="connsiteX569" fmla="*/ 2619027 w 3127281"/>
              <a:gd name="connsiteY569" fmla="*/ 2211971 h 2597465"/>
              <a:gd name="connsiteX570" fmla="*/ 2620266 w 3127281"/>
              <a:gd name="connsiteY570" fmla="*/ 2213781 h 2597465"/>
              <a:gd name="connsiteX571" fmla="*/ 2618551 w 3127281"/>
              <a:gd name="connsiteY571" fmla="*/ 2215019 h 2597465"/>
              <a:gd name="connsiteX572" fmla="*/ 2617265 w 3127281"/>
              <a:gd name="connsiteY572" fmla="*/ 2213257 h 2597465"/>
              <a:gd name="connsiteX573" fmla="*/ 2619027 w 3127281"/>
              <a:gd name="connsiteY573" fmla="*/ 2211971 h 2597465"/>
              <a:gd name="connsiteX574" fmla="*/ 2080007 w 3127281"/>
              <a:gd name="connsiteY574" fmla="*/ 2209209 h 2597465"/>
              <a:gd name="connsiteX575" fmla="*/ 2089913 w 3127281"/>
              <a:gd name="connsiteY575" fmla="*/ 2222830 h 2597465"/>
              <a:gd name="connsiteX576" fmla="*/ 2076292 w 3127281"/>
              <a:gd name="connsiteY576" fmla="*/ 2232736 h 2597465"/>
              <a:gd name="connsiteX577" fmla="*/ 2066386 w 3127281"/>
              <a:gd name="connsiteY577" fmla="*/ 2219115 h 2597465"/>
              <a:gd name="connsiteX578" fmla="*/ 2080007 w 3127281"/>
              <a:gd name="connsiteY578" fmla="*/ 2209209 h 2597465"/>
              <a:gd name="connsiteX579" fmla="*/ 2387474 w 3127281"/>
              <a:gd name="connsiteY579" fmla="*/ 2208256 h 2597465"/>
              <a:gd name="connsiteX580" fmla="*/ 2387493 w 3127281"/>
              <a:gd name="connsiteY580" fmla="*/ 2208256 h 2597465"/>
              <a:gd name="connsiteX581" fmla="*/ 2391284 w 3127281"/>
              <a:gd name="connsiteY581" fmla="*/ 2213495 h 2597465"/>
              <a:gd name="connsiteX582" fmla="*/ 2386045 w 3127281"/>
              <a:gd name="connsiteY582" fmla="*/ 2217210 h 2597465"/>
              <a:gd name="connsiteX583" fmla="*/ 2385835 w 3127281"/>
              <a:gd name="connsiteY583" fmla="*/ 2217172 h 2597465"/>
              <a:gd name="connsiteX584" fmla="*/ 2382330 w 3127281"/>
              <a:gd name="connsiteY584" fmla="*/ 2212066 h 2597465"/>
              <a:gd name="connsiteX585" fmla="*/ 2382349 w 3127281"/>
              <a:gd name="connsiteY585" fmla="*/ 2211971 h 2597465"/>
              <a:gd name="connsiteX586" fmla="*/ 2387474 w 3127281"/>
              <a:gd name="connsiteY586" fmla="*/ 2208256 h 2597465"/>
              <a:gd name="connsiteX587" fmla="*/ 1409066 w 3127281"/>
              <a:gd name="connsiteY587" fmla="*/ 2208256 h 2597465"/>
              <a:gd name="connsiteX588" fmla="*/ 1409190 w 3127281"/>
              <a:gd name="connsiteY588" fmla="*/ 2208276 h 2597465"/>
              <a:gd name="connsiteX589" fmla="*/ 1426306 w 3127281"/>
              <a:gd name="connsiteY589" fmla="*/ 2231974 h 2597465"/>
              <a:gd name="connsiteX590" fmla="*/ 1426296 w 3127281"/>
              <a:gd name="connsiteY590" fmla="*/ 2232031 h 2597465"/>
              <a:gd name="connsiteX591" fmla="*/ 1402513 w 3127281"/>
              <a:gd name="connsiteY591" fmla="*/ 2249262 h 2597465"/>
              <a:gd name="connsiteX592" fmla="*/ 1385291 w 3127281"/>
              <a:gd name="connsiteY592" fmla="*/ 2225487 h 2597465"/>
              <a:gd name="connsiteX593" fmla="*/ 1409066 w 3127281"/>
              <a:gd name="connsiteY593" fmla="*/ 2208256 h 2597465"/>
              <a:gd name="connsiteX594" fmla="*/ 1341439 w 3127281"/>
              <a:gd name="connsiteY594" fmla="*/ 2199208 h 2597465"/>
              <a:gd name="connsiteX595" fmla="*/ 1341506 w 3127281"/>
              <a:gd name="connsiteY595" fmla="*/ 2199217 h 2597465"/>
              <a:gd name="connsiteX596" fmla="*/ 1353440 w 3127281"/>
              <a:gd name="connsiteY596" fmla="*/ 2215686 h 2597465"/>
              <a:gd name="connsiteX597" fmla="*/ 1337038 w 3127281"/>
              <a:gd name="connsiteY597" fmla="*/ 2227630 h 2597465"/>
              <a:gd name="connsiteX598" fmla="*/ 1325027 w 3127281"/>
              <a:gd name="connsiteY598" fmla="*/ 2211219 h 2597465"/>
              <a:gd name="connsiteX599" fmla="*/ 1341439 w 3127281"/>
              <a:gd name="connsiteY599" fmla="*/ 2199208 h 2597465"/>
              <a:gd name="connsiteX600" fmla="*/ 1088610 w 3127281"/>
              <a:gd name="connsiteY600" fmla="*/ 2197951 h 2597465"/>
              <a:gd name="connsiteX601" fmla="*/ 1089597 w 3127281"/>
              <a:gd name="connsiteY601" fmla="*/ 2199399 h 2597465"/>
              <a:gd name="connsiteX602" fmla="*/ 1088073 w 3127281"/>
              <a:gd name="connsiteY602" fmla="*/ 2200446 h 2597465"/>
              <a:gd name="connsiteX603" fmla="*/ 1086835 w 3127281"/>
              <a:gd name="connsiteY603" fmla="*/ 2199208 h 2597465"/>
              <a:gd name="connsiteX604" fmla="*/ 1088073 w 3127281"/>
              <a:gd name="connsiteY604" fmla="*/ 2197970 h 2597465"/>
              <a:gd name="connsiteX605" fmla="*/ 1088610 w 3127281"/>
              <a:gd name="connsiteY605" fmla="*/ 2197951 h 2597465"/>
              <a:gd name="connsiteX606" fmla="*/ 1881887 w 3127281"/>
              <a:gd name="connsiteY606" fmla="*/ 2197208 h 2597465"/>
              <a:gd name="connsiteX607" fmla="*/ 1881954 w 3127281"/>
              <a:gd name="connsiteY607" fmla="*/ 2197217 h 2597465"/>
              <a:gd name="connsiteX608" fmla="*/ 1893888 w 3127281"/>
              <a:gd name="connsiteY608" fmla="*/ 2213686 h 2597465"/>
              <a:gd name="connsiteX609" fmla="*/ 1877486 w 3127281"/>
              <a:gd name="connsiteY609" fmla="*/ 2225630 h 2597465"/>
              <a:gd name="connsiteX610" fmla="*/ 1865475 w 3127281"/>
              <a:gd name="connsiteY610" fmla="*/ 2209219 h 2597465"/>
              <a:gd name="connsiteX611" fmla="*/ 1881887 w 3127281"/>
              <a:gd name="connsiteY611" fmla="*/ 2197208 h 2597465"/>
              <a:gd name="connsiteX612" fmla="*/ 2266888 w 3127281"/>
              <a:gd name="connsiteY612" fmla="*/ 2195779 h 2597465"/>
              <a:gd name="connsiteX613" fmla="*/ 2267021 w 3127281"/>
              <a:gd name="connsiteY613" fmla="*/ 2195798 h 2597465"/>
              <a:gd name="connsiteX614" fmla="*/ 2274889 w 3127281"/>
              <a:gd name="connsiteY614" fmla="*/ 2206732 h 2597465"/>
              <a:gd name="connsiteX615" fmla="*/ 2264088 w 3127281"/>
              <a:gd name="connsiteY615" fmla="*/ 2214619 h 2597465"/>
              <a:gd name="connsiteX616" fmla="*/ 2256067 w 3127281"/>
              <a:gd name="connsiteY616" fmla="*/ 2203799 h 2597465"/>
              <a:gd name="connsiteX617" fmla="*/ 2266888 w 3127281"/>
              <a:gd name="connsiteY617" fmla="*/ 2195779 h 2597465"/>
              <a:gd name="connsiteX618" fmla="*/ 801561 w 3127281"/>
              <a:gd name="connsiteY618" fmla="*/ 2190540 h 2597465"/>
              <a:gd name="connsiteX619" fmla="*/ 805133 w 3127281"/>
              <a:gd name="connsiteY619" fmla="*/ 2195445 h 2597465"/>
              <a:gd name="connsiteX620" fmla="*/ 800228 w 3127281"/>
              <a:gd name="connsiteY620" fmla="*/ 2199017 h 2597465"/>
              <a:gd name="connsiteX621" fmla="*/ 796656 w 3127281"/>
              <a:gd name="connsiteY621" fmla="*/ 2194112 h 2597465"/>
              <a:gd name="connsiteX622" fmla="*/ 801561 w 3127281"/>
              <a:gd name="connsiteY622" fmla="*/ 2190540 h 2597465"/>
              <a:gd name="connsiteX623" fmla="*/ 1275525 w 3127281"/>
              <a:gd name="connsiteY623" fmla="*/ 2182253 h 2597465"/>
              <a:gd name="connsiteX624" fmla="*/ 1285717 w 3127281"/>
              <a:gd name="connsiteY624" fmla="*/ 2196159 h 2597465"/>
              <a:gd name="connsiteX625" fmla="*/ 1271811 w 3127281"/>
              <a:gd name="connsiteY625" fmla="*/ 2206351 h 2597465"/>
              <a:gd name="connsiteX626" fmla="*/ 1261619 w 3127281"/>
              <a:gd name="connsiteY626" fmla="*/ 2192445 h 2597465"/>
              <a:gd name="connsiteX627" fmla="*/ 1275525 w 3127281"/>
              <a:gd name="connsiteY627" fmla="*/ 2182253 h 2597465"/>
              <a:gd name="connsiteX628" fmla="*/ 2141348 w 3127281"/>
              <a:gd name="connsiteY628" fmla="*/ 2178920 h 2597465"/>
              <a:gd name="connsiteX629" fmla="*/ 2151445 w 3127281"/>
              <a:gd name="connsiteY629" fmla="*/ 2192826 h 2597465"/>
              <a:gd name="connsiteX630" fmla="*/ 2151435 w 3127281"/>
              <a:gd name="connsiteY630" fmla="*/ 2192903 h 2597465"/>
              <a:gd name="connsiteX631" fmla="*/ 2137443 w 3127281"/>
              <a:gd name="connsiteY631" fmla="*/ 2202990 h 2597465"/>
              <a:gd name="connsiteX632" fmla="*/ 2127366 w 3127281"/>
              <a:gd name="connsiteY632" fmla="*/ 2189007 h 2597465"/>
              <a:gd name="connsiteX633" fmla="*/ 2141348 w 3127281"/>
              <a:gd name="connsiteY633" fmla="*/ 2178920 h 2597465"/>
              <a:gd name="connsiteX634" fmla="*/ 1947133 w 3127281"/>
              <a:gd name="connsiteY634" fmla="*/ 2178824 h 2597465"/>
              <a:gd name="connsiteX635" fmla="*/ 1958039 w 3127281"/>
              <a:gd name="connsiteY635" fmla="*/ 2193921 h 2597465"/>
              <a:gd name="connsiteX636" fmla="*/ 1942942 w 3127281"/>
              <a:gd name="connsiteY636" fmla="*/ 2204827 h 2597465"/>
              <a:gd name="connsiteX637" fmla="*/ 1932036 w 3127281"/>
              <a:gd name="connsiteY637" fmla="*/ 2189730 h 2597465"/>
              <a:gd name="connsiteX638" fmla="*/ 1947133 w 3127281"/>
              <a:gd name="connsiteY638" fmla="*/ 2178824 h 2597465"/>
              <a:gd name="connsiteX639" fmla="*/ 2555590 w 3127281"/>
              <a:gd name="connsiteY639" fmla="*/ 2166442 h 2597465"/>
              <a:gd name="connsiteX640" fmla="*/ 2555666 w 3127281"/>
              <a:gd name="connsiteY640" fmla="*/ 2166451 h 2597465"/>
              <a:gd name="connsiteX641" fmla="*/ 2557876 w 3127281"/>
              <a:gd name="connsiteY641" fmla="*/ 2169680 h 2597465"/>
              <a:gd name="connsiteX642" fmla="*/ 2557847 w 3127281"/>
              <a:gd name="connsiteY642" fmla="*/ 2169842 h 2597465"/>
              <a:gd name="connsiteX643" fmla="*/ 2554733 w 3127281"/>
              <a:gd name="connsiteY643" fmla="*/ 2171966 h 2597465"/>
              <a:gd name="connsiteX644" fmla="*/ 2552351 w 3127281"/>
              <a:gd name="connsiteY644" fmla="*/ 2168823 h 2597465"/>
              <a:gd name="connsiteX645" fmla="*/ 2555590 w 3127281"/>
              <a:gd name="connsiteY645" fmla="*/ 2166442 h 2597465"/>
              <a:gd name="connsiteX646" fmla="*/ 2441100 w 3127281"/>
              <a:gd name="connsiteY646" fmla="*/ 2165775 h 2597465"/>
              <a:gd name="connsiteX647" fmla="*/ 2442271 w 3127281"/>
              <a:gd name="connsiteY647" fmla="*/ 2165965 h 2597465"/>
              <a:gd name="connsiteX648" fmla="*/ 2445357 w 3127281"/>
              <a:gd name="connsiteY648" fmla="*/ 2171642 h 2597465"/>
              <a:gd name="connsiteX649" fmla="*/ 2439671 w 3127281"/>
              <a:gd name="connsiteY649" fmla="*/ 2174728 h 2597465"/>
              <a:gd name="connsiteX650" fmla="*/ 2438499 w 3127281"/>
              <a:gd name="connsiteY650" fmla="*/ 2174538 h 2597465"/>
              <a:gd name="connsiteX651" fmla="*/ 2435413 w 3127281"/>
              <a:gd name="connsiteY651" fmla="*/ 2168861 h 2597465"/>
              <a:gd name="connsiteX652" fmla="*/ 2441100 w 3127281"/>
              <a:gd name="connsiteY652" fmla="*/ 2165775 h 2597465"/>
              <a:gd name="connsiteX653" fmla="*/ 1028162 w 3127281"/>
              <a:gd name="connsiteY653" fmla="*/ 2165680 h 2597465"/>
              <a:gd name="connsiteX654" fmla="*/ 1028733 w 3127281"/>
              <a:gd name="connsiteY654" fmla="*/ 2166537 h 2597465"/>
              <a:gd name="connsiteX655" fmla="*/ 1028731 w 3127281"/>
              <a:gd name="connsiteY655" fmla="*/ 2166547 h 2597465"/>
              <a:gd name="connsiteX656" fmla="*/ 1027876 w 3127281"/>
              <a:gd name="connsiteY656" fmla="*/ 2167204 h 2597465"/>
              <a:gd name="connsiteX657" fmla="*/ 1027304 w 3127281"/>
              <a:gd name="connsiteY657" fmla="*/ 2166347 h 2597465"/>
              <a:gd name="connsiteX658" fmla="*/ 1027332 w 3127281"/>
              <a:gd name="connsiteY658" fmla="*/ 2166128 h 2597465"/>
              <a:gd name="connsiteX659" fmla="*/ 1028162 w 3127281"/>
              <a:gd name="connsiteY659" fmla="*/ 2165680 h 2597465"/>
              <a:gd name="connsiteX660" fmla="*/ 2666461 w 3127281"/>
              <a:gd name="connsiteY660" fmla="*/ 2163489 h 2597465"/>
              <a:gd name="connsiteX661" fmla="*/ 2667318 w 3127281"/>
              <a:gd name="connsiteY661" fmla="*/ 2164346 h 2597465"/>
              <a:gd name="connsiteX662" fmla="*/ 2666633 w 3127281"/>
              <a:gd name="connsiteY662" fmla="*/ 2165032 h 2597465"/>
              <a:gd name="connsiteX663" fmla="*/ 2665318 w 3127281"/>
              <a:gd name="connsiteY663" fmla="*/ 2164346 h 2597465"/>
              <a:gd name="connsiteX664" fmla="*/ 2666461 w 3127281"/>
              <a:gd name="connsiteY664" fmla="*/ 2163489 h 2597465"/>
              <a:gd name="connsiteX665" fmla="*/ 1211422 w 3127281"/>
              <a:gd name="connsiteY665" fmla="*/ 2158917 h 2597465"/>
              <a:gd name="connsiteX666" fmla="*/ 1211527 w 3127281"/>
              <a:gd name="connsiteY666" fmla="*/ 2158936 h 2597465"/>
              <a:gd name="connsiteX667" fmla="*/ 1221519 w 3127281"/>
              <a:gd name="connsiteY667" fmla="*/ 2172823 h 2597465"/>
              <a:gd name="connsiteX668" fmla="*/ 1221509 w 3127281"/>
              <a:gd name="connsiteY668" fmla="*/ 2172899 h 2597465"/>
              <a:gd name="connsiteX669" fmla="*/ 1207517 w 3127281"/>
              <a:gd name="connsiteY669" fmla="*/ 2182987 h 2597465"/>
              <a:gd name="connsiteX670" fmla="*/ 1197440 w 3127281"/>
              <a:gd name="connsiteY670" fmla="*/ 2169004 h 2597465"/>
              <a:gd name="connsiteX671" fmla="*/ 1211422 w 3127281"/>
              <a:gd name="connsiteY671" fmla="*/ 2158917 h 2597465"/>
              <a:gd name="connsiteX672" fmla="*/ 2322990 w 3127281"/>
              <a:gd name="connsiteY672" fmla="*/ 2158631 h 2597465"/>
              <a:gd name="connsiteX673" fmla="*/ 2323152 w 3127281"/>
              <a:gd name="connsiteY673" fmla="*/ 2158650 h 2597465"/>
              <a:gd name="connsiteX674" fmla="*/ 2330039 w 3127281"/>
              <a:gd name="connsiteY674" fmla="*/ 2167966 h 2597465"/>
              <a:gd name="connsiteX675" fmla="*/ 2329963 w 3127281"/>
              <a:gd name="connsiteY675" fmla="*/ 2168404 h 2597465"/>
              <a:gd name="connsiteX676" fmla="*/ 2320514 w 3127281"/>
              <a:gd name="connsiteY676" fmla="*/ 2174633 h 2597465"/>
              <a:gd name="connsiteX677" fmla="*/ 2313751 w 3127281"/>
              <a:gd name="connsiteY677" fmla="*/ 2165394 h 2597465"/>
              <a:gd name="connsiteX678" fmla="*/ 2322990 w 3127281"/>
              <a:gd name="connsiteY678" fmla="*/ 2158631 h 2597465"/>
              <a:gd name="connsiteX679" fmla="*/ 2010856 w 3127281"/>
              <a:gd name="connsiteY679" fmla="*/ 2156440 h 2597465"/>
              <a:gd name="connsiteX680" fmla="*/ 2020381 w 3127281"/>
              <a:gd name="connsiteY680" fmla="*/ 2169775 h 2597465"/>
              <a:gd name="connsiteX681" fmla="*/ 2020371 w 3127281"/>
              <a:gd name="connsiteY681" fmla="*/ 2169842 h 2597465"/>
              <a:gd name="connsiteX682" fmla="*/ 2006969 w 3127281"/>
              <a:gd name="connsiteY682" fmla="*/ 2179358 h 2597465"/>
              <a:gd name="connsiteX683" fmla="*/ 1997454 w 3127281"/>
              <a:gd name="connsiteY683" fmla="*/ 2165956 h 2597465"/>
              <a:gd name="connsiteX684" fmla="*/ 2010856 w 3127281"/>
              <a:gd name="connsiteY684" fmla="*/ 2156440 h 2597465"/>
              <a:gd name="connsiteX685" fmla="*/ 642685 w 3127281"/>
              <a:gd name="connsiteY685" fmla="*/ 2154249 h 2597465"/>
              <a:gd name="connsiteX686" fmla="*/ 643093 w 3127281"/>
              <a:gd name="connsiteY686" fmla="*/ 2154249 h 2597465"/>
              <a:gd name="connsiteX687" fmla="*/ 644399 w 3127281"/>
              <a:gd name="connsiteY687" fmla="*/ 2155964 h 2597465"/>
              <a:gd name="connsiteX688" fmla="*/ 644377 w 3127281"/>
              <a:gd name="connsiteY688" fmla="*/ 2156097 h 2597465"/>
              <a:gd name="connsiteX689" fmla="*/ 642685 w 3127281"/>
              <a:gd name="connsiteY689" fmla="*/ 2157202 h 2597465"/>
              <a:gd name="connsiteX690" fmla="*/ 641928 w 3127281"/>
              <a:gd name="connsiteY690" fmla="*/ 2157202 h 2597465"/>
              <a:gd name="connsiteX691" fmla="*/ 640830 w 3127281"/>
              <a:gd name="connsiteY691" fmla="*/ 2155345 h 2597465"/>
              <a:gd name="connsiteX692" fmla="*/ 642685 w 3127281"/>
              <a:gd name="connsiteY692" fmla="*/ 2154249 h 2597465"/>
              <a:gd name="connsiteX693" fmla="*/ 1607567 w 3127281"/>
              <a:gd name="connsiteY693" fmla="*/ 2151107 h 2597465"/>
              <a:gd name="connsiteX694" fmla="*/ 1607586 w 3127281"/>
              <a:gd name="connsiteY694" fmla="*/ 2151107 h 2597465"/>
              <a:gd name="connsiteX695" fmla="*/ 1624712 w 3127281"/>
              <a:gd name="connsiteY695" fmla="*/ 2174633 h 2597465"/>
              <a:gd name="connsiteX696" fmla="*/ 1601214 w 3127281"/>
              <a:gd name="connsiteY696" fmla="*/ 2191759 h 2597465"/>
              <a:gd name="connsiteX697" fmla="*/ 1584059 w 3127281"/>
              <a:gd name="connsiteY697" fmla="*/ 2168252 h 2597465"/>
              <a:gd name="connsiteX698" fmla="*/ 1607567 w 3127281"/>
              <a:gd name="connsiteY698" fmla="*/ 2151107 h 2597465"/>
              <a:gd name="connsiteX699" fmla="*/ 1538892 w 3127281"/>
              <a:gd name="connsiteY699" fmla="*/ 2151106 h 2597465"/>
              <a:gd name="connsiteX700" fmla="*/ 1553369 w 3127281"/>
              <a:gd name="connsiteY700" fmla="*/ 2171109 h 2597465"/>
              <a:gd name="connsiteX701" fmla="*/ 1553350 w 3127281"/>
              <a:gd name="connsiteY701" fmla="*/ 2171242 h 2597465"/>
              <a:gd name="connsiteX702" fmla="*/ 1533215 w 3127281"/>
              <a:gd name="connsiteY702" fmla="*/ 2185692 h 2597465"/>
              <a:gd name="connsiteX703" fmla="*/ 1518756 w 3127281"/>
              <a:gd name="connsiteY703" fmla="*/ 2165565 h 2597465"/>
              <a:gd name="connsiteX704" fmla="*/ 1538892 w 3127281"/>
              <a:gd name="connsiteY704" fmla="*/ 2151106 h 2597465"/>
              <a:gd name="connsiteX705" fmla="*/ 1675670 w 3127281"/>
              <a:gd name="connsiteY705" fmla="*/ 2149964 h 2597465"/>
              <a:gd name="connsiteX706" fmla="*/ 1676042 w 3127281"/>
              <a:gd name="connsiteY706" fmla="*/ 2150021 h 2597465"/>
              <a:gd name="connsiteX707" fmla="*/ 1691672 w 3127281"/>
              <a:gd name="connsiteY707" fmla="*/ 2171966 h 2597465"/>
              <a:gd name="connsiteX708" fmla="*/ 1670098 w 3127281"/>
              <a:gd name="connsiteY708" fmla="*/ 2187654 h 2597465"/>
              <a:gd name="connsiteX709" fmla="*/ 1654039 w 3127281"/>
              <a:gd name="connsiteY709" fmla="*/ 2166023 h 2597465"/>
              <a:gd name="connsiteX710" fmla="*/ 1675670 w 3127281"/>
              <a:gd name="connsiteY710" fmla="*/ 2149964 h 2597465"/>
              <a:gd name="connsiteX711" fmla="*/ 747710 w 3127281"/>
              <a:gd name="connsiteY711" fmla="*/ 2149639 h 2597465"/>
              <a:gd name="connsiteX712" fmla="*/ 749174 w 3127281"/>
              <a:gd name="connsiteY712" fmla="*/ 2149868 h 2597465"/>
              <a:gd name="connsiteX713" fmla="*/ 749174 w 3127281"/>
              <a:gd name="connsiteY713" fmla="*/ 2151106 h 2597465"/>
              <a:gd name="connsiteX714" fmla="*/ 748949 w 3127281"/>
              <a:gd name="connsiteY714" fmla="*/ 2151335 h 2597465"/>
              <a:gd name="connsiteX715" fmla="*/ 747484 w 3127281"/>
              <a:gd name="connsiteY715" fmla="*/ 2151106 h 2597465"/>
              <a:gd name="connsiteX716" fmla="*/ 747710 w 3127281"/>
              <a:gd name="connsiteY716" fmla="*/ 2149639 h 2597465"/>
              <a:gd name="connsiteX717" fmla="*/ 2200498 w 3127281"/>
              <a:gd name="connsiteY717" fmla="*/ 2146630 h 2597465"/>
              <a:gd name="connsiteX718" fmla="*/ 2209357 w 3127281"/>
              <a:gd name="connsiteY718" fmla="*/ 2158822 h 2597465"/>
              <a:gd name="connsiteX719" fmla="*/ 2209357 w 3127281"/>
              <a:gd name="connsiteY719" fmla="*/ 2158841 h 2597465"/>
              <a:gd name="connsiteX720" fmla="*/ 2197136 w 3127281"/>
              <a:gd name="connsiteY720" fmla="*/ 2167699 h 2597465"/>
              <a:gd name="connsiteX721" fmla="*/ 2188287 w 3127281"/>
              <a:gd name="connsiteY721" fmla="*/ 2155488 h 2597465"/>
              <a:gd name="connsiteX722" fmla="*/ 2200498 w 3127281"/>
              <a:gd name="connsiteY722" fmla="*/ 2146630 h 2597465"/>
              <a:gd name="connsiteX723" fmla="*/ 1470979 w 3127281"/>
              <a:gd name="connsiteY723" fmla="*/ 2144343 h 2597465"/>
              <a:gd name="connsiteX724" fmla="*/ 1485457 w 3127281"/>
              <a:gd name="connsiteY724" fmla="*/ 2164346 h 2597465"/>
              <a:gd name="connsiteX725" fmla="*/ 1485438 w 3127281"/>
              <a:gd name="connsiteY725" fmla="*/ 2164479 h 2597465"/>
              <a:gd name="connsiteX726" fmla="*/ 1465302 w 3127281"/>
              <a:gd name="connsiteY726" fmla="*/ 2178929 h 2597465"/>
              <a:gd name="connsiteX727" fmla="*/ 1450843 w 3127281"/>
              <a:gd name="connsiteY727" fmla="*/ 2158802 h 2597465"/>
              <a:gd name="connsiteX728" fmla="*/ 1470979 w 3127281"/>
              <a:gd name="connsiteY728" fmla="*/ 2144343 h 2597465"/>
              <a:gd name="connsiteX729" fmla="*/ 1743584 w 3127281"/>
              <a:gd name="connsiteY729" fmla="*/ 2143010 h 2597465"/>
              <a:gd name="connsiteX730" fmla="*/ 1759244 w 3127281"/>
              <a:gd name="connsiteY730" fmla="*/ 2164670 h 2597465"/>
              <a:gd name="connsiteX731" fmla="*/ 1737536 w 3127281"/>
              <a:gd name="connsiteY731" fmla="*/ 2180625 h 2597465"/>
              <a:gd name="connsiteX732" fmla="*/ 1721582 w 3127281"/>
              <a:gd name="connsiteY732" fmla="*/ 2158917 h 2597465"/>
              <a:gd name="connsiteX733" fmla="*/ 1721629 w 3127281"/>
              <a:gd name="connsiteY733" fmla="*/ 2158622 h 2597465"/>
              <a:gd name="connsiteX734" fmla="*/ 1743584 w 3127281"/>
              <a:gd name="connsiteY734" fmla="*/ 2143010 h 2597465"/>
              <a:gd name="connsiteX735" fmla="*/ 858235 w 3127281"/>
              <a:gd name="connsiteY735" fmla="*/ 2139105 h 2597465"/>
              <a:gd name="connsiteX736" fmla="*/ 861188 w 3127281"/>
              <a:gd name="connsiteY736" fmla="*/ 2143201 h 2597465"/>
              <a:gd name="connsiteX737" fmla="*/ 857199 w 3127281"/>
              <a:gd name="connsiteY737" fmla="*/ 2146077 h 2597465"/>
              <a:gd name="connsiteX738" fmla="*/ 854231 w 3127281"/>
              <a:gd name="connsiteY738" fmla="*/ 2142077 h 2597465"/>
              <a:gd name="connsiteX739" fmla="*/ 858235 w 3127281"/>
              <a:gd name="connsiteY739" fmla="*/ 2139105 h 2597465"/>
              <a:gd name="connsiteX740" fmla="*/ 1148271 w 3127281"/>
              <a:gd name="connsiteY740" fmla="*/ 2135009 h 2597465"/>
              <a:gd name="connsiteX741" fmla="*/ 1155415 w 3127281"/>
              <a:gd name="connsiteY741" fmla="*/ 2144534 h 2597465"/>
              <a:gd name="connsiteX742" fmla="*/ 1155372 w 3127281"/>
              <a:gd name="connsiteY742" fmla="*/ 2144839 h 2597465"/>
              <a:gd name="connsiteX743" fmla="*/ 1145546 w 3127281"/>
              <a:gd name="connsiteY743" fmla="*/ 2151935 h 2597465"/>
              <a:gd name="connsiteX744" fmla="*/ 1138445 w 3127281"/>
              <a:gd name="connsiteY744" fmla="*/ 2142106 h 2597465"/>
              <a:gd name="connsiteX745" fmla="*/ 1148271 w 3127281"/>
              <a:gd name="connsiteY745" fmla="*/ 2135009 h 2597465"/>
              <a:gd name="connsiteX746" fmla="*/ 1810354 w 3127281"/>
              <a:gd name="connsiteY746" fmla="*/ 2134533 h 2597465"/>
              <a:gd name="connsiteX747" fmla="*/ 1810469 w 3127281"/>
              <a:gd name="connsiteY747" fmla="*/ 2134552 h 2597465"/>
              <a:gd name="connsiteX748" fmla="*/ 1823594 w 3127281"/>
              <a:gd name="connsiteY748" fmla="*/ 2152821 h 2597465"/>
              <a:gd name="connsiteX749" fmla="*/ 1823585 w 3127281"/>
              <a:gd name="connsiteY749" fmla="*/ 2152898 h 2597465"/>
              <a:gd name="connsiteX750" fmla="*/ 1805220 w 3127281"/>
              <a:gd name="connsiteY750" fmla="*/ 2166118 h 2597465"/>
              <a:gd name="connsiteX751" fmla="*/ 1791990 w 3127281"/>
              <a:gd name="connsiteY751" fmla="*/ 2147764 h 2597465"/>
              <a:gd name="connsiteX752" fmla="*/ 1810354 w 3127281"/>
              <a:gd name="connsiteY752" fmla="*/ 2134533 h 2597465"/>
              <a:gd name="connsiteX753" fmla="*/ 1403541 w 3127281"/>
              <a:gd name="connsiteY753" fmla="*/ 2133771 h 2597465"/>
              <a:gd name="connsiteX754" fmla="*/ 1416971 w 3127281"/>
              <a:gd name="connsiteY754" fmla="*/ 2152345 h 2597465"/>
              <a:gd name="connsiteX755" fmla="*/ 1398436 w 3127281"/>
              <a:gd name="connsiteY755" fmla="*/ 2165747 h 2597465"/>
              <a:gd name="connsiteX756" fmla="*/ 1384996 w 3127281"/>
              <a:gd name="connsiteY756" fmla="*/ 2147202 h 2597465"/>
              <a:gd name="connsiteX757" fmla="*/ 1403541 w 3127281"/>
              <a:gd name="connsiteY757" fmla="*/ 2133771 h 2597465"/>
              <a:gd name="connsiteX758" fmla="*/ 2073149 w 3127281"/>
              <a:gd name="connsiteY758" fmla="*/ 2129389 h 2597465"/>
              <a:gd name="connsiteX759" fmla="*/ 2073330 w 3127281"/>
              <a:gd name="connsiteY759" fmla="*/ 2129418 h 2597465"/>
              <a:gd name="connsiteX760" fmla="*/ 2082674 w 3127281"/>
              <a:gd name="connsiteY760" fmla="*/ 2141772 h 2597465"/>
              <a:gd name="connsiteX761" fmla="*/ 2070720 w 3127281"/>
              <a:gd name="connsiteY761" fmla="*/ 2150973 h 2597465"/>
              <a:gd name="connsiteX762" fmla="*/ 2061147 w 3127281"/>
              <a:gd name="connsiteY762" fmla="*/ 2138962 h 2597465"/>
              <a:gd name="connsiteX763" fmla="*/ 2073149 w 3127281"/>
              <a:gd name="connsiteY763" fmla="*/ 2129389 h 2597465"/>
              <a:gd name="connsiteX764" fmla="*/ 970345 w 3127281"/>
              <a:gd name="connsiteY764" fmla="*/ 2128818 h 2597465"/>
              <a:gd name="connsiteX765" fmla="*/ 971393 w 3127281"/>
              <a:gd name="connsiteY765" fmla="*/ 2130342 h 2597465"/>
              <a:gd name="connsiteX766" fmla="*/ 971388 w 3127281"/>
              <a:gd name="connsiteY766" fmla="*/ 2130370 h 2597465"/>
              <a:gd name="connsiteX767" fmla="*/ 969964 w 3127281"/>
              <a:gd name="connsiteY767" fmla="*/ 2131389 h 2597465"/>
              <a:gd name="connsiteX768" fmla="*/ 968916 w 3127281"/>
              <a:gd name="connsiteY768" fmla="*/ 2129866 h 2597465"/>
              <a:gd name="connsiteX769" fmla="*/ 968921 w 3127281"/>
              <a:gd name="connsiteY769" fmla="*/ 2129837 h 2597465"/>
              <a:gd name="connsiteX770" fmla="*/ 970345 w 3127281"/>
              <a:gd name="connsiteY770" fmla="*/ 2128818 h 2597465"/>
              <a:gd name="connsiteX771" fmla="*/ 2492249 w 3127281"/>
              <a:gd name="connsiteY771" fmla="*/ 2121103 h 2597465"/>
              <a:gd name="connsiteX772" fmla="*/ 2492335 w 3127281"/>
              <a:gd name="connsiteY772" fmla="*/ 2121112 h 2597465"/>
              <a:gd name="connsiteX773" fmla="*/ 2495392 w 3127281"/>
              <a:gd name="connsiteY773" fmla="*/ 2125389 h 2597465"/>
              <a:gd name="connsiteX774" fmla="*/ 2491106 w 3127281"/>
              <a:gd name="connsiteY774" fmla="*/ 2128628 h 2597465"/>
              <a:gd name="connsiteX775" fmla="*/ 2487867 w 3127281"/>
              <a:gd name="connsiteY775" fmla="*/ 2124246 h 2597465"/>
              <a:gd name="connsiteX776" fmla="*/ 2487867 w 3127281"/>
              <a:gd name="connsiteY776" fmla="*/ 2124237 h 2597465"/>
              <a:gd name="connsiteX777" fmla="*/ 2492249 w 3127281"/>
              <a:gd name="connsiteY777" fmla="*/ 2121103 h 2597465"/>
              <a:gd name="connsiteX778" fmla="*/ 2603406 w 3127281"/>
              <a:gd name="connsiteY778" fmla="*/ 2119198 h 2597465"/>
              <a:gd name="connsiteX779" fmla="*/ 2603539 w 3127281"/>
              <a:gd name="connsiteY779" fmla="*/ 2119217 h 2597465"/>
              <a:gd name="connsiteX780" fmla="*/ 2604644 w 3127281"/>
              <a:gd name="connsiteY780" fmla="*/ 2120912 h 2597465"/>
              <a:gd name="connsiteX781" fmla="*/ 2604635 w 3127281"/>
              <a:gd name="connsiteY781" fmla="*/ 2120969 h 2597465"/>
              <a:gd name="connsiteX782" fmla="*/ 2602863 w 3127281"/>
              <a:gd name="connsiteY782" fmla="*/ 2122198 h 2597465"/>
              <a:gd name="connsiteX783" fmla="*/ 2601634 w 3127281"/>
              <a:gd name="connsiteY783" fmla="*/ 2120426 h 2597465"/>
              <a:gd name="connsiteX784" fmla="*/ 2603406 w 3127281"/>
              <a:gd name="connsiteY784" fmla="*/ 2119198 h 2597465"/>
              <a:gd name="connsiteX785" fmla="*/ 1336962 w 3127281"/>
              <a:gd name="connsiteY785" fmla="*/ 2119103 h 2597465"/>
              <a:gd name="connsiteX786" fmla="*/ 1337029 w 3127281"/>
              <a:gd name="connsiteY786" fmla="*/ 2119112 h 2597465"/>
              <a:gd name="connsiteX787" fmla="*/ 1348963 w 3127281"/>
              <a:gd name="connsiteY787" fmla="*/ 2135581 h 2597465"/>
              <a:gd name="connsiteX788" fmla="*/ 1332561 w 3127281"/>
              <a:gd name="connsiteY788" fmla="*/ 2147525 h 2597465"/>
              <a:gd name="connsiteX789" fmla="*/ 1320550 w 3127281"/>
              <a:gd name="connsiteY789" fmla="*/ 2131114 h 2597465"/>
              <a:gd name="connsiteX790" fmla="*/ 1336962 w 3127281"/>
              <a:gd name="connsiteY790" fmla="*/ 2119103 h 2597465"/>
              <a:gd name="connsiteX791" fmla="*/ 1876553 w 3127281"/>
              <a:gd name="connsiteY791" fmla="*/ 2119008 h 2597465"/>
              <a:gd name="connsiteX792" fmla="*/ 1876734 w 3127281"/>
              <a:gd name="connsiteY792" fmla="*/ 2119036 h 2597465"/>
              <a:gd name="connsiteX793" fmla="*/ 1889221 w 3127281"/>
              <a:gd name="connsiteY793" fmla="*/ 2136438 h 2597465"/>
              <a:gd name="connsiteX794" fmla="*/ 1889221 w 3127281"/>
              <a:gd name="connsiteY794" fmla="*/ 2136448 h 2597465"/>
              <a:gd name="connsiteX795" fmla="*/ 1871781 w 3127281"/>
              <a:gd name="connsiteY795" fmla="*/ 2149116 h 2597465"/>
              <a:gd name="connsiteX796" fmla="*/ 1859112 w 3127281"/>
              <a:gd name="connsiteY796" fmla="*/ 2131676 h 2597465"/>
              <a:gd name="connsiteX797" fmla="*/ 1876553 w 3127281"/>
              <a:gd name="connsiteY797" fmla="*/ 2119008 h 2597465"/>
              <a:gd name="connsiteX798" fmla="*/ 2377091 w 3127281"/>
              <a:gd name="connsiteY798" fmla="*/ 2116721 h 2597465"/>
              <a:gd name="connsiteX799" fmla="*/ 2377177 w 3127281"/>
              <a:gd name="connsiteY799" fmla="*/ 2116731 h 2597465"/>
              <a:gd name="connsiteX800" fmla="*/ 2384121 w 3127281"/>
              <a:gd name="connsiteY800" fmla="*/ 2126341 h 2597465"/>
              <a:gd name="connsiteX801" fmla="*/ 2374510 w 3127281"/>
              <a:gd name="connsiteY801" fmla="*/ 2133285 h 2597465"/>
              <a:gd name="connsiteX802" fmla="*/ 2367566 w 3127281"/>
              <a:gd name="connsiteY802" fmla="*/ 2123674 h 2597465"/>
              <a:gd name="connsiteX803" fmla="*/ 2377091 w 3127281"/>
              <a:gd name="connsiteY803" fmla="*/ 2116721 h 2597465"/>
              <a:gd name="connsiteX804" fmla="*/ 2257649 w 3127281"/>
              <a:gd name="connsiteY804" fmla="*/ 2109959 h 2597465"/>
              <a:gd name="connsiteX805" fmla="*/ 2266126 w 3127281"/>
              <a:gd name="connsiteY805" fmla="*/ 2121484 h 2597465"/>
              <a:gd name="connsiteX806" fmla="*/ 2254648 w 3127281"/>
              <a:gd name="connsiteY806" fmla="*/ 2129923 h 2597465"/>
              <a:gd name="connsiteX807" fmla="*/ 2246162 w 3127281"/>
              <a:gd name="connsiteY807" fmla="*/ 2118446 h 2597465"/>
              <a:gd name="connsiteX808" fmla="*/ 2257649 w 3127281"/>
              <a:gd name="connsiteY808" fmla="*/ 2109959 h 2597465"/>
              <a:gd name="connsiteX809" fmla="*/ 1086930 w 3127281"/>
              <a:gd name="connsiteY809" fmla="*/ 2108053 h 2597465"/>
              <a:gd name="connsiteX810" fmla="*/ 1090264 w 3127281"/>
              <a:gd name="connsiteY810" fmla="*/ 2112720 h 2597465"/>
              <a:gd name="connsiteX811" fmla="*/ 1086355 w 3127281"/>
              <a:gd name="connsiteY811" fmla="*/ 2115578 h 2597465"/>
              <a:gd name="connsiteX812" fmla="*/ 1082263 w 3127281"/>
              <a:gd name="connsiteY812" fmla="*/ 2111482 h 2597465"/>
              <a:gd name="connsiteX813" fmla="*/ 1086930 w 3127281"/>
              <a:gd name="connsiteY813" fmla="*/ 2108053 h 2597465"/>
              <a:gd name="connsiteX814" fmla="*/ 595155 w 3127281"/>
              <a:gd name="connsiteY814" fmla="*/ 2105958 h 2597465"/>
              <a:gd name="connsiteX815" fmla="*/ 595450 w 3127281"/>
              <a:gd name="connsiteY815" fmla="*/ 2106254 h 2597465"/>
              <a:gd name="connsiteX816" fmla="*/ 595155 w 3127281"/>
              <a:gd name="connsiteY816" fmla="*/ 2107006 h 2597465"/>
              <a:gd name="connsiteX817" fmla="*/ 594583 w 3127281"/>
              <a:gd name="connsiteY817" fmla="*/ 2107006 h 2597465"/>
              <a:gd name="connsiteX818" fmla="*/ 594583 w 3127281"/>
              <a:gd name="connsiteY818" fmla="*/ 2106435 h 2597465"/>
              <a:gd name="connsiteX819" fmla="*/ 595155 w 3127281"/>
              <a:gd name="connsiteY819" fmla="*/ 2105958 h 2597465"/>
              <a:gd name="connsiteX820" fmla="*/ 494190 w 3127281"/>
              <a:gd name="connsiteY820" fmla="*/ 2105672 h 2597465"/>
              <a:gd name="connsiteX821" fmla="*/ 494318 w 3127281"/>
              <a:gd name="connsiteY821" fmla="*/ 2105701 h 2597465"/>
              <a:gd name="connsiteX822" fmla="*/ 494762 w 3127281"/>
              <a:gd name="connsiteY822" fmla="*/ 2106529 h 2597465"/>
              <a:gd name="connsiteX823" fmla="*/ 493905 w 3127281"/>
              <a:gd name="connsiteY823" fmla="*/ 2107101 h 2597465"/>
              <a:gd name="connsiteX824" fmla="*/ 493893 w 3127281"/>
              <a:gd name="connsiteY824" fmla="*/ 2107101 h 2597465"/>
              <a:gd name="connsiteX825" fmla="*/ 493238 w 3127281"/>
              <a:gd name="connsiteY825" fmla="*/ 2106243 h 2597465"/>
              <a:gd name="connsiteX826" fmla="*/ 493249 w 3127281"/>
              <a:gd name="connsiteY826" fmla="*/ 2106196 h 2597465"/>
              <a:gd name="connsiteX827" fmla="*/ 494190 w 3127281"/>
              <a:gd name="connsiteY827" fmla="*/ 2105672 h 2597465"/>
              <a:gd name="connsiteX828" fmla="*/ 698883 w 3127281"/>
              <a:gd name="connsiteY828" fmla="*/ 2102815 h 2597465"/>
              <a:gd name="connsiteX829" fmla="*/ 699018 w 3127281"/>
              <a:gd name="connsiteY829" fmla="*/ 2102834 h 2597465"/>
              <a:gd name="connsiteX830" fmla="*/ 700121 w 3127281"/>
              <a:gd name="connsiteY830" fmla="*/ 2104530 h 2597465"/>
              <a:gd name="connsiteX831" fmla="*/ 698743 w 3127281"/>
              <a:gd name="connsiteY831" fmla="*/ 2105520 h 2597465"/>
              <a:gd name="connsiteX832" fmla="*/ 697168 w 3127281"/>
              <a:gd name="connsiteY832" fmla="*/ 2104053 h 2597465"/>
              <a:gd name="connsiteX833" fmla="*/ 697190 w 3127281"/>
              <a:gd name="connsiteY833" fmla="*/ 2103920 h 2597465"/>
              <a:gd name="connsiteX834" fmla="*/ 698883 w 3127281"/>
              <a:gd name="connsiteY834" fmla="*/ 2102815 h 2597465"/>
              <a:gd name="connsiteX835" fmla="*/ 1941227 w 3127281"/>
              <a:gd name="connsiteY835" fmla="*/ 2100529 h 2597465"/>
              <a:gd name="connsiteX836" fmla="*/ 1951991 w 3127281"/>
              <a:gd name="connsiteY836" fmla="*/ 2115293 h 2597465"/>
              <a:gd name="connsiteX837" fmla="*/ 1951981 w 3127281"/>
              <a:gd name="connsiteY837" fmla="*/ 2115360 h 2597465"/>
              <a:gd name="connsiteX838" fmla="*/ 1937151 w 3127281"/>
              <a:gd name="connsiteY838" fmla="*/ 2126113 h 2597465"/>
              <a:gd name="connsiteX839" fmla="*/ 1926397 w 3127281"/>
              <a:gd name="connsiteY839" fmla="*/ 2111283 h 2597465"/>
              <a:gd name="connsiteX840" fmla="*/ 1941227 w 3127281"/>
              <a:gd name="connsiteY840" fmla="*/ 2100529 h 2597465"/>
              <a:gd name="connsiteX841" fmla="*/ 1271810 w 3127281"/>
              <a:gd name="connsiteY841" fmla="*/ 2099100 h 2597465"/>
              <a:gd name="connsiteX842" fmla="*/ 1271868 w 3127281"/>
              <a:gd name="connsiteY842" fmla="*/ 2099110 h 2597465"/>
              <a:gd name="connsiteX843" fmla="*/ 1282955 w 3127281"/>
              <a:gd name="connsiteY843" fmla="*/ 2114531 h 2597465"/>
              <a:gd name="connsiteX844" fmla="*/ 1267591 w 3127281"/>
              <a:gd name="connsiteY844" fmla="*/ 2125627 h 2597465"/>
              <a:gd name="connsiteX845" fmla="*/ 1256437 w 3127281"/>
              <a:gd name="connsiteY845" fmla="*/ 2110254 h 2597465"/>
              <a:gd name="connsiteX846" fmla="*/ 1271810 w 3127281"/>
              <a:gd name="connsiteY846" fmla="*/ 2099100 h 2597465"/>
              <a:gd name="connsiteX847" fmla="*/ 2133538 w 3127281"/>
              <a:gd name="connsiteY847" fmla="*/ 2097576 h 2597465"/>
              <a:gd name="connsiteX848" fmla="*/ 2142644 w 3127281"/>
              <a:gd name="connsiteY848" fmla="*/ 2109501 h 2597465"/>
              <a:gd name="connsiteX849" fmla="*/ 2130652 w 3127281"/>
              <a:gd name="connsiteY849" fmla="*/ 2119093 h 2597465"/>
              <a:gd name="connsiteX850" fmla="*/ 2121060 w 3127281"/>
              <a:gd name="connsiteY850" fmla="*/ 2107101 h 2597465"/>
              <a:gd name="connsiteX851" fmla="*/ 2121098 w 3127281"/>
              <a:gd name="connsiteY851" fmla="*/ 2106805 h 2597465"/>
              <a:gd name="connsiteX852" fmla="*/ 2133538 w 3127281"/>
              <a:gd name="connsiteY852" fmla="*/ 2097576 h 2597465"/>
              <a:gd name="connsiteX853" fmla="*/ 914814 w 3127281"/>
              <a:gd name="connsiteY853" fmla="*/ 2089194 h 2597465"/>
              <a:gd name="connsiteX854" fmla="*/ 915837 w 3127281"/>
              <a:gd name="connsiteY854" fmla="*/ 2090584 h 2597465"/>
              <a:gd name="connsiteX855" fmla="*/ 914438 w 3127281"/>
              <a:gd name="connsiteY855" fmla="*/ 2091642 h 2597465"/>
              <a:gd name="connsiteX856" fmla="*/ 913386 w 3127281"/>
              <a:gd name="connsiteY856" fmla="*/ 2090242 h 2597465"/>
              <a:gd name="connsiteX857" fmla="*/ 913390 w 3127281"/>
              <a:gd name="connsiteY857" fmla="*/ 2090213 h 2597465"/>
              <a:gd name="connsiteX858" fmla="*/ 914814 w 3127281"/>
              <a:gd name="connsiteY858" fmla="*/ 2089194 h 2597465"/>
              <a:gd name="connsiteX859" fmla="*/ 806324 w 3127281"/>
              <a:gd name="connsiteY859" fmla="*/ 2088717 h 2597465"/>
              <a:gd name="connsiteX860" fmla="*/ 815182 w 3127281"/>
              <a:gd name="connsiteY860" fmla="*/ 2100814 h 2597465"/>
              <a:gd name="connsiteX861" fmla="*/ 803152 w 3127281"/>
              <a:gd name="connsiteY861" fmla="*/ 2109625 h 2597465"/>
              <a:gd name="connsiteX862" fmla="*/ 794285 w 3127281"/>
              <a:gd name="connsiteY862" fmla="*/ 2097585 h 2597465"/>
              <a:gd name="connsiteX863" fmla="*/ 806324 w 3127281"/>
              <a:gd name="connsiteY863" fmla="*/ 2088717 h 2597465"/>
              <a:gd name="connsiteX864" fmla="*/ 2004474 w 3127281"/>
              <a:gd name="connsiteY864" fmla="*/ 2076811 h 2597465"/>
              <a:gd name="connsiteX865" fmla="*/ 2013999 w 3127281"/>
              <a:gd name="connsiteY865" fmla="*/ 2089861 h 2597465"/>
              <a:gd name="connsiteX866" fmla="*/ 2001150 w 3127281"/>
              <a:gd name="connsiteY866" fmla="*/ 2099233 h 2597465"/>
              <a:gd name="connsiteX867" fmla="*/ 1991606 w 3127281"/>
              <a:gd name="connsiteY867" fmla="*/ 2086365 h 2597465"/>
              <a:gd name="connsiteX868" fmla="*/ 2004474 w 3127281"/>
              <a:gd name="connsiteY868" fmla="*/ 2076811 h 2597465"/>
              <a:gd name="connsiteX869" fmla="*/ 2539875 w 3127281"/>
              <a:gd name="connsiteY869" fmla="*/ 2076050 h 2597465"/>
              <a:gd name="connsiteX870" fmla="*/ 2539998 w 3127281"/>
              <a:gd name="connsiteY870" fmla="*/ 2076079 h 2597465"/>
              <a:gd name="connsiteX871" fmla="*/ 2540446 w 3127281"/>
              <a:gd name="connsiteY871" fmla="*/ 2076907 h 2597465"/>
              <a:gd name="connsiteX872" fmla="*/ 2540446 w 3127281"/>
              <a:gd name="connsiteY872" fmla="*/ 2076917 h 2597465"/>
              <a:gd name="connsiteX873" fmla="*/ 2539589 w 3127281"/>
              <a:gd name="connsiteY873" fmla="*/ 2077574 h 2597465"/>
              <a:gd name="connsiteX874" fmla="*/ 2538922 w 3127281"/>
              <a:gd name="connsiteY874" fmla="*/ 2076621 h 2597465"/>
              <a:gd name="connsiteX875" fmla="*/ 2538932 w 3127281"/>
              <a:gd name="connsiteY875" fmla="*/ 2076574 h 2597465"/>
              <a:gd name="connsiteX876" fmla="*/ 2539875 w 3127281"/>
              <a:gd name="connsiteY876" fmla="*/ 2076050 h 2597465"/>
              <a:gd name="connsiteX877" fmla="*/ 1208088 w 3127281"/>
              <a:gd name="connsiteY877" fmla="*/ 2075764 h 2597465"/>
              <a:gd name="connsiteX878" fmla="*/ 1217566 w 3127281"/>
              <a:gd name="connsiteY878" fmla="*/ 2088766 h 2597465"/>
              <a:gd name="connsiteX879" fmla="*/ 1204564 w 3127281"/>
              <a:gd name="connsiteY879" fmla="*/ 2098243 h 2597465"/>
              <a:gd name="connsiteX880" fmla="*/ 1195087 w 3127281"/>
              <a:gd name="connsiteY880" fmla="*/ 2085241 h 2597465"/>
              <a:gd name="connsiteX881" fmla="*/ 1208088 w 3127281"/>
              <a:gd name="connsiteY881" fmla="*/ 2075764 h 2597465"/>
              <a:gd name="connsiteX882" fmla="*/ 1602424 w 3127281"/>
              <a:gd name="connsiteY882" fmla="*/ 2074907 h 2597465"/>
              <a:gd name="connsiteX883" fmla="*/ 1618997 w 3127281"/>
              <a:gd name="connsiteY883" fmla="*/ 2097862 h 2597465"/>
              <a:gd name="connsiteX884" fmla="*/ 1596080 w 3127281"/>
              <a:gd name="connsiteY884" fmla="*/ 2114407 h 2597465"/>
              <a:gd name="connsiteX885" fmla="*/ 1579506 w 3127281"/>
              <a:gd name="connsiteY885" fmla="*/ 2091490 h 2597465"/>
              <a:gd name="connsiteX886" fmla="*/ 1602424 w 3127281"/>
              <a:gd name="connsiteY886" fmla="*/ 2074907 h 2597465"/>
              <a:gd name="connsiteX887" fmla="*/ 1670718 w 3127281"/>
              <a:gd name="connsiteY887" fmla="*/ 2072716 h 2597465"/>
              <a:gd name="connsiteX888" fmla="*/ 1670851 w 3127281"/>
              <a:gd name="connsiteY888" fmla="*/ 2072735 h 2597465"/>
              <a:gd name="connsiteX889" fmla="*/ 1687767 w 3127281"/>
              <a:gd name="connsiteY889" fmla="*/ 2096243 h 2597465"/>
              <a:gd name="connsiteX890" fmla="*/ 1687758 w 3127281"/>
              <a:gd name="connsiteY890" fmla="*/ 2096300 h 2597465"/>
              <a:gd name="connsiteX891" fmla="*/ 1664174 w 3127281"/>
              <a:gd name="connsiteY891" fmla="*/ 2113340 h 2597465"/>
              <a:gd name="connsiteX892" fmla="*/ 1647134 w 3127281"/>
              <a:gd name="connsiteY892" fmla="*/ 2089756 h 2597465"/>
              <a:gd name="connsiteX893" fmla="*/ 1670718 w 3127281"/>
              <a:gd name="connsiteY893" fmla="*/ 2072716 h 2597465"/>
              <a:gd name="connsiteX894" fmla="*/ 1028447 w 3127281"/>
              <a:gd name="connsiteY894" fmla="*/ 2072430 h 2597465"/>
              <a:gd name="connsiteX895" fmla="*/ 1028464 w 3127281"/>
              <a:gd name="connsiteY895" fmla="*/ 2072430 h 2597465"/>
              <a:gd name="connsiteX896" fmla="*/ 1032257 w 3127281"/>
              <a:gd name="connsiteY896" fmla="*/ 2077669 h 2597465"/>
              <a:gd name="connsiteX897" fmla="*/ 1032235 w 3127281"/>
              <a:gd name="connsiteY897" fmla="*/ 2077793 h 2597465"/>
              <a:gd name="connsiteX898" fmla="*/ 1027019 w 3127281"/>
              <a:gd name="connsiteY898" fmla="*/ 2081384 h 2597465"/>
              <a:gd name="connsiteX899" fmla="*/ 1026809 w 3127281"/>
              <a:gd name="connsiteY899" fmla="*/ 2081346 h 2597465"/>
              <a:gd name="connsiteX900" fmla="*/ 1023304 w 3127281"/>
              <a:gd name="connsiteY900" fmla="*/ 2076240 h 2597465"/>
              <a:gd name="connsiteX901" fmla="*/ 1023318 w 3127281"/>
              <a:gd name="connsiteY901" fmla="*/ 2076145 h 2597465"/>
              <a:gd name="connsiteX902" fmla="*/ 1028447 w 3127281"/>
              <a:gd name="connsiteY902" fmla="*/ 2072430 h 2597465"/>
              <a:gd name="connsiteX903" fmla="*/ 1534130 w 3127281"/>
              <a:gd name="connsiteY903" fmla="*/ 2072335 h 2597465"/>
              <a:gd name="connsiteX904" fmla="*/ 1534320 w 3127281"/>
              <a:gd name="connsiteY904" fmla="*/ 2072364 h 2597465"/>
              <a:gd name="connsiteX905" fmla="*/ 1550798 w 3127281"/>
              <a:gd name="connsiteY905" fmla="*/ 2095195 h 2597465"/>
              <a:gd name="connsiteX906" fmla="*/ 1527948 w 3127281"/>
              <a:gd name="connsiteY906" fmla="*/ 2111864 h 2597465"/>
              <a:gd name="connsiteX907" fmla="*/ 1511279 w 3127281"/>
              <a:gd name="connsiteY907" fmla="*/ 2089004 h 2597465"/>
              <a:gd name="connsiteX908" fmla="*/ 1534130 w 3127281"/>
              <a:gd name="connsiteY908" fmla="*/ 2072335 h 2597465"/>
              <a:gd name="connsiteX909" fmla="*/ 2428812 w 3127281"/>
              <a:gd name="connsiteY909" fmla="*/ 2072049 h 2597465"/>
              <a:gd name="connsiteX910" fmla="*/ 2435765 w 3127281"/>
              <a:gd name="connsiteY910" fmla="*/ 2081574 h 2597465"/>
              <a:gd name="connsiteX911" fmla="*/ 2435756 w 3127281"/>
              <a:gd name="connsiteY911" fmla="*/ 2081659 h 2597465"/>
              <a:gd name="connsiteX912" fmla="*/ 2426145 w 3127281"/>
              <a:gd name="connsiteY912" fmla="*/ 2088603 h 2597465"/>
              <a:gd name="connsiteX913" fmla="*/ 2419201 w 3127281"/>
              <a:gd name="connsiteY913" fmla="*/ 2078992 h 2597465"/>
              <a:gd name="connsiteX914" fmla="*/ 2428812 w 3127281"/>
              <a:gd name="connsiteY914" fmla="*/ 2072049 h 2597465"/>
              <a:gd name="connsiteX915" fmla="*/ 2312608 w 3127281"/>
              <a:gd name="connsiteY915" fmla="*/ 2069382 h 2597465"/>
              <a:gd name="connsiteX916" fmla="*/ 2321085 w 3127281"/>
              <a:gd name="connsiteY916" fmla="*/ 2080907 h 2597465"/>
              <a:gd name="connsiteX917" fmla="*/ 2309607 w 3127281"/>
              <a:gd name="connsiteY917" fmla="*/ 2089346 h 2597465"/>
              <a:gd name="connsiteX918" fmla="*/ 2301121 w 3127281"/>
              <a:gd name="connsiteY918" fmla="*/ 2077869 h 2597465"/>
              <a:gd name="connsiteX919" fmla="*/ 2312608 w 3127281"/>
              <a:gd name="connsiteY919" fmla="*/ 2069382 h 2597465"/>
              <a:gd name="connsiteX920" fmla="*/ 2648840 w 3127281"/>
              <a:gd name="connsiteY920" fmla="*/ 2069001 h 2597465"/>
              <a:gd name="connsiteX921" fmla="*/ 2649507 w 3127281"/>
              <a:gd name="connsiteY921" fmla="*/ 2069858 h 2597465"/>
              <a:gd name="connsiteX922" fmla="*/ 2649488 w 3127281"/>
              <a:gd name="connsiteY922" fmla="*/ 2069982 h 2597465"/>
              <a:gd name="connsiteX923" fmla="*/ 2648555 w 3127281"/>
              <a:gd name="connsiteY923" fmla="*/ 2070525 h 2597465"/>
              <a:gd name="connsiteX924" fmla="*/ 2647983 w 3127281"/>
              <a:gd name="connsiteY924" fmla="*/ 2069668 h 2597465"/>
              <a:gd name="connsiteX925" fmla="*/ 2648840 w 3127281"/>
              <a:gd name="connsiteY925" fmla="*/ 2069001 h 2597465"/>
              <a:gd name="connsiteX926" fmla="*/ 1738440 w 3127281"/>
              <a:gd name="connsiteY926" fmla="*/ 2066811 h 2597465"/>
              <a:gd name="connsiteX927" fmla="*/ 1738812 w 3127281"/>
              <a:gd name="connsiteY927" fmla="*/ 2066868 h 2597465"/>
              <a:gd name="connsiteX928" fmla="*/ 1754442 w 3127281"/>
              <a:gd name="connsiteY928" fmla="*/ 2088813 h 2597465"/>
              <a:gd name="connsiteX929" fmla="*/ 1732868 w 3127281"/>
              <a:gd name="connsiteY929" fmla="*/ 2104501 h 2597465"/>
              <a:gd name="connsiteX930" fmla="*/ 1716809 w 3127281"/>
              <a:gd name="connsiteY930" fmla="*/ 2082870 h 2597465"/>
              <a:gd name="connsiteX931" fmla="*/ 1738440 w 3127281"/>
              <a:gd name="connsiteY931" fmla="*/ 2066811 h 2597465"/>
              <a:gd name="connsiteX932" fmla="*/ 1466216 w 3127281"/>
              <a:gd name="connsiteY932" fmla="*/ 2065382 h 2597465"/>
              <a:gd name="connsiteX933" fmla="*/ 1466588 w 3127281"/>
              <a:gd name="connsiteY933" fmla="*/ 2065439 h 2597465"/>
              <a:gd name="connsiteX934" fmla="*/ 1482218 w 3127281"/>
              <a:gd name="connsiteY934" fmla="*/ 2087384 h 2597465"/>
              <a:gd name="connsiteX935" fmla="*/ 1460644 w 3127281"/>
              <a:gd name="connsiteY935" fmla="*/ 2103072 h 2597465"/>
              <a:gd name="connsiteX936" fmla="*/ 1444585 w 3127281"/>
              <a:gd name="connsiteY936" fmla="*/ 2081441 h 2597465"/>
              <a:gd name="connsiteX937" fmla="*/ 1466216 w 3127281"/>
              <a:gd name="connsiteY937" fmla="*/ 2065382 h 2597465"/>
              <a:gd name="connsiteX938" fmla="*/ 2191735 w 3127281"/>
              <a:gd name="connsiteY938" fmla="*/ 2062143 h 2597465"/>
              <a:gd name="connsiteX939" fmla="*/ 2200594 w 3127281"/>
              <a:gd name="connsiteY939" fmla="*/ 2074335 h 2597465"/>
              <a:gd name="connsiteX940" fmla="*/ 2200594 w 3127281"/>
              <a:gd name="connsiteY940" fmla="*/ 2074354 h 2597465"/>
              <a:gd name="connsiteX941" fmla="*/ 2188373 w 3127281"/>
              <a:gd name="connsiteY941" fmla="*/ 2083212 h 2597465"/>
              <a:gd name="connsiteX942" fmla="*/ 2179524 w 3127281"/>
              <a:gd name="connsiteY942" fmla="*/ 2071001 h 2597465"/>
              <a:gd name="connsiteX943" fmla="*/ 2191735 w 3127281"/>
              <a:gd name="connsiteY943" fmla="*/ 2062143 h 2597465"/>
              <a:gd name="connsiteX944" fmla="*/ 1805306 w 3127281"/>
              <a:gd name="connsiteY944" fmla="*/ 2056333 h 2597465"/>
              <a:gd name="connsiteX945" fmla="*/ 1819879 w 3127281"/>
              <a:gd name="connsiteY945" fmla="*/ 2076335 h 2597465"/>
              <a:gd name="connsiteX946" fmla="*/ 1819870 w 3127281"/>
              <a:gd name="connsiteY946" fmla="*/ 2076383 h 2597465"/>
              <a:gd name="connsiteX947" fmla="*/ 1799820 w 3127281"/>
              <a:gd name="connsiteY947" fmla="*/ 2090956 h 2597465"/>
              <a:gd name="connsiteX948" fmla="*/ 1785256 w 3127281"/>
              <a:gd name="connsiteY948" fmla="*/ 2070897 h 2597465"/>
              <a:gd name="connsiteX949" fmla="*/ 1805306 w 3127281"/>
              <a:gd name="connsiteY949" fmla="*/ 2056333 h 2597465"/>
              <a:gd name="connsiteX950" fmla="*/ 550292 w 3127281"/>
              <a:gd name="connsiteY950" fmla="*/ 2054428 h 2597465"/>
              <a:gd name="connsiteX951" fmla="*/ 550292 w 3127281"/>
              <a:gd name="connsiteY951" fmla="*/ 2055476 h 2597465"/>
              <a:gd name="connsiteX952" fmla="*/ 549720 w 3127281"/>
              <a:gd name="connsiteY952" fmla="*/ 2055476 h 2597465"/>
              <a:gd name="connsiteX953" fmla="*/ 549720 w 3127281"/>
              <a:gd name="connsiteY953" fmla="*/ 2054904 h 2597465"/>
              <a:gd name="connsiteX954" fmla="*/ 550292 w 3127281"/>
              <a:gd name="connsiteY954" fmla="*/ 2054428 h 2597465"/>
              <a:gd name="connsiteX955" fmla="*/ 651352 w 3127281"/>
              <a:gd name="connsiteY955" fmla="*/ 2054142 h 2597465"/>
              <a:gd name="connsiteX956" fmla="*/ 651470 w 3127281"/>
              <a:gd name="connsiteY956" fmla="*/ 2054161 h 2597465"/>
              <a:gd name="connsiteX957" fmla="*/ 652209 w 3127281"/>
              <a:gd name="connsiteY957" fmla="*/ 2055285 h 2597465"/>
              <a:gd name="connsiteX958" fmla="*/ 652199 w 3127281"/>
              <a:gd name="connsiteY958" fmla="*/ 2055361 h 2597465"/>
              <a:gd name="connsiteX959" fmla="*/ 650982 w 3127281"/>
              <a:gd name="connsiteY959" fmla="*/ 2056208 h 2597465"/>
              <a:gd name="connsiteX960" fmla="*/ 650136 w 3127281"/>
              <a:gd name="connsiteY960" fmla="*/ 2054989 h 2597465"/>
              <a:gd name="connsiteX961" fmla="*/ 651352 w 3127281"/>
              <a:gd name="connsiteY961" fmla="*/ 2054142 h 2597465"/>
              <a:gd name="connsiteX962" fmla="*/ 1398875 w 3127281"/>
              <a:gd name="connsiteY962" fmla="*/ 2053952 h 2597465"/>
              <a:gd name="connsiteX963" fmla="*/ 1399179 w 3127281"/>
              <a:gd name="connsiteY963" fmla="*/ 2053999 h 2597465"/>
              <a:gd name="connsiteX964" fmla="*/ 1413334 w 3127281"/>
              <a:gd name="connsiteY964" fmla="*/ 2073354 h 2597465"/>
              <a:gd name="connsiteX965" fmla="*/ 1393969 w 3127281"/>
              <a:gd name="connsiteY965" fmla="*/ 2087499 h 2597465"/>
              <a:gd name="connsiteX966" fmla="*/ 1379825 w 3127281"/>
              <a:gd name="connsiteY966" fmla="*/ 2068144 h 2597465"/>
              <a:gd name="connsiteX967" fmla="*/ 1398875 w 3127281"/>
              <a:gd name="connsiteY967" fmla="*/ 2053952 h 2597465"/>
              <a:gd name="connsiteX968" fmla="*/ 1145700 w 3127281"/>
              <a:gd name="connsiteY968" fmla="*/ 2051570 h 2597465"/>
              <a:gd name="connsiteX969" fmla="*/ 1145746 w 3127281"/>
              <a:gd name="connsiteY969" fmla="*/ 2051580 h 2597465"/>
              <a:gd name="connsiteX970" fmla="*/ 1150558 w 3127281"/>
              <a:gd name="connsiteY970" fmla="*/ 2058238 h 2597465"/>
              <a:gd name="connsiteX971" fmla="*/ 1150532 w 3127281"/>
              <a:gd name="connsiteY971" fmla="*/ 2058390 h 2597465"/>
              <a:gd name="connsiteX972" fmla="*/ 1143890 w 3127281"/>
              <a:gd name="connsiteY972" fmla="*/ 2063000 h 2597465"/>
              <a:gd name="connsiteX973" fmla="*/ 1142847 w 3127281"/>
              <a:gd name="connsiteY973" fmla="*/ 2062838 h 2597465"/>
              <a:gd name="connsiteX974" fmla="*/ 1138641 w 3127281"/>
              <a:gd name="connsiteY974" fmla="*/ 2055780 h 2597465"/>
              <a:gd name="connsiteX975" fmla="*/ 1145700 w 3127281"/>
              <a:gd name="connsiteY975" fmla="*/ 2051570 h 2597465"/>
              <a:gd name="connsiteX976" fmla="*/ 755079 w 3127281"/>
              <a:gd name="connsiteY976" fmla="*/ 2051380 h 2597465"/>
              <a:gd name="connsiteX977" fmla="*/ 755215 w 3127281"/>
              <a:gd name="connsiteY977" fmla="*/ 2051399 h 2597465"/>
              <a:gd name="connsiteX978" fmla="*/ 756317 w 3127281"/>
              <a:gd name="connsiteY978" fmla="*/ 2053094 h 2597465"/>
              <a:gd name="connsiteX979" fmla="*/ 756309 w 3127281"/>
              <a:gd name="connsiteY979" fmla="*/ 2053151 h 2597465"/>
              <a:gd name="connsiteX980" fmla="*/ 754538 w 3127281"/>
              <a:gd name="connsiteY980" fmla="*/ 2054380 h 2597465"/>
              <a:gd name="connsiteX981" fmla="*/ 753309 w 3127281"/>
              <a:gd name="connsiteY981" fmla="*/ 2052608 h 2597465"/>
              <a:gd name="connsiteX982" fmla="*/ 755079 w 3127281"/>
              <a:gd name="connsiteY982" fmla="*/ 2051380 h 2597465"/>
              <a:gd name="connsiteX983" fmla="*/ 2066005 w 3127281"/>
              <a:gd name="connsiteY983" fmla="*/ 2047761 h 2597465"/>
              <a:gd name="connsiteX984" fmla="*/ 2075054 w 3127281"/>
              <a:gd name="connsiteY984" fmla="*/ 2060238 h 2597465"/>
              <a:gd name="connsiteX985" fmla="*/ 2062576 w 3127281"/>
              <a:gd name="connsiteY985" fmla="*/ 2069287 h 2597465"/>
              <a:gd name="connsiteX986" fmla="*/ 2053527 w 3127281"/>
              <a:gd name="connsiteY986" fmla="*/ 2056809 h 2597465"/>
              <a:gd name="connsiteX987" fmla="*/ 2066005 w 3127281"/>
              <a:gd name="connsiteY987" fmla="*/ 2047761 h 2597465"/>
              <a:gd name="connsiteX988" fmla="*/ 862427 w 3127281"/>
              <a:gd name="connsiteY988" fmla="*/ 2041474 h 2597465"/>
              <a:gd name="connsiteX989" fmla="*/ 862576 w 3127281"/>
              <a:gd name="connsiteY989" fmla="*/ 2041493 h 2597465"/>
              <a:gd name="connsiteX990" fmla="*/ 867475 w 3127281"/>
              <a:gd name="connsiteY990" fmla="*/ 2048428 h 2597465"/>
              <a:gd name="connsiteX991" fmla="*/ 860522 w 3127281"/>
              <a:gd name="connsiteY991" fmla="*/ 2053476 h 2597465"/>
              <a:gd name="connsiteX992" fmla="*/ 855473 w 3127281"/>
              <a:gd name="connsiteY992" fmla="*/ 2046523 h 2597465"/>
              <a:gd name="connsiteX993" fmla="*/ 862427 w 3127281"/>
              <a:gd name="connsiteY993" fmla="*/ 2041474 h 2597465"/>
              <a:gd name="connsiteX994" fmla="*/ 1871029 w 3127281"/>
              <a:gd name="connsiteY994" fmla="*/ 2041378 h 2597465"/>
              <a:gd name="connsiteX995" fmla="*/ 1883697 w 3127281"/>
              <a:gd name="connsiteY995" fmla="*/ 2058809 h 2597465"/>
              <a:gd name="connsiteX996" fmla="*/ 1866476 w 3127281"/>
              <a:gd name="connsiteY996" fmla="*/ 2071325 h 2597465"/>
              <a:gd name="connsiteX997" fmla="*/ 1853779 w 3127281"/>
              <a:gd name="connsiteY997" fmla="*/ 2054075 h 2597465"/>
              <a:gd name="connsiteX998" fmla="*/ 1871029 w 3127281"/>
              <a:gd name="connsiteY998" fmla="*/ 2041378 h 2597465"/>
              <a:gd name="connsiteX999" fmla="*/ 1332675 w 3127281"/>
              <a:gd name="connsiteY999" fmla="*/ 2037854 h 2597465"/>
              <a:gd name="connsiteX1000" fmla="*/ 1332752 w 3127281"/>
              <a:gd name="connsiteY1000" fmla="*/ 2037864 h 2597465"/>
              <a:gd name="connsiteX1001" fmla="*/ 1345153 w 3127281"/>
              <a:gd name="connsiteY1001" fmla="*/ 2054999 h 2597465"/>
              <a:gd name="connsiteX1002" fmla="*/ 1328103 w 3127281"/>
              <a:gd name="connsiteY1002" fmla="*/ 2067410 h 2597465"/>
              <a:gd name="connsiteX1003" fmla="*/ 1315607 w 3127281"/>
              <a:gd name="connsiteY1003" fmla="*/ 2050342 h 2597465"/>
              <a:gd name="connsiteX1004" fmla="*/ 1332675 w 3127281"/>
              <a:gd name="connsiteY1004" fmla="*/ 2037854 h 2597465"/>
              <a:gd name="connsiteX1005" fmla="*/ 972441 w 3127281"/>
              <a:gd name="connsiteY1005" fmla="*/ 2032806 h 2597465"/>
              <a:gd name="connsiteX1006" fmla="*/ 972579 w 3127281"/>
              <a:gd name="connsiteY1006" fmla="*/ 2032825 h 2597465"/>
              <a:gd name="connsiteX1007" fmla="*/ 976822 w 3127281"/>
              <a:gd name="connsiteY1007" fmla="*/ 2038902 h 2597465"/>
              <a:gd name="connsiteX1008" fmla="*/ 976813 w 3127281"/>
              <a:gd name="connsiteY1008" fmla="*/ 2038950 h 2597465"/>
              <a:gd name="connsiteX1009" fmla="*/ 970668 w 3127281"/>
              <a:gd name="connsiteY1009" fmla="*/ 2043322 h 2597465"/>
              <a:gd name="connsiteX1010" fmla="*/ 966294 w 3127281"/>
              <a:gd name="connsiteY1010" fmla="*/ 2037178 h 2597465"/>
              <a:gd name="connsiteX1011" fmla="*/ 972441 w 3127281"/>
              <a:gd name="connsiteY1011" fmla="*/ 2032806 h 2597465"/>
              <a:gd name="connsiteX1012" fmla="*/ 2477200 w 3127281"/>
              <a:gd name="connsiteY1012" fmla="*/ 2029092 h 2597465"/>
              <a:gd name="connsiteX1013" fmla="*/ 2480343 w 3127281"/>
              <a:gd name="connsiteY1013" fmla="*/ 2033378 h 2597465"/>
              <a:gd name="connsiteX1014" fmla="*/ 2480324 w 3127281"/>
              <a:gd name="connsiteY1014" fmla="*/ 2033483 h 2597465"/>
              <a:gd name="connsiteX1015" fmla="*/ 2475942 w 3127281"/>
              <a:gd name="connsiteY1015" fmla="*/ 2036607 h 2597465"/>
              <a:gd name="connsiteX1016" fmla="*/ 2472809 w 3127281"/>
              <a:gd name="connsiteY1016" fmla="*/ 2032216 h 2597465"/>
              <a:gd name="connsiteX1017" fmla="*/ 2477200 w 3127281"/>
              <a:gd name="connsiteY1017" fmla="*/ 2029092 h 2597465"/>
              <a:gd name="connsiteX1018" fmla="*/ 2585975 w 3127281"/>
              <a:gd name="connsiteY1018" fmla="*/ 2025472 h 2597465"/>
              <a:gd name="connsiteX1019" fmla="*/ 2586547 w 3127281"/>
              <a:gd name="connsiteY1019" fmla="*/ 2026329 h 2597465"/>
              <a:gd name="connsiteX1020" fmla="*/ 2586518 w 3127281"/>
              <a:gd name="connsiteY1020" fmla="*/ 2026548 h 2597465"/>
              <a:gd name="connsiteX1021" fmla="*/ 2585690 w 3127281"/>
              <a:gd name="connsiteY1021" fmla="*/ 2026996 h 2597465"/>
              <a:gd name="connsiteX1022" fmla="*/ 2585118 w 3127281"/>
              <a:gd name="connsiteY1022" fmla="*/ 2026139 h 2597465"/>
              <a:gd name="connsiteX1023" fmla="*/ 2585147 w 3127281"/>
              <a:gd name="connsiteY1023" fmla="*/ 2025920 h 2597465"/>
              <a:gd name="connsiteX1024" fmla="*/ 2585975 w 3127281"/>
              <a:gd name="connsiteY1024" fmla="*/ 2025472 h 2597465"/>
              <a:gd name="connsiteX1025" fmla="*/ 2365185 w 3127281"/>
              <a:gd name="connsiteY1025" fmla="*/ 2024615 h 2597465"/>
              <a:gd name="connsiteX1026" fmla="*/ 2365309 w 3127281"/>
              <a:gd name="connsiteY1026" fmla="*/ 2024634 h 2597465"/>
              <a:gd name="connsiteX1027" fmla="*/ 2374710 w 3127281"/>
              <a:gd name="connsiteY1027" fmla="*/ 2037283 h 2597465"/>
              <a:gd name="connsiteX1028" fmla="*/ 2362185 w 3127281"/>
              <a:gd name="connsiteY1028" fmla="*/ 2046703 h 2597465"/>
              <a:gd name="connsiteX1029" fmla="*/ 2352641 w 3127281"/>
              <a:gd name="connsiteY1029" fmla="*/ 2034159 h 2597465"/>
              <a:gd name="connsiteX1030" fmla="*/ 2365185 w 3127281"/>
              <a:gd name="connsiteY1030" fmla="*/ 2024615 h 2597465"/>
              <a:gd name="connsiteX1031" fmla="*/ 2247742 w 3127281"/>
              <a:gd name="connsiteY1031" fmla="*/ 2022424 h 2597465"/>
              <a:gd name="connsiteX1032" fmla="*/ 2247971 w 3127281"/>
              <a:gd name="connsiteY1032" fmla="*/ 2022462 h 2597465"/>
              <a:gd name="connsiteX1033" fmla="*/ 2257267 w 3127281"/>
              <a:gd name="connsiteY1033" fmla="*/ 2035187 h 2597465"/>
              <a:gd name="connsiteX1034" fmla="*/ 2244771 w 3127281"/>
              <a:gd name="connsiteY1034" fmla="*/ 2044512 h 2597465"/>
              <a:gd name="connsiteX1035" fmla="*/ 2235207 w 3127281"/>
              <a:gd name="connsiteY1035" fmla="*/ 2031987 h 2597465"/>
              <a:gd name="connsiteX1036" fmla="*/ 2247742 w 3127281"/>
              <a:gd name="connsiteY1036" fmla="*/ 2022424 h 2597465"/>
              <a:gd name="connsiteX1037" fmla="*/ 1935227 w 3127281"/>
              <a:gd name="connsiteY1037" fmla="*/ 2022043 h 2597465"/>
              <a:gd name="connsiteX1038" fmla="*/ 1935246 w 3127281"/>
              <a:gd name="connsiteY1038" fmla="*/ 2022043 h 2597465"/>
              <a:gd name="connsiteX1039" fmla="*/ 1945514 w 3127281"/>
              <a:gd name="connsiteY1039" fmla="*/ 2036235 h 2597465"/>
              <a:gd name="connsiteX1040" fmla="*/ 1931350 w 3127281"/>
              <a:gd name="connsiteY1040" fmla="*/ 2046503 h 2597465"/>
              <a:gd name="connsiteX1041" fmla="*/ 1921053 w 3127281"/>
              <a:gd name="connsiteY1041" fmla="*/ 2032330 h 2597465"/>
              <a:gd name="connsiteX1042" fmla="*/ 1935227 w 3127281"/>
              <a:gd name="connsiteY1042" fmla="*/ 2022043 h 2597465"/>
              <a:gd name="connsiteX1043" fmla="*/ 1086455 w 3127281"/>
              <a:gd name="connsiteY1043" fmla="*/ 2017757 h 2597465"/>
              <a:gd name="connsiteX1044" fmla="*/ 1091312 w 3127281"/>
              <a:gd name="connsiteY1044" fmla="*/ 2024424 h 2597465"/>
              <a:gd name="connsiteX1045" fmla="*/ 1084697 w 3127281"/>
              <a:gd name="connsiteY1045" fmla="*/ 2029244 h 2597465"/>
              <a:gd name="connsiteX1046" fmla="*/ 1079833 w 3127281"/>
              <a:gd name="connsiteY1046" fmla="*/ 2022624 h 2597465"/>
              <a:gd name="connsiteX1047" fmla="*/ 1086455 w 3127281"/>
              <a:gd name="connsiteY1047" fmla="*/ 2017757 h 2597465"/>
              <a:gd name="connsiteX1048" fmla="*/ 1268382 w 3127281"/>
              <a:gd name="connsiteY1048" fmla="*/ 2015089 h 2597465"/>
              <a:gd name="connsiteX1049" fmla="*/ 1268467 w 3127281"/>
              <a:gd name="connsiteY1049" fmla="*/ 2015099 h 2597465"/>
              <a:gd name="connsiteX1050" fmla="*/ 1280574 w 3127281"/>
              <a:gd name="connsiteY1050" fmla="*/ 2031949 h 2597465"/>
              <a:gd name="connsiteX1051" fmla="*/ 1263810 w 3127281"/>
              <a:gd name="connsiteY1051" fmla="*/ 2044064 h 2597465"/>
              <a:gd name="connsiteX1052" fmla="*/ 1251608 w 3127281"/>
              <a:gd name="connsiteY1052" fmla="*/ 2027291 h 2597465"/>
              <a:gd name="connsiteX1053" fmla="*/ 1268382 w 3127281"/>
              <a:gd name="connsiteY1053" fmla="*/ 2015089 h 2597465"/>
              <a:gd name="connsiteX1054" fmla="*/ 2692274 w 3127281"/>
              <a:gd name="connsiteY1054" fmla="*/ 2014137 h 2597465"/>
              <a:gd name="connsiteX1055" fmla="*/ 2694369 w 3127281"/>
              <a:gd name="connsiteY1055" fmla="*/ 2017090 h 2597465"/>
              <a:gd name="connsiteX1056" fmla="*/ 2691816 w 3127281"/>
              <a:gd name="connsiteY1056" fmla="*/ 2018966 h 2597465"/>
              <a:gd name="connsiteX1057" fmla="*/ 2689321 w 3127281"/>
              <a:gd name="connsiteY1057" fmla="*/ 2016328 h 2597465"/>
              <a:gd name="connsiteX1058" fmla="*/ 2692274 w 3127281"/>
              <a:gd name="connsiteY1058" fmla="*/ 2014137 h 2597465"/>
              <a:gd name="connsiteX1059" fmla="*/ 2125346 w 3127281"/>
              <a:gd name="connsiteY1059" fmla="*/ 2014042 h 2597465"/>
              <a:gd name="connsiteX1060" fmla="*/ 2134395 w 3127281"/>
              <a:gd name="connsiteY1060" fmla="*/ 2026424 h 2597465"/>
              <a:gd name="connsiteX1061" fmla="*/ 2121965 w 3127281"/>
              <a:gd name="connsiteY1061" fmla="*/ 2035521 h 2597465"/>
              <a:gd name="connsiteX1062" fmla="*/ 2112869 w 3127281"/>
              <a:gd name="connsiteY1062" fmla="*/ 2023090 h 2597465"/>
              <a:gd name="connsiteX1063" fmla="*/ 2112878 w 3127281"/>
              <a:gd name="connsiteY1063" fmla="*/ 2023014 h 2597465"/>
              <a:gd name="connsiteX1064" fmla="*/ 2125346 w 3127281"/>
              <a:gd name="connsiteY1064" fmla="*/ 2014042 h 2597465"/>
              <a:gd name="connsiteX1065" fmla="*/ 707645 w 3127281"/>
              <a:gd name="connsiteY1065" fmla="*/ 2001754 h 2597465"/>
              <a:gd name="connsiteX1066" fmla="*/ 709360 w 3127281"/>
              <a:gd name="connsiteY1066" fmla="*/ 2004136 h 2597465"/>
              <a:gd name="connsiteX1067" fmla="*/ 707153 w 3127281"/>
              <a:gd name="connsiteY1067" fmla="*/ 2005726 h 2597465"/>
              <a:gd name="connsiteX1068" fmla="*/ 705415 w 3127281"/>
              <a:gd name="connsiteY1068" fmla="*/ 2003497 h 2597465"/>
              <a:gd name="connsiteX1069" fmla="*/ 707645 w 3127281"/>
              <a:gd name="connsiteY1069" fmla="*/ 2001754 h 2597465"/>
              <a:gd name="connsiteX1070" fmla="*/ 508192 w 3127281"/>
              <a:gd name="connsiteY1070" fmla="*/ 2000516 h 2597465"/>
              <a:gd name="connsiteX1071" fmla="*/ 508763 w 3127281"/>
              <a:gd name="connsiteY1071" fmla="*/ 2001373 h 2597465"/>
              <a:gd name="connsiteX1072" fmla="*/ 508735 w 3127281"/>
              <a:gd name="connsiteY1072" fmla="*/ 2001592 h 2597465"/>
              <a:gd name="connsiteX1073" fmla="*/ 507906 w 3127281"/>
              <a:gd name="connsiteY1073" fmla="*/ 2002040 h 2597465"/>
              <a:gd name="connsiteX1074" fmla="*/ 507239 w 3127281"/>
              <a:gd name="connsiteY1074" fmla="*/ 2001183 h 2597465"/>
              <a:gd name="connsiteX1075" fmla="*/ 507261 w 3127281"/>
              <a:gd name="connsiteY1075" fmla="*/ 2001059 h 2597465"/>
              <a:gd name="connsiteX1076" fmla="*/ 508192 w 3127281"/>
              <a:gd name="connsiteY1076" fmla="*/ 2000516 h 2597465"/>
              <a:gd name="connsiteX1077" fmla="*/ 1665193 w 3127281"/>
              <a:gd name="connsiteY1077" fmla="*/ 1999373 h 2597465"/>
              <a:gd name="connsiteX1078" fmla="*/ 1665346 w 3127281"/>
              <a:gd name="connsiteY1078" fmla="*/ 1999402 h 2597465"/>
              <a:gd name="connsiteX1079" fmla="*/ 1680148 w 3127281"/>
              <a:gd name="connsiteY1079" fmla="*/ 2019947 h 2597465"/>
              <a:gd name="connsiteX1080" fmla="*/ 1659755 w 3127281"/>
              <a:gd name="connsiteY1080" fmla="*/ 2034768 h 2597465"/>
              <a:gd name="connsiteX1081" fmla="*/ 1644772 w 3127281"/>
              <a:gd name="connsiteY1081" fmla="*/ 2014356 h 2597465"/>
              <a:gd name="connsiteX1082" fmla="*/ 1665193 w 3127281"/>
              <a:gd name="connsiteY1082" fmla="*/ 1999373 h 2597465"/>
              <a:gd name="connsiteX1083" fmla="*/ 1596900 w 3127281"/>
              <a:gd name="connsiteY1083" fmla="*/ 1999183 h 2597465"/>
              <a:gd name="connsiteX1084" fmla="*/ 1596909 w 3127281"/>
              <a:gd name="connsiteY1084" fmla="*/ 1999183 h 2597465"/>
              <a:gd name="connsiteX1085" fmla="*/ 1613568 w 3127281"/>
              <a:gd name="connsiteY1085" fmla="*/ 2022043 h 2597465"/>
              <a:gd name="connsiteX1086" fmla="*/ 1590718 w 3127281"/>
              <a:gd name="connsiteY1086" fmla="*/ 2038712 h 2597465"/>
              <a:gd name="connsiteX1087" fmla="*/ 1574049 w 3127281"/>
              <a:gd name="connsiteY1087" fmla="*/ 2015852 h 2597465"/>
              <a:gd name="connsiteX1088" fmla="*/ 1596900 w 3127281"/>
              <a:gd name="connsiteY1088" fmla="*/ 1999183 h 2597465"/>
              <a:gd name="connsiteX1089" fmla="*/ 1528986 w 3127281"/>
              <a:gd name="connsiteY1089" fmla="*/ 1995944 h 2597465"/>
              <a:gd name="connsiteX1090" fmla="*/ 1529844 w 3127281"/>
              <a:gd name="connsiteY1090" fmla="*/ 1996077 h 2597465"/>
              <a:gd name="connsiteX1091" fmla="*/ 1545179 w 3127281"/>
              <a:gd name="connsiteY1091" fmla="*/ 2018233 h 2597465"/>
              <a:gd name="connsiteX1092" fmla="*/ 1523890 w 3127281"/>
              <a:gd name="connsiteY1092" fmla="*/ 2033701 h 2597465"/>
              <a:gd name="connsiteX1093" fmla="*/ 1507555 w 3127281"/>
              <a:gd name="connsiteY1093" fmla="*/ 2012270 h 2597465"/>
              <a:gd name="connsiteX1094" fmla="*/ 1528986 w 3127281"/>
              <a:gd name="connsiteY1094" fmla="*/ 1995944 h 2597465"/>
              <a:gd name="connsiteX1095" fmla="*/ 1997997 w 3127281"/>
              <a:gd name="connsiteY1095" fmla="*/ 1995182 h 2597465"/>
              <a:gd name="connsiteX1096" fmla="*/ 2007541 w 3127281"/>
              <a:gd name="connsiteY1096" fmla="*/ 2008336 h 2597465"/>
              <a:gd name="connsiteX1097" fmla="*/ 1994092 w 3127281"/>
              <a:gd name="connsiteY1097" fmla="*/ 2019757 h 2597465"/>
              <a:gd name="connsiteX1098" fmla="*/ 1983805 w 3127281"/>
              <a:gd name="connsiteY1098" fmla="*/ 2005469 h 2597465"/>
              <a:gd name="connsiteX1099" fmla="*/ 1983805 w 3127281"/>
              <a:gd name="connsiteY1099" fmla="*/ 2005450 h 2597465"/>
              <a:gd name="connsiteX1100" fmla="*/ 1997997 w 3127281"/>
              <a:gd name="connsiteY1100" fmla="*/ 1995182 h 2597465"/>
              <a:gd name="connsiteX1101" fmla="*/ 812230 w 3127281"/>
              <a:gd name="connsiteY1101" fmla="*/ 1993944 h 2597465"/>
              <a:gd name="connsiteX1102" fmla="*/ 812401 w 3127281"/>
              <a:gd name="connsiteY1102" fmla="*/ 1993973 h 2597465"/>
              <a:gd name="connsiteX1103" fmla="*/ 818612 w 3127281"/>
              <a:gd name="connsiteY1103" fmla="*/ 2002612 h 2597465"/>
              <a:gd name="connsiteX1104" fmla="*/ 810142 w 3127281"/>
              <a:gd name="connsiteY1104" fmla="*/ 2008851 h 2597465"/>
              <a:gd name="connsiteX1105" fmla="*/ 803734 w 3127281"/>
              <a:gd name="connsiteY1105" fmla="*/ 2000354 h 2597465"/>
              <a:gd name="connsiteX1106" fmla="*/ 812230 w 3127281"/>
              <a:gd name="connsiteY1106" fmla="*/ 1993944 h 2597465"/>
              <a:gd name="connsiteX1107" fmla="*/ 1733106 w 3127281"/>
              <a:gd name="connsiteY1107" fmla="*/ 1991467 h 2597465"/>
              <a:gd name="connsiteX1108" fmla="*/ 1733173 w 3127281"/>
              <a:gd name="connsiteY1108" fmla="*/ 1991477 h 2597465"/>
              <a:gd name="connsiteX1109" fmla="*/ 1748537 w 3127281"/>
              <a:gd name="connsiteY1109" fmla="*/ 2012613 h 2597465"/>
              <a:gd name="connsiteX1110" fmla="*/ 1727467 w 3127281"/>
              <a:gd name="connsiteY1110" fmla="*/ 2027996 h 2597465"/>
              <a:gd name="connsiteX1111" fmla="*/ 1712027 w 3127281"/>
              <a:gd name="connsiteY1111" fmla="*/ 2006907 h 2597465"/>
              <a:gd name="connsiteX1112" fmla="*/ 1733106 w 3127281"/>
              <a:gd name="connsiteY1112" fmla="*/ 1991467 h 2597465"/>
              <a:gd name="connsiteX1113" fmla="*/ 1205517 w 3127281"/>
              <a:gd name="connsiteY1113" fmla="*/ 1990324 h 2597465"/>
              <a:gd name="connsiteX1114" fmla="*/ 1215042 w 3127281"/>
              <a:gd name="connsiteY1114" fmla="*/ 2003659 h 2597465"/>
              <a:gd name="connsiteX1115" fmla="*/ 1215032 w 3127281"/>
              <a:gd name="connsiteY1115" fmla="*/ 2003726 h 2597465"/>
              <a:gd name="connsiteX1116" fmla="*/ 1201630 w 3127281"/>
              <a:gd name="connsiteY1116" fmla="*/ 2013242 h 2597465"/>
              <a:gd name="connsiteX1117" fmla="*/ 1192115 w 3127281"/>
              <a:gd name="connsiteY1117" fmla="*/ 1999840 h 2597465"/>
              <a:gd name="connsiteX1118" fmla="*/ 1205517 w 3127281"/>
              <a:gd name="connsiteY1118" fmla="*/ 1990324 h 2597465"/>
              <a:gd name="connsiteX1119" fmla="*/ 919005 w 3127281"/>
              <a:gd name="connsiteY1119" fmla="*/ 1989658 h 2597465"/>
              <a:gd name="connsiteX1120" fmla="*/ 923642 w 3127281"/>
              <a:gd name="connsiteY1120" fmla="*/ 1996049 h 2597465"/>
              <a:gd name="connsiteX1121" fmla="*/ 917100 w 3127281"/>
              <a:gd name="connsiteY1121" fmla="*/ 2001659 h 2597465"/>
              <a:gd name="connsiteX1122" fmla="*/ 916123 w 3127281"/>
              <a:gd name="connsiteY1122" fmla="*/ 2001507 h 2597465"/>
              <a:gd name="connsiteX1123" fmla="*/ 911640 w 3127281"/>
              <a:gd name="connsiteY1123" fmla="*/ 1994144 h 2597465"/>
              <a:gd name="connsiteX1124" fmla="*/ 919005 w 3127281"/>
              <a:gd name="connsiteY1124" fmla="*/ 1989658 h 2597465"/>
              <a:gd name="connsiteX1125" fmla="*/ 1461358 w 3127281"/>
              <a:gd name="connsiteY1125" fmla="*/ 1986133 h 2597465"/>
              <a:gd name="connsiteX1126" fmla="*/ 1461473 w 3127281"/>
              <a:gd name="connsiteY1126" fmla="*/ 1986152 h 2597465"/>
              <a:gd name="connsiteX1127" fmla="*/ 1478027 w 3127281"/>
              <a:gd name="connsiteY1127" fmla="*/ 2009089 h 2597465"/>
              <a:gd name="connsiteX1128" fmla="*/ 1455205 w 3127281"/>
              <a:gd name="connsiteY1128" fmla="*/ 2025662 h 2597465"/>
              <a:gd name="connsiteX1129" fmla="*/ 1438517 w 3127281"/>
              <a:gd name="connsiteY1129" fmla="*/ 2002821 h 2597465"/>
              <a:gd name="connsiteX1130" fmla="*/ 1461358 w 3127281"/>
              <a:gd name="connsiteY1130" fmla="*/ 1986133 h 2597465"/>
              <a:gd name="connsiteX1131" fmla="*/ 2300892 w 3127281"/>
              <a:gd name="connsiteY1131" fmla="*/ 1979657 h 2597465"/>
              <a:gd name="connsiteX1132" fmla="*/ 2301825 w 3127281"/>
              <a:gd name="connsiteY1132" fmla="*/ 1979800 h 2597465"/>
              <a:gd name="connsiteX1133" fmla="*/ 2310569 w 3127281"/>
              <a:gd name="connsiteY1133" fmla="*/ 1992915 h 2597465"/>
              <a:gd name="connsiteX1134" fmla="*/ 2297463 w 3127281"/>
              <a:gd name="connsiteY1134" fmla="*/ 2001659 h 2597465"/>
              <a:gd name="connsiteX1135" fmla="*/ 2288576 w 3127281"/>
              <a:gd name="connsiteY1135" fmla="*/ 1989486 h 2597465"/>
              <a:gd name="connsiteX1136" fmla="*/ 2300892 w 3127281"/>
              <a:gd name="connsiteY1136" fmla="*/ 1979657 h 2597465"/>
              <a:gd name="connsiteX1137" fmla="*/ 1799972 w 3127281"/>
              <a:gd name="connsiteY1137" fmla="*/ 1979656 h 2597465"/>
              <a:gd name="connsiteX1138" fmla="*/ 1814069 w 3127281"/>
              <a:gd name="connsiteY1138" fmla="*/ 1998706 h 2597465"/>
              <a:gd name="connsiteX1139" fmla="*/ 1814012 w 3127281"/>
              <a:gd name="connsiteY1139" fmla="*/ 1999097 h 2597465"/>
              <a:gd name="connsiteX1140" fmla="*/ 1794571 w 3127281"/>
              <a:gd name="connsiteY1140" fmla="*/ 2013137 h 2597465"/>
              <a:gd name="connsiteX1141" fmla="*/ 1780532 w 3127281"/>
              <a:gd name="connsiteY1141" fmla="*/ 1993696 h 2597465"/>
              <a:gd name="connsiteX1142" fmla="*/ 1799972 w 3127281"/>
              <a:gd name="connsiteY1142" fmla="*/ 1979656 h 2597465"/>
              <a:gd name="connsiteX1143" fmla="*/ 2415192 w 3127281"/>
              <a:gd name="connsiteY1143" fmla="*/ 1975751 h 2597465"/>
              <a:gd name="connsiteX1144" fmla="*/ 2415230 w 3127281"/>
              <a:gd name="connsiteY1144" fmla="*/ 1975761 h 2597465"/>
              <a:gd name="connsiteX1145" fmla="*/ 2426146 w 3127281"/>
              <a:gd name="connsiteY1145" fmla="*/ 1990801 h 2597465"/>
              <a:gd name="connsiteX1146" fmla="*/ 2411134 w 3127281"/>
              <a:gd name="connsiteY1146" fmla="*/ 2001726 h 2597465"/>
              <a:gd name="connsiteX1147" fmla="*/ 2400180 w 3127281"/>
              <a:gd name="connsiteY1147" fmla="*/ 1986715 h 2597465"/>
              <a:gd name="connsiteX1148" fmla="*/ 2415192 w 3127281"/>
              <a:gd name="connsiteY1148" fmla="*/ 1975751 h 2597465"/>
              <a:gd name="connsiteX1149" fmla="*/ 2182306 w 3127281"/>
              <a:gd name="connsiteY1149" fmla="*/ 1975751 h 2597465"/>
              <a:gd name="connsiteX1150" fmla="*/ 2191831 w 3127281"/>
              <a:gd name="connsiteY1150" fmla="*/ 1988801 h 2597465"/>
              <a:gd name="connsiteX1151" fmla="*/ 2178982 w 3127281"/>
              <a:gd name="connsiteY1151" fmla="*/ 1998173 h 2597465"/>
              <a:gd name="connsiteX1152" fmla="*/ 2169438 w 3127281"/>
              <a:gd name="connsiteY1152" fmla="*/ 1985305 h 2597465"/>
              <a:gd name="connsiteX1153" fmla="*/ 2182306 w 3127281"/>
              <a:gd name="connsiteY1153" fmla="*/ 1975751 h 2597465"/>
              <a:gd name="connsiteX1154" fmla="*/ 2524063 w 3127281"/>
              <a:gd name="connsiteY1154" fmla="*/ 1975085 h 2597465"/>
              <a:gd name="connsiteX1155" fmla="*/ 2530444 w 3127281"/>
              <a:gd name="connsiteY1155" fmla="*/ 1983848 h 2597465"/>
              <a:gd name="connsiteX1156" fmla="*/ 2521786 w 3127281"/>
              <a:gd name="connsiteY1156" fmla="*/ 1990153 h 2597465"/>
              <a:gd name="connsiteX1157" fmla="*/ 2515386 w 3127281"/>
              <a:gd name="connsiteY1157" fmla="*/ 1981476 h 2597465"/>
              <a:gd name="connsiteX1158" fmla="*/ 2524063 w 3127281"/>
              <a:gd name="connsiteY1158" fmla="*/ 1975085 h 2597465"/>
              <a:gd name="connsiteX1159" fmla="*/ 1030542 w 3127281"/>
              <a:gd name="connsiteY1159" fmla="*/ 1974036 h 2597465"/>
              <a:gd name="connsiteX1160" fmla="*/ 1040067 w 3127281"/>
              <a:gd name="connsiteY1160" fmla="*/ 1987371 h 2597465"/>
              <a:gd name="connsiteX1161" fmla="*/ 1040057 w 3127281"/>
              <a:gd name="connsiteY1161" fmla="*/ 1987438 h 2597465"/>
              <a:gd name="connsiteX1162" fmla="*/ 1026657 w 3127281"/>
              <a:gd name="connsiteY1162" fmla="*/ 1996953 h 2597465"/>
              <a:gd name="connsiteX1163" fmla="*/ 1017142 w 3127281"/>
              <a:gd name="connsiteY1163" fmla="*/ 1983552 h 2597465"/>
              <a:gd name="connsiteX1164" fmla="*/ 1030542 w 3127281"/>
              <a:gd name="connsiteY1164" fmla="*/ 1974036 h 2597465"/>
              <a:gd name="connsiteX1165" fmla="*/ 1394683 w 3127281"/>
              <a:gd name="connsiteY1165" fmla="*/ 1971370 h 2597465"/>
              <a:gd name="connsiteX1166" fmla="*/ 1411352 w 3127281"/>
              <a:gd name="connsiteY1166" fmla="*/ 1994325 h 2597465"/>
              <a:gd name="connsiteX1167" fmla="*/ 1388530 w 3127281"/>
              <a:gd name="connsiteY1167" fmla="*/ 2010899 h 2597465"/>
              <a:gd name="connsiteX1168" fmla="*/ 1371842 w 3127281"/>
              <a:gd name="connsiteY1168" fmla="*/ 1988058 h 2597465"/>
              <a:gd name="connsiteX1169" fmla="*/ 1394683 w 3127281"/>
              <a:gd name="connsiteY1169" fmla="*/ 1971370 h 2597465"/>
              <a:gd name="connsiteX1170" fmla="*/ 2629409 w 3127281"/>
              <a:gd name="connsiteY1170" fmla="*/ 1970798 h 2597465"/>
              <a:gd name="connsiteX1171" fmla="*/ 2631504 w 3127281"/>
              <a:gd name="connsiteY1171" fmla="*/ 1973751 h 2597465"/>
              <a:gd name="connsiteX1172" fmla="*/ 2628647 w 3127281"/>
              <a:gd name="connsiteY1172" fmla="*/ 1975846 h 2597465"/>
              <a:gd name="connsiteX1173" fmla="*/ 2628475 w 3127281"/>
              <a:gd name="connsiteY1173" fmla="*/ 1975818 h 2597465"/>
              <a:gd name="connsiteX1174" fmla="*/ 2626551 w 3127281"/>
              <a:gd name="connsiteY1174" fmla="*/ 1972893 h 2597465"/>
              <a:gd name="connsiteX1175" fmla="*/ 2629409 w 3127281"/>
              <a:gd name="connsiteY1175" fmla="*/ 1970798 h 2597465"/>
              <a:gd name="connsiteX1176" fmla="*/ 2058385 w 3127281"/>
              <a:gd name="connsiteY1176" fmla="*/ 1965179 h 2597465"/>
              <a:gd name="connsiteX1177" fmla="*/ 2067491 w 3127281"/>
              <a:gd name="connsiteY1177" fmla="*/ 1977104 h 2597465"/>
              <a:gd name="connsiteX1178" fmla="*/ 2055499 w 3127281"/>
              <a:gd name="connsiteY1178" fmla="*/ 1986696 h 2597465"/>
              <a:gd name="connsiteX1179" fmla="*/ 2045907 w 3127281"/>
              <a:gd name="connsiteY1179" fmla="*/ 1974704 h 2597465"/>
              <a:gd name="connsiteX1180" fmla="*/ 2045945 w 3127281"/>
              <a:gd name="connsiteY1180" fmla="*/ 1974409 h 2597465"/>
              <a:gd name="connsiteX1181" fmla="*/ 2058385 w 3127281"/>
              <a:gd name="connsiteY1181" fmla="*/ 1965179 h 2597465"/>
              <a:gd name="connsiteX1182" fmla="*/ 1865218 w 3127281"/>
              <a:gd name="connsiteY1182" fmla="*/ 1964988 h 2597465"/>
              <a:gd name="connsiteX1183" fmla="*/ 1865266 w 3127281"/>
              <a:gd name="connsiteY1183" fmla="*/ 1964998 h 2597465"/>
              <a:gd name="connsiteX1184" fmla="*/ 1876553 w 3127281"/>
              <a:gd name="connsiteY1184" fmla="*/ 1980609 h 2597465"/>
              <a:gd name="connsiteX1185" fmla="*/ 1860989 w 3127281"/>
              <a:gd name="connsiteY1185" fmla="*/ 1991896 h 2597465"/>
              <a:gd name="connsiteX1186" fmla="*/ 1849645 w 3127281"/>
              <a:gd name="connsiteY1186" fmla="*/ 1976332 h 2597465"/>
              <a:gd name="connsiteX1187" fmla="*/ 1865218 w 3127281"/>
              <a:gd name="connsiteY1187" fmla="*/ 1964988 h 2597465"/>
              <a:gd name="connsiteX1188" fmla="*/ 2732184 w 3127281"/>
              <a:gd name="connsiteY1188" fmla="*/ 1959749 h 2597465"/>
              <a:gd name="connsiteX1189" fmla="*/ 2733708 w 3127281"/>
              <a:gd name="connsiteY1189" fmla="*/ 1961844 h 2597465"/>
              <a:gd name="connsiteX1190" fmla="*/ 2731612 w 3127281"/>
              <a:gd name="connsiteY1190" fmla="*/ 1963273 h 2597465"/>
              <a:gd name="connsiteX1191" fmla="*/ 2731565 w 3127281"/>
              <a:gd name="connsiteY1191" fmla="*/ 1963264 h 2597465"/>
              <a:gd name="connsiteX1192" fmla="*/ 2730184 w 3127281"/>
              <a:gd name="connsiteY1192" fmla="*/ 1961273 h 2597465"/>
              <a:gd name="connsiteX1193" fmla="*/ 2732184 w 3127281"/>
              <a:gd name="connsiteY1193" fmla="*/ 1959749 h 2597465"/>
              <a:gd name="connsiteX1194" fmla="*/ 1145128 w 3127281"/>
              <a:gd name="connsiteY1194" fmla="*/ 1959559 h 2597465"/>
              <a:gd name="connsiteX1195" fmla="*/ 1145168 w 3127281"/>
              <a:gd name="connsiteY1195" fmla="*/ 1959569 h 2597465"/>
              <a:gd name="connsiteX1196" fmla="*/ 1153605 w 3127281"/>
              <a:gd name="connsiteY1196" fmla="*/ 1971085 h 2597465"/>
              <a:gd name="connsiteX1197" fmla="*/ 1141985 w 3127281"/>
              <a:gd name="connsiteY1197" fmla="*/ 1979562 h 2597465"/>
              <a:gd name="connsiteX1198" fmla="*/ 1133555 w 3127281"/>
              <a:gd name="connsiteY1198" fmla="*/ 1967989 h 2597465"/>
              <a:gd name="connsiteX1199" fmla="*/ 1145128 w 3127281"/>
              <a:gd name="connsiteY1199" fmla="*/ 1959559 h 2597465"/>
              <a:gd name="connsiteX1200" fmla="*/ 1329437 w 3127281"/>
              <a:gd name="connsiteY1200" fmla="*/ 1951748 h 2597465"/>
              <a:gd name="connsiteX1201" fmla="*/ 1345629 w 3127281"/>
              <a:gd name="connsiteY1201" fmla="*/ 1974037 h 2597465"/>
              <a:gd name="connsiteX1202" fmla="*/ 1345610 w 3127281"/>
              <a:gd name="connsiteY1202" fmla="*/ 1974123 h 2597465"/>
              <a:gd name="connsiteX1203" fmla="*/ 1323236 w 3127281"/>
              <a:gd name="connsiteY1203" fmla="*/ 1990305 h 2597465"/>
              <a:gd name="connsiteX1204" fmla="*/ 1307062 w 3127281"/>
              <a:gd name="connsiteY1204" fmla="*/ 1967931 h 2597465"/>
              <a:gd name="connsiteX1205" fmla="*/ 1329437 w 3127281"/>
              <a:gd name="connsiteY1205" fmla="*/ 1951748 h 2597465"/>
              <a:gd name="connsiteX1206" fmla="*/ 662782 w 3127281"/>
              <a:gd name="connsiteY1206" fmla="*/ 1951653 h 2597465"/>
              <a:gd name="connsiteX1207" fmla="*/ 663354 w 3127281"/>
              <a:gd name="connsiteY1207" fmla="*/ 1952606 h 2597465"/>
              <a:gd name="connsiteX1208" fmla="*/ 662782 w 3127281"/>
              <a:gd name="connsiteY1208" fmla="*/ 1952606 h 2597465"/>
              <a:gd name="connsiteX1209" fmla="*/ 662306 w 3127281"/>
              <a:gd name="connsiteY1209" fmla="*/ 1952130 h 2597465"/>
              <a:gd name="connsiteX1210" fmla="*/ 662782 w 3127281"/>
              <a:gd name="connsiteY1210" fmla="*/ 1951653 h 2597465"/>
              <a:gd name="connsiteX1211" fmla="*/ 764509 w 3127281"/>
              <a:gd name="connsiteY1211" fmla="*/ 1945939 h 2597465"/>
              <a:gd name="connsiteX1212" fmla="*/ 764565 w 3127281"/>
              <a:gd name="connsiteY1212" fmla="*/ 1945948 h 2597465"/>
              <a:gd name="connsiteX1213" fmla="*/ 770033 w 3127281"/>
              <a:gd name="connsiteY1213" fmla="*/ 1953463 h 2597465"/>
              <a:gd name="connsiteX1214" fmla="*/ 762574 w 3127281"/>
              <a:gd name="connsiteY1214" fmla="*/ 1958940 h 2597465"/>
              <a:gd name="connsiteX1215" fmla="*/ 757040 w 3127281"/>
              <a:gd name="connsiteY1215" fmla="*/ 1951473 h 2597465"/>
              <a:gd name="connsiteX1216" fmla="*/ 764509 w 3127281"/>
              <a:gd name="connsiteY1216" fmla="*/ 1945939 h 2597465"/>
              <a:gd name="connsiteX1217" fmla="*/ 1929226 w 3127281"/>
              <a:gd name="connsiteY1217" fmla="*/ 1941556 h 2597465"/>
              <a:gd name="connsiteX1218" fmla="*/ 1929359 w 3127281"/>
              <a:gd name="connsiteY1218" fmla="*/ 1941576 h 2597465"/>
              <a:gd name="connsiteX1219" fmla="*/ 1940656 w 3127281"/>
              <a:gd name="connsiteY1219" fmla="*/ 1957177 h 2597465"/>
              <a:gd name="connsiteX1220" fmla="*/ 1925187 w 3127281"/>
              <a:gd name="connsiteY1220" fmla="*/ 1968493 h 2597465"/>
              <a:gd name="connsiteX1221" fmla="*/ 1913738 w 3127281"/>
              <a:gd name="connsiteY1221" fmla="*/ 1953006 h 2597465"/>
              <a:gd name="connsiteX1222" fmla="*/ 1929226 w 3127281"/>
              <a:gd name="connsiteY1222" fmla="*/ 1941556 h 2597465"/>
              <a:gd name="connsiteX1223" fmla="*/ 869189 w 3127281"/>
              <a:gd name="connsiteY1223" fmla="*/ 1938222 h 2597465"/>
              <a:gd name="connsiteX1224" fmla="*/ 878714 w 3127281"/>
              <a:gd name="connsiteY1224" fmla="*/ 1951843 h 2597465"/>
              <a:gd name="connsiteX1225" fmla="*/ 878660 w 3127281"/>
              <a:gd name="connsiteY1225" fmla="*/ 1952148 h 2597465"/>
              <a:gd name="connsiteX1226" fmla="*/ 864740 w 3127281"/>
              <a:gd name="connsiteY1226" fmla="*/ 1961616 h 2597465"/>
              <a:gd name="connsiteX1227" fmla="*/ 855267 w 3127281"/>
              <a:gd name="connsiteY1227" fmla="*/ 1947690 h 2597465"/>
              <a:gd name="connsiteX1228" fmla="*/ 869189 w 3127281"/>
              <a:gd name="connsiteY1228" fmla="*/ 1938222 h 2597465"/>
              <a:gd name="connsiteX1229" fmla="*/ 2236598 w 3127281"/>
              <a:gd name="connsiteY1229" fmla="*/ 1933937 h 2597465"/>
              <a:gd name="connsiteX1230" fmla="*/ 2245447 w 3127281"/>
              <a:gd name="connsiteY1230" fmla="*/ 1946186 h 2597465"/>
              <a:gd name="connsiteX1231" fmla="*/ 2232883 w 3127281"/>
              <a:gd name="connsiteY1231" fmla="*/ 1956987 h 2597465"/>
              <a:gd name="connsiteX1232" fmla="*/ 2224034 w 3127281"/>
              <a:gd name="connsiteY1232" fmla="*/ 1944738 h 2597465"/>
              <a:gd name="connsiteX1233" fmla="*/ 2236598 w 3127281"/>
              <a:gd name="connsiteY1233" fmla="*/ 1933937 h 2597465"/>
              <a:gd name="connsiteX1234" fmla="*/ 2351469 w 3127281"/>
              <a:gd name="connsiteY1234" fmla="*/ 1932793 h 2597465"/>
              <a:gd name="connsiteX1235" fmla="*/ 2360994 w 3127281"/>
              <a:gd name="connsiteY1235" fmla="*/ 1946414 h 2597465"/>
              <a:gd name="connsiteX1236" fmla="*/ 2360937 w 3127281"/>
              <a:gd name="connsiteY1236" fmla="*/ 1946719 h 2597465"/>
              <a:gd name="connsiteX1237" fmla="*/ 2347021 w 3127281"/>
              <a:gd name="connsiteY1237" fmla="*/ 1956187 h 2597465"/>
              <a:gd name="connsiteX1238" fmla="*/ 2337544 w 3127281"/>
              <a:gd name="connsiteY1238" fmla="*/ 1942261 h 2597465"/>
              <a:gd name="connsiteX1239" fmla="*/ 2351469 w 3127281"/>
              <a:gd name="connsiteY1239" fmla="*/ 1932793 h 2597465"/>
              <a:gd name="connsiteX1240" fmla="*/ 976726 w 3127281"/>
              <a:gd name="connsiteY1240" fmla="*/ 1930507 h 2597465"/>
              <a:gd name="connsiteX1241" fmla="*/ 987918 w 3127281"/>
              <a:gd name="connsiteY1241" fmla="*/ 1945890 h 2597465"/>
              <a:gd name="connsiteX1242" fmla="*/ 972535 w 3127281"/>
              <a:gd name="connsiteY1242" fmla="*/ 1957082 h 2597465"/>
              <a:gd name="connsiteX1243" fmla="*/ 961343 w 3127281"/>
              <a:gd name="connsiteY1243" fmla="*/ 1941699 h 2597465"/>
              <a:gd name="connsiteX1244" fmla="*/ 976726 w 3127281"/>
              <a:gd name="connsiteY1244" fmla="*/ 1930507 h 2597465"/>
              <a:gd name="connsiteX1245" fmla="*/ 2116487 w 3127281"/>
              <a:gd name="connsiteY1245" fmla="*/ 1928793 h 2597465"/>
              <a:gd name="connsiteX1246" fmla="*/ 2125965 w 3127281"/>
              <a:gd name="connsiteY1246" fmla="*/ 1941794 h 2597465"/>
              <a:gd name="connsiteX1247" fmla="*/ 2112963 w 3127281"/>
              <a:gd name="connsiteY1247" fmla="*/ 1951272 h 2597465"/>
              <a:gd name="connsiteX1248" fmla="*/ 2103486 w 3127281"/>
              <a:gd name="connsiteY1248" fmla="*/ 1938270 h 2597465"/>
              <a:gd name="connsiteX1249" fmla="*/ 2116487 w 3127281"/>
              <a:gd name="connsiteY1249" fmla="*/ 1928793 h 2597465"/>
              <a:gd name="connsiteX1250" fmla="*/ 1265715 w 3127281"/>
              <a:gd name="connsiteY1250" fmla="*/ 1928126 h 2597465"/>
              <a:gd name="connsiteX1251" fmla="*/ 1265763 w 3127281"/>
              <a:gd name="connsiteY1251" fmla="*/ 1928135 h 2597465"/>
              <a:gd name="connsiteX1252" fmla="*/ 1280479 w 3127281"/>
              <a:gd name="connsiteY1252" fmla="*/ 1948414 h 2597465"/>
              <a:gd name="connsiteX1253" fmla="*/ 1260248 w 3127281"/>
              <a:gd name="connsiteY1253" fmla="*/ 1963130 h 2597465"/>
              <a:gd name="connsiteX1254" fmla="*/ 1245475 w 3127281"/>
              <a:gd name="connsiteY1254" fmla="*/ 1942899 h 2597465"/>
              <a:gd name="connsiteX1255" fmla="*/ 1265715 w 3127281"/>
              <a:gd name="connsiteY1255" fmla="*/ 1928126 h 2597465"/>
              <a:gd name="connsiteX1256" fmla="*/ 1591565 w 3127281"/>
              <a:gd name="connsiteY1256" fmla="*/ 1926221 h 2597465"/>
              <a:gd name="connsiteX1257" fmla="*/ 1591584 w 3127281"/>
              <a:gd name="connsiteY1257" fmla="*/ 1926221 h 2597465"/>
              <a:gd name="connsiteX1258" fmla="*/ 1605472 w 3127281"/>
              <a:gd name="connsiteY1258" fmla="*/ 1945271 h 2597465"/>
              <a:gd name="connsiteX1259" fmla="*/ 1605443 w 3127281"/>
              <a:gd name="connsiteY1259" fmla="*/ 1945443 h 2597465"/>
              <a:gd name="connsiteX1260" fmla="*/ 1586222 w 3127281"/>
              <a:gd name="connsiteY1260" fmla="*/ 1959321 h 2597465"/>
              <a:gd name="connsiteX1261" fmla="*/ 1572344 w 3127281"/>
              <a:gd name="connsiteY1261" fmla="*/ 1940099 h 2597465"/>
              <a:gd name="connsiteX1262" fmla="*/ 1591565 w 3127281"/>
              <a:gd name="connsiteY1262" fmla="*/ 1926221 h 2597465"/>
              <a:gd name="connsiteX1263" fmla="*/ 2462055 w 3127281"/>
              <a:gd name="connsiteY1263" fmla="*/ 1926031 h 2597465"/>
              <a:gd name="connsiteX1264" fmla="*/ 2462798 w 3127281"/>
              <a:gd name="connsiteY1264" fmla="*/ 1926155 h 2597465"/>
              <a:gd name="connsiteX1265" fmla="*/ 2473199 w 3127281"/>
              <a:gd name="connsiteY1265" fmla="*/ 1941557 h 2597465"/>
              <a:gd name="connsiteX1266" fmla="*/ 2458531 w 3127281"/>
              <a:gd name="connsiteY1266" fmla="*/ 1952082 h 2597465"/>
              <a:gd name="connsiteX1267" fmla="*/ 2447272 w 3127281"/>
              <a:gd name="connsiteY1267" fmla="*/ 1937299 h 2597465"/>
              <a:gd name="connsiteX1268" fmla="*/ 2462055 w 3127281"/>
              <a:gd name="connsiteY1268" fmla="*/ 1926031 h 2597465"/>
              <a:gd name="connsiteX1269" fmla="*/ 1659669 w 3127281"/>
              <a:gd name="connsiteY1269" fmla="*/ 1925364 h 2597465"/>
              <a:gd name="connsiteX1270" fmla="*/ 1673004 w 3127281"/>
              <a:gd name="connsiteY1270" fmla="*/ 1943652 h 2597465"/>
              <a:gd name="connsiteX1271" fmla="*/ 1654725 w 3127281"/>
              <a:gd name="connsiteY1271" fmla="*/ 1956987 h 2597465"/>
              <a:gd name="connsiteX1272" fmla="*/ 1641381 w 3127281"/>
              <a:gd name="connsiteY1272" fmla="*/ 1938699 h 2597465"/>
              <a:gd name="connsiteX1273" fmla="*/ 1659669 w 3127281"/>
              <a:gd name="connsiteY1273" fmla="*/ 1925364 h 2597465"/>
              <a:gd name="connsiteX1274" fmla="*/ 1523557 w 3127281"/>
              <a:gd name="connsiteY1274" fmla="*/ 1920887 h 2597465"/>
              <a:gd name="connsiteX1275" fmla="*/ 1538130 w 3127281"/>
              <a:gd name="connsiteY1275" fmla="*/ 1940889 h 2597465"/>
              <a:gd name="connsiteX1276" fmla="*/ 1538121 w 3127281"/>
              <a:gd name="connsiteY1276" fmla="*/ 1940937 h 2597465"/>
              <a:gd name="connsiteX1277" fmla="*/ 1518071 w 3127281"/>
              <a:gd name="connsiteY1277" fmla="*/ 1955510 h 2597465"/>
              <a:gd name="connsiteX1278" fmla="*/ 1503507 w 3127281"/>
              <a:gd name="connsiteY1278" fmla="*/ 1935451 h 2597465"/>
              <a:gd name="connsiteX1279" fmla="*/ 1523557 w 3127281"/>
              <a:gd name="connsiteY1279" fmla="*/ 1920887 h 2597465"/>
              <a:gd name="connsiteX1280" fmla="*/ 1087978 w 3127281"/>
              <a:gd name="connsiteY1280" fmla="*/ 1920030 h 2597465"/>
              <a:gd name="connsiteX1281" fmla="*/ 1098741 w 3127281"/>
              <a:gd name="connsiteY1281" fmla="*/ 1934794 h 2597465"/>
              <a:gd name="connsiteX1282" fmla="*/ 1098731 w 3127281"/>
              <a:gd name="connsiteY1282" fmla="*/ 1934861 h 2597465"/>
              <a:gd name="connsiteX1283" fmla="*/ 1083898 w 3127281"/>
              <a:gd name="connsiteY1283" fmla="*/ 1945614 h 2597465"/>
              <a:gd name="connsiteX1284" fmla="*/ 1073146 w 3127281"/>
              <a:gd name="connsiteY1284" fmla="*/ 1930784 h 2597465"/>
              <a:gd name="connsiteX1285" fmla="*/ 1087978 w 3127281"/>
              <a:gd name="connsiteY1285" fmla="*/ 1920030 h 2597465"/>
              <a:gd name="connsiteX1286" fmla="*/ 2568449 w 3127281"/>
              <a:gd name="connsiteY1286" fmla="*/ 1917744 h 2597465"/>
              <a:gd name="connsiteX1287" fmla="*/ 2578831 w 3127281"/>
              <a:gd name="connsiteY1287" fmla="*/ 1931841 h 2597465"/>
              <a:gd name="connsiteX1288" fmla="*/ 2578831 w 3127281"/>
              <a:gd name="connsiteY1288" fmla="*/ 1931850 h 2597465"/>
              <a:gd name="connsiteX1289" fmla="*/ 2564724 w 3127281"/>
              <a:gd name="connsiteY1289" fmla="*/ 1942223 h 2597465"/>
              <a:gd name="connsiteX1290" fmla="*/ 2554342 w 3127281"/>
              <a:gd name="connsiteY1290" fmla="*/ 1928126 h 2597465"/>
              <a:gd name="connsiteX1291" fmla="*/ 2568449 w 3127281"/>
              <a:gd name="connsiteY1291" fmla="*/ 1917744 h 2597465"/>
              <a:gd name="connsiteX1292" fmla="*/ 1728058 w 3127281"/>
              <a:gd name="connsiteY1292" fmla="*/ 1914506 h 2597465"/>
              <a:gd name="connsiteX1293" fmla="*/ 1728430 w 3127281"/>
              <a:gd name="connsiteY1293" fmla="*/ 1914563 h 2597465"/>
              <a:gd name="connsiteX1294" fmla="*/ 1744060 w 3127281"/>
              <a:gd name="connsiteY1294" fmla="*/ 1936508 h 2597465"/>
              <a:gd name="connsiteX1295" fmla="*/ 1722486 w 3127281"/>
              <a:gd name="connsiteY1295" fmla="*/ 1952196 h 2597465"/>
              <a:gd name="connsiteX1296" fmla="*/ 1706427 w 3127281"/>
              <a:gd name="connsiteY1296" fmla="*/ 1930565 h 2597465"/>
              <a:gd name="connsiteX1297" fmla="*/ 1728058 w 3127281"/>
              <a:gd name="connsiteY1297" fmla="*/ 1914506 h 2597465"/>
              <a:gd name="connsiteX1298" fmla="*/ 1990948 w 3127281"/>
              <a:gd name="connsiteY1298" fmla="*/ 1914315 h 2597465"/>
              <a:gd name="connsiteX1299" fmla="*/ 2000854 w 3127281"/>
              <a:gd name="connsiteY1299" fmla="*/ 1927936 h 2597465"/>
              <a:gd name="connsiteX1300" fmla="*/ 1987233 w 3127281"/>
              <a:gd name="connsiteY1300" fmla="*/ 1937842 h 2597465"/>
              <a:gd name="connsiteX1301" fmla="*/ 1977327 w 3127281"/>
              <a:gd name="connsiteY1301" fmla="*/ 1924221 h 2597465"/>
              <a:gd name="connsiteX1302" fmla="*/ 1990948 w 3127281"/>
              <a:gd name="connsiteY1302" fmla="*/ 1914315 h 2597465"/>
              <a:gd name="connsiteX1303" fmla="*/ 2670557 w 3127281"/>
              <a:gd name="connsiteY1303" fmla="*/ 1910696 h 2597465"/>
              <a:gd name="connsiteX1304" fmla="*/ 2676758 w 3127281"/>
              <a:gd name="connsiteY1304" fmla="*/ 1919230 h 2597465"/>
              <a:gd name="connsiteX1305" fmla="*/ 2668176 w 3127281"/>
              <a:gd name="connsiteY1305" fmla="*/ 1925745 h 2597465"/>
              <a:gd name="connsiteX1306" fmla="*/ 2668166 w 3127281"/>
              <a:gd name="connsiteY1306" fmla="*/ 1925745 h 2597465"/>
              <a:gd name="connsiteX1307" fmla="*/ 2661889 w 3127281"/>
              <a:gd name="connsiteY1307" fmla="*/ 1916982 h 2597465"/>
              <a:gd name="connsiteX1308" fmla="*/ 2661908 w 3127281"/>
              <a:gd name="connsiteY1308" fmla="*/ 1916887 h 2597465"/>
              <a:gd name="connsiteX1309" fmla="*/ 2670557 w 3127281"/>
              <a:gd name="connsiteY1309" fmla="*/ 1910696 h 2597465"/>
              <a:gd name="connsiteX1310" fmla="*/ 1456310 w 3127281"/>
              <a:gd name="connsiteY1310" fmla="*/ 1908981 h 2597465"/>
              <a:gd name="connsiteX1311" fmla="*/ 1471835 w 3127281"/>
              <a:gd name="connsiteY1311" fmla="*/ 1930412 h 2597465"/>
              <a:gd name="connsiteX1312" fmla="*/ 1471731 w 3127281"/>
              <a:gd name="connsiteY1312" fmla="*/ 1931069 h 2597465"/>
              <a:gd name="connsiteX1313" fmla="*/ 1449642 w 3127281"/>
              <a:gd name="connsiteY1313" fmla="*/ 1946490 h 2597465"/>
              <a:gd name="connsiteX1314" fmla="*/ 1434221 w 3127281"/>
              <a:gd name="connsiteY1314" fmla="*/ 1924402 h 2597465"/>
              <a:gd name="connsiteX1315" fmla="*/ 1456310 w 3127281"/>
              <a:gd name="connsiteY1315" fmla="*/ 1908981 h 2597465"/>
              <a:gd name="connsiteX1316" fmla="*/ 1794542 w 3127281"/>
              <a:gd name="connsiteY1316" fmla="*/ 1903456 h 2597465"/>
              <a:gd name="connsiteX1317" fmla="*/ 1794561 w 3127281"/>
              <a:gd name="connsiteY1317" fmla="*/ 1903456 h 2597465"/>
              <a:gd name="connsiteX1318" fmla="*/ 1808449 w 3127281"/>
              <a:gd name="connsiteY1318" fmla="*/ 1922506 h 2597465"/>
              <a:gd name="connsiteX1319" fmla="*/ 1808420 w 3127281"/>
              <a:gd name="connsiteY1319" fmla="*/ 1922678 h 2597465"/>
              <a:gd name="connsiteX1320" fmla="*/ 1789199 w 3127281"/>
              <a:gd name="connsiteY1320" fmla="*/ 1936556 h 2597465"/>
              <a:gd name="connsiteX1321" fmla="*/ 1775321 w 3127281"/>
              <a:gd name="connsiteY1321" fmla="*/ 1917334 h 2597465"/>
              <a:gd name="connsiteX1322" fmla="*/ 1794542 w 3127281"/>
              <a:gd name="connsiteY1322" fmla="*/ 1903456 h 2597465"/>
              <a:gd name="connsiteX1323" fmla="*/ 2769617 w 3127281"/>
              <a:gd name="connsiteY1323" fmla="*/ 1902695 h 2597465"/>
              <a:gd name="connsiteX1324" fmla="*/ 2769741 w 3127281"/>
              <a:gd name="connsiteY1324" fmla="*/ 1902714 h 2597465"/>
              <a:gd name="connsiteX1325" fmla="*/ 2771141 w 3127281"/>
              <a:gd name="connsiteY1325" fmla="*/ 1904695 h 2597465"/>
              <a:gd name="connsiteX1326" fmla="*/ 2771131 w 3127281"/>
              <a:gd name="connsiteY1326" fmla="*/ 1904743 h 2597465"/>
              <a:gd name="connsiteX1327" fmla="*/ 2769141 w 3127281"/>
              <a:gd name="connsiteY1327" fmla="*/ 1906124 h 2597465"/>
              <a:gd name="connsiteX1328" fmla="*/ 2767617 w 3127281"/>
              <a:gd name="connsiteY1328" fmla="*/ 1904124 h 2597465"/>
              <a:gd name="connsiteX1329" fmla="*/ 2767626 w 3127281"/>
              <a:gd name="connsiteY1329" fmla="*/ 1904076 h 2597465"/>
              <a:gd name="connsiteX1330" fmla="*/ 2769617 w 3127281"/>
              <a:gd name="connsiteY1330" fmla="*/ 1902695 h 2597465"/>
              <a:gd name="connsiteX1331" fmla="*/ 1203993 w 3127281"/>
              <a:gd name="connsiteY1331" fmla="*/ 1901647 h 2597465"/>
              <a:gd name="connsiteX1332" fmla="*/ 1215328 w 3127281"/>
              <a:gd name="connsiteY1332" fmla="*/ 1917268 h 2597465"/>
              <a:gd name="connsiteX1333" fmla="*/ 1215309 w 3127281"/>
              <a:gd name="connsiteY1333" fmla="*/ 1917401 h 2597465"/>
              <a:gd name="connsiteX1334" fmla="*/ 1199555 w 3127281"/>
              <a:gd name="connsiteY1334" fmla="*/ 1928717 h 2597465"/>
              <a:gd name="connsiteX1335" fmla="*/ 1188239 w 3127281"/>
              <a:gd name="connsiteY1335" fmla="*/ 1912963 h 2597465"/>
              <a:gd name="connsiteX1336" fmla="*/ 1203993 w 3127281"/>
              <a:gd name="connsiteY1336" fmla="*/ 1901647 h 2597465"/>
              <a:gd name="connsiteX1337" fmla="*/ 719932 w 3127281"/>
              <a:gd name="connsiteY1337" fmla="*/ 1893932 h 2597465"/>
              <a:gd name="connsiteX1338" fmla="*/ 725457 w 3127281"/>
              <a:gd name="connsiteY1338" fmla="*/ 1901552 h 2597465"/>
              <a:gd name="connsiteX1339" fmla="*/ 718028 w 3127281"/>
              <a:gd name="connsiteY1339" fmla="*/ 1906934 h 2597465"/>
              <a:gd name="connsiteX1340" fmla="*/ 712477 w 3127281"/>
              <a:gd name="connsiteY1340" fmla="*/ 1899485 h 2597465"/>
              <a:gd name="connsiteX1341" fmla="*/ 719932 w 3127281"/>
              <a:gd name="connsiteY1341" fmla="*/ 1893932 h 2597465"/>
              <a:gd name="connsiteX1342" fmla="*/ 1390206 w 3127281"/>
              <a:gd name="connsiteY1342" fmla="*/ 1891645 h 2597465"/>
              <a:gd name="connsiteX1343" fmla="*/ 1391063 w 3127281"/>
              <a:gd name="connsiteY1343" fmla="*/ 1891779 h 2597465"/>
              <a:gd name="connsiteX1344" fmla="*/ 1406399 w 3127281"/>
              <a:gd name="connsiteY1344" fmla="*/ 1913934 h 2597465"/>
              <a:gd name="connsiteX1345" fmla="*/ 1385110 w 3127281"/>
              <a:gd name="connsiteY1345" fmla="*/ 1929402 h 2597465"/>
              <a:gd name="connsiteX1346" fmla="*/ 1368775 w 3127281"/>
              <a:gd name="connsiteY1346" fmla="*/ 1907971 h 2597465"/>
              <a:gd name="connsiteX1347" fmla="*/ 1390206 w 3127281"/>
              <a:gd name="connsiteY1347" fmla="*/ 1891645 h 2597465"/>
              <a:gd name="connsiteX1348" fmla="*/ 821564 w 3127281"/>
              <a:gd name="connsiteY1348" fmla="*/ 1888789 h 2597465"/>
              <a:gd name="connsiteX1349" fmla="*/ 822021 w 3127281"/>
              <a:gd name="connsiteY1349" fmla="*/ 1888865 h 2597465"/>
              <a:gd name="connsiteX1350" fmla="*/ 831946 w 3127281"/>
              <a:gd name="connsiteY1350" fmla="*/ 1903457 h 2597465"/>
              <a:gd name="connsiteX1351" fmla="*/ 818037 w 3127281"/>
              <a:gd name="connsiteY1351" fmla="*/ 1913306 h 2597465"/>
              <a:gd name="connsiteX1352" fmla="*/ 807544 w 3127281"/>
              <a:gd name="connsiteY1352" fmla="*/ 1899285 h 2597465"/>
              <a:gd name="connsiteX1353" fmla="*/ 821564 w 3127281"/>
              <a:gd name="connsiteY1353" fmla="*/ 1888789 h 2597465"/>
              <a:gd name="connsiteX1354" fmla="*/ 2287747 w 3127281"/>
              <a:gd name="connsiteY1354" fmla="*/ 1888692 h 2597465"/>
              <a:gd name="connsiteX1355" fmla="*/ 2297272 w 3127281"/>
              <a:gd name="connsiteY1355" fmla="*/ 1902027 h 2597465"/>
              <a:gd name="connsiteX1356" fmla="*/ 2297263 w 3127281"/>
              <a:gd name="connsiteY1356" fmla="*/ 1902094 h 2597465"/>
              <a:gd name="connsiteX1357" fmla="*/ 2283861 w 3127281"/>
              <a:gd name="connsiteY1357" fmla="*/ 1911610 h 2597465"/>
              <a:gd name="connsiteX1358" fmla="*/ 2274346 w 3127281"/>
              <a:gd name="connsiteY1358" fmla="*/ 1898208 h 2597465"/>
              <a:gd name="connsiteX1359" fmla="*/ 2287747 w 3127281"/>
              <a:gd name="connsiteY1359" fmla="*/ 1888692 h 2597465"/>
              <a:gd name="connsiteX1360" fmla="*/ 2171733 w 3127281"/>
              <a:gd name="connsiteY1360" fmla="*/ 1888598 h 2597465"/>
              <a:gd name="connsiteX1361" fmla="*/ 2181258 w 3127281"/>
              <a:gd name="connsiteY1361" fmla="*/ 1901647 h 2597465"/>
              <a:gd name="connsiteX1362" fmla="*/ 2168208 w 3127281"/>
              <a:gd name="connsiteY1362" fmla="*/ 1911172 h 2597465"/>
              <a:gd name="connsiteX1363" fmla="*/ 2167465 w 3127281"/>
              <a:gd name="connsiteY1363" fmla="*/ 1911058 h 2597465"/>
              <a:gd name="connsiteX1364" fmla="*/ 2158369 w 3127281"/>
              <a:gd name="connsiteY1364" fmla="*/ 1897694 h 2597465"/>
              <a:gd name="connsiteX1365" fmla="*/ 2171733 w 3127281"/>
              <a:gd name="connsiteY1365" fmla="*/ 1888598 h 2597465"/>
              <a:gd name="connsiteX1366" fmla="*/ 1859885 w 3127281"/>
              <a:gd name="connsiteY1366" fmla="*/ 1884407 h 2597465"/>
              <a:gd name="connsiteX1367" fmla="*/ 1873315 w 3127281"/>
              <a:gd name="connsiteY1367" fmla="*/ 1902885 h 2597465"/>
              <a:gd name="connsiteX1368" fmla="*/ 1873305 w 3127281"/>
              <a:gd name="connsiteY1368" fmla="*/ 1902961 h 2597465"/>
              <a:gd name="connsiteX1369" fmla="*/ 1854741 w 3127281"/>
              <a:gd name="connsiteY1369" fmla="*/ 1916382 h 2597465"/>
              <a:gd name="connsiteX1370" fmla="*/ 1841330 w 3127281"/>
              <a:gd name="connsiteY1370" fmla="*/ 1897828 h 2597465"/>
              <a:gd name="connsiteX1371" fmla="*/ 1859885 w 3127281"/>
              <a:gd name="connsiteY1371" fmla="*/ 1884407 h 2597465"/>
              <a:gd name="connsiteX1372" fmla="*/ 2398808 w 3127281"/>
              <a:gd name="connsiteY1372" fmla="*/ 1883359 h 2597465"/>
              <a:gd name="connsiteX1373" fmla="*/ 2408905 w 3127281"/>
              <a:gd name="connsiteY1373" fmla="*/ 1897265 h 2597465"/>
              <a:gd name="connsiteX1374" fmla="*/ 2408895 w 3127281"/>
              <a:gd name="connsiteY1374" fmla="*/ 1897342 h 2597465"/>
              <a:gd name="connsiteX1375" fmla="*/ 2394903 w 3127281"/>
              <a:gd name="connsiteY1375" fmla="*/ 1907429 h 2597465"/>
              <a:gd name="connsiteX1376" fmla="*/ 2384826 w 3127281"/>
              <a:gd name="connsiteY1376" fmla="*/ 1893446 h 2597465"/>
              <a:gd name="connsiteX1377" fmla="*/ 2398808 w 3127281"/>
              <a:gd name="connsiteY1377" fmla="*/ 1883359 h 2597465"/>
              <a:gd name="connsiteX1378" fmla="*/ 926053 w 3127281"/>
              <a:gd name="connsiteY1378" fmla="*/ 1882692 h 2597465"/>
              <a:gd name="connsiteX1379" fmla="*/ 926246 w 3127281"/>
              <a:gd name="connsiteY1379" fmla="*/ 1882721 h 2597465"/>
              <a:gd name="connsiteX1380" fmla="*/ 939388 w 3127281"/>
              <a:gd name="connsiteY1380" fmla="*/ 1900980 h 2597465"/>
              <a:gd name="connsiteX1381" fmla="*/ 921105 w 3127281"/>
              <a:gd name="connsiteY1381" fmla="*/ 1914315 h 2597465"/>
              <a:gd name="connsiteX1382" fmla="*/ 907770 w 3127281"/>
              <a:gd name="connsiteY1382" fmla="*/ 1896027 h 2597465"/>
              <a:gd name="connsiteX1383" fmla="*/ 926053 w 3127281"/>
              <a:gd name="connsiteY1383" fmla="*/ 1882692 h 2597465"/>
              <a:gd name="connsiteX1384" fmla="*/ 2050289 w 3127281"/>
              <a:gd name="connsiteY1384" fmla="*/ 1880787 h 2597465"/>
              <a:gd name="connsiteX1385" fmla="*/ 2059138 w 3127281"/>
              <a:gd name="connsiteY1385" fmla="*/ 1893036 h 2597465"/>
              <a:gd name="connsiteX1386" fmla="*/ 2046574 w 3127281"/>
              <a:gd name="connsiteY1386" fmla="*/ 1903837 h 2597465"/>
              <a:gd name="connsiteX1387" fmla="*/ 2037726 w 3127281"/>
              <a:gd name="connsiteY1387" fmla="*/ 1891588 h 2597465"/>
              <a:gd name="connsiteX1388" fmla="*/ 2050289 w 3127281"/>
              <a:gd name="connsiteY1388" fmla="*/ 1880787 h 2597465"/>
              <a:gd name="connsiteX1389" fmla="*/ 1033305 w 3127281"/>
              <a:gd name="connsiteY1389" fmla="*/ 1879073 h 2597465"/>
              <a:gd name="connsiteX1390" fmla="*/ 1033663 w 3127281"/>
              <a:gd name="connsiteY1390" fmla="*/ 1879121 h 2597465"/>
              <a:gd name="connsiteX1391" fmla="*/ 1044449 w 3127281"/>
              <a:gd name="connsiteY1391" fmla="*/ 1893932 h 2597465"/>
              <a:gd name="connsiteX1392" fmla="*/ 1030000 w 3127281"/>
              <a:gd name="connsiteY1392" fmla="*/ 1904771 h 2597465"/>
              <a:gd name="connsiteX1393" fmla="*/ 1018804 w 3127281"/>
              <a:gd name="connsiteY1393" fmla="*/ 1890265 h 2597465"/>
              <a:gd name="connsiteX1394" fmla="*/ 1033305 w 3127281"/>
              <a:gd name="connsiteY1394" fmla="*/ 1879073 h 2597465"/>
              <a:gd name="connsiteX1395" fmla="*/ 250064 w 3127281"/>
              <a:gd name="connsiteY1395" fmla="*/ 1872500 h 2597465"/>
              <a:gd name="connsiteX1396" fmla="*/ 250182 w 3127281"/>
              <a:gd name="connsiteY1396" fmla="*/ 1872519 h 2597465"/>
              <a:gd name="connsiteX1397" fmla="*/ 250922 w 3127281"/>
              <a:gd name="connsiteY1397" fmla="*/ 1873643 h 2597465"/>
              <a:gd name="connsiteX1398" fmla="*/ 250905 w 3127281"/>
              <a:gd name="connsiteY1398" fmla="*/ 1873757 h 2597465"/>
              <a:gd name="connsiteX1399" fmla="*/ 249779 w 3127281"/>
              <a:gd name="connsiteY1399" fmla="*/ 1874500 h 2597465"/>
              <a:gd name="connsiteX1400" fmla="*/ 249745 w 3127281"/>
              <a:gd name="connsiteY1400" fmla="*/ 1874491 h 2597465"/>
              <a:gd name="connsiteX1401" fmla="*/ 248921 w 3127281"/>
              <a:gd name="connsiteY1401" fmla="*/ 1873262 h 2597465"/>
              <a:gd name="connsiteX1402" fmla="*/ 250064 w 3127281"/>
              <a:gd name="connsiteY1402" fmla="*/ 1872500 h 2597465"/>
              <a:gd name="connsiteX1403" fmla="*/ 2506156 w 3127281"/>
              <a:gd name="connsiteY1403" fmla="*/ 1871072 h 2597465"/>
              <a:gd name="connsiteX1404" fmla="*/ 2519205 w 3127281"/>
              <a:gd name="connsiteY1404" fmla="*/ 1888979 h 2597465"/>
              <a:gd name="connsiteX1405" fmla="*/ 2519186 w 3127281"/>
              <a:gd name="connsiteY1405" fmla="*/ 1889074 h 2597465"/>
              <a:gd name="connsiteX1406" fmla="*/ 2501184 w 3127281"/>
              <a:gd name="connsiteY1406" fmla="*/ 1902114 h 2597465"/>
              <a:gd name="connsiteX1407" fmla="*/ 2488154 w 3127281"/>
              <a:gd name="connsiteY1407" fmla="*/ 1884102 h 2597465"/>
              <a:gd name="connsiteX1408" fmla="*/ 2506156 w 3127281"/>
              <a:gd name="connsiteY1408" fmla="*/ 1871072 h 2597465"/>
              <a:gd name="connsiteX1409" fmla="*/ 1325436 w 3127281"/>
              <a:gd name="connsiteY1409" fmla="*/ 1870882 h 2597465"/>
              <a:gd name="connsiteX1410" fmla="*/ 1340200 w 3127281"/>
              <a:gd name="connsiteY1410" fmla="*/ 1891074 h 2597465"/>
              <a:gd name="connsiteX1411" fmla="*/ 1340191 w 3127281"/>
              <a:gd name="connsiteY1411" fmla="*/ 1891132 h 2597465"/>
              <a:gd name="connsiteX1412" fmla="*/ 1319941 w 3127281"/>
              <a:gd name="connsiteY1412" fmla="*/ 1905886 h 2597465"/>
              <a:gd name="connsiteX1413" fmla="*/ 1305186 w 3127281"/>
              <a:gd name="connsiteY1413" fmla="*/ 1885636 h 2597465"/>
              <a:gd name="connsiteX1414" fmla="*/ 1325436 w 3127281"/>
              <a:gd name="connsiteY1414" fmla="*/ 1870882 h 2597465"/>
              <a:gd name="connsiteX1415" fmla="*/ 1145414 w 3127281"/>
              <a:gd name="connsiteY1415" fmla="*/ 1867547 h 2597465"/>
              <a:gd name="connsiteX1416" fmla="*/ 1145438 w 3127281"/>
              <a:gd name="connsiteY1416" fmla="*/ 1867547 h 2597465"/>
              <a:gd name="connsiteX1417" fmla="*/ 1155701 w 3127281"/>
              <a:gd name="connsiteY1417" fmla="*/ 1881739 h 2597465"/>
              <a:gd name="connsiteX1418" fmla="*/ 1141537 w 3127281"/>
              <a:gd name="connsiteY1418" fmla="*/ 1892007 h 2597465"/>
              <a:gd name="connsiteX1419" fmla="*/ 1131246 w 3127281"/>
              <a:gd name="connsiteY1419" fmla="*/ 1877834 h 2597465"/>
              <a:gd name="connsiteX1420" fmla="*/ 1145414 w 3127281"/>
              <a:gd name="connsiteY1420" fmla="*/ 1867547 h 2597465"/>
              <a:gd name="connsiteX1421" fmla="*/ 161196 w 3127281"/>
              <a:gd name="connsiteY1421" fmla="*/ 1864594 h 2597465"/>
              <a:gd name="connsiteX1422" fmla="*/ 161491 w 3127281"/>
              <a:gd name="connsiteY1422" fmla="*/ 1864890 h 2597465"/>
              <a:gd name="connsiteX1423" fmla="*/ 161196 w 3127281"/>
              <a:gd name="connsiteY1423" fmla="*/ 1865642 h 2597465"/>
              <a:gd name="connsiteX1424" fmla="*/ 160624 w 3127281"/>
              <a:gd name="connsiteY1424" fmla="*/ 1865642 h 2597465"/>
              <a:gd name="connsiteX1425" fmla="*/ 160624 w 3127281"/>
              <a:gd name="connsiteY1425" fmla="*/ 1865071 h 2597465"/>
              <a:gd name="connsiteX1426" fmla="*/ 161196 w 3127281"/>
              <a:gd name="connsiteY1426" fmla="*/ 1864594 h 2597465"/>
              <a:gd name="connsiteX1427" fmla="*/ 2608740 w 3127281"/>
              <a:gd name="connsiteY1427" fmla="*/ 1862690 h 2597465"/>
              <a:gd name="connsiteX1428" fmla="*/ 2608949 w 3127281"/>
              <a:gd name="connsiteY1428" fmla="*/ 1862728 h 2597465"/>
              <a:gd name="connsiteX1429" fmla="*/ 2619027 w 3127281"/>
              <a:gd name="connsiteY1429" fmla="*/ 1876882 h 2597465"/>
              <a:gd name="connsiteX1430" fmla="*/ 2604863 w 3127281"/>
              <a:gd name="connsiteY1430" fmla="*/ 1887150 h 2597465"/>
              <a:gd name="connsiteX1431" fmla="*/ 2594566 w 3127281"/>
              <a:gd name="connsiteY1431" fmla="*/ 1872977 h 2597465"/>
              <a:gd name="connsiteX1432" fmla="*/ 2608740 w 3127281"/>
              <a:gd name="connsiteY1432" fmla="*/ 1862690 h 2597465"/>
              <a:gd name="connsiteX1433" fmla="*/ 1922559 w 3127281"/>
              <a:gd name="connsiteY1433" fmla="*/ 1862404 h 2597465"/>
              <a:gd name="connsiteX1434" fmla="*/ 1922664 w 3127281"/>
              <a:gd name="connsiteY1434" fmla="*/ 1862423 h 2597465"/>
              <a:gd name="connsiteX1435" fmla="*/ 1932941 w 3127281"/>
              <a:gd name="connsiteY1435" fmla="*/ 1876596 h 2597465"/>
              <a:gd name="connsiteX1436" fmla="*/ 1918863 w 3127281"/>
              <a:gd name="connsiteY1436" fmla="*/ 1886893 h 2597465"/>
              <a:gd name="connsiteX1437" fmla="*/ 1908471 w 3127281"/>
              <a:gd name="connsiteY1437" fmla="*/ 1872805 h 2597465"/>
              <a:gd name="connsiteX1438" fmla="*/ 1922559 w 3127281"/>
              <a:gd name="connsiteY1438" fmla="*/ 1862404 h 2597465"/>
              <a:gd name="connsiteX1439" fmla="*/ 1585945 w 3127281"/>
              <a:gd name="connsiteY1439" fmla="*/ 1852974 h 2597465"/>
              <a:gd name="connsiteX1440" fmla="*/ 1585993 w 3127281"/>
              <a:gd name="connsiteY1440" fmla="*/ 1852984 h 2597465"/>
              <a:gd name="connsiteX1441" fmla="*/ 1597280 w 3127281"/>
              <a:gd name="connsiteY1441" fmla="*/ 1868595 h 2597465"/>
              <a:gd name="connsiteX1442" fmla="*/ 1581716 w 3127281"/>
              <a:gd name="connsiteY1442" fmla="*/ 1879882 h 2597465"/>
              <a:gd name="connsiteX1443" fmla="*/ 1570372 w 3127281"/>
              <a:gd name="connsiteY1443" fmla="*/ 1864319 h 2597465"/>
              <a:gd name="connsiteX1444" fmla="*/ 1585945 w 3127281"/>
              <a:gd name="connsiteY1444" fmla="*/ 1852974 h 2597465"/>
              <a:gd name="connsiteX1445" fmla="*/ 2708181 w 3127281"/>
              <a:gd name="connsiteY1445" fmla="*/ 1852021 h 2597465"/>
              <a:gd name="connsiteX1446" fmla="*/ 2715705 w 3127281"/>
              <a:gd name="connsiteY1446" fmla="*/ 1862499 h 2597465"/>
              <a:gd name="connsiteX1447" fmla="*/ 2715667 w 3127281"/>
              <a:gd name="connsiteY1447" fmla="*/ 1862727 h 2597465"/>
              <a:gd name="connsiteX1448" fmla="*/ 2705323 w 3127281"/>
              <a:gd name="connsiteY1448" fmla="*/ 1870023 h 2597465"/>
              <a:gd name="connsiteX1449" fmla="*/ 2697703 w 3127281"/>
              <a:gd name="connsiteY1449" fmla="*/ 1859641 h 2597465"/>
              <a:gd name="connsiteX1450" fmla="*/ 2708181 w 3127281"/>
              <a:gd name="connsiteY1450" fmla="*/ 1852021 h 2597465"/>
              <a:gd name="connsiteX1451" fmla="*/ 1654049 w 3127281"/>
              <a:gd name="connsiteY1451" fmla="*/ 1850783 h 2597465"/>
              <a:gd name="connsiteX1452" fmla="*/ 1654221 w 3127281"/>
              <a:gd name="connsiteY1452" fmla="*/ 1850812 h 2597465"/>
              <a:gd name="connsiteX1453" fmla="*/ 1666241 w 3127281"/>
              <a:gd name="connsiteY1453" fmla="*/ 1867547 h 2597465"/>
              <a:gd name="connsiteX1454" fmla="*/ 1666241 w 3127281"/>
              <a:gd name="connsiteY1454" fmla="*/ 1867566 h 2597465"/>
              <a:gd name="connsiteX1455" fmla="*/ 1649449 w 3127281"/>
              <a:gd name="connsiteY1455" fmla="*/ 1879758 h 2597465"/>
              <a:gd name="connsiteX1456" fmla="*/ 1637266 w 3127281"/>
              <a:gd name="connsiteY1456" fmla="*/ 1862975 h 2597465"/>
              <a:gd name="connsiteX1457" fmla="*/ 1654049 w 3127281"/>
              <a:gd name="connsiteY1457" fmla="*/ 1850783 h 2597465"/>
              <a:gd name="connsiteX1458" fmla="*/ 1518032 w 3127281"/>
              <a:gd name="connsiteY1458" fmla="*/ 1846306 h 2597465"/>
              <a:gd name="connsiteX1459" fmla="*/ 1518109 w 3127281"/>
              <a:gd name="connsiteY1459" fmla="*/ 1846316 h 2597465"/>
              <a:gd name="connsiteX1460" fmla="*/ 1530510 w 3127281"/>
              <a:gd name="connsiteY1460" fmla="*/ 1863451 h 2597465"/>
              <a:gd name="connsiteX1461" fmla="*/ 1513461 w 3127281"/>
              <a:gd name="connsiteY1461" fmla="*/ 1875862 h 2597465"/>
              <a:gd name="connsiteX1462" fmla="*/ 1500964 w 3127281"/>
              <a:gd name="connsiteY1462" fmla="*/ 1858794 h 2597465"/>
              <a:gd name="connsiteX1463" fmla="*/ 1518032 w 3127281"/>
              <a:gd name="connsiteY1463" fmla="*/ 1846306 h 2597465"/>
              <a:gd name="connsiteX1464" fmla="*/ 677642 w 3127281"/>
              <a:gd name="connsiteY1464" fmla="*/ 1846306 h 2597465"/>
              <a:gd name="connsiteX1465" fmla="*/ 677642 w 3127281"/>
              <a:gd name="connsiteY1465" fmla="*/ 1846878 h 2597465"/>
              <a:gd name="connsiteX1466" fmla="*/ 677070 w 3127281"/>
              <a:gd name="connsiteY1466" fmla="*/ 1847354 h 2597465"/>
              <a:gd name="connsiteX1467" fmla="*/ 677070 w 3127281"/>
              <a:gd name="connsiteY1467" fmla="*/ 1846783 h 2597465"/>
              <a:gd name="connsiteX1468" fmla="*/ 677642 w 3127281"/>
              <a:gd name="connsiteY1468" fmla="*/ 1846306 h 2597465"/>
              <a:gd name="connsiteX1469" fmla="*/ 2223835 w 3127281"/>
              <a:gd name="connsiteY1469" fmla="*/ 1844211 h 2597465"/>
              <a:gd name="connsiteX1470" fmla="*/ 2233360 w 3127281"/>
              <a:gd name="connsiteY1470" fmla="*/ 1857546 h 2597465"/>
              <a:gd name="connsiteX1471" fmla="*/ 2233350 w 3127281"/>
              <a:gd name="connsiteY1471" fmla="*/ 1857613 h 2597465"/>
              <a:gd name="connsiteX1472" fmla="*/ 2219948 w 3127281"/>
              <a:gd name="connsiteY1472" fmla="*/ 1867129 h 2597465"/>
              <a:gd name="connsiteX1473" fmla="*/ 2210433 w 3127281"/>
              <a:gd name="connsiteY1473" fmla="*/ 1853727 h 2597465"/>
              <a:gd name="connsiteX1474" fmla="*/ 2223835 w 3127281"/>
              <a:gd name="connsiteY1474" fmla="*/ 1844211 h 2597465"/>
              <a:gd name="connsiteX1475" fmla="*/ 776034 w 3127281"/>
              <a:gd name="connsiteY1475" fmla="*/ 1843925 h 2597465"/>
              <a:gd name="connsiteX1476" fmla="*/ 780416 w 3127281"/>
              <a:gd name="connsiteY1476" fmla="*/ 1850021 h 2597465"/>
              <a:gd name="connsiteX1477" fmla="*/ 780400 w 3127281"/>
              <a:gd name="connsiteY1477" fmla="*/ 1850135 h 2597465"/>
              <a:gd name="connsiteX1478" fmla="*/ 774415 w 3127281"/>
              <a:gd name="connsiteY1478" fmla="*/ 1854498 h 2597465"/>
              <a:gd name="connsiteX1479" fmla="*/ 769938 w 3127281"/>
              <a:gd name="connsiteY1479" fmla="*/ 1848402 h 2597465"/>
              <a:gd name="connsiteX1480" fmla="*/ 776034 w 3127281"/>
              <a:gd name="connsiteY1480" fmla="*/ 1843925 h 2597465"/>
              <a:gd name="connsiteX1481" fmla="*/ 1722153 w 3127281"/>
              <a:gd name="connsiteY1481" fmla="*/ 1842687 h 2597465"/>
              <a:gd name="connsiteX1482" fmla="*/ 1734345 w 3127281"/>
              <a:gd name="connsiteY1482" fmla="*/ 1859547 h 2597465"/>
              <a:gd name="connsiteX1483" fmla="*/ 1717581 w 3127281"/>
              <a:gd name="connsiteY1483" fmla="*/ 1871663 h 2597465"/>
              <a:gd name="connsiteX1484" fmla="*/ 1705379 w 3127281"/>
              <a:gd name="connsiteY1484" fmla="*/ 1854889 h 2597465"/>
              <a:gd name="connsiteX1485" fmla="*/ 1722153 w 3127281"/>
              <a:gd name="connsiteY1485" fmla="*/ 1842687 h 2597465"/>
              <a:gd name="connsiteX1486" fmla="*/ 1263524 w 3127281"/>
              <a:gd name="connsiteY1486" fmla="*/ 1842592 h 2597465"/>
              <a:gd name="connsiteX1487" fmla="*/ 1263572 w 3127281"/>
              <a:gd name="connsiteY1487" fmla="*/ 1842601 h 2597465"/>
              <a:gd name="connsiteX1488" fmla="*/ 1278288 w 3127281"/>
              <a:gd name="connsiteY1488" fmla="*/ 1862880 h 2597465"/>
              <a:gd name="connsiteX1489" fmla="*/ 1258057 w 3127281"/>
              <a:gd name="connsiteY1489" fmla="*/ 1877596 h 2597465"/>
              <a:gd name="connsiteX1490" fmla="*/ 1243284 w 3127281"/>
              <a:gd name="connsiteY1490" fmla="*/ 1857365 h 2597465"/>
              <a:gd name="connsiteX1491" fmla="*/ 1263524 w 3127281"/>
              <a:gd name="connsiteY1491" fmla="*/ 1842592 h 2597465"/>
              <a:gd name="connsiteX1492" fmla="*/ 2106677 w 3127281"/>
              <a:gd name="connsiteY1492" fmla="*/ 1842115 h 2597465"/>
              <a:gd name="connsiteX1493" fmla="*/ 2116202 w 3127281"/>
              <a:gd name="connsiteY1493" fmla="*/ 1855736 h 2597465"/>
              <a:gd name="connsiteX1494" fmla="*/ 2116145 w 3127281"/>
              <a:gd name="connsiteY1494" fmla="*/ 1856041 h 2597465"/>
              <a:gd name="connsiteX1495" fmla="*/ 2102229 w 3127281"/>
              <a:gd name="connsiteY1495" fmla="*/ 1865509 h 2597465"/>
              <a:gd name="connsiteX1496" fmla="*/ 2092752 w 3127281"/>
              <a:gd name="connsiteY1496" fmla="*/ 1851583 h 2597465"/>
              <a:gd name="connsiteX1497" fmla="*/ 2106677 w 3127281"/>
              <a:gd name="connsiteY1497" fmla="*/ 1842115 h 2597465"/>
              <a:gd name="connsiteX1498" fmla="*/ 2335658 w 3127281"/>
              <a:gd name="connsiteY1498" fmla="*/ 1839829 h 2597465"/>
              <a:gd name="connsiteX1499" fmla="*/ 2345183 w 3127281"/>
              <a:gd name="connsiteY1499" fmla="*/ 1853450 h 2597465"/>
              <a:gd name="connsiteX1500" fmla="*/ 2345126 w 3127281"/>
              <a:gd name="connsiteY1500" fmla="*/ 1853755 h 2597465"/>
              <a:gd name="connsiteX1501" fmla="*/ 2331210 w 3127281"/>
              <a:gd name="connsiteY1501" fmla="*/ 1863223 h 2597465"/>
              <a:gd name="connsiteX1502" fmla="*/ 2321733 w 3127281"/>
              <a:gd name="connsiteY1502" fmla="*/ 1849297 h 2597465"/>
              <a:gd name="connsiteX1503" fmla="*/ 2335658 w 3127281"/>
              <a:gd name="connsiteY1503" fmla="*/ 1839829 h 2597465"/>
              <a:gd name="connsiteX1504" fmla="*/ 878238 w 3127281"/>
              <a:gd name="connsiteY1504" fmla="*/ 1833924 h 2597465"/>
              <a:gd name="connsiteX1505" fmla="*/ 878431 w 3127281"/>
              <a:gd name="connsiteY1505" fmla="*/ 1833953 h 2597465"/>
              <a:gd name="connsiteX1506" fmla="*/ 891573 w 3127281"/>
              <a:gd name="connsiteY1506" fmla="*/ 1852212 h 2597465"/>
              <a:gd name="connsiteX1507" fmla="*/ 873290 w 3127281"/>
              <a:gd name="connsiteY1507" fmla="*/ 1865547 h 2597465"/>
              <a:gd name="connsiteX1508" fmla="*/ 859955 w 3127281"/>
              <a:gd name="connsiteY1508" fmla="*/ 1847259 h 2597465"/>
              <a:gd name="connsiteX1509" fmla="*/ 878238 w 3127281"/>
              <a:gd name="connsiteY1509" fmla="*/ 1833924 h 2597465"/>
              <a:gd name="connsiteX1510" fmla="*/ 1451071 w 3127281"/>
              <a:gd name="connsiteY1510" fmla="*/ 1832590 h 2597465"/>
              <a:gd name="connsiteX1511" fmla="*/ 1451147 w 3127281"/>
              <a:gd name="connsiteY1511" fmla="*/ 1832600 h 2597465"/>
              <a:gd name="connsiteX1512" fmla="*/ 1464568 w 3127281"/>
              <a:gd name="connsiteY1512" fmla="*/ 1851164 h 2597465"/>
              <a:gd name="connsiteX1513" fmla="*/ 1446013 w 3127281"/>
              <a:gd name="connsiteY1513" fmla="*/ 1864575 h 2597465"/>
              <a:gd name="connsiteX1514" fmla="*/ 1432593 w 3127281"/>
              <a:gd name="connsiteY1514" fmla="*/ 1846020 h 2597465"/>
              <a:gd name="connsiteX1515" fmla="*/ 1432612 w 3127281"/>
              <a:gd name="connsiteY1515" fmla="*/ 1845906 h 2597465"/>
              <a:gd name="connsiteX1516" fmla="*/ 1451071 w 3127281"/>
              <a:gd name="connsiteY1516" fmla="*/ 1832590 h 2597465"/>
              <a:gd name="connsiteX1517" fmla="*/ 1983329 w 3127281"/>
              <a:gd name="connsiteY1517" fmla="*/ 1832114 h 2597465"/>
              <a:gd name="connsiteX1518" fmla="*/ 1992854 w 3127281"/>
              <a:gd name="connsiteY1518" fmla="*/ 1845449 h 2597465"/>
              <a:gd name="connsiteX1519" fmla="*/ 1992844 w 3127281"/>
              <a:gd name="connsiteY1519" fmla="*/ 1845516 h 2597465"/>
              <a:gd name="connsiteX1520" fmla="*/ 1979442 w 3127281"/>
              <a:gd name="connsiteY1520" fmla="*/ 1855032 h 2597465"/>
              <a:gd name="connsiteX1521" fmla="*/ 1969927 w 3127281"/>
              <a:gd name="connsiteY1521" fmla="*/ 1841630 h 2597465"/>
              <a:gd name="connsiteX1522" fmla="*/ 1983329 w 3127281"/>
              <a:gd name="connsiteY1522" fmla="*/ 1832114 h 2597465"/>
              <a:gd name="connsiteX1523" fmla="*/ 982346 w 3127281"/>
              <a:gd name="connsiteY1523" fmla="*/ 1831447 h 2597465"/>
              <a:gd name="connsiteX1524" fmla="*/ 995396 w 3127281"/>
              <a:gd name="connsiteY1524" fmla="*/ 1849450 h 2597465"/>
              <a:gd name="connsiteX1525" fmla="*/ 977407 w 3127281"/>
              <a:gd name="connsiteY1525" fmla="*/ 1862489 h 2597465"/>
              <a:gd name="connsiteX1526" fmla="*/ 964356 w 3127281"/>
              <a:gd name="connsiteY1526" fmla="*/ 1844497 h 2597465"/>
              <a:gd name="connsiteX1527" fmla="*/ 982346 w 3127281"/>
              <a:gd name="connsiteY1527" fmla="*/ 1831447 h 2597465"/>
              <a:gd name="connsiteX1528" fmla="*/ 2443291 w 3127281"/>
              <a:gd name="connsiteY1528" fmla="*/ 1828875 h 2597465"/>
              <a:gd name="connsiteX1529" fmla="*/ 2455292 w 3127281"/>
              <a:gd name="connsiteY1529" fmla="*/ 1845449 h 2597465"/>
              <a:gd name="connsiteX1530" fmla="*/ 2455292 w 3127281"/>
              <a:gd name="connsiteY1530" fmla="*/ 1845468 h 2597465"/>
              <a:gd name="connsiteX1531" fmla="*/ 2438700 w 3127281"/>
              <a:gd name="connsiteY1531" fmla="*/ 1857469 h 2597465"/>
              <a:gd name="connsiteX1532" fmla="*/ 2426698 w 3127281"/>
              <a:gd name="connsiteY1532" fmla="*/ 1840877 h 2597465"/>
              <a:gd name="connsiteX1533" fmla="*/ 2443291 w 3127281"/>
              <a:gd name="connsiteY1533" fmla="*/ 1828875 h 2597465"/>
              <a:gd name="connsiteX1534" fmla="*/ 2898966 w 3127281"/>
              <a:gd name="connsiteY1534" fmla="*/ 1827923 h 2597465"/>
              <a:gd name="connsiteX1535" fmla="*/ 2899090 w 3127281"/>
              <a:gd name="connsiteY1535" fmla="*/ 1827952 h 2597465"/>
              <a:gd name="connsiteX1536" fmla="*/ 2899538 w 3127281"/>
              <a:gd name="connsiteY1536" fmla="*/ 1828780 h 2597465"/>
              <a:gd name="connsiteX1537" fmla="*/ 2898680 w 3127281"/>
              <a:gd name="connsiteY1537" fmla="*/ 1829447 h 2597465"/>
              <a:gd name="connsiteX1538" fmla="*/ 2898633 w 3127281"/>
              <a:gd name="connsiteY1538" fmla="*/ 1829438 h 2597465"/>
              <a:gd name="connsiteX1539" fmla="*/ 2898109 w 3127281"/>
              <a:gd name="connsiteY1539" fmla="*/ 1828495 h 2597465"/>
              <a:gd name="connsiteX1540" fmla="*/ 2898137 w 3127281"/>
              <a:gd name="connsiteY1540" fmla="*/ 1828371 h 2597465"/>
              <a:gd name="connsiteX1541" fmla="*/ 2898966 w 3127281"/>
              <a:gd name="connsiteY1541" fmla="*/ 1827923 h 2597465"/>
              <a:gd name="connsiteX1542" fmla="*/ 1090264 w 3127281"/>
              <a:gd name="connsiteY1542" fmla="*/ 1826304 h 2597465"/>
              <a:gd name="connsiteX1543" fmla="*/ 1101599 w 3127281"/>
              <a:gd name="connsiteY1543" fmla="*/ 1841925 h 2597465"/>
              <a:gd name="connsiteX1544" fmla="*/ 1085978 w 3127281"/>
              <a:gd name="connsiteY1544" fmla="*/ 1853260 h 2597465"/>
              <a:gd name="connsiteX1545" fmla="*/ 1074643 w 3127281"/>
              <a:gd name="connsiteY1545" fmla="*/ 1837639 h 2597465"/>
              <a:gd name="connsiteX1546" fmla="*/ 1090264 w 3127281"/>
              <a:gd name="connsiteY1546" fmla="*/ 1826304 h 2597465"/>
              <a:gd name="connsiteX1547" fmla="*/ 1789590 w 3127281"/>
              <a:gd name="connsiteY1547" fmla="*/ 1823256 h 2597465"/>
              <a:gd name="connsiteX1548" fmla="*/ 1790448 w 3127281"/>
              <a:gd name="connsiteY1548" fmla="*/ 1823389 h 2597465"/>
              <a:gd name="connsiteX1549" fmla="*/ 1805783 w 3127281"/>
              <a:gd name="connsiteY1549" fmla="*/ 1845545 h 2597465"/>
              <a:gd name="connsiteX1550" fmla="*/ 1784494 w 3127281"/>
              <a:gd name="connsiteY1550" fmla="*/ 1861013 h 2597465"/>
              <a:gd name="connsiteX1551" fmla="*/ 1768159 w 3127281"/>
              <a:gd name="connsiteY1551" fmla="*/ 1839582 h 2597465"/>
              <a:gd name="connsiteX1552" fmla="*/ 1789590 w 3127281"/>
              <a:gd name="connsiteY1552" fmla="*/ 1823256 h 2597465"/>
              <a:gd name="connsiteX1553" fmla="*/ 308642 w 3127281"/>
              <a:gd name="connsiteY1553" fmla="*/ 1820113 h 2597465"/>
              <a:gd name="connsiteX1554" fmla="*/ 309214 w 3127281"/>
              <a:gd name="connsiteY1554" fmla="*/ 1821066 h 2597465"/>
              <a:gd name="connsiteX1555" fmla="*/ 308642 w 3127281"/>
              <a:gd name="connsiteY1555" fmla="*/ 1821066 h 2597465"/>
              <a:gd name="connsiteX1556" fmla="*/ 308166 w 3127281"/>
              <a:gd name="connsiteY1556" fmla="*/ 1820590 h 2597465"/>
              <a:gd name="connsiteX1557" fmla="*/ 308642 w 3127281"/>
              <a:gd name="connsiteY1557" fmla="*/ 1820113 h 2597465"/>
              <a:gd name="connsiteX1558" fmla="*/ 1385730 w 3127281"/>
              <a:gd name="connsiteY1558" fmla="*/ 1812302 h 2597465"/>
              <a:gd name="connsiteX1559" fmla="*/ 1399503 w 3127281"/>
              <a:gd name="connsiteY1559" fmla="*/ 1831209 h 2597465"/>
              <a:gd name="connsiteX1560" fmla="*/ 1380301 w 3127281"/>
              <a:gd name="connsiteY1560" fmla="*/ 1846878 h 2597465"/>
              <a:gd name="connsiteX1561" fmla="*/ 1378405 w 3127281"/>
              <a:gd name="connsiteY1561" fmla="*/ 1846582 h 2597465"/>
              <a:gd name="connsiteX1562" fmla="*/ 1364928 w 3127281"/>
              <a:gd name="connsiteY1562" fmla="*/ 1825780 h 2597465"/>
              <a:gd name="connsiteX1563" fmla="*/ 1385730 w 3127281"/>
              <a:gd name="connsiteY1563" fmla="*/ 1812302 h 2597465"/>
              <a:gd name="connsiteX1564" fmla="*/ 2547304 w 3127281"/>
              <a:gd name="connsiteY1564" fmla="*/ 1811826 h 2597465"/>
              <a:gd name="connsiteX1565" fmla="*/ 2547313 w 3127281"/>
              <a:gd name="connsiteY1565" fmla="*/ 1811826 h 2597465"/>
              <a:gd name="connsiteX1566" fmla="*/ 2563972 w 3127281"/>
              <a:gd name="connsiteY1566" fmla="*/ 1834686 h 2597465"/>
              <a:gd name="connsiteX1567" fmla="*/ 2541122 w 3127281"/>
              <a:gd name="connsiteY1567" fmla="*/ 1851355 h 2597465"/>
              <a:gd name="connsiteX1568" fmla="*/ 2524453 w 3127281"/>
              <a:gd name="connsiteY1568" fmla="*/ 1828495 h 2597465"/>
              <a:gd name="connsiteX1569" fmla="*/ 2547304 w 3127281"/>
              <a:gd name="connsiteY1569" fmla="*/ 1811826 h 2597465"/>
              <a:gd name="connsiteX1570" fmla="*/ 1203516 w 3127281"/>
              <a:gd name="connsiteY1570" fmla="*/ 1810969 h 2597465"/>
              <a:gd name="connsiteX1571" fmla="*/ 1203688 w 3127281"/>
              <a:gd name="connsiteY1571" fmla="*/ 1810998 h 2597465"/>
              <a:gd name="connsiteX1572" fmla="*/ 1216661 w 3127281"/>
              <a:gd name="connsiteY1572" fmla="*/ 1828876 h 2597465"/>
              <a:gd name="connsiteX1573" fmla="*/ 1198954 w 3127281"/>
              <a:gd name="connsiteY1573" fmla="*/ 1841878 h 2597465"/>
              <a:gd name="connsiteX1574" fmla="*/ 1185781 w 3127281"/>
              <a:gd name="connsiteY1574" fmla="*/ 1824142 h 2597465"/>
              <a:gd name="connsiteX1575" fmla="*/ 1203516 w 3127281"/>
              <a:gd name="connsiteY1575" fmla="*/ 1810969 h 2597465"/>
              <a:gd name="connsiteX1576" fmla="*/ 220441 w 3127281"/>
              <a:gd name="connsiteY1576" fmla="*/ 1810968 h 2597465"/>
              <a:gd name="connsiteX1577" fmla="*/ 220559 w 3127281"/>
              <a:gd name="connsiteY1577" fmla="*/ 1810988 h 2597465"/>
              <a:gd name="connsiteX1578" fmla="*/ 221298 w 3127281"/>
              <a:gd name="connsiteY1578" fmla="*/ 1812112 h 2597465"/>
              <a:gd name="connsiteX1579" fmla="*/ 221281 w 3127281"/>
              <a:gd name="connsiteY1579" fmla="*/ 1812226 h 2597465"/>
              <a:gd name="connsiteX1580" fmla="*/ 220155 w 3127281"/>
              <a:gd name="connsiteY1580" fmla="*/ 1812969 h 2597465"/>
              <a:gd name="connsiteX1581" fmla="*/ 219298 w 3127281"/>
              <a:gd name="connsiteY1581" fmla="*/ 1811826 h 2597465"/>
              <a:gd name="connsiteX1582" fmla="*/ 219315 w 3127281"/>
              <a:gd name="connsiteY1582" fmla="*/ 1811711 h 2597465"/>
              <a:gd name="connsiteX1583" fmla="*/ 220441 w 3127281"/>
              <a:gd name="connsiteY1583" fmla="*/ 1810968 h 2597465"/>
              <a:gd name="connsiteX1584" fmla="*/ 2991073 w 3127281"/>
              <a:gd name="connsiteY1584" fmla="*/ 1810302 h 2597465"/>
              <a:gd name="connsiteX1585" fmla="*/ 2991740 w 3127281"/>
              <a:gd name="connsiteY1585" fmla="*/ 1810302 h 2597465"/>
              <a:gd name="connsiteX1586" fmla="*/ 2992121 w 3127281"/>
              <a:gd name="connsiteY1586" fmla="*/ 1810874 h 2597465"/>
              <a:gd name="connsiteX1587" fmla="*/ 2991549 w 3127281"/>
              <a:gd name="connsiteY1587" fmla="*/ 1810874 h 2597465"/>
              <a:gd name="connsiteX1588" fmla="*/ 2991073 w 3127281"/>
              <a:gd name="connsiteY1588" fmla="*/ 1810302 h 2597465"/>
              <a:gd name="connsiteX1589" fmla="*/ 1854074 w 3127281"/>
              <a:gd name="connsiteY1589" fmla="*/ 1805444 h 2597465"/>
              <a:gd name="connsiteX1590" fmla="*/ 1854188 w 3127281"/>
              <a:gd name="connsiteY1590" fmla="*/ 1805463 h 2597465"/>
              <a:gd name="connsiteX1591" fmla="*/ 1867314 w 3127281"/>
              <a:gd name="connsiteY1591" fmla="*/ 1823732 h 2597465"/>
              <a:gd name="connsiteX1592" fmla="*/ 1867305 w 3127281"/>
              <a:gd name="connsiteY1592" fmla="*/ 1823808 h 2597465"/>
              <a:gd name="connsiteX1593" fmla="*/ 1848940 w 3127281"/>
              <a:gd name="connsiteY1593" fmla="*/ 1837039 h 2597465"/>
              <a:gd name="connsiteX1594" fmla="*/ 1835710 w 3127281"/>
              <a:gd name="connsiteY1594" fmla="*/ 1818674 h 2597465"/>
              <a:gd name="connsiteX1595" fmla="*/ 1854074 w 3127281"/>
              <a:gd name="connsiteY1595" fmla="*/ 1805444 h 2597465"/>
              <a:gd name="connsiteX1596" fmla="*/ 132716 w 3127281"/>
              <a:gd name="connsiteY1596" fmla="*/ 1802301 h 2597465"/>
              <a:gd name="connsiteX1597" fmla="*/ 133288 w 3127281"/>
              <a:gd name="connsiteY1597" fmla="*/ 1802301 h 2597465"/>
              <a:gd name="connsiteX1598" fmla="*/ 133288 w 3127281"/>
              <a:gd name="connsiteY1598" fmla="*/ 1802873 h 2597465"/>
              <a:gd name="connsiteX1599" fmla="*/ 132716 w 3127281"/>
              <a:gd name="connsiteY1599" fmla="*/ 1802873 h 2597465"/>
              <a:gd name="connsiteX1600" fmla="*/ 132716 w 3127281"/>
              <a:gd name="connsiteY1600" fmla="*/ 1802301 h 2597465"/>
              <a:gd name="connsiteX1601" fmla="*/ 2159826 w 3127281"/>
              <a:gd name="connsiteY1601" fmla="*/ 1799443 h 2597465"/>
              <a:gd name="connsiteX1602" fmla="*/ 2169351 w 3127281"/>
              <a:gd name="connsiteY1602" fmla="*/ 1812778 h 2597465"/>
              <a:gd name="connsiteX1603" fmla="*/ 2169313 w 3127281"/>
              <a:gd name="connsiteY1603" fmla="*/ 1813026 h 2597465"/>
              <a:gd name="connsiteX1604" fmla="*/ 2155721 w 3127281"/>
              <a:gd name="connsiteY1604" fmla="*/ 1822513 h 2597465"/>
              <a:gd name="connsiteX1605" fmla="*/ 2146243 w 3127281"/>
              <a:gd name="connsiteY1605" fmla="*/ 1808930 h 2597465"/>
              <a:gd name="connsiteX1606" fmla="*/ 2159826 w 3127281"/>
              <a:gd name="connsiteY1606" fmla="*/ 1799443 h 2597465"/>
              <a:gd name="connsiteX1607" fmla="*/ 2647030 w 3127281"/>
              <a:gd name="connsiteY1607" fmla="*/ 1798682 h 2597465"/>
              <a:gd name="connsiteX1608" fmla="*/ 2647402 w 3127281"/>
              <a:gd name="connsiteY1608" fmla="*/ 1798739 h 2597465"/>
              <a:gd name="connsiteX1609" fmla="*/ 2663032 w 3127281"/>
              <a:gd name="connsiteY1609" fmla="*/ 1820684 h 2597465"/>
              <a:gd name="connsiteX1610" fmla="*/ 2641458 w 3127281"/>
              <a:gd name="connsiteY1610" fmla="*/ 1836372 h 2597465"/>
              <a:gd name="connsiteX1611" fmla="*/ 2625399 w 3127281"/>
              <a:gd name="connsiteY1611" fmla="*/ 1814741 h 2597465"/>
              <a:gd name="connsiteX1612" fmla="*/ 2647030 w 3127281"/>
              <a:gd name="connsiteY1612" fmla="*/ 1798682 h 2597465"/>
              <a:gd name="connsiteX1613" fmla="*/ 2741613 w 3127281"/>
              <a:gd name="connsiteY1613" fmla="*/ 1798681 h 2597465"/>
              <a:gd name="connsiteX1614" fmla="*/ 2741623 w 3127281"/>
              <a:gd name="connsiteY1614" fmla="*/ 1798681 h 2597465"/>
              <a:gd name="connsiteX1615" fmla="*/ 2744757 w 3127281"/>
              <a:gd name="connsiteY1615" fmla="*/ 1803063 h 2597465"/>
              <a:gd name="connsiteX1616" fmla="*/ 2744709 w 3127281"/>
              <a:gd name="connsiteY1616" fmla="*/ 1803339 h 2597465"/>
              <a:gd name="connsiteX1617" fmla="*/ 2740470 w 3127281"/>
              <a:gd name="connsiteY1617" fmla="*/ 1806206 h 2597465"/>
              <a:gd name="connsiteX1618" fmla="*/ 2740385 w 3127281"/>
              <a:gd name="connsiteY1618" fmla="*/ 1806196 h 2597465"/>
              <a:gd name="connsiteX1619" fmla="*/ 2737327 w 3127281"/>
              <a:gd name="connsiteY1619" fmla="*/ 1801920 h 2597465"/>
              <a:gd name="connsiteX1620" fmla="*/ 2741613 w 3127281"/>
              <a:gd name="connsiteY1620" fmla="*/ 1798681 h 2597465"/>
              <a:gd name="connsiteX1621" fmla="*/ 2272507 w 3127281"/>
              <a:gd name="connsiteY1621" fmla="*/ 1796300 h 2597465"/>
              <a:gd name="connsiteX1622" fmla="*/ 2272707 w 3127281"/>
              <a:gd name="connsiteY1622" fmla="*/ 1796329 h 2597465"/>
              <a:gd name="connsiteX1623" fmla="*/ 2282032 w 3127281"/>
              <a:gd name="connsiteY1623" fmla="*/ 1809540 h 2597465"/>
              <a:gd name="connsiteX1624" fmla="*/ 2282004 w 3127281"/>
              <a:gd name="connsiteY1624" fmla="*/ 1809712 h 2597465"/>
              <a:gd name="connsiteX1625" fmla="*/ 2268593 w 3127281"/>
              <a:gd name="connsiteY1625" fmla="*/ 1819208 h 2597465"/>
              <a:gd name="connsiteX1626" fmla="*/ 2259096 w 3127281"/>
              <a:gd name="connsiteY1626" fmla="*/ 1805797 h 2597465"/>
              <a:gd name="connsiteX1627" fmla="*/ 2272507 w 3127281"/>
              <a:gd name="connsiteY1627" fmla="*/ 1796300 h 2597465"/>
              <a:gd name="connsiteX1628" fmla="*/ 2041145 w 3127281"/>
              <a:gd name="connsiteY1628" fmla="*/ 1795538 h 2597465"/>
              <a:gd name="connsiteX1629" fmla="*/ 2050670 w 3127281"/>
              <a:gd name="connsiteY1629" fmla="*/ 1809159 h 2597465"/>
              <a:gd name="connsiteX1630" fmla="*/ 2050613 w 3127281"/>
              <a:gd name="connsiteY1630" fmla="*/ 1809464 h 2597465"/>
              <a:gd name="connsiteX1631" fmla="*/ 2036697 w 3127281"/>
              <a:gd name="connsiteY1631" fmla="*/ 1818932 h 2597465"/>
              <a:gd name="connsiteX1632" fmla="*/ 2027220 w 3127281"/>
              <a:gd name="connsiteY1632" fmla="*/ 1805006 h 2597465"/>
              <a:gd name="connsiteX1633" fmla="*/ 2041145 w 3127281"/>
              <a:gd name="connsiteY1633" fmla="*/ 1795538 h 2597465"/>
              <a:gd name="connsiteX1634" fmla="*/ 734505 w 3127281"/>
              <a:gd name="connsiteY1634" fmla="*/ 1792109 h 2597465"/>
              <a:gd name="connsiteX1635" fmla="*/ 734562 w 3127281"/>
              <a:gd name="connsiteY1635" fmla="*/ 1792118 h 2597465"/>
              <a:gd name="connsiteX1636" fmla="*/ 736696 w 3127281"/>
              <a:gd name="connsiteY1636" fmla="*/ 1795062 h 2597465"/>
              <a:gd name="connsiteX1637" fmla="*/ 736615 w 3127281"/>
              <a:gd name="connsiteY1637" fmla="*/ 1795538 h 2597465"/>
              <a:gd name="connsiteX1638" fmla="*/ 733463 w 3127281"/>
              <a:gd name="connsiteY1638" fmla="*/ 1797357 h 2597465"/>
              <a:gd name="connsiteX1639" fmla="*/ 731648 w 3127281"/>
              <a:gd name="connsiteY1639" fmla="*/ 1794204 h 2597465"/>
              <a:gd name="connsiteX1640" fmla="*/ 734505 w 3127281"/>
              <a:gd name="connsiteY1640" fmla="*/ 1792109 h 2597465"/>
              <a:gd name="connsiteX1641" fmla="*/ 832613 w 3127281"/>
              <a:gd name="connsiteY1641" fmla="*/ 1790490 h 2597465"/>
              <a:gd name="connsiteX1642" fmla="*/ 838709 w 3127281"/>
              <a:gd name="connsiteY1642" fmla="*/ 1798872 h 2597465"/>
              <a:gd name="connsiteX1643" fmla="*/ 838707 w 3127281"/>
              <a:gd name="connsiteY1643" fmla="*/ 1798881 h 2597465"/>
              <a:gd name="connsiteX1644" fmla="*/ 830315 w 3127281"/>
              <a:gd name="connsiteY1644" fmla="*/ 1804977 h 2597465"/>
              <a:gd name="connsiteX1645" fmla="*/ 824220 w 3127281"/>
              <a:gd name="connsiteY1645" fmla="*/ 1796586 h 2597465"/>
              <a:gd name="connsiteX1646" fmla="*/ 832613 w 3127281"/>
              <a:gd name="connsiteY1646" fmla="*/ 1790490 h 2597465"/>
              <a:gd name="connsiteX1647" fmla="*/ 1322103 w 3127281"/>
              <a:gd name="connsiteY1647" fmla="*/ 1789156 h 2597465"/>
              <a:gd name="connsiteX1648" fmla="*/ 1322113 w 3127281"/>
              <a:gd name="connsiteY1648" fmla="*/ 1789156 h 2597465"/>
              <a:gd name="connsiteX1649" fmla="*/ 1335152 w 3127281"/>
              <a:gd name="connsiteY1649" fmla="*/ 1807159 h 2597465"/>
              <a:gd name="connsiteX1650" fmla="*/ 1317159 w 3127281"/>
              <a:gd name="connsiteY1650" fmla="*/ 1820198 h 2597465"/>
              <a:gd name="connsiteX1651" fmla="*/ 1304110 w 3127281"/>
              <a:gd name="connsiteY1651" fmla="*/ 1802206 h 2597465"/>
              <a:gd name="connsiteX1652" fmla="*/ 1322103 w 3127281"/>
              <a:gd name="connsiteY1652" fmla="*/ 1789156 h 2597465"/>
              <a:gd name="connsiteX1653" fmla="*/ 2380235 w 3127281"/>
              <a:gd name="connsiteY1653" fmla="*/ 1787537 h 2597465"/>
              <a:gd name="connsiteX1654" fmla="*/ 2380444 w 3127281"/>
              <a:gd name="connsiteY1654" fmla="*/ 1787575 h 2597465"/>
              <a:gd name="connsiteX1655" fmla="*/ 2390522 w 3127281"/>
              <a:gd name="connsiteY1655" fmla="*/ 1801729 h 2597465"/>
              <a:gd name="connsiteX1656" fmla="*/ 2376358 w 3127281"/>
              <a:gd name="connsiteY1656" fmla="*/ 1811997 h 2597465"/>
              <a:gd name="connsiteX1657" fmla="*/ 2366061 w 3127281"/>
              <a:gd name="connsiteY1657" fmla="*/ 1797824 h 2597465"/>
              <a:gd name="connsiteX1658" fmla="*/ 2380235 w 3127281"/>
              <a:gd name="connsiteY1658" fmla="*/ 1787537 h 2597465"/>
              <a:gd name="connsiteX1659" fmla="*/ 933960 w 3127281"/>
              <a:gd name="connsiteY1659" fmla="*/ 1785346 h 2597465"/>
              <a:gd name="connsiteX1660" fmla="*/ 933994 w 3127281"/>
              <a:gd name="connsiteY1660" fmla="*/ 1785356 h 2597465"/>
              <a:gd name="connsiteX1661" fmla="*/ 944913 w 3127281"/>
              <a:gd name="connsiteY1661" fmla="*/ 1800396 h 2597465"/>
              <a:gd name="connsiteX1662" fmla="*/ 929904 w 3127281"/>
              <a:gd name="connsiteY1662" fmla="*/ 1811321 h 2597465"/>
              <a:gd name="connsiteX1663" fmla="*/ 918944 w 3127281"/>
              <a:gd name="connsiteY1663" fmla="*/ 1796310 h 2597465"/>
              <a:gd name="connsiteX1664" fmla="*/ 933960 w 3127281"/>
              <a:gd name="connsiteY1664" fmla="*/ 1785346 h 2597465"/>
              <a:gd name="connsiteX1665" fmla="*/ 2834959 w 3127281"/>
              <a:gd name="connsiteY1665" fmla="*/ 1784394 h 2597465"/>
              <a:gd name="connsiteX1666" fmla="*/ 2835626 w 3127281"/>
              <a:gd name="connsiteY1666" fmla="*/ 1784489 h 2597465"/>
              <a:gd name="connsiteX1667" fmla="*/ 2835626 w 3127281"/>
              <a:gd name="connsiteY1667" fmla="*/ 1785061 h 2597465"/>
              <a:gd name="connsiteX1668" fmla="*/ 2835531 w 3127281"/>
              <a:gd name="connsiteY1668" fmla="*/ 1785156 h 2597465"/>
              <a:gd name="connsiteX1669" fmla="*/ 2834864 w 3127281"/>
              <a:gd name="connsiteY1669" fmla="*/ 1785061 h 2597465"/>
              <a:gd name="connsiteX1670" fmla="*/ 2834959 w 3127281"/>
              <a:gd name="connsiteY1670" fmla="*/ 1784394 h 2597465"/>
              <a:gd name="connsiteX1671" fmla="*/ 1915796 w 3127281"/>
              <a:gd name="connsiteY1671" fmla="*/ 1781346 h 2597465"/>
              <a:gd name="connsiteX1672" fmla="*/ 1915815 w 3127281"/>
              <a:gd name="connsiteY1672" fmla="*/ 1781346 h 2597465"/>
              <a:gd name="connsiteX1673" fmla="*/ 1926083 w 3127281"/>
              <a:gd name="connsiteY1673" fmla="*/ 1795538 h 2597465"/>
              <a:gd name="connsiteX1674" fmla="*/ 1911919 w 3127281"/>
              <a:gd name="connsiteY1674" fmla="*/ 1805806 h 2597465"/>
              <a:gd name="connsiteX1675" fmla="*/ 1901622 w 3127281"/>
              <a:gd name="connsiteY1675" fmla="*/ 1791633 h 2597465"/>
              <a:gd name="connsiteX1676" fmla="*/ 1915796 w 3127281"/>
              <a:gd name="connsiteY1676" fmla="*/ 1781346 h 2597465"/>
              <a:gd name="connsiteX1677" fmla="*/ 1038448 w 3127281"/>
              <a:gd name="connsiteY1677" fmla="*/ 1781156 h 2597465"/>
              <a:gd name="connsiteX1678" fmla="*/ 1038511 w 3127281"/>
              <a:gd name="connsiteY1678" fmla="*/ 1781165 h 2597465"/>
              <a:gd name="connsiteX1679" fmla="*/ 1050449 w 3127281"/>
              <a:gd name="connsiteY1679" fmla="*/ 1797634 h 2597465"/>
              <a:gd name="connsiteX1680" fmla="*/ 1034044 w 3127281"/>
              <a:gd name="connsiteY1680" fmla="*/ 1809578 h 2597465"/>
              <a:gd name="connsiteX1681" fmla="*/ 1022032 w 3127281"/>
              <a:gd name="connsiteY1681" fmla="*/ 1793167 h 2597465"/>
              <a:gd name="connsiteX1682" fmla="*/ 1038448 w 3127281"/>
              <a:gd name="connsiteY1682" fmla="*/ 1781156 h 2597465"/>
              <a:gd name="connsiteX1683" fmla="*/ 1580516 w 3127281"/>
              <a:gd name="connsiteY1683" fmla="*/ 1778108 h 2597465"/>
              <a:gd name="connsiteX1684" fmla="*/ 1590613 w 3127281"/>
              <a:gd name="connsiteY1684" fmla="*/ 1792014 h 2597465"/>
              <a:gd name="connsiteX1685" fmla="*/ 1590603 w 3127281"/>
              <a:gd name="connsiteY1685" fmla="*/ 1792091 h 2597465"/>
              <a:gd name="connsiteX1686" fmla="*/ 1576611 w 3127281"/>
              <a:gd name="connsiteY1686" fmla="*/ 1802178 h 2597465"/>
              <a:gd name="connsiteX1687" fmla="*/ 1566534 w 3127281"/>
              <a:gd name="connsiteY1687" fmla="*/ 1788195 h 2597465"/>
              <a:gd name="connsiteX1688" fmla="*/ 1580516 w 3127281"/>
              <a:gd name="connsiteY1688" fmla="*/ 1778108 h 2597465"/>
              <a:gd name="connsiteX1689" fmla="*/ 1649000 w 3127281"/>
              <a:gd name="connsiteY1689" fmla="*/ 1775822 h 2597465"/>
              <a:gd name="connsiteX1690" fmla="*/ 1660430 w 3127281"/>
              <a:gd name="connsiteY1690" fmla="*/ 1791443 h 2597465"/>
              <a:gd name="connsiteX1691" fmla="*/ 1660421 w 3127281"/>
              <a:gd name="connsiteY1691" fmla="*/ 1791500 h 2597465"/>
              <a:gd name="connsiteX1692" fmla="*/ 1644743 w 3127281"/>
              <a:gd name="connsiteY1692" fmla="*/ 1802920 h 2597465"/>
              <a:gd name="connsiteX1693" fmla="*/ 1633322 w 3127281"/>
              <a:gd name="connsiteY1693" fmla="*/ 1787242 h 2597465"/>
              <a:gd name="connsiteX1694" fmla="*/ 1649000 w 3127281"/>
              <a:gd name="connsiteY1694" fmla="*/ 1775822 h 2597465"/>
              <a:gd name="connsiteX1695" fmla="*/ 2483962 w 3127281"/>
              <a:gd name="connsiteY1695" fmla="*/ 1773535 h 2597465"/>
              <a:gd name="connsiteX1696" fmla="*/ 2484877 w 3127281"/>
              <a:gd name="connsiteY1696" fmla="*/ 1773678 h 2597465"/>
              <a:gd name="connsiteX1697" fmla="*/ 2496783 w 3127281"/>
              <a:gd name="connsiteY1697" fmla="*/ 1791166 h 2597465"/>
              <a:gd name="connsiteX1698" fmla="*/ 2479295 w 3127281"/>
              <a:gd name="connsiteY1698" fmla="*/ 1803063 h 2597465"/>
              <a:gd name="connsiteX1699" fmla="*/ 2467256 w 3127281"/>
              <a:gd name="connsiteY1699" fmla="*/ 1786499 h 2597465"/>
              <a:gd name="connsiteX1700" fmla="*/ 2483962 w 3127281"/>
              <a:gd name="connsiteY1700" fmla="*/ 1773535 h 2597465"/>
              <a:gd name="connsiteX1701" fmla="*/ 1147224 w 3127281"/>
              <a:gd name="connsiteY1701" fmla="*/ 1773060 h 2597465"/>
              <a:gd name="connsiteX1702" fmla="*/ 1159511 w 3127281"/>
              <a:gd name="connsiteY1702" fmla="*/ 1789919 h 2597465"/>
              <a:gd name="connsiteX1703" fmla="*/ 1142843 w 3127281"/>
              <a:gd name="connsiteY1703" fmla="*/ 1802063 h 2597465"/>
              <a:gd name="connsiteX1704" fmla="*/ 1130530 w 3127281"/>
              <a:gd name="connsiteY1704" fmla="*/ 1785376 h 2597465"/>
              <a:gd name="connsiteX1705" fmla="*/ 1147224 w 3127281"/>
              <a:gd name="connsiteY1705" fmla="*/ 1773060 h 2597465"/>
              <a:gd name="connsiteX1706" fmla="*/ 1512889 w 3127281"/>
              <a:gd name="connsiteY1706" fmla="*/ 1770106 h 2597465"/>
              <a:gd name="connsiteX1707" fmla="*/ 1512937 w 3127281"/>
              <a:gd name="connsiteY1707" fmla="*/ 1770116 h 2597465"/>
              <a:gd name="connsiteX1708" fmla="*/ 1524224 w 3127281"/>
              <a:gd name="connsiteY1708" fmla="*/ 1785727 h 2597465"/>
              <a:gd name="connsiteX1709" fmla="*/ 1508660 w 3127281"/>
              <a:gd name="connsiteY1709" fmla="*/ 1797014 h 2597465"/>
              <a:gd name="connsiteX1710" fmla="*/ 1497316 w 3127281"/>
              <a:gd name="connsiteY1710" fmla="*/ 1781450 h 2597465"/>
              <a:gd name="connsiteX1711" fmla="*/ 1512889 w 3127281"/>
              <a:gd name="connsiteY1711" fmla="*/ 1770106 h 2597465"/>
              <a:gd name="connsiteX1712" fmla="*/ 2928018 w 3127281"/>
              <a:gd name="connsiteY1712" fmla="*/ 1766107 h 2597465"/>
              <a:gd name="connsiteX1713" fmla="*/ 2928685 w 3127281"/>
              <a:gd name="connsiteY1713" fmla="*/ 1766773 h 2597465"/>
              <a:gd name="connsiteX1714" fmla="*/ 2927923 w 3127281"/>
              <a:gd name="connsiteY1714" fmla="*/ 1767535 h 2597465"/>
              <a:gd name="connsiteX1715" fmla="*/ 2927161 w 3127281"/>
              <a:gd name="connsiteY1715" fmla="*/ 1766773 h 2597465"/>
              <a:gd name="connsiteX1716" fmla="*/ 2928018 w 3127281"/>
              <a:gd name="connsiteY1716" fmla="*/ 1766107 h 2597465"/>
              <a:gd name="connsiteX1717" fmla="*/ 1717105 w 3127281"/>
              <a:gd name="connsiteY1717" fmla="*/ 1765153 h 2597465"/>
              <a:gd name="connsiteX1718" fmla="*/ 1717114 w 3127281"/>
              <a:gd name="connsiteY1718" fmla="*/ 1765153 h 2597465"/>
              <a:gd name="connsiteX1719" fmla="*/ 1730344 w 3127281"/>
              <a:gd name="connsiteY1719" fmla="*/ 1783346 h 2597465"/>
              <a:gd name="connsiteX1720" fmla="*/ 1730316 w 3127281"/>
              <a:gd name="connsiteY1720" fmla="*/ 1783527 h 2597465"/>
              <a:gd name="connsiteX1721" fmla="*/ 1711942 w 3127281"/>
              <a:gd name="connsiteY1721" fmla="*/ 1796738 h 2597465"/>
              <a:gd name="connsiteX1722" fmla="*/ 1698731 w 3127281"/>
              <a:gd name="connsiteY1722" fmla="*/ 1778364 h 2597465"/>
              <a:gd name="connsiteX1723" fmla="*/ 1717105 w 3127281"/>
              <a:gd name="connsiteY1723" fmla="*/ 1765153 h 2597465"/>
              <a:gd name="connsiteX1724" fmla="*/ 1261333 w 3127281"/>
              <a:gd name="connsiteY1724" fmla="*/ 1758105 h 2597465"/>
              <a:gd name="connsiteX1725" fmla="*/ 1273620 w 3127281"/>
              <a:gd name="connsiteY1725" fmla="*/ 1774964 h 2597465"/>
              <a:gd name="connsiteX1726" fmla="*/ 1256951 w 3127281"/>
              <a:gd name="connsiteY1726" fmla="*/ 1787108 h 2597465"/>
              <a:gd name="connsiteX1727" fmla="*/ 1244635 w 3127281"/>
              <a:gd name="connsiteY1727" fmla="*/ 1770421 h 2597465"/>
              <a:gd name="connsiteX1728" fmla="*/ 1261333 w 3127281"/>
              <a:gd name="connsiteY1728" fmla="*/ 1758105 h 2597465"/>
              <a:gd name="connsiteX1729" fmla="*/ 2095533 w 3127281"/>
              <a:gd name="connsiteY1729" fmla="*/ 1753628 h 2597465"/>
              <a:gd name="connsiteX1730" fmla="*/ 2105867 w 3127281"/>
              <a:gd name="connsiteY1730" fmla="*/ 1767773 h 2597465"/>
              <a:gd name="connsiteX1731" fmla="*/ 2091723 w 3127281"/>
              <a:gd name="connsiteY1731" fmla="*/ 1778108 h 2597465"/>
              <a:gd name="connsiteX1732" fmla="*/ 2081388 w 3127281"/>
              <a:gd name="connsiteY1732" fmla="*/ 1763963 h 2597465"/>
              <a:gd name="connsiteX1733" fmla="*/ 2095533 w 3127281"/>
              <a:gd name="connsiteY1733" fmla="*/ 1753628 h 2597465"/>
              <a:gd name="connsiteX1734" fmla="*/ 1446404 w 3127281"/>
              <a:gd name="connsiteY1734" fmla="*/ 1753343 h 2597465"/>
              <a:gd name="connsiteX1735" fmla="*/ 1446499 w 3127281"/>
              <a:gd name="connsiteY1735" fmla="*/ 1753362 h 2597465"/>
              <a:gd name="connsiteX1736" fmla="*/ 1459453 w 3127281"/>
              <a:gd name="connsiteY1736" fmla="*/ 1771250 h 2597465"/>
              <a:gd name="connsiteX1737" fmla="*/ 1459434 w 3127281"/>
              <a:gd name="connsiteY1737" fmla="*/ 1771345 h 2597465"/>
              <a:gd name="connsiteX1738" fmla="*/ 1441432 w 3127281"/>
              <a:gd name="connsiteY1738" fmla="*/ 1784385 h 2597465"/>
              <a:gd name="connsiteX1739" fmla="*/ 1428402 w 3127281"/>
              <a:gd name="connsiteY1739" fmla="*/ 1766373 h 2597465"/>
              <a:gd name="connsiteX1740" fmla="*/ 1446404 w 3127281"/>
              <a:gd name="connsiteY1740" fmla="*/ 1753343 h 2597465"/>
              <a:gd name="connsiteX1741" fmla="*/ 2584832 w 3127281"/>
              <a:gd name="connsiteY1741" fmla="*/ 1752581 h 2597465"/>
              <a:gd name="connsiteX1742" fmla="*/ 2603120 w 3127281"/>
              <a:gd name="connsiteY1742" fmla="*/ 1777727 h 2597465"/>
              <a:gd name="connsiteX1743" fmla="*/ 2603111 w 3127281"/>
              <a:gd name="connsiteY1743" fmla="*/ 1777755 h 2597465"/>
              <a:gd name="connsiteX1744" fmla="*/ 2577936 w 3127281"/>
              <a:gd name="connsiteY1744" fmla="*/ 1796043 h 2597465"/>
              <a:gd name="connsiteX1745" fmla="*/ 2559657 w 3127281"/>
              <a:gd name="connsiteY1745" fmla="*/ 1770859 h 2597465"/>
              <a:gd name="connsiteX1746" fmla="*/ 2584832 w 3127281"/>
              <a:gd name="connsiteY1746" fmla="*/ 1752581 h 2597465"/>
              <a:gd name="connsiteX1747" fmla="*/ 2209166 w 3127281"/>
              <a:gd name="connsiteY1747" fmla="*/ 1752581 h 2597465"/>
              <a:gd name="connsiteX1748" fmla="*/ 2218691 w 3127281"/>
              <a:gd name="connsiteY1748" fmla="*/ 1765630 h 2597465"/>
              <a:gd name="connsiteX1749" fmla="*/ 2218691 w 3127281"/>
              <a:gd name="connsiteY1749" fmla="*/ 1765639 h 2597465"/>
              <a:gd name="connsiteX1750" fmla="*/ 2205632 w 3127281"/>
              <a:gd name="connsiteY1750" fmla="*/ 1775164 h 2597465"/>
              <a:gd name="connsiteX1751" fmla="*/ 2196107 w 3127281"/>
              <a:gd name="connsiteY1751" fmla="*/ 1762106 h 2597465"/>
              <a:gd name="connsiteX1752" fmla="*/ 2209166 w 3127281"/>
              <a:gd name="connsiteY1752" fmla="*/ 1752581 h 2597465"/>
              <a:gd name="connsiteX1753" fmla="*/ 193580 w 3127281"/>
              <a:gd name="connsiteY1753" fmla="*/ 1748389 h 2597465"/>
              <a:gd name="connsiteX1754" fmla="*/ 194152 w 3127281"/>
              <a:gd name="connsiteY1754" fmla="*/ 1749246 h 2597465"/>
              <a:gd name="connsiteX1755" fmla="*/ 194125 w 3127281"/>
              <a:gd name="connsiteY1755" fmla="*/ 1749465 h 2597465"/>
              <a:gd name="connsiteX1756" fmla="*/ 193295 w 3127281"/>
              <a:gd name="connsiteY1756" fmla="*/ 1749913 h 2597465"/>
              <a:gd name="connsiteX1757" fmla="*/ 192723 w 3127281"/>
              <a:gd name="connsiteY1757" fmla="*/ 1749056 h 2597465"/>
              <a:gd name="connsiteX1758" fmla="*/ 192751 w 3127281"/>
              <a:gd name="connsiteY1758" fmla="*/ 1748837 h 2597465"/>
              <a:gd name="connsiteX1759" fmla="*/ 193580 w 3127281"/>
              <a:gd name="connsiteY1759" fmla="*/ 1748389 h 2597465"/>
              <a:gd name="connsiteX1760" fmla="*/ 1975041 w 3127281"/>
              <a:gd name="connsiteY1760" fmla="*/ 1747913 h 2597465"/>
              <a:gd name="connsiteX1761" fmla="*/ 1985138 w 3127281"/>
              <a:gd name="connsiteY1761" fmla="*/ 1761724 h 2597465"/>
              <a:gd name="connsiteX1762" fmla="*/ 1971326 w 3127281"/>
              <a:gd name="connsiteY1762" fmla="*/ 1771821 h 2597465"/>
              <a:gd name="connsiteX1763" fmla="*/ 1961230 w 3127281"/>
              <a:gd name="connsiteY1763" fmla="*/ 1758010 h 2597465"/>
              <a:gd name="connsiteX1764" fmla="*/ 1975041 w 3127281"/>
              <a:gd name="connsiteY1764" fmla="*/ 1747913 h 2597465"/>
              <a:gd name="connsiteX1765" fmla="*/ 1784065 w 3127281"/>
              <a:gd name="connsiteY1765" fmla="*/ 1745627 h 2597465"/>
              <a:gd name="connsiteX1766" fmla="*/ 1785037 w 3127281"/>
              <a:gd name="connsiteY1766" fmla="*/ 1745779 h 2597465"/>
              <a:gd name="connsiteX1767" fmla="*/ 1800258 w 3127281"/>
              <a:gd name="connsiteY1767" fmla="*/ 1768011 h 2597465"/>
              <a:gd name="connsiteX1768" fmla="*/ 1777893 w 3127281"/>
              <a:gd name="connsiteY1768" fmla="*/ 1784184 h 2597465"/>
              <a:gd name="connsiteX1769" fmla="*/ 1761701 w 3127281"/>
              <a:gd name="connsiteY1769" fmla="*/ 1761819 h 2597465"/>
              <a:gd name="connsiteX1770" fmla="*/ 1784065 w 3127281"/>
              <a:gd name="connsiteY1770" fmla="*/ 1745627 h 2597465"/>
              <a:gd name="connsiteX1771" fmla="*/ 2317275 w 3127281"/>
              <a:gd name="connsiteY1771" fmla="*/ 1744579 h 2597465"/>
              <a:gd name="connsiteX1772" fmla="*/ 2326990 w 3127281"/>
              <a:gd name="connsiteY1772" fmla="*/ 1757914 h 2597465"/>
              <a:gd name="connsiteX1773" fmla="*/ 2313655 w 3127281"/>
              <a:gd name="connsiteY1773" fmla="*/ 1767630 h 2597465"/>
              <a:gd name="connsiteX1774" fmla="*/ 2313531 w 3127281"/>
              <a:gd name="connsiteY1774" fmla="*/ 1767611 h 2597465"/>
              <a:gd name="connsiteX1775" fmla="*/ 2304130 w 3127281"/>
              <a:gd name="connsiteY1775" fmla="*/ 1754295 h 2597465"/>
              <a:gd name="connsiteX1776" fmla="*/ 2317370 w 3127281"/>
              <a:gd name="connsiteY1776" fmla="*/ 1744770 h 2597465"/>
              <a:gd name="connsiteX1777" fmla="*/ 2680368 w 3127281"/>
              <a:gd name="connsiteY1777" fmla="*/ 1743913 h 2597465"/>
              <a:gd name="connsiteX1778" fmla="*/ 2692274 w 3127281"/>
              <a:gd name="connsiteY1778" fmla="*/ 1760581 h 2597465"/>
              <a:gd name="connsiteX1779" fmla="*/ 2692217 w 3127281"/>
              <a:gd name="connsiteY1779" fmla="*/ 1760943 h 2597465"/>
              <a:gd name="connsiteX1780" fmla="*/ 2675187 w 3127281"/>
              <a:gd name="connsiteY1780" fmla="*/ 1772792 h 2597465"/>
              <a:gd name="connsiteX1781" fmla="*/ 2663338 w 3127281"/>
              <a:gd name="connsiteY1781" fmla="*/ 1755762 h 2597465"/>
              <a:gd name="connsiteX1782" fmla="*/ 2680368 w 3127281"/>
              <a:gd name="connsiteY1782" fmla="*/ 1743913 h 2597465"/>
              <a:gd name="connsiteX1783" fmla="*/ 791180 w 3127281"/>
              <a:gd name="connsiteY1783" fmla="*/ 1740389 h 2597465"/>
              <a:gd name="connsiteX1784" fmla="*/ 791308 w 3127281"/>
              <a:gd name="connsiteY1784" fmla="*/ 1740408 h 2597465"/>
              <a:gd name="connsiteX1785" fmla="*/ 793385 w 3127281"/>
              <a:gd name="connsiteY1785" fmla="*/ 1743398 h 2597465"/>
              <a:gd name="connsiteX1786" fmla="*/ 790398 w 3127281"/>
              <a:gd name="connsiteY1786" fmla="*/ 1745475 h 2597465"/>
              <a:gd name="connsiteX1787" fmla="*/ 788322 w 3127281"/>
              <a:gd name="connsiteY1787" fmla="*/ 1742484 h 2597465"/>
              <a:gd name="connsiteX1788" fmla="*/ 788361 w 3127281"/>
              <a:gd name="connsiteY1788" fmla="*/ 1742227 h 2597465"/>
              <a:gd name="connsiteX1789" fmla="*/ 791180 w 3127281"/>
              <a:gd name="connsiteY1789" fmla="*/ 1740389 h 2597465"/>
              <a:gd name="connsiteX1790" fmla="*/ 108332 w 3127281"/>
              <a:gd name="connsiteY1790" fmla="*/ 1737531 h 2597465"/>
              <a:gd name="connsiteX1791" fmla="*/ 109761 w 3127281"/>
              <a:gd name="connsiteY1791" fmla="*/ 1739627 h 2597465"/>
              <a:gd name="connsiteX1792" fmla="*/ 109753 w 3127281"/>
              <a:gd name="connsiteY1792" fmla="*/ 1739674 h 2597465"/>
              <a:gd name="connsiteX1793" fmla="*/ 107761 w 3127281"/>
              <a:gd name="connsiteY1793" fmla="*/ 1741056 h 2597465"/>
              <a:gd name="connsiteX1794" fmla="*/ 106237 w 3127281"/>
              <a:gd name="connsiteY1794" fmla="*/ 1739055 h 2597465"/>
              <a:gd name="connsiteX1795" fmla="*/ 108332 w 3127281"/>
              <a:gd name="connsiteY1795" fmla="*/ 1737531 h 2597465"/>
              <a:gd name="connsiteX1796" fmla="*/ 2772761 w 3127281"/>
              <a:gd name="connsiteY1796" fmla="*/ 1737436 h 2597465"/>
              <a:gd name="connsiteX1797" fmla="*/ 2775799 w 3127281"/>
              <a:gd name="connsiteY1797" fmla="*/ 1741561 h 2597465"/>
              <a:gd name="connsiteX1798" fmla="*/ 2771617 w 3127281"/>
              <a:gd name="connsiteY1798" fmla="*/ 1744961 h 2597465"/>
              <a:gd name="connsiteX1799" fmla="*/ 2771532 w 3127281"/>
              <a:gd name="connsiteY1799" fmla="*/ 1744951 h 2597465"/>
              <a:gd name="connsiteX1800" fmla="*/ 2768474 w 3127281"/>
              <a:gd name="connsiteY1800" fmla="*/ 1740675 h 2597465"/>
              <a:gd name="connsiteX1801" fmla="*/ 2772761 w 3127281"/>
              <a:gd name="connsiteY1801" fmla="*/ 1737436 h 2597465"/>
              <a:gd name="connsiteX1802" fmla="*/ 889192 w 3127281"/>
              <a:gd name="connsiteY1802" fmla="*/ 1736960 h 2597465"/>
              <a:gd name="connsiteX1803" fmla="*/ 897003 w 3127281"/>
              <a:gd name="connsiteY1803" fmla="*/ 1747723 h 2597465"/>
              <a:gd name="connsiteX1804" fmla="*/ 896964 w 3127281"/>
              <a:gd name="connsiteY1804" fmla="*/ 1747961 h 2597465"/>
              <a:gd name="connsiteX1805" fmla="*/ 885963 w 3127281"/>
              <a:gd name="connsiteY1805" fmla="*/ 1755733 h 2597465"/>
              <a:gd name="connsiteX1806" fmla="*/ 878191 w 3127281"/>
              <a:gd name="connsiteY1806" fmla="*/ 1744732 h 2597465"/>
              <a:gd name="connsiteX1807" fmla="*/ 889192 w 3127281"/>
              <a:gd name="connsiteY1807" fmla="*/ 1736960 h 2597465"/>
              <a:gd name="connsiteX1808" fmla="*/ 697167 w 3127281"/>
              <a:gd name="connsiteY1808" fmla="*/ 1734769 h 2597465"/>
              <a:gd name="connsiteX1809" fmla="*/ 699453 w 3127281"/>
              <a:gd name="connsiteY1809" fmla="*/ 1737912 h 2597465"/>
              <a:gd name="connsiteX1810" fmla="*/ 696262 w 3127281"/>
              <a:gd name="connsiteY1810" fmla="*/ 1740246 h 2597465"/>
              <a:gd name="connsiteX1811" fmla="*/ 693929 w 3127281"/>
              <a:gd name="connsiteY1811" fmla="*/ 1737055 h 2597465"/>
              <a:gd name="connsiteX1812" fmla="*/ 697167 w 3127281"/>
              <a:gd name="connsiteY1812" fmla="*/ 1734769 h 2597465"/>
              <a:gd name="connsiteX1813" fmla="*/ 990252 w 3127281"/>
              <a:gd name="connsiteY1813" fmla="*/ 1733245 h 2597465"/>
              <a:gd name="connsiteX1814" fmla="*/ 990487 w 3127281"/>
              <a:gd name="connsiteY1814" fmla="*/ 1733283 h 2597465"/>
              <a:gd name="connsiteX1815" fmla="*/ 1001873 w 3127281"/>
              <a:gd name="connsiteY1815" fmla="*/ 1749152 h 2597465"/>
              <a:gd name="connsiteX1816" fmla="*/ 986018 w 3127281"/>
              <a:gd name="connsiteY1816" fmla="*/ 1760734 h 2597465"/>
              <a:gd name="connsiteX1817" fmla="*/ 974391 w 3127281"/>
              <a:gd name="connsiteY1817" fmla="*/ 1744875 h 2597465"/>
              <a:gd name="connsiteX1818" fmla="*/ 990252 w 3127281"/>
              <a:gd name="connsiteY1818" fmla="*/ 1733245 h 2597465"/>
              <a:gd name="connsiteX1819" fmla="*/ 2421002 w 3127281"/>
              <a:gd name="connsiteY1819" fmla="*/ 1732674 h 2597465"/>
              <a:gd name="connsiteX1820" fmla="*/ 2421021 w 3127281"/>
              <a:gd name="connsiteY1820" fmla="*/ 1732674 h 2597465"/>
              <a:gd name="connsiteX1821" fmla="*/ 2431384 w 3127281"/>
              <a:gd name="connsiteY1821" fmla="*/ 1746961 h 2597465"/>
              <a:gd name="connsiteX1822" fmla="*/ 2417125 w 3127281"/>
              <a:gd name="connsiteY1822" fmla="*/ 1757324 h 2597465"/>
              <a:gd name="connsiteX1823" fmla="*/ 2406733 w 3127281"/>
              <a:gd name="connsiteY1823" fmla="*/ 1743056 h 2597465"/>
              <a:gd name="connsiteX1824" fmla="*/ 2421002 w 3127281"/>
              <a:gd name="connsiteY1824" fmla="*/ 1732674 h 2597465"/>
              <a:gd name="connsiteX1825" fmla="*/ 1381634 w 3127281"/>
              <a:gd name="connsiteY1825" fmla="*/ 1732006 h 2597465"/>
              <a:gd name="connsiteX1826" fmla="*/ 1394016 w 3127281"/>
              <a:gd name="connsiteY1826" fmla="*/ 1749151 h 2597465"/>
              <a:gd name="connsiteX1827" fmla="*/ 1376871 w 3127281"/>
              <a:gd name="connsiteY1827" fmla="*/ 1761534 h 2597465"/>
              <a:gd name="connsiteX1828" fmla="*/ 1364489 w 3127281"/>
              <a:gd name="connsiteY1828" fmla="*/ 1744389 h 2597465"/>
              <a:gd name="connsiteX1829" fmla="*/ 1381634 w 3127281"/>
              <a:gd name="connsiteY1829" fmla="*/ 1732006 h 2597465"/>
              <a:gd name="connsiteX1830" fmla="*/ 1094837 w 3127281"/>
              <a:gd name="connsiteY1830" fmla="*/ 1729339 h 2597465"/>
              <a:gd name="connsiteX1831" fmla="*/ 1107029 w 3127281"/>
              <a:gd name="connsiteY1831" fmla="*/ 1746199 h 2597465"/>
              <a:gd name="connsiteX1832" fmla="*/ 1090269 w 3127281"/>
              <a:gd name="connsiteY1832" fmla="*/ 1758314 h 2597465"/>
              <a:gd name="connsiteX1833" fmla="*/ 1078063 w 3127281"/>
              <a:gd name="connsiteY1833" fmla="*/ 1741541 h 2597465"/>
              <a:gd name="connsiteX1834" fmla="*/ 1094837 w 3127281"/>
              <a:gd name="connsiteY1834" fmla="*/ 1729339 h 2597465"/>
              <a:gd name="connsiteX1835" fmla="*/ 23750 w 3127281"/>
              <a:gd name="connsiteY1835" fmla="*/ 1727625 h 2597465"/>
              <a:gd name="connsiteX1836" fmla="*/ 23885 w 3127281"/>
              <a:gd name="connsiteY1836" fmla="*/ 1727644 h 2597465"/>
              <a:gd name="connsiteX1837" fmla="*/ 24988 w 3127281"/>
              <a:gd name="connsiteY1837" fmla="*/ 1729340 h 2597465"/>
              <a:gd name="connsiteX1838" fmla="*/ 24966 w 3127281"/>
              <a:gd name="connsiteY1838" fmla="*/ 1729473 h 2597465"/>
              <a:gd name="connsiteX1839" fmla="*/ 23273 w 3127281"/>
              <a:gd name="connsiteY1839" fmla="*/ 1730578 h 2597465"/>
              <a:gd name="connsiteX1840" fmla="*/ 23138 w 3127281"/>
              <a:gd name="connsiteY1840" fmla="*/ 1730559 h 2597465"/>
              <a:gd name="connsiteX1841" fmla="*/ 22035 w 3127281"/>
              <a:gd name="connsiteY1841" fmla="*/ 1728863 h 2597465"/>
              <a:gd name="connsiteX1842" fmla="*/ 22057 w 3127281"/>
              <a:gd name="connsiteY1842" fmla="*/ 1728730 h 2597465"/>
              <a:gd name="connsiteX1843" fmla="*/ 23750 w 3127281"/>
              <a:gd name="connsiteY1843" fmla="*/ 1727625 h 2597465"/>
              <a:gd name="connsiteX1844" fmla="*/ 605347 w 3127281"/>
              <a:gd name="connsiteY1844" fmla="*/ 1727530 h 2597465"/>
              <a:gd name="connsiteX1845" fmla="*/ 608109 w 3127281"/>
              <a:gd name="connsiteY1845" fmla="*/ 1731245 h 2597465"/>
              <a:gd name="connsiteX1846" fmla="*/ 608098 w 3127281"/>
              <a:gd name="connsiteY1846" fmla="*/ 1731311 h 2597465"/>
              <a:gd name="connsiteX1847" fmla="*/ 604394 w 3127281"/>
              <a:gd name="connsiteY1847" fmla="*/ 1734007 h 2597465"/>
              <a:gd name="connsiteX1848" fmla="*/ 601632 w 3127281"/>
              <a:gd name="connsiteY1848" fmla="*/ 1730292 h 2597465"/>
              <a:gd name="connsiteX1849" fmla="*/ 601642 w 3127281"/>
              <a:gd name="connsiteY1849" fmla="*/ 1730225 h 2597465"/>
              <a:gd name="connsiteX1850" fmla="*/ 605347 w 3127281"/>
              <a:gd name="connsiteY1850" fmla="*/ 1727530 h 2597465"/>
              <a:gd name="connsiteX1851" fmla="*/ 1847597 w 3127281"/>
              <a:gd name="connsiteY1851" fmla="*/ 1726101 h 2597465"/>
              <a:gd name="connsiteX1852" fmla="*/ 1847797 w 3127281"/>
              <a:gd name="connsiteY1852" fmla="*/ 1726130 h 2597465"/>
              <a:gd name="connsiteX1853" fmla="*/ 1860646 w 3127281"/>
              <a:gd name="connsiteY1853" fmla="*/ 1744104 h 2597465"/>
              <a:gd name="connsiteX1854" fmla="*/ 1842653 w 3127281"/>
              <a:gd name="connsiteY1854" fmla="*/ 1757143 h 2597465"/>
              <a:gd name="connsiteX1855" fmla="*/ 1829604 w 3127281"/>
              <a:gd name="connsiteY1855" fmla="*/ 1739151 h 2597465"/>
              <a:gd name="connsiteX1856" fmla="*/ 1847597 w 3127281"/>
              <a:gd name="connsiteY1856" fmla="*/ 1726101 h 2597465"/>
              <a:gd name="connsiteX1857" fmla="*/ 2864201 w 3127281"/>
              <a:gd name="connsiteY1857" fmla="*/ 1722481 h 2597465"/>
              <a:gd name="connsiteX1858" fmla="*/ 2864268 w 3127281"/>
              <a:gd name="connsiteY1858" fmla="*/ 1722491 h 2597465"/>
              <a:gd name="connsiteX1859" fmla="*/ 2864820 w 3127281"/>
              <a:gd name="connsiteY1859" fmla="*/ 1723415 h 2597465"/>
              <a:gd name="connsiteX1860" fmla="*/ 2863906 w 3127281"/>
              <a:gd name="connsiteY1860" fmla="*/ 1723977 h 2597465"/>
              <a:gd name="connsiteX1861" fmla="*/ 2863343 w 3127281"/>
              <a:gd name="connsiteY1861" fmla="*/ 1723053 h 2597465"/>
              <a:gd name="connsiteX1862" fmla="*/ 2863372 w 3127281"/>
              <a:gd name="connsiteY1862" fmla="*/ 1722929 h 2597465"/>
              <a:gd name="connsiteX1863" fmla="*/ 2864201 w 3127281"/>
              <a:gd name="connsiteY1863" fmla="*/ 1722481 h 2597465"/>
              <a:gd name="connsiteX1864" fmla="*/ 515240 w 3127281"/>
              <a:gd name="connsiteY1864" fmla="*/ 1721243 h 2597465"/>
              <a:gd name="connsiteX1865" fmla="*/ 515287 w 3127281"/>
              <a:gd name="connsiteY1865" fmla="*/ 1721253 h 2597465"/>
              <a:gd name="connsiteX1866" fmla="*/ 516669 w 3127281"/>
              <a:gd name="connsiteY1866" fmla="*/ 1723243 h 2597465"/>
              <a:gd name="connsiteX1867" fmla="*/ 514724 w 3127281"/>
              <a:gd name="connsiteY1867" fmla="*/ 1724634 h 2597465"/>
              <a:gd name="connsiteX1868" fmla="*/ 513287 w 3127281"/>
              <a:gd name="connsiteY1868" fmla="*/ 1722681 h 2597465"/>
              <a:gd name="connsiteX1869" fmla="*/ 515240 w 3127281"/>
              <a:gd name="connsiteY1869" fmla="*/ 1721243 h 2597465"/>
              <a:gd name="connsiteX1870" fmla="*/ 1204279 w 3127281"/>
              <a:gd name="connsiteY1870" fmla="*/ 1720671 h 2597465"/>
              <a:gd name="connsiteX1871" fmla="*/ 1204364 w 3127281"/>
              <a:gd name="connsiteY1871" fmla="*/ 1720681 h 2597465"/>
              <a:gd name="connsiteX1872" fmla="*/ 1216471 w 3127281"/>
              <a:gd name="connsiteY1872" fmla="*/ 1737531 h 2597465"/>
              <a:gd name="connsiteX1873" fmla="*/ 1199707 w 3127281"/>
              <a:gd name="connsiteY1873" fmla="*/ 1749647 h 2597465"/>
              <a:gd name="connsiteX1874" fmla="*/ 1187505 w 3127281"/>
              <a:gd name="connsiteY1874" fmla="*/ 1732873 h 2597465"/>
              <a:gd name="connsiteX1875" fmla="*/ 1204279 w 3127281"/>
              <a:gd name="connsiteY1875" fmla="*/ 1720671 h 2597465"/>
              <a:gd name="connsiteX1876" fmla="*/ 426848 w 3127281"/>
              <a:gd name="connsiteY1876" fmla="*/ 1713623 h 2597465"/>
              <a:gd name="connsiteX1877" fmla="*/ 426975 w 3127281"/>
              <a:gd name="connsiteY1877" fmla="*/ 1713652 h 2597465"/>
              <a:gd name="connsiteX1878" fmla="*/ 427419 w 3127281"/>
              <a:gd name="connsiteY1878" fmla="*/ 1714480 h 2597465"/>
              <a:gd name="connsiteX1879" fmla="*/ 426562 w 3127281"/>
              <a:gd name="connsiteY1879" fmla="*/ 1715147 h 2597465"/>
              <a:gd name="connsiteX1880" fmla="*/ 426515 w 3127281"/>
              <a:gd name="connsiteY1880" fmla="*/ 1715138 h 2597465"/>
              <a:gd name="connsiteX1881" fmla="*/ 425990 w 3127281"/>
              <a:gd name="connsiteY1881" fmla="*/ 1714195 h 2597465"/>
              <a:gd name="connsiteX1882" fmla="*/ 426016 w 3127281"/>
              <a:gd name="connsiteY1882" fmla="*/ 1714071 h 2597465"/>
              <a:gd name="connsiteX1883" fmla="*/ 426848 w 3127281"/>
              <a:gd name="connsiteY1883" fmla="*/ 1713623 h 2597465"/>
              <a:gd name="connsiteX1884" fmla="*/ 2521491 w 3127281"/>
              <a:gd name="connsiteY1884" fmla="*/ 1713433 h 2597465"/>
              <a:gd name="connsiteX1885" fmla="*/ 2521539 w 3127281"/>
              <a:gd name="connsiteY1885" fmla="*/ 1713442 h 2597465"/>
              <a:gd name="connsiteX1886" fmla="*/ 2536255 w 3127281"/>
              <a:gd name="connsiteY1886" fmla="*/ 1733721 h 2597465"/>
              <a:gd name="connsiteX1887" fmla="*/ 2516024 w 3127281"/>
              <a:gd name="connsiteY1887" fmla="*/ 1748437 h 2597465"/>
              <a:gd name="connsiteX1888" fmla="*/ 2501251 w 3127281"/>
              <a:gd name="connsiteY1888" fmla="*/ 1728206 h 2597465"/>
              <a:gd name="connsiteX1889" fmla="*/ 2521491 w 3127281"/>
              <a:gd name="connsiteY1889" fmla="*/ 1713433 h 2597465"/>
              <a:gd name="connsiteX1890" fmla="*/ 2030763 w 3127281"/>
              <a:gd name="connsiteY1890" fmla="*/ 1708385 h 2597465"/>
              <a:gd name="connsiteX1891" fmla="*/ 2040011 w 3127281"/>
              <a:gd name="connsiteY1891" fmla="*/ 1721015 h 2597465"/>
              <a:gd name="connsiteX1892" fmla="*/ 2027048 w 3127281"/>
              <a:gd name="connsiteY1892" fmla="*/ 1732388 h 2597465"/>
              <a:gd name="connsiteX1893" fmla="*/ 2024924 w 3127281"/>
              <a:gd name="connsiteY1893" fmla="*/ 1732055 h 2597465"/>
              <a:gd name="connsiteX1894" fmla="*/ 2016008 w 3127281"/>
              <a:gd name="connsiteY1894" fmla="*/ 1717300 h 2597465"/>
              <a:gd name="connsiteX1895" fmla="*/ 2030763 w 3127281"/>
              <a:gd name="connsiteY1895" fmla="*/ 1708385 h 2597465"/>
              <a:gd name="connsiteX1896" fmla="*/ 2145824 w 3127281"/>
              <a:gd name="connsiteY1896" fmla="*/ 1708289 h 2597465"/>
              <a:gd name="connsiteX1897" fmla="*/ 2155349 w 3127281"/>
              <a:gd name="connsiteY1897" fmla="*/ 1721624 h 2597465"/>
              <a:gd name="connsiteX1898" fmla="*/ 2155340 w 3127281"/>
              <a:gd name="connsiteY1898" fmla="*/ 1721691 h 2597465"/>
              <a:gd name="connsiteX1899" fmla="*/ 2141938 w 3127281"/>
              <a:gd name="connsiteY1899" fmla="*/ 1731207 h 2597465"/>
              <a:gd name="connsiteX1900" fmla="*/ 2132423 w 3127281"/>
              <a:gd name="connsiteY1900" fmla="*/ 1717805 h 2597465"/>
              <a:gd name="connsiteX1901" fmla="*/ 2145824 w 3127281"/>
              <a:gd name="connsiteY1901" fmla="*/ 1708289 h 2597465"/>
              <a:gd name="connsiteX1902" fmla="*/ 1319722 w 3127281"/>
              <a:gd name="connsiteY1902" fmla="*/ 1703908 h 2597465"/>
              <a:gd name="connsiteX1903" fmla="*/ 1331723 w 3127281"/>
              <a:gd name="connsiteY1903" fmla="*/ 1720386 h 2597465"/>
              <a:gd name="connsiteX1904" fmla="*/ 1315321 w 3127281"/>
              <a:gd name="connsiteY1904" fmla="*/ 1732330 h 2597465"/>
              <a:gd name="connsiteX1905" fmla="*/ 1303310 w 3127281"/>
              <a:gd name="connsiteY1905" fmla="*/ 1715919 h 2597465"/>
              <a:gd name="connsiteX1906" fmla="*/ 1319722 w 3127281"/>
              <a:gd name="connsiteY1906" fmla="*/ 1703908 h 2597465"/>
              <a:gd name="connsiteX1907" fmla="*/ 339599 w 3127281"/>
              <a:gd name="connsiteY1907" fmla="*/ 1703432 h 2597465"/>
              <a:gd name="connsiteX1908" fmla="*/ 339628 w 3127281"/>
              <a:gd name="connsiteY1908" fmla="*/ 1703432 h 2597465"/>
              <a:gd name="connsiteX1909" fmla="*/ 340647 w 3127281"/>
              <a:gd name="connsiteY1909" fmla="*/ 1704860 h 2597465"/>
              <a:gd name="connsiteX1910" fmla="*/ 340635 w 3127281"/>
              <a:gd name="connsiteY1910" fmla="*/ 1704975 h 2597465"/>
              <a:gd name="connsiteX1911" fmla="*/ 339218 w 3127281"/>
              <a:gd name="connsiteY1911" fmla="*/ 1706004 h 2597465"/>
              <a:gd name="connsiteX1912" fmla="*/ 338171 w 3127281"/>
              <a:gd name="connsiteY1912" fmla="*/ 1704480 h 2597465"/>
              <a:gd name="connsiteX1913" fmla="*/ 338175 w 3127281"/>
              <a:gd name="connsiteY1913" fmla="*/ 1704451 h 2597465"/>
              <a:gd name="connsiteX1914" fmla="*/ 339599 w 3127281"/>
              <a:gd name="connsiteY1914" fmla="*/ 1703432 h 2597465"/>
              <a:gd name="connsiteX1915" fmla="*/ 2254601 w 3127281"/>
              <a:gd name="connsiteY1915" fmla="*/ 1701813 h 2597465"/>
              <a:gd name="connsiteX1916" fmla="*/ 2263840 w 3127281"/>
              <a:gd name="connsiteY1916" fmla="*/ 1714767 h 2597465"/>
              <a:gd name="connsiteX1917" fmla="*/ 2263697 w 3127281"/>
              <a:gd name="connsiteY1917" fmla="*/ 1715700 h 2597465"/>
              <a:gd name="connsiteX1918" fmla="*/ 2250581 w 3127281"/>
              <a:gd name="connsiteY1918" fmla="*/ 1724444 h 2597465"/>
              <a:gd name="connsiteX1919" fmla="*/ 2241837 w 3127281"/>
              <a:gd name="connsiteY1919" fmla="*/ 1711338 h 2597465"/>
              <a:gd name="connsiteX1920" fmla="*/ 2241847 w 3127281"/>
              <a:gd name="connsiteY1920" fmla="*/ 1711290 h 2597465"/>
              <a:gd name="connsiteX1921" fmla="*/ 2254601 w 3127281"/>
              <a:gd name="connsiteY1921" fmla="*/ 1701813 h 2597465"/>
              <a:gd name="connsiteX1922" fmla="*/ 1575658 w 3127281"/>
              <a:gd name="connsiteY1922" fmla="*/ 1699908 h 2597465"/>
              <a:gd name="connsiteX1923" fmla="*/ 1587279 w 3127281"/>
              <a:gd name="connsiteY1923" fmla="*/ 1715814 h 2597465"/>
              <a:gd name="connsiteX1924" fmla="*/ 1571372 w 3127281"/>
              <a:gd name="connsiteY1924" fmla="*/ 1727435 h 2597465"/>
              <a:gd name="connsiteX1925" fmla="*/ 1559751 w 3127281"/>
              <a:gd name="connsiteY1925" fmla="*/ 1711528 h 2597465"/>
              <a:gd name="connsiteX1926" fmla="*/ 1575658 w 3127281"/>
              <a:gd name="connsiteY1926" fmla="*/ 1699908 h 2597465"/>
              <a:gd name="connsiteX1927" fmla="*/ 1908366 w 3127281"/>
              <a:gd name="connsiteY1927" fmla="*/ 1698574 h 2597465"/>
              <a:gd name="connsiteX1928" fmla="*/ 1919130 w 3127281"/>
              <a:gd name="connsiteY1928" fmla="*/ 1713338 h 2597465"/>
              <a:gd name="connsiteX1929" fmla="*/ 1919120 w 3127281"/>
              <a:gd name="connsiteY1929" fmla="*/ 1713405 h 2597465"/>
              <a:gd name="connsiteX1930" fmla="*/ 1904290 w 3127281"/>
              <a:gd name="connsiteY1930" fmla="*/ 1724158 h 2597465"/>
              <a:gd name="connsiteX1931" fmla="*/ 1893536 w 3127281"/>
              <a:gd name="connsiteY1931" fmla="*/ 1709328 h 2597465"/>
              <a:gd name="connsiteX1932" fmla="*/ 1908366 w 3127281"/>
              <a:gd name="connsiteY1932" fmla="*/ 1698574 h 2597465"/>
              <a:gd name="connsiteX1933" fmla="*/ 1644524 w 3127281"/>
              <a:gd name="connsiteY1933" fmla="*/ 1696193 h 2597465"/>
              <a:gd name="connsiteX1934" fmla="*/ 1659002 w 3127281"/>
              <a:gd name="connsiteY1934" fmla="*/ 1716100 h 2597465"/>
              <a:gd name="connsiteX1935" fmla="*/ 1658992 w 3127281"/>
              <a:gd name="connsiteY1935" fmla="*/ 1716148 h 2597465"/>
              <a:gd name="connsiteX1936" fmla="*/ 1639037 w 3127281"/>
              <a:gd name="connsiteY1936" fmla="*/ 1730616 h 2597465"/>
              <a:gd name="connsiteX1937" fmla="*/ 1624569 w 3127281"/>
              <a:gd name="connsiteY1937" fmla="*/ 1710661 h 2597465"/>
              <a:gd name="connsiteX1938" fmla="*/ 1644524 w 3127281"/>
              <a:gd name="connsiteY1938" fmla="*/ 1696193 h 2597465"/>
              <a:gd name="connsiteX1939" fmla="*/ 254446 w 3127281"/>
              <a:gd name="connsiteY1939" fmla="*/ 1693335 h 2597465"/>
              <a:gd name="connsiteX1940" fmla="*/ 256065 w 3127281"/>
              <a:gd name="connsiteY1940" fmla="*/ 1695621 h 2597465"/>
              <a:gd name="connsiteX1941" fmla="*/ 256059 w 3127281"/>
              <a:gd name="connsiteY1941" fmla="*/ 1695659 h 2597465"/>
              <a:gd name="connsiteX1942" fmla="*/ 253779 w 3127281"/>
              <a:gd name="connsiteY1942" fmla="*/ 1697336 h 2597465"/>
              <a:gd name="connsiteX1943" fmla="*/ 253739 w 3127281"/>
              <a:gd name="connsiteY1943" fmla="*/ 1697326 h 2597465"/>
              <a:gd name="connsiteX1944" fmla="*/ 252064 w 3127281"/>
              <a:gd name="connsiteY1944" fmla="*/ 1695050 h 2597465"/>
              <a:gd name="connsiteX1945" fmla="*/ 254446 w 3127281"/>
              <a:gd name="connsiteY1945" fmla="*/ 1693335 h 2597465"/>
              <a:gd name="connsiteX1946" fmla="*/ 2618456 w 3127281"/>
              <a:gd name="connsiteY1946" fmla="*/ 1693145 h 2597465"/>
              <a:gd name="connsiteX1947" fmla="*/ 2618608 w 3127281"/>
              <a:gd name="connsiteY1947" fmla="*/ 1693174 h 2597465"/>
              <a:gd name="connsiteX1948" fmla="*/ 2636839 w 3127281"/>
              <a:gd name="connsiteY1948" fmla="*/ 1718386 h 2597465"/>
              <a:gd name="connsiteX1949" fmla="*/ 2611779 w 3127281"/>
              <a:gd name="connsiteY1949" fmla="*/ 1736636 h 2597465"/>
              <a:gd name="connsiteX1950" fmla="*/ 2593367 w 3127281"/>
              <a:gd name="connsiteY1950" fmla="*/ 1711557 h 2597465"/>
              <a:gd name="connsiteX1951" fmla="*/ 2618456 w 3127281"/>
              <a:gd name="connsiteY1951" fmla="*/ 1693145 h 2597465"/>
              <a:gd name="connsiteX1952" fmla="*/ 2358232 w 3127281"/>
              <a:gd name="connsiteY1952" fmla="*/ 1690668 h 2597465"/>
              <a:gd name="connsiteX1953" fmla="*/ 2358461 w 3127281"/>
              <a:gd name="connsiteY1953" fmla="*/ 1690706 h 2597465"/>
              <a:gd name="connsiteX1954" fmla="*/ 2367757 w 3127281"/>
              <a:gd name="connsiteY1954" fmla="*/ 1703431 h 2597465"/>
              <a:gd name="connsiteX1955" fmla="*/ 2355260 w 3127281"/>
              <a:gd name="connsiteY1955" fmla="*/ 1712756 h 2597465"/>
              <a:gd name="connsiteX1956" fmla="*/ 2345697 w 3127281"/>
              <a:gd name="connsiteY1956" fmla="*/ 1700231 h 2597465"/>
              <a:gd name="connsiteX1957" fmla="*/ 2358232 w 3127281"/>
              <a:gd name="connsiteY1957" fmla="*/ 1690668 h 2597465"/>
              <a:gd name="connsiteX1958" fmla="*/ 1508126 w 3127281"/>
              <a:gd name="connsiteY1958" fmla="*/ 1690192 h 2597465"/>
              <a:gd name="connsiteX1959" fmla="*/ 1520747 w 3127281"/>
              <a:gd name="connsiteY1959" fmla="*/ 1707575 h 2597465"/>
              <a:gd name="connsiteX1960" fmla="*/ 1503364 w 3127281"/>
              <a:gd name="connsiteY1960" fmla="*/ 1720196 h 2597465"/>
              <a:gd name="connsiteX1961" fmla="*/ 1490743 w 3127281"/>
              <a:gd name="connsiteY1961" fmla="*/ 1702813 h 2597465"/>
              <a:gd name="connsiteX1962" fmla="*/ 1508126 w 3127281"/>
              <a:gd name="connsiteY1962" fmla="*/ 1690192 h 2597465"/>
              <a:gd name="connsiteX1963" fmla="*/ 1712247 w 3127281"/>
              <a:gd name="connsiteY1963" fmla="*/ 1686191 h 2597465"/>
              <a:gd name="connsiteX1964" fmla="*/ 1712495 w 3127281"/>
              <a:gd name="connsiteY1964" fmla="*/ 1686230 h 2597465"/>
              <a:gd name="connsiteX1965" fmla="*/ 1727678 w 3127281"/>
              <a:gd name="connsiteY1965" fmla="*/ 1707337 h 2597465"/>
              <a:gd name="connsiteX1966" fmla="*/ 1706608 w 3127281"/>
              <a:gd name="connsiteY1966" fmla="*/ 1722720 h 2597465"/>
              <a:gd name="connsiteX1967" fmla="*/ 1691168 w 3127281"/>
              <a:gd name="connsiteY1967" fmla="*/ 1701632 h 2597465"/>
              <a:gd name="connsiteX1968" fmla="*/ 1712247 w 3127281"/>
              <a:gd name="connsiteY1968" fmla="*/ 1686191 h 2597465"/>
              <a:gd name="connsiteX1969" fmla="*/ 169864 w 3127281"/>
              <a:gd name="connsiteY1969" fmla="*/ 1682191 h 2597465"/>
              <a:gd name="connsiteX1970" fmla="*/ 172435 w 3127281"/>
              <a:gd name="connsiteY1970" fmla="*/ 1685715 h 2597465"/>
              <a:gd name="connsiteX1971" fmla="*/ 168911 w 3127281"/>
              <a:gd name="connsiteY1971" fmla="*/ 1688192 h 2597465"/>
              <a:gd name="connsiteX1972" fmla="*/ 168835 w 3127281"/>
              <a:gd name="connsiteY1972" fmla="*/ 1688182 h 2597465"/>
              <a:gd name="connsiteX1973" fmla="*/ 166435 w 3127281"/>
              <a:gd name="connsiteY1973" fmla="*/ 1684763 h 2597465"/>
              <a:gd name="connsiteX1974" fmla="*/ 169864 w 3127281"/>
              <a:gd name="connsiteY1974" fmla="*/ 1682191 h 2597465"/>
              <a:gd name="connsiteX1975" fmla="*/ 946151 w 3127281"/>
              <a:gd name="connsiteY1975" fmla="*/ 1682001 h 2597465"/>
              <a:gd name="connsiteX1976" fmla="*/ 956819 w 3127281"/>
              <a:gd name="connsiteY1976" fmla="*/ 1696765 h 2597465"/>
              <a:gd name="connsiteX1977" fmla="*/ 956795 w 3127281"/>
              <a:gd name="connsiteY1977" fmla="*/ 1696907 h 2597465"/>
              <a:gd name="connsiteX1978" fmla="*/ 941886 w 3127281"/>
              <a:gd name="connsiteY1978" fmla="*/ 1707556 h 2597465"/>
              <a:gd name="connsiteX1979" fmla="*/ 931241 w 3127281"/>
              <a:gd name="connsiteY1979" fmla="*/ 1692650 h 2597465"/>
              <a:gd name="connsiteX1980" fmla="*/ 946151 w 3127281"/>
              <a:gd name="connsiteY1980" fmla="*/ 1682001 h 2597465"/>
              <a:gd name="connsiteX1981" fmla="*/ 849092 w 3127281"/>
              <a:gd name="connsiteY1981" fmla="*/ 1681810 h 2597465"/>
              <a:gd name="connsiteX1982" fmla="*/ 856902 w 3127281"/>
              <a:gd name="connsiteY1982" fmla="*/ 1692478 h 2597465"/>
              <a:gd name="connsiteX1983" fmla="*/ 856849 w 3127281"/>
              <a:gd name="connsiteY1983" fmla="*/ 1692821 h 2597465"/>
              <a:gd name="connsiteX1984" fmla="*/ 845836 w 3127281"/>
              <a:gd name="connsiteY1984" fmla="*/ 1700584 h 2597465"/>
              <a:gd name="connsiteX1985" fmla="*/ 838079 w 3127281"/>
              <a:gd name="connsiteY1985" fmla="*/ 1689564 h 2597465"/>
              <a:gd name="connsiteX1986" fmla="*/ 849092 w 3127281"/>
              <a:gd name="connsiteY1986" fmla="*/ 1681810 h 2597465"/>
              <a:gd name="connsiteX1987" fmla="*/ 1046354 w 3127281"/>
              <a:gd name="connsiteY1987" fmla="*/ 1681809 h 2597465"/>
              <a:gd name="connsiteX1988" fmla="*/ 1057974 w 3127281"/>
              <a:gd name="connsiteY1988" fmla="*/ 1697716 h 2597465"/>
              <a:gd name="connsiteX1989" fmla="*/ 1042067 w 3127281"/>
              <a:gd name="connsiteY1989" fmla="*/ 1709337 h 2597465"/>
              <a:gd name="connsiteX1990" fmla="*/ 1030447 w 3127281"/>
              <a:gd name="connsiteY1990" fmla="*/ 1693430 h 2597465"/>
              <a:gd name="connsiteX1991" fmla="*/ 1046354 w 3127281"/>
              <a:gd name="connsiteY1991" fmla="*/ 1681809 h 2597465"/>
              <a:gd name="connsiteX1992" fmla="*/ 755270 w 3127281"/>
              <a:gd name="connsiteY1992" fmla="*/ 1677809 h 2597465"/>
              <a:gd name="connsiteX1993" fmla="*/ 755362 w 3127281"/>
              <a:gd name="connsiteY1993" fmla="*/ 1677828 h 2597465"/>
              <a:gd name="connsiteX1994" fmla="*/ 761557 w 3127281"/>
              <a:gd name="connsiteY1994" fmla="*/ 1686477 h 2597465"/>
              <a:gd name="connsiteX1995" fmla="*/ 752889 w 3127281"/>
              <a:gd name="connsiteY1995" fmla="*/ 1692763 h 2597465"/>
              <a:gd name="connsiteX1996" fmla="*/ 746602 w 3127281"/>
              <a:gd name="connsiteY1996" fmla="*/ 1684095 h 2597465"/>
              <a:gd name="connsiteX1997" fmla="*/ 746617 w 3127281"/>
              <a:gd name="connsiteY1997" fmla="*/ 1684000 h 2597465"/>
              <a:gd name="connsiteX1998" fmla="*/ 755270 w 3127281"/>
              <a:gd name="connsiteY1998" fmla="*/ 1677809 h 2597465"/>
              <a:gd name="connsiteX1999" fmla="*/ 1151224 w 3127281"/>
              <a:gd name="connsiteY1999" fmla="*/ 1677523 h 2597465"/>
              <a:gd name="connsiteX2000" fmla="*/ 1152141 w 3127281"/>
              <a:gd name="connsiteY2000" fmla="*/ 1677666 h 2597465"/>
              <a:gd name="connsiteX2001" fmla="*/ 1164040 w 3127281"/>
              <a:gd name="connsiteY2001" fmla="*/ 1695154 h 2597465"/>
              <a:gd name="connsiteX2002" fmla="*/ 1146557 w 3127281"/>
              <a:gd name="connsiteY2002" fmla="*/ 1707051 h 2597465"/>
              <a:gd name="connsiteX2003" fmla="*/ 1134512 w 3127281"/>
              <a:gd name="connsiteY2003" fmla="*/ 1690487 h 2597465"/>
              <a:gd name="connsiteX2004" fmla="*/ 1151224 w 3127281"/>
              <a:gd name="connsiteY2004" fmla="*/ 1677523 h 2597465"/>
              <a:gd name="connsiteX2005" fmla="*/ 2457578 w 3127281"/>
              <a:gd name="connsiteY2005" fmla="*/ 1677238 h 2597465"/>
              <a:gd name="connsiteX2006" fmla="*/ 2457645 w 3127281"/>
              <a:gd name="connsiteY2006" fmla="*/ 1677247 h 2597465"/>
              <a:gd name="connsiteX2007" fmla="*/ 2466246 w 3127281"/>
              <a:gd name="connsiteY2007" fmla="*/ 1689144 h 2597465"/>
              <a:gd name="connsiteX2008" fmla="*/ 2454416 w 3127281"/>
              <a:gd name="connsiteY2008" fmla="*/ 1697755 h 2597465"/>
              <a:gd name="connsiteX2009" fmla="*/ 2445738 w 3127281"/>
              <a:gd name="connsiteY2009" fmla="*/ 1685915 h 2597465"/>
              <a:gd name="connsiteX2010" fmla="*/ 2457578 w 3127281"/>
              <a:gd name="connsiteY2010" fmla="*/ 1677238 h 2597465"/>
              <a:gd name="connsiteX2011" fmla="*/ 1442023 w 3127281"/>
              <a:gd name="connsiteY2011" fmla="*/ 1673047 h 2597465"/>
              <a:gd name="connsiteX2012" fmla="*/ 1454691 w 3127281"/>
              <a:gd name="connsiteY2012" fmla="*/ 1690477 h 2597465"/>
              <a:gd name="connsiteX2013" fmla="*/ 1454691 w 3127281"/>
              <a:gd name="connsiteY2013" fmla="*/ 1690487 h 2597465"/>
              <a:gd name="connsiteX2014" fmla="*/ 1437251 w 3127281"/>
              <a:gd name="connsiteY2014" fmla="*/ 1703155 h 2597465"/>
              <a:gd name="connsiteX2015" fmla="*/ 1424582 w 3127281"/>
              <a:gd name="connsiteY2015" fmla="*/ 1685715 h 2597465"/>
              <a:gd name="connsiteX2016" fmla="*/ 1442023 w 3127281"/>
              <a:gd name="connsiteY2016" fmla="*/ 1673047 h 2597465"/>
              <a:gd name="connsiteX2017" fmla="*/ 2712753 w 3127281"/>
              <a:gd name="connsiteY2017" fmla="*/ 1671904 h 2597465"/>
              <a:gd name="connsiteX2018" fmla="*/ 2734184 w 3127281"/>
              <a:gd name="connsiteY2018" fmla="*/ 1701431 h 2597465"/>
              <a:gd name="connsiteX2019" fmla="*/ 2734184 w 3127281"/>
              <a:gd name="connsiteY2019" fmla="*/ 1701460 h 2597465"/>
              <a:gd name="connsiteX2020" fmla="*/ 2704628 w 3127281"/>
              <a:gd name="connsiteY2020" fmla="*/ 1722882 h 2597465"/>
              <a:gd name="connsiteX2021" fmla="*/ 2683196 w 3127281"/>
              <a:gd name="connsiteY2021" fmla="*/ 1693335 h 2597465"/>
              <a:gd name="connsiteX2022" fmla="*/ 2712753 w 3127281"/>
              <a:gd name="connsiteY2022" fmla="*/ 1671904 h 2597465"/>
              <a:gd name="connsiteX2023" fmla="*/ 2801240 w 3127281"/>
              <a:gd name="connsiteY2023" fmla="*/ 1671333 h 2597465"/>
              <a:gd name="connsiteX2024" fmla="*/ 2807441 w 3127281"/>
              <a:gd name="connsiteY2024" fmla="*/ 1679867 h 2597465"/>
              <a:gd name="connsiteX2025" fmla="*/ 2798859 w 3127281"/>
              <a:gd name="connsiteY2025" fmla="*/ 1686382 h 2597465"/>
              <a:gd name="connsiteX2026" fmla="*/ 2792658 w 3127281"/>
              <a:gd name="connsiteY2026" fmla="*/ 1677848 h 2597465"/>
              <a:gd name="connsiteX2027" fmla="*/ 2801240 w 3127281"/>
              <a:gd name="connsiteY2027" fmla="*/ 1671333 h 2597465"/>
              <a:gd name="connsiteX2028" fmla="*/ 86234 w 3127281"/>
              <a:gd name="connsiteY2028" fmla="*/ 1670570 h 2597465"/>
              <a:gd name="connsiteX2029" fmla="*/ 89854 w 3127281"/>
              <a:gd name="connsiteY2029" fmla="*/ 1675428 h 2597465"/>
              <a:gd name="connsiteX2030" fmla="*/ 89837 w 3127281"/>
              <a:gd name="connsiteY2030" fmla="*/ 1675533 h 2597465"/>
              <a:gd name="connsiteX2031" fmla="*/ 84901 w 3127281"/>
              <a:gd name="connsiteY2031" fmla="*/ 1679047 h 2597465"/>
              <a:gd name="connsiteX2032" fmla="*/ 84877 w 3127281"/>
              <a:gd name="connsiteY2032" fmla="*/ 1679047 h 2597465"/>
              <a:gd name="connsiteX2033" fmla="*/ 81376 w 3127281"/>
              <a:gd name="connsiteY2033" fmla="*/ 1674094 h 2597465"/>
              <a:gd name="connsiteX2034" fmla="*/ 81394 w 3127281"/>
              <a:gd name="connsiteY2034" fmla="*/ 1673989 h 2597465"/>
              <a:gd name="connsiteX2035" fmla="*/ 86234 w 3127281"/>
              <a:gd name="connsiteY2035" fmla="*/ 1670570 h 2597465"/>
              <a:gd name="connsiteX2036" fmla="*/ 1777874 w 3127281"/>
              <a:gd name="connsiteY2036" fmla="*/ 1668379 h 2597465"/>
              <a:gd name="connsiteX2037" fmla="*/ 1793495 w 3127281"/>
              <a:gd name="connsiteY2037" fmla="*/ 1689811 h 2597465"/>
              <a:gd name="connsiteX2038" fmla="*/ 1793400 w 3127281"/>
              <a:gd name="connsiteY2038" fmla="*/ 1690392 h 2597465"/>
              <a:gd name="connsiteX2039" fmla="*/ 1771388 w 3127281"/>
              <a:gd name="connsiteY2039" fmla="*/ 1705927 h 2597465"/>
              <a:gd name="connsiteX2040" fmla="*/ 1755862 w 3127281"/>
              <a:gd name="connsiteY2040" fmla="*/ 1683905 h 2597465"/>
              <a:gd name="connsiteX2041" fmla="*/ 1777874 w 3127281"/>
              <a:gd name="connsiteY2041" fmla="*/ 1668379 h 2597465"/>
              <a:gd name="connsiteX2042" fmla="*/ 1261428 w 3127281"/>
              <a:gd name="connsiteY2042" fmla="*/ 1668284 h 2597465"/>
              <a:gd name="connsiteX2043" fmla="*/ 1273049 w 3127281"/>
              <a:gd name="connsiteY2043" fmla="*/ 1684381 h 2597465"/>
              <a:gd name="connsiteX2044" fmla="*/ 1272944 w 3127281"/>
              <a:gd name="connsiteY2044" fmla="*/ 1685057 h 2597465"/>
              <a:gd name="connsiteX2045" fmla="*/ 1256170 w 3127281"/>
              <a:gd name="connsiteY2045" fmla="*/ 1696564 h 2597465"/>
              <a:gd name="connsiteX2046" fmla="*/ 1244655 w 3127281"/>
              <a:gd name="connsiteY2046" fmla="*/ 1679800 h 2597465"/>
              <a:gd name="connsiteX2047" fmla="*/ 1261428 w 3127281"/>
              <a:gd name="connsiteY2047" fmla="*/ 1668284 h 2597465"/>
              <a:gd name="connsiteX2048" fmla="*/ 664782 w 3127281"/>
              <a:gd name="connsiteY2048" fmla="*/ 1666856 h 2597465"/>
              <a:gd name="connsiteX2049" fmla="*/ 674307 w 3127281"/>
              <a:gd name="connsiteY2049" fmla="*/ 1679905 h 2597465"/>
              <a:gd name="connsiteX2050" fmla="*/ 674305 w 3127281"/>
              <a:gd name="connsiteY2050" fmla="*/ 1679914 h 2597465"/>
              <a:gd name="connsiteX2051" fmla="*/ 661244 w 3127281"/>
              <a:gd name="connsiteY2051" fmla="*/ 1689439 h 2597465"/>
              <a:gd name="connsiteX2052" fmla="*/ 651720 w 3127281"/>
              <a:gd name="connsiteY2052" fmla="*/ 1676381 h 2597465"/>
              <a:gd name="connsiteX2053" fmla="*/ 664782 w 3127281"/>
              <a:gd name="connsiteY2053" fmla="*/ 1666856 h 2597465"/>
              <a:gd name="connsiteX2054" fmla="*/ 2082674 w 3127281"/>
              <a:gd name="connsiteY2054" fmla="*/ 1663331 h 2597465"/>
              <a:gd name="connsiteX2055" fmla="*/ 2082693 w 3127281"/>
              <a:gd name="connsiteY2055" fmla="*/ 1663331 h 2597465"/>
              <a:gd name="connsiteX2056" fmla="*/ 2092961 w 3127281"/>
              <a:gd name="connsiteY2056" fmla="*/ 1677523 h 2597465"/>
              <a:gd name="connsiteX2057" fmla="*/ 2078797 w 3127281"/>
              <a:gd name="connsiteY2057" fmla="*/ 1687791 h 2597465"/>
              <a:gd name="connsiteX2058" fmla="*/ 2068500 w 3127281"/>
              <a:gd name="connsiteY2058" fmla="*/ 1673618 h 2597465"/>
              <a:gd name="connsiteX2059" fmla="*/ 2082674 w 3127281"/>
              <a:gd name="connsiteY2059" fmla="*/ 1663331 h 2597465"/>
              <a:gd name="connsiteX2060" fmla="*/ 575057 w 3127281"/>
              <a:gd name="connsiteY2060" fmla="*/ 1662188 h 2597465"/>
              <a:gd name="connsiteX2061" fmla="*/ 575142 w 3127281"/>
              <a:gd name="connsiteY2061" fmla="*/ 1662198 h 2597465"/>
              <a:gd name="connsiteX2062" fmla="*/ 581629 w 3127281"/>
              <a:gd name="connsiteY2062" fmla="*/ 1671142 h 2597465"/>
              <a:gd name="connsiteX2063" fmla="*/ 572580 w 3127281"/>
              <a:gd name="connsiteY2063" fmla="*/ 1677714 h 2597465"/>
              <a:gd name="connsiteX2064" fmla="*/ 566753 w 3127281"/>
              <a:gd name="connsiteY2064" fmla="*/ 1669675 h 2597465"/>
              <a:gd name="connsiteX2065" fmla="*/ 575057 w 3127281"/>
              <a:gd name="connsiteY2065" fmla="*/ 1662188 h 2597465"/>
              <a:gd name="connsiteX2066" fmla="*/ 2890 w 3127281"/>
              <a:gd name="connsiteY2066" fmla="*/ 1661616 h 2597465"/>
              <a:gd name="connsiteX2067" fmla="*/ 5081 w 3127281"/>
              <a:gd name="connsiteY2067" fmla="*/ 1664474 h 2597465"/>
              <a:gd name="connsiteX2068" fmla="*/ 5053 w 3127281"/>
              <a:gd name="connsiteY2068" fmla="*/ 1664645 h 2597465"/>
              <a:gd name="connsiteX2069" fmla="*/ 2128 w 3127281"/>
              <a:gd name="connsiteY2069" fmla="*/ 1666569 h 2597465"/>
              <a:gd name="connsiteX2070" fmla="*/ 2070 w 3127281"/>
              <a:gd name="connsiteY2070" fmla="*/ 1666560 h 2597465"/>
              <a:gd name="connsiteX2071" fmla="*/ 33 w 3127281"/>
              <a:gd name="connsiteY2071" fmla="*/ 1663712 h 2597465"/>
              <a:gd name="connsiteX2072" fmla="*/ 41 w 3127281"/>
              <a:gd name="connsiteY2072" fmla="*/ 1663655 h 2597465"/>
              <a:gd name="connsiteX2073" fmla="*/ 2890 w 3127281"/>
              <a:gd name="connsiteY2073" fmla="*/ 1661616 h 2597465"/>
              <a:gd name="connsiteX2074" fmla="*/ 1965992 w 3127281"/>
              <a:gd name="connsiteY2074" fmla="*/ 1659521 h 2597465"/>
              <a:gd name="connsiteX2075" fmla="*/ 1966069 w 3127281"/>
              <a:gd name="connsiteY2075" fmla="*/ 1659531 h 2597465"/>
              <a:gd name="connsiteX2076" fmla="*/ 1978470 w 3127281"/>
              <a:gd name="connsiteY2076" fmla="*/ 1676666 h 2597465"/>
              <a:gd name="connsiteX2077" fmla="*/ 1961421 w 3127281"/>
              <a:gd name="connsiteY2077" fmla="*/ 1689077 h 2597465"/>
              <a:gd name="connsiteX2078" fmla="*/ 1948924 w 3127281"/>
              <a:gd name="connsiteY2078" fmla="*/ 1672009 h 2597465"/>
              <a:gd name="connsiteX2079" fmla="*/ 1965992 w 3127281"/>
              <a:gd name="connsiteY2079" fmla="*/ 1659521 h 2597465"/>
              <a:gd name="connsiteX2080" fmla="*/ 2889536 w 3127281"/>
              <a:gd name="connsiteY2080" fmla="*/ 1658759 h 2597465"/>
              <a:gd name="connsiteX2081" fmla="*/ 2890203 w 3127281"/>
              <a:gd name="connsiteY2081" fmla="*/ 1659426 h 2597465"/>
              <a:gd name="connsiteX2082" fmla="*/ 2889441 w 3127281"/>
              <a:gd name="connsiteY2082" fmla="*/ 1660188 h 2597465"/>
              <a:gd name="connsiteX2083" fmla="*/ 2888679 w 3127281"/>
              <a:gd name="connsiteY2083" fmla="*/ 1659426 h 2597465"/>
              <a:gd name="connsiteX2084" fmla="*/ 2888679 w 3127281"/>
              <a:gd name="connsiteY2084" fmla="*/ 1659417 h 2597465"/>
              <a:gd name="connsiteX2085" fmla="*/ 2889536 w 3127281"/>
              <a:gd name="connsiteY2085" fmla="*/ 1658759 h 2597465"/>
              <a:gd name="connsiteX2086" fmla="*/ 2191831 w 3127281"/>
              <a:gd name="connsiteY2086" fmla="*/ 1657902 h 2597465"/>
              <a:gd name="connsiteX2087" fmla="*/ 2201356 w 3127281"/>
              <a:gd name="connsiteY2087" fmla="*/ 1671237 h 2597465"/>
              <a:gd name="connsiteX2088" fmla="*/ 2201346 w 3127281"/>
              <a:gd name="connsiteY2088" fmla="*/ 1671304 h 2597465"/>
              <a:gd name="connsiteX2089" fmla="*/ 2187944 w 3127281"/>
              <a:gd name="connsiteY2089" fmla="*/ 1680820 h 2597465"/>
              <a:gd name="connsiteX2090" fmla="*/ 2178429 w 3127281"/>
              <a:gd name="connsiteY2090" fmla="*/ 1667418 h 2597465"/>
              <a:gd name="connsiteX2091" fmla="*/ 2191831 w 3127281"/>
              <a:gd name="connsiteY2091" fmla="*/ 1657902 h 2597465"/>
              <a:gd name="connsiteX2092" fmla="*/ 2554162 w 3127281"/>
              <a:gd name="connsiteY2092" fmla="*/ 1657807 h 2597465"/>
              <a:gd name="connsiteX2093" fmla="*/ 2565497 w 3127281"/>
              <a:gd name="connsiteY2093" fmla="*/ 1673428 h 2597465"/>
              <a:gd name="connsiteX2094" fmla="*/ 2549933 w 3127281"/>
              <a:gd name="connsiteY2094" fmla="*/ 1684715 h 2597465"/>
              <a:gd name="connsiteX2095" fmla="*/ 2538589 w 3127281"/>
              <a:gd name="connsiteY2095" fmla="*/ 1669151 h 2597465"/>
              <a:gd name="connsiteX2096" fmla="*/ 2554162 w 3127281"/>
              <a:gd name="connsiteY2096" fmla="*/ 1657807 h 2597465"/>
              <a:gd name="connsiteX2097" fmla="*/ 487046 w 3127281"/>
              <a:gd name="connsiteY2097" fmla="*/ 1656663 h 2597465"/>
              <a:gd name="connsiteX2098" fmla="*/ 490579 w 3127281"/>
              <a:gd name="connsiteY2098" fmla="*/ 1661502 h 2597465"/>
              <a:gd name="connsiteX2099" fmla="*/ 485729 w 3127281"/>
              <a:gd name="connsiteY2099" fmla="*/ 1665131 h 2597465"/>
              <a:gd name="connsiteX2100" fmla="*/ 482093 w 3127281"/>
              <a:gd name="connsiteY2100" fmla="*/ 1660283 h 2597465"/>
              <a:gd name="connsiteX2101" fmla="*/ 487046 w 3127281"/>
              <a:gd name="connsiteY2101" fmla="*/ 1656663 h 2597465"/>
              <a:gd name="connsiteX2102" fmla="*/ 400654 w 3127281"/>
              <a:gd name="connsiteY2102" fmla="*/ 1648853 h 2597465"/>
              <a:gd name="connsiteX2103" fmla="*/ 402750 w 3127281"/>
              <a:gd name="connsiteY2103" fmla="*/ 1651806 h 2597465"/>
              <a:gd name="connsiteX2104" fmla="*/ 399892 w 3127281"/>
              <a:gd name="connsiteY2104" fmla="*/ 1653901 h 2597465"/>
              <a:gd name="connsiteX2105" fmla="*/ 399836 w 3127281"/>
              <a:gd name="connsiteY2105" fmla="*/ 1653892 h 2597465"/>
              <a:gd name="connsiteX2106" fmla="*/ 397702 w 3127281"/>
              <a:gd name="connsiteY2106" fmla="*/ 1650949 h 2597465"/>
              <a:gd name="connsiteX2107" fmla="*/ 400654 w 3127281"/>
              <a:gd name="connsiteY2107" fmla="*/ 1648853 h 2597465"/>
              <a:gd name="connsiteX2108" fmla="*/ 1378681 w 3127281"/>
              <a:gd name="connsiteY2108" fmla="*/ 1647710 h 2597465"/>
              <a:gd name="connsiteX2109" fmla="*/ 1378757 w 3127281"/>
              <a:gd name="connsiteY2109" fmla="*/ 1647720 h 2597465"/>
              <a:gd name="connsiteX2110" fmla="*/ 1391349 w 3127281"/>
              <a:gd name="connsiteY2110" fmla="*/ 1665046 h 2597465"/>
              <a:gd name="connsiteX2111" fmla="*/ 1374100 w 3127281"/>
              <a:gd name="connsiteY2111" fmla="*/ 1677647 h 2597465"/>
              <a:gd name="connsiteX2112" fmla="*/ 1361422 w 3127281"/>
              <a:gd name="connsiteY2112" fmla="*/ 1660388 h 2597465"/>
              <a:gd name="connsiteX2113" fmla="*/ 1378681 w 3127281"/>
              <a:gd name="connsiteY2113" fmla="*/ 1647710 h 2597465"/>
              <a:gd name="connsiteX2114" fmla="*/ 2295653 w 3127281"/>
              <a:gd name="connsiteY2114" fmla="*/ 1647615 h 2597465"/>
              <a:gd name="connsiteX2115" fmla="*/ 2304702 w 3127281"/>
              <a:gd name="connsiteY2115" fmla="*/ 1660093 h 2597465"/>
              <a:gd name="connsiteX2116" fmla="*/ 2292319 w 3127281"/>
              <a:gd name="connsiteY2116" fmla="*/ 1669075 h 2597465"/>
              <a:gd name="connsiteX2117" fmla="*/ 2283252 w 3127281"/>
              <a:gd name="connsiteY2117" fmla="*/ 1656674 h 2597465"/>
              <a:gd name="connsiteX2118" fmla="*/ 2295653 w 3127281"/>
              <a:gd name="connsiteY2118" fmla="*/ 1647615 h 2597465"/>
              <a:gd name="connsiteX2119" fmla="*/ 1841025 w 3127281"/>
              <a:gd name="connsiteY2119" fmla="*/ 1645519 h 2597465"/>
              <a:gd name="connsiteX2120" fmla="*/ 1841034 w 3127281"/>
              <a:gd name="connsiteY2120" fmla="*/ 1645519 h 2597465"/>
              <a:gd name="connsiteX2121" fmla="*/ 1854074 w 3127281"/>
              <a:gd name="connsiteY2121" fmla="*/ 1663522 h 2597465"/>
              <a:gd name="connsiteX2122" fmla="*/ 1836081 w 3127281"/>
              <a:gd name="connsiteY2122" fmla="*/ 1676561 h 2597465"/>
              <a:gd name="connsiteX2123" fmla="*/ 1823032 w 3127281"/>
              <a:gd name="connsiteY2123" fmla="*/ 1658569 h 2597465"/>
              <a:gd name="connsiteX2124" fmla="*/ 1841025 w 3127281"/>
              <a:gd name="connsiteY2124" fmla="*/ 1645519 h 2597465"/>
              <a:gd name="connsiteX2125" fmla="*/ 315882 w 3127281"/>
              <a:gd name="connsiteY2125" fmla="*/ 1637614 h 2597465"/>
              <a:gd name="connsiteX2126" fmla="*/ 319025 w 3127281"/>
              <a:gd name="connsiteY2126" fmla="*/ 1641900 h 2597465"/>
              <a:gd name="connsiteX2127" fmla="*/ 314739 w 3127281"/>
              <a:gd name="connsiteY2127" fmla="*/ 1645044 h 2597465"/>
              <a:gd name="connsiteX2128" fmla="*/ 311595 w 3127281"/>
              <a:gd name="connsiteY2128" fmla="*/ 1640757 h 2597465"/>
              <a:gd name="connsiteX2129" fmla="*/ 315882 w 3127281"/>
              <a:gd name="connsiteY2129" fmla="*/ 1637614 h 2597465"/>
              <a:gd name="connsiteX2130" fmla="*/ 2395094 w 3127281"/>
              <a:gd name="connsiteY2130" fmla="*/ 1632565 h 2597465"/>
              <a:gd name="connsiteX2131" fmla="*/ 2404619 w 3127281"/>
              <a:gd name="connsiteY2131" fmla="*/ 1645900 h 2597465"/>
              <a:gd name="connsiteX2132" fmla="*/ 2404610 w 3127281"/>
              <a:gd name="connsiteY2132" fmla="*/ 1645967 h 2597465"/>
              <a:gd name="connsiteX2133" fmla="*/ 2391208 w 3127281"/>
              <a:gd name="connsiteY2133" fmla="*/ 1655483 h 2597465"/>
              <a:gd name="connsiteX2134" fmla="*/ 2381693 w 3127281"/>
              <a:gd name="connsiteY2134" fmla="*/ 1642081 h 2597465"/>
              <a:gd name="connsiteX2135" fmla="*/ 2395094 w 3127281"/>
              <a:gd name="connsiteY2135" fmla="*/ 1632565 h 2597465"/>
              <a:gd name="connsiteX2136" fmla="*/ 1102742 w 3127281"/>
              <a:gd name="connsiteY2136" fmla="*/ 1629517 h 2597465"/>
              <a:gd name="connsiteX2137" fmla="*/ 1102823 w 3127281"/>
              <a:gd name="connsiteY2137" fmla="*/ 1629527 h 2597465"/>
              <a:gd name="connsiteX2138" fmla="*/ 1115124 w 3127281"/>
              <a:gd name="connsiteY2138" fmla="*/ 1646567 h 2597465"/>
              <a:gd name="connsiteX2139" fmla="*/ 1098169 w 3127281"/>
              <a:gd name="connsiteY2139" fmla="*/ 1658883 h 2597465"/>
              <a:gd name="connsiteX2140" fmla="*/ 1085773 w 3127281"/>
              <a:gd name="connsiteY2140" fmla="*/ 1641909 h 2597465"/>
              <a:gd name="connsiteX2141" fmla="*/ 1102742 w 3127281"/>
              <a:gd name="connsiteY2141" fmla="*/ 1629517 h 2597465"/>
              <a:gd name="connsiteX2142" fmla="*/ 1002634 w 3127281"/>
              <a:gd name="connsiteY2142" fmla="*/ 1629422 h 2597465"/>
              <a:gd name="connsiteX2143" fmla="*/ 1014255 w 3127281"/>
              <a:gd name="connsiteY2143" fmla="*/ 1645424 h 2597465"/>
              <a:gd name="connsiteX2144" fmla="*/ 998431 w 3127281"/>
              <a:gd name="connsiteY2144" fmla="*/ 1656912 h 2597465"/>
              <a:gd name="connsiteX2145" fmla="*/ 986786 w 3127281"/>
              <a:gd name="connsiteY2145" fmla="*/ 1641071 h 2597465"/>
              <a:gd name="connsiteX2146" fmla="*/ 1002634 w 3127281"/>
              <a:gd name="connsiteY2146" fmla="*/ 1629422 h 2597465"/>
              <a:gd name="connsiteX2147" fmla="*/ 2649317 w 3127281"/>
              <a:gd name="connsiteY2147" fmla="*/ 1627232 h 2597465"/>
              <a:gd name="connsiteX2148" fmla="*/ 2671605 w 3127281"/>
              <a:gd name="connsiteY2148" fmla="*/ 1657902 h 2597465"/>
              <a:gd name="connsiteX2149" fmla="*/ 2671586 w 3127281"/>
              <a:gd name="connsiteY2149" fmla="*/ 1658007 h 2597465"/>
              <a:gd name="connsiteX2150" fmla="*/ 2640820 w 3127281"/>
              <a:gd name="connsiteY2150" fmla="*/ 1680276 h 2597465"/>
              <a:gd name="connsiteX2151" fmla="*/ 2618541 w 3127281"/>
              <a:gd name="connsiteY2151" fmla="*/ 1649501 h 2597465"/>
              <a:gd name="connsiteX2152" fmla="*/ 2649317 w 3127281"/>
              <a:gd name="connsiteY2152" fmla="*/ 1627232 h 2597465"/>
              <a:gd name="connsiteX2153" fmla="*/ 1207613 w 3127281"/>
              <a:gd name="connsiteY2153" fmla="*/ 1626279 h 2597465"/>
              <a:gd name="connsiteX2154" fmla="*/ 1207784 w 3127281"/>
              <a:gd name="connsiteY2154" fmla="*/ 1626308 h 2597465"/>
              <a:gd name="connsiteX2155" fmla="*/ 1219614 w 3127281"/>
              <a:gd name="connsiteY2155" fmla="*/ 1642853 h 2597465"/>
              <a:gd name="connsiteX2156" fmla="*/ 1219614 w 3127281"/>
              <a:gd name="connsiteY2156" fmla="*/ 1642872 h 2597465"/>
              <a:gd name="connsiteX2157" fmla="*/ 1203022 w 3127281"/>
              <a:gd name="connsiteY2157" fmla="*/ 1654873 h 2597465"/>
              <a:gd name="connsiteX2158" fmla="*/ 1191020 w 3127281"/>
              <a:gd name="connsiteY2158" fmla="*/ 1638281 h 2597465"/>
              <a:gd name="connsiteX2159" fmla="*/ 1207613 w 3127281"/>
              <a:gd name="connsiteY2159" fmla="*/ 1626279 h 2597465"/>
              <a:gd name="connsiteX2160" fmla="*/ 232348 w 3127281"/>
              <a:gd name="connsiteY2160" fmla="*/ 1624945 h 2597465"/>
              <a:gd name="connsiteX2161" fmla="*/ 237396 w 3127281"/>
              <a:gd name="connsiteY2161" fmla="*/ 1631899 h 2597465"/>
              <a:gd name="connsiteX2162" fmla="*/ 237372 w 3127281"/>
              <a:gd name="connsiteY2162" fmla="*/ 1632051 h 2597465"/>
              <a:gd name="connsiteX2163" fmla="*/ 230443 w 3127281"/>
              <a:gd name="connsiteY2163" fmla="*/ 1636947 h 2597465"/>
              <a:gd name="connsiteX2164" fmla="*/ 230293 w 3127281"/>
              <a:gd name="connsiteY2164" fmla="*/ 1636928 h 2597465"/>
              <a:gd name="connsiteX2165" fmla="*/ 225395 w 3127281"/>
              <a:gd name="connsiteY2165" fmla="*/ 1629993 h 2597465"/>
              <a:gd name="connsiteX2166" fmla="*/ 225418 w 3127281"/>
              <a:gd name="connsiteY2166" fmla="*/ 1629841 h 2597465"/>
              <a:gd name="connsiteX2167" fmla="*/ 232348 w 3127281"/>
              <a:gd name="connsiteY2167" fmla="*/ 1624945 h 2597465"/>
              <a:gd name="connsiteX2168" fmla="*/ 906718 w 3127281"/>
              <a:gd name="connsiteY2168" fmla="*/ 1624851 h 2597465"/>
              <a:gd name="connsiteX2169" fmla="*/ 906781 w 3127281"/>
              <a:gd name="connsiteY2169" fmla="*/ 1624860 h 2597465"/>
              <a:gd name="connsiteX2170" fmla="*/ 918719 w 3127281"/>
              <a:gd name="connsiteY2170" fmla="*/ 1641329 h 2597465"/>
              <a:gd name="connsiteX2171" fmla="*/ 902314 w 3127281"/>
              <a:gd name="connsiteY2171" fmla="*/ 1653273 h 2597465"/>
              <a:gd name="connsiteX2172" fmla="*/ 890302 w 3127281"/>
              <a:gd name="connsiteY2172" fmla="*/ 1636862 h 2597465"/>
              <a:gd name="connsiteX2173" fmla="*/ 906718 w 3127281"/>
              <a:gd name="connsiteY2173" fmla="*/ 1624851 h 2597465"/>
              <a:gd name="connsiteX2174" fmla="*/ 1570801 w 3127281"/>
              <a:gd name="connsiteY2174" fmla="*/ 1621231 h 2597465"/>
              <a:gd name="connsiteX2175" fmla="*/ 1570991 w 3127281"/>
              <a:gd name="connsiteY2175" fmla="*/ 1621260 h 2597465"/>
              <a:gd name="connsiteX2176" fmla="*/ 1584136 w 3127281"/>
              <a:gd name="connsiteY2176" fmla="*/ 1639519 h 2597465"/>
              <a:gd name="connsiteX2177" fmla="*/ 1565857 w 3127281"/>
              <a:gd name="connsiteY2177" fmla="*/ 1652854 h 2597465"/>
              <a:gd name="connsiteX2178" fmla="*/ 1552513 w 3127281"/>
              <a:gd name="connsiteY2178" fmla="*/ 1634566 h 2597465"/>
              <a:gd name="connsiteX2179" fmla="*/ 1570801 w 3127281"/>
              <a:gd name="connsiteY2179" fmla="*/ 1621231 h 2597465"/>
              <a:gd name="connsiteX2180" fmla="*/ 1639285 w 3127281"/>
              <a:gd name="connsiteY2180" fmla="*/ 1620183 h 2597465"/>
              <a:gd name="connsiteX2181" fmla="*/ 1639418 w 3127281"/>
              <a:gd name="connsiteY2181" fmla="*/ 1620202 h 2597465"/>
              <a:gd name="connsiteX2182" fmla="*/ 1653858 w 3127281"/>
              <a:gd name="connsiteY2182" fmla="*/ 1640185 h 2597465"/>
              <a:gd name="connsiteX2183" fmla="*/ 1653849 w 3127281"/>
              <a:gd name="connsiteY2183" fmla="*/ 1640233 h 2597465"/>
              <a:gd name="connsiteX2184" fmla="*/ 1633799 w 3127281"/>
              <a:gd name="connsiteY2184" fmla="*/ 1654806 h 2597465"/>
              <a:gd name="connsiteX2185" fmla="*/ 1619235 w 3127281"/>
              <a:gd name="connsiteY2185" fmla="*/ 1634747 h 2597465"/>
              <a:gd name="connsiteX2186" fmla="*/ 1639285 w 3127281"/>
              <a:gd name="connsiteY2186" fmla="*/ 1620183 h 2597465"/>
              <a:gd name="connsiteX2187" fmla="*/ 814039 w 3127281"/>
              <a:gd name="connsiteY2187" fmla="*/ 1618183 h 2597465"/>
              <a:gd name="connsiteX2188" fmla="*/ 814120 w 3127281"/>
              <a:gd name="connsiteY2188" fmla="*/ 1618192 h 2597465"/>
              <a:gd name="connsiteX2189" fmla="*/ 826421 w 3127281"/>
              <a:gd name="connsiteY2189" fmla="*/ 1635233 h 2597465"/>
              <a:gd name="connsiteX2190" fmla="*/ 826404 w 3127281"/>
              <a:gd name="connsiteY2190" fmla="*/ 1635337 h 2597465"/>
              <a:gd name="connsiteX2191" fmla="*/ 809248 w 3127281"/>
              <a:gd name="connsiteY2191" fmla="*/ 1647701 h 2597465"/>
              <a:gd name="connsiteX2192" fmla="*/ 796882 w 3127281"/>
              <a:gd name="connsiteY2192" fmla="*/ 1630546 h 2597465"/>
              <a:gd name="connsiteX2193" fmla="*/ 814039 w 3127281"/>
              <a:gd name="connsiteY2193" fmla="*/ 1618183 h 2597465"/>
              <a:gd name="connsiteX2194" fmla="*/ 2490440 w 3127281"/>
              <a:gd name="connsiteY2194" fmla="*/ 1617707 h 2597465"/>
              <a:gd name="connsiteX2195" fmla="*/ 2491564 w 3127281"/>
              <a:gd name="connsiteY2195" fmla="*/ 1617887 h 2597465"/>
              <a:gd name="connsiteX2196" fmla="*/ 2499536 w 3127281"/>
              <a:gd name="connsiteY2196" fmla="*/ 1630213 h 2597465"/>
              <a:gd name="connsiteX2197" fmla="*/ 2487201 w 3127281"/>
              <a:gd name="connsiteY2197" fmla="*/ 1638185 h 2597465"/>
              <a:gd name="connsiteX2198" fmla="*/ 2479057 w 3127281"/>
              <a:gd name="connsiteY2198" fmla="*/ 1626974 h 2597465"/>
              <a:gd name="connsiteX2199" fmla="*/ 2490440 w 3127281"/>
              <a:gd name="connsiteY2199" fmla="*/ 1617707 h 2597465"/>
              <a:gd name="connsiteX2200" fmla="*/ 2018666 w 3127281"/>
              <a:gd name="connsiteY2200" fmla="*/ 1617707 h 2597465"/>
              <a:gd name="connsiteX2201" fmla="*/ 2018799 w 3127281"/>
              <a:gd name="connsiteY2201" fmla="*/ 1617726 h 2597465"/>
              <a:gd name="connsiteX2202" fmla="*/ 2029810 w 3127281"/>
              <a:gd name="connsiteY2202" fmla="*/ 1633042 h 2597465"/>
              <a:gd name="connsiteX2203" fmla="*/ 2029801 w 3127281"/>
              <a:gd name="connsiteY2203" fmla="*/ 1633090 h 2597465"/>
              <a:gd name="connsiteX2204" fmla="*/ 2014418 w 3127281"/>
              <a:gd name="connsiteY2204" fmla="*/ 1644225 h 2597465"/>
              <a:gd name="connsiteX2205" fmla="*/ 2003283 w 3127281"/>
              <a:gd name="connsiteY2205" fmla="*/ 1628842 h 2597465"/>
              <a:gd name="connsiteX2206" fmla="*/ 2018666 w 3127281"/>
              <a:gd name="connsiteY2206" fmla="*/ 1617707 h 2597465"/>
              <a:gd name="connsiteX2207" fmla="*/ 149099 w 3127281"/>
              <a:gd name="connsiteY2207" fmla="*/ 1615040 h 2597465"/>
              <a:gd name="connsiteX2208" fmla="*/ 153481 w 3127281"/>
              <a:gd name="connsiteY2208" fmla="*/ 1621136 h 2597465"/>
              <a:gd name="connsiteX2209" fmla="*/ 153476 w 3127281"/>
              <a:gd name="connsiteY2209" fmla="*/ 1621164 h 2597465"/>
              <a:gd name="connsiteX2210" fmla="*/ 147480 w 3127281"/>
              <a:gd name="connsiteY2210" fmla="*/ 1625517 h 2597465"/>
              <a:gd name="connsiteX2211" fmla="*/ 147452 w 3127281"/>
              <a:gd name="connsiteY2211" fmla="*/ 1625517 h 2597465"/>
              <a:gd name="connsiteX2212" fmla="*/ 143003 w 3127281"/>
              <a:gd name="connsiteY2212" fmla="*/ 1619421 h 2597465"/>
              <a:gd name="connsiteX2213" fmla="*/ 149099 w 3127281"/>
              <a:gd name="connsiteY2213" fmla="*/ 1615040 h 2597465"/>
              <a:gd name="connsiteX2214" fmla="*/ 1319055 w 3127281"/>
              <a:gd name="connsiteY2214" fmla="*/ 1614658 h 2597465"/>
              <a:gd name="connsiteX2215" fmla="*/ 1319245 w 3127281"/>
              <a:gd name="connsiteY2215" fmla="*/ 1614687 h 2597465"/>
              <a:gd name="connsiteX2216" fmla="*/ 1331437 w 3127281"/>
              <a:gd name="connsiteY2216" fmla="*/ 1631803 h 2597465"/>
              <a:gd name="connsiteX2217" fmla="*/ 1314292 w 3127281"/>
              <a:gd name="connsiteY2217" fmla="*/ 1644186 h 2597465"/>
              <a:gd name="connsiteX2218" fmla="*/ 1301910 w 3127281"/>
              <a:gd name="connsiteY2218" fmla="*/ 1627041 h 2597465"/>
              <a:gd name="connsiteX2219" fmla="*/ 1319055 w 3127281"/>
              <a:gd name="connsiteY2219" fmla="*/ 1614658 h 2597465"/>
              <a:gd name="connsiteX2220" fmla="*/ 2739138 w 3127281"/>
              <a:gd name="connsiteY2220" fmla="*/ 1614277 h 2597465"/>
              <a:gd name="connsiteX2221" fmla="*/ 2756378 w 3127281"/>
              <a:gd name="connsiteY2221" fmla="*/ 1637995 h 2597465"/>
              <a:gd name="connsiteX2222" fmla="*/ 2756368 w 3127281"/>
              <a:gd name="connsiteY2222" fmla="*/ 1638052 h 2597465"/>
              <a:gd name="connsiteX2223" fmla="*/ 2732594 w 3127281"/>
              <a:gd name="connsiteY2223" fmla="*/ 1655283 h 2597465"/>
              <a:gd name="connsiteX2224" fmla="*/ 2715363 w 3127281"/>
              <a:gd name="connsiteY2224" fmla="*/ 1631508 h 2597465"/>
              <a:gd name="connsiteX2225" fmla="*/ 2739138 w 3127281"/>
              <a:gd name="connsiteY2225" fmla="*/ 1614277 h 2597465"/>
              <a:gd name="connsiteX2226" fmla="*/ 2129347 w 3127281"/>
              <a:gd name="connsiteY2226" fmla="*/ 1612658 h 2597465"/>
              <a:gd name="connsiteX2227" fmla="*/ 2140491 w 3127281"/>
              <a:gd name="connsiteY2227" fmla="*/ 1627993 h 2597465"/>
              <a:gd name="connsiteX2228" fmla="*/ 2140482 w 3127281"/>
              <a:gd name="connsiteY2228" fmla="*/ 1628041 h 2597465"/>
              <a:gd name="connsiteX2229" fmla="*/ 2125099 w 3127281"/>
              <a:gd name="connsiteY2229" fmla="*/ 1639176 h 2597465"/>
              <a:gd name="connsiteX2230" fmla="*/ 2113964 w 3127281"/>
              <a:gd name="connsiteY2230" fmla="*/ 1623793 h 2597465"/>
              <a:gd name="connsiteX2231" fmla="*/ 2129347 w 3127281"/>
              <a:gd name="connsiteY2231" fmla="*/ 1612658 h 2597465"/>
              <a:gd name="connsiteX2232" fmla="*/ 1900366 w 3127281"/>
              <a:gd name="connsiteY2232" fmla="*/ 1611801 h 2597465"/>
              <a:gd name="connsiteX2233" fmla="*/ 1900375 w 3127281"/>
              <a:gd name="connsiteY2233" fmla="*/ 1611801 h 2597465"/>
              <a:gd name="connsiteX2234" fmla="*/ 1913415 w 3127281"/>
              <a:gd name="connsiteY2234" fmla="*/ 1629804 h 2597465"/>
              <a:gd name="connsiteX2235" fmla="*/ 1895423 w 3127281"/>
              <a:gd name="connsiteY2235" fmla="*/ 1642843 h 2597465"/>
              <a:gd name="connsiteX2236" fmla="*/ 1882373 w 3127281"/>
              <a:gd name="connsiteY2236" fmla="*/ 1624851 h 2597465"/>
              <a:gd name="connsiteX2237" fmla="*/ 1900366 w 3127281"/>
              <a:gd name="connsiteY2237" fmla="*/ 1611801 h 2597465"/>
              <a:gd name="connsiteX2238" fmla="*/ 1503268 w 3127281"/>
              <a:gd name="connsiteY2238" fmla="*/ 1611610 h 2597465"/>
              <a:gd name="connsiteX2239" fmla="*/ 1504183 w 3127281"/>
              <a:gd name="connsiteY2239" fmla="*/ 1611753 h 2597465"/>
              <a:gd name="connsiteX2240" fmla="*/ 1516089 w 3127281"/>
              <a:gd name="connsiteY2240" fmla="*/ 1629241 h 2597465"/>
              <a:gd name="connsiteX2241" fmla="*/ 1498601 w 3127281"/>
              <a:gd name="connsiteY2241" fmla="*/ 1641138 h 2597465"/>
              <a:gd name="connsiteX2242" fmla="*/ 1486562 w 3127281"/>
              <a:gd name="connsiteY2242" fmla="*/ 1624574 h 2597465"/>
              <a:gd name="connsiteX2243" fmla="*/ 1503268 w 3127281"/>
              <a:gd name="connsiteY2243" fmla="*/ 1611610 h 2597465"/>
              <a:gd name="connsiteX2244" fmla="*/ 723837 w 3127281"/>
              <a:gd name="connsiteY2244" fmla="*/ 1609801 h 2597465"/>
              <a:gd name="connsiteX2245" fmla="*/ 736744 w 3127281"/>
              <a:gd name="connsiteY2245" fmla="*/ 1627498 h 2597465"/>
              <a:gd name="connsiteX2246" fmla="*/ 718980 w 3127281"/>
              <a:gd name="connsiteY2246" fmla="*/ 1640852 h 2597465"/>
              <a:gd name="connsiteX2247" fmla="*/ 718528 w 3127281"/>
              <a:gd name="connsiteY2247" fmla="*/ 1640786 h 2597465"/>
              <a:gd name="connsiteX2248" fmla="*/ 705692 w 3127281"/>
              <a:gd name="connsiteY2248" fmla="*/ 1622641 h 2597465"/>
              <a:gd name="connsiteX2249" fmla="*/ 723837 w 3127281"/>
              <a:gd name="connsiteY2249" fmla="*/ 1609801 h 2597465"/>
              <a:gd name="connsiteX2250" fmla="*/ 2825624 w 3127281"/>
              <a:gd name="connsiteY2250" fmla="*/ 1608944 h 2597465"/>
              <a:gd name="connsiteX2251" fmla="*/ 2825767 w 3127281"/>
              <a:gd name="connsiteY2251" fmla="*/ 1608963 h 2597465"/>
              <a:gd name="connsiteX2252" fmla="*/ 2830862 w 3127281"/>
              <a:gd name="connsiteY2252" fmla="*/ 1616088 h 2597465"/>
              <a:gd name="connsiteX2253" fmla="*/ 2823624 w 3127281"/>
              <a:gd name="connsiteY2253" fmla="*/ 1621422 h 2597465"/>
              <a:gd name="connsiteX2254" fmla="*/ 2818385 w 3127281"/>
              <a:gd name="connsiteY2254" fmla="*/ 1614183 h 2597465"/>
              <a:gd name="connsiteX2255" fmla="*/ 2825624 w 3127281"/>
              <a:gd name="connsiteY2255" fmla="*/ 1608944 h 2597465"/>
              <a:gd name="connsiteX2256" fmla="*/ 66327 w 3127281"/>
              <a:gd name="connsiteY2256" fmla="*/ 1606943 h 2597465"/>
              <a:gd name="connsiteX2257" fmla="*/ 66385 w 3127281"/>
              <a:gd name="connsiteY2257" fmla="*/ 1606953 h 2597465"/>
              <a:gd name="connsiteX2258" fmla="*/ 68423 w 3127281"/>
              <a:gd name="connsiteY2258" fmla="*/ 1609801 h 2597465"/>
              <a:gd name="connsiteX2259" fmla="*/ 65565 w 3127281"/>
              <a:gd name="connsiteY2259" fmla="*/ 1611896 h 2597465"/>
              <a:gd name="connsiteX2260" fmla="*/ 65509 w 3127281"/>
              <a:gd name="connsiteY2260" fmla="*/ 1611887 h 2597465"/>
              <a:gd name="connsiteX2261" fmla="*/ 63375 w 3127281"/>
              <a:gd name="connsiteY2261" fmla="*/ 1608944 h 2597465"/>
              <a:gd name="connsiteX2262" fmla="*/ 63392 w 3127281"/>
              <a:gd name="connsiteY2262" fmla="*/ 1608858 h 2597465"/>
              <a:gd name="connsiteX2263" fmla="*/ 66327 w 3127281"/>
              <a:gd name="connsiteY2263" fmla="*/ 1606943 h 2597465"/>
              <a:gd name="connsiteX2264" fmla="*/ 1707485 w 3127281"/>
              <a:gd name="connsiteY2264" fmla="*/ 1606562 h 2597465"/>
              <a:gd name="connsiteX2265" fmla="*/ 1707618 w 3127281"/>
              <a:gd name="connsiteY2265" fmla="*/ 1606581 h 2597465"/>
              <a:gd name="connsiteX2266" fmla="*/ 1725392 w 3127281"/>
              <a:gd name="connsiteY2266" fmla="*/ 1631136 h 2597465"/>
              <a:gd name="connsiteX2267" fmla="*/ 1725382 w 3127281"/>
              <a:gd name="connsiteY2267" fmla="*/ 1631184 h 2597465"/>
              <a:gd name="connsiteX2268" fmla="*/ 1700760 w 3127281"/>
              <a:gd name="connsiteY2268" fmla="*/ 1649081 h 2597465"/>
              <a:gd name="connsiteX2269" fmla="*/ 1682863 w 3127281"/>
              <a:gd name="connsiteY2269" fmla="*/ 1624459 h 2597465"/>
              <a:gd name="connsiteX2270" fmla="*/ 1707485 w 3127281"/>
              <a:gd name="connsiteY2270" fmla="*/ 1606562 h 2597465"/>
              <a:gd name="connsiteX2271" fmla="*/ 2233074 w 3127281"/>
              <a:gd name="connsiteY2271" fmla="*/ 1604276 h 2597465"/>
              <a:gd name="connsiteX2272" fmla="*/ 2233369 w 3127281"/>
              <a:gd name="connsiteY2272" fmla="*/ 1604315 h 2597465"/>
              <a:gd name="connsiteX2273" fmla="*/ 2242599 w 3127281"/>
              <a:gd name="connsiteY2273" fmla="*/ 1616754 h 2597465"/>
              <a:gd name="connsiteX2274" fmla="*/ 2230674 w 3127281"/>
              <a:gd name="connsiteY2274" fmla="*/ 1625860 h 2597465"/>
              <a:gd name="connsiteX2275" fmla="*/ 2221082 w 3127281"/>
              <a:gd name="connsiteY2275" fmla="*/ 1613868 h 2597465"/>
              <a:gd name="connsiteX2276" fmla="*/ 2233074 w 3127281"/>
              <a:gd name="connsiteY2276" fmla="*/ 1604276 h 2597465"/>
              <a:gd name="connsiteX2277" fmla="*/ 635446 w 3127281"/>
              <a:gd name="connsiteY2277" fmla="*/ 1601990 h 2597465"/>
              <a:gd name="connsiteX2278" fmla="*/ 635527 w 3127281"/>
              <a:gd name="connsiteY2278" fmla="*/ 1601999 h 2597465"/>
              <a:gd name="connsiteX2279" fmla="*/ 647828 w 3127281"/>
              <a:gd name="connsiteY2279" fmla="*/ 1619040 h 2597465"/>
              <a:gd name="connsiteX2280" fmla="*/ 647811 w 3127281"/>
              <a:gd name="connsiteY2280" fmla="*/ 1619144 h 2597465"/>
              <a:gd name="connsiteX2281" fmla="*/ 630655 w 3127281"/>
              <a:gd name="connsiteY2281" fmla="*/ 1631508 h 2597465"/>
              <a:gd name="connsiteX2282" fmla="*/ 618289 w 3127281"/>
              <a:gd name="connsiteY2282" fmla="*/ 1614353 h 2597465"/>
              <a:gd name="connsiteX2283" fmla="*/ 635446 w 3127281"/>
              <a:gd name="connsiteY2283" fmla="*/ 1601990 h 2597465"/>
              <a:gd name="connsiteX2284" fmla="*/ 2583308 w 3127281"/>
              <a:gd name="connsiteY2284" fmla="*/ 1597609 h 2597465"/>
              <a:gd name="connsiteX2285" fmla="*/ 2593405 w 3127281"/>
              <a:gd name="connsiteY2285" fmla="*/ 1611515 h 2597465"/>
              <a:gd name="connsiteX2286" fmla="*/ 2593395 w 3127281"/>
              <a:gd name="connsiteY2286" fmla="*/ 1611592 h 2597465"/>
              <a:gd name="connsiteX2287" fmla="*/ 2579403 w 3127281"/>
              <a:gd name="connsiteY2287" fmla="*/ 1621679 h 2597465"/>
              <a:gd name="connsiteX2288" fmla="*/ 2569326 w 3127281"/>
              <a:gd name="connsiteY2288" fmla="*/ 1607696 h 2597465"/>
              <a:gd name="connsiteX2289" fmla="*/ 2583308 w 3127281"/>
              <a:gd name="connsiteY2289" fmla="*/ 1597609 h 2597465"/>
              <a:gd name="connsiteX2290" fmla="*/ 2910778 w 3127281"/>
              <a:gd name="connsiteY2290" fmla="*/ 1594465 h 2597465"/>
              <a:gd name="connsiteX2291" fmla="*/ 2911349 w 3127281"/>
              <a:gd name="connsiteY2291" fmla="*/ 1594465 h 2597465"/>
              <a:gd name="connsiteX2292" fmla="*/ 2911349 w 3127281"/>
              <a:gd name="connsiteY2292" fmla="*/ 1595037 h 2597465"/>
              <a:gd name="connsiteX2293" fmla="*/ 2910778 w 3127281"/>
              <a:gd name="connsiteY2293" fmla="*/ 1595037 h 2597465"/>
              <a:gd name="connsiteX2294" fmla="*/ 2910778 w 3127281"/>
              <a:gd name="connsiteY2294" fmla="*/ 1594465 h 2597465"/>
              <a:gd name="connsiteX2295" fmla="*/ 548578 w 3127281"/>
              <a:gd name="connsiteY2295" fmla="*/ 1594370 h 2597465"/>
              <a:gd name="connsiteX2296" fmla="*/ 559484 w 3127281"/>
              <a:gd name="connsiteY2296" fmla="*/ 1609467 h 2597465"/>
              <a:gd name="connsiteX2297" fmla="*/ 544387 w 3127281"/>
              <a:gd name="connsiteY2297" fmla="*/ 1620373 h 2597465"/>
              <a:gd name="connsiteX2298" fmla="*/ 533481 w 3127281"/>
              <a:gd name="connsiteY2298" fmla="*/ 1605276 h 2597465"/>
              <a:gd name="connsiteX2299" fmla="*/ 548578 w 3127281"/>
              <a:gd name="connsiteY2299" fmla="*/ 1594370 h 2597465"/>
              <a:gd name="connsiteX2300" fmla="*/ 1438308 w 3127281"/>
              <a:gd name="connsiteY2300" fmla="*/ 1590750 h 2597465"/>
              <a:gd name="connsiteX2301" fmla="*/ 1450824 w 3127281"/>
              <a:gd name="connsiteY2301" fmla="*/ 1607972 h 2597465"/>
              <a:gd name="connsiteX2302" fmla="*/ 1433574 w 3127281"/>
              <a:gd name="connsiteY2302" fmla="*/ 1620668 h 2597465"/>
              <a:gd name="connsiteX2303" fmla="*/ 1420877 w 3127281"/>
              <a:gd name="connsiteY2303" fmla="*/ 1603419 h 2597465"/>
              <a:gd name="connsiteX2304" fmla="*/ 1438308 w 3127281"/>
              <a:gd name="connsiteY2304" fmla="*/ 1590750 h 2597465"/>
              <a:gd name="connsiteX2305" fmla="*/ 1772350 w 3127281"/>
              <a:gd name="connsiteY2305" fmla="*/ 1590370 h 2597465"/>
              <a:gd name="connsiteX2306" fmla="*/ 1786647 w 3127281"/>
              <a:gd name="connsiteY2306" fmla="*/ 1610039 h 2597465"/>
              <a:gd name="connsiteX2307" fmla="*/ 1766730 w 3127281"/>
              <a:gd name="connsiteY2307" fmla="*/ 1625898 h 2597465"/>
              <a:gd name="connsiteX2308" fmla="*/ 1765177 w 3127281"/>
              <a:gd name="connsiteY2308" fmla="*/ 1625651 h 2597465"/>
              <a:gd name="connsiteX2309" fmla="*/ 1751118 w 3127281"/>
              <a:gd name="connsiteY2309" fmla="*/ 1604419 h 2597465"/>
              <a:gd name="connsiteX2310" fmla="*/ 1772350 w 3127281"/>
              <a:gd name="connsiteY2310" fmla="*/ 1590370 h 2597465"/>
              <a:gd name="connsiteX2311" fmla="*/ 2332229 w 3127281"/>
              <a:gd name="connsiteY2311" fmla="*/ 1589894 h 2597465"/>
              <a:gd name="connsiteX2312" fmla="*/ 2332715 w 3127281"/>
              <a:gd name="connsiteY2312" fmla="*/ 1589960 h 2597465"/>
              <a:gd name="connsiteX2313" fmla="*/ 2341754 w 3127281"/>
              <a:gd name="connsiteY2313" fmla="*/ 1602371 h 2597465"/>
              <a:gd name="connsiteX2314" fmla="*/ 2329829 w 3127281"/>
              <a:gd name="connsiteY2314" fmla="*/ 1611477 h 2597465"/>
              <a:gd name="connsiteX2315" fmla="*/ 2320237 w 3127281"/>
              <a:gd name="connsiteY2315" fmla="*/ 1599485 h 2597465"/>
              <a:gd name="connsiteX2316" fmla="*/ 2332229 w 3127281"/>
              <a:gd name="connsiteY2316" fmla="*/ 1589894 h 2597465"/>
              <a:gd name="connsiteX2317" fmla="*/ 462567 w 3127281"/>
              <a:gd name="connsiteY2317" fmla="*/ 1589131 h 2597465"/>
              <a:gd name="connsiteX2318" fmla="*/ 469711 w 3127281"/>
              <a:gd name="connsiteY2318" fmla="*/ 1598942 h 2597465"/>
              <a:gd name="connsiteX2319" fmla="*/ 459900 w 3127281"/>
              <a:gd name="connsiteY2319" fmla="*/ 1606086 h 2597465"/>
              <a:gd name="connsiteX2320" fmla="*/ 452756 w 3127281"/>
              <a:gd name="connsiteY2320" fmla="*/ 1596275 h 2597465"/>
              <a:gd name="connsiteX2321" fmla="*/ 462567 w 3127281"/>
              <a:gd name="connsiteY2321" fmla="*/ 1589131 h 2597465"/>
              <a:gd name="connsiteX2322" fmla="*/ 377699 w 3127281"/>
              <a:gd name="connsiteY2322" fmla="*/ 1583893 h 2597465"/>
              <a:gd name="connsiteX2323" fmla="*/ 380414 w 3127281"/>
              <a:gd name="connsiteY2323" fmla="*/ 1587655 h 2597465"/>
              <a:gd name="connsiteX2324" fmla="*/ 376651 w 3127281"/>
              <a:gd name="connsiteY2324" fmla="*/ 1590370 h 2597465"/>
              <a:gd name="connsiteX2325" fmla="*/ 373937 w 3127281"/>
              <a:gd name="connsiteY2325" fmla="*/ 1586608 h 2597465"/>
              <a:gd name="connsiteX2326" fmla="*/ 377699 w 3127281"/>
              <a:gd name="connsiteY2326" fmla="*/ 1583893 h 2597465"/>
              <a:gd name="connsiteX2327" fmla="*/ 1158749 w 3127281"/>
              <a:gd name="connsiteY2327" fmla="*/ 1578654 h 2597465"/>
              <a:gd name="connsiteX2328" fmla="*/ 1158812 w 3127281"/>
              <a:gd name="connsiteY2328" fmla="*/ 1578663 h 2597465"/>
              <a:gd name="connsiteX2329" fmla="*/ 1170750 w 3127281"/>
              <a:gd name="connsiteY2329" fmla="*/ 1595132 h 2597465"/>
              <a:gd name="connsiteX2330" fmla="*/ 1154345 w 3127281"/>
              <a:gd name="connsiteY2330" fmla="*/ 1607076 h 2597465"/>
              <a:gd name="connsiteX2331" fmla="*/ 1142333 w 3127281"/>
              <a:gd name="connsiteY2331" fmla="*/ 1590665 h 2597465"/>
              <a:gd name="connsiteX2332" fmla="*/ 1158749 w 3127281"/>
              <a:gd name="connsiteY2332" fmla="*/ 1578654 h 2597465"/>
              <a:gd name="connsiteX2333" fmla="*/ 1059022 w 3127281"/>
              <a:gd name="connsiteY2333" fmla="*/ 1577892 h 2597465"/>
              <a:gd name="connsiteX2334" fmla="*/ 1059068 w 3127281"/>
              <a:gd name="connsiteY2334" fmla="*/ 1577901 h 2597465"/>
              <a:gd name="connsiteX2335" fmla="*/ 1070643 w 3127281"/>
              <a:gd name="connsiteY2335" fmla="*/ 1593799 h 2597465"/>
              <a:gd name="connsiteX2336" fmla="*/ 1054788 w 3127281"/>
              <a:gd name="connsiteY2336" fmla="*/ 1605381 h 2597465"/>
              <a:gd name="connsiteX2337" fmla="*/ 1043161 w 3127281"/>
              <a:gd name="connsiteY2337" fmla="*/ 1589522 h 2597465"/>
              <a:gd name="connsiteX2338" fmla="*/ 1059022 w 3127281"/>
              <a:gd name="connsiteY2338" fmla="*/ 1577892 h 2597465"/>
              <a:gd name="connsiteX2339" fmla="*/ 1264096 w 3127281"/>
              <a:gd name="connsiteY2339" fmla="*/ 1574559 h 2597465"/>
              <a:gd name="connsiteX2340" fmla="*/ 1264163 w 3127281"/>
              <a:gd name="connsiteY2340" fmla="*/ 1574568 h 2597465"/>
              <a:gd name="connsiteX2341" fmla="*/ 1276097 w 3127281"/>
              <a:gd name="connsiteY2341" fmla="*/ 1591037 h 2597465"/>
              <a:gd name="connsiteX2342" fmla="*/ 1259695 w 3127281"/>
              <a:gd name="connsiteY2342" fmla="*/ 1602981 h 2597465"/>
              <a:gd name="connsiteX2343" fmla="*/ 1247684 w 3127281"/>
              <a:gd name="connsiteY2343" fmla="*/ 1586570 h 2597465"/>
              <a:gd name="connsiteX2344" fmla="*/ 1264096 w 3127281"/>
              <a:gd name="connsiteY2344" fmla="*/ 1574559 h 2597465"/>
              <a:gd name="connsiteX2345" fmla="*/ 294356 w 3127281"/>
              <a:gd name="connsiteY2345" fmla="*/ 1573987 h 2597465"/>
              <a:gd name="connsiteX2346" fmla="*/ 294496 w 3127281"/>
              <a:gd name="connsiteY2346" fmla="*/ 1574006 h 2597465"/>
              <a:gd name="connsiteX2347" fmla="*/ 296546 w 3127281"/>
              <a:gd name="connsiteY2347" fmla="*/ 1576844 h 2597465"/>
              <a:gd name="connsiteX2348" fmla="*/ 293594 w 3127281"/>
              <a:gd name="connsiteY2348" fmla="*/ 1578940 h 2597465"/>
              <a:gd name="connsiteX2349" fmla="*/ 291498 w 3127281"/>
              <a:gd name="connsiteY2349" fmla="*/ 1576082 h 2597465"/>
              <a:gd name="connsiteX2350" fmla="*/ 291537 w 3127281"/>
              <a:gd name="connsiteY2350" fmla="*/ 1575825 h 2597465"/>
              <a:gd name="connsiteX2351" fmla="*/ 294356 w 3127281"/>
              <a:gd name="connsiteY2351" fmla="*/ 1573987 h 2597465"/>
              <a:gd name="connsiteX2352" fmla="*/ 963677 w 3127281"/>
              <a:gd name="connsiteY2352" fmla="*/ 1573606 h 2597465"/>
              <a:gd name="connsiteX2353" fmla="*/ 975012 w 3127281"/>
              <a:gd name="connsiteY2353" fmla="*/ 1589131 h 2597465"/>
              <a:gd name="connsiteX2354" fmla="*/ 975003 w 3127281"/>
              <a:gd name="connsiteY2354" fmla="*/ 1589189 h 2597465"/>
              <a:gd name="connsiteX2355" fmla="*/ 959423 w 3127281"/>
              <a:gd name="connsiteY2355" fmla="*/ 1600514 h 2597465"/>
              <a:gd name="connsiteX2356" fmla="*/ 948096 w 3127281"/>
              <a:gd name="connsiteY2356" fmla="*/ 1584931 h 2597465"/>
              <a:gd name="connsiteX2357" fmla="*/ 963677 w 3127281"/>
              <a:gd name="connsiteY2357" fmla="*/ 1573606 h 2597465"/>
              <a:gd name="connsiteX2358" fmla="*/ 2427288 w 3127281"/>
              <a:gd name="connsiteY2358" fmla="*/ 1572939 h 2597465"/>
              <a:gd name="connsiteX2359" fmla="*/ 2427517 w 3127281"/>
              <a:gd name="connsiteY2359" fmla="*/ 1572977 h 2597465"/>
              <a:gd name="connsiteX2360" fmla="*/ 2436813 w 3127281"/>
              <a:gd name="connsiteY2360" fmla="*/ 1585702 h 2597465"/>
              <a:gd name="connsiteX2361" fmla="*/ 2424316 w 3127281"/>
              <a:gd name="connsiteY2361" fmla="*/ 1595027 h 2597465"/>
              <a:gd name="connsiteX2362" fmla="*/ 2414753 w 3127281"/>
              <a:gd name="connsiteY2362" fmla="*/ 1582502 h 2597465"/>
              <a:gd name="connsiteX2363" fmla="*/ 2427288 w 3127281"/>
              <a:gd name="connsiteY2363" fmla="*/ 1572939 h 2597465"/>
              <a:gd name="connsiteX2364" fmla="*/ 1954753 w 3127281"/>
              <a:gd name="connsiteY2364" fmla="*/ 1571796 h 2597465"/>
              <a:gd name="connsiteX2365" fmla="*/ 1966945 w 3127281"/>
              <a:gd name="connsiteY2365" fmla="*/ 1588560 h 2597465"/>
              <a:gd name="connsiteX2366" fmla="*/ 1966945 w 3127281"/>
              <a:gd name="connsiteY2366" fmla="*/ 1588579 h 2597465"/>
              <a:gd name="connsiteX2367" fmla="*/ 1950153 w 3127281"/>
              <a:gd name="connsiteY2367" fmla="*/ 1600771 h 2597465"/>
              <a:gd name="connsiteX2368" fmla="*/ 1937970 w 3127281"/>
              <a:gd name="connsiteY2368" fmla="*/ 1583988 h 2597465"/>
              <a:gd name="connsiteX2369" fmla="*/ 1954753 w 3127281"/>
              <a:gd name="connsiteY2369" fmla="*/ 1571796 h 2597465"/>
              <a:gd name="connsiteX2370" fmla="*/ 2066577 w 3127281"/>
              <a:gd name="connsiteY2370" fmla="*/ 1568082 h 2597465"/>
              <a:gd name="connsiteX2371" fmla="*/ 2078578 w 3127281"/>
              <a:gd name="connsiteY2371" fmla="*/ 1584560 h 2597465"/>
              <a:gd name="connsiteX2372" fmla="*/ 2062176 w 3127281"/>
              <a:gd name="connsiteY2372" fmla="*/ 1596504 h 2597465"/>
              <a:gd name="connsiteX2373" fmla="*/ 2050165 w 3127281"/>
              <a:gd name="connsiteY2373" fmla="*/ 1580093 h 2597465"/>
              <a:gd name="connsiteX2374" fmla="*/ 2066577 w 3127281"/>
              <a:gd name="connsiteY2374" fmla="*/ 1568082 h 2597465"/>
              <a:gd name="connsiteX2375" fmla="*/ 2675224 w 3127281"/>
              <a:gd name="connsiteY2375" fmla="*/ 1566844 h 2597465"/>
              <a:gd name="connsiteX2376" fmla="*/ 2675234 w 3127281"/>
              <a:gd name="connsiteY2376" fmla="*/ 1566844 h 2597465"/>
              <a:gd name="connsiteX2377" fmla="*/ 2695227 w 3127281"/>
              <a:gd name="connsiteY2377" fmla="*/ 1594275 h 2597465"/>
              <a:gd name="connsiteX2378" fmla="*/ 2695198 w 3127281"/>
              <a:gd name="connsiteY2378" fmla="*/ 1594457 h 2597465"/>
              <a:gd name="connsiteX2379" fmla="*/ 2667585 w 3127281"/>
              <a:gd name="connsiteY2379" fmla="*/ 1614430 h 2597465"/>
              <a:gd name="connsiteX2380" fmla="*/ 2647611 w 3127281"/>
              <a:gd name="connsiteY2380" fmla="*/ 1586817 h 2597465"/>
              <a:gd name="connsiteX2381" fmla="*/ 2675224 w 3127281"/>
              <a:gd name="connsiteY2381" fmla="*/ 1566844 h 2597465"/>
              <a:gd name="connsiteX2382" fmla="*/ 871856 w 3127281"/>
              <a:gd name="connsiteY2382" fmla="*/ 1565890 h 2597465"/>
              <a:gd name="connsiteX2383" fmla="*/ 871942 w 3127281"/>
              <a:gd name="connsiteY2383" fmla="*/ 1565900 h 2597465"/>
              <a:gd name="connsiteX2384" fmla="*/ 884049 w 3127281"/>
              <a:gd name="connsiteY2384" fmla="*/ 1582750 h 2597465"/>
              <a:gd name="connsiteX2385" fmla="*/ 867289 w 3127281"/>
              <a:gd name="connsiteY2385" fmla="*/ 1594866 h 2597465"/>
              <a:gd name="connsiteX2386" fmla="*/ 855083 w 3127281"/>
              <a:gd name="connsiteY2386" fmla="*/ 1578092 h 2597465"/>
              <a:gd name="connsiteX2387" fmla="*/ 871856 w 3127281"/>
              <a:gd name="connsiteY2387" fmla="*/ 1565890 h 2597465"/>
              <a:gd name="connsiteX2388" fmla="*/ 211869 w 3127281"/>
              <a:gd name="connsiteY2388" fmla="*/ 1564271 h 2597465"/>
              <a:gd name="connsiteX2389" fmla="*/ 211898 w 3127281"/>
              <a:gd name="connsiteY2389" fmla="*/ 1564271 h 2597465"/>
              <a:gd name="connsiteX2390" fmla="*/ 212917 w 3127281"/>
              <a:gd name="connsiteY2390" fmla="*/ 1565699 h 2597465"/>
              <a:gd name="connsiteX2391" fmla="*/ 212904 w 3127281"/>
              <a:gd name="connsiteY2391" fmla="*/ 1565814 h 2597465"/>
              <a:gd name="connsiteX2392" fmla="*/ 211488 w 3127281"/>
              <a:gd name="connsiteY2392" fmla="*/ 1566843 h 2597465"/>
              <a:gd name="connsiteX2393" fmla="*/ 210440 w 3127281"/>
              <a:gd name="connsiteY2393" fmla="*/ 1565319 h 2597465"/>
              <a:gd name="connsiteX2394" fmla="*/ 210445 w 3127281"/>
              <a:gd name="connsiteY2394" fmla="*/ 1565290 h 2597465"/>
              <a:gd name="connsiteX2395" fmla="*/ 211869 w 3127281"/>
              <a:gd name="connsiteY2395" fmla="*/ 1564271 h 2597465"/>
              <a:gd name="connsiteX2396" fmla="*/ 2760569 w 3127281"/>
              <a:gd name="connsiteY2396" fmla="*/ 1563890 h 2597465"/>
              <a:gd name="connsiteX2397" fmla="*/ 2766283 w 3127281"/>
              <a:gd name="connsiteY2397" fmla="*/ 1571701 h 2597465"/>
              <a:gd name="connsiteX2398" fmla="*/ 2758987 w 3127281"/>
              <a:gd name="connsiteY2398" fmla="*/ 1577044 h 2597465"/>
              <a:gd name="connsiteX2399" fmla="*/ 2752758 w 3127281"/>
              <a:gd name="connsiteY2399" fmla="*/ 1569605 h 2597465"/>
              <a:gd name="connsiteX2400" fmla="*/ 2760569 w 3127281"/>
              <a:gd name="connsiteY2400" fmla="*/ 1563890 h 2597465"/>
              <a:gd name="connsiteX2401" fmla="*/ 2170685 w 3127281"/>
              <a:gd name="connsiteY2401" fmla="*/ 1560556 h 2597465"/>
              <a:gd name="connsiteX2402" fmla="*/ 2180305 w 3127281"/>
              <a:gd name="connsiteY2402" fmla="*/ 1573891 h 2597465"/>
              <a:gd name="connsiteX2403" fmla="*/ 2166970 w 3127281"/>
              <a:gd name="connsiteY2403" fmla="*/ 1583511 h 2597465"/>
              <a:gd name="connsiteX2404" fmla="*/ 2157350 w 3127281"/>
              <a:gd name="connsiteY2404" fmla="*/ 1570176 h 2597465"/>
              <a:gd name="connsiteX2405" fmla="*/ 2170685 w 3127281"/>
              <a:gd name="connsiteY2405" fmla="*/ 1560556 h 2597465"/>
              <a:gd name="connsiteX2406" fmla="*/ 1377062 w 3127281"/>
              <a:gd name="connsiteY2406" fmla="*/ 1559985 h 2597465"/>
              <a:gd name="connsiteX2407" fmla="*/ 1377252 w 3127281"/>
              <a:gd name="connsiteY2407" fmla="*/ 1560014 h 2597465"/>
              <a:gd name="connsiteX2408" fmla="*/ 1390397 w 3127281"/>
              <a:gd name="connsiteY2408" fmla="*/ 1578273 h 2597465"/>
              <a:gd name="connsiteX2409" fmla="*/ 1372118 w 3127281"/>
              <a:gd name="connsiteY2409" fmla="*/ 1591608 h 2597465"/>
              <a:gd name="connsiteX2410" fmla="*/ 1358774 w 3127281"/>
              <a:gd name="connsiteY2410" fmla="*/ 1573320 h 2597465"/>
              <a:gd name="connsiteX2411" fmla="*/ 1377062 w 3127281"/>
              <a:gd name="connsiteY2411" fmla="*/ 1559985 h 2597465"/>
              <a:gd name="connsiteX2412" fmla="*/ 782511 w 3127281"/>
              <a:gd name="connsiteY2412" fmla="*/ 1557603 h 2597465"/>
              <a:gd name="connsiteX2413" fmla="*/ 783428 w 3127281"/>
              <a:gd name="connsiteY2413" fmla="*/ 1557746 h 2597465"/>
              <a:gd name="connsiteX2414" fmla="*/ 795327 w 3127281"/>
              <a:gd name="connsiteY2414" fmla="*/ 1575234 h 2597465"/>
              <a:gd name="connsiteX2415" fmla="*/ 777844 w 3127281"/>
              <a:gd name="connsiteY2415" fmla="*/ 1587131 h 2597465"/>
              <a:gd name="connsiteX2416" fmla="*/ 765799 w 3127281"/>
              <a:gd name="connsiteY2416" fmla="*/ 1570567 h 2597465"/>
              <a:gd name="connsiteX2417" fmla="*/ 782511 w 3127281"/>
              <a:gd name="connsiteY2417" fmla="*/ 1557603 h 2597465"/>
              <a:gd name="connsiteX2418" fmla="*/ 2518824 w 3127281"/>
              <a:gd name="connsiteY2418" fmla="*/ 1556937 h 2597465"/>
              <a:gd name="connsiteX2419" fmla="*/ 2518834 w 3127281"/>
              <a:gd name="connsiteY2419" fmla="*/ 1556937 h 2597465"/>
              <a:gd name="connsiteX2420" fmla="*/ 2526254 w 3127281"/>
              <a:gd name="connsiteY2420" fmla="*/ 1567033 h 2597465"/>
              <a:gd name="connsiteX2421" fmla="*/ 2516167 w 3127281"/>
              <a:gd name="connsiteY2421" fmla="*/ 1574453 h 2597465"/>
              <a:gd name="connsiteX2422" fmla="*/ 2508737 w 3127281"/>
              <a:gd name="connsiteY2422" fmla="*/ 1564366 h 2597465"/>
              <a:gd name="connsiteX2423" fmla="*/ 2518824 w 3127281"/>
              <a:gd name="connsiteY2423" fmla="*/ 1556937 h 2597465"/>
              <a:gd name="connsiteX2424" fmla="*/ 130050 w 3127281"/>
              <a:gd name="connsiteY2424" fmla="*/ 1551984 h 2597465"/>
              <a:gd name="connsiteX2425" fmla="*/ 130302 w 3127281"/>
              <a:gd name="connsiteY2425" fmla="*/ 1552022 h 2597465"/>
              <a:gd name="connsiteX2426" fmla="*/ 132145 w 3127281"/>
              <a:gd name="connsiteY2426" fmla="*/ 1554841 h 2597465"/>
              <a:gd name="connsiteX2427" fmla="*/ 132136 w 3127281"/>
              <a:gd name="connsiteY2427" fmla="*/ 1554898 h 2597465"/>
              <a:gd name="connsiteX2428" fmla="*/ 129288 w 3127281"/>
              <a:gd name="connsiteY2428" fmla="*/ 1556937 h 2597465"/>
              <a:gd name="connsiteX2429" fmla="*/ 127192 w 3127281"/>
              <a:gd name="connsiteY2429" fmla="*/ 1554079 h 2597465"/>
              <a:gd name="connsiteX2430" fmla="*/ 127231 w 3127281"/>
              <a:gd name="connsiteY2430" fmla="*/ 1553822 h 2597465"/>
              <a:gd name="connsiteX2431" fmla="*/ 130050 w 3127281"/>
              <a:gd name="connsiteY2431" fmla="*/ 1551984 h 2597465"/>
              <a:gd name="connsiteX2432" fmla="*/ 1835691 w 3127281"/>
              <a:gd name="connsiteY2432" fmla="*/ 1550174 h 2597465"/>
              <a:gd name="connsiteX2433" fmla="*/ 1835729 w 3127281"/>
              <a:gd name="connsiteY2433" fmla="*/ 1550184 h 2597465"/>
              <a:gd name="connsiteX2434" fmla="*/ 1859980 w 3127281"/>
              <a:gd name="connsiteY2434" fmla="*/ 1583512 h 2597465"/>
              <a:gd name="connsiteX2435" fmla="*/ 1826690 w 3127281"/>
              <a:gd name="connsiteY2435" fmla="*/ 1607772 h 2597465"/>
              <a:gd name="connsiteX2436" fmla="*/ 1802392 w 3127281"/>
              <a:gd name="connsiteY2436" fmla="*/ 1574472 h 2597465"/>
              <a:gd name="connsiteX2437" fmla="*/ 1835691 w 3127281"/>
              <a:gd name="connsiteY2437" fmla="*/ 1550174 h 2597465"/>
              <a:gd name="connsiteX2438" fmla="*/ 695167 w 3127281"/>
              <a:gd name="connsiteY2438" fmla="*/ 1548555 h 2597465"/>
              <a:gd name="connsiteX2439" fmla="*/ 707645 w 3127281"/>
              <a:gd name="connsiteY2439" fmla="*/ 1565604 h 2597465"/>
              <a:gd name="connsiteX2440" fmla="*/ 707640 w 3127281"/>
              <a:gd name="connsiteY2440" fmla="*/ 1565633 h 2597465"/>
              <a:gd name="connsiteX2441" fmla="*/ 690562 w 3127281"/>
              <a:gd name="connsiteY2441" fmla="*/ 1578111 h 2597465"/>
              <a:gd name="connsiteX2442" fmla="*/ 678089 w 3127281"/>
              <a:gd name="connsiteY2442" fmla="*/ 1561033 h 2597465"/>
              <a:gd name="connsiteX2443" fmla="*/ 695167 w 3127281"/>
              <a:gd name="connsiteY2443" fmla="*/ 1548555 h 2597465"/>
              <a:gd name="connsiteX2444" fmla="*/ 2846103 w 3127281"/>
              <a:gd name="connsiteY2444" fmla="*/ 1548174 h 2597465"/>
              <a:gd name="connsiteX2445" fmla="*/ 2847770 w 3127281"/>
              <a:gd name="connsiteY2445" fmla="*/ 1550507 h 2597465"/>
              <a:gd name="connsiteX2446" fmla="*/ 2845436 w 3127281"/>
              <a:gd name="connsiteY2446" fmla="*/ 1552174 h 2597465"/>
              <a:gd name="connsiteX2447" fmla="*/ 2845284 w 3127281"/>
              <a:gd name="connsiteY2447" fmla="*/ 1552146 h 2597465"/>
              <a:gd name="connsiteX2448" fmla="*/ 2843817 w 3127281"/>
              <a:gd name="connsiteY2448" fmla="*/ 1549888 h 2597465"/>
              <a:gd name="connsiteX2449" fmla="*/ 2843827 w 3127281"/>
              <a:gd name="connsiteY2449" fmla="*/ 1549850 h 2597465"/>
              <a:gd name="connsiteX2450" fmla="*/ 2846103 w 3127281"/>
              <a:gd name="connsiteY2450" fmla="*/ 1548174 h 2597465"/>
              <a:gd name="connsiteX2451" fmla="*/ 2269459 w 3127281"/>
              <a:gd name="connsiteY2451" fmla="*/ 1545983 h 2597465"/>
              <a:gd name="connsiteX2452" fmla="*/ 2278984 w 3127281"/>
              <a:gd name="connsiteY2452" fmla="*/ 1559033 h 2597465"/>
              <a:gd name="connsiteX2453" fmla="*/ 2266135 w 3127281"/>
              <a:gd name="connsiteY2453" fmla="*/ 1568405 h 2597465"/>
              <a:gd name="connsiteX2454" fmla="*/ 2256591 w 3127281"/>
              <a:gd name="connsiteY2454" fmla="*/ 1555537 h 2597465"/>
              <a:gd name="connsiteX2455" fmla="*/ 2269459 w 3127281"/>
              <a:gd name="connsiteY2455" fmla="*/ 1545983 h 2597465"/>
              <a:gd name="connsiteX2456" fmla="*/ 49181 w 3127281"/>
              <a:gd name="connsiteY2456" fmla="*/ 1542459 h 2597465"/>
              <a:gd name="connsiteX2457" fmla="*/ 49848 w 3127281"/>
              <a:gd name="connsiteY2457" fmla="*/ 1543316 h 2597465"/>
              <a:gd name="connsiteX2458" fmla="*/ 48896 w 3127281"/>
              <a:gd name="connsiteY2458" fmla="*/ 1543983 h 2597465"/>
              <a:gd name="connsiteX2459" fmla="*/ 48324 w 3127281"/>
              <a:gd name="connsiteY2459" fmla="*/ 1543126 h 2597465"/>
              <a:gd name="connsiteX2460" fmla="*/ 48352 w 3127281"/>
              <a:gd name="connsiteY2460" fmla="*/ 1542907 h 2597465"/>
              <a:gd name="connsiteX2461" fmla="*/ 49181 w 3127281"/>
              <a:gd name="connsiteY2461" fmla="*/ 1542459 h 2597465"/>
              <a:gd name="connsiteX2462" fmla="*/ 1566038 w 3127281"/>
              <a:gd name="connsiteY2462" fmla="*/ 1542268 h 2597465"/>
              <a:gd name="connsiteX2463" fmla="*/ 1580993 w 3127281"/>
              <a:gd name="connsiteY2463" fmla="*/ 1562842 h 2597465"/>
              <a:gd name="connsiteX2464" fmla="*/ 1580983 w 3127281"/>
              <a:gd name="connsiteY2464" fmla="*/ 1562881 h 2597465"/>
              <a:gd name="connsiteX2465" fmla="*/ 1560381 w 3127281"/>
              <a:gd name="connsiteY2465" fmla="*/ 1577825 h 2597465"/>
              <a:gd name="connsiteX2466" fmla="*/ 1545426 w 3127281"/>
              <a:gd name="connsiteY2466" fmla="*/ 1557213 h 2597465"/>
              <a:gd name="connsiteX2467" fmla="*/ 1566038 w 3127281"/>
              <a:gd name="connsiteY2467" fmla="*/ 1542268 h 2597465"/>
              <a:gd name="connsiteX2468" fmla="*/ 609347 w 3127281"/>
              <a:gd name="connsiteY2468" fmla="*/ 1540554 h 2597465"/>
              <a:gd name="connsiteX2469" fmla="*/ 609381 w 3127281"/>
              <a:gd name="connsiteY2469" fmla="*/ 1540564 h 2597465"/>
              <a:gd name="connsiteX2470" fmla="*/ 620300 w 3127281"/>
              <a:gd name="connsiteY2470" fmla="*/ 1555604 h 2597465"/>
              <a:gd name="connsiteX2471" fmla="*/ 605291 w 3127281"/>
              <a:gd name="connsiteY2471" fmla="*/ 1566529 h 2597465"/>
              <a:gd name="connsiteX2472" fmla="*/ 594331 w 3127281"/>
              <a:gd name="connsiteY2472" fmla="*/ 1551518 h 2597465"/>
              <a:gd name="connsiteX2473" fmla="*/ 609347 w 3127281"/>
              <a:gd name="connsiteY2473" fmla="*/ 1540554 h 2597465"/>
              <a:gd name="connsiteX2474" fmla="*/ 2607788 w 3127281"/>
              <a:gd name="connsiteY2474" fmla="*/ 1539982 h 2597465"/>
              <a:gd name="connsiteX2475" fmla="*/ 2612998 w 3127281"/>
              <a:gd name="connsiteY2475" fmla="*/ 1547059 h 2597465"/>
              <a:gd name="connsiteX2476" fmla="*/ 2605902 w 3127281"/>
              <a:gd name="connsiteY2476" fmla="*/ 1552412 h 2597465"/>
              <a:gd name="connsiteX2477" fmla="*/ 2600548 w 3127281"/>
              <a:gd name="connsiteY2477" fmla="*/ 1545316 h 2597465"/>
              <a:gd name="connsiteX2478" fmla="*/ 2607788 w 3127281"/>
              <a:gd name="connsiteY2478" fmla="*/ 1539982 h 2597465"/>
              <a:gd name="connsiteX2479" fmla="*/ 1634999 w 3127281"/>
              <a:gd name="connsiteY2479" fmla="*/ 1539315 h 2597465"/>
              <a:gd name="connsiteX2480" fmla="*/ 1635219 w 3127281"/>
              <a:gd name="connsiteY2480" fmla="*/ 1539344 h 2597465"/>
              <a:gd name="connsiteX2481" fmla="*/ 1654049 w 3127281"/>
              <a:gd name="connsiteY2481" fmla="*/ 1565128 h 2597465"/>
              <a:gd name="connsiteX2482" fmla="*/ 1628703 w 3127281"/>
              <a:gd name="connsiteY2482" fmla="*/ 1583835 h 2597465"/>
              <a:gd name="connsiteX2483" fmla="*/ 1609596 w 3127281"/>
              <a:gd name="connsiteY2483" fmla="*/ 1558423 h 2597465"/>
              <a:gd name="connsiteX2484" fmla="*/ 1634999 w 3127281"/>
              <a:gd name="connsiteY2484" fmla="*/ 1539315 h 2597465"/>
              <a:gd name="connsiteX2485" fmla="*/ 524288 w 3127281"/>
              <a:gd name="connsiteY2485" fmla="*/ 1534744 h 2597465"/>
              <a:gd name="connsiteX2486" fmla="*/ 524589 w 3127281"/>
              <a:gd name="connsiteY2486" fmla="*/ 1534792 h 2597465"/>
              <a:gd name="connsiteX2487" fmla="*/ 531690 w 3127281"/>
              <a:gd name="connsiteY2487" fmla="*/ 1544612 h 2597465"/>
              <a:gd name="connsiteX2488" fmla="*/ 521864 w 3127281"/>
              <a:gd name="connsiteY2488" fmla="*/ 1551718 h 2597465"/>
              <a:gd name="connsiteX2489" fmla="*/ 514763 w 3127281"/>
              <a:gd name="connsiteY2489" fmla="*/ 1541888 h 2597465"/>
              <a:gd name="connsiteX2490" fmla="*/ 524288 w 3127281"/>
              <a:gd name="connsiteY2490" fmla="*/ 1534744 h 2597465"/>
              <a:gd name="connsiteX2491" fmla="*/ 1498791 w 3127281"/>
              <a:gd name="connsiteY2491" fmla="*/ 1531981 h 2597465"/>
              <a:gd name="connsiteX2492" fmla="*/ 1511174 w 3127281"/>
              <a:gd name="connsiteY2492" fmla="*/ 1549031 h 2597465"/>
              <a:gd name="connsiteX2493" fmla="*/ 1494219 w 3127281"/>
              <a:gd name="connsiteY2493" fmla="*/ 1561347 h 2597465"/>
              <a:gd name="connsiteX2494" fmla="*/ 1481827 w 3127281"/>
              <a:gd name="connsiteY2494" fmla="*/ 1544373 h 2597465"/>
              <a:gd name="connsiteX2495" fmla="*/ 1498791 w 3127281"/>
              <a:gd name="connsiteY2495" fmla="*/ 1531981 h 2597465"/>
              <a:gd name="connsiteX2496" fmla="*/ 1701674 w 3127281"/>
              <a:gd name="connsiteY2496" fmla="*/ 1530648 h 2597465"/>
              <a:gd name="connsiteX2497" fmla="*/ 1701693 w 3127281"/>
              <a:gd name="connsiteY2497" fmla="*/ 1530648 h 2597465"/>
              <a:gd name="connsiteX2498" fmla="*/ 1718723 w 3127281"/>
              <a:gd name="connsiteY2498" fmla="*/ 1554079 h 2597465"/>
              <a:gd name="connsiteX2499" fmla="*/ 1695320 w 3127281"/>
              <a:gd name="connsiteY2499" fmla="*/ 1571110 h 2597465"/>
              <a:gd name="connsiteX2500" fmla="*/ 1678261 w 3127281"/>
              <a:gd name="connsiteY2500" fmla="*/ 1547697 h 2597465"/>
              <a:gd name="connsiteX2501" fmla="*/ 1701674 w 3127281"/>
              <a:gd name="connsiteY2501" fmla="*/ 1530648 h 2597465"/>
              <a:gd name="connsiteX2502" fmla="*/ 440279 w 3127281"/>
              <a:gd name="connsiteY2502" fmla="*/ 1529410 h 2597465"/>
              <a:gd name="connsiteX2503" fmla="*/ 440348 w 3127281"/>
              <a:gd name="connsiteY2503" fmla="*/ 1529419 h 2597465"/>
              <a:gd name="connsiteX2504" fmla="*/ 443041 w 3127281"/>
              <a:gd name="connsiteY2504" fmla="*/ 1533124 h 2597465"/>
              <a:gd name="connsiteX2505" fmla="*/ 439231 w 3127281"/>
              <a:gd name="connsiteY2505" fmla="*/ 1535887 h 2597465"/>
              <a:gd name="connsiteX2506" fmla="*/ 436469 w 3127281"/>
              <a:gd name="connsiteY2506" fmla="*/ 1532077 h 2597465"/>
              <a:gd name="connsiteX2507" fmla="*/ 436486 w 3127281"/>
              <a:gd name="connsiteY2507" fmla="*/ 1531981 h 2597465"/>
              <a:gd name="connsiteX2508" fmla="*/ 440279 w 3127281"/>
              <a:gd name="connsiteY2508" fmla="*/ 1529410 h 2597465"/>
              <a:gd name="connsiteX2509" fmla="*/ 2363947 w 3127281"/>
              <a:gd name="connsiteY2509" fmla="*/ 1529220 h 2597465"/>
              <a:gd name="connsiteX2510" fmla="*/ 2364176 w 3127281"/>
              <a:gd name="connsiteY2510" fmla="*/ 1529258 h 2597465"/>
              <a:gd name="connsiteX2511" fmla="*/ 2373472 w 3127281"/>
              <a:gd name="connsiteY2511" fmla="*/ 1541983 h 2597465"/>
              <a:gd name="connsiteX2512" fmla="*/ 2360975 w 3127281"/>
              <a:gd name="connsiteY2512" fmla="*/ 1551308 h 2597465"/>
              <a:gd name="connsiteX2513" fmla="*/ 2351412 w 3127281"/>
              <a:gd name="connsiteY2513" fmla="*/ 1538783 h 2597465"/>
              <a:gd name="connsiteX2514" fmla="*/ 2363947 w 3127281"/>
              <a:gd name="connsiteY2514" fmla="*/ 1529220 h 2597465"/>
              <a:gd name="connsiteX2515" fmla="*/ 2929828 w 3127281"/>
              <a:gd name="connsiteY2515" fmla="*/ 1528838 h 2597465"/>
              <a:gd name="connsiteX2516" fmla="*/ 2930399 w 3127281"/>
              <a:gd name="connsiteY2516" fmla="*/ 1528838 h 2597465"/>
              <a:gd name="connsiteX2517" fmla="*/ 2930399 w 3127281"/>
              <a:gd name="connsiteY2517" fmla="*/ 1529410 h 2597465"/>
              <a:gd name="connsiteX2518" fmla="*/ 2929828 w 3127281"/>
              <a:gd name="connsiteY2518" fmla="*/ 1529410 h 2597465"/>
              <a:gd name="connsiteX2519" fmla="*/ 2929828 w 3127281"/>
              <a:gd name="connsiteY2519" fmla="*/ 1528838 h 2597465"/>
              <a:gd name="connsiteX2520" fmla="*/ 1214851 w 3127281"/>
              <a:gd name="connsiteY2520" fmla="*/ 1527981 h 2597465"/>
              <a:gd name="connsiteX2521" fmla="*/ 1226186 w 3127281"/>
              <a:gd name="connsiteY2521" fmla="*/ 1543602 h 2597465"/>
              <a:gd name="connsiteX2522" fmla="*/ 1226167 w 3127281"/>
              <a:gd name="connsiteY2522" fmla="*/ 1543735 h 2597465"/>
              <a:gd name="connsiteX2523" fmla="*/ 1210412 w 3127281"/>
              <a:gd name="connsiteY2523" fmla="*/ 1555051 h 2597465"/>
              <a:gd name="connsiteX2524" fmla="*/ 1199097 w 3127281"/>
              <a:gd name="connsiteY2524" fmla="*/ 1539297 h 2597465"/>
              <a:gd name="connsiteX2525" fmla="*/ 1214851 w 3127281"/>
              <a:gd name="connsiteY2525" fmla="*/ 1527981 h 2597465"/>
              <a:gd name="connsiteX2526" fmla="*/ 1115506 w 3127281"/>
              <a:gd name="connsiteY2526" fmla="*/ 1526457 h 2597465"/>
              <a:gd name="connsiteX2527" fmla="*/ 1126841 w 3127281"/>
              <a:gd name="connsiteY2527" fmla="*/ 1542173 h 2597465"/>
              <a:gd name="connsiteX2528" fmla="*/ 1126836 w 3127281"/>
              <a:gd name="connsiteY2528" fmla="*/ 1542202 h 2597465"/>
              <a:gd name="connsiteX2529" fmla="*/ 1111092 w 3127281"/>
              <a:gd name="connsiteY2529" fmla="*/ 1553527 h 2597465"/>
              <a:gd name="connsiteX2530" fmla="*/ 1099762 w 3127281"/>
              <a:gd name="connsiteY2530" fmla="*/ 1537792 h 2597465"/>
              <a:gd name="connsiteX2531" fmla="*/ 1115506 w 3127281"/>
              <a:gd name="connsiteY2531" fmla="*/ 1526457 h 2597465"/>
              <a:gd name="connsiteX2532" fmla="*/ 2003522 w 3127281"/>
              <a:gd name="connsiteY2532" fmla="*/ 1524361 h 2597465"/>
              <a:gd name="connsiteX2533" fmla="*/ 2015523 w 3127281"/>
              <a:gd name="connsiteY2533" fmla="*/ 1540935 h 2597465"/>
              <a:gd name="connsiteX2534" fmla="*/ 2015523 w 3127281"/>
              <a:gd name="connsiteY2534" fmla="*/ 1540954 h 2597465"/>
              <a:gd name="connsiteX2535" fmla="*/ 1998931 w 3127281"/>
              <a:gd name="connsiteY2535" fmla="*/ 1552955 h 2597465"/>
              <a:gd name="connsiteX2536" fmla="*/ 1986929 w 3127281"/>
              <a:gd name="connsiteY2536" fmla="*/ 1536363 h 2597465"/>
              <a:gd name="connsiteX2537" fmla="*/ 2003522 w 3127281"/>
              <a:gd name="connsiteY2537" fmla="*/ 1524361 h 2597465"/>
              <a:gd name="connsiteX2538" fmla="*/ 1890460 w 3127281"/>
              <a:gd name="connsiteY2538" fmla="*/ 1524171 h 2597465"/>
              <a:gd name="connsiteX2539" fmla="*/ 1904557 w 3127281"/>
              <a:gd name="connsiteY2539" fmla="*/ 1543221 h 2597465"/>
              <a:gd name="connsiteX2540" fmla="*/ 1904500 w 3127281"/>
              <a:gd name="connsiteY2540" fmla="*/ 1543612 h 2597465"/>
              <a:gd name="connsiteX2541" fmla="*/ 1885059 w 3127281"/>
              <a:gd name="connsiteY2541" fmla="*/ 1557652 h 2597465"/>
              <a:gd name="connsiteX2542" fmla="*/ 1871020 w 3127281"/>
              <a:gd name="connsiteY2542" fmla="*/ 1538211 h 2597465"/>
              <a:gd name="connsiteX2543" fmla="*/ 1890460 w 3127281"/>
              <a:gd name="connsiteY2543" fmla="*/ 1524171 h 2597465"/>
              <a:gd name="connsiteX2544" fmla="*/ 1020922 w 3127281"/>
              <a:gd name="connsiteY2544" fmla="*/ 1521694 h 2597465"/>
              <a:gd name="connsiteX2545" fmla="*/ 1032066 w 3127281"/>
              <a:gd name="connsiteY2545" fmla="*/ 1537030 h 2597465"/>
              <a:gd name="connsiteX2546" fmla="*/ 1032044 w 3127281"/>
              <a:gd name="connsiteY2546" fmla="*/ 1537163 h 2597465"/>
              <a:gd name="connsiteX2547" fmla="*/ 1016731 w 3127281"/>
              <a:gd name="connsiteY2547" fmla="*/ 1548174 h 2597465"/>
              <a:gd name="connsiteX2548" fmla="*/ 1015091 w 3127281"/>
              <a:gd name="connsiteY2548" fmla="*/ 1547917 h 2597465"/>
              <a:gd name="connsiteX2549" fmla="*/ 1004896 w 3127281"/>
              <a:gd name="connsiteY2549" fmla="*/ 1531886 h 2597465"/>
              <a:gd name="connsiteX2550" fmla="*/ 1020922 w 3127281"/>
              <a:gd name="connsiteY2550" fmla="*/ 1521694 h 2597465"/>
              <a:gd name="connsiteX2551" fmla="*/ 1320674 w 3127281"/>
              <a:gd name="connsiteY2551" fmla="*/ 1521123 h 2597465"/>
              <a:gd name="connsiteX2552" fmla="*/ 1320864 w 3127281"/>
              <a:gd name="connsiteY2552" fmla="*/ 1521152 h 2597465"/>
              <a:gd name="connsiteX2553" fmla="*/ 1334009 w 3127281"/>
              <a:gd name="connsiteY2553" fmla="*/ 1539411 h 2597465"/>
              <a:gd name="connsiteX2554" fmla="*/ 1315730 w 3127281"/>
              <a:gd name="connsiteY2554" fmla="*/ 1552746 h 2597465"/>
              <a:gd name="connsiteX2555" fmla="*/ 1302386 w 3127281"/>
              <a:gd name="connsiteY2555" fmla="*/ 1534458 h 2597465"/>
              <a:gd name="connsiteX2556" fmla="*/ 1320674 w 3127281"/>
              <a:gd name="connsiteY2556" fmla="*/ 1521123 h 2597465"/>
              <a:gd name="connsiteX2557" fmla="*/ 357792 w 3127281"/>
              <a:gd name="connsiteY2557" fmla="*/ 1519408 h 2597465"/>
              <a:gd name="connsiteX2558" fmla="*/ 357855 w 3127281"/>
              <a:gd name="connsiteY2558" fmla="*/ 1519418 h 2597465"/>
              <a:gd name="connsiteX2559" fmla="*/ 359697 w 3127281"/>
              <a:gd name="connsiteY2559" fmla="*/ 1522075 h 2597465"/>
              <a:gd name="connsiteX2560" fmla="*/ 357125 w 3127281"/>
              <a:gd name="connsiteY2560" fmla="*/ 1523980 h 2597465"/>
              <a:gd name="connsiteX2561" fmla="*/ 355172 w 3127281"/>
              <a:gd name="connsiteY2561" fmla="*/ 1521361 h 2597465"/>
              <a:gd name="connsiteX2562" fmla="*/ 357792 w 3127281"/>
              <a:gd name="connsiteY2562" fmla="*/ 1519408 h 2597465"/>
              <a:gd name="connsiteX2563" fmla="*/ 2695608 w 3127281"/>
              <a:gd name="connsiteY2563" fmla="*/ 1515884 h 2597465"/>
              <a:gd name="connsiteX2564" fmla="*/ 2704276 w 3127281"/>
              <a:gd name="connsiteY2564" fmla="*/ 1527695 h 2597465"/>
              <a:gd name="connsiteX2565" fmla="*/ 2704266 w 3127281"/>
              <a:gd name="connsiteY2565" fmla="*/ 1527743 h 2597465"/>
              <a:gd name="connsiteX2566" fmla="*/ 2692417 w 3127281"/>
              <a:gd name="connsiteY2566" fmla="*/ 1536401 h 2597465"/>
              <a:gd name="connsiteX2567" fmla="*/ 2683750 w 3127281"/>
              <a:gd name="connsiteY2567" fmla="*/ 1524543 h 2597465"/>
              <a:gd name="connsiteX2568" fmla="*/ 2695608 w 3127281"/>
              <a:gd name="connsiteY2568" fmla="*/ 1515884 h 2597465"/>
              <a:gd name="connsiteX2569" fmla="*/ 2108392 w 3127281"/>
              <a:gd name="connsiteY2569" fmla="*/ 1514646 h 2597465"/>
              <a:gd name="connsiteX2570" fmla="*/ 2119727 w 3127281"/>
              <a:gd name="connsiteY2570" fmla="*/ 1530648 h 2597465"/>
              <a:gd name="connsiteX2571" fmla="*/ 2103772 w 3127281"/>
              <a:gd name="connsiteY2571" fmla="*/ 1542221 h 2597465"/>
              <a:gd name="connsiteX2572" fmla="*/ 2092199 w 3127281"/>
              <a:gd name="connsiteY2572" fmla="*/ 1526267 h 2597465"/>
              <a:gd name="connsiteX2573" fmla="*/ 2092228 w 3127281"/>
              <a:gd name="connsiteY2573" fmla="*/ 1526086 h 2597465"/>
              <a:gd name="connsiteX2574" fmla="*/ 2108392 w 3127281"/>
              <a:gd name="connsiteY2574" fmla="*/ 1514646 h 2597465"/>
              <a:gd name="connsiteX2575" fmla="*/ 930149 w 3127281"/>
              <a:gd name="connsiteY2575" fmla="*/ 1514170 h 2597465"/>
              <a:gd name="connsiteX2576" fmla="*/ 941469 w 3127281"/>
              <a:gd name="connsiteY2576" fmla="*/ 1529639 h 2597465"/>
              <a:gd name="connsiteX2577" fmla="*/ 925979 w 3127281"/>
              <a:gd name="connsiteY2577" fmla="*/ 1541088 h 2597465"/>
              <a:gd name="connsiteX2578" fmla="*/ 914528 w 3127281"/>
              <a:gd name="connsiteY2578" fmla="*/ 1525600 h 2597465"/>
              <a:gd name="connsiteX2579" fmla="*/ 930149 w 3127281"/>
              <a:gd name="connsiteY2579" fmla="*/ 1514170 h 2597465"/>
              <a:gd name="connsiteX2580" fmla="*/ 2454816 w 3127281"/>
              <a:gd name="connsiteY2580" fmla="*/ 1512075 h 2597465"/>
              <a:gd name="connsiteX2581" fmla="*/ 2454949 w 3127281"/>
              <a:gd name="connsiteY2581" fmla="*/ 1512094 h 2597465"/>
              <a:gd name="connsiteX2582" fmla="*/ 2462817 w 3127281"/>
              <a:gd name="connsiteY2582" fmla="*/ 1523028 h 2597465"/>
              <a:gd name="connsiteX2583" fmla="*/ 2452015 w 3127281"/>
              <a:gd name="connsiteY2583" fmla="*/ 1530915 h 2597465"/>
              <a:gd name="connsiteX2584" fmla="*/ 2443995 w 3127281"/>
              <a:gd name="connsiteY2584" fmla="*/ 1520095 h 2597465"/>
              <a:gd name="connsiteX2585" fmla="*/ 2454816 w 3127281"/>
              <a:gd name="connsiteY2585" fmla="*/ 1512075 h 2597465"/>
              <a:gd name="connsiteX2586" fmla="*/ 1766349 w 3127281"/>
              <a:gd name="connsiteY2586" fmla="*/ 1508074 h 2597465"/>
              <a:gd name="connsiteX2587" fmla="*/ 1766368 w 3127281"/>
              <a:gd name="connsiteY2587" fmla="*/ 1508074 h 2597465"/>
              <a:gd name="connsiteX2588" fmla="*/ 1783399 w 3127281"/>
              <a:gd name="connsiteY2588" fmla="*/ 1531505 h 2597465"/>
              <a:gd name="connsiteX2589" fmla="*/ 1759996 w 3127281"/>
              <a:gd name="connsiteY2589" fmla="*/ 1548536 h 2597465"/>
              <a:gd name="connsiteX2590" fmla="*/ 1742936 w 3127281"/>
              <a:gd name="connsiteY2590" fmla="*/ 1525123 h 2597465"/>
              <a:gd name="connsiteX2591" fmla="*/ 1766349 w 3127281"/>
              <a:gd name="connsiteY2591" fmla="*/ 1508074 h 2597465"/>
              <a:gd name="connsiteX2592" fmla="*/ 276353 w 3127281"/>
              <a:gd name="connsiteY2592" fmla="*/ 1508074 h 2597465"/>
              <a:gd name="connsiteX2593" fmla="*/ 278448 w 3127281"/>
              <a:gd name="connsiteY2593" fmla="*/ 1510931 h 2597465"/>
              <a:gd name="connsiteX2594" fmla="*/ 275591 w 3127281"/>
              <a:gd name="connsiteY2594" fmla="*/ 1513027 h 2597465"/>
              <a:gd name="connsiteX2595" fmla="*/ 275338 w 3127281"/>
              <a:gd name="connsiteY2595" fmla="*/ 1512989 h 2597465"/>
              <a:gd name="connsiteX2596" fmla="*/ 273495 w 3127281"/>
              <a:gd name="connsiteY2596" fmla="*/ 1510169 h 2597465"/>
              <a:gd name="connsiteX2597" fmla="*/ 276353 w 3127281"/>
              <a:gd name="connsiteY2597" fmla="*/ 1508074 h 2597465"/>
              <a:gd name="connsiteX2598" fmla="*/ 1434975 w 3127281"/>
              <a:gd name="connsiteY2598" fmla="*/ 1507502 h 2597465"/>
              <a:gd name="connsiteX2599" fmla="*/ 1445719 w 3127281"/>
              <a:gd name="connsiteY2599" fmla="*/ 1522285 h 2597465"/>
              <a:gd name="connsiteX2600" fmla="*/ 1430688 w 3127281"/>
              <a:gd name="connsiteY2600" fmla="*/ 1534553 h 2597465"/>
              <a:gd name="connsiteX2601" fmla="*/ 1429164 w 3127281"/>
              <a:gd name="connsiteY2601" fmla="*/ 1534315 h 2597465"/>
              <a:gd name="connsiteX2602" fmla="*/ 1418668 w 3127281"/>
              <a:gd name="connsiteY2602" fmla="*/ 1517999 h 2597465"/>
              <a:gd name="connsiteX2603" fmla="*/ 1434975 w 3127281"/>
              <a:gd name="connsiteY2603" fmla="*/ 1507502 h 2597465"/>
              <a:gd name="connsiteX2604" fmla="*/ 2779618 w 3127281"/>
              <a:gd name="connsiteY2604" fmla="*/ 1504359 h 2597465"/>
              <a:gd name="connsiteX2605" fmla="*/ 2780475 w 3127281"/>
              <a:gd name="connsiteY2605" fmla="*/ 1505502 h 2597465"/>
              <a:gd name="connsiteX2606" fmla="*/ 2780466 w 3127281"/>
              <a:gd name="connsiteY2606" fmla="*/ 1505578 h 2597465"/>
              <a:gd name="connsiteX2607" fmla="*/ 2779247 w 3127281"/>
              <a:gd name="connsiteY2607" fmla="*/ 1506425 h 2597465"/>
              <a:gd name="connsiteX2608" fmla="*/ 2778399 w 3127281"/>
              <a:gd name="connsiteY2608" fmla="*/ 1505206 h 2597465"/>
              <a:gd name="connsiteX2609" fmla="*/ 2779618 w 3127281"/>
              <a:gd name="connsiteY2609" fmla="*/ 1504359 h 2597465"/>
              <a:gd name="connsiteX2610" fmla="*/ 841852 w 3127281"/>
              <a:gd name="connsiteY2610" fmla="*/ 1504359 h 2597465"/>
              <a:gd name="connsiteX2611" fmla="*/ 842769 w 3127281"/>
              <a:gd name="connsiteY2611" fmla="*/ 1504502 h 2597465"/>
              <a:gd name="connsiteX2612" fmla="*/ 854668 w 3127281"/>
              <a:gd name="connsiteY2612" fmla="*/ 1521990 h 2597465"/>
              <a:gd name="connsiteX2613" fmla="*/ 837185 w 3127281"/>
              <a:gd name="connsiteY2613" fmla="*/ 1533887 h 2597465"/>
              <a:gd name="connsiteX2614" fmla="*/ 825140 w 3127281"/>
              <a:gd name="connsiteY2614" fmla="*/ 1517323 h 2597465"/>
              <a:gd name="connsiteX2615" fmla="*/ 841852 w 3127281"/>
              <a:gd name="connsiteY2615" fmla="*/ 1504359 h 2597465"/>
              <a:gd name="connsiteX2616" fmla="*/ 2206499 w 3127281"/>
              <a:gd name="connsiteY2616" fmla="*/ 1501978 h 2597465"/>
              <a:gd name="connsiteX2617" fmla="*/ 2216024 w 3127281"/>
              <a:gd name="connsiteY2617" fmla="*/ 1515599 h 2597465"/>
              <a:gd name="connsiteX2618" fmla="*/ 2215967 w 3127281"/>
              <a:gd name="connsiteY2618" fmla="*/ 1515904 h 2597465"/>
              <a:gd name="connsiteX2619" fmla="*/ 2202051 w 3127281"/>
              <a:gd name="connsiteY2619" fmla="*/ 1525372 h 2597465"/>
              <a:gd name="connsiteX2620" fmla="*/ 2192574 w 3127281"/>
              <a:gd name="connsiteY2620" fmla="*/ 1511446 h 2597465"/>
              <a:gd name="connsiteX2621" fmla="*/ 2206499 w 3127281"/>
              <a:gd name="connsiteY2621" fmla="*/ 1501978 h 2597465"/>
              <a:gd name="connsiteX2622" fmla="*/ 195296 w 3127281"/>
              <a:gd name="connsiteY2622" fmla="*/ 1498072 h 2597465"/>
              <a:gd name="connsiteX2623" fmla="*/ 195524 w 3127281"/>
              <a:gd name="connsiteY2623" fmla="*/ 1498110 h 2597465"/>
              <a:gd name="connsiteX2624" fmla="*/ 196343 w 3127281"/>
              <a:gd name="connsiteY2624" fmla="*/ 1499501 h 2597465"/>
              <a:gd name="connsiteX2625" fmla="*/ 196339 w 3127281"/>
              <a:gd name="connsiteY2625" fmla="*/ 1499530 h 2597465"/>
              <a:gd name="connsiteX2626" fmla="*/ 194915 w 3127281"/>
              <a:gd name="connsiteY2626" fmla="*/ 1500549 h 2597465"/>
              <a:gd name="connsiteX2627" fmla="*/ 194886 w 3127281"/>
              <a:gd name="connsiteY2627" fmla="*/ 1500549 h 2597465"/>
              <a:gd name="connsiteX2628" fmla="*/ 193867 w 3127281"/>
              <a:gd name="connsiteY2628" fmla="*/ 1499120 h 2597465"/>
              <a:gd name="connsiteX2629" fmla="*/ 193902 w 3127281"/>
              <a:gd name="connsiteY2629" fmla="*/ 1498891 h 2597465"/>
              <a:gd name="connsiteX2630" fmla="*/ 195296 w 3127281"/>
              <a:gd name="connsiteY2630" fmla="*/ 1498072 h 2597465"/>
              <a:gd name="connsiteX2631" fmla="*/ 2542636 w 3127281"/>
              <a:gd name="connsiteY2631" fmla="*/ 1496548 h 2597465"/>
              <a:gd name="connsiteX2632" fmla="*/ 2547018 w 3127281"/>
              <a:gd name="connsiteY2632" fmla="*/ 1502644 h 2597465"/>
              <a:gd name="connsiteX2633" fmla="*/ 2547008 w 3127281"/>
              <a:gd name="connsiteY2633" fmla="*/ 1502692 h 2597465"/>
              <a:gd name="connsiteX2634" fmla="*/ 2540865 w 3127281"/>
              <a:gd name="connsiteY2634" fmla="*/ 1507064 h 2597465"/>
              <a:gd name="connsiteX2635" fmla="*/ 2536493 w 3127281"/>
              <a:gd name="connsiteY2635" fmla="*/ 1500920 h 2597465"/>
              <a:gd name="connsiteX2636" fmla="*/ 2542636 w 3127281"/>
              <a:gd name="connsiteY2636" fmla="*/ 1496548 h 2597465"/>
              <a:gd name="connsiteX2637" fmla="*/ 755651 w 3127281"/>
              <a:gd name="connsiteY2637" fmla="*/ 1494834 h 2597465"/>
              <a:gd name="connsiteX2638" fmla="*/ 755890 w 3127281"/>
              <a:gd name="connsiteY2638" fmla="*/ 1494872 h 2597465"/>
              <a:gd name="connsiteX2639" fmla="*/ 768224 w 3127281"/>
              <a:gd name="connsiteY2639" fmla="*/ 1511883 h 2597465"/>
              <a:gd name="connsiteX2640" fmla="*/ 751449 w 3127281"/>
              <a:gd name="connsiteY2640" fmla="*/ 1524256 h 2597465"/>
              <a:gd name="connsiteX2641" fmla="*/ 738840 w 3127281"/>
              <a:gd name="connsiteY2641" fmla="*/ 1507445 h 2597465"/>
              <a:gd name="connsiteX2642" fmla="*/ 755651 w 3127281"/>
              <a:gd name="connsiteY2642" fmla="*/ 1494834 h 2597465"/>
              <a:gd name="connsiteX2643" fmla="*/ 671069 w 3127281"/>
              <a:gd name="connsiteY2643" fmla="*/ 1484928 h 2597465"/>
              <a:gd name="connsiteX2644" fmla="*/ 683261 w 3127281"/>
              <a:gd name="connsiteY2644" fmla="*/ 1501692 h 2597465"/>
              <a:gd name="connsiteX2645" fmla="*/ 683258 w 3127281"/>
              <a:gd name="connsiteY2645" fmla="*/ 1501711 h 2597465"/>
              <a:gd name="connsiteX2646" fmla="*/ 666472 w 3127281"/>
              <a:gd name="connsiteY2646" fmla="*/ 1513903 h 2597465"/>
              <a:gd name="connsiteX2647" fmla="*/ 654283 w 3127281"/>
              <a:gd name="connsiteY2647" fmla="*/ 1497120 h 2597465"/>
              <a:gd name="connsiteX2648" fmla="*/ 671069 w 3127281"/>
              <a:gd name="connsiteY2648" fmla="*/ 1484928 h 2597465"/>
              <a:gd name="connsiteX2649" fmla="*/ 2863724 w 3127281"/>
              <a:gd name="connsiteY2649" fmla="*/ 1483499 h 2597465"/>
              <a:gd name="connsiteX2650" fmla="*/ 2864391 w 3127281"/>
              <a:gd name="connsiteY2650" fmla="*/ 1484356 h 2597465"/>
              <a:gd name="connsiteX2651" fmla="*/ 2864372 w 3127281"/>
              <a:gd name="connsiteY2651" fmla="*/ 1484480 h 2597465"/>
              <a:gd name="connsiteX2652" fmla="*/ 2863439 w 3127281"/>
              <a:gd name="connsiteY2652" fmla="*/ 1485023 h 2597465"/>
              <a:gd name="connsiteX2653" fmla="*/ 2862867 w 3127281"/>
              <a:gd name="connsiteY2653" fmla="*/ 1484166 h 2597465"/>
              <a:gd name="connsiteX2654" fmla="*/ 2862896 w 3127281"/>
              <a:gd name="connsiteY2654" fmla="*/ 1483947 h 2597465"/>
              <a:gd name="connsiteX2655" fmla="*/ 2863724 w 3127281"/>
              <a:gd name="connsiteY2655" fmla="*/ 1483499 h 2597465"/>
              <a:gd name="connsiteX2656" fmla="*/ 2300797 w 3127281"/>
              <a:gd name="connsiteY2656" fmla="*/ 1483118 h 2597465"/>
              <a:gd name="connsiteX2657" fmla="*/ 2311941 w 3127281"/>
              <a:gd name="connsiteY2657" fmla="*/ 1498453 h 2597465"/>
              <a:gd name="connsiteX2658" fmla="*/ 2311932 w 3127281"/>
              <a:gd name="connsiteY2658" fmla="*/ 1498501 h 2597465"/>
              <a:gd name="connsiteX2659" fmla="*/ 2296549 w 3127281"/>
              <a:gd name="connsiteY2659" fmla="*/ 1509636 h 2597465"/>
              <a:gd name="connsiteX2660" fmla="*/ 2285414 w 3127281"/>
              <a:gd name="connsiteY2660" fmla="*/ 1494253 h 2597465"/>
              <a:gd name="connsiteX2661" fmla="*/ 2300797 w 3127281"/>
              <a:gd name="connsiteY2661" fmla="*/ 1483118 h 2597465"/>
              <a:gd name="connsiteX2662" fmla="*/ 1940466 w 3127281"/>
              <a:gd name="connsiteY2662" fmla="*/ 1480642 h 2597465"/>
              <a:gd name="connsiteX2663" fmla="*/ 1952467 w 3127281"/>
              <a:gd name="connsiteY2663" fmla="*/ 1497120 h 2597465"/>
              <a:gd name="connsiteX2664" fmla="*/ 1936065 w 3127281"/>
              <a:gd name="connsiteY2664" fmla="*/ 1509064 h 2597465"/>
              <a:gd name="connsiteX2665" fmla="*/ 1924054 w 3127281"/>
              <a:gd name="connsiteY2665" fmla="*/ 1492653 h 2597465"/>
              <a:gd name="connsiteX2666" fmla="*/ 1940466 w 3127281"/>
              <a:gd name="connsiteY2666" fmla="*/ 1480642 h 2597465"/>
              <a:gd name="connsiteX2667" fmla="*/ 2628457 w 3127281"/>
              <a:gd name="connsiteY2667" fmla="*/ 1479118 h 2597465"/>
              <a:gd name="connsiteX2668" fmla="*/ 2630314 w 3127281"/>
              <a:gd name="connsiteY2668" fmla="*/ 1481709 h 2597465"/>
              <a:gd name="connsiteX2669" fmla="*/ 2627704 w 3127281"/>
              <a:gd name="connsiteY2669" fmla="*/ 1483623 h 2597465"/>
              <a:gd name="connsiteX2670" fmla="*/ 2625790 w 3127281"/>
              <a:gd name="connsiteY2670" fmla="*/ 1481023 h 2597465"/>
              <a:gd name="connsiteX2671" fmla="*/ 2628457 w 3127281"/>
              <a:gd name="connsiteY2671" fmla="*/ 1479118 h 2597465"/>
              <a:gd name="connsiteX2672" fmla="*/ 1270858 w 3127281"/>
              <a:gd name="connsiteY2672" fmla="*/ 1476927 h 2597465"/>
              <a:gd name="connsiteX2673" fmla="*/ 1272496 w 3127281"/>
              <a:gd name="connsiteY2673" fmla="*/ 1477184 h 2597465"/>
              <a:gd name="connsiteX2674" fmla="*/ 1282688 w 3127281"/>
              <a:gd name="connsiteY2674" fmla="*/ 1493215 h 2597465"/>
              <a:gd name="connsiteX2675" fmla="*/ 1266667 w 3127281"/>
              <a:gd name="connsiteY2675" fmla="*/ 1503406 h 2597465"/>
              <a:gd name="connsiteX2676" fmla="*/ 1256208 w 3127281"/>
              <a:gd name="connsiteY2676" fmla="*/ 1489024 h 2597465"/>
              <a:gd name="connsiteX2677" fmla="*/ 1270858 w 3127281"/>
              <a:gd name="connsiteY2677" fmla="*/ 1476927 h 2597465"/>
              <a:gd name="connsiteX2678" fmla="*/ 587250 w 3127281"/>
              <a:gd name="connsiteY2678" fmla="*/ 1475784 h 2597465"/>
              <a:gd name="connsiteX2679" fmla="*/ 598203 w 3127281"/>
              <a:gd name="connsiteY2679" fmla="*/ 1490834 h 2597465"/>
              <a:gd name="connsiteX2680" fmla="*/ 583194 w 3127281"/>
              <a:gd name="connsiteY2680" fmla="*/ 1501759 h 2597465"/>
              <a:gd name="connsiteX2681" fmla="*/ 572234 w 3127281"/>
              <a:gd name="connsiteY2681" fmla="*/ 1486748 h 2597465"/>
              <a:gd name="connsiteX2682" fmla="*/ 587250 w 3127281"/>
              <a:gd name="connsiteY2682" fmla="*/ 1475784 h 2597465"/>
              <a:gd name="connsiteX2683" fmla="*/ 1172084 w 3127281"/>
              <a:gd name="connsiteY2683" fmla="*/ 1474831 h 2597465"/>
              <a:gd name="connsiteX2684" fmla="*/ 1183419 w 3127281"/>
              <a:gd name="connsiteY2684" fmla="*/ 1490452 h 2597465"/>
              <a:gd name="connsiteX2685" fmla="*/ 1167859 w 3127281"/>
              <a:gd name="connsiteY2685" fmla="*/ 1501739 h 2597465"/>
              <a:gd name="connsiteX2686" fmla="*/ 1156516 w 3127281"/>
              <a:gd name="connsiteY2686" fmla="*/ 1486175 h 2597465"/>
              <a:gd name="connsiteX2687" fmla="*/ 1172084 w 3127281"/>
              <a:gd name="connsiteY2687" fmla="*/ 1474831 h 2597465"/>
              <a:gd name="connsiteX2688" fmla="*/ 1377824 w 3127281"/>
              <a:gd name="connsiteY2688" fmla="*/ 1471308 h 2597465"/>
              <a:gd name="connsiteX2689" fmla="*/ 1377957 w 3127281"/>
              <a:gd name="connsiteY2689" fmla="*/ 1471327 h 2597465"/>
              <a:gd name="connsiteX2690" fmla="*/ 1389254 w 3127281"/>
              <a:gd name="connsiteY2690" fmla="*/ 1486928 h 2597465"/>
              <a:gd name="connsiteX2691" fmla="*/ 1373785 w 3127281"/>
              <a:gd name="connsiteY2691" fmla="*/ 1498244 h 2597465"/>
              <a:gd name="connsiteX2692" fmla="*/ 1362336 w 3127281"/>
              <a:gd name="connsiteY2692" fmla="*/ 1482757 h 2597465"/>
              <a:gd name="connsiteX2693" fmla="*/ 1377824 w 3127281"/>
              <a:gd name="connsiteY2693" fmla="*/ 1471308 h 2597465"/>
              <a:gd name="connsiteX2694" fmla="*/ 504572 w 3127281"/>
              <a:gd name="connsiteY2694" fmla="*/ 1469878 h 2597465"/>
              <a:gd name="connsiteX2695" fmla="*/ 511144 w 3127281"/>
              <a:gd name="connsiteY2695" fmla="*/ 1479118 h 2597465"/>
              <a:gd name="connsiteX2696" fmla="*/ 510887 w 3127281"/>
              <a:gd name="connsiteY2696" fmla="*/ 1480727 h 2597465"/>
              <a:gd name="connsiteX2697" fmla="*/ 500874 w 3127281"/>
              <a:gd name="connsiteY2697" fmla="*/ 1486557 h 2597465"/>
              <a:gd name="connsiteX2698" fmla="*/ 495047 w 3127281"/>
              <a:gd name="connsiteY2698" fmla="*/ 1476546 h 2597465"/>
              <a:gd name="connsiteX2699" fmla="*/ 495091 w 3127281"/>
              <a:gd name="connsiteY2699" fmla="*/ 1476298 h 2597465"/>
              <a:gd name="connsiteX2700" fmla="*/ 504572 w 3127281"/>
              <a:gd name="connsiteY2700" fmla="*/ 1469878 h 2597465"/>
              <a:gd name="connsiteX2701" fmla="*/ 2046098 w 3127281"/>
              <a:gd name="connsiteY2701" fmla="*/ 1469592 h 2597465"/>
              <a:gd name="connsiteX2702" fmla="*/ 2046298 w 3127281"/>
              <a:gd name="connsiteY2702" fmla="*/ 1469621 h 2597465"/>
              <a:gd name="connsiteX2703" fmla="*/ 2059147 w 3127281"/>
              <a:gd name="connsiteY2703" fmla="*/ 1487595 h 2597465"/>
              <a:gd name="connsiteX2704" fmla="*/ 2041155 w 3127281"/>
              <a:gd name="connsiteY2704" fmla="*/ 1500634 h 2597465"/>
              <a:gd name="connsiteX2705" fmla="*/ 2028105 w 3127281"/>
              <a:gd name="connsiteY2705" fmla="*/ 1482642 h 2597465"/>
              <a:gd name="connsiteX2706" fmla="*/ 2046098 w 3127281"/>
              <a:gd name="connsiteY2706" fmla="*/ 1469592 h 2597465"/>
              <a:gd name="connsiteX2707" fmla="*/ 1628808 w 3127281"/>
              <a:gd name="connsiteY2707" fmla="*/ 1469592 h 2597465"/>
              <a:gd name="connsiteX2708" fmla="*/ 1629465 w 3127281"/>
              <a:gd name="connsiteY2708" fmla="*/ 1469707 h 2597465"/>
              <a:gd name="connsiteX2709" fmla="*/ 1642333 w 3127281"/>
              <a:gd name="connsiteY2709" fmla="*/ 1488642 h 2597465"/>
              <a:gd name="connsiteX2710" fmla="*/ 1623826 w 3127281"/>
              <a:gd name="connsiteY2710" fmla="*/ 1501787 h 2597465"/>
              <a:gd name="connsiteX2711" fmla="*/ 1610215 w 3127281"/>
              <a:gd name="connsiteY2711" fmla="*/ 1483194 h 2597465"/>
              <a:gd name="connsiteX2712" fmla="*/ 1628808 w 3127281"/>
              <a:gd name="connsiteY2712" fmla="*/ 1469592 h 2597465"/>
              <a:gd name="connsiteX2713" fmla="*/ 1078453 w 3127281"/>
              <a:gd name="connsiteY2713" fmla="*/ 1469402 h 2597465"/>
              <a:gd name="connsiteX2714" fmla="*/ 1089597 w 3127281"/>
              <a:gd name="connsiteY2714" fmla="*/ 1484357 h 2597465"/>
              <a:gd name="connsiteX2715" fmla="*/ 1089528 w 3127281"/>
              <a:gd name="connsiteY2715" fmla="*/ 1484833 h 2597465"/>
              <a:gd name="connsiteX2716" fmla="*/ 1074097 w 3127281"/>
              <a:gd name="connsiteY2716" fmla="*/ 1495911 h 2597465"/>
              <a:gd name="connsiteX2717" fmla="*/ 1063023 w 3127281"/>
              <a:gd name="connsiteY2717" fmla="*/ 1480480 h 2597465"/>
              <a:gd name="connsiteX2718" fmla="*/ 1078453 w 3127281"/>
              <a:gd name="connsiteY2718" fmla="*/ 1469402 h 2597465"/>
              <a:gd name="connsiteX2719" fmla="*/ 1826546 w 3127281"/>
              <a:gd name="connsiteY2719" fmla="*/ 1468641 h 2597465"/>
              <a:gd name="connsiteX2720" fmla="*/ 1848549 w 3127281"/>
              <a:gd name="connsiteY2720" fmla="*/ 1498740 h 2597465"/>
              <a:gd name="connsiteX2721" fmla="*/ 1818622 w 3127281"/>
              <a:gd name="connsiteY2721" fmla="*/ 1520619 h 2597465"/>
              <a:gd name="connsiteX2722" fmla="*/ 1796590 w 3127281"/>
              <a:gd name="connsiteY2722" fmla="*/ 1490663 h 2597465"/>
              <a:gd name="connsiteX2723" fmla="*/ 1826546 w 3127281"/>
              <a:gd name="connsiteY2723" fmla="*/ 1468641 h 2597465"/>
              <a:gd name="connsiteX2724" fmla="*/ 1560609 w 3127281"/>
              <a:gd name="connsiteY2724" fmla="*/ 1467592 h 2597465"/>
              <a:gd name="connsiteX2725" fmla="*/ 1573230 w 3127281"/>
              <a:gd name="connsiteY2725" fmla="*/ 1484975 h 2597465"/>
              <a:gd name="connsiteX2726" fmla="*/ 1555847 w 3127281"/>
              <a:gd name="connsiteY2726" fmla="*/ 1497596 h 2597465"/>
              <a:gd name="connsiteX2727" fmla="*/ 1543226 w 3127281"/>
              <a:gd name="connsiteY2727" fmla="*/ 1480213 h 2597465"/>
              <a:gd name="connsiteX2728" fmla="*/ 1560609 w 3127281"/>
              <a:gd name="connsiteY2728" fmla="*/ 1467592 h 2597465"/>
              <a:gd name="connsiteX2729" fmla="*/ 2390808 w 3127281"/>
              <a:gd name="connsiteY2729" fmla="*/ 1465306 h 2597465"/>
              <a:gd name="connsiteX2730" fmla="*/ 2400904 w 3127281"/>
              <a:gd name="connsiteY2730" fmla="*/ 1479213 h 2597465"/>
              <a:gd name="connsiteX2731" fmla="*/ 2388274 w 3127281"/>
              <a:gd name="connsiteY2731" fmla="*/ 1488461 h 2597465"/>
              <a:gd name="connsiteX2732" fmla="*/ 2376901 w 3127281"/>
              <a:gd name="connsiteY2732" fmla="*/ 1475498 h 2597465"/>
              <a:gd name="connsiteX2733" fmla="*/ 2390808 w 3127281"/>
              <a:gd name="connsiteY2733" fmla="*/ 1465306 h 2597465"/>
              <a:gd name="connsiteX2734" fmla="*/ 422371 w 3127281"/>
              <a:gd name="connsiteY2734" fmla="*/ 1463687 h 2597465"/>
              <a:gd name="connsiteX2735" fmla="*/ 422483 w 3127281"/>
              <a:gd name="connsiteY2735" fmla="*/ 1463706 h 2597465"/>
              <a:gd name="connsiteX2736" fmla="*/ 424941 w 3127281"/>
              <a:gd name="connsiteY2736" fmla="*/ 1467250 h 2597465"/>
              <a:gd name="connsiteX2737" fmla="*/ 421400 w 3127281"/>
              <a:gd name="connsiteY2737" fmla="*/ 1469707 h 2597465"/>
              <a:gd name="connsiteX2738" fmla="*/ 418942 w 3127281"/>
              <a:gd name="connsiteY2738" fmla="*/ 1466164 h 2597465"/>
              <a:gd name="connsiteX2739" fmla="*/ 422371 w 3127281"/>
              <a:gd name="connsiteY2739" fmla="*/ 1463687 h 2597465"/>
              <a:gd name="connsiteX2740" fmla="*/ 2945734 w 3127281"/>
              <a:gd name="connsiteY2740" fmla="*/ 1462258 h 2597465"/>
              <a:gd name="connsiteX2741" fmla="*/ 2946401 w 3127281"/>
              <a:gd name="connsiteY2741" fmla="*/ 1462353 h 2597465"/>
              <a:gd name="connsiteX2742" fmla="*/ 2946401 w 3127281"/>
              <a:gd name="connsiteY2742" fmla="*/ 1462925 h 2597465"/>
              <a:gd name="connsiteX2743" fmla="*/ 2946306 w 3127281"/>
              <a:gd name="connsiteY2743" fmla="*/ 1463020 h 2597465"/>
              <a:gd name="connsiteX2744" fmla="*/ 2945639 w 3127281"/>
              <a:gd name="connsiteY2744" fmla="*/ 1462925 h 2597465"/>
              <a:gd name="connsiteX2745" fmla="*/ 2945734 w 3127281"/>
              <a:gd name="connsiteY2745" fmla="*/ 1462258 h 2597465"/>
              <a:gd name="connsiteX2746" fmla="*/ 988728 w 3127281"/>
              <a:gd name="connsiteY2746" fmla="*/ 1461211 h 2597465"/>
              <a:gd name="connsiteX2747" fmla="*/ 1000063 w 3127281"/>
              <a:gd name="connsiteY2747" fmla="*/ 1476927 h 2597465"/>
              <a:gd name="connsiteX2748" fmla="*/ 1000058 w 3127281"/>
              <a:gd name="connsiteY2748" fmla="*/ 1476956 h 2597465"/>
              <a:gd name="connsiteX2749" fmla="*/ 984314 w 3127281"/>
              <a:gd name="connsiteY2749" fmla="*/ 1488281 h 2597465"/>
              <a:gd name="connsiteX2750" fmla="*/ 972984 w 3127281"/>
              <a:gd name="connsiteY2750" fmla="*/ 1472546 h 2597465"/>
              <a:gd name="connsiteX2751" fmla="*/ 988728 w 3127281"/>
              <a:gd name="connsiteY2751" fmla="*/ 1461211 h 2597465"/>
              <a:gd name="connsiteX2752" fmla="*/ 1695578 w 3127281"/>
              <a:gd name="connsiteY2752" fmla="*/ 1459211 h 2597465"/>
              <a:gd name="connsiteX2753" fmla="*/ 1695645 w 3127281"/>
              <a:gd name="connsiteY2753" fmla="*/ 1459220 h 2597465"/>
              <a:gd name="connsiteX2754" fmla="*/ 1707579 w 3127281"/>
              <a:gd name="connsiteY2754" fmla="*/ 1475689 h 2597465"/>
              <a:gd name="connsiteX2755" fmla="*/ 1691177 w 3127281"/>
              <a:gd name="connsiteY2755" fmla="*/ 1487633 h 2597465"/>
              <a:gd name="connsiteX2756" fmla="*/ 1679166 w 3127281"/>
              <a:gd name="connsiteY2756" fmla="*/ 1471222 h 2597465"/>
              <a:gd name="connsiteX2757" fmla="*/ 1695578 w 3127281"/>
              <a:gd name="connsiteY2757" fmla="*/ 1459211 h 2597465"/>
              <a:gd name="connsiteX2758" fmla="*/ 2712848 w 3127281"/>
              <a:gd name="connsiteY2758" fmla="*/ 1458925 h 2597465"/>
              <a:gd name="connsiteX2759" fmla="*/ 2712905 w 3127281"/>
              <a:gd name="connsiteY2759" fmla="*/ 1458934 h 2597465"/>
              <a:gd name="connsiteX2760" fmla="*/ 2714134 w 3127281"/>
              <a:gd name="connsiteY2760" fmla="*/ 1460706 h 2597465"/>
              <a:gd name="connsiteX2761" fmla="*/ 2712362 w 3127281"/>
              <a:gd name="connsiteY2761" fmla="*/ 1461935 h 2597465"/>
              <a:gd name="connsiteX2762" fmla="*/ 2711133 w 3127281"/>
              <a:gd name="connsiteY2762" fmla="*/ 1460163 h 2597465"/>
              <a:gd name="connsiteX2763" fmla="*/ 2711152 w 3127281"/>
              <a:gd name="connsiteY2763" fmla="*/ 1460030 h 2597465"/>
              <a:gd name="connsiteX2764" fmla="*/ 2712848 w 3127281"/>
              <a:gd name="connsiteY2764" fmla="*/ 1458925 h 2597465"/>
              <a:gd name="connsiteX2765" fmla="*/ 2144206 w 3127281"/>
              <a:gd name="connsiteY2765" fmla="*/ 1455781 h 2597465"/>
              <a:gd name="connsiteX2766" fmla="*/ 2156398 w 3127281"/>
              <a:gd name="connsiteY2766" fmla="*/ 1472641 h 2597465"/>
              <a:gd name="connsiteX2767" fmla="*/ 2139634 w 3127281"/>
              <a:gd name="connsiteY2767" fmla="*/ 1484757 h 2597465"/>
              <a:gd name="connsiteX2768" fmla="*/ 2127432 w 3127281"/>
              <a:gd name="connsiteY2768" fmla="*/ 1467983 h 2597465"/>
              <a:gd name="connsiteX2769" fmla="*/ 2144206 w 3127281"/>
              <a:gd name="connsiteY2769" fmla="*/ 1455781 h 2597465"/>
              <a:gd name="connsiteX2770" fmla="*/ 341409 w 3127281"/>
              <a:gd name="connsiteY2770" fmla="*/ 1454638 h 2597465"/>
              <a:gd name="connsiteX2771" fmla="*/ 341421 w 3127281"/>
              <a:gd name="connsiteY2771" fmla="*/ 1454638 h 2597465"/>
              <a:gd name="connsiteX2772" fmla="*/ 342076 w 3127281"/>
              <a:gd name="connsiteY2772" fmla="*/ 1455495 h 2597465"/>
              <a:gd name="connsiteX2773" fmla="*/ 342064 w 3127281"/>
              <a:gd name="connsiteY2773" fmla="*/ 1455543 h 2597465"/>
              <a:gd name="connsiteX2774" fmla="*/ 341123 w 3127281"/>
              <a:gd name="connsiteY2774" fmla="*/ 1456067 h 2597465"/>
              <a:gd name="connsiteX2775" fmla="*/ 340996 w 3127281"/>
              <a:gd name="connsiteY2775" fmla="*/ 1456038 h 2597465"/>
              <a:gd name="connsiteX2776" fmla="*/ 340552 w 3127281"/>
              <a:gd name="connsiteY2776" fmla="*/ 1455210 h 2597465"/>
              <a:gd name="connsiteX2777" fmla="*/ 340578 w 3127281"/>
              <a:gd name="connsiteY2777" fmla="*/ 1455086 h 2597465"/>
              <a:gd name="connsiteX2778" fmla="*/ 341409 w 3127281"/>
              <a:gd name="connsiteY2778" fmla="*/ 1454638 h 2597465"/>
              <a:gd name="connsiteX2779" fmla="*/ 901574 w 3127281"/>
              <a:gd name="connsiteY2779" fmla="*/ 1452066 h 2597465"/>
              <a:gd name="connsiteX2780" fmla="*/ 913004 w 3127281"/>
              <a:gd name="connsiteY2780" fmla="*/ 1467687 h 2597465"/>
              <a:gd name="connsiteX2781" fmla="*/ 897534 w 3127281"/>
              <a:gd name="connsiteY2781" fmla="*/ 1479003 h 2597465"/>
              <a:gd name="connsiteX2782" fmla="*/ 886083 w 3127281"/>
              <a:gd name="connsiteY2782" fmla="*/ 1463516 h 2597465"/>
              <a:gd name="connsiteX2783" fmla="*/ 901574 w 3127281"/>
              <a:gd name="connsiteY2783" fmla="*/ 1452066 h 2597465"/>
              <a:gd name="connsiteX2784" fmla="*/ 1494696 w 3127281"/>
              <a:gd name="connsiteY2784" fmla="*/ 1450733 h 2597465"/>
              <a:gd name="connsiteX2785" fmla="*/ 1506183 w 3127281"/>
              <a:gd name="connsiteY2785" fmla="*/ 1466554 h 2597465"/>
              <a:gd name="connsiteX2786" fmla="*/ 1490343 w 3127281"/>
              <a:gd name="connsiteY2786" fmla="*/ 1478204 h 2597465"/>
              <a:gd name="connsiteX2787" fmla="*/ 1478694 w 3127281"/>
              <a:gd name="connsiteY2787" fmla="*/ 1462354 h 2597465"/>
              <a:gd name="connsiteX2788" fmla="*/ 1494696 w 3127281"/>
              <a:gd name="connsiteY2788" fmla="*/ 1450733 h 2597465"/>
              <a:gd name="connsiteX2789" fmla="*/ 2478152 w 3127281"/>
              <a:gd name="connsiteY2789" fmla="*/ 1446256 h 2597465"/>
              <a:gd name="connsiteX2790" fmla="*/ 2487677 w 3127281"/>
              <a:gd name="connsiteY2790" fmla="*/ 1459591 h 2597465"/>
              <a:gd name="connsiteX2791" fmla="*/ 2487668 w 3127281"/>
              <a:gd name="connsiteY2791" fmla="*/ 1459658 h 2597465"/>
              <a:gd name="connsiteX2792" fmla="*/ 2474266 w 3127281"/>
              <a:gd name="connsiteY2792" fmla="*/ 1469174 h 2597465"/>
              <a:gd name="connsiteX2793" fmla="*/ 2464751 w 3127281"/>
              <a:gd name="connsiteY2793" fmla="*/ 1455772 h 2597465"/>
              <a:gd name="connsiteX2794" fmla="*/ 2478152 w 3127281"/>
              <a:gd name="connsiteY2794" fmla="*/ 1446256 h 2597465"/>
              <a:gd name="connsiteX2795" fmla="*/ 816706 w 3127281"/>
              <a:gd name="connsiteY2795" fmla="*/ 1442256 h 2597465"/>
              <a:gd name="connsiteX2796" fmla="*/ 827850 w 3127281"/>
              <a:gd name="connsiteY2796" fmla="*/ 1457591 h 2597465"/>
              <a:gd name="connsiteX2797" fmla="*/ 827843 w 3127281"/>
              <a:gd name="connsiteY2797" fmla="*/ 1457639 h 2597465"/>
              <a:gd name="connsiteX2798" fmla="*/ 812456 w 3127281"/>
              <a:gd name="connsiteY2798" fmla="*/ 1468774 h 2597465"/>
              <a:gd name="connsiteX2799" fmla="*/ 801320 w 3127281"/>
              <a:gd name="connsiteY2799" fmla="*/ 1453391 h 2597465"/>
              <a:gd name="connsiteX2800" fmla="*/ 816706 w 3127281"/>
              <a:gd name="connsiteY2800" fmla="*/ 1442256 h 2597465"/>
              <a:gd name="connsiteX2801" fmla="*/ 2236883 w 3127281"/>
              <a:gd name="connsiteY2801" fmla="*/ 1439398 h 2597465"/>
              <a:gd name="connsiteX2802" fmla="*/ 2247837 w 3127281"/>
              <a:gd name="connsiteY2802" fmla="*/ 1454448 h 2597465"/>
              <a:gd name="connsiteX2803" fmla="*/ 2232788 w 3127281"/>
              <a:gd name="connsiteY2803" fmla="*/ 1465401 h 2597465"/>
              <a:gd name="connsiteX2804" fmla="*/ 2221834 w 3127281"/>
              <a:gd name="connsiteY2804" fmla="*/ 1450352 h 2597465"/>
              <a:gd name="connsiteX2805" fmla="*/ 2236883 w 3127281"/>
              <a:gd name="connsiteY2805" fmla="*/ 1439398 h 2597465"/>
              <a:gd name="connsiteX2806" fmla="*/ 2795906 w 3127281"/>
              <a:gd name="connsiteY2806" fmla="*/ 1438065 h 2597465"/>
              <a:gd name="connsiteX2807" fmla="*/ 2796020 w 3127281"/>
              <a:gd name="connsiteY2807" fmla="*/ 1438084 h 2597465"/>
              <a:gd name="connsiteX2808" fmla="*/ 2796763 w 3127281"/>
              <a:gd name="connsiteY2808" fmla="*/ 1439208 h 2597465"/>
              <a:gd name="connsiteX2809" fmla="*/ 2796754 w 3127281"/>
              <a:gd name="connsiteY2809" fmla="*/ 1439284 h 2597465"/>
              <a:gd name="connsiteX2810" fmla="*/ 2795535 w 3127281"/>
              <a:gd name="connsiteY2810" fmla="*/ 1440131 h 2597465"/>
              <a:gd name="connsiteX2811" fmla="*/ 2794687 w 3127281"/>
              <a:gd name="connsiteY2811" fmla="*/ 1438912 h 2597465"/>
              <a:gd name="connsiteX2812" fmla="*/ 2795906 w 3127281"/>
              <a:gd name="connsiteY2812" fmla="*/ 1438065 h 2597465"/>
              <a:gd name="connsiteX2813" fmla="*/ 1877220 w 3127281"/>
              <a:gd name="connsiteY2813" fmla="*/ 1435874 h 2597465"/>
              <a:gd name="connsiteX2814" fmla="*/ 1889888 w 3127281"/>
              <a:gd name="connsiteY2814" fmla="*/ 1453305 h 2597465"/>
              <a:gd name="connsiteX2815" fmla="*/ 1872667 w 3127281"/>
              <a:gd name="connsiteY2815" fmla="*/ 1465821 h 2597465"/>
              <a:gd name="connsiteX2816" fmla="*/ 1859970 w 3127281"/>
              <a:gd name="connsiteY2816" fmla="*/ 1448571 h 2597465"/>
              <a:gd name="connsiteX2817" fmla="*/ 1877220 w 3127281"/>
              <a:gd name="connsiteY2817" fmla="*/ 1435874 h 2597465"/>
              <a:gd name="connsiteX2818" fmla="*/ 2562067 w 3127281"/>
              <a:gd name="connsiteY2818" fmla="*/ 1433493 h 2597465"/>
              <a:gd name="connsiteX2819" fmla="*/ 2562181 w 3127281"/>
              <a:gd name="connsiteY2819" fmla="*/ 1433512 h 2597465"/>
              <a:gd name="connsiteX2820" fmla="*/ 2564639 w 3127281"/>
              <a:gd name="connsiteY2820" fmla="*/ 1437056 h 2597465"/>
              <a:gd name="connsiteX2821" fmla="*/ 2561096 w 3127281"/>
              <a:gd name="connsiteY2821" fmla="*/ 1439513 h 2597465"/>
              <a:gd name="connsiteX2822" fmla="*/ 2558638 w 3127281"/>
              <a:gd name="connsiteY2822" fmla="*/ 1435970 h 2597465"/>
              <a:gd name="connsiteX2823" fmla="*/ 2562067 w 3127281"/>
              <a:gd name="connsiteY2823" fmla="*/ 1433493 h 2597465"/>
              <a:gd name="connsiteX2824" fmla="*/ 733172 w 3127281"/>
              <a:gd name="connsiteY2824" fmla="*/ 1432731 h 2597465"/>
              <a:gd name="connsiteX2825" fmla="*/ 733385 w 3127281"/>
              <a:gd name="connsiteY2825" fmla="*/ 1432769 h 2597465"/>
              <a:gd name="connsiteX2826" fmla="*/ 743459 w 3127281"/>
              <a:gd name="connsiteY2826" fmla="*/ 1446923 h 2597465"/>
              <a:gd name="connsiteX2827" fmla="*/ 729295 w 3127281"/>
              <a:gd name="connsiteY2827" fmla="*/ 1457191 h 2597465"/>
              <a:gd name="connsiteX2828" fmla="*/ 719004 w 3127281"/>
              <a:gd name="connsiteY2828" fmla="*/ 1443018 h 2597465"/>
              <a:gd name="connsiteX2829" fmla="*/ 733172 w 3127281"/>
              <a:gd name="connsiteY2829" fmla="*/ 1432731 h 2597465"/>
              <a:gd name="connsiteX2830" fmla="*/ 1758824 w 3127281"/>
              <a:gd name="connsiteY2830" fmla="*/ 1428921 h 2597465"/>
              <a:gd name="connsiteX2831" fmla="*/ 1758871 w 3127281"/>
              <a:gd name="connsiteY2831" fmla="*/ 1428931 h 2597465"/>
              <a:gd name="connsiteX2832" fmla="*/ 1773778 w 3127281"/>
              <a:gd name="connsiteY2832" fmla="*/ 1449400 h 2597465"/>
              <a:gd name="connsiteX2833" fmla="*/ 1773759 w 3127281"/>
              <a:gd name="connsiteY2833" fmla="*/ 1449543 h 2597465"/>
              <a:gd name="connsiteX2834" fmla="*/ 1753137 w 3127281"/>
              <a:gd name="connsiteY2834" fmla="*/ 1464478 h 2597465"/>
              <a:gd name="connsiteX2835" fmla="*/ 1738202 w 3127281"/>
              <a:gd name="connsiteY2835" fmla="*/ 1443856 h 2597465"/>
              <a:gd name="connsiteX2836" fmla="*/ 1758824 w 3127281"/>
              <a:gd name="connsiteY2836" fmla="*/ 1428921 h 2597465"/>
              <a:gd name="connsiteX2837" fmla="*/ 1983614 w 3127281"/>
              <a:gd name="connsiteY2837" fmla="*/ 1426063 h 2597465"/>
              <a:gd name="connsiteX2838" fmla="*/ 1996949 w 3127281"/>
              <a:gd name="connsiteY2838" fmla="*/ 1444351 h 2597465"/>
              <a:gd name="connsiteX2839" fmla="*/ 1978670 w 3127281"/>
              <a:gd name="connsiteY2839" fmla="*/ 1457686 h 2597465"/>
              <a:gd name="connsiteX2840" fmla="*/ 1965326 w 3127281"/>
              <a:gd name="connsiteY2840" fmla="*/ 1439398 h 2597465"/>
              <a:gd name="connsiteX2841" fmla="*/ 1983614 w 3127281"/>
              <a:gd name="connsiteY2841" fmla="*/ 1426063 h 2597465"/>
              <a:gd name="connsiteX2842" fmla="*/ 1327056 w 3127281"/>
              <a:gd name="connsiteY2842" fmla="*/ 1425302 h 2597465"/>
              <a:gd name="connsiteX2843" fmla="*/ 1327189 w 3127281"/>
              <a:gd name="connsiteY2843" fmla="*/ 1425321 h 2597465"/>
              <a:gd name="connsiteX2844" fmla="*/ 1338486 w 3127281"/>
              <a:gd name="connsiteY2844" fmla="*/ 1440922 h 2597465"/>
              <a:gd name="connsiteX2845" fmla="*/ 1323017 w 3127281"/>
              <a:gd name="connsiteY2845" fmla="*/ 1452238 h 2597465"/>
              <a:gd name="connsiteX2846" fmla="*/ 1311568 w 3127281"/>
              <a:gd name="connsiteY2846" fmla="*/ 1436751 h 2597465"/>
              <a:gd name="connsiteX2847" fmla="*/ 1327056 w 3127281"/>
              <a:gd name="connsiteY2847" fmla="*/ 1425302 h 2597465"/>
              <a:gd name="connsiteX2848" fmla="*/ 1228663 w 3127281"/>
              <a:gd name="connsiteY2848" fmla="*/ 1423491 h 2597465"/>
              <a:gd name="connsiteX2849" fmla="*/ 1228701 w 3127281"/>
              <a:gd name="connsiteY2849" fmla="*/ 1423501 h 2597465"/>
              <a:gd name="connsiteX2850" fmla="*/ 1239617 w 3127281"/>
              <a:gd name="connsiteY2850" fmla="*/ 1438541 h 2597465"/>
              <a:gd name="connsiteX2851" fmla="*/ 1224605 w 3127281"/>
              <a:gd name="connsiteY2851" fmla="*/ 1449466 h 2597465"/>
              <a:gd name="connsiteX2852" fmla="*/ 1213651 w 3127281"/>
              <a:gd name="connsiteY2852" fmla="*/ 1434455 h 2597465"/>
              <a:gd name="connsiteX2853" fmla="*/ 1228663 w 3127281"/>
              <a:gd name="connsiteY2853" fmla="*/ 1423491 h 2597465"/>
              <a:gd name="connsiteX2854" fmla="*/ 650972 w 3127281"/>
              <a:gd name="connsiteY2854" fmla="*/ 1421968 h 2597465"/>
              <a:gd name="connsiteX2855" fmla="*/ 661068 w 3127281"/>
              <a:gd name="connsiteY2855" fmla="*/ 1435874 h 2597465"/>
              <a:gd name="connsiteX2856" fmla="*/ 661056 w 3127281"/>
              <a:gd name="connsiteY2856" fmla="*/ 1435951 h 2597465"/>
              <a:gd name="connsiteX2857" fmla="*/ 647069 w 3127281"/>
              <a:gd name="connsiteY2857" fmla="*/ 1446038 h 2597465"/>
              <a:gd name="connsiteX2858" fmla="*/ 636986 w 3127281"/>
              <a:gd name="connsiteY2858" fmla="*/ 1432055 h 2597465"/>
              <a:gd name="connsiteX2859" fmla="*/ 650972 w 3127281"/>
              <a:gd name="connsiteY2859" fmla="*/ 1421968 h 2597465"/>
              <a:gd name="connsiteX2860" fmla="*/ 1434975 w 3127281"/>
              <a:gd name="connsiteY2860" fmla="*/ 1419206 h 2597465"/>
              <a:gd name="connsiteX2861" fmla="*/ 1445928 w 3127281"/>
              <a:gd name="connsiteY2861" fmla="*/ 1434351 h 2597465"/>
              <a:gd name="connsiteX2862" fmla="*/ 1430945 w 3127281"/>
              <a:gd name="connsiteY2862" fmla="*/ 1445180 h 2597465"/>
              <a:gd name="connsiteX2863" fmla="*/ 1419973 w 3127281"/>
              <a:gd name="connsiteY2863" fmla="*/ 1430179 h 2597465"/>
              <a:gd name="connsiteX2864" fmla="*/ 1434975 w 3127281"/>
              <a:gd name="connsiteY2864" fmla="*/ 1419206 h 2597465"/>
              <a:gd name="connsiteX2865" fmla="*/ 2326514 w 3127281"/>
              <a:gd name="connsiteY2865" fmla="*/ 1417682 h 2597465"/>
              <a:gd name="connsiteX2866" fmla="*/ 2339563 w 3127281"/>
              <a:gd name="connsiteY2866" fmla="*/ 1435589 h 2597465"/>
              <a:gd name="connsiteX2867" fmla="*/ 2339544 w 3127281"/>
              <a:gd name="connsiteY2867" fmla="*/ 1435684 h 2597465"/>
              <a:gd name="connsiteX2868" fmla="*/ 2321542 w 3127281"/>
              <a:gd name="connsiteY2868" fmla="*/ 1448724 h 2597465"/>
              <a:gd name="connsiteX2869" fmla="*/ 2308512 w 3127281"/>
              <a:gd name="connsiteY2869" fmla="*/ 1430712 h 2597465"/>
              <a:gd name="connsiteX2870" fmla="*/ 2326514 w 3127281"/>
              <a:gd name="connsiteY2870" fmla="*/ 1417682 h 2597465"/>
              <a:gd name="connsiteX2871" fmla="*/ 1136365 w 3127281"/>
              <a:gd name="connsiteY2871" fmla="*/ 1417681 h 2597465"/>
              <a:gd name="connsiteX2872" fmla="*/ 1138024 w 3127281"/>
              <a:gd name="connsiteY2872" fmla="*/ 1417948 h 2597465"/>
              <a:gd name="connsiteX2873" fmla="*/ 1147777 w 3127281"/>
              <a:gd name="connsiteY2873" fmla="*/ 1433455 h 2597465"/>
              <a:gd name="connsiteX2874" fmla="*/ 1132270 w 3127281"/>
              <a:gd name="connsiteY2874" fmla="*/ 1443208 h 2597465"/>
              <a:gd name="connsiteX2875" fmla="*/ 1122250 w 3127281"/>
              <a:gd name="connsiteY2875" fmla="*/ 1429359 h 2597465"/>
              <a:gd name="connsiteX2876" fmla="*/ 1136365 w 3127281"/>
              <a:gd name="connsiteY2876" fmla="*/ 1417681 h 2597465"/>
              <a:gd name="connsiteX2877" fmla="*/ 2877821 w 3127281"/>
              <a:gd name="connsiteY2877" fmla="*/ 1416729 h 2597465"/>
              <a:gd name="connsiteX2878" fmla="*/ 2877830 w 3127281"/>
              <a:gd name="connsiteY2878" fmla="*/ 1416729 h 2597465"/>
              <a:gd name="connsiteX2879" fmla="*/ 2878488 w 3127281"/>
              <a:gd name="connsiteY2879" fmla="*/ 1417586 h 2597465"/>
              <a:gd name="connsiteX2880" fmla="*/ 2878478 w 3127281"/>
              <a:gd name="connsiteY2880" fmla="*/ 1417634 h 2597465"/>
              <a:gd name="connsiteX2881" fmla="*/ 2877535 w 3127281"/>
              <a:gd name="connsiteY2881" fmla="*/ 1418158 h 2597465"/>
              <a:gd name="connsiteX2882" fmla="*/ 2877412 w 3127281"/>
              <a:gd name="connsiteY2882" fmla="*/ 1418129 h 2597465"/>
              <a:gd name="connsiteX2883" fmla="*/ 2876964 w 3127281"/>
              <a:gd name="connsiteY2883" fmla="*/ 1417301 h 2597465"/>
              <a:gd name="connsiteX2884" fmla="*/ 2876992 w 3127281"/>
              <a:gd name="connsiteY2884" fmla="*/ 1417177 h 2597465"/>
              <a:gd name="connsiteX2885" fmla="*/ 2877821 w 3127281"/>
              <a:gd name="connsiteY2885" fmla="*/ 1416729 h 2597465"/>
              <a:gd name="connsiteX2886" fmla="*/ 2645506 w 3127281"/>
              <a:gd name="connsiteY2886" fmla="*/ 1413014 h 2597465"/>
              <a:gd name="connsiteX2887" fmla="*/ 2647411 w 3127281"/>
              <a:gd name="connsiteY2887" fmla="*/ 1415586 h 2597465"/>
              <a:gd name="connsiteX2888" fmla="*/ 2647402 w 3127281"/>
              <a:gd name="connsiteY2888" fmla="*/ 1415634 h 2597465"/>
              <a:gd name="connsiteX2889" fmla="*/ 2644792 w 3127281"/>
              <a:gd name="connsiteY2889" fmla="*/ 1417529 h 2597465"/>
              <a:gd name="connsiteX2890" fmla="*/ 2642887 w 3127281"/>
              <a:gd name="connsiteY2890" fmla="*/ 1414910 h 2597465"/>
              <a:gd name="connsiteX2891" fmla="*/ 2645506 w 3127281"/>
              <a:gd name="connsiteY2891" fmla="*/ 1413014 h 2597465"/>
              <a:gd name="connsiteX2892" fmla="*/ 569628 w 3127281"/>
              <a:gd name="connsiteY2892" fmla="*/ 1412061 h 2597465"/>
              <a:gd name="connsiteX2893" fmla="*/ 569812 w 3127281"/>
              <a:gd name="connsiteY2893" fmla="*/ 1412090 h 2597465"/>
              <a:gd name="connsiteX2894" fmla="*/ 579153 w 3127281"/>
              <a:gd name="connsiteY2894" fmla="*/ 1424444 h 2597465"/>
              <a:gd name="connsiteX2895" fmla="*/ 567195 w 3127281"/>
              <a:gd name="connsiteY2895" fmla="*/ 1433645 h 2597465"/>
              <a:gd name="connsiteX2896" fmla="*/ 557621 w 3127281"/>
              <a:gd name="connsiteY2896" fmla="*/ 1421634 h 2597465"/>
              <a:gd name="connsiteX2897" fmla="*/ 569628 w 3127281"/>
              <a:gd name="connsiteY2897" fmla="*/ 1412061 h 2597465"/>
              <a:gd name="connsiteX2898" fmla="*/ 2081626 w 3127281"/>
              <a:gd name="connsiteY2898" fmla="*/ 1409109 h 2597465"/>
              <a:gd name="connsiteX2899" fmla="*/ 2081674 w 3127281"/>
              <a:gd name="connsiteY2899" fmla="*/ 1409118 h 2597465"/>
              <a:gd name="connsiteX2900" fmla="*/ 2096390 w 3127281"/>
              <a:gd name="connsiteY2900" fmla="*/ 1429397 h 2597465"/>
              <a:gd name="connsiteX2901" fmla="*/ 2076159 w 3127281"/>
              <a:gd name="connsiteY2901" fmla="*/ 1444113 h 2597465"/>
              <a:gd name="connsiteX2902" fmla="*/ 2061386 w 3127281"/>
              <a:gd name="connsiteY2902" fmla="*/ 1423882 h 2597465"/>
              <a:gd name="connsiteX2903" fmla="*/ 2081626 w 3127281"/>
              <a:gd name="connsiteY2903" fmla="*/ 1409109 h 2597465"/>
              <a:gd name="connsiteX2904" fmla="*/ 1048069 w 3127281"/>
              <a:gd name="connsiteY2904" fmla="*/ 1408156 h 2597465"/>
              <a:gd name="connsiteX2905" fmla="*/ 1059022 w 3127281"/>
              <a:gd name="connsiteY2905" fmla="*/ 1423206 h 2597465"/>
              <a:gd name="connsiteX2906" fmla="*/ 1044013 w 3127281"/>
              <a:gd name="connsiteY2906" fmla="*/ 1434131 h 2597465"/>
              <a:gd name="connsiteX2907" fmla="*/ 1033053 w 3127281"/>
              <a:gd name="connsiteY2907" fmla="*/ 1419120 h 2597465"/>
              <a:gd name="connsiteX2908" fmla="*/ 1048069 w 3127281"/>
              <a:gd name="connsiteY2908" fmla="*/ 1408156 h 2597465"/>
              <a:gd name="connsiteX2909" fmla="*/ 488666 w 3127281"/>
              <a:gd name="connsiteY2909" fmla="*/ 1404632 h 2597465"/>
              <a:gd name="connsiteX2910" fmla="*/ 494314 w 3127281"/>
              <a:gd name="connsiteY2910" fmla="*/ 1412443 h 2597465"/>
              <a:gd name="connsiteX2911" fmla="*/ 486487 w 3127281"/>
              <a:gd name="connsiteY2911" fmla="*/ 1418177 h 2597465"/>
              <a:gd name="connsiteX2912" fmla="*/ 480760 w 3127281"/>
              <a:gd name="connsiteY2912" fmla="*/ 1410347 h 2597465"/>
              <a:gd name="connsiteX2913" fmla="*/ 488666 w 3127281"/>
              <a:gd name="connsiteY2913" fmla="*/ 1404632 h 2597465"/>
              <a:gd name="connsiteX2914" fmla="*/ 2412143 w 3127281"/>
              <a:gd name="connsiteY2914" fmla="*/ 1401012 h 2597465"/>
              <a:gd name="connsiteX2915" fmla="*/ 2421668 w 3127281"/>
              <a:gd name="connsiteY2915" fmla="*/ 1414347 h 2597465"/>
              <a:gd name="connsiteX2916" fmla="*/ 2421659 w 3127281"/>
              <a:gd name="connsiteY2916" fmla="*/ 1414414 h 2597465"/>
              <a:gd name="connsiteX2917" fmla="*/ 2408257 w 3127281"/>
              <a:gd name="connsiteY2917" fmla="*/ 1423930 h 2597465"/>
              <a:gd name="connsiteX2918" fmla="*/ 2398742 w 3127281"/>
              <a:gd name="connsiteY2918" fmla="*/ 1410528 h 2597465"/>
              <a:gd name="connsiteX2919" fmla="*/ 2412143 w 3127281"/>
              <a:gd name="connsiteY2919" fmla="*/ 1401012 h 2597465"/>
              <a:gd name="connsiteX2920" fmla="*/ 962630 w 3127281"/>
              <a:gd name="connsiteY2920" fmla="*/ 1398632 h 2597465"/>
              <a:gd name="connsiteX2921" fmla="*/ 973964 w 3127281"/>
              <a:gd name="connsiteY2921" fmla="*/ 1414253 h 2597465"/>
              <a:gd name="connsiteX2922" fmla="*/ 973942 w 3127281"/>
              <a:gd name="connsiteY2922" fmla="*/ 1414386 h 2597465"/>
              <a:gd name="connsiteX2923" fmla="*/ 958186 w 3127281"/>
              <a:gd name="connsiteY2923" fmla="*/ 1425702 h 2597465"/>
              <a:gd name="connsiteX2924" fmla="*/ 946873 w 3127281"/>
              <a:gd name="connsiteY2924" fmla="*/ 1409948 h 2597465"/>
              <a:gd name="connsiteX2925" fmla="*/ 962630 w 3127281"/>
              <a:gd name="connsiteY2925" fmla="*/ 1398632 h 2597465"/>
              <a:gd name="connsiteX2926" fmla="*/ 408179 w 3127281"/>
              <a:gd name="connsiteY2926" fmla="*/ 1397869 h 2597465"/>
              <a:gd name="connsiteX2927" fmla="*/ 409798 w 3127281"/>
              <a:gd name="connsiteY2927" fmla="*/ 1400155 h 2597465"/>
              <a:gd name="connsiteX2928" fmla="*/ 409792 w 3127281"/>
              <a:gd name="connsiteY2928" fmla="*/ 1400193 h 2597465"/>
              <a:gd name="connsiteX2929" fmla="*/ 407512 w 3127281"/>
              <a:gd name="connsiteY2929" fmla="*/ 1401870 h 2597465"/>
              <a:gd name="connsiteX2930" fmla="*/ 407472 w 3127281"/>
              <a:gd name="connsiteY2930" fmla="*/ 1401860 h 2597465"/>
              <a:gd name="connsiteX2931" fmla="*/ 405797 w 3127281"/>
              <a:gd name="connsiteY2931" fmla="*/ 1399584 h 2597465"/>
              <a:gd name="connsiteX2932" fmla="*/ 408179 w 3127281"/>
              <a:gd name="connsiteY2932" fmla="*/ 1397869 h 2597465"/>
              <a:gd name="connsiteX2933" fmla="*/ 1623283 w 3127281"/>
              <a:gd name="connsiteY2933" fmla="*/ 1396250 h 2597465"/>
              <a:gd name="connsiteX2934" fmla="*/ 1623331 w 3127281"/>
              <a:gd name="connsiteY2934" fmla="*/ 1396260 h 2597465"/>
              <a:gd name="connsiteX2935" fmla="*/ 1634618 w 3127281"/>
              <a:gd name="connsiteY2935" fmla="*/ 1411871 h 2597465"/>
              <a:gd name="connsiteX2936" fmla="*/ 1619054 w 3127281"/>
              <a:gd name="connsiteY2936" fmla="*/ 1423158 h 2597465"/>
              <a:gd name="connsiteX2937" fmla="*/ 1607710 w 3127281"/>
              <a:gd name="connsiteY2937" fmla="*/ 1407594 h 2597465"/>
              <a:gd name="connsiteX2938" fmla="*/ 1623283 w 3127281"/>
              <a:gd name="connsiteY2938" fmla="*/ 1396250 h 2597465"/>
              <a:gd name="connsiteX2939" fmla="*/ 2727421 w 3127281"/>
              <a:gd name="connsiteY2939" fmla="*/ 1392916 h 2597465"/>
              <a:gd name="connsiteX2940" fmla="*/ 2728088 w 3127281"/>
              <a:gd name="connsiteY2940" fmla="*/ 1393869 h 2597465"/>
              <a:gd name="connsiteX2941" fmla="*/ 2728079 w 3127281"/>
              <a:gd name="connsiteY2941" fmla="*/ 1393916 h 2597465"/>
              <a:gd name="connsiteX2942" fmla="*/ 2727136 w 3127281"/>
              <a:gd name="connsiteY2942" fmla="*/ 1394440 h 2597465"/>
              <a:gd name="connsiteX2943" fmla="*/ 2726564 w 3127281"/>
              <a:gd name="connsiteY2943" fmla="*/ 1393583 h 2597465"/>
              <a:gd name="connsiteX2944" fmla="*/ 2727421 w 3127281"/>
              <a:gd name="connsiteY2944" fmla="*/ 1392916 h 2597465"/>
              <a:gd name="connsiteX2945" fmla="*/ 1555465 w 3127281"/>
              <a:gd name="connsiteY2945" fmla="*/ 1390916 h 2597465"/>
              <a:gd name="connsiteX2946" fmla="*/ 1566609 w 3127281"/>
              <a:gd name="connsiteY2946" fmla="*/ 1406251 h 2597465"/>
              <a:gd name="connsiteX2947" fmla="*/ 1566600 w 3127281"/>
              <a:gd name="connsiteY2947" fmla="*/ 1406299 h 2597465"/>
              <a:gd name="connsiteX2948" fmla="*/ 1551217 w 3127281"/>
              <a:gd name="connsiteY2948" fmla="*/ 1417434 h 2597465"/>
              <a:gd name="connsiteX2949" fmla="*/ 1540082 w 3127281"/>
              <a:gd name="connsiteY2949" fmla="*/ 1402051 h 2597465"/>
              <a:gd name="connsiteX2950" fmla="*/ 1555465 w 3127281"/>
              <a:gd name="connsiteY2950" fmla="*/ 1390916 h 2597465"/>
              <a:gd name="connsiteX2951" fmla="*/ 2173638 w 3127281"/>
              <a:gd name="connsiteY2951" fmla="*/ 1390154 h 2597465"/>
              <a:gd name="connsiteX2952" fmla="*/ 2173705 w 3127281"/>
              <a:gd name="connsiteY2952" fmla="*/ 1390164 h 2597465"/>
              <a:gd name="connsiteX2953" fmla="*/ 2189069 w 3127281"/>
              <a:gd name="connsiteY2953" fmla="*/ 1411300 h 2597465"/>
              <a:gd name="connsiteX2954" fmla="*/ 2167999 w 3127281"/>
              <a:gd name="connsiteY2954" fmla="*/ 1426683 h 2597465"/>
              <a:gd name="connsiteX2955" fmla="*/ 2152559 w 3127281"/>
              <a:gd name="connsiteY2955" fmla="*/ 1405595 h 2597465"/>
              <a:gd name="connsiteX2956" fmla="*/ 2173638 w 3127281"/>
              <a:gd name="connsiteY2956" fmla="*/ 1390154 h 2597465"/>
              <a:gd name="connsiteX2957" fmla="*/ 1813784 w 3127281"/>
              <a:gd name="connsiteY2957" fmla="*/ 1390059 h 2597465"/>
              <a:gd name="connsiteX2958" fmla="*/ 1813803 w 3127281"/>
              <a:gd name="connsiteY2958" fmla="*/ 1390059 h 2597465"/>
              <a:gd name="connsiteX2959" fmla="*/ 1827690 w 3127281"/>
              <a:gd name="connsiteY2959" fmla="*/ 1409109 h 2597465"/>
              <a:gd name="connsiteX2960" fmla="*/ 1808659 w 3127281"/>
              <a:gd name="connsiteY2960" fmla="*/ 1422996 h 2597465"/>
              <a:gd name="connsiteX2961" fmla="*/ 1794753 w 3127281"/>
              <a:gd name="connsiteY2961" fmla="*/ 1403965 h 2597465"/>
              <a:gd name="connsiteX2962" fmla="*/ 1813784 w 3127281"/>
              <a:gd name="connsiteY2962" fmla="*/ 1390059 h 2597465"/>
              <a:gd name="connsiteX2963" fmla="*/ 879095 w 3127281"/>
              <a:gd name="connsiteY2963" fmla="*/ 1387582 h 2597465"/>
              <a:gd name="connsiteX2964" fmla="*/ 890525 w 3127281"/>
              <a:gd name="connsiteY2964" fmla="*/ 1403298 h 2597465"/>
              <a:gd name="connsiteX2965" fmla="*/ 874867 w 3127281"/>
              <a:gd name="connsiteY2965" fmla="*/ 1414690 h 2597465"/>
              <a:gd name="connsiteX2966" fmla="*/ 863429 w 3127281"/>
              <a:gd name="connsiteY2966" fmla="*/ 1399022 h 2597465"/>
              <a:gd name="connsiteX2967" fmla="*/ 879095 w 3127281"/>
              <a:gd name="connsiteY2967" fmla="*/ 1387582 h 2597465"/>
              <a:gd name="connsiteX2968" fmla="*/ 2495298 w 3127281"/>
              <a:gd name="connsiteY2968" fmla="*/ 1386154 h 2597465"/>
              <a:gd name="connsiteX2969" fmla="*/ 2499774 w 3127281"/>
              <a:gd name="connsiteY2969" fmla="*/ 1392250 h 2597465"/>
              <a:gd name="connsiteX2970" fmla="*/ 2493707 w 3127281"/>
              <a:gd name="connsiteY2970" fmla="*/ 1396708 h 2597465"/>
              <a:gd name="connsiteX2971" fmla="*/ 2489230 w 3127281"/>
              <a:gd name="connsiteY2971" fmla="*/ 1390631 h 2597465"/>
              <a:gd name="connsiteX2972" fmla="*/ 2495298 w 3127281"/>
              <a:gd name="connsiteY2972" fmla="*/ 1386154 h 2597465"/>
              <a:gd name="connsiteX2973" fmla="*/ 1920749 w 3127281"/>
              <a:gd name="connsiteY2973" fmla="*/ 1384249 h 2597465"/>
              <a:gd name="connsiteX2974" fmla="*/ 1920816 w 3127281"/>
              <a:gd name="connsiteY2974" fmla="*/ 1384258 h 2597465"/>
              <a:gd name="connsiteX2975" fmla="*/ 1932750 w 3127281"/>
              <a:gd name="connsiteY2975" fmla="*/ 1400727 h 2597465"/>
              <a:gd name="connsiteX2976" fmla="*/ 1916348 w 3127281"/>
              <a:gd name="connsiteY2976" fmla="*/ 1412671 h 2597465"/>
              <a:gd name="connsiteX2977" fmla="*/ 1904337 w 3127281"/>
              <a:gd name="connsiteY2977" fmla="*/ 1396260 h 2597465"/>
              <a:gd name="connsiteX2978" fmla="*/ 1920749 w 3127281"/>
              <a:gd name="connsiteY2978" fmla="*/ 1384249 h 2597465"/>
              <a:gd name="connsiteX2979" fmla="*/ 1689863 w 3127281"/>
              <a:gd name="connsiteY2979" fmla="*/ 1380820 h 2597465"/>
              <a:gd name="connsiteX2980" fmla="*/ 1701864 w 3127281"/>
              <a:gd name="connsiteY2980" fmla="*/ 1397298 h 2597465"/>
              <a:gd name="connsiteX2981" fmla="*/ 1685462 w 3127281"/>
              <a:gd name="connsiteY2981" fmla="*/ 1409242 h 2597465"/>
              <a:gd name="connsiteX2982" fmla="*/ 1673451 w 3127281"/>
              <a:gd name="connsiteY2982" fmla="*/ 1392831 h 2597465"/>
              <a:gd name="connsiteX2983" fmla="*/ 1689863 w 3127281"/>
              <a:gd name="connsiteY2983" fmla="*/ 1380820 h 2597465"/>
              <a:gd name="connsiteX2984" fmla="*/ 796799 w 3127281"/>
              <a:gd name="connsiteY2984" fmla="*/ 1376914 h 2597465"/>
              <a:gd name="connsiteX2985" fmla="*/ 796827 w 3127281"/>
              <a:gd name="connsiteY2985" fmla="*/ 1376914 h 2597465"/>
              <a:gd name="connsiteX2986" fmla="*/ 808039 w 3127281"/>
              <a:gd name="connsiteY2986" fmla="*/ 1392249 h 2597465"/>
              <a:gd name="connsiteX2987" fmla="*/ 792736 w 3127281"/>
              <a:gd name="connsiteY2987" fmla="*/ 1403470 h 2597465"/>
              <a:gd name="connsiteX2988" fmla="*/ 781491 w 3127281"/>
              <a:gd name="connsiteY2988" fmla="*/ 1388154 h 2597465"/>
              <a:gd name="connsiteX2989" fmla="*/ 796799 w 3127281"/>
              <a:gd name="connsiteY2989" fmla="*/ 1376914 h 2597465"/>
              <a:gd name="connsiteX2990" fmla="*/ 1383159 w 3127281"/>
              <a:gd name="connsiteY2990" fmla="*/ 1374152 h 2597465"/>
              <a:gd name="connsiteX2991" fmla="*/ 1394398 w 3127281"/>
              <a:gd name="connsiteY2991" fmla="*/ 1389487 h 2597465"/>
              <a:gd name="connsiteX2992" fmla="*/ 1379091 w 3127281"/>
              <a:gd name="connsiteY2992" fmla="*/ 1400708 h 2597465"/>
              <a:gd name="connsiteX2993" fmla="*/ 1367852 w 3127281"/>
              <a:gd name="connsiteY2993" fmla="*/ 1385392 h 2597465"/>
              <a:gd name="connsiteX2994" fmla="*/ 1383159 w 3127281"/>
              <a:gd name="connsiteY2994" fmla="*/ 1374152 h 2597465"/>
              <a:gd name="connsiteX2995" fmla="*/ 2261173 w 3127281"/>
              <a:gd name="connsiteY2995" fmla="*/ 1372914 h 2597465"/>
              <a:gd name="connsiteX2996" fmla="*/ 2261183 w 3127281"/>
              <a:gd name="connsiteY2996" fmla="*/ 1372914 h 2597465"/>
              <a:gd name="connsiteX2997" fmla="*/ 2274222 w 3127281"/>
              <a:gd name="connsiteY2997" fmla="*/ 1390917 h 2597465"/>
              <a:gd name="connsiteX2998" fmla="*/ 2256229 w 3127281"/>
              <a:gd name="connsiteY2998" fmla="*/ 1403956 h 2597465"/>
              <a:gd name="connsiteX2999" fmla="*/ 2243180 w 3127281"/>
              <a:gd name="connsiteY2999" fmla="*/ 1385964 h 2597465"/>
              <a:gd name="connsiteX3000" fmla="*/ 2261173 w 3127281"/>
              <a:gd name="connsiteY3000" fmla="*/ 1372914 h 2597465"/>
              <a:gd name="connsiteX3001" fmla="*/ 714979 w 3127281"/>
              <a:gd name="connsiteY3001" fmla="*/ 1372914 h 2597465"/>
              <a:gd name="connsiteX3002" fmla="*/ 715210 w 3127281"/>
              <a:gd name="connsiteY3002" fmla="*/ 1372952 h 2597465"/>
              <a:gd name="connsiteX3003" fmla="*/ 720027 w 3127281"/>
              <a:gd name="connsiteY3003" fmla="*/ 1379772 h 2597465"/>
              <a:gd name="connsiteX3004" fmla="*/ 713217 w 3127281"/>
              <a:gd name="connsiteY3004" fmla="*/ 1384782 h 2597465"/>
              <a:gd name="connsiteX3005" fmla="*/ 708162 w 3127281"/>
              <a:gd name="connsiteY3005" fmla="*/ 1377972 h 2597465"/>
              <a:gd name="connsiteX3006" fmla="*/ 714979 w 3127281"/>
              <a:gd name="connsiteY3006" fmla="*/ 1372914 h 2597465"/>
              <a:gd name="connsiteX3007" fmla="*/ 1285718 w 3127281"/>
              <a:gd name="connsiteY3007" fmla="*/ 1371009 h 2597465"/>
              <a:gd name="connsiteX3008" fmla="*/ 1297148 w 3127281"/>
              <a:gd name="connsiteY3008" fmla="*/ 1386630 h 2597465"/>
              <a:gd name="connsiteX3009" fmla="*/ 1297138 w 3127281"/>
              <a:gd name="connsiteY3009" fmla="*/ 1386687 h 2597465"/>
              <a:gd name="connsiteX3010" fmla="*/ 1281460 w 3127281"/>
              <a:gd name="connsiteY3010" fmla="*/ 1398107 h 2597465"/>
              <a:gd name="connsiteX3011" fmla="*/ 1270039 w 3127281"/>
              <a:gd name="connsiteY3011" fmla="*/ 1382429 h 2597465"/>
              <a:gd name="connsiteX3012" fmla="*/ 1285718 w 3127281"/>
              <a:gd name="connsiteY3012" fmla="*/ 1371009 h 2597465"/>
              <a:gd name="connsiteX3013" fmla="*/ 2808480 w 3127281"/>
              <a:gd name="connsiteY3013" fmla="*/ 1370628 h 2597465"/>
              <a:gd name="connsiteX3014" fmla="*/ 2809527 w 3127281"/>
              <a:gd name="connsiteY3014" fmla="*/ 1372152 h 2597465"/>
              <a:gd name="connsiteX3015" fmla="*/ 2809527 w 3127281"/>
              <a:gd name="connsiteY3015" fmla="*/ 1372180 h 2597465"/>
              <a:gd name="connsiteX3016" fmla="*/ 2808098 w 3127281"/>
              <a:gd name="connsiteY3016" fmla="*/ 1373200 h 2597465"/>
              <a:gd name="connsiteX3017" fmla="*/ 2807051 w 3127281"/>
              <a:gd name="connsiteY3017" fmla="*/ 1371676 h 2597465"/>
              <a:gd name="connsiteX3018" fmla="*/ 2807051 w 3127281"/>
              <a:gd name="connsiteY3018" fmla="*/ 1371647 h 2597465"/>
              <a:gd name="connsiteX3019" fmla="*/ 2808480 w 3127281"/>
              <a:gd name="connsiteY3019" fmla="*/ 1370628 h 2597465"/>
              <a:gd name="connsiteX3020" fmla="*/ 2577403 w 3127281"/>
              <a:gd name="connsiteY3020" fmla="*/ 1366723 h 2597465"/>
              <a:gd name="connsiteX3021" fmla="*/ 2577469 w 3127281"/>
              <a:gd name="connsiteY3021" fmla="*/ 1366732 h 2597465"/>
              <a:gd name="connsiteX3022" fmla="*/ 2580165 w 3127281"/>
              <a:gd name="connsiteY3022" fmla="*/ 1370437 h 2597465"/>
              <a:gd name="connsiteX3023" fmla="*/ 2576403 w 3127281"/>
              <a:gd name="connsiteY3023" fmla="*/ 1373152 h 2597465"/>
              <a:gd name="connsiteX3024" fmla="*/ 2573688 w 3127281"/>
              <a:gd name="connsiteY3024" fmla="*/ 1369390 h 2597465"/>
              <a:gd name="connsiteX3025" fmla="*/ 2577403 w 3127281"/>
              <a:gd name="connsiteY3025" fmla="*/ 1366723 h 2597465"/>
              <a:gd name="connsiteX3026" fmla="*/ 1492124 w 3127281"/>
              <a:gd name="connsiteY3026" fmla="*/ 1365389 h 2597465"/>
              <a:gd name="connsiteX3027" fmla="*/ 1503459 w 3127281"/>
              <a:gd name="connsiteY3027" fmla="*/ 1381010 h 2597465"/>
              <a:gd name="connsiteX3028" fmla="*/ 1487895 w 3127281"/>
              <a:gd name="connsiteY3028" fmla="*/ 1392297 h 2597465"/>
              <a:gd name="connsiteX3029" fmla="*/ 1476551 w 3127281"/>
              <a:gd name="connsiteY3029" fmla="*/ 1376733 h 2597465"/>
              <a:gd name="connsiteX3030" fmla="*/ 1492124 w 3127281"/>
              <a:gd name="connsiteY3030" fmla="*/ 1365389 h 2597465"/>
              <a:gd name="connsiteX3031" fmla="*/ 1195039 w 3127281"/>
              <a:gd name="connsiteY3031" fmla="*/ 1364151 h 2597465"/>
              <a:gd name="connsiteX3032" fmla="*/ 1195639 w 3127281"/>
              <a:gd name="connsiteY3032" fmla="*/ 1364246 h 2597465"/>
              <a:gd name="connsiteX3033" fmla="*/ 1206374 w 3127281"/>
              <a:gd name="connsiteY3033" fmla="*/ 1379581 h 2597465"/>
              <a:gd name="connsiteX3034" fmla="*/ 1191858 w 3127281"/>
              <a:gd name="connsiteY3034" fmla="*/ 1390249 h 2597465"/>
              <a:gd name="connsiteX3035" fmla="*/ 1180399 w 3127281"/>
              <a:gd name="connsiteY3035" fmla="*/ 1375609 h 2597465"/>
              <a:gd name="connsiteX3036" fmla="*/ 1195039 w 3127281"/>
              <a:gd name="connsiteY3036" fmla="*/ 1364151 h 2597465"/>
              <a:gd name="connsiteX3037" fmla="*/ 634874 w 3127281"/>
              <a:gd name="connsiteY3037" fmla="*/ 1363675 h 2597465"/>
              <a:gd name="connsiteX3038" fmla="*/ 636013 w 3127281"/>
              <a:gd name="connsiteY3038" fmla="*/ 1363866 h 2597465"/>
              <a:gd name="connsiteX3039" fmla="*/ 638444 w 3127281"/>
              <a:gd name="connsiteY3039" fmla="*/ 1368676 h 2597465"/>
              <a:gd name="connsiteX3040" fmla="*/ 633636 w 3127281"/>
              <a:gd name="connsiteY3040" fmla="*/ 1371105 h 2597465"/>
              <a:gd name="connsiteX3041" fmla="*/ 632496 w 3127281"/>
              <a:gd name="connsiteY3041" fmla="*/ 1370914 h 2597465"/>
              <a:gd name="connsiteX3042" fmla="*/ 630066 w 3127281"/>
              <a:gd name="connsiteY3042" fmla="*/ 1366104 h 2597465"/>
              <a:gd name="connsiteX3043" fmla="*/ 634874 w 3127281"/>
              <a:gd name="connsiteY3043" fmla="*/ 1363675 h 2597465"/>
              <a:gd name="connsiteX3044" fmla="*/ 2018857 w 3127281"/>
              <a:gd name="connsiteY3044" fmla="*/ 1362722 h 2597465"/>
              <a:gd name="connsiteX3045" fmla="*/ 2018876 w 3127281"/>
              <a:gd name="connsiteY3045" fmla="*/ 1362722 h 2597465"/>
              <a:gd name="connsiteX3046" fmla="*/ 2035907 w 3127281"/>
              <a:gd name="connsiteY3046" fmla="*/ 1386153 h 2597465"/>
              <a:gd name="connsiteX3047" fmla="*/ 2012504 w 3127281"/>
              <a:gd name="connsiteY3047" fmla="*/ 1403184 h 2597465"/>
              <a:gd name="connsiteX3048" fmla="*/ 1995444 w 3127281"/>
              <a:gd name="connsiteY3048" fmla="*/ 1379772 h 2597465"/>
              <a:gd name="connsiteX3049" fmla="*/ 2018857 w 3127281"/>
              <a:gd name="connsiteY3049" fmla="*/ 1362722 h 2597465"/>
              <a:gd name="connsiteX3050" fmla="*/ 1108361 w 3127281"/>
              <a:gd name="connsiteY3050" fmla="*/ 1355483 h 2597465"/>
              <a:gd name="connsiteX3051" fmla="*/ 1108708 w 3127281"/>
              <a:gd name="connsiteY3051" fmla="*/ 1355540 h 2597465"/>
              <a:gd name="connsiteX3052" fmla="*/ 1118744 w 3127281"/>
              <a:gd name="connsiteY3052" fmla="*/ 1370056 h 2597465"/>
              <a:gd name="connsiteX3053" fmla="*/ 1104799 w 3127281"/>
              <a:gd name="connsiteY3053" fmla="*/ 1379991 h 2597465"/>
              <a:gd name="connsiteX3054" fmla="*/ 1094326 w 3127281"/>
              <a:gd name="connsiteY3054" fmla="*/ 1365951 h 2597465"/>
              <a:gd name="connsiteX3055" fmla="*/ 1108361 w 3127281"/>
              <a:gd name="connsiteY3055" fmla="*/ 1355483 h 2597465"/>
              <a:gd name="connsiteX3056" fmla="*/ 2345850 w 3127281"/>
              <a:gd name="connsiteY3056" fmla="*/ 1353864 h 2597465"/>
              <a:gd name="connsiteX3057" fmla="*/ 2346003 w 3127281"/>
              <a:gd name="connsiteY3057" fmla="*/ 1353892 h 2597465"/>
              <a:gd name="connsiteX3058" fmla="*/ 2357375 w 3127281"/>
              <a:gd name="connsiteY3058" fmla="*/ 1369771 h 2597465"/>
              <a:gd name="connsiteX3059" fmla="*/ 2357366 w 3127281"/>
              <a:gd name="connsiteY3059" fmla="*/ 1369799 h 2597465"/>
              <a:gd name="connsiteX3060" fmla="*/ 2341431 w 3127281"/>
              <a:gd name="connsiteY3060" fmla="*/ 1381324 h 2597465"/>
              <a:gd name="connsiteX3061" fmla="*/ 2329915 w 3127281"/>
              <a:gd name="connsiteY3061" fmla="*/ 1365380 h 2597465"/>
              <a:gd name="connsiteX3062" fmla="*/ 2345850 w 3127281"/>
              <a:gd name="connsiteY3062" fmla="*/ 1353864 h 2597465"/>
              <a:gd name="connsiteX3063" fmla="*/ 555054 w 3127281"/>
              <a:gd name="connsiteY3063" fmla="*/ 1353102 h 2597465"/>
              <a:gd name="connsiteX3064" fmla="*/ 555217 w 3127281"/>
              <a:gd name="connsiteY3064" fmla="*/ 1353131 h 2597465"/>
              <a:gd name="connsiteX3065" fmla="*/ 557340 w 3127281"/>
              <a:gd name="connsiteY3065" fmla="*/ 1356246 h 2597465"/>
              <a:gd name="connsiteX3066" fmla="*/ 557336 w 3127281"/>
              <a:gd name="connsiteY3066" fmla="*/ 1356274 h 2597465"/>
              <a:gd name="connsiteX3067" fmla="*/ 554165 w 3127281"/>
              <a:gd name="connsiteY3067" fmla="*/ 1358551 h 2597465"/>
              <a:gd name="connsiteX3068" fmla="*/ 551884 w 3127281"/>
              <a:gd name="connsiteY3068" fmla="*/ 1355388 h 2597465"/>
              <a:gd name="connsiteX3069" fmla="*/ 555054 w 3127281"/>
              <a:gd name="connsiteY3069" fmla="*/ 1353102 h 2597465"/>
              <a:gd name="connsiteX3070" fmla="*/ 2887822 w 3127281"/>
              <a:gd name="connsiteY3070" fmla="*/ 1349483 h 2597465"/>
              <a:gd name="connsiteX3071" fmla="*/ 2888394 w 3127281"/>
              <a:gd name="connsiteY3071" fmla="*/ 1349483 h 2597465"/>
              <a:gd name="connsiteX3072" fmla="*/ 2888870 w 3127281"/>
              <a:gd name="connsiteY3072" fmla="*/ 1349959 h 2597465"/>
              <a:gd name="connsiteX3073" fmla="*/ 2888298 w 3127281"/>
              <a:gd name="connsiteY3073" fmla="*/ 1349959 h 2597465"/>
              <a:gd name="connsiteX3074" fmla="*/ 2657907 w 3127281"/>
              <a:gd name="connsiteY3074" fmla="*/ 1346833 h 2597465"/>
              <a:gd name="connsiteX3075" fmla="*/ 2659222 w 3127281"/>
              <a:gd name="connsiteY3075" fmla="*/ 1348149 h 2597465"/>
              <a:gd name="connsiteX3076" fmla="*/ 2657698 w 3127281"/>
              <a:gd name="connsiteY3076" fmla="*/ 1349673 h 2597465"/>
              <a:gd name="connsiteX3077" fmla="*/ 2656460 w 3127281"/>
              <a:gd name="connsiteY3077" fmla="*/ 1347959 h 2597465"/>
              <a:gd name="connsiteX3078" fmla="*/ 2657698 w 3127281"/>
              <a:gd name="connsiteY3078" fmla="*/ 1346625 h 2597465"/>
              <a:gd name="connsiteX3079" fmla="*/ 2658174 w 3127281"/>
              <a:gd name="connsiteY3079" fmla="*/ 1346625 h 2597465"/>
              <a:gd name="connsiteX3080" fmla="*/ 2657907 w 3127281"/>
              <a:gd name="connsiteY3080" fmla="*/ 1346833 h 2597465"/>
              <a:gd name="connsiteX3081" fmla="*/ 1749299 w 3127281"/>
              <a:gd name="connsiteY3081" fmla="*/ 1345672 h 2597465"/>
              <a:gd name="connsiteX3082" fmla="*/ 1762539 w 3127281"/>
              <a:gd name="connsiteY3082" fmla="*/ 1363960 h 2597465"/>
              <a:gd name="connsiteX3083" fmla="*/ 1762530 w 3127281"/>
              <a:gd name="connsiteY3083" fmla="*/ 1364036 h 2597465"/>
              <a:gd name="connsiteX3084" fmla="*/ 1744165 w 3127281"/>
              <a:gd name="connsiteY3084" fmla="*/ 1377267 h 2597465"/>
              <a:gd name="connsiteX3085" fmla="*/ 1730935 w 3127281"/>
              <a:gd name="connsiteY3085" fmla="*/ 1358902 h 2597465"/>
              <a:gd name="connsiteX3086" fmla="*/ 1749299 w 3127281"/>
              <a:gd name="connsiteY3086" fmla="*/ 1345672 h 2597465"/>
              <a:gd name="connsiteX3087" fmla="*/ 1024828 w 3127281"/>
              <a:gd name="connsiteY3087" fmla="*/ 1343768 h 2597465"/>
              <a:gd name="connsiteX3088" fmla="*/ 1036258 w 3127281"/>
              <a:gd name="connsiteY3088" fmla="*/ 1359389 h 2597465"/>
              <a:gd name="connsiteX3089" fmla="*/ 1036249 w 3127281"/>
              <a:gd name="connsiteY3089" fmla="*/ 1359446 h 2597465"/>
              <a:gd name="connsiteX3090" fmla="*/ 1020570 w 3127281"/>
              <a:gd name="connsiteY3090" fmla="*/ 1370866 h 2597465"/>
              <a:gd name="connsiteX3091" fmla="*/ 1009149 w 3127281"/>
              <a:gd name="connsiteY3091" fmla="*/ 1355188 h 2597465"/>
              <a:gd name="connsiteX3092" fmla="*/ 1024828 w 3127281"/>
              <a:gd name="connsiteY3092" fmla="*/ 1343768 h 2597465"/>
              <a:gd name="connsiteX3093" fmla="*/ 2109725 w 3127281"/>
              <a:gd name="connsiteY3093" fmla="*/ 1341481 h 2597465"/>
              <a:gd name="connsiteX3094" fmla="*/ 2110135 w 3127281"/>
              <a:gd name="connsiteY3094" fmla="*/ 1341539 h 2597465"/>
              <a:gd name="connsiteX3095" fmla="*/ 2128775 w 3127281"/>
              <a:gd name="connsiteY3095" fmla="*/ 1367294 h 2597465"/>
              <a:gd name="connsiteX3096" fmla="*/ 2103429 w 3127281"/>
              <a:gd name="connsiteY3096" fmla="*/ 1386001 h 2597465"/>
              <a:gd name="connsiteX3097" fmla="*/ 2084322 w 3127281"/>
              <a:gd name="connsiteY3097" fmla="*/ 1360589 h 2597465"/>
              <a:gd name="connsiteX3098" fmla="*/ 2109725 w 3127281"/>
              <a:gd name="connsiteY3098" fmla="*/ 1341481 h 2597465"/>
              <a:gd name="connsiteX3099" fmla="*/ 476378 w 3127281"/>
              <a:gd name="connsiteY3099" fmla="*/ 1340338 h 2597465"/>
              <a:gd name="connsiteX3100" fmla="*/ 479616 w 3127281"/>
              <a:gd name="connsiteY3100" fmla="*/ 1344720 h 2597465"/>
              <a:gd name="connsiteX3101" fmla="*/ 479615 w 3127281"/>
              <a:gd name="connsiteY3101" fmla="*/ 1344729 h 2597465"/>
              <a:gd name="connsiteX3102" fmla="*/ 475235 w 3127281"/>
              <a:gd name="connsiteY3102" fmla="*/ 1347863 h 2597465"/>
              <a:gd name="connsiteX3103" fmla="*/ 472198 w 3127281"/>
              <a:gd name="connsiteY3103" fmla="*/ 1343739 h 2597465"/>
              <a:gd name="connsiteX3104" fmla="*/ 476378 w 3127281"/>
              <a:gd name="connsiteY3104" fmla="*/ 1340338 h 2597465"/>
              <a:gd name="connsiteX3105" fmla="*/ 1858646 w 3127281"/>
              <a:gd name="connsiteY3105" fmla="*/ 1338433 h 2597465"/>
              <a:gd name="connsiteX3106" fmla="*/ 1872743 w 3127281"/>
              <a:gd name="connsiteY3106" fmla="*/ 1357483 h 2597465"/>
              <a:gd name="connsiteX3107" fmla="*/ 1872686 w 3127281"/>
              <a:gd name="connsiteY3107" fmla="*/ 1357874 h 2597465"/>
              <a:gd name="connsiteX3108" fmla="*/ 1853245 w 3127281"/>
              <a:gd name="connsiteY3108" fmla="*/ 1371914 h 2597465"/>
              <a:gd name="connsiteX3109" fmla="*/ 1839205 w 3127281"/>
              <a:gd name="connsiteY3109" fmla="*/ 1352473 h 2597465"/>
              <a:gd name="connsiteX3110" fmla="*/ 1858646 w 3127281"/>
              <a:gd name="connsiteY3110" fmla="*/ 1338433 h 2597465"/>
              <a:gd name="connsiteX3111" fmla="*/ 2428337 w 3127281"/>
              <a:gd name="connsiteY3111" fmla="*/ 1334147 h 2597465"/>
              <a:gd name="connsiteX3112" fmla="*/ 2438433 w 3127281"/>
              <a:gd name="connsiteY3112" fmla="*/ 1348053 h 2597465"/>
              <a:gd name="connsiteX3113" fmla="*/ 2438405 w 3127281"/>
              <a:gd name="connsiteY3113" fmla="*/ 1348244 h 2597465"/>
              <a:gd name="connsiteX3114" fmla="*/ 2424622 w 3127281"/>
              <a:gd name="connsiteY3114" fmla="*/ 1358150 h 2597465"/>
              <a:gd name="connsiteX3115" fmla="*/ 2422498 w 3127281"/>
              <a:gd name="connsiteY3115" fmla="*/ 1357817 h 2597465"/>
              <a:gd name="connsiteX3116" fmla="*/ 2413582 w 3127281"/>
              <a:gd name="connsiteY3116" fmla="*/ 1343062 h 2597465"/>
              <a:gd name="connsiteX3117" fmla="*/ 2428337 w 3127281"/>
              <a:gd name="connsiteY3117" fmla="*/ 1334147 h 2597465"/>
              <a:gd name="connsiteX3118" fmla="*/ 943008 w 3127281"/>
              <a:gd name="connsiteY3118" fmla="*/ 1332718 h 2597465"/>
              <a:gd name="connsiteX3119" fmla="*/ 953748 w 3127281"/>
              <a:gd name="connsiteY3119" fmla="*/ 1347501 h 2597465"/>
              <a:gd name="connsiteX3120" fmla="*/ 938722 w 3127281"/>
              <a:gd name="connsiteY3120" fmla="*/ 1359769 h 2597465"/>
              <a:gd name="connsiteX3121" fmla="*/ 937196 w 3127281"/>
              <a:gd name="connsiteY3121" fmla="*/ 1359531 h 2597465"/>
              <a:gd name="connsiteX3122" fmla="*/ 926697 w 3127281"/>
              <a:gd name="connsiteY3122" fmla="*/ 1343215 h 2597465"/>
              <a:gd name="connsiteX3123" fmla="*/ 943008 w 3127281"/>
              <a:gd name="connsiteY3123" fmla="*/ 1332718 h 2597465"/>
              <a:gd name="connsiteX3124" fmla="*/ 397797 w 3127281"/>
              <a:gd name="connsiteY3124" fmla="*/ 1330337 h 2597465"/>
              <a:gd name="connsiteX3125" fmla="*/ 399463 w 3127281"/>
              <a:gd name="connsiteY3125" fmla="*/ 1332671 h 2597465"/>
              <a:gd name="connsiteX3126" fmla="*/ 397130 w 3127281"/>
              <a:gd name="connsiteY3126" fmla="*/ 1334338 h 2597465"/>
              <a:gd name="connsiteX3127" fmla="*/ 395463 w 3127281"/>
              <a:gd name="connsiteY3127" fmla="*/ 1332004 h 2597465"/>
              <a:gd name="connsiteX3128" fmla="*/ 397797 w 3127281"/>
              <a:gd name="connsiteY3128" fmla="*/ 1330337 h 2597465"/>
              <a:gd name="connsiteX3129" fmla="*/ 2195069 w 3127281"/>
              <a:gd name="connsiteY3129" fmla="*/ 1328146 h 2597465"/>
              <a:gd name="connsiteX3130" fmla="*/ 2195078 w 3127281"/>
              <a:gd name="connsiteY3130" fmla="*/ 1328146 h 2597465"/>
              <a:gd name="connsiteX3131" fmla="*/ 2208118 w 3127281"/>
              <a:gd name="connsiteY3131" fmla="*/ 1346149 h 2597465"/>
              <a:gd name="connsiteX3132" fmla="*/ 2190126 w 3127281"/>
              <a:gd name="connsiteY3132" fmla="*/ 1359188 h 2597465"/>
              <a:gd name="connsiteX3133" fmla="*/ 2177076 w 3127281"/>
              <a:gd name="connsiteY3133" fmla="*/ 1341196 h 2597465"/>
              <a:gd name="connsiteX3134" fmla="*/ 2195069 w 3127281"/>
              <a:gd name="connsiteY3134" fmla="*/ 1328146 h 2597465"/>
              <a:gd name="connsiteX3135" fmla="*/ 1439356 w 3127281"/>
              <a:gd name="connsiteY3135" fmla="*/ 1322432 h 2597465"/>
              <a:gd name="connsiteX3136" fmla="*/ 1439489 w 3127281"/>
              <a:gd name="connsiteY3136" fmla="*/ 1322451 h 2597465"/>
              <a:gd name="connsiteX3137" fmla="*/ 1450500 w 3127281"/>
              <a:gd name="connsiteY3137" fmla="*/ 1337767 h 2597465"/>
              <a:gd name="connsiteX3138" fmla="*/ 1450491 w 3127281"/>
              <a:gd name="connsiteY3138" fmla="*/ 1337815 h 2597465"/>
              <a:gd name="connsiteX3139" fmla="*/ 1435108 w 3127281"/>
              <a:gd name="connsiteY3139" fmla="*/ 1348950 h 2597465"/>
              <a:gd name="connsiteX3140" fmla="*/ 1423973 w 3127281"/>
              <a:gd name="connsiteY3140" fmla="*/ 1333567 h 2597465"/>
              <a:gd name="connsiteX3141" fmla="*/ 1439356 w 3127281"/>
              <a:gd name="connsiteY3141" fmla="*/ 1322432 h 2597465"/>
              <a:gd name="connsiteX3142" fmla="*/ 1954753 w 3127281"/>
              <a:gd name="connsiteY3142" fmla="*/ 1322431 h 2597465"/>
              <a:gd name="connsiteX3143" fmla="*/ 1968660 w 3127281"/>
              <a:gd name="connsiteY3143" fmla="*/ 1341481 h 2597465"/>
              <a:gd name="connsiteX3144" fmla="*/ 1968631 w 3127281"/>
              <a:gd name="connsiteY3144" fmla="*/ 1341653 h 2597465"/>
              <a:gd name="connsiteX3145" fmla="*/ 1949410 w 3127281"/>
              <a:gd name="connsiteY3145" fmla="*/ 1355531 h 2597465"/>
              <a:gd name="connsiteX3146" fmla="*/ 1935532 w 3127281"/>
              <a:gd name="connsiteY3146" fmla="*/ 1336309 h 2597465"/>
              <a:gd name="connsiteX3147" fmla="*/ 1954753 w 3127281"/>
              <a:gd name="connsiteY3147" fmla="*/ 1322431 h 2597465"/>
              <a:gd name="connsiteX3148" fmla="*/ 862521 w 3127281"/>
              <a:gd name="connsiteY3148" fmla="*/ 1320621 h 2597465"/>
              <a:gd name="connsiteX3149" fmla="*/ 862693 w 3127281"/>
              <a:gd name="connsiteY3149" fmla="*/ 1320650 h 2597465"/>
              <a:gd name="connsiteX3150" fmla="*/ 874523 w 3127281"/>
              <a:gd name="connsiteY3150" fmla="*/ 1337195 h 2597465"/>
              <a:gd name="connsiteX3151" fmla="*/ 874520 w 3127281"/>
              <a:gd name="connsiteY3151" fmla="*/ 1337214 h 2597465"/>
              <a:gd name="connsiteX3152" fmla="*/ 857929 w 3127281"/>
              <a:gd name="connsiteY3152" fmla="*/ 1349215 h 2597465"/>
              <a:gd name="connsiteX3153" fmla="*/ 845931 w 3127281"/>
              <a:gd name="connsiteY3153" fmla="*/ 1332623 h 2597465"/>
              <a:gd name="connsiteX3154" fmla="*/ 862521 w 3127281"/>
              <a:gd name="connsiteY3154" fmla="*/ 1320621 h 2597465"/>
              <a:gd name="connsiteX3155" fmla="*/ 1618235 w 3127281"/>
              <a:gd name="connsiteY3155" fmla="*/ 1319574 h 2597465"/>
              <a:gd name="connsiteX3156" fmla="*/ 1618302 w 3127281"/>
              <a:gd name="connsiteY3156" fmla="*/ 1319583 h 2597465"/>
              <a:gd name="connsiteX3157" fmla="*/ 1630236 w 3127281"/>
              <a:gd name="connsiteY3157" fmla="*/ 1336052 h 2597465"/>
              <a:gd name="connsiteX3158" fmla="*/ 1613834 w 3127281"/>
              <a:gd name="connsiteY3158" fmla="*/ 1347996 h 2597465"/>
              <a:gd name="connsiteX3159" fmla="*/ 1601823 w 3127281"/>
              <a:gd name="connsiteY3159" fmla="*/ 1331585 h 2597465"/>
              <a:gd name="connsiteX3160" fmla="*/ 1618235 w 3127281"/>
              <a:gd name="connsiteY3160" fmla="*/ 1319574 h 2597465"/>
              <a:gd name="connsiteX3161" fmla="*/ 1343153 w 3127281"/>
              <a:gd name="connsiteY3161" fmla="*/ 1318526 h 2597465"/>
              <a:gd name="connsiteX3162" fmla="*/ 1343200 w 3127281"/>
              <a:gd name="connsiteY3162" fmla="*/ 1318535 h 2597465"/>
              <a:gd name="connsiteX3163" fmla="*/ 1354773 w 3127281"/>
              <a:gd name="connsiteY3163" fmla="*/ 1334433 h 2597465"/>
              <a:gd name="connsiteX3164" fmla="*/ 1338924 w 3127281"/>
              <a:gd name="connsiteY3164" fmla="*/ 1346015 h 2597465"/>
              <a:gd name="connsiteX3165" fmla="*/ 1327294 w 3127281"/>
              <a:gd name="connsiteY3165" fmla="*/ 1330156 h 2597465"/>
              <a:gd name="connsiteX3166" fmla="*/ 1343153 w 3127281"/>
              <a:gd name="connsiteY3166" fmla="*/ 1318526 h 2597465"/>
              <a:gd name="connsiteX3167" fmla="*/ 2508727 w 3127281"/>
              <a:gd name="connsiteY3167" fmla="*/ 1317955 h 2597465"/>
              <a:gd name="connsiteX3168" fmla="*/ 2514157 w 3127281"/>
              <a:gd name="connsiteY3168" fmla="*/ 1325480 h 2597465"/>
              <a:gd name="connsiteX3169" fmla="*/ 2514157 w 3127281"/>
              <a:gd name="connsiteY3169" fmla="*/ 1325499 h 2597465"/>
              <a:gd name="connsiteX3170" fmla="*/ 2506603 w 3127281"/>
              <a:gd name="connsiteY3170" fmla="*/ 1330928 h 2597465"/>
              <a:gd name="connsiteX3171" fmla="*/ 2501184 w 3127281"/>
              <a:gd name="connsiteY3171" fmla="*/ 1323384 h 2597465"/>
              <a:gd name="connsiteX3172" fmla="*/ 2508727 w 3127281"/>
              <a:gd name="connsiteY3172" fmla="*/ 1317955 h 2597465"/>
              <a:gd name="connsiteX3173" fmla="*/ 782702 w 3127281"/>
              <a:gd name="connsiteY3173" fmla="*/ 1310620 h 2597465"/>
              <a:gd name="connsiteX3174" fmla="*/ 784575 w 3127281"/>
              <a:gd name="connsiteY3174" fmla="*/ 1310915 h 2597465"/>
              <a:gd name="connsiteX3175" fmla="*/ 794255 w 3127281"/>
              <a:gd name="connsiteY3175" fmla="*/ 1326470 h 2597465"/>
              <a:gd name="connsiteX3176" fmla="*/ 778702 w 3127281"/>
              <a:gd name="connsiteY3176" fmla="*/ 1336147 h 2597465"/>
              <a:gd name="connsiteX3177" fmla="*/ 768728 w 3127281"/>
              <a:gd name="connsiteY3177" fmla="*/ 1322469 h 2597465"/>
              <a:gd name="connsiteX3178" fmla="*/ 782702 w 3127281"/>
              <a:gd name="connsiteY3178" fmla="*/ 1310620 h 2597465"/>
              <a:gd name="connsiteX3179" fmla="*/ 1551179 w 3127281"/>
              <a:gd name="connsiteY3179" fmla="*/ 1309763 h 2597465"/>
              <a:gd name="connsiteX3180" fmla="*/ 1551312 w 3127281"/>
              <a:gd name="connsiteY3180" fmla="*/ 1309783 h 2597465"/>
              <a:gd name="connsiteX3181" fmla="*/ 1562609 w 3127281"/>
              <a:gd name="connsiteY3181" fmla="*/ 1325384 h 2597465"/>
              <a:gd name="connsiteX3182" fmla="*/ 1547140 w 3127281"/>
              <a:gd name="connsiteY3182" fmla="*/ 1336700 h 2597465"/>
              <a:gd name="connsiteX3183" fmla="*/ 1535691 w 3127281"/>
              <a:gd name="connsiteY3183" fmla="*/ 1321213 h 2597465"/>
              <a:gd name="connsiteX3184" fmla="*/ 1551179 w 3127281"/>
              <a:gd name="connsiteY3184" fmla="*/ 1309763 h 2597465"/>
              <a:gd name="connsiteX3185" fmla="*/ 1254951 w 3127281"/>
              <a:gd name="connsiteY3185" fmla="*/ 1309287 h 2597465"/>
              <a:gd name="connsiteX3186" fmla="*/ 1267143 w 3127281"/>
              <a:gd name="connsiteY3186" fmla="*/ 1326051 h 2597465"/>
              <a:gd name="connsiteX3187" fmla="*/ 1267143 w 3127281"/>
              <a:gd name="connsiteY3187" fmla="*/ 1326070 h 2597465"/>
              <a:gd name="connsiteX3188" fmla="*/ 1250351 w 3127281"/>
              <a:gd name="connsiteY3188" fmla="*/ 1338262 h 2597465"/>
              <a:gd name="connsiteX3189" fmla="*/ 1238168 w 3127281"/>
              <a:gd name="connsiteY3189" fmla="*/ 1321479 h 2597465"/>
              <a:gd name="connsiteX3190" fmla="*/ 1254951 w 3127281"/>
              <a:gd name="connsiteY3190" fmla="*/ 1309287 h 2597465"/>
              <a:gd name="connsiteX3191" fmla="*/ 2278508 w 3127281"/>
              <a:gd name="connsiteY3191" fmla="*/ 1306620 h 2597465"/>
              <a:gd name="connsiteX3192" fmla="*/ 2291748 w 3127281"/>
              <a:gd name="connsiteY3192" fmla="*/ 1324908 h 2597465"/>
              <a:gd name="connsiteX3193" fmla="*/ 2291739 w 3127281"/>
              <a:gd name="connsiteY3193" fmla="*/ 1324985 h 2597465"/>
              <a:gd name="connsiteX3194" fmla="*/ 2273374 w 3127281"/>
              <a:gd name="connsiteY3194" fmla="*/ 1338205 h 2597465"/>
              <a:gd name="connsiteX3195" fmla="*/ 2260144 w 3127281"/>
              <a:gd name="connsiteY3195" fmla="*/ 1319851 h 2597465"/>
              <a:gd name="connsiteX3196" fmla="*/ 2278508 w 3127281"/>
              <a:gd name="connsiteY3196" fmla="*/ 1306620 h 2597465"/>
              <a:gd name="connsiteX3197" fmla="*/ 2817147 w 3127281"/>
              <a:gd name="connsiteY3197" fmla="*/ 1303381 h 2597465"/>
              <a:gd name="connsiteX3198" fmla="*/ 2817147 w 3127281"/>
              <a:gd name="connsiteY3198" fmla="*/ 1304429 h 2597465"/>
              <a:gd name="connsiteX3199" fmla="*/ 2816575 w 3127281"/>
              <a:gd name="connsiteY3199" fmla="*/ 1304429 h 2597465"/>
              <a:gd name="connsiteX3200" fmla="*/ 2816575 w 3127281"/>
              <a:gd name="connsiteY3200" fmla="*/ 1303858 h 2597465"/>
              <a:gd name="connsiteX3201" fmla="*/ 2817147 w 3127281"/>
              <a:gd name="connsiteY3201" fmla="*/ 1303381 h 2597465"/>
              <a:gd name="connsiteX3202" fmla="*/ 703168 w 3127281"/>
              <a:gd name="connsiteY3202" fmla="*/ 1303381 h 2597465"/>
              <a:gd name="connsiteX3203" fmla="*/ 710312 w 3127281"/>
              <a:gd name="connsiteY3203" fmla="*/ 1312906 h 2597465"/>
              <a:gd name="connsiteX3204" fmla="*/ 710269 w 3127281"/>
              <a:gd name="connsiteY3204" fmla="*/ 1313211 h 2597465"/>
              <a:gd name="connsiteX3205" fmla="*/ 700443 w 3127281"/>
              <a:gd name="connsiteY3205" fmla="*/ 1320307 h 2597465"/>
              <a:gd name="connsiteX3206" fmla="*/ 693342 w 3127281"/>
              <a:gd name="connsiteY3206" fmla="*/ 1310478 h 2597465"/>
              <a:gd name="connsiteX3207" fmla="*/ 703168 w 3127281"/>
              <a:gd name="connsiteY3207" fmla="*/ 1303381 h 2597465"/>
              <a:gd name="connsiteX3208" fmla="*/ 2587499 w 3127281"/>
              <a:gd name="connsiteY3208" fmla="*/ 1300524 h 2597465"/>
              <a:gd name="connsiteX3209" fmla="*/ 2587737 w 3127281"/>
              <a:gd name="connsiteY3209" fmla="*/ 1300562 h 2597465"/>
              <a:gd name="connsiteX3210" fmla="*/ 2589214 w 3127281"/>
              <a:gd name="connsiteY3210" fmla="*/ 1302810 h 2597465"/>
              <a:gd name="connsiteX3211" fmla="*/ 2586832 w 3127281"/>
              <a:gd name="connsiteY3211" fmla="*/ 1304524 h 2597465"/>
              <a:gd name="connsiteX3212" fmla="*/ 2585213 w 3127281"/>
              <a:gd name="connsiteY3212" fmla="*/ 1302143 h 2597465"/>
              <a:gd name="connsiteX3213" fmla="*/ 2587499 w 3127281"/>
              <a:gd name="connsiteY3213" fmla="*/ 1300524 h 2597465"/>
              <a:gd name="connsiteX3214" fmla="*/ 1170560 w 3127281"/>
              <a:gd name="connsiteY3214" fmla="*/ 1300428 h 2597465"/>
              <a:gd name="connsiteX3215" fmla="*/ 1181513 w 3127281"/>
              <a:gd name="connsiteY3215" fmla="*/ 1315478 h 2597465"/>
              <a:gd name="connsiteX3216" fmla="*/ 1166504 w 3127281"/>
              <a:gd name="connsiteY3216" fmla="*/ 1326403 h 2597465"/>
              <a:gd name="connsiteX3217" fmla="*/ 1155544 w 3127281"/>
              <a:gd name="connsiteY3217" fmla="*/ 1311392 h 2597465"/>
              <a:gd name="connsiteX3218" fmla="*/ 1170560 w 3127281"/>
              <a:gd name="connsiteY3218" fmla="*/ 1300428 h 2597465"/>
              <a:gd name="connsiteX3219" fmla="*/ 1683386 w 3127281"/>
              <a:gd name="connsiteY3219" fmla="*/ 1298333 h 2597465"/>
              <a:gd name="connsiteX3220" fmla="*/ 1696912 w 3127281"/>
              <a:gd name="connsiteY3220" fmla="*/ 1316812 h 2597465"/>
              <a:gd name="connsiteX3221" fmla="*/ 1678433 w 3127281"/>
              <a:gd name="connsiteY3221" fmla="*/ 1330337 h 2597465"/>
              <a:gd name="connsiteX3222" fmla="*/ 1664908 w 3127281"/>
              <a:gd name="connsiteY3222" fmla="*/ 1311858 h 2597465"/>
              <a:gd name="connsiteX3223" fmla="*/ 1683386 w 3127281"/>
              <a:gd name="connsiteY3223" fmla="*/ 1298333 h 2597465"/>
              <a:gd name="connsiteX3224" fmla="*/ 2044575 w 3127281"/>
              <a:gd name="connsiteY3224" fmla="*/ 1297381 h 2597465"/>
              <a:gd name="connsiteX3225" fmla="*/ 2044879 w 3127281"/>
              <a:gd name="connsiteY3225" fmla="*/ 1297429 h 2597465"/>
              <a:gd name="connsiteX3226" fmla="*/ 2063625 w 3127281"/>
              <a:gd name="connsiteY3226" fmla="*/ 1323099 h 2597465"/>
              <a:gd name="connsiteX3227" fmla="*/ 2038250 w 3127281"/>
              <a:gd name="connsiteY3227" fmla="*/ 1341891 h 2597465"/>
              <a:gd name="connsiteX3228" fmla="*/ 2019162 w 3127281"/>
              <a:gd name="connsiteY3228" fmla="*/ 1316479 h 2597465"/>
              <a:gd name="connsiteX3229" fmla="*/ 2044575 w 3127281"/>
              <a:gd name="connsiteY3229" fmla="*/ 1297381 h 2597465"/>
              <a:gd name="connsiteX3230" fmla="*/ 1796067 w 3127281"/>
              <a:gd name="connsiteY3230" fmla="*/ 1295095 h 2597465"/>
              <a:gd name="connsiteX3231" fmla="*/ 1810164 w 3127281"/>
              <a:gd name="connsiteY3231" fmla="*/ 1314145 h 2597465"/>
              <a:gd name="connsiteX3232" fmla="*/ 1810107 w 3127281"/>
              <a:gd name="connsiteY3232" fmla="*/ 1314536 h 2597465"/>
              <a:gd name="connsiteX3233" fmla="*/ 1790666 w 3127281"/>
              <a:gd name="connsiteY3233" fmla="*/ 1328576 h 2597465"/>
              <a:gd name="connsiteX3234" fmla="*/ 1776627 w 3127281"/>
              <a:gd name="connsiteY3234" fmla="*/ 1309135 h 2597465"/>
              <a:gd name="connsiteX3235" fmla="*/ 1796067 w 3127281"/>
              <a:gd name="connsiteY3235" fmla="*/ 1295095 h 2597465"/>
              <a:gd name="connsiteX3236" fmla="*/ 624301 w 3127281"/>
              <a:gd name="connsiteY3236" fmla="*/ 1294904 h 2597465"/>
              <a:gd name="connsiteX3237" fmla="*/ 624301 w 3127281"/>
              <a:gd name="connsiteY3237" fmla="*/ 1295381 h 2597465"/>
              <a:gd name="connsiteX3238" fmla="*/ 627055 w 3127281"/>
              <a:gd name="connsiteY3238" fmla="*/ 1299267 h 2597465"/>
              <a:gd name="connsiteX3239" fmla="*/ 622682 w 3127281"/>
              <a:gd name="connsiteY3239" fmla="*/ 1304906 h 2597465"/>
              <a:gd name="connsiteX3240" fmla="*/ 622647 w 3127281"/>
              <a:gd name="connsiteY3240" fmla="*/ 1304896 h 2597465"/>
              <a:gd name="connsiteX3241" fmla="*/ 618491 w 3127281"/>
              <a:gd name="connsiteY3241" fmla="*/ 1299095 h 2597465"/>
              <a:gd name="connsiteX3242" fmla="*/ 624301 w 3127281"/>
              <a:gd name="connsiteY3242" fmla="*/ 1294904 h 2597465"/>
              <a:gd name="connsiteX3243" fmla="*/ 1088931 w 3127281"/>
              <a:gd name="connsiteY3243" fmla="*/ 1288903 h 2597465"/>
              <a:gd name="connsiteX3244" fmla="*/ 1089061 w 3127281"/>
              <a:gd name="connsiteY3244" fmla="*/ 1288923 h 2597465"/>
              <a:gd name="connsiteX3245" fmla="*/ 1100361 w 3127281"/>
              <a:gd name="connsiteY3245" fmla="*/ 1304524 h 2597465"/>
              <a:gd name="connsiteX3246" fmla="*/ 1084891 w 3127281"/>
              <a:gd name="connsiteY3246" fmla="*/ 1315840 h 2597465"/>
              <a:gd name="connsiteX3247" fmla="*/ 1073440 w 3127281"/>
              <a:gd name="connsiteY3247" fmla="*/ 1300353 h 2597465"/>
              <a:gd name="connsiteX3248" fmla="*/ 1088931 w 3127281"/>
              <a:gd name="connsiteY3248" fmla="*/ 1288903 h 2597465"/>
              <a:gd name="connsiteX3249" fmla="*/ 545910 w 3127281"/>
              <a:gd name="connsiteY3249" fmla="*/ 1286618 h 2597465"/>
              <a:gd name="connsiteX3250" fmla="*/ 545966 w 3127281"/>
              <a:gd name="connsiteY3250" fmla="*/ 1286627 h 2597465"/>
              <a:gd name="connsiteX3251" fmla="*/ 547195 w 3127281"/>
              <a:gd name="connsiteY3251" fmla="*/ 1288399 h 2597465"/>
              <a:gd name="connsiteX3252" fmla="*/ 545425 w 3127281"/>
              <a:gd name="connsiteY3252" fmla="*/ 1289628 h 2597465"/>
              <a:gd name="connsiteX3253" fmla="*/ 544196 w 3127281"/>
              <a:gd name="connsiteY3253" fmla="*/ 1287856 h 2597465"/>
              <a:gd name="connsiteX3254" fmla="*/ 544217 w 3127281"/>
              <a:gd name="connsiteY3254" fmla="*/ 1287723 h 2597465"/>
              <a:gd name="connsiteX3255" fmla="*/ 545910 w 3127281"/>
              <a:gd name="connsiteY3255" fmla="*/ 1286618 h 2597465"/>
              <a:gd name="connsiteX3256" fmla="*/ 2359661 w 3127281"/>
              <a:gd name="connsiteY3256" fmla="*/ 1285665 h 2597465"/>
              <a:gd name="connsiteX3257" fmla="*/ 2359842 w 3127281"/>
              <a:gd name="connsiteY3257" fmla="*/ 1285694 h 2597465"/>
              <a:gd name="connsiteX3258" fmla="*/ 2372329 w 3127281"/>
              <a:gd name="connsiteY3258" fmla="*/ 1303096 h 2597465"/>
              <a:gd name="connsiteX3259" fmla="*/ 2355108 w 3127281"/>
              <a:gd name="connsiteY3259" fmla="*/ 1315612 h 2597465"/>
              <a:gd name="connsiteX3260" fmla="*/ 2342411 w 3127281"/>
              <a:gd name="connsiteY3260" fmla="*/ 1298362 h 2597465"/>
              <a:gd name="connsiteX3261" fmla="*/ 2359661 w 3127281"/>
              <a:gd name="connsiteY3261" fmla="*/ 1285665 h 2597465"/>
              <a:gd name="connsiteX3262" fmla="*/ 2128394 w 3127281"/>
              <a:gd name="connsiteY3262" fmla="*/ 1279569 h 2597465"/>
              <a:gd name="connsiteX3263" fmla="*/ 2128766 w 3127281"/>
              <a:gd name="connsiteY3263" fmla="*/ 1279626 h 2597465"/>
              <a:gd name="connsiteX3264" fmla="*/ 2144396 w 3127281"/>
              <a:gd name="connsiteY3264" fmla="*/ 1301571 h 2597465"/>
              <a:gd name="connsiteX3265" fmla="*/ 2122822 w 3127281"/>
              <a:gd name="connsiteY3265" fmla="*/ 1317259 h 2597465"/>
              <a:gd name="connsiteX3266" fmla="*/ 2106763 w 3127281"/>
              <a:gd name="connsiteY3266" fmla="*/ 1295628 h 2597465"/>
              <a:gd name="connsiteX3267" fmla="*/ 2128394 w 3127281"/>
              <a:gd name="connsiteY3267" fmla="*/ 1279569 h 2597465"/>
              <a:gd name="connsiteX3268" fmla="*/ 2666652 w 3127281"/>
              <a:gd name="connsiteY3268" fmla="*/ 1279378 h 2597465"/>
              <a:gd name="connsiteX3269" fmla="*/ 2666747 w 3127281"/>
              <a:gd name="connsiteY3269" fmla="*/ 1279378 h 2597465"/>
              <a:gd name="connsiteX3270" fmla="*/ 2667890 w 3127281"/>
              <a:gd name="connsiteY3270" fmla="*/ 1280521 h 2597465"/>
              <a:gd name="connsiteX3271" fmla="*/ 2667880 w 3127281"/>
              <a:gd name="connsiteY3271" fmla="*/ 1280559 h 2597465"/>
              <a:gd name="connsiteX3272" fmla="*/ 2666652 w 3127281"/>
              <a:gd name="connsiteY3272" fmla="*/ 1281379 h 2597465"/>
              <a:gd name="connsiteX3273" fmla="*/ 2665966 w 3127281"/>
              <a:gd name="connsiteY3273" fmla="*/ 1280693 h 2597465"/>
              <a:gd name="connsiteX3274" fmla="*/ 2666652 w 3127281"/>
              <a:gd name="connsiteY3274" fmla="*/ 1279378 h 2597465"/>
              <a:gd name="connsiteX3275" fmla="*/ 1890841 w 3127281"/>
              <a:gd name="connsiteY3275" fmla="*/ 1278712 h 2597465"/>
              <a:gd name="connsiteX3276" fmla="*/ 1890860 w 3127281"/>
              <a:gd name="connsiteY3276" fmla="*/ 1278712 h 2597465"/>
              <a:gd name="connsiteX3277" fmla="*/ 1904747 w 3127281"/>
              <a:gd name="connsiteY3277" fmla="*/ 1297762 h 2597465"/>
              <a:gd name="connsiteX3278" fmla="*/ 1885716 w 3127281"/>
              <a:gd name="connsiteY3278" fmla="*/ 1311649 h 2597465"/>
              <a:gd name="connsiteX3279" fmla="*/ 1871810 w 3127281"/>
              <a:gd name="connsiteY3279" fmla="*/ 1292618 h 2597465"/>
              <a:gd name="connsiteX3280" fmla="*/ 1890841 w 3127281"/>
              <a:gd name="connsiteY3280" fmla="*/ 1278712 h 2597465"/>
              <a:gd name="connsiteX3281" fmla="*/ 1008921 w 3127281"/>
              <a:gd name="connsiteY3281" fmla="*/ 1277188 h 2597465"/>
              <a:gd name="connsiteX3282" fmla="*/ 1008967 w 3127281"/>
              <a:gd name="connsiteY3282" fmla="*/ 1277197 h 2597465"/>
              <a:gd name="connsiteX3283" fmla="*/ 1020542 w 3127281"/>
              <a:gd name="connsiteY3283" fmla="*/ 1293095 h 2597465"/>
              <a:gd name="connsiteX3284" fmla="*/ 1004687 w 3127281"/>
              <a:gd name="connsiteY3284" fmla="*/ 1304677 h 2597465"/>
              <a:gd name="connsiteX3285" fmla="*/ 993060 w 3127281"/>
              <a:gd name="connsiteY3285" fmla="*/ 1288818 h 2597465"/>
              <a:gd name="connsiteX3286" fmla="*/ 1008921 w 3127281"/>
              <a:gd name="connsiteY3286" fmla="*/ 1277188 h 2597465"/>
              <a:gd name="connsiteX3287" fmla="*/ 468758 w 3127281"/>
              <a:gd name="connsiteY3287" fmla="*/ 1272806 h 2597465"/>
              <a:gd name="connsiteX3288" fmla="*/ 468853 w 3127281"/>
              <a:gd name="connsiteY3288" fmla="*/ 1272826 h 2597465"/>
              <a:gd name="connsiteX3289" fmla="*/ 471616 w 3127281"/>
              <a:gd name="connsiteY3289" fmla="*/ 1276807 h 2597465"/>
              <a:gd name="connsiteX3290" fmla="*/ 467615 w 3127281"/>
              <a:gd name="connsiteY3290" fmla="*/ 1279760 h 2597465"/>
              <a:gd name="connsiteX3291" fmla="*/ 464663 w 3127281"/>
              <a:gd name="connsiteY3291" fmla="*/ 1275664 h 2597465"/>
              <a:gd name="connsiteX3292" fmla="*/ 464699 w 3127281"/>
              <a:gd name="connsiteY3292" fmla="*/ 1275464 h 2597465"/>
              <a:gd name="connsiteX3293" fmla="*/ 468758 w 3127281"/>
              <a:gd name="connsiteY3293" fmla="*/ 1272806 h 2597465"/>
              <a:gd name="connsiteX3294" fmla="*/ 2438433 w 3127281"/>
              <a:gd name="connsiteY3294" fmla="*/ 1270235 h 2597465"/>
              <a:gd name="connsiteX3295" fmla="*/ 2445672 w 3127281"/>
              <a:gd name="connsiteY3295" fmla="*/ 1279760 h 2597465"/>
              <a:gd name="connsiteX3296" fmla="*/ 2445643 w 3127281"/>
              <a:gd name="connsiteY3296" fmla="*/ 1279979 h 2597465"/>
              <a:gd name="connsiteX3297" fmla="*/ 2435889 w 3127281"/>
              <a:gd name="connsiteY3297" fmla="*/ 1287189 h 2597465"/>
              <a:gd name="connsiteX3298" fmla="*/ 2428689 w 3127281"/>
              <a:gd name="connsiteY3298" fmla="*/ 1277445 h 2597465"/>
              <a:gd name="connsiteX3299" fmla="*/ 2438433 w 3127281"/>
              <a:gd name="connsiteY3299" fmla="*/ 1270235 h 2597465"/>
              <a:gd name="connsiteX3300" fmla="*/ 1495744 w 3127281"/>
              <a:gd name="connsiteY3300" fmla="*/ 1269663 h 2597465"/>
              <a:gd name="connsiteX3301" fmla="*/ 1508412 w 3127281"/>
              <a:gd name="connsiteY3301" fmla="*/ 1287094 h 2597465"/>
              <a:gd name="connsiteX3302" fmla="*/ 1491029 w 3127281"/>
              <a:gd name="connsiteY3302" fmla="*/ 1299714 h 2597465"/>
              <a:gd name="connsiteX3303" fmla="*/ 1478408 w 3127281"/>
              <a:gd name="connsiteY3303" fmla="*/ 1282331 h 2597465"/>
              <a:gd name="connsiteX3304" fmla="*/ 1495744 w 3127281"/>
              <a:gd name="connsiteY3304" fmla="*/ 1269663 h 2597465"/>
              <a:gd name="connsiteX3305" fmla="*/ 930149 w 3127281"/>
              <a:gd name="connsiteY3305" fmla="*/ 1264710 h 2597465"/>
              <a:gd name="connsiteX3306" fmla="*/ 942341 w 3127281"/>
              <a:gd name="connsiteY3306" fmla="*/ 1281570 h 2597465"/>
              <a:gd name="connsiteX3307" fmla="*/ 925581 w 3127281"/>
              <a:gd name="connsiteY3307" fmla="*/ 1293685 h 2597465"/>
              <a:gd name="connsiteX3308" fmla="*/ 913375 w 3127281"/>
              <a:gd name="connsiteY3308" fmla="*/ 1276912 h 2597465"/>
              <a:gd name="connsiteX3309" fmla="*/ 930149 w 3127281"/>
              <a:gd name="connsiteY3309" fmla="*/ 1264710 h 2597465"/>
              <a:gd name="connsiteX3310" fmla="*/ 1401732 w 3127281"/>
              <a:gd name="connsiteY3310" fmla="*/ 1264044 h 2597465"/>
              <a:gd name="connsiteX3311" fmla="*/ 1414876 w 3127281"/>
              <a:gd name="connsiteY3311" fmla="*/ 1282046 h 2597465"/>
              <a:gd name="connsiteX3312" fmla="*/ 1396979 w 3127281"/>
              <a:gd name="connsiteY3312" fmla="*/ 1295114 h 2597465"/>
              <a:gd name="connsiteX3313" fmla="*/ 1383815 w 3127281"/>
              <a:gd name="connsiteY3313" fmla="*/ 1277198 h 2597465"/>
              <a:gd name="connsiteX3314" fmla="*/ 1401732 w 3127281"/>
              <a:gd name="connsiteY3314" fmla="*/ 1264044 h 2597465"/>
              <a:gd name="connsiteX3315" fmla="*/ 391319 w 3127281"/>
              <a:gd name="connsiteY3315" fmla="*/ 1262424 h 2597465"/>
              <a:gd name="connsiteX3316" fmla="*/ 391472 w 3127281"/>
              <a:gd name="connsiteY3316" fmla="*/ 1262453 h 2597465"/>
              <a:gd name="connsiteX3317" fmla="*/ 392939 w 3127281"/>
              <a:gd name="connsiteY3317" fmla="*/ 1264710 h 2597465"/>
              <a:gd name="connsiteX3318" fmla="*/ 390653 w 3127281"/>
              <a:gd name="connsiteY3318" fmla="*/ 1266330 h 2597465"/>
              <a:gd name="connsiteX3319" fmla="*/ 390416 w 3127281"/>
              <a:gd name="connsiteY3319" fmla="*/ 1266291 h 2597465"/>
              <a:gd name="connsiteX3320" fmla="*/ 388938 w 3127281"/>
              <a:gd name="connsiteY3320" fmla="*/ 1264043 h 2597465"/>
              <a:gd name="connsiteX3321" fmla="*/ 391319 w 3127281"/>
              <a:gd name="connsiteY3321" fmla="*/ 1262424 h 2597465"/>
              <a:gd name="connsiteX3322" fmla="*/ 2209452 w 3127281"/>
              <a:gd name="connsiteY3322" fmla="*/ 1261376 h 2597465"/>
              <a:gd name="connsiteX3323" fmla="*/ 2222358 w 3127281"/>
              <a:gd name="connsiteY3323" fmla="*/ 1279073 h 2597465"/>
              <a:gd name="connsiteX3324" fmla="*/ 2204594 w 3127281"/>
              <a:gd name="connsiteY3324" fmla="*/ 1292427 h 2597465"/>
              <a:gd name="connsiteX3325" fmla="*/ 2204146 w 3127281"/>
              <a:gd name="connsiteY3325" fmla="*/ 1292361 h 2597465"/>
              <a:gd name="connsiteX3326" fmla="*/ 2191307 w 3127281"/>
              <a:gd name="connsiteY3326" fmla="*/ 1274216 h 2597465"/>
              <a:gd name="connsiteX3327" fmla="*/ 2209452 w 3127281"/>
              <a:gd name="connsiteY3327" fmla="*/ 1261376 h 2597465"/>
              <a:gd name="connsiteX3328" fmla="*/ 2973262 w 3127281"/>
              <a:gd name="connsiteY3328" fmla="*/ 1259185 h 2597465"/>
              <a:gd name="connsiteX3329" fmla="*/ 2973481 w 3127281"/>
              <a:gd name="connsiteY3329" fmla="*/ 1259214 h 2597465"/>
              <a:gd name="connsiteX3330" fmla="*/ 2973928 w 3127281"/>
              <a:gd name="connsiteY3330" fmla="*/ 1260043 h 2597465"/>
              <a:gd name="connsiteX3331" fmla="*/ 2973071 w 3127281"/>
              <a:gd name="connsiteY3331" fmla="*/ 1260614 h 2597465"/>
              <a:gd name="connsiteX3332" fmla="*/ 2972404 w 3127281"/>
              <a:gd name="connsiteY3332" fmla="*/ 1259757 h 2597465"/>
              <a:gd name="connsiteX3333" fmla="*/ 2973262 w 3127281"/>
              <a:gd name="connsiteY3333" fmla="*/ 1259185 h 2597465"/>
              <a:gd name="connsiteX3334" fmla="*/ 1316578 w 3127281"/>
              <a:gd name="connsiteY3334" fmla="*/ 1254613 h 2597465"/>
              <a:gd name="connsiteX3335" fmla="*/ 1329246 w 3127281"/>
              <a:gd name="connsiteY3335" fmla="*/ 1272044 h 2597465"/>
              <a:gd name="connsiteX3336" fmla="*/ 1312025 w 3127281"/>
              <a:gd name="connsiteY3336" fmla="*/ 1284560 h 2597465"/>
              <a:gd name="connsiteX3337" fmla="*/ 1299328 w 3127281"/>
              <a:gd name="connsiteY3337" fmla="*/ 1267310 h 2597465"/>
              <a:gd name="connsiteX3338" fmla="*/ 1316578 w 3127281"/>
              <a:gd name="connsiteY3338" fmla="*/ 1254613 h 2597465"/>
              <a:gd name="connsiteX3339" fmla="*/ 851853 w 3127281"/>
              <a:gd name="connsiteY3339" fmla="*/ 1252708 h 2597465"/>
              <a:gd name="connsiteX3340" fmla="*/ 851932 w 3127281"/>
              <a:gd name="connsiteY3340" fmla="*/ 1252718 h 2597465"/>
              <a:gd name="connsiteX3341" fmla="*/ 864331 w 3127281"/>
              <a:gd name="connsiteY3341" fmla="*/ 1269853 h 2597465"/>
              <a:gd name="connsiteX3342" fmla="*/ 847277 w 3127281"/>
              <a:gd name="connsiteY3342" fmla="*/ 1282264 h 2597465"/>
              <a:gd name="connsiteX3343" fmla="*/ 834787 w 3127281"/>
              <a:gd name="connsiteY3343" fmla="*/ 1265196 h 2597465"/>
              <a:gd name="connsiteX3344" fmla="*/ 851853 w 3127281"/>
              <a:gd name="connsiteY3344" fmla="*/ 1252708 h 2597465"/>
              <a:gd name="connsiteX3345" fmla="*/ 1733393 w 3127281"/>
              <a:gd name="connsiteY3345" fmla="*/ 1252613 h 2597465"/>
              <a:gd name="connsiteX3346" fmla="*/ 1746823 w 3127281"/>
              <a:gd name="connsiteY3346" fmla="*/ 1271091 h 2597465"/>
              <a:gd name="connsiteX3347" fmla="*/ 1746813 w 3127281"/>
              <a:gd name="connsiteY3347" fmla="*/ 1271167 h 2597465"/>
              <a:gd name="connsiteX3348" fmla="*/ 1728249 w 3127281"/>
              <a:gd name="connsiteY3348" fmla="*/ 1284588 h 2597465"/>
              <a:gd name="connsiteX3349" fmla="*/ 1714838 w 3127281"/>
              <a:gd name="connsiteY3349" fmla="*/ 1266034 h 2597465"/>
              <a:gd name="connsiteX3350" fmla="*/ 1733393 w 3127281"/>
              <a:gd name="connsiteY3350" fmla="*/ 1252613 h 2597465"/>
              <a:gd name="connsiteX3351" fmla="*/ 1977899 w 3127281"/>
              <a:gd name="connsiteY3351" fmla="*/ 1252518 h 2597465"/>
              <a:gd name="connsiteX3352" fmla="*/ 1977928 w 3127281"/>
              <a:gd name="connsiteY3352" fmla="*/ 1252518 h 2597465"/>
              <a:gd name="connsiteX3353" fmla="*/ 1996949 w 3127281"/>
              <a:gd name="connsiteY3353" fmla="*/ 1278331 h 2597465"/>
              <a:gd name="connsiteX3354" fmla="*/ 1971603 w 3127281"/>
              <a:gd name="connsiteY3354" fmla="*/ 1297038 h 2597465"/>
              <a:gd name="connsiteX3355" fmla="*/ 1952496 w 3127281"/>
              <a:gd name="connsiteY3355" fmla="*/ 1271626 h 2597465"/>
              <a:gd name="connsiteX3356" fmla="*/ 1977899 w 3127281"/>
              <a:gd name="connsiteY3356" fmla="*/ 1252518 h 2597465"/>
              <a:gd name="connsiteX3357" fmla="*/ 2516538 w 3127281"/>
              <a:gd name="connsiteY3357" fmla="*/ 1251661 h 2597465"/>
              <a:gd name="connsiteX3358" fmla="*/ 2516547 w 3127281"/>
              <a:gd name="connsiteY3358" fmla="*/ 1251661 h 2597465"/>
              <a:gd name="connsiteX3359" fmla="*/ 2520824 w 3127281"/>
              <a:gd name="connsiteY3359" fmla="*/ 1257376 h 2597465"/>
              <a:gd name="connsiteX3360" fmla="*/ 2515014 w 3127281"/>
              <a:gd name="connsiteY3360" fmla="*/ 1261662 h 2597465"/>
              <a:gd name="connsiteX3361" fmla="*/ 2514976 w 3127281"/>
              <a:gd name="connsiteY3361" fmla="*/ 1261652 h 2597465"/>
              <a:gd name="connsiteX3362" fmla="*/ 2510823 w 3127281"/>
              <a:gd name="connsiteY3362" fmla="*/ 1255852 h 2597465"/>
              <a:gd name="connsiteX3363" fmla="*/ 2510842 w 3127281"/>
              <a:gd name="connsiteY3363" fmla="*/ 1255737 h 2597465"/>
              <a:gd name="connsiteX3364" fmla="*/ 2516538 w 3127281"/>
              <a:gd name="connsiteY3364" fmla="*/ 1251661 h 2597465"/>
              <a:gd name="connsiteX3365" fmla="*/ 1235616 w 3127281"/>
              <a:gd name="connsiteY3365" fmla="*/ 1241659 h 2597465"/>
              <a:gd name="connsiteX3366" fmla="*/ 1249713 w 3127281"/>
              <a:gd name="connsiteY3366" fmla="*/ 1260709 h 2597465"/>
              <a:gd name="connsiteX3367" fmla="*/ 1249656 w 3127281"/>
              <a:gd name="connsiteY3367" fmla="*/ 1261100 h 2597465"/>
              <a:gd name="connsiteX3368" fmla="*/ 1230215 w 3127281"/>
              <a:gd name="connsiteY3368" fmla="*/ 1275140 h 2597465"/>
              <a:gd name="connsiteX3369" fmla="*/ 1216176 w 3127281"/>
              <a:gd name="connsiteY3369" fmla="*/ 1255699 h 2597465"/>
              <a:gd name="connsiteX3370" fmla="*/ 1235616 w 3127281"/>
              <a:gd name="connsiteY3370" fmla="*/ 1241659 h 2597465"/>
              <a:gd name="connsiteX3371" fmla="*/ 2288795 w 3127281"/>
              <a:gd name="connsiteY3371" fmla="*/ 1241183 h 2597465"/>
              <a:gd name="connsiteX3372" fmla="*/ 2300415 w 3127281"/>
              <a:gd name="connsiteY3372" fmla="*/ 1257090 h 2597465"/>
              <a:gd name="connsiteX3373" fmla="*/ 2284566 w 3127281"/>
              <a:gd name="connsiteY3373" fmla="*/ 1268672 h 2597465"/>
              <a:gd name="connsiteX3374" fmla="*/ 2272936 w 3127281"/>
              <a:gd name="connsiteY3374" fmla="*/ 1252813 h 2597465"/>
              <a:gd name="connsiteX3375" fmla="*/ 2288795 w 3127281"/>
              <a:gd name="connsiteY3375" fmla="*/ 1241183 h 2597465"/>
              <a:gd name="connsiteX3376" fmla="*/ 1613473 w 3127281"/>
              <a:gd name="connsiteY3376" fmla="*/ 1241088 h 2597465"/>
              <a:gd name="connsiteX3377" fmla="*/ 1627617 w 3127281"/>
              <a:gd name="connsiteY3377" fmla="*/ 1260472 h 2597465"/>
              <a:gd name="connsiteX3378" fmla="*/ 1608234 w 3127281"/>
              <a:gd name="connsiteY3378" fmla="*/ 1274616 h 2597465"/>
              <a:gd name="connsiteX3379" fmla="*/ 1594089 w 3127281"/>
              <a:gd name="connsiteY3379" fmla="*/ 1255233 h 2597465"/>
              <a:gd name="connsiteX3380" fmla="*/ 1613473 w 3127281"/>
              <a:gd name="connsiteY3380" fmla="*/ 1241088 h 2597465"/>
              <a:gd name="connsiteX3381" fmla="*/ 774415 w 3127281"/>
              <a:gd name="connsiteY3381" fmla="*/ 1239659 h 2597465"/>
              <a:gd name="connsiteX3382" fmla="*/ 787941 w 3127281"/>
              <a:gd name="connsiteY3382" fmla="*/ 1258138 h 2597465"/>
              <a:gd name="connsiteX3383" fmla="*/ 769462 w 3127281"/>
              <a:gd name="connsiteY3383" fmla="*/ 1271663 h 2597465"/>
              <a:gd name="connsiteX3384" fmla="*/ 755937 w 3127281"/>
              <a:gd name="connsiteY3384" fmla="*/ 1253184 h 2597465"/>
              <a:gd name="connsiteX3385" fmla="*/ 774415 w 3127281"/>
              <a:gd name="connsiteY3385" fmla="*/ 1239659 h 2597465"/>
              <a:gd name="connsiteX3386" fmla="*/ 1825499 w 3127281"/>
              <a:gd name="connsiteY3386" fmla="*/ 1236706 h 2597465"/>
              <a:gd name="connsiteX3387" fmla="*/ 1837500 w 3127281"/>
              <a:gd name="connsiteY3387" fmla="*/ 1253280 h 2597465"/>
              <a:gd name="connsiteX3388" fmla="*/ 1837500 w 3127281"/>
              <a:gd name="connsiteY3388" fmla="*/ 1253299 h 2597465"/>
              <a:gd name="connsiteX3389" fmla="*/ 1820908 w 3127281"/>
              <a:gd name="connsiteY3389" fmla="*/ 1265300 h 2597465"/>
              <a:gd name="connsiteX3390" fmla="*/ 1808906 w 3127281"/>
              <a:gd name="connsiteY3390" fmla="*/ 1248708 h 2597465"/>
              <a:gd name="connsiteX3391" fmla="*/ 1825499 w 3127281"/>
              <a:gd name="connsiteY3391" fmla="*/ 1236706 h 2597465"/>
              <a:gd name="connsiteX3392" fmla="*/ 2593881 w 3127281"/>
              <a:gd name="connsiteY3392" fmla="*/ 1232420 h 2597465"/>
              <a:gd name="connsiteX3393" fmla="*/ 2595500 w 3127281"/>
              <a:gd name="connsiteY3393" fmla="*/ 1234802 h 2597465"/>
              <a:gd name="connsiteX3394" fmla="*/ 2595472 w 3127281"/>
              <a:gd name="connsiteY3394" fmla="*/ 1234954 h 2597465"/>
              <a:gd name="connsiteX3395" fmla="*/ 2593214 w 3127281"/>
              <a:gd name="connsiteY3395" fmla="*/ 1236421 h 2597465"/>
              <a:gd name="connsiteX3396" fmla="*/ 2591500 w 3127281"/>
              <a:gd name="connsiteY3396" fmla="*/ 1234135 h 2597465"/>
              <a:gd name="connsiteX3397" fmla="*/ 2593881 w 3127281"/>
              <a:gd name="connsiteY3397" fmla="*/ 1232420 h 2597465"/>
              <a:gd name="connsiteX3398" fmla="*/ 1156177 w 3127281"/>
              <a:gd name="connsiteY3398" fmla="*/ 1231277 h 2597465"/>
              <a:gd name="connsiteX3399" fmla="*/ 1156189 w 3127281"/>
              <a:gd name="connsiteY3399" fmla="*/ 1231277 h 2597465"/>
              <a:gd name="connsiteX3400" fmla="*/ 1169227 w 3127281"/>
              <a:gd name="connsiteY3400" fmla="*/ 1249280 h 2597465"/>
              <a:gd name="connsiteX3401" fmla="*/ 1151238 w 3127281"/>
              <a:gd name="connsiteY3401" fmla="*/ 1262319 h 2597465"/>
              <a:gd name="connsiteX3402" fmla="*/ 1138187 w 3127281"/>
              <a:gd name="connsiteY3402" fmla="*/ 1244327 h 2597465"/>
              <a:gd name="connsiteX3403" fmla="*/ 1156177 w 3127281"/>
              <a:gd name="connsiteY3403" fmla="*/ 1231277 h 2597465"/>
              <a:gd name="connsiteX3404" fmla="*/ 2060196 w 3127281"/>
              <a:gd name="connsiteY3404" fmla="*/ 1230992 h 2597465"/>
              <a:gd name="connsiteX3405" fmla="*/ 2060500 w 3127281"/>
              <a:gd name="connsiteY3405" fmla="*/ 1231040 h 2597465"/>
              <a:gd name="connsiteX3406" fmla="*/ 2079246 w 3127281"/>
              <a:gd name="connsiteY3406" fmla="*/ 1256710 h 2597465"/>
              <a:gd name="connsiteX3407" fmla="*/ 2053871 w 3127281"/>
              <a:gd name="connsiteY3407" fmla="*/ 1275502 h 2597465"/>
              <a:gd name="connsiteX3408" fmla="*/ 2034783 w 3127281"/>
              <a:gd name="connsiteY3408" fmla="*/ 1250090 h 2597465"/>
              <a:gd name="connsiteX3409" fmla="*/ 2060196 w 3127281"/>
              <a:gd name="connsiteY3409" fmla="*/ 1230992 h 2597465"/>
              <a:gd name="connsiteX3410" fmla="*/ 696882 w 3127281"/>
              <a:gd name="connsiteY3410" fmla="*/ 1229562 h 2597465"/>
              <a:gd name="connsiteX3411" fmla="*/ 697162 w 3127281"/>
              <a:gd name="connsiteY3411" fmla="*/ 1229610 h 2597465"/>
              <a:gd name="connsiteX3412" fmla="*/ 708883 w 3127281"/>
              <a:gd name="connsiteY3412" fmla="*/ 1246231 h 2597465"/>
              <a:gd name="connsiteX3413" fmla="*/ 692540 w 3127281"/>
              <a:gd name="connsiteY3413" fmla="*/ 1257995 h 2597465"/>
              <a:gd name="connsiteX3414" fmla="*/ 680493 w 3127281"/>
              <a:gd name="connsiteY3414" fmla="*/ 1241612 h 2597465"/>
              <a:gd name="connsiteX3415" fmla="*/ 696882 w 3127281"/>
              <a:gd name="connsiteY3415" fmla="*/ 1229562 h 2597465"/>
              <a:gd name="connsiteX3416" fmla="*/ 619158 w 3127281"/>
              <a:gd name="connsiteY3416" fmla="*/ 1222609 h 2597465"/>
              <a:gd name="connsiteX3417" fmla="*/ 622681 w 3127281"/>
              <a:gd name="connsiteY3417" fmla="*/ 1223171 h 2597465"/>
              <a:gd name="connsiteX3418" fmla="*/ 628401 w 3127281"/>
              <a:gd name="connsiteY3418" fmla="*/ 1235363 h 2597465"/>
              <a:gd name="connsiteX3419" fmla="*/ 616205 w 3127281"/>
              <a:gd name="connsiteY3419" fmla="*/ 1241088 h 2597465"/>
              <a:gd name="connsiteX3420" fmla="*/ 608490 w 3127281"/>
              <a:gd name="connsiteY3420" fmla="*/ 1230420 h 2597465"/>
              <a:gd name="connsiteX3421" fmla="*/ 619158 w 3127281"/>
              <a:gd name="connsiteY3421" fmla="*/ 1222609 h 2597465"/>
              <a:gd name="connsiteX3422" fmla="*/ 2366900 w 3127281"/>
              <a:gd name="connsiteY3422" fmla="*/ 1220609 h 2597465"/>
              <a:gd name="connsiteX3423" fmla="*/ 2366919 w 3127281"/>
              <a:gd name="connsiteY3423" fmla="*/ 1220609 h 2597465"/>
              <a:gd name="connsiteX3424" fmla="*/ 2377187 w 3127281"/>
              <a:gd name="connsiteY3424" fmla="*/ 1234801 h 2597465"/>
              <a:gd name="connsiteX3425" fmla="*/ 2363023 w 3127281"/>
              <a:gd name="connsiteY3425" fmla="*/ 1245069 h 2597465"/>
              <a:gd name="connsiteX3426" fmla="*/ 2352726 w 3127281"/>
              <a:gd name="connsiteY3426" fmla="*/ 1230896 h 2597465"/>
              <a:gd name="connsiteX3427" fmla="*/ 2366900 w 3127281"/>
              <a:gd name="connsiteY3427" fmla="*/ 1220609 h 2597465"/>
              <a:gd name="connsiteX3428" fmla="*/ 1078263 w 3127281"/>
              <a:gd name="connsiteY3428" fmla="*/ 1219085 h 2597465"/>
              <a:gd name="connsiteX3429" fmla="*/ 1078693 w 3127281"/>
              <a:gd name="connsiteY3429" fmla="*/ 1219152 h 2597465"/>
              <a:gd name="connsiteX3430" fmla="*/ 1092074 w 3127281"/>
              <a:gd name="connsiteY3430" fmla="*/ 1237564 h 2597465"/>
              <a:gd name="connsiteX3431" fmla="*/ 1073869 w 3127281"/>
              <a:gd name="connsiteY3431" fmla="*/ 1251175 h 2597465"/>
              <a:gd name="connsiteX3432" fmla="*/ 1060024 w 3127281"/>
              <a:gd name="connsiteY3432" fmla="*/ 1232935 h 2597465"/>
              <a:gd name="connsiteX3433" fmla="*/ 1078263 w 3127281"/>
              <a:gd name="connsiteY3433" fmla="*/ 1219085 h 2597465"/>
              <a:gd name="connsiteX3434" fmla="*/ 1552037 w 3127281"/>
              <a:gd name="connsiteY3434" fmla="*/ 1217657 h 2597465"/>
              <a:gd name="connsiteX3435" fmla="*/ 1565562 w 3127281"/>
              <a:gd name="connsiteY3435" fmla="*/ 1236230 h 2597465"/>
              <a:gd name="connsiteX3436" fmla="*/ 1565553 w 3127281"/>
              <a:gd name="connsiteY3436" fmla="*/ 1236307 h 2597465"/>
              <a:gd name="connsiteX3437" fmla="*/ 1546893 w 3127281"/>
              <a:gd name="connsiteY3437" fmla="*/ 1249823 h 2597465"/>
              <a:gd name="connsiteX3438" fmla="*/ 1533387 w 3127281"/>
              <a:gd name="connsiteY3438" fmla="*/ 1231173 h 2597465"/>
              <a:gd name="connsiteX3439" fmla="*/ 1552037 w 3127281"/>
              <a:gd name="connsiteY3439" fmla="*/ 1217657 h 2597465"/>
              <a:gd name="connsiteX3440" fmla="*/ 541339 w 3127281"/>
              <a:gd name="connsiteY3440" fmla="*/ 1217656 h 2597465"/>
              <a:gd name="connsiteX3441" fmla="*/ 541685 w 3127281"/>
              <a:gd name="connsiteY3441" fmla="*/ 1217704 h 2597465"/>
              <a:gd name="connsiteX3442" fmla="*/ 543244 w 3127281"/>
              <a:gd name="connsiteY3442" fmla="*/ 1220228 h 2597465"/>
              <a:gd name="connsiteX3443" fmla="*/ 541039 w 3127281"/>
              <a:gd name="connsiteY3443" fmla="*/ 1221857 h 2597465"/>
              <a:gd name="connsiteX3444" fmla="*/ 538767 w 3127281"/>
              <a:gd name="connsiteY3444" fmla="*/ 1219561 h 2597465"/>
              <a:gd name="connsiteX3445" fmla="*/ 541339 w 3127281"/>
              <a:gd name="connsiteY3445" fmla="*/ 1217656 h 2597465"/>
              <a:gd name="connsiteX3446" fmla="*/ 2138491 w 3127281"/>
              <a:gd name="connsiteY3446" fmla="*/ 1215656 h 2597465"/>
              <a:gd name="connsiteX3447" fmla="*/ 2138500 w 3127281"/>
              <a:gd name="connsiteY3447" fmla="*/ 1215656 h 2597465"/>
              <a:gd name="connsiteX3448" fmla="*/ 2151540 w 3127281"/>
              <a:gd name="connsiteY3448" fmla="*/ 1233659 h 2597465"/>
              <a:gd name="connsiteX3449" fmla="*/ 2133548 w 3127281"/>
              <a:gd name="connsiteY3449" fmla="*/ 1246698 h 2597465"/>
              <a:gd name="connsiteX3450" fmla="*/ 2120498 w 3127281"/>
              <a:gd name="connsiteY3450" fmla="*/ 1228706 h 2597465"/>
              <a:gd name="connsiteX3451" fmla="*/ 2138491 w 3127281"/>
              <a:gd name="connsiteY3451" fmla="*/ 1215656 h 2597465"/>
              <a:gd name="connsiteX3452" fmla="*/ 1909033 w 3127281"/>
              <a:gd name="connsiteY3452" fmla="*/ 1212703 h 2597465"/>
              <a:gd name="connsiteX3453" fmla="*/ 1923130 w 3127281"/>
              <a:gd name="connsiteY3453" fmla="*/ 1231753 h 2597465"/>
              <a:gd name="connsiteX3454" fmla="*/ 1923073 w 3127281"/>
              <a:gd name="connsiteY3454" fmla="*/ 1232144 h 2597465"/>
              <a:gd name="connsiteX3455" fmla="*/ 1903632 w 3127281"/>
              <a:gd name="connsiteY3455" fmla="*/ 1246184 h 2597465"/>
              <a:gd name="connsiteX3456" fmla="*/ 1889593 w 3127281"/>
              <a:gd name="connsiteY3456" fmla="*/ 1226743 h 2597465"/>
              <a:gd name="connsiteX3457" fmla="*/ 1909033 w 3127281"/>
              <a:gd name="connsiteY3457" fmla="*/ 1212703 h 2597465"/>
              <a:gd name="connsiteX3458" fmla="*/ 2670081 w 3127281"/>
              <a:gd name="connsiteY3458" fmla="*/ 1211751 h 2597465"/>
              <a:gd name="connsiteX3459" fmla="*/ 2670653 w 3127281"/>
              <a:gd name="connsiteY3459" fmla="*/ 1211751 h 2597465"/>
              <a:gd name="connsiteX3460" fmla="*/ 2671129 w 3127281"/>
              <a:gd name="connsiteY3460" fmla="*/ 1212322 h 2597465"/>
              <a:gd name="connsiteX3461" fmla="*/ 2670557 w 3127281"/>
              <a:gd name="connsiteY3461" fmla="*/ 1212322 h 2597465"/>
              <a:gd name="connsiteX3462" fmla="*/ 2670081 w 3127281"/>
              <a:gd name="connsiteY3462" fmla="*/ 1211751 h 2597465"/>
              <a:gd name="connsiteX3463" fmla="*/ 1462311 w 3127281"/>
              <a:gd name="connsiteY3463" fmla="*/ 1210798 h 2597465"/>
              <a:gd name="connsiteX3464" fmla="*/ 1462387 w 3127281"/>
              <a:gd name="connsiteY3464" fmla="*/ 1210808 h 2597465"/>
              <a:gd name="connsiteX3465" fmla="*/ 1474979 w 3127281"/>
              <a:gd name="connsiteY3465" fmla="*/ 1228134 h 2597465"/>
              <a:gd name="connsiteX3466" fmla="*/ 1457730 w 3127281"/>
              <a:gd name="connsiteY3466" fmla="*/ 1240735 h 2597465"/>
              <a:gd name="connsiteX3467" fmla="*/ 1445052 w 3127281"/>
              <a:gd name="connsiteY3467" fmla="*/ 1223476 h 2597465"/>
              <a:gd name="connsiteX3468" fmla="*/ 1462311 w 3127281"/>
              <a:gd name="connsiteY3468" fmla="*/ 1210798 h 2597465"/>
              <a:gd name="connsiteX3469" fmla="*/ 2442719 w 3127281"/>
              <a:gd name="connsiteY3469" fmla="*/ 1208132 h 2597465"/>
              <a:gd name="connsiteX3470" fmla="*/ 2443205 w 3127281"/>
              <a:gd name="connsiteY3470" fmla="*/ 1208208 h 2597465"/>
              <a:gd name="connsiteX3471" fmla="*/ 2445453 w 3127281"/>
              <a:gd name="connsiteY3471" fmla="*/ 1211894 h 2597465"/>
              <a:gd name="connsiteX3472" fmla="*/ 2441766 w 3127281"/>
              <a:gd name="connsiteY3472" fmla="*/ 1214133 h 2597465"/>
              <a:gd name="connsiteX3473" fmla="*/ 2439290 w 3127281"/>
              <a:gd name="connsiteY3473" fmla="*/ 1210608 h 2597465"/>
              <a:gd name="connsiteX3474" fmla="*/ 2439299 w 3127281"/>
              <a:gd name="connsiteY3474" fmla="*/ 1210532 h 2597465"/>
              <a:gd name="connsiteX3475" fmla="*/ 2442719 w 3127281"/>
              <a:gd name="connsiteY3475" fmla="*/ 1208132 h 2597465"/>
              <a:gd name="connsiteX3476" fmla="*/ 1000730 w 3127281"/>
              <a:gd name="connsiteY3476" fmla="*/ 1208132 h 2597465"/>
              <a:gd name="connsiteX3477" fmla="*/ 1000819 w 3127281"/>
              <a:gd name="connsiteY3477" fmla="*/ 1208141 h 2597465"/>
              <a:gd name="connsiteX3478" fmla="*/ 1013874 w 3127281"/>
              <a:gd name="connsiteY3478" fmla="*/ 1226134 h 2597465"/>
              <a:gd name="connsiteX3479" fmla="*/ 995976 w 3127281"/>
              <a:gd name="connsiteY3479" fmla="*/ 1239202 h 2597465"/>
              <a:gd name="connsiteX3480" fmla="*/ 982817 w 3127281"/>
              <a:gd name="connsiteY3480" fmla="*/ 1221286 h 2597465"/>
              <a:gd name="connsiteX3481" fmla="*/ 1000730 w 3127281"/>
              <a:gd name="connsiteY3481" fmla="*/ 1208132 h 2597465"/>
              <a:gd name="connsiteX3482" fmla="*/ 1670908 w 3127281"/>
              <a:gd name="connsiteY3482" fmla="*/ 1208131 h 2597465"/>
              <a:gd name="connsiteX3483" fmla="*/ 1685005 w 3127281"/>
              <a:gd name="connsiteY3483" fmla="*/ 1227181 h 2597465"/>
              <a:gd name="connsiteX3484" fmla="*/ 1684948 w 3127281"/>
              <a:gd name="connsiteY3484" fmla="*/ 1227572 h 2597465"/>
              <a:gd name="connsiteX3485" fmla="*/ 1665507 w 3127281"/>
              <a:gd name="connsiteY3485" fmla="*/ 1241612 h 2597465"/>
              <a:gd name="connsiteX3486" fmla="*/ 1651468 w 3127281"/>
              <a:gd name="connsiteY3486" fmla="*/ 1222171 h 2597465"/>
              <a:gd name="connsiteX3487" fmla="*/ 1670908 w 3127281"/>
              <a:gd name="connsiteY3487" fmla="*/ 1208131 h 2597465"/>
              <a:gd name="connsiteX3488" fmla="*/ 464091 w 3127281"/>
              <a:gd name="connsiteY3488" fmla="*/ 1207560 h 2597465"/>
              <a:gd name="connsiteX3489" fmla="*/ 464663 w 3127281"/>
              <a:gd name="connsiteY3489" fmla="*/ 1207560 h 2597465"/>
              <a:gd name="connsiteX3490" fmla="*/ 464663 w 3127281"/>
              <a:gd name="connsiteY3490" fmla="*/ 1207751 h 2597465"/>
              <a:gd name="connsiteX3491" fmla="*/ 464091 w 3127281"/>
              <a:gd name="connsiteY3491" fmla="*/ 1208227 h 2597465"/>
              <a:gd name="connsiteX3492" fmla="*/ 464091 w 3127281"/>
              <a:gd name="connsiteY3492" fmla="*/ 1207560 h 2597465"/>
              <a:gd name="connsiteX3493" fmla="*/ 1382206 w 3127281"/>
              <a:gd name="connsiteY3493" fmla="*/ 1198606 h 2597465"/>
              <a:gd name="connsiteX3494" fmla="*/ 1382215 w 3127281"/>
              <a:gd name="connsiteY3494" fmla="*/ 1198606 h 2597465"/>
              <a:gd name="connsiteX3495" fmla="*/ 1395255 w 3127281"/>
              <a:gd name="connsiteY3495" fmla="*/ 1216609 h 2597465"/>
              <a:gd name="connsiteX3496" fmla="*/ 1377263 w 3127281"/>
              <a:gd name="connsiteY3496" fmla="*/ 1229648 h 2597465"/>
              <a:gd name="connsiteX3497" fmla="*/ 1364213 w 3127281"/>
              <a:gd name="connsiteY3497" fmla="*/ 1211656 h 2597465"/>
              <a:gd name="connsiteX3498" fmla="*/ 1382206 w 3127281"/>
              <a:gd name="connsiteY3498" fmla="*/ 1198606 h 2597465"/>
              <a:gd name="connsiteX3499" fmla="*/ 2216024 w 3127281"/>
              <a:gd name="connsiteY3499" fmla="*/ 1195273 h 2597465"/>
              <a:gd name="connsiteX3500" fmla="*/ 2216071 w 3127281"/>
              <a:gd name="connsiteY3500" fmla="*/ 1195282 h 2597465"/>
              <a:gd name="connsiteX3501" fmla="*/ 2227644 w 3127281"/>
              <a:gd name="connsiteY3501" fmla="*/ 1211179 h 2597465"/>
              <a:gd name="connsiteX3502" fmla="*/ 2211642 w 3127281"/>
              <a:gd name="connsiteY3502" fmla="*/ 1222800 h 2597465"/>
              <a:gd name="connsiteX3503" fmla="*/ 2200069 w 3127281"/>
              <a:gd name="connsiteY3503" fmla="*/ 1206845 h 2597465"/>
              <a:gd name="connsiteX3504" fmla="*/ 2216024 w 3127281"/>
              <a:gd name="connsiteY3504" fmla="*/ 1195273 h 2597465"/>
              <a:gd name="connsiteX3505" fmla="*/ 924054 w 3127281"/>
              <a:gd name="connsiteY3505" fmla="*/ 1194797 h 2597465"/>
              <a:gd name="connsiteX3506" fmla="*/ 937960 w 3127281"/>
              <a:gd name="connsiteY3506" fmla="*/ 1213847 h 2597465"/>
              <a:gd name="connsiteX3507" fmla="*/ 918931 w 3127281"/>
              <a:gd name="connsiteY3507" fmla="*/ 1227734 h 2597465"/>
              <a:gd name="connsiteX3508" fmla="*/ 905022 w 3127281"/>
              <a:gd name="connsiteY3508" fmla="*/ 1208703 h 2597465"/>
              <a:gd name="connsiteX3509" fmla="*/ 924054 w 3127281"/>
              <a:gd name="connsiteY3509" fmla="*/ 1194797 h 2597465"/>
              <a:gd name="connsiteX3510" fmla="*/ 1758824 w 3127281"/>
              <a:gd name="connsiteY3510" fmla="*/ 1190700 h 2597465"/>
              <a:gd name="connsiteX3511" fmla="*/ 1759005 w 3127281"/>
              <a:gd name="connsiteY3511" fmla="*/ 1190729 h 2597465"/>
              <a:gd name="connsiteX3512" fmla="*/ 1771492 w 3127281"/>
              <a:gd name="connsiteY3512" fmla="*/ 1208131 h 2597465"/>
              <a:gd name="connsiteX3513" fmla="*/ 1754271 w 3127281"/>
              <a:gd name="connsiteY3513" fmla="*/ 1220647 h 2597465"/>
              <a:gd name="connsiteX3514" fmla="*/ 1741574 w 3127281"/>
              <a:gd name="connsiteY3514" fmla="*/ 1203397 h 2597465"/>
              <a:gd name="connsiteX3515" fmla="*/ 1758824 w 3127281"/>
              <a:gd name="connsiteY3515" fmla="*/ 1190700 h 2597465"/>
              <a:gd name="connsiteX3516" fmla="*/ 1988091 w 3127281"/>
              <a:gd name="connsiteY3516" fmla="*/ 1189844 h 2597465"/>
              <a:gd name="connsiteX3517" fmla="*/ 2002855 w 3127281"/>
              <a:gd name="connsiteY3517" fmla="*/ 1210132 h 2597465"/>
              <a:gd name="connsiteX3518" fmla="*/ 1982624 w 3127281"/>
              <a:gd name="connsiteY3518" fmla="*/ 1224848 h 2597465"/>
              <a:gd name="connsiteX3519" fmla="*/ 1967851 w 3127281"/>
              <a:gd name="connsiteY3519" fmla="*/ 1204617 h 2597465"/>
              <a:gd name="connsiteX3520" fmla="*/ 1988091 w 3127281"/>
              <a:gd name="connsiteY3520" fmla="*/ 1189844 h 2597465"/>
              <a:gd name="connsiteX3521" fmla="*/ 1304386 w 3127281"/>
              <a:gd name="connsiteY3521" fmla="*/ 1187557 h 2597465"/>
              <a:gd name="connsiteX3522" fmla="*/ 1304462 w 3127281"/>
              <a:gd name="connsiteY3522" fmla="*/ 1187567 h 2597465"/>
              <a:gd name="connsiteX3523" fmla="*/ 1317054 w 3127281"/>
              <a:gd name="connsiteY3523" fmla="*/ 1204893 h 2597465"/>
              <a:gd name="connsiteX3524" fmla="*/ 1299805 w 3127281"/>
              <a:gd name="connsiteY3524" fmla="*/ 1217494 h 2597465"/>
              <a:gd name="connsiteX3525" fmla="*/ 1287127 w 3127281"/>
              <a:gd name="connsiteY3525" fmla="*/ 1200235 h 2597465"/>
              <a:gd name="connsiteX3526" fmla="*/ 1304386 w 3127281"/>
              <a:gd name="connsiteY3526" fmla="*/ 1187557 h 2597465"/>
              <a:gd name="connsiteX3527" fmla="*/ 846996 w 3127281"/>
              <a:gd name="connsiteY3527" fmla="*/ 1186129 h 2597465"/>
              <a:gd name="connsiteX3528" fmla="*/ 847213 w 3127281"/>
              <a:gd name="connsiteY3528" fmla="*/ 1186167 h 2597465"/>
              <a:gd name="connsiteX3529" fmla="*/ 858236 w 3127281"/>
              <a:gd name="connsiteY3529" fmla="*/ 1201464 h 2597465"/>
              <a:gd name="connsiteX3530" fmla="*/ 842933 w 3127281"/>
              <a:gd name="connsiteY3530" fmla="*/ 1212685 h 2597465"/>
              <a:gd name="connsiteX3531" fmla="*/ 831688 w 3127281"/>
              <a:gd name="connsiteY3531" fmla="*/ 1197369 h 2597465"/>
              <a:gd name="connsiteX3532" fmla="*/ 846996 w 3127281"/>
              <a:gd name="connsiteY3532" fmla="*/ 1186129 h 2597465"/>
              <a:gd name="connsiteX3533" fmla="*/ 2519300 w 3127281"/>
              <a:gd name="connsiteY3533" fmla="*/ 1185367 h 2597465"/>
              <a:gd name="connsiteX3534" fmla="*/ 2521739 w 3127281"/>
              <a:gd name="connsiteY3534" fmla="*/ 1188615 h 2597465"/>
              <a:gd name="connsiteX3535" fmla="*/ 2518462 w 3127281"/>
              <a:gd name="connsiteY3535" fmla="*/ 1191216 h 2597465"/>
              <a:gd name="connsiteX3536" fmla="*/ 2515871 w 3127281"/>
              <a:gd name="connsiteY3536" fmla="*/ 1187939 h 2597465"/>
              <a:gd name="connsiteX3537" fmla="*/ 2519300 w 3127281"/>
              <a:gd name="connsiteY3537" fmla="*/ 1185367 h 2597465"/>
              <a:gd name="connsiteX3538" fmla="*/ 2292224 w 3127281"/>
              <a:gd name="connsiteY3538" fmla="*/ 1176509 h 2597465"/>
              <a:gd name="connsiteX3539" fmla="*/ 2292291 w 3127281"/>
              <a:gd name="connsiteY3539" fmla="*/ 1176518 h 2597465"/>
              <a:gd name="connsiteX3540" fmla="*/ 2300892 w 3127281"/>
              <a:gd name="connsiteY3540" fmla="*/ 1188415 h 2597465"/>
              <a:gd name="connsiteX3541" fmla="*/ 2289062 w 3127281"/>
              <a:gd name="connsiteY3541" fmla="*/ 1197026 h 2597465"/>
              <a:gd name="connsiteX3542" fmla="*/ 2280384 w 3127281"/>
              <a:gd name="connsiteY3542" fmla="*/ 1185186 h 2597465"/>
              <a:gd name="connsiteX3543" fmla="*/ 2292224 w 3127281"/>
              <a:gd name="connsiteY3543" fmla="*/ 1176509 h 2597465"/>
              <a:gd name="connsiteX3544" fmla="*/ 770605 w 3127281"/>
              <a:gd name="connsiteY3544" fmla="*/ 1175175 h 2597465"/>
              <a:gd name="connsiteX3545" fmla="*/ 780892 w 3127281"/>
              <a:gd name="connsiteY3545" fmla="*/ 1189082 h 2597465"/>
              <a:gd name="connsiteX3546" fmla="*/ 780820 w 3127281"/>
              <a:gd name="connsiteY3546" fmla="*/ 1189567 h 2597465"/>
              <a:gd name="connsiteX3547" fmla="*/ 766431 w 3127281"/>
              <a:gd name="connsiteY3547" fmla="*/ 1199778 h 2597465"/>
              <a:gd name="connsiteX3548" fmla="*/ 756216 w 3127281"/>
              <a:gd name="connsiteY3548" fmla="*/ 1185386 h 2597465"/>
              <a:gd name="connsiteX3549" fmla="*/ 770605 w 3127281"/>
              <a:gd name="connsiteY3549" fmla="*/ 1175175 h 2597465"/>
              <a:gd name="connsiteX3550" fmla="*/ 1227996 w 3127281"/>
              <a:gd name="connsiteY3550" fmla="*/ 1173937 h 2597465"/>
              <a:gd name="connsiteX3551" fmla="*/ 1228387 w 3127281"/>
              <a:gd name="connsiteY3551" fmla="*/ 1173994 h 2597465"/>
              <a:gd name="connsiteX3552" fmla="*/ 1242427 w 3127281"/>
              <a:gd name="connsiteY3552" fmla="*/ 1193435 h 2597465"/>
              <a:gd name="connsiteX3553" fmla="*/ 1222986 w 3127281"/>
              <a:gd name="connsiteY3553" fmla="*/ 1207474 h 2597465"/>
              <a:gd name="connsiteX3554" fmla="*/ 1208946 w 3127281"/>
              <a:gd name="connsiteY3554" fmla="*/ 1188034 h 2597465"/>
              <a:gd name="connsiteX3555" fmla="*/ 1227996 w 3127281"/>
              <a:gd name="connsiteY3555" fmla="*/ 1173937 h 2597465"/>
              <a:gd name="connsiteX3556" fmla="*/ 1835881 w 3127281"/>
              <a:gd name="connsiteY3556" fmla="*/ 1171365 h 2597465"/>
              <a:gd name="connsiteX3557" fmla="*/ 1846216 w 3127281"/>
              <a:gd name="connsiteY3557" fmla="*/ 1185510 h 2597465"/>
              <a:gd name="connsiteX3558" fmla="*/ 1832071 w 3127281"/>
              <a:gd name="connsiteY3558" fmla="*/ 1195844 h 2597465"/>
              <a:gd name="connsiteX3559" fmla="*/ 1821689 w 3127281"/>
              <a:gd name="connsiteY3559" fmla="*/ 1181652 h 2597465"/>
              <a:gd name="connsiteX3560" fmla="*/ 1821727 w 3127281"/>
              <a:gd name="connsiteY3560" fmla="*/ 1181443 h 2597465"/>
              <a:gd name="connsiteX3561" fmla="*/ 1835881 w 3127281"/>
              <a:gd name="connsiteY3561" fmla="*/ 1171365 h 2597465"/>
              <a:gd name="connsiteX3562" fmla="*/ 2065052 w 3127281"/>
              <a:gd name="connsiteY3562" fmla="*/ 1167459 h 2597465"/>
              <a:gd name="connsiteX3563" fmla="*/ 2080007 w 3127281"/>
              <a:gd name="connsiteY3563" fmla="*/ 1188033 h 2597465"/>
              <a:gd name="connsiteX3564" fmla="*/ 2059614 w 3127281"/>
              <a:gd name="connsiteY3564" fmla="*/ 1202854 h 2597465"/>
              <a:gd name="connsiteX3565" fmla="*/ 2044631 w 3127281"/>
              <a:gd name="connsiteY3565" fmla="*/ 1182442 h 2597465"/>
              <a:gd name="connsiteX3566" fmla="*/ 2065052 w 3127281"/>
              <a:gd name="connsiteY3566" fmla="*/ 1167459 h 2597465"/>
              <a:gd name="connsiteX3567" fmla="*/ 694119 w 3127281"/>
              <a:gd name="connsiteY3567" fmla="*/ 1165554 h 2597465"/>
              <a:gd name="connsiteX3568" fmla="*/ 694158 w 3127281"/>
              <a:gd name="connsiteY3568" fmla="*/ 1165564 h 2597465"/>
              <a:gd name="connsiteX3569" fmla="*/ 702534 w 3127281"/>
              <a:gd name="connsiteY3569" fmla="*/ 1177127 h 2597465"/>
              <a:gd name="connsiteX3570" fmla="*/ 690970 w 3127281"/>
              <a:gd name="connsiteY3570" fmla="*/ 1185500 h 2597465"/>
              <a:gd name="connsiteX3571" fmla="*/ 682594 w 3127281"/>
              <a:gd name="connsiteY3571" fmla="*/ 1173936 h 2597465"/>
              <a:gd name="connsiteX3572" fmla="*/ 682771 w 3127281"/>
              <a:gd name="connsiteY3572" fmla="*/ 1172813 h 2597465"/>
              <a:gd name="connsiteX3573" fmla="*/ 694119 w 3127281"/>
              <a:gd name="connsiteY3573" fmla="*/ 1165554 h 2597465"/>
              <a:gd name="connsiteX3574" fmla="*/ 1608329 w 3127281"/>
              <a:gd name="connsiteY3574" fmla="*/ 1165459 h 2597465"/>
              <a:gd name="connsiteX3575" fmla="*/ 1608348 w 3127281"/>
              <a:gd name="connsiteY3575" fmla="*/ 1165459 h 2597465"/>
              <a:gd name="connsiteX3576" fmla="*/ 1622236 w 3127281"/>
              <a:gd name="connsiteY3576" fmla="*/ 1184509 h 2597465"/>
              <a:gd name="connsiteX3577" fmla="*/ 1622207 w 3127281"/>
              <a:gd name="connsiteY3577" fmla="*/ 1184680 h 2597465"/>
              <a:gd name="connsiteX3578" fmla="*/ 1602986 w 3127281"/>
              <a:gd name="connsiteY3578" fmla="*/ 1198558 h 2597465"/>
              <a:gd name="connsiteX3579" fmla="*/ 1589108 w 3127281"/>
              <a:gd name="connsiteY3579" fmla="*/ 1179337 h 2597465"/>
              <a:gd name="connsiteX3580" fmla="*/ 1608329 w 3127281"/>
              <a:gd name="connsiteY3580" fmla="*/ 1165459 h 2597465"/>
              <a:gd name="connsiteX3581" fmla="*/ 2595023 w 3127281"/>
              <a:gd name="connsiteY3581" fmla="*/ 1164697 h 2597465"/>
              <a:gd name="connsiteX3582" fmla="*/ 2596119 w 3127281"/>
              <a:gd name="connsiteY3582" fmla="*/ 1165793 h 2597465"/>
              <a:gd name="connsiteX3583" fmla="*/ 2595023 w 3127281"/>
              <a:gd name="connsiteY3583" fmla="*/ 1167650 h 2597465"/>
              <a:gd name="connsiteX3584" fmla="*/ 2594271 w 3127281"/>
              <a:gd name="connsiteY3584" fmla="*/ 1167650 h 2597465"/>
              <a:gd name="connsiteX3585" fmla="*/ 2593166 w 3127281"/>
              <a:gd name="connsiteY3585" fmla="*/ 1165793 h 2597465"/>
              <a:gd name="connsiteX3586" fmla="*/ 2595023 w 3127281"/>
              <a:gd name="connsiteY3586" fmla="*/ 1164697 h 2597465"/>
              <a:gd name="connsiteX3587" fmla="*/ 1151605 w 3127281"/>
              <a:gd name="connsiteY3587" fmla="*/ 1163269 h 2597465"/>
              <a:gd name="connsiteX3588" fmla="*/ 1151697 w 3127281"/>
              <a:gd name="connsiteY3588" fmla="*/ 1163288 h 2597465"/>
              <a:gd name="connsiteX3589" fmla="*/ 1164654 w 3127281"/>
              <a:gd name="connsiteY3589" fmla="*/ 1181176 h 2597465"/>
              <a:gd name="connsiteX3590" fmla="*/ 1164639 w 3127281"/>
              <a:gd name="connsiteY3590" fmla="*/ 1181271 h 2597465"/>
              <a:gd name="connsiteX3591" fmla="*/ 1146636 w 3127281"/>
              <a:gd name="connsiteY3591" fmla="*/ 1194311 h 2597465"/>
              <a:gd name="connsiteX3592" fmla="*/ 1133602 w 3127281"/>
              <a:gd name="connsiteY3592" fmla="*/ 1176299 h 2597465"/>
              <a:gd name="connsiteX3593" fmla="*/ 1151605 w 3127281"/>
              <a:gd name="connsiteY3593" fmla="*/ 1163269 h 2597465"/>
              <a:gd name="connsiteX3594" fmla="*/ 617729 w 3127281"/>
              <a:gd name="connsiteY3594" fmla="*/ 1156602 h 2597465"/>
              <a:gd name="connsiteX3595" fmla="*/ 623635 w 3127281"/>
              <a:gd name="connsiteY3595" fmla="*/ 1164698 h 2597465"/>
              <a:gd name="connsiteX3596" fmla="*/ 615539 w 3127281"/>
              <a:gd name="connsiteY3596" fmla="*/ 1170603 h 2597465"/>
              <a:gd name="connsiteX3597" fmla="*/ 609633 w 3127281"/>
              <a:gd name="connsiteY3597" fmla="*/ 1162507 h 2597465"/>
              <a:gd name="connsiteX3598" fmla="*/ 617729 w 3127281"/>
              <a:gd name="connsiteY3598" fmla="*/ 1156602 h 2597465"/>
              <a:gd name="connsiteX3599" fmla="*/ 2368424 w 3127281"/>
              <a:gd name="connsiteY3599" fmla="*/ 1154316 h 2597465"/>
              <a:gd name="connsiteX3600" fmla="*/ 2368491 w 3127281"/>
              <a:gd name="connsiteY3600" fmla="*/ 1154325 h 2597465"/>
              <a:gd name="connsiteX3601" fmla="*/ 2377092 w 3127281"/>
              <a:gd name="connsiteY3601" fmla="*/ 1166222 h 2597465"/>
              <a:gd name="connsiteX3602" fmla="*/ 2365262 w 3127281"/>
              <a:gd name="connsiteY3602" fmla="*/ 1174842 h 2597465"/>
              <a:gd name="connsiteX3603" fmla="*/ 2356584 w 3127281"/>
              <a:gd name="connsiteY3603" fmla="*/ 1162993 h 2597465"/>
              <a:gd name="connsiteX3604" fmla="*/ 2368424 w 3127281"/>
              <a:gd name="connsiteY3604" fmla="*/ 1154316 h 2597465"/>
              <a:gd name="connsiteX3605" fmla="*/ 1533082 w 3127281"/>
              <a:gd name="connsiteY3605" fmla="*/ 1154125 h 2597465"/>
              <a:gd name="connsiteX3606" fmla="*/ 1546512 w 3127281"/>
              <a:gd name="connsiteY3606" fmla="*/ 1172603 h 2597465"/>
              <a:gd name="connsiteX3607" fmla="*/ 1546502 w 3127281"/>
              <a:gd name="connsiteY3607" fmla="*/ 1172679 h 2597465"/>
              <a:gd name="connsiteX3608" fmla="*/ 1527938 w 3127281"/>
              <a:gd name="connsiteY3608" fmla="*/ 1186100 h 2597465"/>
              <a:gd name="connsiteX3609" fmla="*/ 1514527 w 3127281"/>
              <a:gd name="connsiteY3609" fmla="*/ 1167546 h 2597465"/>
              <a:gd name="connsiteX3610" fmla="*/ 1533082 w 3127281"/>
              <a:gd name="connsiteY3610" fmla="*/ 1154125 h 2597465"/>
              <a:gd name="connsiteX3611" fmla="*/ 1075786 w 3127281"/>
              <a:gd name="connsiteY3611" fmla="*/ 1150982 h 2597465"/>
              <a:gd name="connsiteX3612" fmla="*/ 1089264 w 3127281"/>
              <a:gd name="connsiteY3612" fmla="*/ 1169508 h 2597465"/>
              <a:gd name="connsiteX3613" fmla="*/ 1070738 w 3127281"/>
              <a:gd name="connsiteY3613" fmla="*/ 1182986 h 2597465"/>
              <a:gd name="connsiteX3614" fmla="*/ 1057260 w 3127281"/>
              <a:gd name="connsiteY3614" fmla="*/ 1164460 h 2597465"/>
              <a:gd name="connsiteX3615" fmla="*/ 1075786 w 3127281"/>
              <a:gd name="connsiteY3615" fmla="*/ 1150982 h 2597465"/>
              <a:gd name="connsiteX3616" fmla="*/ 541339 w 3127281"/>
              <a:gd name="connsiteY3616" fmla="*/ 1148410 h 2597465"/>
              <a:gd name="connsiteX3617" fmla="*/ 544006 w 3127281"/>
              <a:gd name="connsiteY3617" fmla="*/ 1152220 h 2597465"/>
              <a:gd name="connsiteX3618" fmla="*/ 543996 w 3127281"/>
              <a:gd name="connsiteY3618" fmla="*/ 1152286 h 2597465"/>
              <a:gd name="connsiteX3619" fmla="*/ 540291 w 3127281"/>
              <a:gd name="connsiteY3619" fmla="*/ 1154982 h 2597465"/>
              <a:gd name="connsiteX3620" fmla="*/ 539892 w 3127281"/>
              <a:gd name="connsiteY3620" fmla="*/ 1154915 h 2597465"/>
              <a:gd name="connsiteX3621" fmla="*/ 537361 w 3127281"/>
              <a:gd name="connsiteY3621" fmla="*/ 1150943 h 2597465"/>
              <a:gd name="connsiteX3622" fmla="*/ 541339 w 3127281"/>
              <a:gd name="connsiteY3622" fmla="*/ 1148410 h 2597465"/>
              <a:gd name="connsiteX3623" fmla="*/ 2140396 w 3127281"/>
              <a:gd name="connsiteY3623" fmla="*/ 1147933 h 2597465"/>
              <a:gd name="connsiteX3624" fmla="*/ 2153064 w 3127281"/>
              <a:gd name="connsiteY3624" fmla="*/ 1165364 h 2597465"/>
              <a:gd name="connsiteX3625" fmla="*/ 2135843 w 3127281"/>
              <a:gd name="connsiteY3625" fmla="*/ 1177880 h 2597465"/>
              <a:gd name="connsiteX3626" fmla="*/ 2123146 w 3127281"/>
              <a:gd name="connsiteY3626" fmla="*/ 1160630 h 2597465"/>
              <a:gd name="connsiteX3627" fmla="*/ 2140396 w 3127281"/>
              <a:gd name="connsiteY3627" fmla="*/ 1147933 h 2597465"/>
              <a:gd name="connsiteX3628" fmla="*/ 1911700 w 3127281"/>
              <a:gd name="connsiteY3628" fmla="*/ 1146886 h 2597465"/>
              <a:gd name="connsiteX3629" fmla="*/ 1923892 w 3127281"/>
              <a:gd name="connsiteY3629" fmla="*/ 1163650 h 2597465"/>
              <a:gd name="connsiteX3630" fmla="*/ 1923892 w 3127281"/>
              <a:gd name="connsiteY3630" fmla="*/ 1163669 h 2597465"/>
              <a:gd name="connsiteX3631" fmla="*/ 1907100 w 3127281"/>
              <a:gd name="connsiteY3631" fmla="*/ 1175861 h 2597465"/>
              <a:gd name="connsiteX3632" fmla="*/ 1894917 w 3127281"/>
              <a:gd name="connsiteY3632" fmla="*/ 1159078 h 2597465"/>
              <a:gd name="connsiteX3633" fmla="*/ 1911700 w 3127281"/>
              <a:gd name="connsiteY3633" fmla="*/ 1146886 h 2597465"/>
              <a:gd name="connsiteX3634" fmla="*/ 3126614 w 3127281"/>
              <a:gd name="connsiteY3634" fmla="*/ 1146600 h 2597465"/>
              <a:gd name="connsiteX3635" fmla="*/ 3127281 w 3127281"/>
              <a:gd name="connsiteY3635" fmla="*/ 1146695 h 2597465"/>
              <a:gd name="connsiteX3636" fmla="*/ 3127281 w 3127281"/>
              <a:gd name="connsiteY3636" fmla="*/ 1147267 h 2597465"/>
              <a:gd name="connsiteX3637" fmla="*/ 3127186 w 3127281"/>
              <a:gd name="connsiteY3637" fmla="*/ 1147362 h 2597465"/>
              <a:gd name="connsiteX3638" fmla="*/ 3126519 w 3127281"/>
              <a:gd name="connsiteY3638" fmla="*/ 1147267 h 2597465"/>
              <a:gd name="connsiteX3639" fmla="*/ 3126614 w 3127281"/>
              <a:gd name="connsiteY3639" fmla="*/ 1146600 h 2597465"/>
              <a:gd name="connsiteX3640" fmla="*/ 1680909 w 3127281"/>
              <a:gd name="connsiteY3640" fmla="*/ 1145076 h 2597465"/>
              <a:gd name="connsiteX3641" fmla="*/ 1680985 w 3127281"/>
              <a:gd name="connsiteY3641" fmla="*/ 1145086 h 2597465"/>
              <a:gd name="connsiteX3642" fmla="*/ 1693577 w 3127281"/>
              <a:gd name="connsiteY3642" fmla="*/ 1162412 h 2597465"/>
              <a:gd name="connsiteX3643" fmla="*/ 1676328 w 3127281"/>
              <a:gd name="connsiteY3643" fmla="*/ 1175013 h 2597465"/>
              <a:gd name="connsiteX3644" fmla="*/ 1663650 w 3127281"/>
              <a:gd name="connsiteY3644" fmla="*/ 1157754 h 2597465"/>
              <a:gd name="connsiteX3645" fmla="*/ 1680909 w 3127281"/>
              <a:gd name="connsiteY3645" fmla="*/ 1145076 h 2597465"/>
              <a:gd name="connsiteX3646" fmla="*/ 1457834 w 3127281"/>
              <a:gd name="connsiteY3646" fmla="*/ 1142694 h 2597465"/>
              <a:gd name="connsiteX3647" fmla="*/ 1470883 w 3127281"/>
              <a:gd name="connsiteY3647" fmla="*/ 1160697 h 2597465"/>
              <a:gd name="connsiteX3648" fmla="*/ 1452890 w 3127281"/>
              <a:gd name="connsiteY3648" fmla="*/ 1173736 h 2597465"/>
              <a:gd name="connsiteX3649" fmla="*/ 1439841 w 3127281"/>
              <a:gd name="connsiteY3649" fmla="*/ 1155744 h 2597465"/>
              <a:gd name="connsiteX3650" fmla="*/ 1457834 w 3127281"/>
              <a:gd name="connsiteY3650" fmla="*/ 1142694 h 2597465"/>
              <a:gd name="connsiteX3651" fmla="*/ 2670557 w 3127281"/>
              <a:gd name="connsiteY3651" fmla="*/ 1142504 h 2597465"/>
              <a:gd name="connsiteX3652" fmla="*/ 2670691 w 3127281"/>
              <a:gd name="connsiteY3652" fmla="*/ 1142523 h 2597465"/>
              <a:gd name="connsiteX3653" fmla="*/ 2671796 w 3127281"/>
              <a:gd name="connsiteY3653" fmla="*/ 1144218 h 2597465"/>
              <a:gd name="connsiteX3654" fmla="*/ 2670081 w 3127281"/>
              <a:gd name="connsiteY3654" fmla="*/ 1145457 h 2597465"/>
              <a:gd name="connsiteX3655" fmla="*/ 2668843 w 3127281"/>
              <a:gd name="connsiteY3655" fmla="*/ 1143742 h 2597465"/>
              <a:gd name="connsiteX3656" fmla="*/ 2668862 w 3127281"/>
              <a:gd name="connsiteY3656" fmla="*/ 1143609 h 2597465"/>
              <a:gd name="connsiteX3657" fmla="*/ 2670557 w 3127281"/>
              <a:gd name="connsiteY3657" fmla="*/ 1142504 h 2597465"/>
              <a:gd name="connsiteX3658" fmla="*/ 2442243 w 3127281"/>
              <a:gd name="connsiteY3658" fmla="*/ 1139838 h 2597465"/>
              <a:gd name="connsiteX3659" fmla="*/ 2444339 w 3127281"/>
              <a:gd name="connsiteY3659" fmla="*/ 1142790 h 2597465"/>
              <a:gd name="connsiteX3660" fmla="*/ 2444253 w 3127281"/>
              <a:gd name="connsiteY3660" fmla="*/ 1143267 h 2597465"/>
              <a:gd name="connsiteX3661" fmla="*/ 2441110 w 3127281"/>
              <a:gd name="connsiteY3661" fmla="*/ 1145086 h 2597465"/>
              <a:gd name="connsiteX3662" fmla="*/ 2439291 w 3127281"/>
              <a:gd name="connsiteY3662" fmla="*/ 1141933 h 2597465"/>
              <a:gd name="connsiteX3663" fmla="*/ 2442243 w 3127281"/>
              <a:gd name="connsiteY3663" fmla="*/ 1139838 h 2597465"/>
              <a:gd name="connsiteX3664" fmla="*/ 999967 w 3127281"/>
              <a:gd name="connsiteY3664" fmla="*/ 1139361 h 2597465"/>
              <a:gd name="connsiteX3665" fmla="*/ 999979 w 3127281"/>
              <a:gd name="connsiteY3665" fmla="*/ 1139361 h 2597465"/>
              <a:gd name="connsiteX3666" fmla="*/ 1013017 w 3127281"/>
              <a:gd name="connsiteY3666" fmla="*/ 1157364 h 2597465"/>
              <a:gd name="connsiteX3667" fmla="*/ 995028 w 3127281"/>
              <a:gd name="connsiteY3667" fmla="*/ 1170403 h 2597465"/>
              <a:gd name="connsiteX3668" fmla="*/ 981977 w 3127281"/>
              <a:gd name="connsiteY3668" fmla="*/ 1152411 h 2597465"/>
              <a:gd name="connsiteX3669" fmla="*/ 999967 w 3127281"/>
              <a:gd name="connsiteY3669" fmla="*/ 1139361 h 2597465"/>
              <a:gd name="connsiteX3670" fmla="*/ 464567 w 3127281"/>
              <a:gd name="connsiteY3670" fmla="*/ 1139266 h 2597465"/>
              <a:gd name="connsiteX3671" fmla="*/ 465139 w 3127281"/>
              <a:gd name="connsiteY3671" fmla="*/ 1139266 h 2597465"/>
              <a:gd name="connsiteX3672" fmla="*/ 465139 w 3127281"/>
              <a:gd name="connsiteY3672" fmla="*/ 1139837 h 2597465"/>
              <a:gd name="connsiteX3673" fmla="*/ 464567 w 3127281"/>
              <a:gd name="connsiteY3673" fmla="*/ 1139837 h 2597465"/>
              <a:gd name="connsiteX3674" fmla="*/ 464567 w 3127281"/>
              <a:gd name="connsiteY3674" fmla="*/ 1139266 h 2597465"/>
              <a:gd name="connsiteX3675" fmla="*/ 1382682 w 3127281"/>
              <a:gd name="connsiteY3675" fmla="*/ 1130598 h 2597465"/>
              <a:gd name="connsiteX3676" fmla="*/ 1395922 w 3127281"/>
              <a:gd name="connsiteY3676" fmla="*/ 1148886 h 2597465"/>
              <a:gd name="connsiteX3677" fmla="*/ 1395913 w 3127281"/>
              <a:gd name="connsiteY3677" fmla="*/ 1148962 h 2597465"/>
              <a:gd name="connsiteX3678" fmla="*/ 1377548 w 3127281"/>
              <a:gd name="connsiteY3678" fmla="*/ 1162183 h 2597465"/>
              <a:gd name="connsiteX3679" fmla="*/ 1364318 w 3127281"/>
              <a:gd name="connsiteY3679" fmla="*/ 1143828 h 2597465"/>
              <a:gd name="connsiteX3680" fmla="*/ 1382682 w 3127281"/>
              <a:gd name="connsiteY3680" fmla="*/ 1130598 h 2597465"/>
              <a:gd name="connsiteX3681" fmla="*/ 1985710 w 3127281"/>
              <a:gd name="connsiteY3681" fmla="*/ 1126978 h 2597465"/>
              <a:gd name="connsiteX3682" fmla="*/ 1986062 w 3127281"/>
              <a:gd name="connsiteY3682" fmla="*/ 1127035 h 2597465"/>
              <a:gd name="connsiteX3683" fmla="*/ 1995996 w 3127281"/>
              <a:gd name="connsiteY3683" fmla="*/ 1141456 h 2597465"/>
              <a:gd name="connsiteX3684" fmla="*/ 1981928 w 3127281"/>
              <a:gd name="connsiteY3684" fmla="*/ 1151448 h 2597465"/>
              <a:gd name="connsiteX3685" fmla="*/ 1971584 w 3127281"/>
              <a:gd name="connsiteY3685" fmla="*/ 1137322 h 2597465"/>
              <a:gd name="connsiteX3686" fmla="*/ 1985710 w 3127281"/>
              <a:gd name="connsiteY3686" fmla="*/ 1126978 h 2597465"/>
              <a:gd name="connsiteX3687" fmla="*/ 2215262 w 3127281"/>
              <a:gd name="connsiteY3687" fmla="*/ 1126503 h 2597465"/>
              <a:gd name="connsiteX3688" fmla="*/ 2215329 w 3127281"/>
              <a:gd name="connsiteY3688" fmla="*/ 1126512 h 2597465"/>
              <a:gd name="connsiteX3689" fmla="*/ 2227263 w 3127281"/>
              <a:gd name="connsiteY3689" fmla="*/ 1142981 h 2597465"/>
              <a:gd name="connsiteX3690" fmla="*/ 2210861 w 3127281"/>
              <a:gd name="connsiteY3690" fmla="*/ 1154925 h 2597465"/>
              <a:gd name="connsiteX3691" fmla="*/ 2198850 w 3127281"/>
              <a:gd name="connsiteY3691" fmla="*/ 1138514 h 2597465"/>
              <a:gd name="connsiteX3692" fmla="*/ 2215262 w 3127281"/>
              <a:gd name="connsiteY3692" fmla="*/ 1126503 h 2597465"/>
              <a:gd name="connsiteX3693" fmla="*/ 924529 w 3127281"/>
              <a:gd name="connsiteY3693" fmla="*/ 1126502 h 2597465"/>
              <a:gd name="connsiteX3694" fmla="*/ 924547 w 3127281"/>
              <a:gd name="connsiteY3694" fmla="*/ 1126502 h 2597465"/>
              <a:gd name="connsiteX3695" fmla="*/ 938436 w 3127281"/>
              <a:gd name="connsiteY3695" fmla="*/ 1145552 h 2597465"/>
              <a:gd name="connsiteX3696" fmla="*/ 938409 w 3127281"/>
              <a:gd name="connsiteY3696" fmla="*/ 1145724 h 2597465"/>
              <a:gd name="connsiteX3697" fmla="*/ 919190 w 3127281"/>
              <a:gd name="connsiteY3697" fmla="*/ 1159602 h 2597465"/>
              <a:gd name="connsiteX3698" fmla="*/ 905310 w 3127281"/>
              <a:gd name="connsiteY3698" fmla="*/ 1140380 h 2597465"/>
              <a:gd name="connsiteX3699" fmla="*/ 924529 w 3127281"/>
              <a:gd name="connsiteY3699" fmla="*/ 1126502 h 2597465"/>
              <a:gd name="connsiteX3700" fmla="*/ 1753776 w 3127281"/>
              <a:gd name="connsiteY3700" fmla="*/ 1123169 h 2597465"/>
              <a:gd name="connsiteX3701" fmla="*/ 1766349 w 3127281"/>
              <a:gd name="connsiteY3701" fmla="*/ 1140514 h 2597465"/>
              <a:gd name="connsiteX3702" fmla="*/ 1749014 w 3127281"/>
              <a:gd name="connsiteY3702" fmla="*/ 1153077 h 2597465"/>
              <a:gd name="connsiteX3703" fmla="*/ 1736441 w 3127281"/>
              <a:gd name="connsiteY3703" fmla="*/ 1135742 h 2597465"/>
              <a:gd name="connsiteX3704" fmla="*/ 1753776 w 3127281"/>
              <a:gd name="connsiteY3704" fmla="*/ 1123169 h 2597465"/>
              <a:gd name="connsiteX3705" fmla="*/ 2974214 w 3127281"/>
              <a:gd name="connsiteY3705" fmla="*/ 1122406 h 2597465"/>
              <a:gd name="connsiteX3706" fmla="*/ 2974224 w 3127281"/>
              <a:gd name="connsiteY3706" fmla="*/ 1122406 h 2597465"/>
              <a:gd name="connsiteX3707" fmla="*/ 2974881 w 3127281"/>
              <a:gd name="connsiteY3707" fmla="*/ 1123264 h 2597465"/>
              <a:gd name="connsiteX3708" fmla="*/ 2974024 w 3127281"/>
              <a:gd name="connsiteY3708" fmla="*/ 1123930 h 2597465"/>
              <a:gd name="connsiteX3709" fmla="*/ 2973357 w 3127281"/>
              <a:gd name="connsiteY3709" fmla="*/ 1123073 h 2597465"/>
              <a:gd name="connsiteX3710" fmla="*/ 2973357 w 3127281"/>
              <a:gd name="connsiteY3710" fmla="*/ 1123064 h 2597465"/>
              <a:gd name="connsiteX3711" fmla="*/ 2974214 w 3127281"/>
              <a:gd name="connsiteY3711" fmla="*/ 1122406 h 2597465"/>
              <a:gd name="connsiteX3712" fmla="*/ 2517014 w 3127281"/>
              <a:gd name="connsiteY3712" fmla="*/ 1118121 h 2597465"/>
              <a:gd name="connsiteX3713" fmla="*/ 2518728 w 3127281"/>
              <a:gd name="connsiteY3713" fmla="*/ 1120502 h 2597465"/>
              <a:gd name="connsiteX3714" fmla="*/ 2516442 w 3127281"/>
              <a:gd name="connsiteY3714" fmla="*/ 1122121 h 2597465"/>
              <a:gd name="connsiteX3715" fmla="*/ 2516204 w 3127281"/>
              <a:gd name="connsiteY3715" fmla="*/ 1122083 h 2597465"/>
              <a:gd name="connsiteX3716" fmla="*/ 2514728 w 3127281"/>
              <a:gd name="connsiteY3716" fmla="*/ 1119835 h 2597465"/>
              <a:gd name="connsiteX3717" fmla="*/ 2517014 w 3127281"/>
              <a:gd name="connsiteY3717" fmla="*/ 1118121 h 2597465"/>
              <a:gd name="connsiteX3718" fmla="*/ 848520 w 3127281"/>
              <a:gd name="connsiteY3718" fmla="*/ 1117835 h 2597465"/>
              <a:gd name="connsiteX3719" fmla="*/ 848658 w 3127281"/>
              <a:gd name="connsiteY3719" fmla="*/ 1117854 h 2597465"/>
              <a:gd name="connsiteX3720" fmla="*/ 859664 w 3127281"/>
              <a:gd name="connsiteY3720" fmla="*/ 1133170 h 2597465"/>
              <a:gd name="connsiteX3721" fmla="*/ 859657 w 3127281"/>
              <a:gd name="connsiteY3721" fmla="*/ 1133218 h 2597465"/>
              <a:gd name="connsiteX3722" fmla="*/ 844270 w 3127281"/>
              <a:gd name="connsiteY3722" fmla="*/ 1144353 h 2597465"/>
              <a:gd name="connsiteX3723" fmla="*/ 833134 w 3127281"/>
              <a:gd name="connsiteY3723" fmla="*/ 1128970 h 2597465"/>
              <a:gd name="connsiteX3724" fmla="*/ 848520 w 3127281"/>
              <a:gd name="connsiteY3724" fmla="*/ 1117835 h 2597465"/>
              <a:gd name="connsiteX3725" fmla="*/ 1307720 w 3127281"/>
              <a:gd name="connsiteY3725" fmla="*/ 1117739 h 2597465"/>
              <a:gd name="connsiteX3726" fmla="*/ 1321817 w 3127281"/>
              <a:gd name="connsiteY3726" fmla="*/ 1136789 h 2597465"/>
              <a:gd name="connsiteX3727" fmla="*/ 1321760 w 3127281"/>
              <a:gd name="connsiteY3727" fmla="*/ 1137180 h 2597465"/>
              <a:gd name="connsiteX3728" fmla="*/ 1302319 w 3127281"/>
              <a:gd name="connsiteY3728" fmla="*/ 1151220 h 2597465"/>
              <a:gd name="connsiteX3729" fmla="*/ 1288280 w 3127281"/>
              <a:gd name="connsiteY3729" fmla="*/ 1131779 h 2597465"/>
              <a:gd name="connsiteX3730" fmla="*/ 1307720 w 3127281"/>
              <a:gd name="connsiteY3730" fmla="*/ 1117739 h 2597465"/>
              <a:gd name="connsiteX3731" fmla="*/ 2289366 w 3127281"/>
              <a:gd name="connsiteY3731" fmla="*/ 1107548 h 2597465"/>
              <a:gd name="connsiteX3732" fmla="*/ 2289595 w 3127281"/>
              <a:gd name="connsiteY3732" fmla="*/ 1107586 h 2597465"/>
              <a:gd name="connsiteX3733" fmla="*/ 2298891 w 3127281"/>
              <a:gd name="connsiteY3733" fmla="*/ 1120311 h 2597465"/>
              <a:gd name="connsiteX3734" fmla="*/ 2286394 w 3127281"/>
              <a:gd name="connsiteY3734" fmla="*/ 1129636 h 2597465"/>
              <a:gd name="connsiteX3735" fmla="*/ 2276831 w 3127281"/>
              <a:gd name="connsiteY3735" fmla="*/ 1117111 h 2597465"/>
              <a:gd name="connsiteX3736" fmla="*/ 2289366 w 3127281"/>
              <a:gd name="connsiteY3736" fmla="*/ 1107548 h 2597465"/>
              <a:gd name="connsiteX3737" fmla="*/ 772986 w 3127281"/>
              <a:gd name="connsiteY3737" fmla="*/ 1106976 h 2597465"/>
              <a:gd name="connsiteX3738" fmla="*/ 773010 w 3127281"/>
              <a:gd name="connsiteY3738" fmla="*/ 1106976 h 2597465"/>
              <a:gd name="connsiteX3739" fmla="*/ 783273 w 3127281"/>
              <a:gd name="connsiteY3739" fmla="*/ 1121168 h 2597465"/>
              <a:gd name="connsiteX3740" fmla="*/ 769109 w 3127281"/>
              <a:gd name="connsiteY3740" fmla="*/ 1131436 h 2597465"/>
              <a:gd name="connsiteX3741" fmla="*/ 758818 w 3127281"/>
              <a:gd name="connsiteY3741" fmla="*/ 1117263 h 2597465"/>
              <a:gd name="connsiteX3742" fmla="*/ 772986 w 3127281"/>
              <a:gd name="connsiteY3742" fmla="*/ 1106976 h 2597465"/>
              <a:gd name="connsiteX3743" fmla="*/ 1232568 w 3127281"/>
              <a:gd name="connsiteY3743" fmla="*/ 1105357 h 2597465"/>
              <a:gd name="connsiteX3744" fmla="*/ 1247141 w 3127281"/>
              <a:gd name="connsiteY3744" fmla="*/ 1125359 h 2597465"/>
              <a:gd name="connsiteX3745" fmla="*/ 1227301 w 3127281"/>
              <a:gd name="connsiteY3745" fmla="*/ 1139818 h 2597465"/>
              <a:gd name="connsiteX3746" fmla="*/ 1212699 w 3127281"/>
              <a:gd name="connsiteY3746" fmla="*/ 1119949 h 2597465"/>
              <a:gd name="connsiteX3747" fmla="*/ 1232568 w 3127281"/>
              <a:gd name="connsiteY3747" fmla="*/ 1105357 h 2597465"/>
              <a:gd name="connsiteX3748" fmla="*/ 1826261 w 3127281"/>
              <a:gd name="connsiteY3748" fmla="*/ 1104214 h 2597465"/>
              <a:gd name="connsiteX3749" fmla="*/ 1836358 w 3127281"/>
              <a:gd name="connsiteY3749" fmla="*/ 1118120 h 2597465"/>
              <a:gd name="connsiteX3750" fmla="*/ 1836348 w 3127281"/>
              <a:gd name="connsiteY3750" fmla="*/ 1118197 h 2597465"/>
              <a:gd name="connsiteX3751" fmla="*/ 1822356 w 3127281"/>
              <a:gd name="connsiteY3751" fmla="*/ 1128284 h 2597465"/>
              <a:gd name="connsiteX3752" fmla="*/ 1812279 w 3127281"/>
              <a:gd name="connsiteY3752" fmla="*/ 1114301 h 2597465"/>
              <a:gd name="connsiteX3753" fmla="*/ 1826261 w 3127281"/>
              <a:gd name="connsiteY3753" fmla="*/ 1104214 h 2597465"/>
              <a:gd name="connsiteX3754" fmla="*/ 2059909 w 3127281"/>
              <a:gd name="connsiteY3754" fmla="*/ 1102595 h 2597465"/>
              <a:gd name="connsiteX3755" fmla="*/ 2072101 w 3127281"/>
              <a:gd name="connsiteY3755" fmla="*/ 1119359 h 2597465"/>
              <a:gd name="connsiteX3756" fmla="*/ 2072101 w 3127281"/>
              <a:gd name="connsiteY3756" fmla="*/ 1119378 h 2597465"/>
              <a:gd name="connsiteX3757" fmla="*/ 2055309 w 3127281"/>
              <a:gd name="connsiteY3757" fmla="*/ 1131570 h 2597465"/>
              <a:gd name="connsiteX3758" fmla="*/ 2043126 w 3127281"/>
              <a:gd name="connsiteY3758" fmla="*/ 1114787 h 2597465"/>
              <a:gd name="connsiteX3759" fmla="*/ 2059909 w 3127281"/>
              <a:gd name="connsiteY3759" fmla="*/ 1102595 h 2597465"/>
              <a:gd name="connsiteX3760" fmla="*/ 1570419 w 3127281"/>
              <a:gd name="connsiteY3760" fmla="*/ 1101070 h 2597465"/>
              <a:gd name="connsiteX3761" fmla="*/ 1571334 w 3127281"/>
              <a:gd name="connsiteY3761" fmla="*/ 1101213 h 2597465"/>
              <a:gd name="connsiteX3762" fmla="*/ 1583240 w 3127281"/>
              <a:gd name="connsiteY3762" fmla="*/ 1118701 h 2597465"/>
              <a:gd name="connsiteX3763" fmla="*/ 1565752 w 3127281"/>
              <a:gd name="connsiteY3763" fmla="*/ 1130598 h 2597465"/>
              <a:gd name="connsiteX3764" fmla="*/ 1553713 w 3127281"/>
              <a:gd name="connsiteY3764" fmla="*/ 1114034 h 2597465"/>
              <a:gd name="connsiteX3765" fmla="*/ 1570419 w 3127281"/>
              <a:gd name="connsiteY3765" fmla="*/ 1101070 h 2597465"/>
              <a:gd name="connsiteX3766" fmla="*/ 3049366 w 3127281"/>
              <a:gd name="connsiteY3766" fmla="*/ 1100403 h 2597465"/>
              <a:gd name="connsiteX3767" fmla="*/ 3050033 w 3127281"/>
              <a:gd name="connsiteY3767" fmla="*/ 1101261 h 2597465"/>
              <a:gd name="connsiteX3768" fmla="*/ 3049080 w 3127281"/>
              <a:gd name="connsiteY3768" fmla="*/ 1101927 h 2597465"/>
              <a:gd name="connsiteX3769" fmla="*/ 3049033 w 3127281"/>
              <a:gd name="connsiteY3769" fmla="*/ 1101918 h 2597465"/>
              <a:gd name="connsiteX3770" fmla="*/ 3048509 w 3127281"/>
              <a:gd name="connsiteY3770" fmla="*/ 1100975 h 2597465"/>
              <a:gd name="connsiteX3771" fmla="*/ 3049366 w 3127281"/>
              <a:gd name="connsiteY3771" fmla="*/ 1100403 h 2597465"/>
              <a:gd name="connsiteX3772" fmla="*/ 697168 w 3127281"/>
              <a:gd name="connsiteY3772" fmla="*/ 1097260 h 2597465"/>
              <a:gd name="connsiteX3773" fmla="*/ 705597 w 3127281"/>
              <a:gd name="connsiteY3773" fmla="*/ 1108833 h 2597465"/>
              <a:gd name="connsiteX3774" fmla="*/ 694024 w 3127281"/>
              <a:gd name="connsiteY3774" fmla="*/ 1117263 h 2597465"/>
              <a:gd name="connsiteX3775" fmla="*/ 692900 w 3127281"/>
              <a:gd name="connsiteY3775" fmla="*/ 1117082 h 2597465"/>
              <a:gd name="connsiteX3776" fmla="*/ 685642 w 3127281"/>
              <a:gd name="connsiteY3776" fmla="*/ 1105738 h 2597465"/>
              <a:gd name="connsiteX3777" fmla="*/ 685648 w 3127281"/>
              <a:gd name="connsiteY3777" fmla="*/ 1105699 h 2597465"/>
              <a:gd name="connsiteX3778" fmla="*/ 697168 w 3127281"/>
              <a:gd name="connsiteY3778" fmla="*/ 1097260 h 2597465"/>
              <a:gd name="connsiteX3779" fmla="*/ 2591595 w 3127281"/>
              <a:gd name="connsiteY3779" fmla="*/ 1096499 h 2597465"/>
              <a:gd name="connsiteX3780" fmla="*/ 2591728 w 3127281"/>
              <a:gd name="connsiteY3780" fmla="*/ 1096518 h 2597465"/>
              <a:gd name="connsiteX3781" fmla="*/ 2592833 w 3127281"/>
              <a:gd name="connsiteY3781" fmla="*/ 1098213 h 2597465"/>
              <a:gd name="connsiteX3782" fmla="*/ 2592824 w 3127281"/>
              <a:gd name="connsiteY3782" fmla="*/ 1098270 h 2597465"/>
              <a:gd name="connsiteX3783" fmla="*/ 2591052 w 3127281"/>
              <a:gd name="connsiteY3783" fmla="*/ 1099499 h 2597465"/>
              <a:gd name="connsiteX3784" fmla="*/ 2589823 w 3127281"/>
              <a:gd name="connsiteY3784" fmla="*/ 1097727 h 2597465"/>
              <a:gd name="connsiteX3785" fmla="*/ 2591595 w 3127281"/>
              <a:gd name="connsiteY3785" fmla="*/ 1096499 h 2597465"/>
              <a:gd name="connsiteX3786" fmla="*/ 1636333 w 3127281"/>
              <a:gd name="connsiteY3786" fmla="*/ 1096308 h 2597465"/>
              <a:gd name="connsiteX3787" fmla="*/ 1636514 w 3127281"/>
              <a:gd name="connsiteY3787" fmla="*/ 1096337 h 2597465"/>
              <a:gd name="connsiteX3788" fmla="*/ 1649001 w 3127281"/>
              <a:gd name="connsiteY3788" fmla="*/ 1113739 h 2597465"/>
              <a:gd name="connsiteX3789" fmla="*/ 1631780 w 3127281"/>
              <a:gd name="connsiteY3789" fmla="*/ 1126255 h 2597465"/>
              <a:gd name="connsiteX3790" fmla="*/ 1619083 w 3127281"/>
              <a:gd name="connsiteY3790" fmla="*/ 1109005 h 2597465"/>
              <a:gd name="connsiteX3791" fmla="*/ 1636333 w 3127281"/>
              <a:gd name="connsiteY3791" fmla="*/ 1096308 h 2597465"/>
              <a:gd name="connsiteX3792" fmla="*/ 1157225 w 3127281"/>
              <a:gd name="connsiteY3792" fmla="*/ 1094689 h 2597465"/>
              <a:gd name="connsiteX3793" fmla="*/ 1170750 w 3127281"/>
              <a:gd name="connsiteY3793" fmla="*/ 1112882 h 2597465"/>
              <a:gd name="connsiteX3794" fmla="*/ 1170676 w 3127281"/>
              <a:gd name="connsiteY3794" fmla="*/ 1113387 h 2597465"/>
              <a:gd name="connsiteX3795" fmla="*/ 1151976 w 3127281"/>
              <a:gd name="connsiteY3795" fmla="*/ 1126836 h 2597465"/>
              <a:gd name="connsiteX3796" fmla="*/ 1138525 w 3127281"/>
              <a:gd name="connsiteY3796" fmla="*/ 1108138 h 2597465"/>
              <a:gd name="connsiteX3797" fmla="*/ 1157225 w 3127281"/>
              <a:gd name="connsiteY3797" fmla="*/ 1094689 h 2597465"/>
              <a:gd name="connsiteX3798" fmla="*/ 2362709 w 3127281"/>
              <a:gd name="connsiteY3798" fmla="*/ 1090974 h 2597465"/>
              <a:gd name="connsiteX3799" fmla="*/ 2367377 w 3127281"/>
              <a:gd name="connsiteY3799" fmla="*/ 1097356 h 2597465"/>
              <a:gd name="connsiteX3800" fmla="*/ 2361509 w 3127281"/>
              <a:gd name="connsiteY3800" fmla="*/ 1101566 h 2597465"/>
              <a:gd name="connsiteX3801" fmla="*/ 2356328 w 3127281"/>
              <a:gd name="connsiteY3801" fmla="*/ 1095546 h 2597465"/>
              <a:gd name="connsiteX3802" fmla="*/ 2356337 w 3127281"/>
              <a:gd name="connsiteY3802" fmla="*/ 1095489 h 2597465"/>
              <a:gd name="connsiteX3803" fmla="*/ 2362709 w 3127281"/>
              <a:gd name="connsiteY3803" fmla="*/ 1090974 h 2597465"/>
              <a:gd name="connsiteX3804" fmla="*/ 621349 w 3127281"/>
              <a:gd name="connsiteY3804" fmla="*/ 1088402 h 2597465"/>
              <a:gd name="connsiteX3805" fmla="*/ 621423 w 3127281"/>
              <a:gd name="connsiteY3805" fmla="*/ 1088412 h 2597465"/>
              <a:gd name="connsiteX3806" fmla="*/ 627254 w 3127281"/>
              <a:gd name="connsiteY3806" fmla="*/ 1096499 h 2597465"/>
              <a:gd name="connsiteX3807" fmla="*/ 619244 w 3127281"/>
              <a:gd name="connsiteY3807" fmla="*/ 1102337 h 2597465"/>
              <a:gd name="connsiteX3808" fmla="*/ 613327 w 3127281"/>
              <a:gd name="connsiteY3808" fmla="*/ 1094317 h 2597465"/>
              <a:gd name="connsiteX3809" fmla="*/ 621349 w 3127281"/>
              <a:gd name="connsiteY3809" fmla="*/ 1088402 h 2597465"/>
              <a:gd name="connsiteX3810" fmla="*/ 1898937 w 3127281"/>
              <a:gd name="connsiteY3810" fmla="*/ 1083068 h 2597465"/>
              <a:gd name="connsiteX3811" fmla="*/ 1908462 w 3127281"/>
              <a:gd name="connsiteY3811" fmla="*/ 1096118 h 2597465"/>
              <a:gd name="connsiteX3812" fmla="*/ 1895613 w 3127281"/>
              <a:gd name="connsiteY3812" fmla="*/ 1105490 h 2597465"/>
              <a:gd name="connsiteX3813" fmla="*/ 1886069 w 3127281"/>
              <a:gd name="connsiteY3813" fmla="*/ 1092622 h 2597465"/>
              <a:gd name="connsiteX3814" fmla="*/ 1898937 w 3127281"/>
              <a:gd name="connsiteY3814" fmla="*/ 1083068 h 2597465"/>
              <a:gd name="connsiteX3815" fmla="*/ 2133347 w 3127281"/>
              <a:gd name="connsiteY3815" fmla="*/ 1081544 h 2597465"/>
              <a:gd name="connsiteX3816" fmla="*/ 2144681 w 3127281"/>
              <a:gd name="connsiteY3816" fmla="*/ 1097165 h 2597465"/>
              <a:gd name="connsiteX3817" fmla="*/ 2129060 w 3127281"/>
              <a:gd name="connsiteY3817" fmla="*/ 1108500 h 2597465"/>
              <a:gd name="connsiteX3818" fmla="*/ 2117726 w 3127281"/>
              <a:gd name="connsiteY3818" fmla="*/ 1092879 h 2597465"/>
              <a:gd name="connsiteX3819" fmla="*/ 2133347 w 3127281"/>
              <a:gd name="connsiteY3819" fmla="*/ 1081544 h 2597465"/>
              <a:gd name="connsiteX3820" fmla="*/ 1482599 w 3127281"/>
              <a:gd name="connsiteY3820" fmla="*/ 1080592 h 2597465"/>
              <a:gd name="connsiteX3821" fmla="*/ 1482685 w 3127281"/>
              <a:gd name="connsiteY3821" fmla="*/ 1080601 h 2597465"/>
              <a:gd name="connsiteX3822" fmla="*/ 1494982 w 3127281"/>
              <a:gd name="connsiteY3822" fmla="*/ 1097642 h 2597465"/>
              <a:gd name="connsiteX3823" fmla="*/ 1494963 w 3127281"/>
              <a:gd name="connsiteY3823" fmla="*/ 1097746 h 2597465"/>
              <a:gd name="connsiteX3824" fmla="*/ 1477808 w 3127281"/>
              <a:gd name="connsiteY3824" fmla="*/ 1110110 h 2597465"/>
              <a:gd name="connsiteX3825" fmla="*/ 1465445 w 3127281"/>
              <a:gd name="connsiteY3825" fmla="*/ 1092955 h 2597465"/>
              <a:gd name="connsiteX3826" fmla="*/ 1482599 w 3127281"/>
              <a:gd name="connsiteY3826" fmla="*/ 1080592 h 2597465"/>
              <a:gd name="connsiteX3827" fmla="*/ 545434 w 3127281"/>
              <a:gd name="connsiteY3827" fmla="*/ 1080306 h 2597465"/>
              <a:gd name="connsiteX3828" fmla="*/ 545504 w 3127281"/>
              <a:gd name="connsiteY3828" fmla="*/ 1080315 h 2597465"/>
              <a:gd name="connsiteX3829" fmla="*/ 548196 w 3127281"/>
              <a:gd name="connsiteY3829" fmla="*/ 1084020 h 2597465"/>
              <a:gd name="connsiteX3830" fmla="*/ 544561 w 3127281"/>
              <a:gd name="connsiteY3830" fmla="*/ 1086725 h 2597465"/>
              <a:gd name="connsiteX3831" fmla="*/ 541789 w 3127281"/>
              <a:gd name="connsiteY3831" fmla="*/ 1083077 h 2597465"/>
              <a:gd name="connsiteX3832" fmla="*/ 545434 w 3127281"/>
              <a:gd name="connsiteY3832" fmla="*/ 1080306 h 2597465"/>
              <a:gd name="connsiteX3833" fmla="*/ 1082549 w 3127281"/>
              <a:gd name="connsiteY3833" fmla="*/ 1077830 h 2597465"/>
              <a:gd name="connsiteX3834" fmla="*/ 1082691 w 3127281"/>
              <a:gd name="connsiteY3834" fmla="*/ 1077849 h 2597465"/>
              <a:gd name="connsiteX3835" fmla="*/ 1100266 w 3127281"/>
              <a:gd name="connsiteY3835" fmla="*/ 1102214 h 2597465"/>
              <a:gd name="connsiteX3836" fmla="*/ 1076047 w 3127281"/>
              <a:gd name="connsiteY3836" fmla="*/ 1119806 h 2597465"/>
              <a:gd name="connsiteX3837" fmla="*/ 1058307 w 3127281"/>
              <a:gd name="connsiteY3837" fmla="*/ 1095565 h 2597465"/>
              <a:gd name="connsiteX3838" fmla="*/ 1082549 w 3127281"/>
              <a:gd name="connsiteY3838" fmla="*/ 1077830 h 2597465"/>
              <a:gd name="connsiteX3839" fmla="*/ 2894585 w 3127281"/>
              <a:gd name="connsiteY3839" fmla="*/ 1076877 h 2597465"/>
              <a:gd name="connsiteX3840" fmla="*/ 2895156 w 3127281"/>
              <a:gd name="connsiteY3840" fmla="*/ 1076877 h 2597465"/>
              <a:gd name="connsiteX3841" fmla="*/ 2895252 w 3127281"/>
              <a:gd name="connsiteY3841" fmla="*/ 1076972 h 2597465"/>
              <a:gd name="connsiteX3842" fmla="*/ 2895156 w 3127281"/>
              <a:gd name="connsiteY3842" fmla="*/ 1077639 h 2597465"/>
              <a:gd name="connsiteX3843" fmla="*/ 2894490 w 3127281"/>
              <a:gd name="connsiteY3843" fmla="*/ 1077544 h 2597465"/>
              <a:gd name="connsiteX3844" fmla="*/ 2894585 w 3127281"/>
              <a:gd name="connsiteY3844" fmla="*/ 1076877 h 2597465"/>
              <a:gd name="connsiteX3845" fmla="*/ 2436146 w 3127281"/>
              <a:gd name="connsiteY3845" fmla="*/ 1071829 h 2597465"/>
              <a:gd name="connsiteX3846" fmla="*/ 2436403 w 3127281"/>
              <a:gd name="connsiteY3846" fmla="*/ 1071867 h 2597465"/>
              <a:gd name="connsiteX3847" fmla="*/ 2438242 w 3127281"/>
              <a:gd name="connsiteY3847" fmla="*/ 1074686 h 2597465"/>
              <a:gd name="connsiteX3848" fmla="*/ 2438223 w 3127281"/>
              <a:gd name="connsiteY3848" fmla="*/ 1074829 h 2597465"/>
              <a:gd name="connsiteX3849" fmla="*/ 2435384 w 3127281"/>
              <a:gd name="connsiteY3849" fmla="*/ 1076877 h 2597465"/>
              <a:gd name="connsiteX3850" fmla="*/ 2433289 w 3127281"/>
              <a:gd name="connsiteY3850" fmla="*/ 1073924 h 2597465"/>
              <a:gd name="connsiteX3851" fmla="*/ 2436146 w 3127281"/>
              <a:gd name="connsiteY3851" fmla="*/ 1071829 h 2597465"/>
              <a:gd name="connsiteX3852" fmla="*/ 469044 w 3127281"/>
              <a:gd name="connsiteY3852" fmla="*/ 1071067 h 2597465"/>
              <a:gd name="connsiteX3853" fmla="*/ 469710 w 3127281"/>
              <a:gd name="connsiteY3853" fmla="*/ 1071162 h 2597465"/>
              <a:gd name="connsiteX3854" fmla="*/ 469710 w 3127281"/>
              <a:gd name="connsiteY3854" fmla="*/ 1071734 h 2597465"/>
              <a:gd name="connsiteX3855" fmla="*/ 469615 w 3127281"/>
              <a:gd name="connsiteY3855" fmla="*/ 1071829 h 2597465"/>
              <a:gd name="connsiteX3856" fmla="*/ 468948 w 3127281"/>
              <a:gd name="connsiteY3856" fmla="*/ 1071734 h 2597465"/>
              <a:gd name="connsiteX3857" fmla="*/ 469044 w 3127281"/>
              <a:gd name="connsiteY3857" fmla="*/ 1071067 h 2597465"/>
              <a:gd name="connsiteX3858" fmla="*/ 1007587 w 3127281"/>
              <a:gd name="connsiteY3858" fmla="*/ 1066685 h 2597465"/>
              <a:gd name="connsiteX3859" fmla="*/ 1007718 w 3127281"/>
              <a:gd name="connsiteY3859" fmla="*/ 1066704 h 2597465"/>
              <a:gd name="connsiteX3860" fmla="*/ 1024637 w 3127281"/>
              <a:gd name="connsiteY3860" fmla="*/ 1090212 h 2597465"/>
              <a:gd name="connsiteX3861" fmla="*/ 1024627 w 3127281"/>
              <a:gd name="connsiteY3861" fmla="*/ 1090269 h 2597465"/>
              <a:gd name="connsiteX3862" fmla="*/ 1001044 w 3127281"/>
              <a:gd name="connsiteY3862" fmla="*/ 1107309 h 2597465"/>
              <a:gd name="connsiteX3863" fmla="*/ 984003 w 3127281"/>
              <a:gd name="connsiteY3863" fmla="*/ 1083725 h 2597465"/>
              <a:gd name="connsiteX3864" fmla="*/ 1007587 w 3127281"/>
              <a:gd name="connsiteY3864" fmla="*/ 1066685 h 2597465"/>
              <a:gd name="connsiteX3865" fmla="*/ 1720058 w 3127281"/>
              <a:gd name="connsiteY3865" fmla="*/ 1066209 h 2597465"/>
              <a:gd name="connsiteX3866" fmla="*/ 1720096 w 3127281"/>
              <a:gd name="connsiteY3866" fmla="*/ 1066219 h 2597465"/>
              <a:gd name="connsiteX3867" fmla="*/ 1731012 w 3127281"/>
              <a:gd name="connsiteY3867" fmla="*/ 1081259 h 2597465"/>
              <a:gd name="connsiteX3868" fmla="*/ 1716000 w 3127281"/>
              <a:gd name="connsiteY3868" fmla="*/ 1092184 h 2597465"/>
              <a:gd name="connsiteX3869" fmla="*/ 1705046 w 3127281"/>
              <a:gd name="connsiteY3869" fmla="*/ 1077173 h 2597465"/>
              <a:gd name="connsiteX3870" fmla="*/ 1720058 w 3127281"/>
              <a:gd name="connsiteY3870" fmla="*/ 1066209 h 2597465"/>
              <a:gd name="connsiteX3871" fmla="*/ 1403160 w 3127281"/>
              <a:gd name="connsiteY3871" fmla="*/ 1065732 h 2597465"/>
              <a:gd name="connsiteX3872" fmla="*/ 1405523 w 3127281"/>
              <a:gd name="connsiteY3872" fmla="*/ 1066104 h 2597465"/>
              <a:gd name="connsiteX3873" fmla="*/ 1417448 w 3127281"/>
              <a:gd name="connsiteY3873" fmla="*/ 1085344 h 2597465"/>
              <a:gd name="connsiteX3874" fmla="*/ 1398207 w 3127281"/>
              <a:gd name="connsiteY3874" fmla="*/ 1097260 h 2597465"/>
              <a:gd name="connsiteX3875" fmla="*/ 1385920 w 3127281"/>
              <a:gd name="connsiteY3875" fmla="*/ 1080391 h 2597465"/>
              <a:gd name="connsiteX3876" fmla="*/ 1403160 w 3127281"/>
              <a:gd name="connsiteY3876" fmla="*/ 1065732 h 2597465"/>
              <a:gd name="connsiteX3877" fmla="*/ 931578 w 3127281"/>
              <a:gd name="connsiteY3877" fmla="*/ 1060398 h 2597465"/>
              <a:gd name="connsiteX3878" fmla="*/ 931659 w 3127281"/>
              <a:gd name="connsiteY3878" fmla="*/ 1060408 h 2597465"/>
              <a:gd name="connsiteX3879" fmla="*/ 943960 w 3127281"/>
              <a:gd name="connsiteY3879" fmla="*/ 1077448 h 2597465"/>
              <a:gd name="connsiteX3880" fmla="*/ 927005 w 3127281"/>
              <a:gd name="connsiteY3880" fmla="*/ 1089764 h 2597465"/>
              <a:gd name="connsiteX3881" fmla="*/ 914609 w 3127281"/>
              <a:gd name="connsiteY3881" fmla="*/ 1072790 h 2597465"/>
              <a:gd name="connsiteX3882" fmla="*/ 931578 w 3127281"/>
              <a:gd name="connsiteY3882" fmla="*/ 1060398 h 2597465"/>
              <a:gd name="connsiteX3883" fmla="*/ 1972089 w 3127281"/>
              <a:gd name="connsiteY3883" fmla="*/ 1060303 h 2597465"/>
              <a:gd name="connsiteX3884" fmla="*/ 1974213 w 3127281"/>
              <a:gd name="connsiteY3884" fmla="*/ 1060637 h 2597465"/>
              <a:gd name="connsiteX3885" fmla="*/ 1983128 w 3127281"/>
              <a:gd name="connsiteY3885" fmla="*/ 1075391 h 2597465"/>
              <a:gd name="connsiteX3886" fmla="*/ 1968374 w 3127281"/>
              <a:gd name="connsiteY3886" fmla="*/ 1084306 h 2597465"/>
              <a:gd name="connsiteX3887" fmla="*/ 1959554 w 3127281"/>
              <a:gd name="connsiteY3887" fmla="*/ 1072438 h 2597465"/>
              <a:gd name="connsiteX3888" fmla="*/ 1971898 w 3127281"/>
              <a:gd name="connsiteY3888" fmla="*/ 1060399 h 2597465"/>
              <a:gd name="connsiteX3889" fmla="*/ 2206499 w 3127281"/>
              <a:gd name="connsiteY3889" fmla="*/ 1058780 h 2597465"/>
              <a:gd name="connsiteX3890" fmla="*/ 2206566 w 3127281"/>
              <a:gd name="connsiteY3890" fmla="*/ 1058789 h 2597465"/>
              <a:gd name="connsiteX3891" fmla="*/ 2218500 w 3127281"/>
              <a:gd name="connsiteY3891" fmla="*/ 1075258 h 2597465"/>
              <a:gd name="connsiteX3892" fmla="*/ 2202098 w 3127281"/>
              <a:gd name="connsiteY3892" fmla="*/ 1087202 h 2597465"/>
              <a:gd name="connsiteX3893" fmla="*/ 2190087 w 3127281"/>
              <a:gd name="connsiteY3893" fmla="*/ 1070790 h 2597465"/>
              <a:gd name="connsiteX3894" fmla="*/ 2206499 w 3127281"/>
              <a:gd name="connsiteY3894" fmla="*/ 1058780 h 2597465"/>
              <a:gd name="connsiteX3895" fmla="*/ 855092 w 3127281"/>
              <a:gd name="connsiteY3895" fmla="*/ 1056494 h 2597465"/>
              <a:gd name="connsiteX3896" fmla="*/ 855252 w 3127281"/>
              <a:gd name="connsiteY3896" fmla="*/ 1056522 h 2597465"/>
              <a:gd name="connsiteX3897" fmla="*/ 860807 w 3127281"/>
              <a:gd name="connsiteY3897" fmla="*/ 1064304 h 2597465"/>
              <a:gd name="connsiteX3898" fmla="*/ 860802 w 3127281"/>
              <a:gd name="connsiteY3898" fmla="*/ 1064333 h 2597465"/>
              <a:gd name="connsiteX3899" fmla="*/ 852963 w 3127281"/>
              <a:gd name="connsiteY3899" fmla="*/ 1070048 h 2597465"/>
              <a:gd name="connsiteX3900" fmla="*/ 847253 w 3127281"/>
              <a:gd name="connsiteY3900" fmla="*/ 1062209 h 2597465"/>
              <a:gd name="connsiteX3901" fmla="*/ 855092 w 3127281"/>
              <a:gd name="connsiteY3901" fmla="*/ 1056494 h 2597465"/>
              <a:gd name="connsiteX3902" fmla="*/ 2969738 w 3127281"/>
              <a:gd name="connsiteY3902" fmla="*/ 1054208 h 2597465"/>
              <a:gd name="connsiteX3903" fmla="*/ 2970566 w 3127281"/>
              <a:gd name="connsiteY3903" fmla="*/ 1055408 h 2597465"/>
              <a:gd name="connsiteX3904" fmla="*/ 2969366 w 3127281"/>
              <a:gd name="connsiteY3904" fmla="*/ 1056265 h 2597465"/>
              <a:gd name="connsiteX3905" fmla="*/ 2968499 w 3127281"/>
              <a:gd name="connsiteY3905" fmla="*/ 1055065 h 2597465"/>
              <a:gd name="connsiteX3906" fmla="*/ 2968509 w 3127281"/>
              <a:gd name="connsiteY3906" fmla="*/ 1055027 h 2597465"/>
              <a:gd name="connsiteX3907" fmla="*/ 2969738 w 3127281"/>
              <a:gd name="connsiteY3907" fmla="*/ 1054208 h 2597465"/>
              <a:gd name="connsiteX3908" fmla="*/ 1325723 w 3127281"/>
              <a:gd name="connsiteY3908" fmla="*/ 1052303 h 2597465"/>
              <a:gd name="connsiteX3909" fmla="*/ 1325932 w 3127281"/>
              <a:gd name="connsiteY3909" fmla="*/ 1052331 h 2597465"/>
              <a:gd name="connsiteX3910" fmla="*/ 1339629 w 3127281"/>
              <a:gd name="connsiteY3910" fmla="*/ 1071353 h 2597465"/>
              <a:gd name="connsiteX3911" fmla="*/ 1320598 w 3127281"/>
              <a:gd name="connsiteY3911" fmla="*/ 1085240 h 2597465"/>
              <a:gd name="connsiteX3912" fmla="*/ 1306692 w 3127281"/>
              <a:gd name="connsiteY3912" fmla="*/ 1066209 h 2597465"/>
              <a:gd name="connsiteX3913" fmla="*/ 1325723 w 3127281"/>
              <a:gd name="connsiteY3913" fmla="*/ 1052303 h 2597465"/>
              <a:gd name="connsiteX3914" fmla="*/ 2509775 w 3127281"/>
              <a:gd name="connsiteY3914" fmla="*/ 1050969 h 2597465"/>
              <a:gd name="connsiteX3915" fmla="*/ 2510080 w 3127281"/>
              <a:gd name="connsiteY3915" fmla="*/ 1050978 h 2597465"/>
              <a:gd name="connsiteX3916" fmla="*/ 2511204 w 3127281"/>
              <a:gd name="connsiteY3916" fmla="*/ 1052493 h 2597465"/>
              <a:gd name="connsiteX3917" fmla="*/ 2511175 w 3127281"/>
              <a:gd name="connsiteY3917" fmla="*/ 1052635 h 2597465"/>
              <a:gd name="connsiteX3918" fmla="*/ 2509775 w 3127281"/>
              <a:gd name="connsiteY3918" fmla="*/ 1053445 h 2597465"/>
              <a:gd name="connsiteX3919" fmla="*/ 2508537 w 3127281"/>
              <a:gd name="connsiteY3919" fmla="*/ 1052207 h 2597465"/>
              <a:gd name="connsiteX3920" fmla="*/ 2509775 w 3127281"/>
              <a:gd name="connsiteY3920" fmla="*/ 1050969 h 2597465"/>
              <a:gd name="connsiteX3921" fmla="*/ 779845 w 3127281"/>
              <a:gd name="connsiteY3921" fmla="*/ 1045349 h 2597465"/>
              <a:gd name="connsiteX3922" fmla="*/ 779885 w 3127281"/>
              <a:gd name="connsiteY3922" fmla="*/ 1045359 h 2597465"/>
              <a:gd name="connsiteX3923" fmla="*/ 784926 w 3127281"/>
              <a:gd name="connsiteY3923" fmla="*/ 1052350 h 2597465"/>
              <a:gd name="connsiteX3924" fmla="*/ 777933 w 3127281"/>
              <a:gd name="connsiteY3924" fmla="*/ 1057389 h 2597465"/>
              <a:gd name="connsiteX3925" fmla="*/ 772892 w 3127281"/>
              <a:gd name="connsiteY3925" fmla="*/ 1050398 h 2597465"/>
              <a:gd name="connsiteX3926" fmla="*/ 779845 w 3127281"/>
              <a:gd name="connsiteY3926" fmla="*/ 1045349 h 2597465"/>
              <a:gd name="connsiteX3927" fmla="*/ 1796924 w 3127281"/>
              <a:gd name="connsiteY3927" fmla="*/ 1042682 h 2597465"/>
              <a:gd name="connsiteX3928" fmla="*/ 1807021 w 3127281"/>
              <a:gd name="connsiteY3928" fmla="*/ 1056588 h 2597465"/>
              <a:gd name="connsiteX3929" fmla="*/ 1807011 w 3127281"/>
              <a:gd name="connsiteY3929" fmla="*/ 1056665 h 2597465"/>
              <a:gd name="connsiteX3930" fmla="*/ 1793019 w 3127281"/>
              <a:gd name="connsiteY3930" fmla="*/ 1066752 h 2597465"/>
              <a:gd name="connsiteX3931" fmla="*/ 1782942 w 3127281"/>
              <a:gd name="connsiteY3931" fmla="*/ 1052769 h 2597465"/>
              <a:gd name="connsiteX3932" fmla="*/ 1796924 w 3127281"/>
              <a:gd name="connsiteY3932" fmla="*/ 1042682 h 2597465"/>
              <a:gd name="connsiteX3933" fmla="*/ 2279651 w 3127281"/>
              <a:gd name="connsiteY3933" fmla="*/ 1040016 h 2597465"/>
              <a:gd name="connsiteX3934" fmla="*/ 2279880 w 3127281"/>
              <a:gd name="connsiteY3934" fmla="*/ 1040054 h 2597465"/>
              <a:gd name="connsiteX3935" fmla="*/ 2289176 w 3127281"/>
              <a:gd name="connsiteY3935" fmla="*/ 1052779 h 2597465"/>
              <a:gd name="connsiteX3936" fmla="*/ 2276679 w 3127281"/>
              <a:gd name="connsiteY3936" fmla="*/ 1062104 h 2597465"/>
              <a:gd name="connsiteX3937" fmla="*/ 2267116 w 3127281"/>
              <a:gd name="connsiteY3937" fmla="*/ 1049579 h 2597465"/>
              <a:gd name="connsiteX3938" fmla="*/ 2279651 w 3127281"/>
              <a:gd name="connsiteY3938" fmla="*/ 1040016 h 2597465"/>
              <a:gd name="connsiteX3939" fmla="*/ 1249141 w 3127281"/>
              <a:gd name="connsiteY3939" fmla="*/ 1039920 h 2597465"/>
              <a:gd name="connsiteX3940" fmla="*/ 1249160 w 3127281"/>
              <a:gd name="connsiteY3940" fmla="*/ 1039920 h 2597465"/>
              <a:gd name="connsiteX3941" fmla="*/ 1263048 w 3127281"/>
              <a:gd name="connsiteY3941" fmla="*/ 1058970 h 2597465"/>
              <a:gd name="connsiteX3942" fmla="*/ 1263019 w 3127281"/>
              <a:gd name="connsiteY3942" fmla="*/ 1059142 h 2597465"/>
              <a:gd name="connsiteX3943" fmla="*/ 1243798 w 3127281"/>
              <a:gd name="connsiteY3943" fmla="*/ 1073020 h 2597465"/>
              <a:gd name="connsiteX3944" fmla="*/ 1229920 w 3127281"/>
              <a:gd name="connsiteY3944" fmla="*/ 1053798 h 2597465"/>
              <a:gd name="connsiteX3945" fmla="*/ 1249141 w 3127281"/>
              <a:gd name="connsiteY3945" fmla="*/ 1039920 h 2597465"/>
              <a:gd name="connsiteX3946" fmla="*/ 2044574 w 3127281"/>
              <a:gd name="connsiteY3946" fmla="*/ 1037443 h 2597465"/>
              <a:gd name="connsiteX3947" fmla="*/ 2055528 w 3127281"/>
              <a:gd name="connsiteY3947" fmla="*/ 1052493 h 2597465"/>
              <a:gd name="connsiteX3948" fmla="*/ 2040516 w 3127281"/>
              <a:gd name="connsiteY3948" fmla="*/ 1063418 h 2597465"/>
              <a:gd name="connsiteX3949" fmla="*/ 2029562 w 3127281"/>
              <a:gd name="connsiteY3949" fmla="*/ 1048407 h 2597465"/>
              <a:gd name="connsiteX3950" fmla="*/ 2044574 w 3127281"/>
              <a:gd name="connsiteY3950" fmla="*/ 1037443 h 2597465"/>
              <a:gd name="connsiteX3951" fmla="*/ 1532891 w 3127281"/>
              <a:gd name="connsiteY3951" fmla="*/ 1034872 h 2597465"/>
              <a:gd name="connsiteX3952" fmla="*/ 1545274 w 3127281"/>
              <a:gd name="connsiteY3952" fmla="*/ 1051922 h 2597465"/>
              <a:gd name="connsiteX3953" fmla="*/ 1545255 w 3127281"/>
              <a:gd name="connsiteY3953" fmla="*/ 1052026 h 2597465"/>
              <a:gd name="connsiteX3954" fmla="*/ 1528100 w 3127281"/>
              <a:gd name="connsiteY3954" fmla="*/ 1064390 h 2597465"/>
              <a:gd name="connsiteX3955" fmla="*/ 1515737 w 3127281"/>
              <a:gd name="connsiteY3955" fmla="*/ 1047235 h 2597465"/>
              <a:gd name="connsiteX3956" fmla="*/ 1532891 w 3127281"/>
              <a:gd name="connsiteY3956" fmla="*/ 1034872 h 2597465"/>
              <a:gd name="connsiteX3957" fmla="*/ 704597 w 3127281"/>
              <a:gd name="connsiteY3957" fmla="*/ 1034300 h 2597465"/>
              <a:gd name="connsiteX3958" fmla="*/ 704627 w 3127281"/>
              <a:gd name="connsiteY3958" fmla="*/ 1034300 h 2597465"/>
              <a:gd name="connsiteX3959" fmla="*/ 708979 w 3127281"/>
              <a:gd name="connsiteY3959" fmla="*/ 1040301 h 2597465"/>
              <a:gd name="connsiteX3960" fmla="*/ 708954 w 3127281"/>
              <a:gd name="connsiteY3960" fmla="*/ 1040453 h 2597465"/>
              <a:gd name="connsiteX3961" fmla="*/ 702796 w 3127281"/>
              <a:gd name="connsiteY3961" fmla="*/ 1044816 h 2597465"/>
              <a:gd name="connsiteX3962" fmla="*/ 698439 w 3127281"/>
              <a:gd name="connsiteY3962" fmla="*/ 1038653 h 2597465"/>
              <a:gd name="connsiteX3963" fmla="*/ 704597 w 3127281"/>
              <a:gd name="connsiteY3963" fmla="*/ 1034300 h 2597465"/>
              <a:gd name="connsiteX3964" fmla="*/ 3043271 w 3127281"/>
              <a:gd name="connsiteY3964" fmla="*/ 1032585 h 2597465"/>
              <a:gd name="connsiteX3965" fmla="*/ 3043842 w 3127281"/>
              <a:gd name="connsiteY3965" fmla="*/ 1032585 h 2597465"/>
              <a:gd name="connsiteX3966" fmla="*/ 3043842 w 3127281"/>
              <a:gd name="connsiteY3966" fmla="*/ 1033157 h 2597465"/>
              <a:gd name="connsiteX3967" fmla="*/ 3043271 w 3127281"/>
              <a:gd name="connsiteY3967" fmla="*/ 1033157 h 2597465"/>
              <a:gd name="connsiteX3968" fmla="*/ 3043271 w 3127281"/>
              <a:gd name="connsiteY3968" fmla="*/ 1032585 h 2597465"/>
              <a:gd name="connsiteX3969" fmla="*/ 2583308 w 3127281"/>
              <a:gd name="connsiteY3969" fmla="*/ 1029442 h 2597465"/>
              <a:gd name="connsiteX3970" fmla="*/ 2583527 w 3127281"/>
              <a:gd name="connsiteY3970" fmla="*/ 1029471 h 2597465"/>
              <a:gd name="connsiteX3971" fmla="*/ 2583975 w 3127281"/>
              <a:gd name="connsiteY3971" fmla="*/ 1030300 h 2597465"/>
              <a:gd name="connsiteX3972" fmla="*/ 2583118 w 3127281"/>
              <a:gd name="connsiteY3972" fmla="*/ 1030966 h 2597465"/>
              <a:gd name="connsiteX3973" fmla="*/ 2582451 w 3127281"/>
              <a:gd name="connsiteY3973" fmla="*/ 1030014 h 2597465"/>
              <a:gd name="connsiteX3974" fmla="*/ 2583308 w 3127281"/>
              <a:gd name="connsiteY3974" fmla="*/ 1029442 h 2597465"/>
              <a:gd name="connsiteX3975" fmla="*/ 1172846 w 3127281"/>
              <a:gd name="connsiteY3975" fmla="*/ 1028775 h 2597465"/>
              <a:gd name="connsiteX3976" fmla="*/ 1172858 w 3127281"/>
              <a:gd name="connsiteY3976" fmla="*/ 1028775 h 2597465"/>
              <a:gd name="connsiteX3977" fmla="*/ 1185896 w 3127281"/>
              <a:gd name="connsiteY3977" fmla="*/ 1046778 h 2597465"/>
              <a:gd name="connsiteX3978" fmla="*/ 1167907 w 3127281"/>
              <a:gd name="connsiteY3978" fmla="*/ 1059817 h 2597465"/>
              <a:gd name="connsiteX3979" fmla="*/ 1154856 w 3127281"/>
              <a:gd name="connsiteY3979" fmla="*/ 1041825 h 2597465"/>
              <a:gd name="connsiteX3980" fmla="*/ 1172846 w 3127281"/>
              <a:gd name="connsiteY3980" fmla="*/ 1028775 h 2597465"/>
              <a:gd name="connsiteX3981" fmla="*/ 1664337 w 3127281"/>
              <a:gd name="connsiteY3981" fmla="*/ 1027156 h 2597465"/>
              <a:gd name="connsiteX3982" fmla="*/ 1675576 w 3127281"/>
              <a:gd name="connsiteY3982" fmla="*/ 1042491 h 2597465"/>
              <a:gd name="connsiteX3983" fmla="*/ 1660269 w 3127281"/>
              <a:gd name="connsiteY3983" fmla="*/ 1053712 h 2597465"/>
              <a:gd name="connsiteX3984" fmla="*/ 1649030 w 3127281"/>
              <a:gd name="connsiteY3984" fmla="*/ 1038396 h 2597465"/>
              <a:gd name="connsiteX3985" fmla="*/ 1664337 w 3127281"/>
              <a:gd name="connsiteY3985" fmla="*/ 1027156 h 2597465"/>
              <a:gd name="connsiteX3986" fmla="*/ 2351565 w 3127281"/>
              <a:gd name="connsiteY3986" fmla="*/ 1026013 h 2597465"/>
              <a:gd name="connsiteX3987" fmla="*/ 2351679 w 3127281"/>
              <a:gd name="connsiteY3987" fmla="*/ 1026033 h 2597465"/>
              <a:gd name="connsiteX3988" fmla="*/ 2354137 w 3127281"/>
              <a:gd name="connsiteY3988" fmla="*/ 1029576 h 2597465"/>
              <a:gd name="connsiteX3989" fmla="*/ 2350594 w 3127281"/>
              <a:gd name="connsiteY3989" fmla="*/ 1032033 h 2597465"/>
              <a:gd name="connsiteX3990" fmla="*/ 2348136 w 3127281"/>
              <a:gd name="connsiteY3990" fmla="*/ 1028490 h 2597465"/>
              <a:gd name="connsiteX3991" fmla="*/ 2351565 w 3127281"/>
              <a:gd name="connsiteY3991" fmla="*/ 1026013 h 2597465"/>
              <a:gd name="connsiteX3992" fmla="*/ 629540 w 3127281"/>
              <a:gd name="connsiteY3992" fmla="*/ 1021347 h 2597465"/>
              <a:gd name="connsiteX3993" fmla="*/ 630437 w 3127281"/>
              <a:gd name="connsiteY3993" fmla="*/ 1021489 h 2597465"/>
              <a:gd name="connsiteX3994" fmla="*/ 635203 w 3127281"/>
              <a:gd name="connsiteY3994" fmla="*/ 1029157 h 2597465"/>
              <a:gd name="connsiteX3995" fmla="*/ 627539 w 3127281"/>
              <a:gd name="connsiteY3995" fmla="*/ 1033920 h 2597465"/>
              <a:gd name="connsiteX3996" fmla="*/ 622630 w 3127281"/>
              <a:gd name="connsiteY3996" fmla="*/ 1027157 h 2597465"/>
              <a:gd name="connsiteX3997" fmla="*/ 629540 w 3127281"/>
              <a:gd name="connsiteY3997" fmla="*/ 1021347 h 2597465"/>
              <a:gd name="connsiteX3998" fmla="*/ 1872266 w 3127281"/>
              <a:gd name="connsiteY3998" fmla="*/ 1019632 h 2597465"/>
              <a:gd name="connsiteX3999" fmla="*/ 1882363 w 3127281"/>
              <a:gd name="connsiteY3999" fmla="*/ 1033538 h 2597465"/>
              <a:gd name="connsiteX4000" fmla="*/ 1882353 w 3127281"/>
              <a:gd name="connsiteY4000" fmla="*/ 1033615 h 2597465"/>
              <a:gd name="connsiteX4001" fmla="*/ 1868361 w 3127281"/>
              <a:gd name="connsiteY4001" fmla="*/ 1043702 h 2597465"/>
              <a:gd name="connsiteX4002" fmla="*/ 1858284 w 3127281"/>
              <a:gd name="connsiteY4002" fmla="*/ 1029719 h 2597465"/>
              <a:gd name="connsiteX4003" fmla="*/ 1872266 w 3127281"/>
              <a:gd name="connsiteY4003" fmla="*/ 1019632 h 2597465"/>
              <a:gd name="connsiteX4004" fmla="*/ 1597661 w 3127281"/>
              <a:gd name="connsiteY4004" fmla="*/ 1015917 h 2597465"/>
              <a:gd name="connsiteX4005" fmla="*/ 1609662 w 3127281"/>
              <a:gd name="connsiteY4005" fmla="*/ 1032395 h 2597465"/>
              <a:gd name="connsiteX4006" fmla="*/ 1593260 w 3127281"/>
              <a:gd name="connsiteY4006" fmla="*/ 1044339 h 2597465"/>
              <a:gd name="connsiteX4007" fmla="*/ 1581249 w 3127281"/>
              <a:gd name="connsiteY4007" fmla="*/ 1027928 h 2597465"/>
              <a:gd name="connsiteX4008" fmla="*/ 1597661 w 3127281"/>
              <a:gd name="connsiteY4008" fmla="*/ 1015917 h 2597465"/>
              <a:gd name="connsiteX4009" fmla="*/ 2117917 w 3127281"/>
              <a:gd name="connsiteY4009" fmla="*/ 1015060 h 2597465"/>
              <a:gd name="connsiteX4010" fmla="*/ 2117965 w 3127281"/>
              <a:gd name="connsiteY4010" fmla="*/ 1015069 h 2597465"/>
              <a:gd name="connsiteX4011" fmla="*/ 2129252 w 3127281"/>
              <a:gd name="connsiteY4011" fmla="*/ 1030681 h 2597465"/>
              <a:gd name="connsiteX4012" fmla="*/ 2129233 w 3127281"/>
              <a:gd name="connsiteY4012" fmla="*/ 1030814 h 2597465"/>
              <a:gd name="connsiteX4013" fmla="*/ 2113478 w 3127281"/>
              <a:gd name="connsiteY4013" fmla="*/ 1042130 h 2597465"/>
              <a:gd name="connsiteX4014" fmla="*/ 2102163 w 3127281"/>
              <a:gd name="connsiteY4014" fmla="*/ 1026376 h 2597465"/>
              <a:gd name="connsiteX4015" fmla="*/ 2117917 w 3127281"/>
              <a:gd name="connsiteY4015" fmla="*/ 1015060 h 2597465"/>
              <a:gd name="connsiteX4016" fmla="*/ 1097218 w 3127281"/>
              <a:gd name="connsiteY4016" fmla="*/ 1014965 h 2597465"/>
              <a:gd name="connsiteX4017" fmla="*/ 1111791 w 3127281"/>
              <a:gd name="connsiteY4017" fmla="*/ 1034967 h 2597465"/>
              <a:gd name="connsiteX4018" fmla="*/ 1111783 w 3127281"/>
              <a:gd name="connsiteY4018" fmla="*/ 1035015 h 2597465"/>
              <a:gd name="connsiteX4019" fmla="*/ 1091729 w 3127281"/>
              <a:gd name="connsiteY4019" fmla="*/ 1049588 h 2597465"/>
              <a:gd name="connsiteX4020" fmla="*/ 1077164 w 3127281"/>
              <a:gd name="connsiteY4020" fmla="*/ 1029529 h 2597465"/>
              <a:gd name="connsiteX4021" fmla="*/ 1097218 w 3127281"/>
              <a:gd name="connsiteY4021" fmla="*/ 1014965 h 2597465"/>
              <a:gd name="connsiteX4022" fmla="*/ 1441832 w 3127281"/>
              <a:gd name="connsiteY4022" fmla="*/ 1010488 h 2597465"/>
              <a:gd name="connsiteX4023" fmla="*/ 1454453 w 3127281"/>
              <a:gd name="connsiteY4023" fmla="*/ 1027871 h 2597465"/>
              <a:gd name="connsiteX4024" fmla="*/ 1437070 w 3127281"/>
              <a:gd name="connsiteY4024" fmla="*/ 1040492 h 2597465"/>
              <a:gd name="connsiteX4025" fmla="*/ 1424449 w 3127281"/>
              <a:gd name="connsiteY4025" fmla="*/ 1023109 h 2597465"/>
              <a:gd name="connsiteX4026" fmla="*/ 1441832 w 3127281"/>
              <a:gd name="connsiteY4026" fmla="*/ 1010488 h 2597465"/>
              <a:gd name="connsiteX4027" fmla="*/ 2887250 w 3127281"/>
              <a:gd name="connsiteY4027" fmla="*/ 1008964 h 2597465"/>
              <a:gd name="connsiteX4028" fmla="*/ 2887822 w 3127281"/>
              <a:gd name="connsiteY4028" fmla="*/ 1008964 h 2597465"/>
              <a:gd name="connsiteX4029" fmla="*/ 2887822 w 3127281"/>
              <a:gd name="connsiteY4029" fmla="*/ 1009535 h 2597465"/>
              <a:gd name="connsiteX4030" fmla="*/ 2887250 w 3127281"/>
              <a:gd name="connsiteY4030" fmla="*/ 1009535 h 2597465"/>
              <a:gd name="connsiteX4031" fmla="*/ 2887250 w 3127281"/>
              <a:gd name="connsiteY4031" fmla="*/ 1008964 h 2597465"/>
              <a:gd name="connsiteX4032" fmla="*/ 554483 w 3127281"/>
              <a:gd name="connsiteY4032" fmla="*/ 1008773 h 2597465"/>
              <a:gd name="connsiteX4033" fmla="*/ 554748 w 3127281"/>
              <a:gd name="connsiteY4033" fmla="*/ 1008811 h 2597465"/>
              <a:gd name="connsiteX4034" fmla="*/ 560388 w 3127281"/>
              <a:gd name="connsiteY4034" fmla="*/ 1016869 h 2597465"/>
              <a:gd name="connsiteX4035" fmla="*/ 552378 w 3127281"/>
              <a:gd name="connsiteY4035" fmla="*/ 1022708 h 2597465"/>
              <a:gd name="connsiteX4036" fmla="*/ 546461 w 3127281"/>
              <a:gd name="connsiteY4036" fmla="*/ 1014688 h 2597465"/>
              <a:gd name="connsiteX4037" fmla="*/ 554483 w 3127281"/>
              <a:gd name="connsiteY4037" fmla="*/ 1008773 h 2597465"/>
              <a:gd name="connsiteX4038" fmla="*/ 2656936 w 3127281"/>
              <a:gd name="connsiteY4038" fmla="*/ 1006869 h 2597465"/>
              <a:gd name="connsiteX4039" fmla="*/ 2657355 w 3127281"/>
              <a:gd name="connsiteY4039" fmla="*/ 1006869 h 2597465"/>
              <a:gd name="connsiteX4040" fmla="*/ 2658365 w 3127281"/>
              <a:gd name="connsiteY4040" fmla="*/ 1008297 h 2597465"/>
              <a:gd name="connsiteX4041" fmla="*/ 2658365 w 3127281"/>
              <a:gd name="connsiteY4041" fmla="*/ 1008326 h 2597465"/>
              <a:gd name="connsiteX4042" fmla="*/ 2656936 w 3127281"/>
              <a:gd name="connsiteY4042" fmla="*/ 1009345 h 2597465"/>
              <a:gd name="connsiteX4043" fmla="*/ 2655698 w 3127281"/>
              <a:gd name="connsiteY4043" fmla="*/ 1008107 h 2597465"/>
              <a:gd name="connsiteX4044" fmla="*/ 2656936 w 3127281"/>
              <a:gd name="connsiteY4044" fmla="*/ 1006869 h 2597465"/>
              <a:gd name="connsiteX4045" fmla="*/ 2424622 w 3127281"/>
              <a:gd name="connsiteY4045" fmla="*/ 1005058 h 2597465"/>
              <a:gd name="connsiteX4046" fmla="*/ 2426241 w 3127281"/>
              <a:gd name="connsiteY4046" fmla="*/ 1007344 h 2597465"/>
              <a:gd name="connsiteX4047" fmla="*/ 2426232 w 3127281"/>
              <a:gd name="connsiteY4047" fmla="*/ 1007383 h 2597465"/>
              <a:gd name="connsiteX4048" fmla="*/ 2423955 w 3127281"/>
              <a:gd name="connsiteY4048" fmla="*/ 1009059 h 2597465"/>
              <a:gd name="connsiteX4049" fmla="*/ 2422288 w 3127281"/>
              <a:gd name="connsiteY4049" fmla="*/ 1006725 h 2597465"/>
              <a:gd name="connsiteX4050" fmla="*/ 2424622 w 3127281"/>
              <a:gd name="connsiteY4050" fmla="*/ 1005058 h 2597465"/>
              <a:gd name="connsiteX4051" fmla="*/ 1021494 w 3127281"/>
              <a:gd name="connsiteY4051" fmla="*/ 1002963 h 2597465"/>
              <a:gd name="connsiteX4052" fmla="*/ 1021630 w 3127281"/>
              <a:gd name="connsiteY4052" fmla="*/ 1002982 h 2597465"/>
              <a:gd name="connsiteX4053" fmla="*/ 1036067 w 3127281"/>
              <a:gd name="connsiteY4053" fmla="*/ 1022965 h 2597465"/>
              <a:gd name="connsiteX4054" fmla="*/ 1036059 w 3127281"/>
              <a:gd name="connsiteY4054" fmla="*/ 1023013 h 2597465"/>
              <a:gd name="connsiteX4055" fmla="*/ 1016005 w 3127281"/>
              <a:gd name="connsiteY4055" fmla="*/ 1037586 h 2597465"/>
              <a:gd name="connsiteX4056" fmla="*/ 1001440 w 3127281"/>
              <a:gd name="connsiteY4056" fmla="*/ 1017527 h 2597465"/>
              <a:gd name="connsiteX4057" fmla="*/ 1021494 w 3127281"/>
              <a:gd name="connsiteY4057" fmla="*/ 1002963 h 2597465"/>
              <a:gd name="connsiteX4058" fmla="*/ 478569 w 3127281"/>
              <a:gd name="connsiteY4058" fmla="*/ 1001820 h 2597465"/>
              <a:gd name="connsiteX4059" fmla="*/ 480283 w 3127281"/>
              <a:gd name="connsiteY4059" fmla="*/ 1004201 h 2597465"/>
              <a:gd name="connsiteX4060" fmla="*/ 477902 w 3127281"/>
              <a:gd name="connsiteY4060" fmla="*/ 1005916 h 2597465"/>
              <a:gd name="connsiteX4061" fmla="*/ 476431 w 3127281"/>
              <a:gd name="connsiteY4061" fmla="*/ 1003868 h 2597465"/>
              <a:gd name="connsiteX4062" fmla="*/ 478569 w 3127281"/>
              <a:gd name="connsiteY4062" fmla="*/ 1001820 h 2597465"/>
              <a:gd name="connsiteX4063" fmla="*/ 944817 w 3127281"/>
              <a:gd name="connsiteY4063" fmla="*/ 998010 h 2597465"/>
              <a:gd name="connsiteX4064" fmla="*/ 953485 w 3127281"/>
              <a:gd name="connsiteY4064" fmla="*/ 1009916 h 2597465"/>
              <a:gd name="connsiteX4065" fmla="*/ 941651 w 3127281"/>
              <a:gd name="connsiteY4065" fmla="*/ 1018536 h 2597465"/>
              <a:gd name="connsiteX4066" fmla="*/ 932973 w 3127281"/>
              <a:gd name="connsiteY4066" fmla="*/ 1006687 h 2597465"/>
              <a:gd name="connsiteX4067" fmla="*/ 944817 w 3127281"/>
              <a:gd name="connsiteY4067" fmla="*/ 998010 h 2597465"/>
              <a:gd name="connsiteX4068" fmla="*/ 1946561 w 3127281"/>
              <a:gd name="connsiteY4068" fmla="*/ 997058 h 2597465"/>
              <a:gd name="connsiteX4069" fmla="*/ 1956658 w 3127281"/>
              <a:gd name="connsiteY4069" fmla="*/ 1010964 h 2597465"/>
              <a:gd name="connsiteX4070" fmla="*/ 1956648 w 3127281"/>
              <a:gd name="connsiteY4070" fmla="*/ 1011041 h 2597465"/>
              <a:gd name="connsiteX4071" fmla="*/ 1942656 w 3127281"/>
              <a:gd name="connsiteY4071" fmla="*/ 1021128 h 2597465"/>
              <a:gd name="connsiteX4072" fmla="*/ 1932579 w 3127281"/>
              <a:gd name="connsiteY4072" fmla="*/ 1007145 h 2597465"/>
              <a:gd name="connsiteX4073" fmla="*/ 1946561 w 3127281"/>
              <a:gd name="connsiteY4073" fmla="*/ 997058 h 2597465"/>
              <a:gd name="connsiteX4074" fmla="*/ 1357727 w 3127281"/>
              <a:gd name="connsiteY4074" fmla="*/ 994009 h 2597465"/>
              <a:gd name="connsiteX4075" fmla="*/ 1357831 w 3127281"/>
              <a:gd name="connsiteY4075" fmla="*/ 994028 h 2597465"/>
              <a:gd name="connsiteX4076" fmla="*/ 1370195 w 3127281"/>
              <a:gd name="connsiteY4076" fmla="*/ 1011183 h 2597465"/>
              <a:gd name="connsiteX4077" fmla="*/ 1353040 w 3127281"/>
              <a:gd name="connsiteY4077" fmla="*/ 1023546 h 2597465"/>
              <a:gd name="connsiteX4078" fmla="*/ 1340677 w 3127281"/>
              <a:gd name="connsiteY4078" fmla="*/ 1006392 h 2597465"/>
              <a:gd name="connsiteX4079" fmla="*/ 1340715 w 3127281"/>
              <a:gd name="connsiteY4079" fmla="*/ 1006125 h 2597465"/>
              <a:gd name="connsiteX4080" fmla="*/ 1357727 w 3127281"/>
              <a:gd name="connsiteY4080" fmla="*/ 994009 h 2597465"/>
              <a:gd name="connsiteX4081" fmla="*/ 2190688 w 3127281"/>
              <a:gd name="connsiteY4081" fmla="*/ 993628 h 2597465"/>
              <a:gd name="connsiteX4082" fmla="*/ 2201642 w 3127281"/>
              <a:gd name="connsiteY4082" fmla="*/ 1008678 h 2597465"/>
              <a:gd name="connsiteX4083" fmla="*/ 2186630 w 3127281"/>
              <a:gd name="connsiteY4083" fmla="*/ 1019603 h 2597465"/>
              <a:gd name="connsiteX4084" fmla="*/ 2175676 w 3127281"/>
              <a:gd name="connsiteY4084" fmla="*/ 1004592 h 2597465"/>
              <a:gd name="connsiteX4085" fmla="*/ 2190688 w 3127281"/>
              <a:gd name="connsiteY4085" fmla="*/ 993628 h 2597465"/>
              <a:gd name="connsiteX4086" fmla="*/ 868237 w 3127281"/>
              <a:gd name="connsiteY4086" fmla="*/ 992866 h 2597465"/>
              <a:gd name="connsiteX4087" fmla="*/ 868411 w 3127281"/>
              <a:gd name="connsiteY4087" fmla="*/ 992895 h 2597465"/>
              <a:gd name="connsiteX4088" fmla="*/ 871190 w 3127281"/>
              <a:gd name="connsiteY4088" fmla="*/ 996867 h 2597465"/>
              <a:gd name="connsiteX4089" fmla="*/ 871187 w 3127281"/>
              <a:gd name="connsiteY4089" fmla="*/ 996886 h 2597465"/>
              <a:gd name="connsiteX4090" fmla="*/ 867170 w 3127281"/>
              <a:gd name="connsiteY4090" fmla="*/ 999829 h 2597465"/>
              <a:gd name="connsiteX4091" fmla="*/ 864220 w 3127281"/>
              <a:gd name="connsiteY4091" fmla="*/ 995819 h 2597465"/>
              <a:gd name="connsiteX4092" fmla="*/ 868237 w 3127281"/>
              <a:gd name="connsiteY4092" fmla="*/ 992866 h 2597465"/>
              <a:gd name="connsiteX4093" fmla="*/ 1751300 w 3127281"/>
              <a:gd name="connsiteY4093" fmla="*/ 991533 h 2597465"/>
              <a:gd name="connsiteX4094" fmla="*/ 1751338 w 3127281"/>
              <a:gd name="connsiteY4094" fmla="*/ 991543 h 2597465"/>
              <a:gd name="connsiteX4095" fmla="*/ 1762254 w 3127281"/>
              <a:gd name="connsiteY4095" fmla="*/ 1006583 h 2597465"/>
              <a:gd name="connsiteX4096" fmla="*/ 1747242 w 3127281"/>
              <a:gd name="connsiteY4096" fmla="*/ 1017508 h 2597465"/>
              <a:gd name="connsiteX4097" fmla="*/ 1736288 w 3127281"/>
              <a:gd name="connsiteY4097" fmla="*/ 1002497 h 2597465"/>
              <a:gd name="connsiteX4098" fmla="*/ 1751300 w 3127281"/>
              <a:gd name="connsiteY4098" fmla="*/ 991533 h 2597465"/>
              <a:gd name="connsiteX4099" fmla="*/ 2729707 w 3127281"/>
              <a:gd name="connsiteY4099" fmla="*/ 985532 h 2597465"/>
              <a:gd name="connsiteX4100" fmla="*/ 2730374 w 3127281"/>
              <a:gd name="connsiteY4100" fmla="*/ 985627 h 2597465"/>
              <a:gd name="connsiteX4101" fmla="*/ 2730374 w 3127281"/>
              <a:gd name="connsiteY4101" fmla="*/ 986199 h 2597465"/>
              <a:gd name="connsiteX4102" fmla="*/ 2730278 w 3127281"/>
              <a:gd name="connsiteY4102" fmla="*/ 986294 h 2597465"/>
              <a:gd name="connsiteX4103" fmla="*/ 2729612 w 3127281"/>
              <a:gd name="connsiteY4103" fmla="*/ 986199 h 2597465"/>
              <a:gd name="connsiteX4104" fmla="*/ 2729707 w 3127281"/>
              <a:gd name="connsiteY4104" fmla="*/ 985532 h 2597465"/>
              <a:gd name="connsiteX4105" fmla="*/ 792703 w 3127281"/>
              <a:gd name="connsiteY4105" fmla="*/ 981913 h 2597465"/>
              <a:gd name="connsiteX4106" fmla="*/ 794584 w 3127281"/>
              <a:gd name="connsiteY4106" fmla="*/ 984466 h 2597465"/>
              <a:gd name="connsiteX4107" fmla="*/ 791941 w 3127281"/>
              <a:gd name="connsiteY4107" fmla="*/ 986961 h 2597465"/>
              <a:gd name="connsiteX4108" fmla="*/ 791324 w 3127281"/>
              <a:gd name="connsiteY4108" fmla="*/ 986866 h 2597465"/>
              <a:gd name="connsiteX4109" fmla="*/ 789536 w 3127281"/>
              <a:gd name="connsiteY4109" fmla="*/ 983704 h 2597465"/>
              <a:gd name="connsiteX4110" fmla="*/ 792703 w 3127281"/>
              <a:gd name="connsiteY4110" fmla="*/ 981913 h 2597465"/>
              <a:gd name="connsiteX4111" fmla="*/ 1277049 w 3127281"/>
              <a:gd name="connsiteY4111" fmla="*/ 979531 h 2597465"/>
              <a:gd name="connsiteX4112" fmla="*/ 1277125 w 3127281"/>
              <a:gd name="connsiteY4112" fmla="*/ 979541 h 2597465"/>
              <a:gd name="connsiteX4113" fmla="*/ 1289717 w 3127281"/>
              <a:gd name="connsiteY4113" fmla="*/ 996867 h 2597465"/>
              <a:gd name="connsiteX4114" fmla="*/ 1272468 w 3127281"/>
              <a:gd name="connsiteY4114" fmla="*/ 1009468 h 2597465"/>
              <a:gd name="connsiteX4115" fmla="*/ 1259790 w 3127281"/>
              <a:gd name="connsiteY4115" fmla="*/ 992209 h 2597465"/>
              <a:gd name="connsiteX4116" fmla="*/ 1277049 w 3127281"/>
              <a:gd name="connsiteY4116" fmla="*/ 979531 h 2597465"/>
              <a:gd name="connsiteX4117" fmla="*/ 2262696 w 3127281"/>
              <a:gd name="connsiteY4117" fmla="*/ 977721 h 2597465"/>
              <a:gd name="connsiteX4118" fmla="*/ 2268554 w 3127281"/>
              <a:gd name="connsiteY4118" fmla="*/ 985865 h 2597465"/>
              <a:gd name="connsiteX4119" fmla="*/ 2260410 w 3127281"/>
              <a:gd name="connsiteY4119" fmla="*/ 991723 h 2597465"/>
              <a:gd name="connsiteX4120" fmla="*/ 2254552 w 3127281"/>
              <a:gd name="connsiteY4120" fmla="*/ 983579 h 2597465"/>
              <a:gd name="connsiteX4121" fmla="*/ 2262696 w 3127281"/>
              <a:gd name="connsiteY4121" fmla="*/ 977721 h 2597465"/>
              <a:gd name="connsiteX4122" fmla="*/ 2020285 w 3127281"/>
              <a:gd name="connsiteY4122" fmla="*/ 975055 h 2597465"/>
              <a:gd name="connsiteX4123" fmla="*/ 2029810 w 3127281"/>
              <a:gd name="connsiteY4123" fmla="*/ 988676 h 2597465"/>
              <a:gd name="connsiteX4124" fmla="*/ 2029753 w 3127281"/>
              <a:gd name="connsiteY4124" fmla="*/ 988981 h 2597465"/>
              <a:gd name="connsiteX4125" fmla="*/ 2015837 w 3127281"/>
              <a:gd name="connsiteY4125" fmla="*/ 998449 h 2597465"/>
              <a:gd name="connsiteX4126" fmla="*/ 2006360 w 3127281"/>
              <a:gd name="connsiteY4126" fmla="*/ 984523 h 2597465"/>
              <a:gd name="connsiteX4127" fmla="*/ 2020285 w 3127281"/>
              <a:gd name="connsiteY4127" fmla="*/ 975055 h 2597465"/>
              <a:gd name="connsiteX4128" fmla="*/ 717361 w 3127281"/>
              <a:gd name="connsiteY4128" fmla="*/ 970007 h 2597465"/>
              <a:gd name="connsiteX4129" fmla="*/ 717849 w 3127281"/>
              <a:gd name="connsiteY4129" fmla="*/ 970083 h 2597465"/>
              <a:gd name="connsiteX4130" fmla="*/ 720090 w 3127281"/>
              <a:gd name="connsiteY4130" fmla="*/ 973769 h 2597465"/>
              <a:gd name="connsiteX4131" fmla="*/ 716408 w 3127281"/>
              <a:gd name="connsiteY4131" fmla="*/ 976008 h 2597465"/>
              <a:gd name="connsiteX4132" fmla="*/ 713932 w 3127281"/>
              <a:gd name="connsiteY4132" fmla="*/ 972483 h 2597465"/>
              <a:gd name="connsiteX4133" fmla="*/ 713944 w 3127281"/>
              <a:gd name="connsiteY4133" fmla="*/ 972407 h 2597465"/>
              <a:gd name="connsiteX4134" fmla="*/ 717361 w 3127281"/>
              <a:gd name="connsiteY4134" fmla="*/ 970007 h 2597465"/>
              <a:gd name="connsiteX4135" fmla="*/ 1495267 w 3127281"/>
              <a:gd name="connsiteY4135" fmla="*/ 968482 h 2597465"/>
              <a:gd name="connsiteX4136" fmla="*/ 1495343 w 3127281"/>
              <a:gd name="connsiteY4136" fmla="*/ 968492 h 2597465"/>
              <a:gd name="connsiteX4137" fmla="*/ 1507935 w 3127281"/>
              <a:gd name="connsiteY4137" fmla="*/ 985818 h 2597465"/>
              <a:gd name="connsiteX4138" fmla="*/ 1490686 w 3127281"/>
              <a:gd name="connsiteY4138" fmla="*/ 998419 h 2597465"/>
              <a:gd name="connsiteX4139" fmla="*/ 1478008 w 3127281"/>
              <a:gd name="connsiteY4139" fmla="*/ 981160 h 2597465"/>
              <a:gd name="connsiteX4140" fmla="*/ 1495267 w 3127281"/>
              <a:gd name="connsiteY4140" fmla="*/ 968482 h 2597465"/>
              <a:gd name="connsiteX4141" fmla="*/ 1197992 w 3127281"/>
              <a:gd name="connsiteY4141" fmla="*/ 966482 h 2597465"/>
              <a:gd name="connsiteX4142" fmla="*/ 1198049 w 3127281"/>
              <a:gd name="connsiteY4142" fmla="*/ 966492 h 2597465"/>
              <a:gd name="connsiteX4143" fmla="*/ 1210279 w 3127281"/>
              <a:gd name="connsiteY4143" fmla="*/ 983246 h 2597465"/>
              <a:gd name="connsiteX4144" fmla="*/ 1193582 w 3127281"/>
              <a:gd name="connsiteY4144" fmla="*/ 995486 h 2597465"/>
              <a:gd name="connsiteX4145" fmla="*/ 1181284 w 3127281"/>
              <a:gd name="connsiteY4145" fmla="*/ 978779 h 2597465"/>
              <a:gd name="connsiteX4146" fmla="*/ 1197992 w 3127281"/>
              <a:gd name="connsiteY4146" fmla="*/ 966482 h 2597465"/>
              <a:gd name="connsiteX4147" fmla="*/ 1832261 w 3127281"/>
              <a:gd name="connsiteY4147" fmla="*/ 963720 h 2597465"/>
              <a:gd name="connsiteX4148" fmla="*/ 1843025 w 3127281"/>
              <a:gd name="connsiteY4148" fmla="*/ 978484 h 2597465"/>
              <a:gd name="connsiteX4149" fmla="*/ 1843015 w 3127281"/>
              <a:gd name="connsiteY4149" fmla="*/ 978551 h 2597465"/>
              <a:gd name="connsiteX4150" fmla="*/ 1828185 w 3127281"/>
              <a:gd name="connsiteY4150" fmla="*/ 989304 h 2597465"/>
              <a:gd name="connsiteX4151" fmla="*/ 1817431 w 3127281"/>
              <a:gd name="connsiteY4151" fmla="*/ 974474 h 2597465"/>
              <a:gd name="connsiteX4152" fmla="*/ 1832261 w 3127281"/>
              <a:gd name="connsiteY4152" fmla="*/ 963720 h 2597465"/>
              <a:gd name="connsiteX4153" fmla="*/ 2570449 w 3127281"/>
              <a:gd name="connsiteY4153" fmla="*/ 962577 h 2597465"/>
              <a:gd name="connsiteX4154" fmla="*/ 2570744 w 3127281"/>
              <a:gd name="connsiteY4154" fmla="*/ 962872 h 2597465"/>
              <a:gd name="connsiteX4155" fmla="*/ 2570449 w 3127281"/>
              <a:gd name="connsiteY4155" fmla="*/ 963624 h 2597465"/>
              <a:gd name="connsiteX4156" fmla="*/ 2569992 w 3127281"/>
              <a:gd name="connsiteY4156" fmla="*/ 963624 h 2597465"/>
              <a:gd name="connsiteX4157" fmla="*/ 2569696 w 3127281"/>
              <a:gd name="connsiteY4157" fmla="*/ 962872 h 2597465"/>
              <a:gd name="connsiteX4158" fmla="*/ 2570449 w 3127281"/>
              <a:gd name="connsiteY4158" fmla="*/ 962577 h 2597465"/>
              <a:gd name="connsiteX4159" fmla="*/ 2334515 w 3127281"/>
              <a:gd name="connsiteY4159" fmla="*/ 962100 h 2597465"/>
              <a:gd name="connsiteX4160" fmla="*/ 2334525 w 3127281"/>
              <a:gd name="connsiteY4160" fmla="*/ 962100 h 2597465"/>
              <a:gd name="connsiteX4161" fmla="*/ 2335182 w 3127281"/>
              <a:gd name="connsiteY4161" fmla="*/ 962958 h 2597465"/>
              <a:gd name="connsiteX4162" fmla="*/ 2335172 w 3127281"/>
              <a:gd name="connsiteY4162" fmla="*/ 963005 h 2597465"/>
              <a:gd name="connsiteX4163" fmla="*/ 2334229 w 3127281"/>
              <a:gd name="connsiteY4163" fmla="*/ 963529 h 2597465"/>
              <a:gd name="connsiteX4164" fmla="*/ 2334106 w 3127281"/>
              <a:gd name="connsiteY4164" fmla="*/ 963501 h 2597465"/>
              <a:gd name="connsiteX4165" fmla="*/ 2333658 w 3127281"/>
              <a:gd name="connsiteY4165" fmla="*/ 962672 h 2597465"/>
              <a:gd name="connsiteX4166" fmla="*/ 2334515 w 3127281"/>
              <a:gd name="connsiteY4166" fmla="*/ 962100 h 2597465"/>
              <a:gd name="connsiteX4167" fmla="*/ 1692721 w 3127281"/>
              <a:gd name="connsiteY4167" fmla="*/ 956576 h 2597465"/>
              <a:gd name="connsiteX4168" fmla="*/ 1692769 w 3127281"/>
              <a:gd name="connsiteY4168" fmla="*/ 956586 h 2597465"/>
              <a:gd name="connsiteX4169" fmla="*/ 1704056 w 3127281"/>
              <a:gd name="connsiteY4169" fmla="*/ 972197 h 2597465"/>
              <a:gd name="connsiteX4170" fmla="*/ 1688492 w 3127281"/>
              <a:gd name="connsiteY4170" fmla="*/ 983484 h 2597465"/>
              <a:gd name="connsiteX4171" fmla="*/ 1677148 w 3127281"/>
              <a:gd name="connsiteY4171" fmla="*/ 967920 h 2597465"/>
              <a:gd name="connsiteX4172" fmla="*/ 1692721 w 3127281"/>
              <a:gd name="connsiteY4172" fmla="*/ 956576 h 2597465"/>
              <a:gd name="connsiteX4173" fmla="*/ 642494 w 3127281"/>
              <a:gd name="connsiteY4173" fmla="*/ 954862 h 2597465"/>
              <a:gd name="connsiteX4174" fmla="*/ 642650 w 3127281"/>
              <a:gd name="connsiteY4174" fmla="*/ 954891 h 2597465"/>
              <a:gd name="connsiteX4175" fmla="*/ 647256 w 3127281"/>
              <a:gd name="connsiteY4175" fmla="*/ 961530 h 2597465"/>
              <a:gd name="connsiteX4176" fmla="*/ 647250 w 3127281"/>
              <a:gd name="connsiteY4176" fmla="*/ 961558 h 2597465"/>
              <a:gd name="connsiteX4177" fmla="*/ 640550 w 3127281"/>
              <a:gd name="connsiteY4177" fmla="*/ 966321 h 2597465"/>
              <a:gd name="connsiteX4178" fmla="*/ 635794 w 3127281"/>
              <a:gd name="connsiteY4178" fmla="*/ 959615 h 2597465"/>
              <a:gd name="connsiteX4179" fmla="*/ 642494 w 3127281"/>
              <a:gd name="connsiteY4179" fmla="*/ 954862 h 2597465"/>
              <a:gd name="connsiteX4180" fmla="*/ 1119983 w 3127281"/>
              <a:gd name="connsiteY4180" fmla="*/ 954385 h 2597465"/>
              <a:gd name="connsiteX4181" fmla="*/ 1131603 w 3127281"/>
              <a:gd name="connsiteY4181" fmla="*/ 970006 h 2597465"/>
              <a:gd name="connsiteX4182" fmla="*/ 1131563 w 3127281"/>
              <a:gd name="connsiteY4182" fmla="*/ 970283 h 2597465"/>
              <a:gd name="connsiteX4183" fmla="*/ 1115667 w 3127281"/>
              <a:gd name="connsiteY4183" fmla="*/ 981865 h 2597465"/>
              <a:gd name="connsiteX4184" fmla="*/ 1104086 w 3127281"/>
              <a:gd name="connsiteY4184" fmla="*/ 965968 h 2597465"/>
              <a:gd name="connsiteX4185" fmla="*/ 1119983 w 3127281"/>
              <a:gd name="connsiteY4185" fmla="*/ 954385 h 2597465"/>
              <a:gd name="connsiteX4186" fmla="*/ 2093818 w 3127281"/>
              <a:gd name="connsiteY4186" fmla="*/ 952862 h 2597465"/>
              <a:gd name="connsiteX4187" fmla="*/ 2103724 w 3127281"/>
              <a:gd name="connsiteY4187" fmla="*/ 966101 h 2597465"/>
              <a:gd name="connsiteX4188" fmla="*/ 2090103 w 3127281"/>
              <a:gd name="connsiteY4188" fmla="*/ 976007 h 2597465"/>
              <a:gd name="connsiteX4189" fmla="*/ 2080197 w 3127281"/>
              <a:gd name="connsiteY4189" fmla="*/ 962387 h 2597465"/>
              <a:gd name="connsiteX4190" fmla="*/ 2093818 w 3127281"/>
              <a:gd name="connsiteY4190" fmla="*/ 952862 h 2597465"/>
              <a:gd name="connsiteX4191" fmla="*/ 1558799 w 3127281"/>
              <a:gd name="connsiteY4191" fmla="*/ 944575 h 2597465"/>
              <a:gd name="connsiteX4192" fmla="*/ 1570991 w 3127281"/>
              <a:gd name="connsiteY4192" fmla="*/ 961339 h 2597465"/>
              <a:gd name="connsiteX4193" fmla="*/ 1570991 w 3127281"/>
              <a:gd name="connsiteY4193" fmla="*/ 961358 h 2597465"/>
              <a:gd name="connsiteX4194" fmla="*/ 1554199 w 3127281"/>
              <a:gd name="connsiteY4194" fmla="*/ 973550 h 2597465"/>
              <a:gd name="connsiteX4195" fmla="*/ 1542016 w 3127281"/>
              <a:gd name="connsiteY4195" fmla="*/ 956767 h 2597465"/>
              <a:gd name="connsiteX4196" fmla="*/ 1558799 w 3127281"/>
              <a:gd name="connsiteY4196" fmla="*/ 944575 h 2597465"/>
              <a:gd name="connsiteX4197" fmla="*/ 1402494 w 3127281"/>
              <a:gd name="connsiteY4197" fmla="*/ 943146 h 2597465"/>
              <a:gd name="connsiteX4198" fmla="*/ 1402561 w 3127281"/>
              <a:gd name="connsiteY4198" fmla="*/ 943155 h 2597465"/>
              <a:gd name="connsiteX4199" fmla="*/ 1414495 w 3127281"/>
              <a:gd name="connsiteY4199" fmla="*/ 959624 h 2597465"/>
              <a:gd name="connsiteX4200" fmla="*/ 1398093 w 3127281"/>
              <a:gd name="connsiteY4200" fmla="*/ 971568 h 2597465"/>
              <a:gd name="connsiteX4201" fmla="*/ 1386082 w 3127281"/>
              <a:gd name="connsiteY4201" fmla="*/ 955157 h 2597465"/>
              <a:gd name="connsiteX4202" fmla="*/ 1402494 w 3127281"/>
              <a:gd name="connsiteY4202" fmla="*/ 943146 h 2597465"/>
              <a:gd name="connsiteX4203" fmla="*/ 1042639 w 3127281"/>
              <a:gd name="connsiteY4203" fmla="*/ 942861 h 2597465"/>
              <a:gd name="connsiteX4204" fmla="*/ 1042870 w 3127281"/>
              <a:gd name="connsiteY4204" fmla="*/ 942899 h 2597465"/>
              <a:gd name="connsiteX4205" fmla="*/ 1053307 w 3127281"/>
              <a:gd name="connsiteY4205" fmla="*/ 957624 h 2597465"/>
              <a:gd name="connsiteX4206" fmla="*/ 1038591 w 3127281"/>
              <a:gd name="connsiteY4206" fmla="*/ 968254 h 2597465"/>
              <a:gd name="connsiteX4207" fmla="*/ 1027917 w 3127281"/>
              <a:gd name="connsiteY4207" fmla="*/ 953538 h 2597465"/>
              <a:gd name="connsiteX4208" fmla="*/ 1042639 w 3127281"/>
              <a:gd name="connsiteY4208" fmla="*/ 942861 h 2597465"/>
              <a:gd name="connsiteX4209" fmla="*/ 567437 w 3127281"/>
              <a:gd name="connsiteY4209" fmla="*/ 941432 h 2597465"/>
              <a:gd name="connsiteX4210" fmla="*/ 567617 w 3127281"/>
              <a:gd name="connsiteY4210" fmla="*/ 941460 h 2597465"/>
              <a:gd name="connsiteX4211" fmla="*/ 574065 w 3127281"/>
              <a:gd name="connsiteY4211" fmla="*/ 950595 h 2597465"/>
              <a:gd name="connsiteX4212" fmla="*/ 564932 w 3127281"/>
              <a:gd name="connsiteY4212" fmla="*/ 957043 h 2597465"/>
              <a:gd name="connsiteX4213" fmla="*/ 558483 w 3127281"/>
              <a:gd name="connsiteY4213" fmla="*/ 947909 h 2597465"/>
              <a:gd name="connsiteX4214" fmla="*/ 558484 w 3127281"/>
              <a:gd name="connsiteY4214" fmla="*/ 947899 h 2597465"/>
              <a:gd name="connsiteX4215" fmla="*/ 567437 w 3127281"/>
              <a:gd name="connsiteY4215" fmla="*/ 941432 h 2597465"/>
              <a:gd name="connsiteX4216" fmla="*/ 2407381 w 3127281"/>
              <a:gd name="connsiteY4216" fmla="*/ 940193 h 2597465"/>
              <a:gd name="connsiteX4217" fmla="*/ 2407391 w 3127281"/>
              <a:gd name="connsiteY4217" fmla="*/ 940193 h 2597465"/>
              <a:gd name="connsiteX4218" fmla="*/ 2408048 w 3127281"/>
              <a:gd name="connsiteY4218" fmla="*/ 941051 h 2597465"/>
              <a:gd name="connsiteX4219" fmla="*/ 2407191 w 3127281"/>
              <a:gd name="connsiteY4219" fmla="*/ 941622 h 2597465"/>
              <a:gd name="connsiteX4220" fmla="*/ 2406972 w 3127281"/>
              <a:gd name="connsiteY4220" fmla="*/ 941594 h 2597465"/>
              <a:gd name="connsiteX4221" fmla="*/ 2406524 w 3127281"/>
              <a:gd name="connsiteY4221" fmla="*/ 940765 h 2597465"/>
              <a:gd name="connsiteX4222" fmla="*/ 2407381 w 3127281"/>
              <a:gd name="connsiteY4222" fmla="*/ 940193 h 2597465"/>
              <a:gd name="connsiteX4223" fmla="*/ 1626617 w 3127281"/>
              <a:gd name="connsiteY4223" fmla="*/ 939908 h 2597465"/>
              <a:gd name="connsiteX4224" fmla="*/ 1638904 w 3127281"/>
              <a:gd name="connsiteY4224" fmla="*/ 956767 h 2597465"/>
              <a:gd name="connsiteX4225" fmla="*/ 1622235 w 3127281"/>
              <a:gd name="connsiteY4225" fmla="*/ 968911 h 2597465"/>
              <a:gd name="connsiteX4226" fmla="*/ 1609919 w 3127281"/>
              <a:gd name="connsiteY4226" fmla="*/ 952224 h 2597465"/>
              <a:gd name="connsiteX4227" fmla="*/ 1626617 w 3127281"/>
              <a:gd name="connsiteY4227" fmla="*/ 939908 h 2597465"/>
              <a:gd name="connsiteX4228" fmla="*/ 1910176 w 3127281"/>
              <a:gd name="connsiteY4228" fmla="*/ 939622 h 2597465"/>
              <a:gd name="connsiteX4229" fmla="*/ 1919701 w 3127281"/>
              <a:gd name="connsiteY4229" fmla="*/ 953243 h 2597465"/>
              <a:gd name="connsiteX4230" fmla="*/ 1919644 w 3127281"/>
              <a:gd name="connsiteY4230" fmla="*/ 953548 h 2597465"/>
              <a:gd name="connsiteX4231" fmla="*/ 1905728 w 3127281"/>
              <a:gd name="connsiteY4231" fmla="*/ 963016 h 2597465"/>
              <a:gd name="connsiteX4232" fmla="*/ 1896251 w 3127281"/>
              <a:gd name="connsiteY4232" fmla="*/ 949090 h 2597465"/>
              <a:gd name="connsiteX4233" fmla="*/ 1910176 w 3127281"/>
              <a:gd name="connsiteY4233" fmla="*/ 939622 h 2597465"/>
              <a:gd name="connsiteX4234" fmla="*/ 2643696 w 3127281"/>
              <a:gd name="connsiteY4234" fmla="*/ 939621 h 2597465"/>
              <a:gd name="connsiteX4235" fmla="*/ 2643753 w 3127281"/>
              <a:gd name="connsiteY4235" fmla="*/ 939631 h 2597465"/>
              <a:gd name="connsiteX4236" fmla="*/ 2644934 w 3127281"/>
              <a:gd name="connsiteY4236" fmla="*/ 941431 h 2597465"/>
              <a:gd name="connsiteX4237" fmla="*/ 2643191 w 3127281"/>
              <a:gd name="connsiteY4237" fmla="*/ 942631 h 2597465"/>
              <a:gd name="connsiteX4238" fmla="*/ 2641944 w 3127281"/>
              <a:gd name="connsiteY4238" fmla="*/ 940869 h 2597465"/>
              <a:gd name="connsiteX4239" fmla="*/ 2643696 w 3127281"/>
              <a:gd name="connsiteY4239" fmla="*/ 939621 h 2597465"/>
              <a:gd name="connsiteX4240" fmla="*/ 965011 w 3127281"/>
              <a:gd name="connsiteY4240" fmla="*/ 935717 h 2597465"/>
              <a:gd name="connsiteX4241" fmla="*/ 971298 w 3127281"/>
              <a:gd name="connsiteY4241" fmla="*/ 944384 h 2597465"/>
              <a:gd name="connsiteX4242" fmla="*/ 962630 w 3127281"/>
              <a:gd name="connsiteY4242" fmla="*/ 950671 h 2597465"/>
              <a:gd name="connsiteX4243" fmla="*/ 956343 w 3127281"/>
              <a:gd name="connsiteY4243" fmla="*/ 942003 h 2597465"/>
              <a:gd name="connsiteX4244" fmla="*/ 965011 w 3127281"/>
              <a:gd name="connsiteY4244" fmla="*/ 935717 h 2597465"/>
              <a:gd name="connsiteX4245" fmla="*/ 492000 w 3127281"/>
              <a:gd name="connsiteY4245" fmla="*/ 931906 h 2597465"/>
              <a:gd name="connsiteX4246" fmla="*/ 492027 w 3127281"/>
              <a:gd name="connsiteY4246" fmla="*/ 931906 h 2597465"/>
              <a:gd name="connsiteX4247" fmla="*/ 496476 w 3127281"/>
              <a:gd name="connsiteY4247" fmla="*/ 938002 h 2597465"/>
              <a:gd name="connsiteX4248" fmla="*/ 490413 w 3127281"/>
              <a:gd name="connsiteY4248" fmla="*/ 942460 h 2597465"/>
              <a:gd name="connsiteX4249" fmla="*/ 485931 w 3127281"/>
              <a:gd name="connsiteY4249" fmla="*/ 936383 h 2597465"/>
              <a:gd name="connsiteX4250" fmla="*/ 492000 w 3127281"/>
              <a:gd name="connsiteY4250" fmla="*/ 931906 h 2597465"/>
              <a:gd name="connsiteX4251" fmla="*/ 2167256 w 3127281"/>
              <a:gd name="connsiteY4251" fmla="*/ 930763 h 2597465"/>
              <a:gd name="connsiteX4252" fmla="*/ 2176781 w 3127281"/>
              <a:gd name="connsiteY4252" fmla="*/ 944289 h 2597465"/>
              <a:gd name="connsiteX4253" fmla="*/ 2176714 w 3127281"/>
              <a:gd name="connsiteY4253" fmla="*/ 944698 h 2597465"/>
              <a:gd name="connsiteX4254" fmla="*/ 2162779 w 3127281"/>
              <a:gd name="connsiteY4254" fmla="*/ 954147 h 2597465"/>
              <a:gd name="connsiteX4255" fmla="*/ 2153321 w 3127281"/>
              <a:gd name="connsiteY4255" fmla="*/ 940222 h 2597465"/>
              <a:gd name="connsiteX4256" fmla="*/ 2167256 w 3127281"/>
              <a:gd name="connsiteY4256" fmla="*/ 930763 h 2597465"/>
              <a:gd name="connsiteX4257" fmla="*/ 887572 w 3127281"/>
              <a:gd name="connsiteY4257" fmla="*/ 929430 h 2597465"/>
              <a:gd name="connsiteX4258" fmla="*/ 887707 w 3127281"/>
              <a:gd name="connsiteY4258" fmla="*/ 929449 h 2597465"/>
              <a:gd name="connsiteX4259" fmla="*/ 888810 w 3127281"/>
              <a:gd name="connsiteY4259" fmla="*/ 931144 h 2597465"/>
              <a:gd name="connsiteX4260" fmla="*/ 888801 w 3127281"/>
              <a:gd name="connsiteY4260" fmla="*/ 931201 h 2597465"/>
              <a:gd name="connsiteX4261" fmla="*/ 887031 w 3127281"/>
              <a:gd name="connsiteY4261" fmla="*/ 932430 h 2597465"/>
              <a:gd name="connsiteX4262" fmla="*/ 885801 w 3127281"/>
              <a:gd name="connsiteY4262" fmla="*/ 930658 h 2597465"/>
              <a:gd name="connsiteX4263" fmla="*/ 887572 w 3127281"/>
              <a:gd name="connsiteY4263" fmla="*/ 929430 h 2597465"/>
              <a:gd name="connsiteX4264" fmla="*/ 1315626 w 3127281"/>
              <a:gd name="connsiteY4264" fmla="*/ 924762 h 2597465"/>
              <a:gd name="connsiteX4265" fmla="*/ 1327056 w 3127281"/>
              <a:gd name="connsiteY4265" fmla="*/ 940383 h 2597465"/>
              <a:gd name="connsiteX4266" fmla="*/ 1311587 w 3127281"/>
              <a:gd name="connsiteY4266" fmla="*/ 951699 h 2597465"/>
              <a:gd name="connsiteX4267" fmla="*/ 1300138 w 3127281"/>
              <a:gd name="connsiteY4267" fmla="*/ 936212 h 2597465"/>
              <a:gd name="connsiteX4268" fmla="*/ 1315626 w 3127281"/>
              <a:gd name="connsiteY4268" fmla="*/ 924762 h 2597465"/>
              <a:gd name="connsiteX4269" fmla="*/ 415799 w 3127281"/>
              <a:gd name="connsiteY4269" fmla="*/ 923620 h 2597465"/>
              <a:gd name="connsiteX4270" fmla="*/ 416216 w 3127281"/>
              <a:gd name="connsiteY4270" fmla="*/ 923620 h 2597465"/>
              <a:gd name="connsiteX4271" fmla="*/ 417228 w 3127281"/>
              <a:gd name="connsiteY4271" fmla="*/ 925048 h 2597465"/>
              <a:gd name="connsiteX4272" fmla="*/ 417193 w 3127281"/>
              <a:gd name="connsiteY4272" fmla="*/ 925277 h 2597465"/>
              <a:gd name="connsiteX4273" fmla="*/ 415799 w 3127281"/>
              <a:gd name="connsiteY4273" fmla="*/ 926096 h 2597465"/>
              <a:gd name="connsiteX4274" fmla="*/ 414561 w 3127281"/>
              <a:gd name="connsiteY4274" fmla="*/ 924858 h 2597465"/>
              <a:gd name="connsiteX4275" fmla="*/ 415799 w 3127281"/>
              <a:gd name="connsiteY4275" fmla="*/ 923620 h 2597465"/>
              <a:gd name="connsiteX4276" fmla="*/ 1780922 w 3127281"/>
              <a:gd name="connsiteY4276" fmla="*/ 918952 h 2597465"/>
              <a:gd name="connsiteX4277" fmla="*/ 1791686 w 3127281"/>
              <a:gd name="connsiteY4277" fmla="*/ 933716 h 2597465"/>
              <a:gd name="connsiteX4278" fmla="*/ 1791676 w 3127281"/>
              <a:gd name="connsiteY4278" fmla="*/ 933783 h 2597465"/>
              <a:gd name="connsiteX4279" fmla="*/ 1776846 w 3127281"/>
              <a:gd name="connsiteY4279" fmla="*/ 944536 h 2597465"/>
              <a:gd name="connsiteX4280" fmla="*/ 1766092 w 3127281"/>
              <a:gd name="connsiteY4280" fmla="*/ 929706 h 2597465"/>
              <a:gd name="connsiteX4281" fmla="*/ 1780922 w 3127281"/>
              <a:gd name="connsiteY4281" fmla="*/ 918952 h 2597465"/>
              <a:gd name="connsiteX4282" fmla="*/ 2715991 w 3127281"/>
              <a:gd name="connsiteY4282" fmla="*/ 918667 h 2597465"/>
              <a:gd name="connsiteX4283" fmla="*/ 2716563 w 3127281"/>
              <a:gd name="connsiteY4283" fmla="*/ 918667 h 2597465"/>
              <a:gd name="connsiteX4284" fmla="*/ 2716563 w 3127281"/>
              <a:gd name="connsiteY4284" fmla="*/ 919238 h 2597465"/>
              <a:gd name="connsiteX4285" fmla="*/ 2715991 w 3127281"/>
              <a:gd name="connsiteY4285" fmla="*/ 919238 h 2597465"/>
              <a:gd name="connsiteX4286" fmla="*/ 2715991 w 3127281"/>
              <a:gd name="connsiteY4286" fmla="*/ 918667 h 2597465"/>
              <a:gd name="connsiteX4287" fmla="*/ 810515 w 3127281"/>
              <a:gd name="connsiteY4287" fmla="*/ 918190 h 2597465"/>
              <a:gd name="connsiteX4288" fmla="*/ 811181 w 3127281"/>
              <a:gd name="connsiteY4288" fmla="*/ 918285 h 2597465"/>
              <a:gd name="connsiteX4289" fmla="*/ 811181 w 3127281"/>
              <a:gd name="connsiteY4289" fmla="*/ 918857 h 2597465"/>
              <a:gd name="connsiteX4290" fmla="*/ 811086 w 3127281"/>
              <a:gd name="connsiteY4290" fmla="*/ 918952 h 2597465"/>
              <a:gd name="connsiteX4291" fmla="*/ 810419 w 3127281"/>
              <a:gd name="connsiteY4291" fmla="*/ 918857 h 2597465"/>
              <a:gd name="connsiteX4292" fmla="*/ 810515 w 3127281"/>
              <a:gd name="connsiteY4292" fmla="*/ 918190 h 2597465"/>
              <a:gd name="connsiteX4293" fmla="*/ 1986472 w 3127281"/>
              <a:gd name="connsiteY4293" fmla="*/ 916476 h 2597465"/>
              <a:gd name="connsiteX4294" fmla="*/ 1986872 w 3127281"/>
              <a:gd name="connsiteY4294" fmla="*/ 916543 h 2597465"/>
              <a:gd name="connsiteX4295" fmla="*/ 1995711 w 3127281"/>
              <a:gd name="connsiteY4295" fmla="*/ 929430 h 2597465"/>
              <a:gd name="connsiteX4296" fmla="*/ 1995568 w 3127281"/>
              <a:gd name="connsiteY4296" fmla="*/ 930363 h 2597465"/>
              <a:gd name="connsiteX4297" fmla="*/ 1982452 w 3127281"/>
              <a:gd name="connsiteY4297" fmla="*/ 939107 h 2597465"/>
              <a:gd name="connsiteX4298" fmla="*/ 1973708 w 3127281"/>
              <a:gd name="connsiteY4298" fmla="*/ 926001 h 2597465"/>
              <a:gd name="connsiteX4299" fmla="*/ 1973765 w 3127281"/>
              <a:gd name="connsiteY4299" fmla="*/ 925572 h 2597465"/>
              <a:gd name="connsiteX4300" fmla="*/ 1986472 w 3127281"/>
              <a:gd name="connsiteY4300" fmla="*/ 916476 h 2597465"/>
              <a:gd name="connsiteX4301" fmla="*/ 2239932 w 3127281"/>
              <a:gd name="connsiteY4301" fmla="*/ 912857 h 2597465"/>
              <a:gd name="connsiteX4302" fmla="*/ 2239741 w 3127281"/>
              <a:gd name="connsiteY4302" fmla="*/ 913142 h 2597465"/>
              <a:gd name="connsiteX4303" fmla="*/ 2246456 w 3127281"/>
              <a:gd name="connsiteY4303" fmla="*/ 922429 h 2597465"/>
              <a:gd name="connsiteX4304" fmla="*/ 2237170 w 3127281"/>
              <a:gd name="connsiteY4304" fmla="*/ 929144 h 2597465"/>
              <a:gd name="connsiteX4305" fmla="*/ 2237036 w 3127281"/>
              <a:gd name="connsiteY4305" fmla="*/ 929125 h 2597465"/>
              <a:gd name="connsiteX4306" fmla="*/ 2230407 w 3127281"/>
              <a:gd name="connsiteY4306" fmla="*/ 919619 h 2597465"/>
              <a:gd name="connsiteX4307" fmla="*/ 2239932 w 3127281"/>
              <a:gd name="connsiteY4307" fmla="*/ 912857 h 2597465"/>
              <a:gd name="connsiteX4308" fmla="*/ 1232473 w 3127281"/>
              <a:gd name="connsiteY4308" fmla="*/ 908380 h 2597465"/>
              <a:gd name="connsiteX4309" fmla="*/ 1232625 w 3127281"/>
              <a:gd name="connsiteY4309" fmla="*/ 908409 h 2597465"/>
              <a:gd name="connsiteX4310" fmla="*/ 1243998 w 3127281"/>
              <a:gd name="connsiteY4310" fmla="*/ 924287 h 2597465"/>
              <a:gd name="connsiteX4311" fmla="*/ 1243779 w 3127281"/>
              <a:gd name="connsiteY4311" fmla="*/ 925630 h 2597465"/>
              <a:gd name="connsiteX4312" fmla="*/ 1227310 w 3127281"/>
              <a:gd name="connsiteY4312" fmla="*/ 936374 h 2597465"/>
              <a:gd name="connsiteX4313" fmla="*/ 1216566 w 3127281"/>
              <a:gd name="connsiteY4313" fmla="*/ 919905 h 2597465"/>
              <a:gd name="connsiteX4314" fmla="*/ 1216594 w 3127281"/>
              <a:gd name="connsiteY4314" fmla="*/ 919753 h 2597465"/>
              <a:gd name="connsiteX4315" fmla="*/ 1232473 w 3127281"/>
              <a:gd name="connsiteY4315" fmla="*/ 908380 h 2597465"/>
              <a:gd name="connsiteX4316" fmla="*/ 735172 w 3127281"/>
              <a:gd name="connsiteY4316" fmla="*/ 905903 h 2597465"/>
              <a:gd name="connsiteX4317" fmla="*/ 735744 w 3127281"/>
              <a:gd name="connsiteY4317" fmla="*/ 906760 h 2597465"/>
              <a:gd name="connsiteX4318" fmla="*/ 734887 w 3127281"/>
              <a:gd name="connsiteY4318" fmla="*/ 907427 h 2597465"/>
              <a:gd name="connsiteX4319" fmla="*/ 734315 w 3127281"/>
              <a:gd name="connsiteY4319" fmla="*/ 906570 h 2597465"/>
              <a:gd name="connsiteX4320" fmla="*/ 734343 w 3127281"/>
              <a:gd name="connsiteY4320" fmla="*/ 906351 h 2597465"/>
              <a:gd name="connsiteX4321" fmla="*/ 735172 w 3127281"/>
              <a:gd name="connsiteY4321" fmla="*/ 905903 h 2597465"/>
              <a:gd name="connsiteX4322" fmla="*/ 1457834 w 3127281"/>
              <a:gd name="connsiteY4322" fmla="*/ 901807 h 2597465"/>
              <a:gd name="connsiteX4323" fmla="*/ 1470883 w 3127281"/>
              <a:gd name="connsiteY4323" fmla="*/ 919714 h 2597465"/>
              <a:gd name="connsiteX4324" fmla="*/ 1470864 w 3127281"/>
              <a:gd name="connsiteY4324" fmla="*/ 919809 h 2597465"/>
              <a:gd name="connsiteX4325" fmla="*/ 1452862 w 3127281"/>
              <a:gd name="connsiteY4325" fmla="*/ 932849 h 2597465"/>
              <a:gd name="connsiteX4326" fmla="*/ 1439832 w 3127281"/>
              <a:gd name="connsiteY4326" fmla="*/ 914837 h 2597465"/>
              <a:gd name="connsiteX4327" fmla="*/ 1457834 w 3127281"/>
              <a:gd name="connsiteY4327" fmla="*/ 901807 h 2597465"/>
              <a:gd name="connsiteX4328" fmla="*/ 1150748 w 3127281"/>
              <a:gd name="connsiteY4328" fmla="*/ 897712 h 2597465"/>
              <a:gd name="connsiteX4329" fmla="*/ 1151320 w 3127281"/>
              <a:gd name="connsiteY4329" fmla="*/ 897807 h 2597465"/>
              <a:gd name="connsiteX4330" fmla="*/ 1158749 w 3127281"/>
              <a:gd name="connsiteY4330" fmla="*/ 909046 h 2597465"/>
              <a:gd name="connsiteX4331" fmla="*/ 1148084 w 3127281"/>
              <a:gd name="connsiteY4331" fmla="*/ 916571 h 2597465"/>
              <a:gd name="connsiteX4332" fmla="*/ 1139985 w 3127281"/>
              <a:gd name="connsiteY4332" fmla="*/ 905808 h 2597465"/>
              <a:gd name="connsiteX4333" fmla="*/ 1150748 w 3127281"/>
              <a:gd name="connsiteY4333" fmla="*/ 897712 h 2597465"/>
              <a:gd name="connsiteX4334" fmla="*/ 2788953 w 3127281"/>
              <a:gd name="connsiteY4334" fmla="*/ 896759 h 2597465"/>
              <a:gd name="connsiteX4335" fmla="*/ 2789333 w 3127281"/>
              <a:gd name="connsiteY4335" fmla="*/ 896759 h 2597465"/>
              <a:gd name="connsiteX4336" fmla="*/ 2789429 w 3127281"/>
              <a:gd name="connsiteY4336" fmla="*/ 896855 h 2597465"/>
              <a:gd name="connsiteX4337" fmla="*/ 2788953 w 3127281"/>
              <a:gd name="connsiteY4337" fmla="*/ 897331 h 2597465"/>
              <a:gd name="connsiteX4338" fmla="*/ 2788953 w 3127281"/>
              <a:gd name="connsiteY4338" fmla="*/ 896759 h 2597465"/>
              <a:gd name="connsiteX4339" fmla="*/ 2788953 w 3127281"/>
              <a:gd name="connsiteY4339" fmla="*/ 896378 h 2597465"/>
              <a:gd name="connsiteX4340" fmla="*/ 2789525 w 3127281"/>
              <a:gd name="connsiteY4340" fmla="*/ 896759 h 2597465"/>
              <a:gd name="connsiteX4341" fmla="*/ 2789333 w 3127281"/>
              <a:gd name="connsiteY4341" fmla="*/ 896759 h 2597465"/>
              <a:gd name="connsiteX4342" fmla="*/ 2312226 w 3127281"/>
              <a:gd name="connsiteY4342" fmla="*/ 895616 h 2597465"/>
              <a:gd name="connsiteX4343" fmla="*/ 2314608 w 3127281"/>
              <a:gd name="connsiteY4343" fmla="*/ 898759 h 2597465"/>
              <a:gd name="connsiteX4344" fmla="*/ 2311369 w 3127281"/>
              <a:gd name="connsiteY4344" fmla="*/ 901141 h 2597465"/>
              <a:gd name="connsiteX4345" fmla="*/ 2311293 w 3127281"/>
              <a:gd name="connsiteY4345" fmla="*/ 901131 h 2597465"/>
              <a:gd name="connsiteX4346" fmla="*/ 2309083 w 3127281"/>
              <a:gd name="connsiteY4346" fmla="*/ 897902 h 2597465"/>
              <a:gd name="connsiteX4347" fmla="*/ 2312226 w 3127281"/>
              <a:gd name="connsiteY4347" fmla="*/ 895616 h 2597465"/>
              <a:gd name="connsiteX4348" fmla="*/ 659353 w 3127281"/>
              <a:gd name="connsiteY4348" fmla="*/ 893807 h 2597465"/>
              <a:gd name="connsiteX4349" fmla="*/ 659382 w 3127281"/>
              <a:gd name="connsiteY4349" fmla="*/ 893807 h 2597465"/>
              <a:gd name="connsiteX4350" fmla="*/ 660401 w 3127281"/>
              <a:gd name="connsiteY4350" fmla="*/ 895236 h 2597465"/>
              <a:gd name="connsiteX4351" fmla="*/ 658877 w 3127281"/>
              <a:gd name="connsiteY4351" fmla="*/ 896283 h 2597465"/>
              <a:gd name="connsiteX4352" fmla="*/ 658848 w 3127281"/>
              <a:gd name="connsiteY4352" fmla="*/ 896283 h 2597465"/>
              <a:gd name="connsiteX4353" fmla="*/ 657829 w 3127281"/>
              <a:gd name="connsiteY4353" fmla="*/ 894855 h 2597465"/>
              <a:gd name="connsiteX4354" fmla="*/ 659353 w 3127281"/>
              <a:gd name="connsiteY4354" fmla="*/ 893807 h 2597465"/>
              <a:gd name="connsiteX4355" fmla="*/ 2062005 w 3127281"/>
              <a:gd name="connsiteY4355" fmla="*/ 892473 h 2597465"/>
              <a:gd name="connsiteX4356" fmla="*/ 2071530 w 3127281"/>
              <a:gd name="connsiteY4356" fmla="*/ 905999 h 2597465"/>
              <a:gd name="connsiteX4357" fmla="*/ 2071492 w 3127281"/>
              <a:gd name="connsiteY4357" fmla="*/ 906218 h 2597465"/>
              <a:gd name="connsiteX4358" fmla="*/ 2057747 w 3127281"/>
              <a:gd name="connsiteY4358" fmla="*/ 915705 h 2597465"/>
              <a:gd name="connsiteX4359" fmla="*/ 2048260 w 3127281"/>
              <a:gd name="connsiteY4359" fmla="*/ 901960 h 2597465"/>
              <a:gd name="connsiteX4360" fmla="*/ 2062005 w 3127281"/>
              <a:gd name="connsiteY4360" fmla="*/ 892473 h 2597465"/>
              <a:gd name="connsiteX4361" fmla="*/ 1070261 w 3127281"/>
              <a:gd name="connsiteY4361" fmla="*/ 888949 h 2597465"/>
              <a:gd name="connsiteX4362" fmla="*/ 1071405 w 3127281"/>
              <a:gd name="connsiteY4362" fmla="*/ 889130 h 2597465"/>
              <a:gd name="connsiteX4363" fmla="*/ 1074743 w 3127281"/>
              <a:gd name="connsiteY4363" fmla="*/ 895140 h 2597465"/>
              <a:gd name="connsiteX4364" fmla="*/ 1068737 w 3127281"/>
              <a:gd name="connsiteY4364" fmla="*/ 898474 h 2597465"/>
              <a:gd name="connsiteX4365" fmla="*/ 1065218 w 3127281"/>
              <a:gd name="connsiteY4365" fmla="*/ 893616 h 2597465"/>
              <a:gd name="connsiteX4366" fmla="*/ 1070261 w 3127281"/>
              <a:gd name="connsiteY4366" fmla="*/ 888949 h 2597465"/>
              <a:gd name="connsiteX4367" fmla="*/ 1864361 w 3127281"/>
              <a:gd name="connsiteY4367" fmla="*/ 887996 h 2597465"/>
              <a:gd name="connsiteX4368" fmla="*/ 1875315 w 3127281"/>
              <a:gd name="connsiteY4368" fmla="*/ 903046 h 2597465"/>
              <a:gd name="connsiteX4369" fmla="*/ 1860303 w 3127281"/>
              <a:gd name="connsiteY4369" fmla="*/ 913971 h 2597465"/>
              <a:gd name="connsiteX4370" fmla="*/ 1849349 w 3127281"/>
              <a:gd name="connsiteY4370" fmla="*/ 898960 h 2597465"/>
              <a:gd name="connsiteX4371" fmla="*/ 1864361 w 3127281"/>
              <a:gd name="connsiteY4371" fmla="*/ 887996 h 2597465"/>
              <a:gd name="connsiteX4372" fmla="*/ 1720724 w 3127281"/>
              <a:gd name="connsiteY4372" fmla="*/ 886663 h 2597465"/>
              <a:gd name="connsiteX4373" fmla="*/ 1720848 w 3127281"/>
              <a:gd name="connsiteY4373" fmla="*/ 886682 h 2597465"/>
              <a:gd name="connsiteX4374" fmla="*/ 1731488 w 3127281"/>
              <a:gd name="connsiteY4374" fmla="*/ 901427 h 2597465"/>
              <a:gd name="connsiteX4375" fmla="*/ 1731478 w 3127281"/>
              <a:gd name="connsiteY4375" fmla="*/ 901494 h 2597465"/>
              <a:gd name="connsiteX4376" fmla="*/ 1716648 w 3127281"/>
              <a:gd name="connsiteY4376" fmla="*/ 912247 h 2597465"/>
              <a:gd name="connsiteX4377" fmla="*/ 1705894 w 3127281"/>
              <a:gd name="connsiteY4377" fmla="*/ 897417 h 2597465"/>
              <a:gd name="connsiteX4378" fmla="*/ 1720724 w 3127281"/>
              <a:gd name="connsiteY4378" fmla="*/ 886663 h 2597465"/>
              <a:gd name="connsiteX4379" fmla="*/ 991300 w 3127281"/>
              <a:gd name="connsiteY4379" fmla="*/ 877233 h 2597465"/>
              <a:gd name="connsiteX4380" fmla="*/ 991369 w 3127281"/>
              <a:gd name="connsiteY4380" fmla="*/ 877243 h 2597465"/>
              <a:gd name="connsiteX4381" fmla="*/ 994062 w 3127281"/>
              <a:gd name="connsiteY4381" fmla="*/ 880948 h 2597465"/>
              <a:gd name="connsiteX4382" fmla="*/ 990252 w 3127281"/>
              <a:gd name="connsiteY4382" fmla="*/ 883710 h 2597465"/>
              <a:gd name="connsiteX4383" fmla="*/ 987490 w 3127281"/>
              <a:gd name="connsiteY4383" fmla="*/ 879996 h 2597465"/>
              <a:gd name="connsiteX4384" fmla="*/ 991300 w 3127281"/>
              <a:gd name="connsiteY4384" fmla="*/ 877233 h 2597465"/>
              <a:gd name="connsiteX4385" fmla="*/ 584201 w 3127281"/>
              <a:gd name="connsiteY4385" fmla="*/ 877042 h 2597465"/>
              <a:gd name="connsiteX4386" fmla="*/ 584253 w 3127281"/>
              <a:gd name="connsiteY4386" fmla="*/ 877052 h 2597465"/>
              <a:gd name="connsiteX4387" fmla="*/ 588773 w 3127281"/>
              <a:gd name="connsiteY4387" fmla="*/ 883424 h 2597465"/>
              <a:gd name="connsiteX4388" fmla="*/ 582391 w 3127281"/>
              <a:gd name="connsiteY4388" fmla="*/ 888091 h 2597465"/>
              <a:gd name="connsiteX4389" fmla="*/ 582339 w 3127281"/>
              <a:gd name="connsiteY4389" fmla="*/ 888082 h 2597465"/>
              <a:gd name="connsiteX4390" fmla="*/ 577819 w 3127281"/>
              <a:gd name="connsiteY4390" fmla="*/ 881709 h 2597465"/>
              <a:gd name="connsiteX4391" fmla="*/ 584201 w 3127281"/>
              <a:gd name="connsiteY4391" fmla="*/ 877042 h 2597465"/>
              <a:gd name="connsiteX4392" fmla="*/ 1363822 w 3127281"/>
              <a:gd name="connsiteY4392" fmla="*/ 876757 h 2597465"/>
              <a:gd name="connsiteX4393" fmla="*/ 1363955 w 3127281"/>
              <a:gd name="connsiteY4393" fmla="*/ 876776 h 2597465"/>
              <a:gd name="connsiteX4394" fmla="*/ 1374966 w 3127281"/>
              <a:gd name="connsiteY4394" fmla="*/ 892092 h 2597465"/>
              <a:gd name="connsiteX4395" fmla="*/ 1374957 w 3127281"/>
              <a:gd name="connsiteY4395" fmla="*/ 892140 h 2597465"/>
              <a:gd name="connsiteX4396" fmla="*/ 1359574 w 3127281"/>
              <a:gd name="connsiteY4396" fmla="*/ 903275 h 2597465"/>
              <a:gd name="connsiteX4397" fmla="*/ 1348439 w 3127281"/>
              <a:gd name="connsiteY4397" fmla="*/ 887892 h 2597465"/>
              <a:gd name="connsiteX4398" fmla="*/ 1363822 w 3127281"/>
              <a:gd name="connsiteY4398" fmla="*/ 876757 h 2597465"/>
              <a:gd name="connsiteX4399" fmla="*/ 1520699 w 3127281"/>
              <a:gd name="connsiteY4399" fmla="*/ 875995 h 2597465"/>
              <a:gd name="connsiteX4400" fmla="*/ 1532891 w 3127281"/>
              <a:gd name="connsiteY4400" fmla="*/ 892759 h 2597465"/>
              <a:gd name="connsiteX4401" fmla="*/ 1532891 w 3127281"/>
              <a:gd name="connsiteY4401" fmla="*/ 892778 h 2597465"/>
              <a:gd name="connsiteX4402" fmla="*/ 1516099 w 3127281"/>
              <a:gd name="connsiteY4402" fmla="*/ 904970 h 2597465"/>
              <a:gd name="connsiteX4403" fmla="*/ 1503916 w 3127281"/>
              <a:gd name="connsiteY4403" fmla="*/ 888187 h 2597465"/>
              <a:gd name="connsiteX4404" fmla="*/ 1520699 w 3127281"/>
              <a:gd name="connsiteY4404" fmla="*/ 875995 h 2597465"/>
              <a:gd name="connsiteX4405" fmla="*/ 2385092 w 3127281"/>
              <a:gd name="connsiteY4405" fmla="*/ 875614 h 2597465"/>
              <a:gd name="connsiteX4406" fmla="*/ 2385664 w 3127281"/>
              <a:gd name="connsiteY4406" fmla="*/ 876471 h 2597465"/>
              <a:gd name="connsiteX4407" fmla="*/ 2384807 w 3127281"/>
              <a:gd name="connsiteY4407" fmla="*/ 877138 h 2597465"/>
              <a:gd name="connsiteX4408" fmla="*/ 2384235 w 3127281"/>
              <a:gd name="connsiteY4408" fmla="*/ 876281 h 2597465"/>
              <a:gd name="connsiteX4409" fmla="*/ 2384264 w 3127281"/>
              <a:gd name="connsiteY4409" fmla="*/ 876062 h 2597465"/>
              <a:gd name="connsiteX4410" fmla="*/ 2385092 w 3127281"/>
              <a:gd name="connsiteY4410" fmla="*/ 875614 h 2597465"/>
              <a:gd name="connsiteX4411" fmla="*/ 2624932 w 3127281"/>
              <a:gd name="connsiteY4411" fmla="*/ 874661 h 2597465"/>
              <a:gd name="connsiteX4412" fmla="*/ 2625599 w 3127281"/>
              <a:gd name="connsiteY4412" fmla="*/ 874756 h 2597465"/>
              <a:gd name="connsiteX4413" fmla="*/ 2625599 w 3127281"/>
              <a:gd name="connsiteY4413" fmla="*/ 875328 h 2597465"/>
              <a:gd name="connsiteX4414" fmla="*/ 2625504 w 3127281"/>
              <a:gd name="connsiteY4414" fmla="*/ 875423 h 2597465"/>
              <a:gd name="connsiteX4415" fmla="*/ 2624837 w 3127281"/>
              <a:gd name="connsiteY4415" fmla="*/ 875328 h 2597465"/>
              <a:gd name="connsiteX4416" fmla="*/ 2624932 w 3127281"/>
              <a:gd name="connsiteY4416" fmla="*/ 874661 h 2597465"/>
              <a:gd name="connsiteX4417" fmla="*/ 2136871 w 3127281"/>
              <a:gd name="connsiteY4417" fmla="*/ 869613 h 2597465"/>
              <a:gd name="connsiteX4418" fmla="*/ 2146396 w 3127281"/>
              <a:gd name="connsiteY4418" fmla="*/ 883139 h 2597465"/>
              <a:gd name="connsiteX4419" fmla="*/ 2146329 w 3127281"/>
              <a:gd name="connsiteY4419" fmla="*/ 883548 h 2597465"/>
              <a:gd name="connsiteX4420" fmla="*/ 2132394 w 3127281"/>
              <a:gd name="connsiteY4420" fmla="*/ 892997 h 2597465"/>
              <a:gd name="connsiteX4421" fmla="*/ 2122936 w 3127281"/>
              <a:gd name="connsiteY4421" fmla="*/ 879072 h 2597465"/>
              <a:gd name="connsiteX4422" fmla="*/ 2136871 w 3127281"/>
              <a:gd name="connsiteY4422" fmla="*/ 869613 h 2597465"/>
              <a:gd name="connsiteX4423" fmla="*/ 1655192 w 3127281"/>
              <a:gd name="connsiteY4423" fmla="*/ 868279 h 2597465"/>
              <a:gd name="connsiteX4424" fmla="*/ 1666146 w 3127281"/>
              <a:gd name="connsiteY4424" fmla="*/ 883329 h 2597465"/>
              <a:gd name="connsiteX4425" fmla="*/ 1651097 w 3127281"/>
              <a:gd name="connsiteY4425" fmla="*/ 894282 h 2597465"/>
              <a:gd name="connsiteX4426" fmla="*/ 1640143 w 3127281"/>
              <a:gd name="connsiteY4426" fmla="*/ 879233 h 2597465"/>
              <a:gd name="connsiteX4427" fmla="*/ 1655192 w 3127281"/>
              <a:gd name="connsiteY4427" fmla="*/ 868279 h 2597465"/>
              <a:gd name="connsiteX4428" fmla="*/ 913004 w 3127281"/>
              <a:gd name="connsiteY4428" fmla="*/ 866088 h 2597465"/>
              <a:gd name="connsiteX4429" fmla="*/ 913413 w 3127281"/>
              <a:gd name="connsiteY4429" fmla="*/ 866088 h 2597465"/>
              <a:gd name="connsiteX4430" fmla="*/ 914719 w 3127281"/>
              <a:gd name="connsiteY4430" fmla="*/ 867803 h 2597465"/>
              <a:gd name="connsiteX4431" fmla="*/ 914697 w 3127281"/>
              <a:gd name="connsiteY4431" fmla="*/ 867936 h 2597465"/>
              <a:gd name="connsiteX4432" fmla="*/ 913004 w 3127281"/>
              <a:gd name="connsiteY4432" fmla="*/ 869041 h 2597465"/>
              <a:gd name="connsiteX4433" fmla="*/ 912248 w 3127281"/>
              <a:gd name="connsiteY4433" fmla="*/ 869041 h 2597465"/>
              <a:gd name="connsiteX4434" fmla="*/ 911150 w 3127281"/>
              <a:gd name="connsiteY4434" fmla="*/ 867184 h 2597465"/>
              <a:gd name="connsiteX4435" fmla="*/ 913004 w 3127281"/>
              <a:gd name="connsiteY4435" fmla="*/ 866088 h 2597465"/>
              <a:gd name="connsiteX4436" fmla="*/ 1587374 w 3127281"/>
              <a:gd name="connsiteY4436" fmla="*/ 864565 h 2597465"/>
              <a:gd name="connsiteX4437" fmla="*/ 1587527 w 3127281"/>
              <a:gd name="connsiteY4437" fmla="*/ 864593 h 2597465"/>
              <a:gd name="connsiteX4438" fmla="*/ 1598900 w 3127281"/>
              <a:gd name="connsiteY4438" fmla="*/ 880472 h 2597465"/>
              <a:gd name="connsiteX4439" fmla="*/ 1598890 w 3127281"/>
              <a:gd name="connsiteY4439" fmla="*/ 880500 h 2597465"/>
              <a:gd name="connsiteX4440" fmla="*/ 1582955 w 3127281"/>
              <a:gd name="connsiteY4440" fmla="*/ 892025 h 2597465"/>
              <a:gd name="connsiteX4441" fmla="*/ 1571439 w 3127281"/>
              <a:gd name="connsiteY4441" fmla="*/ 876081 h 2597465"/>
              <a:gd name="connsiteX4442" fmla="*/ 1587374 w 3127281"/>
              <a:gd name="connsiteY4442" fmla="*/ 864565 h 2597465"/>
              <a:gd name="connsiteX4443" fmla="*/ 1944466 w 3127281"/>
              <a:gd name="connsiteY4443" fmla="*/ 861516 h 2597465"/>
              <a:gd name="connsiteX4444" fmla="*/ 1954848 w 3127281"/>
              <a:gd name="connsiteY4444" fmla="*/ 875709 h 2597465"/>
              <a:gd name="connsiteX4445" fmla="*/ 1954810 w 3127281"/>
              <a:gd name="connsiteY4445" fmla="*/ 875918 h 2597465"/>
              <a:gd name="connsiteX4446" fmla="*/ 1940656 w 3127281"/>
              <a:gd name="connsiteY4446" fmla="*/ 885996 h 2597465"/>
              <a:gd name="connsiteX4447" fmla="*/ 1930321 w 3127281"/>
              <a:gd name="connsiteY4447" fmla="*/ 871851 h 2597465"/>
              <a:gd name="connsiteX4448" fmla="*/ 1944466 w 3127281"/>
              <a:gd name="connsiteY4448" fmla="*/ 861516 h 2597465"/>
              <a:gd name="connsiteX4449" fmla="*/ 1274383 w 3127281"/>
              <a:gd name="connsiteY4449" fmla="*/ 861326 h 2597465"/>
              <a:gd name="connsiteX4450" fmla="*/ 1274383 w 3127281"/>
              <a:gd name="connsiteY4450" fmla="*/ 861802 h 2597465"/>
              <a:gd name="connsiteX4451" fmla="*/ 1280955 w 3127281"/>
              <a:gd name="connsiteY4451" fmla="*/ 870756 h 2597465"/>
              <a:gd name="connsiteX4452" fmla="*/ 1272001 w 3127281"/>
              <a:gd name="connsiteY4452" fmla="*/ 877328 h 2597465"/>
              <a:gd name="connsiteX4453" fmla="*/ 1271449 w 3127281"/>
              <a:gd name="connsiteY4453" fmla="*/ 877223 h 2597465"/>
              <a:gd name="connsiteX4454" fmla="*/ 1265429 w 3127281"/>
              <a:gd name="connsiteY4454" fmla="*/ 867803 h 2597465"/>
              <a:gd name="connsiteX4455" fmla="*/ 1265429 w 3127281"/>
              <a:gd name="connsiteY4455" fmla="*/ 867793 h 2597465"/>
              <a:gd name="connsiteX4456" fmla="*/ 1274383 w 3127281"/>
              <a:gd name="connsiteY4456" fmla="*/ 861326 h 2597465"/>
              <a:gd name="connsiteX4457" fmla="*/ 509049 w 3127281"/>
              <a:gd name="connsiteY4457" fmla="*/ 861326 h 2597465"/>
              <a:gd name="connsiteX4458" fmla="*/ 516859 w 3127281"/>
              <a:gd name="connsiteY4458" fmla="*/ 871994 h 2597465"/>
              <a:gd name="connsiteX4459" fmla="*/ 516806 w 3127281"/>
              <a:gd name="connsiteY4459" fmla="*/ 872337 h 2597465"/>
              <a:gd name="connsiteX4460" fmla="*/ 505793 w 3127281"/>
              <a:gd name="connsiteY4460" fmla="*/ 880100 h 2597465"/>
              <a:gd name="connsiteX4461" fmla="*/ 498036 w 3127281"/>
              <a:gd name="connsiteY4461" fmla="*/ 869079 h 2597465"/>
              <a:gd name="connsiteX4462" fmla="*/ 509049 w 3127281"/>
              <a:gd name="connsiteY4462" fmla="*/ 861326 h 2597465"/>
              <a:gd name="connsiteX4463" fmla="*/ 834792 w 3127281"/>
              <a:gd name="connsiteY4463" fmla="*/ 854170 h 2597465"/>
              <a:gd name="connsiteX4464" fmla="*/ 835471 w 3127281"/>
              <a:gd name="connsiteY4464" fmla="*/ 854849 h 2597465"/>
              <a:gd name="connsiteX4465" fmla="*/ 834709 w 3127281"/>
              <a:gd name="connsiteY4465" fmla="*/ 855611 h 2597465"/>
              <a:gd name="connsiteX4466" fmla="*/ 834042 w 3127281"/>
              <a:gd name="connsiteY4466" fmla="*/ 854754 h 2597465"/>
              <a:gd name="connsiteX4467" fmla="*/ 834709 w 3127281"/>
              <a:gd name="connsiteY4467" fmla="*/ 854087 h 2597465"/>
              <a:gd name="connsiteX4468" fmla="*/ 834899 w 3127281"/>
              <a:gd name="connsiteY4468" fmla="*/ 854087 h 2597465"/>
              <a:gd name="connsiteX4469" fmla="*/ 834792 w 3127281"/>
              <a:gd name="connsiteY4469" fmla="*/ 854170 h 2597465"/>
              <a:gd name="connsiteX4470" fmla="*/ 432564 w 3127281"/>
              <a:gd name="connsiteY4470" fmla="*/ 854087 h 2597465"/>
              <a:gd name="connsiteX4471" fmla="*/ 432662 w 3127281"/>
              <a:gd name="connsiteY4471" fmla="*/ 854106 h 2597465"/>
              <a:gd name="connsiteX4472" fmla="*/ 436374 w 3127281"/>
              <a:gd name="connsiteY4472" fmla="*/ 859230 h 2597465"/>
              <a:gd name="connsiteX4473" fmla="*/ 436187 w 3127281"/>
              <a:gd name="connsiteY4473" fmla="*/ 860402 h 2597465"/>
              <a:gd name="connsiteX4474" fmla="*/ 430503 w 3127281"/>
              <a:gd name="connsiteY4474" fmla="*/ 863488 h 2597465"/>
              <a:gd name="connsiteX4475" fmla="*/ 427420 w 3127281"/>
              <a:gd name="connsiteY4475" fmla="*/ 857802 h 2597465"/>
              <a:gd name="connsiteX4476" fmla="*/ 427423 w 3127281"/>
              <a:gd name="connsiteY4476" fmla="*/ 857783 h 2597465"/>
              <a:gd name="connsiteX4477" fmla="*/ 432564 w 3127281"/>
              <a:gd name="connsiteY4477" fmla="*/ 854087 h 2597465"/>
              <a:gd name="connsiteX4478" fmla="*/ 2210214 w 3127281"/>
              <a:gd name="connsiteY4478" fmla="*/ 853706 h 2597465"/>
              <a:gd name="connsiteX4479" fmla="*/ 2210214 w 3127281"/>
              <a:gd name="connsiteY4479" fmla="*/ 854182 h 2597465"/>
              <a:gd name="connsiteX4480" fmla="*/ 2212976 w 3127281"/>
              <a:gd name="connsiteY4480" fmla="*/ 858002 h 2597465"/>
              <a:gd name="connsiteX4481" fmla="*/ 2208690 w 3127281"/>
              <a:gd name="connsiteY4481" fmla="*/ 863707 h 2597465"/>
              <a:gd name="connsiteX4482" fmla="*/ 2204403 w 3127281"/>
              <a:gd name="connsiteY4482" fmla="*/ 857897 h 2597465"/>
              <a:gd name="connsiteX4483" fmla="*/ 2204413 w 3127281"/>
              <a:gd name="connsiteY4483" fmla="*/ 857859 h 2597465"/>
              <a:gd name="connsiteX4484" fmla="*/ 2210214 w 3127281"/>
              <a:gd name="connsiteY4484" fmla="*/ 853706 h 2597465"/>
              <a:gd name="connsiteX4485" fmla="*/ 1810069 w 3127281"/>
              <a:gd name="connsiteY4485" fmla="*/ 846753 h 2597465"/>
              <a:gd name="connsiteX4486" fmla="*/ 1821023 w 3127281"/>
              <a:gd name="connsiteY4486" fmla="*/ 861803 h 2597465"/>
              <a:gd name="connsiteX4487" fmla="*/ 1806011 w 3127281"/>
              <a:gd name="connsiteY4487" fmla="*/ 872728 h 2597465"/>
              <a:gd name="connsiteX4488" fmla="*/ 1795057 w 3127281"/>
              <a:gd name="connsiteY4488" fmla="*/ 857717 h 2597465"/>
              <a:gd name="connsiteX4489" fmla="*/ 1810069 w 3127281"/>
              <a:gd name="connsiteY4489" fmla="*/ 846753 h 2597465"/>
              <a:gd name="connsiteX4490" fmla="*/ 356459 w 3127281"/>
              <a:gd name="connsiteY4490" fmla="*/ 846181 h 2597465"/>
              <a:gd name="connsiteX4491" fmla="*/ 356505 w 3127281"/>
              <a:gd name="connsiteY4491" fmla="*/ 846191 h 2597465"/>
              <a:gd name="connsiteX4492" fmla="*/ 357030 w 3127281"/>
              <a:gd name="connsiteY4492" fmla="*/ 847134 h 2597465"/>
              <a:gd name="connsiteX4493" fmla="*/ 357004 w 3127281"/>
              <a:gd name="connsiteY4493" fmla="*/ 847258 h 2597465"/>
              <a:gd name="connsiteX4494" fmla="*/ 356173 w 3127281"/>
              <a:gd name="connsiteY4494" fmla="*/ 847705 h 2597465"/>
              <a:gd name="connsiteX4495" fmla="*/ 355506 w 3127281"/>
              <a:gd name="connsiteY4495" fmla="*/ 846848 h 2597465"/>
              <a:gd name="connsiteX4496" fmla="*/ 356459 w 3127281"/>
              <a:gd name="connsiteY4496" fmla="*/ 846181 h 2597465"/>
              <a:gd name="connsiteX4497" fmla="*/ 1190087 w 3127281"/>
              <a:gd name="connsiteY4497" fmla="*/ 838371 h 2597465"/>
              <a:gd name="connsiteX4498" fmla="*/ 1201040 w 3127281"/>
              <a:gd name="connsiteY4498" fmla="*/ 853421 h 2597465"/>
              <a:gd name="connsiteX4499" fmla="*/ 1186031 w 3127281"/>
              <a:gd name="connsiteY4499" fmla="*/ 864346 h 2597465"/>
              <a:gd name="connsiteX4500" fmla="*/ 1175071 w 3127281"/>
              <a:gd name="connsiteY4500" fmla="*/ 849335 h 2597465"/>
              <a:gd name="connsiteX4501" fmla="*/ 1190087 w 3127281"/>
              <a:gd name="connsiteY4501" fmla="*/ 838371 h 2597465"/>
              <a:gd name="connsiteX4502" fmla="*/ 2022952 w 3127281"/>
              <a:gd name="connsiteY4502" fmla="*/ 835609 h 2597465"/>
              <a:gd name="connsiteX4503" fmla="*/ 2033716 w 3127281"/>
              <a:gd name="connsiteY4503" fmla="*/ 850373 h 2597465"/>
              <a:gd name="connsiteX4504" fmla="*/ 2033706 w 3127281"/>
              <a:gd name="connsiteY4504" fmla="*/ 850440 h 2597465"/>
              <a:gd name="connsiteX4505" fmla="*/ 2018876 w 3127281"/>
              <a:gd name="connsiteY4505" fmla="*/ 861193 h 2597465"/>
              <a:gd name="connsiteX4506" fmla="*/ 2008122 w 3127281"/>
              <a:gd name="connsiteY4506" fmla="*/ 846363 h 2597465"/>
              <a:gd name="connsiteX4507" fmla="*/ 2022952 w 3127281"/>
              <a:gd name="connsiteY4507" fmla="*/ 835609 h 2597465"/>
              <a:gd name="connsiteX4508" fmla="*/ 1420306 w 3127281"/>
              <a:gd name="connsiteY4508" fmla="*/ 835132 h 2597465"/>
              <a:gd name="connsiteX4509" fmla="*/ 1420763 w 3127281"/>
              <a:gd name="connsiteY4509" fmla="*/ 835209 h 2597465"/>
              <a:gd name="connsiteX4510" fmla="*/ 1433831 w 3127281"/>
              <a:gd name="connsiteY4510" fmla="*/ 854182 h 2597465"/>
              <a:gd name="connsiteX4511" fmla="*/ 1415543 w 3127281"/>
              <a:gd name="connsiteY4511" fmla="*/ 867165 h 2597465"/>
              <a:gd name="connsiteX4512" fmla="*/ 1401913 w 3127281"/>
              <a:gd name="connsiteY4512" fmla="*/ 848772 h 2597465"/>
              <a:gd name="connsiteX4513" fmla="*/ 1420306 w 3127281"/>
              <a:gd name="connsiteY4513" fmla="*/ 835132 h 2597465"/>
              <a:gd name="connsiteX4514" fmla="*/ 2283747 w 3127281"/>
              <a:gd name="connsiteY4514" fmla="*/ 834751 h 2597465"/>
              <a:gd name="connsiteX4515" fmla="*/ 2283766 w 3127281"/>
              <a:gd name="connsiteY4515" fmla="*/ 834751 h 2597465"/>
              <a:gd name="connsiteX4516" fmla="*/ 2285080 w 3127281"/>
              <a:gd name="connsiteY4516" fmla="*/ 836466 h 2597465"/>
              <a:gd name="connsiteX4517" fmla="*/ 2283366 w 3127281"/>
              <a:gd name="connsiteY4517" fmla="*/ 837704 h 2597465"/>
              <a:gd name="connsiteX4518" fmla="*/ 2283347 w 3127281"/>
              <a:gd name="connsiteY4518" fmla="*/ 837704 h 2597465"/>
              <a:gd name="connsiteX4519" fmla="*/ 2282032 w 3127281"/>
              <a:gd name="connsiteY4519" fmla="*/ 835990 h 2597465"/>
              <a:gd name="connsiteX4520" fmla="*/ 2283747 w 3127281"/>
              <a:gd name="connsiteY4520" fmla="*/ 834751 h 2597465"/>
              <a:gd name="connsiteX4521" fmla="*/ 1105505 w 3127281"/>
              <a:gd name="connsiteY4521" fmla="*/ 833037 h 2597465"/>
              <a:gd name="connsiteX4522" fmla="*/ 1105757 w 3127281"/>
              <a:gd name="connsiteY4522" fmla="*/ 833075 h 2597465"/>
              <a:gd name="connsiteX4523" fmla="*/ 1107600 w 3127281"/>
              <a:gd name="connsiteY4523" fmla="*/ 835894 h 2597465"/>
              <a:gd name="connsiteX4524" fmla="*/ 1107591 w 3127281"/>
              <a:gd name="connsiteY4524" fmla="*/ 835951 h 2597465"/>
              <a:gd name="connsiteX4525" fmla="*/ 1104743 w 3127281"/>
              <a:gd name="connsiteY4525" fmla="*/ 837990 h 2597465"/>
              <a:gd name="connsiteX4526" fmla="*/ 1102647 w 3127281"/>
              <a:gd name="connsiteY4526" fmla="*/ 835132 h 2597465"/>
              <a:gd name="connsiteX4527" fmla="*/ 1102686 w 3127281"/>
              <a:gd name="connsiteY4527" fmla="*/ 834875 h 2597465"/>
              <a:gd name="connsiteX4528" fmla="*/ 1105505 w 3127281"/>
              <a:gd name="connsiteY4528" fmla="*/ 833037 h 2597465"/>
              <a:gd name="connsiteX4529" fmla="*/ 2530539 w 3127281"/>
              <a:gd name="connsiteY4529" fmla="*/ 831799 h 2597465"/>
              <a:gd name="connsiteX4530" fmla="*/ 2531206 w 3127281"/>
              <a:gd name="connsiteY4530" fmla="*/ 831894 h 2597465"/>
              <a:gd name="connsiteX4531" fmla="*/ 2531206 w 3127281"/>
              <a:gd name="connsiteY4531" fmla="*/ 832466 h 2597465"/>
              <a:gd name="connsiteX4532" fmla="*/ 2531111 w 3127281"/>
              <a:gd name="connsiteY4532" fmla="*/ 832561 h 2597465"/>
              <a:gd name="connsiteX4533" fmla="*/ 2530444 w 3127281"/>
              <a:gd name="connsiteY4533" fmla="*/ 832466 h 2597465"/>
              <a:gd name="connsiteX4534" fmla="*/ 2530539 w 3127281"/>
              <a:gd name="connsiteY4534" fmla="*/ 831799 h 2597465"/>
              <a:gd name="connsiteX4535" fmla="*/ 681357 w 3127281"/>
              <a:gd name="connsiteY4535" fmla="*/ 828941 h 2597465"/>
              <a:gd name="connsiteX4536" fmla="*/ 681667 w 3127281"/>
              <a:gd name="connsiteY4536" fmla="*/ 828951 h 2597465"/>
              <a:gd name="connsiteX4537" fmla="*/ 682500 w 3127281"/>
              <a:gd name="connsiteY4537" fmla="*/ 830179 h 2597465"/>
              <a:gd name="connsiteX4538" fmla="*/ 681357 w 3127281"/>
              <a:gd name="connsiteY4538" fmla="*/ 830941 h 2597465"/>
              <a:gd name="connsiteX4539" fmla="*/ 680732 w 3127281"/>
              <a:gd name="connsiteY4539" fmla="*/ 830941 h 2597465"/>
              <a:gd name="connsiteX4540" fmla="*/ 680044 w 3127281"/>
              <a:gd name="connsiteY4540" fmla="*/ 829627 h 2597465"/>
              <a:gd name="connsiteX4541" fmla="*/ 681357 w 3127281"/>
              <a:gd name="connsiteY4541" fmla="*/ 828941 h 2597465"/>
              <a:gd name="connsiteX4542" fmla="*/ 1023970 w 3127281"/>
              <a:gd name="connsiteY4542" fmla="*/ 819988 h 2597465"/>
              <a:gd name="connsiteX4543" fmla="*/ 1024542 w 3127281"/>
              <a:gd name="connsiteY4543" fmla="*/ 820845 h 2597465"/>
              <a:gd name="connsiteX4544" fmla="*/ 1024535 w 3127281"/>
              <a:gd name="connsiteY4544" fmla="*/ 820950 h 2597465"/>
              <a:gd name="connsiteX4545" fmla="*/ 1023779 w 3127281"/>
              <a:gd name="connsiteY4545" fmla="*/ 821512 h 2597465"/>
              <a:gd name="connsiteX4546" fmla="*/ 1023768 w 3127281"/>
              <a:gd name="connsiteY4546" fmla="*/ 821512 h 2597465"/>
              <a:gd name="connsiteX4547" fmla="*/ 1023113 w 3127281"/>
              <a:gd name="connsiteY4547" fmla="*/ 820655 h 2597465"/>
              <a:gd name="connsiteX4548" fmla="*/ 1023140 w 3127281"/>
              <a:gd name="connsiteY4548" fmla="*/ 820436 h 2597465"/>
              <a:gd name="connsiteX4549" fmla="*/ 1023970 w 3127281"/>
              <a:gd name="connsiteY4549" fmla="*/ 819988 h 2597465"/>
              <a:gd name="connsiteX4550" fmla="*/ 1749299 w 3127281"/>
              <a:gd name="connsiteY4550" fmla="*/ 817606 h 2597465"/>
              <a:gd name="connsiteX4551" fmla="*/ 1758824 w 3127281"/>
              <a:gd name="connsiteY4551" fmla="*/ 830846 h 2597465"/>
              <a:gd name="connsiteX4552" fmla="*/ 1758796 w 3127281"/>
              <a:gd name="connsiteY4552" fmla="*/ 831018 h 2597465"/>
              <a:gd name="connsiteX4553" fmla="*/ 1745385 w 3127281"/>
              <a:gd name="connsiteY4553" fmla="*/ 840514 h 2597465"/>
              <a:gd name="connsiteX4554" fmla="*/ 1735888 w 3127281"/>
              <a:gd name="connsiteY4554" fmla="*/ 827103 h 2597465"/>
              <a:gd name="connsiteX4555" fmla="*/ 1749299 w 3127281"/>
              <a:gd name="connsiteY4555" fmla="*/ 817606 h 2597465"/>
              <a:gd name="connsiteX4556" fmla="*/ 1324770 w 3127281"/>
              <a:gd name="connsiteY4556" fmla="*/ 815225 h 2597465"/>
              <a:gd name="connsiteX4557" fmla="*/ 1325523 w 3127281"/>
              <a:gd name="connsiteY4557" fmla="*/ 815358 h 2597465"/>
              <a:gd name="connsiteX4558" fmla="*/ 1331343 w 3127281"/>
              <a:gd name="connsiteY4558" fmla="*/ 824750 h 2597465"/>
              <a:gd name="connsiteX4559" fmla="*/ 1322475 w 3127281"/>
              <a:gd name="connsiteY4559" fmla="*/ 830865 h 2597465"/>
              <a:gd name="connsiteX4560" fmla="*/ 1315798 w 3127281"/>
              <a:gd name="connsiteY4560" fmla="*/ 821902 h 2597465"/>
              <a:gd name="connsiteX4561" fmla="*/ 1324770 w 3127281"/>
              <a:gd name="connsiteY4561" fmla="*/ 815225 h 2597465"/>
              <a:gd name="connsiteX4562" fmla="*/ 1895031 w 3127281"/>
              <a:gd name="connsiteY4562" fmla="*/ 813511 h 2597465"/>
              <a:gd name="connsiteX4563" fmla="*/ 1895079 w 3127281"/>
              <a:gd name="connsiteY4563" fmla="*/ 813520 h 2597465"/>
              <a:gd name="connsiteX4564" fmla="*/ 1906366 w 3127281"/>
              <a:gd name="connsiteY4564" fmla="*/ 829132 h 2597465"/>
              <a:gd name="connsiteX4565" fmla="*/ 1906347 w 3127281"/>
              <a:gd name="connsiteY4565" fmla="*/ 829265 h 2597465"/>
              <a:gd name="connsiteX4566" fmla="*/ 1890592 w 3127281"/>
              <a:gd name="connsiteY4566" fmla="*/ 840581 h 2597465"/>
              <a:gd name="connsiteX4567" fmla="*/ 1879277 w 3127281"/>
              <a:gd name="connsiteY4567" fmla="*/ 824827 h 2597465"/>
              <a:gd name="connsiteX4568" fmla="*/ 1895031 w 3127281"/>
              <a:gd name="connsiteY4568" fmla="*/ 813511 h 2597465"/>
              <a:gd name="connsiteX4569" fmla="*/ 2357661 w 3127281"/>
              <a:gd name="connsiteY4569" fmla="*/ 812368 h 2597465"/>
              <a:gd name="connsiteX4570" fmla="*/ 2358242 w 3127281"/>
              <a:gd name="connsiteY4570" fmla="*/ 812463 h 2597465"/>
              <a:gd name="connsiteX4571" fmla="*/ 2359147 w 3127281"/>
              <a:gd name="connsiteY4571" fmla="*/ 814416 h 2597465"/>
              <a:gd name="connsiteX4572" fmla="*/ 2357185 w 3127281"/>
              <a:gd name="connsiteY4572" fmla="*/ 815321 h 2597465"/>
              <a:gd name="connsiteX4573" fmla="*/ 2355946 w 3127281"/>
              <a:gd name="connsiteY4573" fmla="*/ 813606 h 2597465"/>
              <a:gd name="connsiteX4574" fmla="*/ 2357661 w 3127281"/>
              <a:gd name="connsiteY4574" fmla="*/ 812368 h 2597465"/>
              <a:gd name="connsiteX4575" fmla="*/ 605537 w 3127281"/>
              <a:gd name="connsiteY4575" fmla="*/ 811701 h 2597465"/>
              <a:gd name="connsiteX4576" fmla="*/ 610585 w 3127281"/>
              <a:gd name="connsiteY4576" fmla="*/ 818654 h 2597465"/>
              <a:gd name="connsiteX4577" fmla="*/ 603632 w 3127281"/>
              <a:gd name="connsiteY4577" fmla="*/ 823702 h 2597465"/>
              <a:gd name="connsiteX4578" fmla="*/ 602655 w 3127281"/>
              <a:gd name="connsiteY4578" fmla="*/ 823550 h 2597465"/>
              <a:gd name="connsiteX4579" fmla="*/ 598172 w 3127281"/>
              <a:gd name="connsiteY4579" fmla="*/ 816187 h 2597465"/>
              <a:gd name="connsiteX4580" fmla="*/ 605537 w 3127281"/>
              <a:gd name="connsiteY4580" fmla="*/ 811701 h 2597465"/>
              <a:gd name="connsiteX4581" fmla="*/ 2100010 w 3127281"/>
              <a:gd name="connsiteY4581" fmla="*/ 811225 h 2597465"/>
              <a:gd name="connsiteX4582" fmla="*/ 2100134 w 3127281"/>
              <a:gd name="connsiteY4582" fmla="*/ 811244 h 2597465"/>
              <a:gd name="connsiteX4583" fmla="*/ 2110773 w 3127281"/>
              <a:gd name="connsiteY4583" fmla="*/ 825989 h 2597465"/>
              <a:gd name="connsiteX4584" fmla="*/ 2096152 w 3127281"/>
              <a:gd name="connsiteY4584" fmla="*/ 836647 h 2597465"/>
              <a:gd name="connsiteX4585" fmla="*/ 2085370 w 3127281"/>
              <a:gd name="connsiteY4585" fmla="*/ 822007 h 2597465"/>
              <a:gd name="connsiteX4586" fmla="*/ 2100010 w 3127281"/>
              <a:gd name="connsiteY4586" fmla="*/ 811225 h 2597465"/>
              <a:gd name="connsiteX4587" fmla="*/ 1481933 w 3127281"/>
              <a:gd name="connsiteY4587" fmla="*/ 809891 h 2597465"/>
              <a:gd name="connsiteX4588" fmla="*/ 1481971 w 3127281"/>
              <a:gd name="connsiteY4588" fmla="*/ 809901 h 2597465"/>
              <a:gd name="connsiteX4589" fmla="*/ 1492887 w 3127281"/>
              <a:gd name="connsiteY4589" fmla="*/ 824941 h 2597465"/>
              <a:gd name="connsiteX4590" fmla="*/ 1477875 w 3127281"/>
              <a:gd name="connsiteY4590" fmla="*/ 835866 h 2597465"/>
              <a:gd name="connsiteX4591" fmla="*/ 1466921 w 3127281"/>
              <a:gd name="connsiteY4591" fmla="*/ 820855 h 2597465"/>
              <a:gd name="connsiteX4592" fmla="*/ 1481933 w 3127281"/>
              <a:gd name="connsiteY4592" fmla="*/ 809891 h 2597465"/>
              <a:gd name="connsiteX4593" fmla="*/ 943865 w 3127281"/>
              <a:gd name="connsiteY4593" fmla="*/ 805700 h 2597465"/>
              <a:gd name="connsiteX4594" fmla="*/ 944490 w 3127281"/>
              <a:gd name="connsiteY4594" fmla="*/ 805700 h 2597465"/>
              <a:gd name="connsiteX4595" fmla="*/ 945177 w 3127281"/>
              <a:gd name="connsiteY4595" fmla="*/ 807015 h 2597465"/>
              <a:gd name="connsiteX4596" fmla="*/ 943865 w 3127281"/>
              <a:gd name="connsiteY4596" fmla="*/ 807701 h 2597465"/>
              <a:gd name="connsiteX4597" fmla="*/ 943177 w 3127281"/>
              <a:gd name="connsiteY4597" fmla="*/ 807015 h 2597465"/>
              <a:gd name="connsiteX4598" fmla="*/ 943865 w 3127281"/>
              <a:gd name="connsiteY4598" fmla="*/ 805700 h 2597465"/>
              <a:gd name="connsiteX4599" fmla="*/ 1683291 w 3127281"/>
              <a:gd name="connsiteY4599" fmla="*/ 799985 h 2597465"/>
              <a:gd name="connsiteX4600" fmla="*/ 1691102 w 3127281"/>
              <a:gd name="connsiteY4600" fmla="*/ 810653 h 2597465"/>
              <a:gd name="connsiteX4601" fmla="*/ 1691045 w 3127281"/>
              <a:gd name="connsiteY4601" fmla="*/ 810996 h 2597465"/>
              <a:gd name="connsiteX4602" fmla="*/ 1680034 w 3127281"/>
              <a:gd name="connsiteY4602" fmla="*/ 818759 h 2597465"/>
              <a:gd name="connsiteX4603" fmla="*/ 1672280 w 3127281"/>
              <a:gd name="connsiteY4603" fmla="*/ 807738 h 2597465"/>
              <a:gd name="connsiteX4604" fmla="*/ 1683291 w 3127281"/>
              <a:gd name="connsiteY4604" fmla="*/ 799985 h 2597465"/>
              <a:gd name="connsiteX4605" fmla="*/ 1547369 w 3127281"/>
              <a:gd name="connsiteY4605" fmla="*/ 797413 h 2597465"/>
              <a:gd name="connsiteX4606" fmla="*/ 1554750 w 3127281"/>
              <a:gd name="connsiteY4606" fmla="*/ 807557 h 2597465"/>
              <a:gd name="connsiteX4607" fmla="*/ 1544606 w 3127281"/>
              <a:gd name="connsiteY4607" fmla="*/ 814939 h 2597465"/>
              <a:gd name="connsiteX4608" fmla="*/ 1544482 w 3127281"/>
              <a:gd name="connsiteY4608" fmla="*/ 814920 h 2597465"/>
              <a:gd name="connsiteX4609" fmla="*/ 1537272 w 3127281"/>
              <a:gd name="connsiteY4609" fmla="*/ 804843 h 2597465"/>
              <a:gd name="connsiteX4610" fmla="*/ 1537272 w 3127281"/>
              <a:gd name="connsiteY4610" fmla="*/ 804833 h 2597465"/>
              <a:gd name="connsiteX4611" fmla="*/ 1547369 w 3127281"/>
              <a:gd name="connsiteY4611" fmla="*/ 797413 h 2597465"/>
              <a:gd name="connsiteX4612" fmla="*/ 530099 w 3127281"/>
              <a:gd name="connsiteY4612" fmla="*/ 794651 h 2597465"/>
              <a:gd name="connsiteX4613" fmla="*/ 530101 w 3127281"/>
              <a:gd name="connsiteY4613" fmla="*/ 794651 h 2597465"/>
              <a:gd name="connsiteX4614" fmla="*/ 539053 w 3127281"/>
              <a:gd name="connsiteY4614" fmla="*/ 807129 h 2597465"/>
              <a:gd name="connsiteX4615" fmla="*/ 526578 w 3127281"/>
              <a:gd name="connsiteY4615" fmla="*/ 816083 h 2597465"/>
              <a:gd name="connsiteX4616" fmla="*/ 517623 w 3127281"/>
              <a:gd name="connsiteY4616" fmla="*/ 803605 h 2597465"/>
              <a:gd name="connsiteX4617" fmla="*/ 530099 w 3127281"/>
              <a:gd name="connsiteY4617" fmla="*/ 794651 h 2597465"/>
              <a:gd name="connsiteX4618" fmla="*/ 1234949 w 3127281"/>
              <a:gd name="connsiteY4618" fmla="*/ 793889 h 2597465"/>
              <a:gd name="connsiteX4619" fmla="*/ 1240664 w 3127281"/>
              <a:gd name="connsiteY4619" fmla="*/ 801699 h 2597465"/>
              <a:gd name="connsiteX4620" fmla="*/ 1240664 w 3127281"/>
              <a:gd name="connsiteY4620" fmla="*/ 801728 h 2597465"/>
              <a:gd name="connsiteX4621" fmla="*/ 1232825 w 3127281"/>
              <a:gd name="connsiteY4621" fmla="*/ 807443 h 2597465"/>
              <a:gd name="connsiteX4622" fmla="*/ 1227110 w 3127281"/>
              <a:gd name="connsiteY4622" fmla="*/ 799604 h 2597465"/>
              <a:gd name="connsiteX4623" fmla="*/ 1234949 w 3127281"/>
              <a:gd name="connsiteY4623" fmla="*/ 793889 h 2597465"/>
              <a:gd name="connsiteX4624" fmla="*/ 1615949 w 3127281"/>
              <a:gd name="connsiteY4624" fmla="*/ 792842 h 2597465"/>
              <a:gd name="connsiteX4625" fmla="*/ 1623331 w 3127281"/>
              <a:gd name="connsiteY4625" fmla="*/ 802986 h 2597465"/>
              <a:gd name="connsiteX4626" fmla="*/ 1613187 w 3127281"/>
              <a:gd name="connsiteY4626" fmla="*/ 810367 h 2597465"/>
              <a:gd name="connsiteX4627" fmla="*/ 1605805 w 3127281"/>
              <a:gd name="connsiteY4627" fmla="*/ 800223 h 2597465"/>
              <a:gd name="connsiteX4628" fmla="*/ 1615949 w 3127281"/>
              <a:gd name="connsiteY4628" fmla="*/ 792842 h 2597465"/>
              <a:gd name="connsiteX4629" fmla="*/ 864522 w 3127281"/>
              <a:gd name="connsiteY4629" fmla="*/ 792651 h 2597465"/>
              <a:gd name="connsiteX4630" fmla="*/ 864522 w 3127281"/>
              <a:gd name="connsiteY4630" fmla="*/ 793699 h 2597465"/>
              <a:gd name="connsiteX4631" fmla="*/ 863950 w 3127281"/>
              <a:gd name="connsiteY4631" fmla="*/ 793699 h 2597465"/>
              <a:gd name="connsiteX4632" fmla="*/ 863950 w 3127281"/>
              <a:gd name="connsiteY4632" fmla="*/ 793128 h 2597465"/>
              <a:gd name="connsiteX4633" fmla="*/ 864522 w 3127281"/>
              <a:gd name="connsiteY4633" fmla="*/ 792651 h 2597465"/>
              <a:gd name="connsiteX4634" fmla="*/ 2431175 w 3127281"/>
              <a:gd name="connsiteY4634" fmla="*/ 790917 h 2597465"/>
              <a:gd name="connsiteX4635" fmla="*/ 2431861 w 3127281"/>
              <a:gd name="connsiteY4635" fmla="*/ 791603 h 2597465"/>
              <a:gd name="connsiteX4636" fmla="*/ 2431099 w 3127281"/>
              <a:gd name="connsiteY4636" fmla="*/ 792365 h 2597465"/>
              <a:gd name="connsiteX4637" fmla="*/ 2430975 w 3127281"/>
              <a:gd name="connsiteY4637" fmla="*/ 792346 h 2597465"/>
              <a:gd name="connsiteX4638" fmla="*/ 2430432 w 3127281"/>
              <a:gd name="connsiteY4638" fmla="*/ 791413 h 2597465"/>
              <a:gd name="connsiteX4639" fmla="*/ 2431099 w 3127281"/>
              <a:gd name="connsiteY4639" fmla="*/ 790841 h 2597465"/>
              <a:gd name="connsiteX4640" fmla="*/ 2431289 w 3127281"/>
              <a:gd name="connsiteY4640" fmla="*/ 790841 h 2597465"/>
              <a:gd name="connsiteX4641" fmla="*/ 2431175 w 3127281"/>
              <a:gd name="connsiteY4641" fmla="*/ 790917 h 2597465"/>
              <a:gd name="connsiteX4642" fmla="*/ 2175924 w 3127281"/>
              <a:gd name="connsiteY4642" fmla="*/ 789031 h 2597465"/>
              <a:gd name="connsiteX4643" fmla="*/ 2176600 w 3127281"/>
              <a:gd name="connsiteY4643" fmla="*/ 789127 h 2597465"/>
              <a:gd name="connsiteX4644" fmla="*/ 2185449 w 3127281"/>
              <a:gd name="connsiteY4644" fmla="*/ 801509 h 2597465"/>
              <a:gd name="connsiteX4645" fmla="*/ 2173524 w 3127281"/>
              <a:gd name="connsiteY4645" fmla="*/ 810615 h 2597465"/>
              <a:gd name="connsiteX4646" fmla="*/ 2163932 w 3127281"/>
              <a:gd name="connsiteY4646" fmla="*/ 798623 h 2597465"/>
              <a:gd name="connsiteX4647" fmla="*/ 2175924 w 3127281"/>
              <a:gd name="connsiteY4647" fmla="*/ 789031 h 2597465"/>
              <a:gd name="connsiteX4648" fmla="*/ 453137 w 3127281"/>
              <a:gd name="connsiteY4648" fmla="*/ 785507 h 2597465"/>
              <a:gd name="connsiteX4649" fmla="*/ 453144 w 3127281"/>
              <a:gd name="connsiteY4649" fmla="*/ 785507 h 2597465"/>
              <a:gd name="connsiteX4650" fmla="*/ 459614 w 3127281"/>
              <a:gd name="connsiteY4650" fmla="*/ 794460 h 2597465"/>
              <a:gd name="connsiteX4651" fmla="*/ 459585 w 3127281"/>
              <a:gd name="connsiteY4651" fmla="*/ 794641 h 2597465"/>
              <a:gd name="connsiteX4652" fmla="*/ 450451 w 3127281"/>
              <a:gd name="connsiteY4652" fmla="*/ 801090 h 2597465"/>
              <a:gd name="connsiteX4653" fmla="*/ 444003 w 3127281"/>
              <a:gd name="connsiteY4653" fmla="*/ 791955 h 2597465"/>
              <a:gd name="connsiteX4654" fmla="*/ 453137 w 3127281"/>
              <a:gd name="connsiteY4654" fmla="*/ 785507 h 2597465"/>
              <a:gd name="connsiteX4655" fmla="*/ 1976851 w 3127281"/>
              <a:gd name="connsiteY4655" fmla="*/ 785221 h 2597465"/>
              <a:gd name="connsiteX4656" fmla="*/ 1987615 w 3127281"/>
              <a:gd name="connsiteY4656" fmla="*/ 799985 h 2597465"/>
              <a:gd name="connsiteX4657" fmla="*/ 1987605 w 3127281"/>
              <a:gd name="connsiteY4657" fmla="*/ 800052 h 2597465"/>
              <a:gd name="connsiteX4658" fmla="*/ 1972775 w 3127281"/>
              <a:gd name="connsiteY4658" fmla="*/ 810805 h 2597465"/>
              <a:gd name="connsiteX4659" fmla="*/ 1962021 w 3127281"/>
              <a:gd name="connsiteY4659" fmla="*/ 795975 h 2597465"/>
              <a:gd name="connsiteX4660" fmla="*/ 1976851 w 3127281"/>
              <a:gd name="connsiteY4660" fmla="*/ 785221 h 2597465"/>
              <a:gd name="connsiteX4661" fmla="*/ 376080 w 3127281"/>
              <a:gd name="connsiteY4661" fmla="*/ 779506 h 2597465"/>
              <a:gd name="connsiteX4662" fmla="*/ 377700 w 3127281"/>
              <a:gd name="connsiteY4662" fmla="*/ 781792 h 2597465"/>
              <a:gd name="connsiteX4663" fmla="*/ 377666 w 3127281"/>
              <a:gd name="connsiteY4663" fmla="*/ 782030 h 2597465"/>
              <a:gd name="connsiteX4664" fmla="*/ 375414 w 3127281"/>
              <a:gd name="connsiteY4664" fmla="*/ 783507 h 2597465"/>
              <a:gd name="connsiteX4665" fmla="*/ 373699 w 3127281"/>
              <a:gd name="connsiteY4665" fmla="*/ 781221 h 2597465"/>
              <a:gd name="connsiteX4666" fmla="*/ 376080 w 3127281"/>
              <a:gd name="connsiteY4666" fmla="*/ 779506 h 2597465"/>
              <a:gd name="connsiteX4667" fmla="*/ 1838834 w 3127281"/>
              <a:gd name="connsiteY4667" fmla="*/ 774934 h 2597465"/>
              <a:gd name="connsiteX4668" fmla="*/ 1840472 w 3127281"/>
              <a:gd name="connsiteY4668" fmla="*/ 775192 h 2597465"/>
              <a:gd name="connsiteX4669" fmla="*/ 1850664 w 3127281"/>
              <a:gd name="connsiteY4669" fmla="*/ 791222 h 2597465"/>
              <a:gd name="connsiteX4670" fmla="*/ 1834643 w 3127281"/>
              <a:gd name="connsiteY4670" fmla="*/ 801414 h 2597465"/>
              <a:gd name="connsiteX4671" fmla="*/ 1833005 w 3127281"/>
              <a:gd name="connsiteY4671" fmla="*/ 801157 h 2597465"/>
              <a:gd name="connsiteX4672" fmla="*/ 1822813 w 3127281"/>
              <a:gd name="connsiteY4672" fmla="*/ 785126 h 2597465"/>
              <a:gd name="connsiteX4673" fmla="*/ 1838834 w 3127281"/>
              <a:gd name="connsiteY4673" fmla="*/ 774934 h 2597465"/>
              <a:gd name="connsiteX4674" fmla="*/ 1148176 w 3127281"/>
              <a:gd name="connsiteY4674" fmla="*/ 774839 h 2597465"/>
              <a:gd name="connsiteX4675" fmla="*/ 1153796 w 3127281"/>
              <a:gd name="connsiteY4675" fmla="*/ 782650 h 2597465"/>
              <a:gd name="connsiteX4676" fmla="*/ 1146033 w 3127281"/>
              <a:gd name="connsiteY4676" fmla="*/ 788317 h 2597465"/>
              <a:gd name="connsiteX4677" fmla="*/ 1140365 w 3127281"/>
              <a:gd name="connsiteY4677" fmla="*/ 780554 h 2597465"/>
              <a:gd name="connsiteX4678" fmla="*/ 1148176 w 3127281"/>
              <a:gd name="connsiteY4678" fmla="*/ 774839 h 2597465"/>
              <a:gd name="connsiteX4679" fmla="*/ 1382110 w 3127281"/>
              <a:gd name="connsiteY4679" fmla="*/ 772934 h 2597465"/>
              <a:gd name="connsiteX4680" fmla="*/ 1392207 w 3127281"/>
              <a:gd name="connsiteY4680" fmla="*/ 786840 h 2597465"/>
              <a:gd name="connsiteX4681" fmla="*/ 1392197 w 3127281"/>
              <a:gd name="connsiteY4681" fmla="*/ 786917 h 2597465"/>
              <a:gd name="connsiteX4682" fmla="*/ 1378205 w 3127281"/>
              <a:gd name="connsiteY4682" fmla="*/ 797004 h 2597465"/>
              <a:gd name="connsiteX4683" fmla="*/ 1368128 w 3127281"/>
              <a:gd name="connsiteY4683" fmla="*/ 783021 h 2597465"/>
              <a:gd name="connsiteX4684" fmla="*/ 1382110 w 3127281"/>
              <a:gd name="connsiteY4684" fmla="*/ 772934 h 2597465"/>
              <a:gd name="connsiteX4685" fmla="*/ 2250981 w 3127281"/>
              <a:gd name="connsiteY4685" fmla="*/ 769982 h 2597465"/>
              <a:gd name="connsiteX4686" fmla="*/ 2256886 w 3127281"/>
              <a:gd name="connsiteY4686" fmla="*/ 777983 h 2597465"/>
              <a:gd name="connsiteX4687" fmla="*/ 2256762 w 3127281"/>
              <a:gd name="connsiteY4687" fmla="*/ 778754 h 2597465"/>
              <a:gd name="connsiteX4688" fmla="*/ 2248295 w 3127281"/>
              <a:gd name="connsiteY4688" fmla="*/ 784260 h 2597465"/>
              <a:gd name="connsiteX4689" fmla="*/ 2242789 w 3127281"/>
              <a:gd name="connsiteY4689" fmla="*/ 775792 h 2597465"/>
              <a:gd name="connsiteX4690" fmla="*/ 2250981 w 3127281"/>
              <a:gd name="connsiteY4690" fmla="*/ 769982 h 2597465"/>
              <a:gd name="connsiteX4691" fmla="*/ 2505013 w 3127281"/>
              <a:gd name="connsiteY4691" fmla="*/ 767886 h 2597465"/>
              <a:gd name="connsiteX4692" fmla="*/ 2505146 w 3127281"/>
              <a:gd name="connsiteY4692" fmla="*/ 767908 h 2597465"/>
              <a:gd name="connsiteX4693" fmla="*/ 2506251 w 3127281"/>
              <a:gd name="connsiteY4693" fmla="*/ 769600 h 2597465"/>
              <a:gd name="connsiteX4694" fmla="*/ 2506242 w 3127281"/>
              <a:gd name="connsiteY4694" fmla="*/ 769656 h 2597465"/>
              <a:gd name="connsiteX4695" fmla="*/ 2504470 w 3127281"/>
              <a:gd name="connsiteY4695" fmla="*/ 770886 h 2597465"/>
              <a:gd name="connsiteX4696" fmla="*/ 2503241 w 3127281"/>
              <a:gd name="connsiteY4696" fmla="*/ 769114 h 2597465"/>
              <a:gd name="connsiteX4697" fmla="*/ 2505013 w 3127281"/>
              <a:gd name="connsiteY4697" fmla="*/ 767886 h 2597465"/>
              <a:gd name="connsiteX4698" fmla="*/ 707835 w 3127281"/>
              <a:gd name="connsiteY4698" fmla="*/ 766266 h 2597465"/>
              <a:gd name="connsiteX4699" fmla="*/ 708407 w 3127281"/>
              <a:gd name="connsiteY4699" fmla="*/ 767124 h 2597465"/>
              <a:gd name="connsiteX4700" fmla="*/ 708379 w 3127281"/>
              <a:gd name="connsiteY4700" fmla="*/ 767343 h 2597465"/>
              <a:gd name="connsiteX4701" fmla="*/ 707550 w 3127281"/>
              <a:gd name="connsiteY4701" fmla="*/ 767790 h 2597465"/>
              <a:gd name="connsiteX4702" fmla="*/ 706978 w 3127281"/>
              <a:gd name="connsiteY4702" fmla="*/ 766933 h 2597465"/>
              <a:gd name="connsiteX4703" fmla="*/ 707006 w 3127281"/>
              <a:gd name="connsiteY4703" fmla="*/ 766714 h 2597465"/>
              <a:gd name="connsiteX4704" fmla="*/ 707835 w 3127281"/>
              <a:gd name="connsiteY4704" fmla="*/ 766266 h 2597465"/>
              <a:gd name="connsiteX4705" fmla="*/ 1062639 w 3127281"/>
              <a:gd name="connsiteY4705" fmla="*/ 763311 h 2597465"/>
              <a:gd name="connsiteX4706" fmla="*/ 1063550 w 3127281"/>
              <a:gd name="connsiteY4706" fmla="*/ 764222 h 2597465"/>
              <a:gd name="connsiteX4707" fmla="*/ 1062452 w 3127281"/>
              <a:gd name="connsiteY4707" fmla="*/ 766076 h 2597465"/>
              <a:gd name="connsiteX4708" fmla="*/ 1061213 w 3127281"/>
              <a:gd name="connsiteY4708" fmla="*/ 764362 h 2597465"/>
              <a:gd name="connsiteX4709" fmla="*/ 1061235 w 3127281"/>
              <a:gd name="connsiteY4709" fmla="*/ 764226 h 2597465"/>
              <a:gd name="connsiteX4710" fmla="*/ 1062452 w 3127281"/>
              <a:gd name="connsiteY4710" fmla="*/ 763123 h 2597465"/>
              <a:gd name="connsiteX4711" fmla="*/ 1062928 w 3127281"/>
              <a:gd name="connsiteY4711" fmla="*/ 763123 h 2597465"/>
              <a:gd name="connsiteX4712" fmla="*/ 1062639 w 3127281"/>
              <a:gd name="connsiteY4712" fmla="*/ 763311 h 2597465"/>
              <a:gd name="connsiteX4713" fmla="*/ 2056956 w 3127281"/>
              <a:gd name="connsiteY4713" fmla="*/ 758076 h 2597465"/>
              <a:gd name="connsiteX4714" fmla="*/ 2067815 w 3127281"/>
              <a:gd name="connsiteY4714" fmla="*/ 773125 h 2597465"/>
              <a:gd name="connsiteX4715" fmla="*/ 2067805 w 3127281"/>
              <a:gd name="connsiteY4715" fmla="*/ 773173 h 2597465"/>
              <a:gd name="connsiteX4716" fmla="*/ 2052718 w 3127281"/>
              <a:gd name="connsiteY4716" fmla="*/ 784022 h 2597465"/>
              <a:gd name="connsiteX4717" fmla="*/ 2041859 w 3127281"/>
              <a:gd name="connsiteY4717" fmla="*/ 768927 h 2597465"/>
              <a:gd name="connsiteX4718" fmla="*/ 2056956 w 3127281"/>
              <a:gd name="connsiteY4718" fmla="*/ 758076 h 2597465"/>
              <a:gd name="connsiteX4719" fmla="*/ 2325276 w 3127281"/>
              <a:gd name="connsiteY4719" fmla="*/ 751789 h 2597465"/>
              <a:gd name="connsiteX4720" fmla="*/ 2326990 w 3127281"/>
              <a:gd name="connsiteY4720" fmla="*/ 754170 h 2597465"/>
              <a:gd name="connsiteX4721" fmla="*/ 2324609 w 3127281"/>
              <a:gd name="connsiteY4721" fmla="*/ 755790 h 2597465"/>
              <a:gd name="connsiteX4722" fmla="*/ 2322942 w 3127281"/>
              <a:gd name="connsiteY4722" fmla="*/ 753456 h 2597465"/>
              <a:gd name="connsiteX4723" fmla="*/ 2325276 w 3127281"/>
              <a:gd name="connsiteY4723" fmla="*/ 751789 h 2597465"/>
              <a:gd name="connsiteX4724" fmla="*/ 1286289 w 3127281"/>
              <a:gd name="connsiteY4724" fmla="*/ 751693 h 2597465"/>
              <a:gd name="connsiteX4725" fmla="*/ 1290337 w 3127281"/>
              <a:gd name="connsiteY4725" fmla="*/ 757170 h 2597465"/>
              <a:gd name="connsiteX4726" fmla="*/ 1284860 w 3127281"/>
              <a:gd name="connsiteY4726" fmla="*/ 761218 h 2597465"/>
              <a:gd name="connsiteX4727" fmla="*/ 1280812 w 3127281"/>
              <a:gd name="connsiteY4727" fmla="*/ 755741 h 2597465"/>
              <a:gd name="connsiteX4728" fmla="*/ 1286289 w 3127281"/>
              <a:gd name="connsiteY4728" fmla="*/ 751693 h 2597465"/>
              <a:gd name="connsiteX4729" fmla="*/ 630683 w 3127281"/>
              <a:gd name="connsiteY4729" fmla="*/ 749979 h 2597465"/>
              <a:gd name="connsiteX4730" fmla="*/ 634216 w 3127281"/>
              <a:gd name="connsiteY4730" fmla="*/ 754814 h 2597465"/>
              <a:gd name="connsiteX4731" fmla="*/ 629366 w 3127281"/>
              <a:gd name="connsiteY4731" fmla="*/ 758449 h 2597465"/>
              <a:gd name="connsiteX4732" fmla="*/ 625730 w 3127281"/>
              <a:gd name="connsiteY4732" fmla="*/ 753599 h 2597465"/>
              <a:gd name="connsiteX4733" fmla="*/ 630683 w 3127281"/>
              <a:gd name="connsiteY4733" fmla="*/ 749979 h 2597465"/>
              <a:gd name="connsiteX4734" fmla="*/ 1777112 w 3127281"/>
              <a:gd name="connsiteY4734" fmla="*/ 748169 h 2597465"/>
              <a:gd name="connsiteX4735" fmla="*/ 1785494 w 3127281"/>
              <a:gd name="connsiteY4735" fmla="*/ 759695 h 2597465"/>
              <a:gd name="connsiteX4736" fmla="*/ 1785484 w 3127281"/>
              <a:gd name="connsiteY4736" fmla="*/ 759733 h 2597465"/>
              <a:gd name="connsiteX4737" fmla="*/ 1773921 w 3127281"/>
              <a:gd name="connsiteY4737" fmla="*/ 768109 h 2597465"/>
              <a:gd name="connsiteX4738" fmla="*/ 1765548 w 3127281"/>
              <a:gd name="connsiteY4738" fmla="*/ 756546 h 2597465"/>
              <a:gd name="connsiteX4739" fmla="*/ 1777112 w 3127281"/>
              <a:gd name="connsiteY4739" fmla="*/ 748169 h 2597465"/>
              <a:gd name="connsiteX4740" fmla="*/ 1443166 w 3127281"/>
              <a:gd name="connsiteY4740" fmla="*/ 747788 h 2597465"/>
              <a:gd name="connsiteX4741" fmla="*/ 1449881 w 3127281"/>
              <a:gd name="connsiteY4741" fmla="*/ 757075 h 2597465"/>
              <a:gd name="connsiteX4742" fmla="*/ 1440594 w 3127281"/>
              <a:gd name="connsiteY4742" fmla="*/ 763790 h 2597465"/>
              <a:gd name="connsiteX4743" fmla="*/ 1433879 w 3127281"/>
              <a:gd name="connsiteY4743" fmla="*/ 754503 h 2597465"/>
              <a:gd name="connsiteX4744" fmla="*/ 1443166 w 3127281"/>
              <a:gd name="connsiteY4744" fmla="*/ 747788 h 2597465"/>
              <a:gd name="connsiteX4745" fmla="*/ 2578450 w 3127281"/>
              <a:gd name="connsiteY4745" fmla="*/ 745978 h 2597465"/>
              <a:gd name="connsiteX4746" fmla="*/ 2579469 w 3127281"/>
              <a:gd name="connsiteY4746" fmla="*/ 747374 h 2597465"/>
              <a:gd name="connsiteX4747" fmla="*/ 2578069 w 3127281"/>
              <a:gd name="connsiteY4747" fmla="*/ 748426 h 2597465"/>
              <a:gd name="connsiteX4748" fmla="*/ 2577021 w 3127281"/>
              <a:gd name="connsiteY4748" fmla="*/ 747026 h 2597465"/>
              <a:gd name="connsiteX4749" fmla="*/ 2577021 w 3127281"/>
              <a:gd name="connsiteY4749" fmla="*/ 746997 h 2597465"/>
              <a:gd name="connsiteX4750" fmla="*/ 2578450 w 3127281"/>
              <a:gd name="connsiteY4750" fmla="*/ 745978 h 2597465"/>
              <a:gd name="connsiteX4751" fmla="*/ 1924940 w 3127281"/>
              <a:gd name="connsiteY4751" fmla="*/ 739692 h 2597465"/>
              <a:gd name="connsiteX4752" fmla="*/ 1925083 w 3127281"/>
              <a:gd name="connsiteY4752" fmla="*/ 739714 h 2597465"/>
              <a:gd name="connsiteX4753" fmla="*/ 1937037 w 3127281"/>
              <a:gd name="connsiteY4753" fmla="*/ 756170 h 2597465"/>
              <a:gd name="connsiteX4754" fmla="*/ 1920721 w 3127281"/>
              <a:gd name="connsiteY4754" fmla="*/ 768147 h 2597465"/>
              <a:gd name="connsiteX4755" fmla="*/ 1908605 w 3127281"/>
              <a:gd name="connsiteY4755" fmla="*/ 751810 h 2597465"/>
              <a:gd name="connsiteX4756" fmla="*/ 1924940 w 3127281"/>
              <a:gd name="connsiteY4756" fmla="*/ 739692 h 2597465"/>
              <a:gd name="connsiteX4757" fmla="*/ 553817 w 3127281"/>
              <a:gd name="connsiteY4757" fmla="*/ 733882 h 2597465"/>
              <a:gd name="connsiteX4758" fmla="*/ 554372 w 3127281"/>
              <a:gd name="connsiteY4758" fmla="*/ 733984 h 2597465"/>
              <a:gd name="connsiteX4759" fmla="*/ 560389 w 3127281"/>
              <a:gd name="connsiteY4759" fmla="*/ 743407 h 2597465"/>
              <a:gd name="connsiteX4760" fmla="*/ 551521 w 3127281"/>
              <a:gd name="connsiteY4760" fmla="*/ 749526 h 2597465"/>
              <a:gd name="connsiteX4761" fmla="*/ 544847 w 3127281"/>
              <a:gd name="connsiteY4761" fmla="*/ 740556 h 2597465"/>
              <a:gd name="connsiteX4762" fmla="*/ 553817 w 3127281"/>
              <a:gd name="connsiteY4762" fmla="*/ 733882 h 2597465"/>
              <a:gd name="connsiteX4763" fmla="*/ 2135252 w 3127281"/>
              <a:gd name="connsiteY4763" fmla="*/ 733691 h 2597465"/>
              <a:gd name="connsiteX4764" fmla="*/ 2144777 w 3127281"/>
              <a:gd name="connsiteY4764" fmla="*/ 747312 h 2597465"/>
              <a:gd name="connsiteX4765" fmla="*/ 2144720 w 3127281"/>
              <a:gd name="connsiteY4765" fmla="*/ 747613 h 2597465"/>
              <a:gd name="connsiteX4766" fmla="*/ 2130804 w 3127281"/>
              <a:gd name="connsiteY4766" fmla="*/ 757085 h 2597465"/>
              <a:gd name="connsiteX4767" fmla="*/ 2121327 w 3127281"/>
              <a:gd name="connsiteY4767" fmla="*/ 743163 h 2597465"/>
              <a:gd name="connsiteX4768" fmla="*/ 2135252 w 3127281"/>
              <a:gd name="connsiteY4768" fmla="*/ 733691 h 2597465"/>
              <a:gd name="connsiteX4769" fmla="*/ 1711199 w 3127281"/>
              <a:gd name="connsiteY4769" fmla="*/ 733025 h 2597465"/>
              <a:gd name="connsiteX4770" fmla="*/ 1715009 w 3127281"/>
              <a:gd name="connsiteY4770" fmla="*/ 738263 h 2597465"/>
              <a:gd name="connsiteX4771" fmla="*/ 1709790 w 3127281"/>
              <a:gd name="connsiteY4771" fmla="*/ 742059 h 2597465"/>
              <a:gd name="connsiteX4772" fmla="*/ 1705980 w 3127281"/>
              <a:gd name="connsiteY4772" fmla="*/ 736837 h 2597465"/>
              <a:gd name="connsiteX4773" fmla="*/ 1711199 w 3127281"/>
              <a:gd name="connsiteY4773" fmla="*/ 733025 h 2597465"/>
              <a:gd name="connsiteX4774" fmla="*/ 2400047 w 3127281"/>
              <a:gd name="connsiteY4774" fmla="*/ 728929 h 2597465"/>
              <a:gd name="connsiteX4775" fmla="*/ 2401667 w 3127281"/>
              <a:gd name="connsiteY4775" fmla="*/ 731310 h 2597465"/>
              <a:gd name="connsiteX4776" fmla="*/ 2401657 w 3127281"/>
              <a:gd name="connsiteY4776" fmla="*/ 731350 h 2597465"/>
              <a:gd name="connsiteX4777" fmla="*/ 2399381 w 3127281"/>
              <a:gd name="connsiteY4777" fmla="*/ 733024 h 2597465"/>
              <a:gd name="connsiteX4778" fmla="*/ 2397666 w 3127281"/>
              <a:gd name="connsiteY4778" fmla="*/ 730643 h 2597465"/>
              <a:gd name="connsiteX4779" fmla="*/ 2400047 w 3127281"/>
              <a:gd name="connsiteY4779" fmla="*/ 728929 h 2597465"/>
              <a:gd name="connsiteX4780" fmla="*/ 1508507 w 3127281"/>
              <a:gd name="connsiteY4780" fmla="*/ 728167 h 2597465"/>
              <a:gd name="connsiteX4781" fmla="*/ 1508650 w 3127281"/>
              <a:gd name="connsiteY4781" fmla="*/ 728190 h 2597465"/>
              <a:gd name="connsiteX4782" fmla="*/ 1515175 w 3127281"/>
              <a:gd name="connsiteY4782" fmla="*/ 737596 h 2597465"/>
              <a:gd name="connsiteX4783" fmla="*/ 1505650 w 3127281"/>
              <a:gd name="connsiteY4783" fmla="*/ 744359 h 2597465"/>
              <a:gd name="connsiteX4784" fmla="*/ 1505402 w 3127281"/>
              <a:gd name="connsiteY4784" fmla="*/ 744315 h 2597465"/>
              <a:gd name="connsiteX4785" fmla="*/ 1498982 w 3127281"/>
              <a:gd name="connsiteY4785" fmla="*/ 734834 h 2597465"/>
              <a:gd name="connsiteX4786" fmla="*/ 1499058 w 3127281"/>
              <a:gd name="connsiteY4786" fmla="*/ 734394 h 2597465"/>
              <a:gd name="connsiteX4787" fmla="*/ 1508507 w 3127281"/>
              <a:gd name="connsiteY4787" fmla="*/ 728167 h 2597465"/>
              <a:gd name="connsiteX4788" fmla="*/ 1195897 w 3127281"/>
              <a:gd name="connsiteY4788" fmla="*/ 726071 h 2597465"/>
              <a:gd name="connsiteX4789" fmla="*/ 1201450 w 3127281"/>
              <a:gd name="connsiteY4789" fmla="*/ 733788 h 2597465"/>
              <a:gd name="connsiteX4790" fmla="*/ 1193716 w 3127281"/>
              <a:gd name="connsiteY4790" fmla="*/ 739421 h 2597465"/>
              <a:gd name="connsiteX4791" fmla="*/ 1188086 w 3127281"/>
              <a:gd name="connsiteY4791" fmla="*/ 731691 h 2597465"/>
              <a:gd name="connsiteX4792" fmla="*/ 1188096 w 3127281"/>
              <a:gd name="connsiteY4792" fmla="*/ 731610 h 2597465"/>
              <a:gd name="connsiteX4793" fmla="*/ 1195897 w 3127281"/>
              <a:gd name="connsiteY4793" fmla="*/ 726071 h 2597465"/>
              <a:gd name="connsiteX4794" fmla="*/ 476378 w 3127281"/>
              <a:gd name="connsiteY4794" fmla="*/ 723404 h 2597465"/>
              <a:gd name="connsiteX4795" fmla="*/ 481236 w 3127281"/>
              <a:gd name="connsiteY4795" fmla="*/ 730071 h 2597465"/>
              <a:gd name="connsiteX4796" fmla="*/ 474568 w 3127281"/>
              <a:gd name="connsiteY4796" fmla="*/ 734929 h 2597465"/>
              <a:gd name="connsiteX4797" fmla="*/ 469711 w 3127281"/>
              <a:gd name="connsiteY4797" fmla="*/ 728262 h 2597465"/>
              <a:gd name="connsiteX4798" fmla="*/ 476378 w 3127281"/>
              <a:gd name="connsiteY4798" fmla="*/ 723404 h 2597465"/>
              <a:gd name="connsiteX4799" fmla="*/ 1643762 w 3127281"/>
              <a:gd name="connsiteY4799" fmla="*/ 722357 h 2597465"/>
              <a:gd name="connsiteX4800" fmla="*/ 1643886 w 3127281"/>
              <a:gd name="connsiteY4800" fmla="*/ 722376 h 2597465"/>
              <a:gd name="connsiteX4801" fmla="*/ 1647762 w 3127281"/>
              <a:gd name="connsiteY4801" fmla="*/ 727881 h 2597465"/>
              <a:gd name="connsiteX4802" fmla="*/ 1647753 w 3127281"/>
              <a:gd name="connsiteY4802" fmla="*/ 727950 h 2597465"/>
              <a:gd name="connsiteX4803" fmla="*/ 1642162 w 3127281"/>
              <a:gd name="connsiteY4803" fmla="*/ 731939 h 2597465"/>
              <a:gd name="connsiteX4804" fmla="*/ 1638171 w 3127281"/>
              <a:gd name="connsiteY4804" fmla="*/ 726347 h 2597465"/>
              <a:gd name="connsiteX4805" fmla="*/ 1643762 w 3127281"/>
              <a:gd name="connsiteY4805" fmla="*/ 722357 h 2597465"/>
              <a:gd name="connsiteX4806" fmla="*/ 1575944 w 3127281"/>
              <a:gd name="connsiteY4806" fmla="*/ 719213 h 2597465"/>
              <a:gd name="connsiteX4807" fmla="*/ 1576125 w 3127281"/>
              <a:gd name="connsiteY4807" fmla="*/ 719241 h 2597465"/>
              <a:gd name="connsiteX4808" fmla="*/ 1582040 w 3127281"/>
              <a:gd name="connsiteY4808" fmla="*/ 727595 h 2597465"/>
              <a:gd name="connsiteX4809" fmla="*/ 1582040 w 3127281"/>
              <a:gd name="connsiteY4809" fmla="*/ 727606 h 2597465"/>
              <a:gd name="connsiteX4810" fmla="*/ 1573649 w 3127281"/>
              <a:gd name="connsiteY4810" fmla="*/ 733700 h 2597465"/>
              <a:gd name="connsiteX4811" fmla="*/ 1567553 w 3127281"/>
              <a:gd name="connsiteY4811" fmla="*/ 725307 h 2597465"/>
              <a:gd name="connsiteX4812" fmla="*/ 1575944 w 3127281"/>
              <a:gd name="connsiteY4812" fmla="*/ 719213 h 2597465"/>
              <a:gd name="connsiteX4813" fmla="*/ 398575 w 3127281"/>
              <a:gd name="connsiteY4813" fmla="*/ 715419 h 2597465"/>
              <a:gd name="connsiteX4814" fmla="*/ 399893 w 3127281"/>
              <a:gd name="connsiteY4814" fmla="*/ 716737 h 2597465"/>
              <a:gd name="connsiteX4815" fmla="*/ 398369 w 3127281"/>
              <a:gd name="connsiteY4815" fmla="*/ 718261 h 2597465"/>
              <a:gd name="connsiteX4816" fmla="*/ 397130 w 3127281"/>
              <a:gd name="connsiteY4816" fmla="*/ 716546 h 2597465"/>
              <a:gd name="connsiteX4817" fmla="*/ 397133 w 3127281"/>
              <a:gd name="connsiteY4817" fmla="*/ 716522 h 2597465"/>
              <a:gd name="connsiteX4818" fmla="*/ 398369 w 3127281"/>
              <a:gd name="connsiteY4818" fmla="*/ 715213 h 2597465"/>
              <a:gd name="connsiteX4819" fmla="*/ 398845 w 3127281"/>
              <a:gd name="connsiteY4819" fmla="*/ 715213 h 2597465"/>
              <a:gd name="connsiteX4820" fmla="*/ 398575 w 3127281"/>
              <a:gd name="connsiteY4820" fmla="*/ 715419 h 2597465"/>
              <a:gd name="connsiteX4821" fmla="*/ 2212404 w 3127281"/>
              <a:gd name="connsiteY4821" fmla="*/ 711498 h 2597465"/>
              <a:gd name="connsiteX4822" fmla="*/ 2220215 w 3127281"/>
              <a:gd name="connsiteY4822" fmla="*/ 722166 h 2597465"/>
              <a:gd name="connsiteX4823" fmla="*/ 2220158 w 3127281"/>
              <a:gd name="connsiteY4823" fmla="*/ 722511 h 2597465"/>
              <a:gd name="connsiteX4824" fmla="*/ 2209147 w 3127281"/>
              <a:gd name="connsiteY4824" fmla="*/ 730268 h 2597465"/>
              <a:gd name="connsiteX4825" fmla="*/ 2201393 w 3127281"/>
              <a:gd name="connsiteY4825" fmla="*/ 719255 h 2597465"/>
              <a:gd name="connsiteX4826" fmla="*/ 2212404 w 3127281"/>
              <a:gd name="connsiteY4826" fmla="*/ 711498 h 2597465"/>
              <a:gd name="connsiteX4827" fmla="*/ 1343820 w 3127281"/>
              <a:gd name="connsiteY4827" fmla="*/ 711308 h 2597465"/>
              <a:gd name="connsiteX4828" fmla="*/ 1350107 w 3127281"/>
              <a:gd name="connsiteY4828" fmla="*/ 719975 h 2597465"/>
              <a:gd name="connsiteX4829" fmla="*/ 1341439 w 3127281"/>
              <a:gd name="connsiteY4829" fmla="*/ 726262 h 2597465"/>
              <a:gd name="connsiteX4830" fmla="*/ 1335152 w 3127281"/>
              <a:gd name="connsiteY4830" fmla="*/ 717594 h 2597465"/>
              <a:gd name="connsiteX4831" fmla="*/ 1335172 w 3127281"/>
              <a:gd name="connsiteY4831" fmla="*/ 717502 h 2597465"/>
              <a:gd name="connsiteX4832" fmla="*/ 1343820 w 3127281"/>
              <a:gd name="connsiteY4832" fmla="*/ 711308 h 2597465"/>
              <a:gd name="connsiteX4833" fmla="*/ 1107219 w 3127281"/>
              <a:gd name="connsiteY4833" fmla="*/ 711117 h 2597465"/>
              <a:gd name="connsiteX4834" fmla="*/ 1108457 w 3127281"/>
              <a:gd name="connsiteY4834" fmla="*/ 712832 h 2597465"/>
              <a:gd name="connsiteX4835" fmla="*/ 1108435 w 3127281"/>
              <a:gd name="connsiteY4835" fmla="*/ 712967 h 2597465"/>
              <a:gd name="connsiteX4836" fmla="*/ 1106742 w 3127281"/>
              <a:gd name="connsiteY4836" fmla="*/ 714070 h 2597465"/>
              <a:gd name="connsiteX4837" fmla="*/ 1106607 w 3127281"/>
              <a:gd name="connsiteY4837" fmla="*/ 714048 h 2597465"/>
              <a:gd name="connsiteX4838" fmla="*/ 1105504 w 3127281"/>
              <a:gd name="connsiteY4838" fmla="*/ 712356 h 2597465"/>
              <a:gd name="connsiteX4839" fmla="*/ 1105526 w 3127281"/>
              <a:gd name="connsiteY4839" fmla="*/ 712220 h 2597465"/>
              <a:gd name="connsiteX4840" fmla="*/ 1107219 w 3127281"/>
              <a:gd name="connsiteY4840" fmla="*/ 711117 h 2597465"/>
              <a:gd name="connsiteX4841" fmla="*/ 2008093 w 3127281"/>
              <a:gd name="connsiteY4841" fmla="*/ 710069 h 2597465"/>
              <a:gd name="connsiteX4842" fmla="*/ 2019237 w 3127281"/>
              <a:gd name="connsiteY4842" fmla="*/ 725405 h 2597465"/>
              <a:gd name="connsiteX4843" fmla="*/ 2019228 w 3127281"/>
              <a:gd name="connsiteY4843" fmla="*/ 725455 h 2597465"/>
              <a:gd name="connsiteX4844" fmla="*/ 2003845 w 3127281"/>
              <a:gd name="connsiteY4844" fmla="*/ 736592 h 2597465"/>
              <a:gd name="connsiteX4845" fmla="*/ 1992710 w 3127281"/>
              <a:gd name="connsiteY4845" fmla="*/ 721206 h 2597465"/>
              <a:gd name="connsiteX4846" fmla="*/ 2008093 w 3127281"/>
              <a:gd name="connsiteY4846" fmla="*/ 710069 h 2597465"/>
              <a:gd name="connsiteX4847" fmla="*/ 2474437 w 3127281"/>
              <a:gd name="connsiteY4847" fmla="*/ 706831 h 2597465"/>
              <a:gd name="connsiteX4848" fmla="*/ 2475675 w 3127281"/>
              <a:gd name="connsiteY4848" fmla="*/ 708545 h 2597465"/>
              <a:gd name="connsiteX4849" fmla="*/ 2475656 w 3127281"/>
              <a:gd name="connsiteY4849" fmla="*/ 708680 h 2597465"/>
              <a:gd name="connsiteX4850" fmla="*/ 2473961 w 3127281"/>
              <a:gd name="connsiteY4850" fmla="*/ 709783 h 2597465"/>
              <a:gd name="connsiteX4851" fmla="*/ 2473828 w 3127281"/>
              <a:gd name="connsiteY4851" fmla="*/ 709761 h 2597465"/>
              <a:gd name="connsiteX4852" fmla="*/ 2472723 w 3127281"/>
              <a:gd name="connsiteY4852" fmla="*/ 708069 h 2597465"/>
              <a:gd name="connsiteX4853" fmla="*/ 2474437 w 3127281"/>
              <a:gd name="connsiteY4853" fmla="*/ 706831 h 2597465"/>
              <a:gd name="connsiteX4854" fmla="*/ 1867504 w 3127281"/>
              <a:gd name="connsiteY4854" fmla="*/ 703307 h 2597465"/>
              <a:gd name="connsiteX4855" fmla="*/ 1878934 w 3127281"/>
              <a:gd name="connsiteY4855" fmla="*/ 718928 h 2597465"/>
              <a:gd name="connsiteX4856" fmla="*/ 1863465 w 3127281"/>
              <a:gd name="connsiteY4856" fmla="*/ 730247 h 2597465"/>
              <a:gd name="connsiteX4857" fmla="*/ 1852016 w 3127281"/>
              <a:gd name="connsiteY4857" fmla="*/ 714757 h 2597465"/>
              <a:gd name="connsiteX4858" fmla="*/ 1867504 w 3127281"/>
              <a:gd name="connsiteY4858" fmla="*/ 703307 h 2597465"/>
              <a:gd name="connsiteX4859" fmla="*/ 659544 w 3127281"/>
              <a:gd name="connsiteY4859" fmla="*/ 691686 h 2597465"/>
              <a:gd name="connsiteX4860" fmla="*/ 659662 w 3127281"/>
              <a:gd name="connsiteY4860" fmla="*/ 691703 h 2597465"/>
              <a:gd name="connsiteX4861" fmla="*/ 660401 w 3127281"/>
              <a:gd name="connsiteY4861" fmla="*/ 692829 h 2597465"/>
              <a:gd name="connsiteX4862" fmla="*/ 659258 w 3127281"/>
              <a:gd name="connsiteY4862" fmla="*/ 693686 h 2597465"/>
              <a:gd name="connsiteX4863" fmla="*/ 659223 w 3127281"/>
              <a:gd name="connsiteY4863" fmla="*/ 693680 h 2597465"/>
              <a:gd name="connsiteX4864" fmla="*/ 658401 w 3127281"/>
              <a:gd name="connsiteY4864" fmla="*/ 692448 h 2597465"/>
              <a:gd name="connsiteX4865" fmla="*/ 658408 w 3127281"/>
              <a:gd name="connsiteY4865" fmla="*/ 692411 h 2597465"/>
              <a:gd name="connsiteX4866" fmla="*/ 659544 w 3127281"/>
              <a:gd name="connsiteY4866" fmla="*/ 691686 h 2597465"/>
              <a:gd name="connsiteX4867" fmla="*/ 2289081 w 3127281"/>
              <a:gd name="connsiteY4867" fmla="*/ 687400 h 2597465"/>
              <a:gd name="connsiteX4868" fmla="*/ 2296892 w 3127281"/>
              <a:gd name="connsiteY4868" fmla="*/ 698068 h 2597465"/>
              <a:gd name="connsiteX4869" fmla="*/ 2296834 w 3127281"/>
              <a:gd name="connsiteY4869" fmla="*/ 698413 h 2597465"/>
              <a:gd name="connsiteX4870" fmla="*/ 2285824 w 3127281"/>
              <a:gd name="connsiteY4870" fmla="*/ 706170 h 2597465"/>
              <a:gd name="connsiteX4871" fmla="*/ 2278070 w 3127281"/>
              <a:gd name="connsiteY4871" fmla="*/ 695157 h 2597465"/>
              <a:gd name="connsiteX4872" fmla="*/ 2289081 w 3127281"/>
              <a:gd name="connsiteY4872" fmla="*/ 687400 h 2597465"/>
              <a:gd name="connsiteX4873" fmla="*/ 2548542 w 3127281"/>
              <a:gd name="connsiteY4873" fmla="*/ 685019 h 2597465"/>
              <a:gd name="connsiteX4874" fmla="*/ 2549209 w 3127281"/>
              <a:gd name="connsiteY4874" fmla="*/ 685685 h 2597465"/>
              <a:gd name="connsiteX4875" fmla="*/ 2548447 w 3127281"/>
              <a:gd name="connsiteY4875" fmla="*/ 686447 h 2597465"/>
              <a:gd name="connsiteX4876" fmla="*/ 2547685 w 3127281"/>
              <a:gd name="connsiteY4876" fmla="*/ 685685 h 2597465"/>
              <a:gd name="connsiteX4877" fmla="*/ 2548542 w 3127281"/>
              <a:gd name="connsiteY4877" fmla="*/ 685019 h 2597465"/>
              <a:gd name="connsiteX4878" fmla="*/ 2089247 w 3127281"/>
              <a:gd name="connsiteY4878" fmla="*/ 682827 h 2597465"/>
              <a:gd name="connsiteX4879" fmla="*/ 2089352 w 3127281"/>
              <a:gd name="connsiteY4879" fmla="*/ 682843 h 2597465"/>
              <a:gd name="connsiteX4880" fmla="*/ 2099629 w 3127281"/>
              <a:gd name="connsiteY4880" fmla="*/ 697020 h 2597465"/>
              <a:gd name="connsiteX4881" fmla="*/ 2085551 w 3127281"/>
              <a:gd name="connsiteY4881" fmla="*/ 707315 h 2597465"/>
              <a:gd name="connsiteX4882" fmla="*/ 2075159 w 3127281"/>
              <a:gd name="connsiteY4882" fmla="*/ 693226 h 2597465"/>
              <a:gd name="connsiteX4883" fmla="*/ 2089247 w 3127281"/>
              <a:gd name="connsiteY4883" fmla="*/ 682827 h 2597465"/>
              <a:gd name="connsiteX4884" fmla="*/ 1248856 w 3127281"/>
              <a:gd name="connsiteY4884" fmla="*/ 681876 h 2597465"/>
              <a:gd name="connsiteX4885" fmla="*/ 1255428 w 3127281"/>
              <a:gd name="connsiteY4885" fmla="*/ 690829 h 2597465"/>
              <a:gd name="connsiteX4886" fmla="*/ 1246475 w 3127281"/>
              <a:gd name="connsiteY4886" fmla="*/ 697401 h 2597465"/>
              <a:gd name="connsiteX4887" fmla="*/ 1239902 w 3127281"/>
              <a:gd name="connsiteY4887" fmla="*/ 688353 h 2597465"/>
              <a:gd name="connsiteX4888" fmla="*/ 1239902 w 3127281"/>
              <a:gd name="connsiteY4888" fmla="*/ 688346 h 2597465"/>
              <a:gd name="connsiteX4889" fmla="*/ 1248856 w 3127281"/>
              <a:gd name="connsiteY4889" fmla="*/ 681876 h 2597465"/>
              <a:gd name="connsiteX4890" fmla="*/ 1405256 w 3127281"/>
              <a:gd name="connsiteY4890" fmla="*/ 681208 h 2597465"/>
              <a:gd name="connsiteX4891" fmla="*/ 1411086 w 3127281"/>
              <a:gd name="connsiteY4891" fmla="*/ 689248 h 2597465"/>
              <a:gd name="connsiteX4892" fmla="*/ 1402780 w 3127281"/>
              <a:gd name="connsiteY4892" fmla="*/ 696734 h 2597465"/>
              <a:gd name="connsiteX4893" fmla="*/ 1401123 w 3127281"/>
              <a:gd name="connsiteY4893" fmla="*/ 696469 h 2597465"/>
              <a:gd name="connsiteX4894" fmla="*/ 1395560 w 3127281"/>
              <a:gd name="connsiteY4894" fmla="*/ 686771 h 2597465"/>
              <a:gd name="connsiteX4895" fmla="*/ 1405256 w 3127281"/>
              <a:gd name="connsiteY4895" fmla="*/ 681208 h 2597465"/>
              <a:gd name="connsiteX4896" fmla="*/ 1805401 w 3127281"/>
              <a:gd name="connsiteY4896" fmla="*/ 677494 h 2597465"/>
              <a:gd name="connsiteX4897" fmla="*/ 1813726 w 3127281"/>
              <a:gd name="connsiteY4897" fmla="*/ 689035 h 2597465"/>
              <a:gd name="connsiteX4898" fmla="*/ 1802172 w 3127281"/>
              <a:gd name="connsiteY4898" fmla="*/ 697427 h 2597465"/>
              <a:gd name="connsiteX4899" fmla="*/ 1793781 w 3127281"/>
              <a:gd name="connsiteY4899" fmla="*/ 685876 h 2597465"/>
              <a:gd name="connsiteX4900" fmla="*/ 1805401 w 3127281"/>
              <a:gd name="connsiteY4900" fmla="*/ 677494 h 2597465"/>
              <a:gd name="connsiteX4901" fmla="*/ 581153 w 3127281"/>
              <a:gd name="connsiteY4901" fmla="*/ 677493 h 2597465"/>
              <a:gd name="connsiteX4902" fmla="*/ 582867 w 3127281"/>
              <a:gd name="connsiteY4902" fmla="*/ 679779 h 2597465"/>
              <a:gd name="connsiteX4903" fmla="*/ 580534 w 3127281"/>
              <a:gd name="connsiteY4903" fmla="*/ 681446 h 2597465"/>
              <a:gd name="connsiteX4904" fmla="*/ 578867 w 3127281"/>
              <a:gd name="connsiteY4904" fmla="*/ 679113 h 2597465"/>
              <a:gd name="connsiteX4905" fmla="*/ 578893 w 3127281"/>
              <a:gd name="connsiteY4905" fmla="*/ 678960 h 2597465"/>
              <a:gd name="connsiteX4906" fmla="*/ 581153 w 3127281"/>
              <a:gd name="connsiteY4906" fmla="*/ 677493 h 2597465"/>
              <a:gd name="connsiteX4907" fmla="*/ 937579 w 3127281"/>
              <a:gd name="connsiteY4907" fmla="*/ 676922 h 2597465"/>
              <a:gd name="connsiteX4908" fmla="*/ 937918 w 3127281"/>
              <a:gd name="connsiteY4908" fmla="*/ 676922 h 2597465"/>
              <a:gd name="connsiteX4909" fmla="*/ 938606 w 3127281"/>
              <a:gd name="connsiteY4909" fmla="*/ 678235 h 2597465"/>
              <a:gd name="connsiteX4910" fmla="*/ 937293 w 3127281"/>
              <a:gd name="connsiteY4910" fmla="*/ 678922 h 2597465"/>
              <a:gd name="connsiteX4911" fmla="*/ 936436 w 3127281"/>
              <a:gd name="connsiteY4911" fmla="*/ 677779 h 2597465"/>
              <a:gd name="connsiteX4912" fmla="*/ 936453 w 3127281"/>
              <a:gd name="connsiteY4912" fmla="*/ 677661 h 2597465"/>
              <a:gd name="connsiteX4913" fmla="*/ 937579 w 3127281"/>
              <a:gd name="connsiteY4913" fmla="*/ 676922 h 2597465"/>
              <a:gd name="connsiteX4914" fmla="*/ 1954182 w 3127281"/>
              <a:gd name="connsiteY4914" fmla="*/ 668445 h 2597465"/>
              <a:gd name="connsiteX4915" fmla="*/ 1954220 w 3127281"/>
              <a:gd name="connsiteY4915" fmla="*/ 668450 h 2597465"/>
              <a:gd name="connsiteX4916" fmla="*/ 1965136 w 3127281"/>
              <a:gd name="connsiteY4916" fmla="*/ 683494 h 2597465"/>
              <a:gd name="connsiteX4917" fmla="*/ 1950124 w 3127281"/>
              <a:gd name="connsiteY4917" fmla="*/ 694418 h 2597465"/>
              <a:gd name="connsiteX4918" fmla="*/ 1939170 w 3127281"/>
              <a:gd name="connsiteY4918" fmla="*/ 679404 h 2597465"/>
              <a:gd name="connsiteX4919" fmla="*/ 1954182 w 3127281"/>
              <a:gd name="connsiteY4919" fmla="*/ 668445 h 2597465"/>
              <a:gd name="connsiteX4920" fmla="*/ 502858 w 3127281"/>
              <a:gd name="connsiteY4920" fmla="*/ 665207 h 2597465"/>
              <a:gd name="connsiteX4921" fmla="*/ 503906 w 3127281"/>
              <a:gd name="connsiteY4921" fmla="*/ 666731 h 2597465"/>
              <a:gd name="connsiteX4922" fmla="*/ 503896 w 3127281"/>
              <a:gd name="connsiteY4922" fmla="*/ 666781 h 2597465"/>
              <a:gd name="connsiteX4923" fmla="*/ 502323 w 3127281"/>
              <a:gd name="connsiteY4923" fmla="*/ 667819 h 2597465"/>
              <a:gd name="connsiteX4924" fmla="*/ 501283 w 3127281"/>
              <a:gd name="connsiteY4924" fmla="*/ 666245 h 2597465"/>
              <a:gd name="connsiteX4925" fmla="*/ 502858 w 3127281"/>
              <a:gd name="connsiteY4925" fmla="*/ 665207 h 2597465"/>
              <a:gd name="connsiteX4926" fmla="*/ 2364995 w 3127281"/>
              <a:gd name="connsiteY4926" fmla="*/ 665206 h 2597465"/>
              <a:gd name="connsiteX4927" fmla="*/ 2365319 w 3127281"/>
              <a:gd name="connsiteY4927" fmla="*/ 665262 h 2597465"/>
              <a:gd name="connsiteX4928" fmla="*/ 2371758 w 3127281"/>
              <a:gd name="connsiteY4928" fmla="*/ 674731 h 2597465"/>
              <a:gd name="connsiteX4929" fmla="*/ 2362614 w 3127281"/>
              <a:gd name="connsiteY4929" fmla="*/ 681223 h 2597465"/>
              <a:gd name="connsiteX4930" fmla="*/ 2355794 w 3127281"/>
              <a:gd name="connsiteY4930" fmla="*/ 672024 h 2597465"/>
              <a:gd name="connsiteX4931" fmla="*/ 2364995 w 3127281"/>
              <a:gd name="connsiteY4931" fmla="*/ 665206 h 2597465"/>
              <a:gd name="connsiteX4932" fmla="*/ 1739774 w 3127281"/>
              <a:gd name="connsiteY4932" fmla="*/ 662445 h 2597465"/>
              <a:gd name="connsiteX4933" fmla="*/ 1743013 w 3127281"/>
              <a:gd name="connsiteY4933" fmla="*/ 666826 h 2597465"/>
              <a:gd name="connsiteX4934" fmla="*/ 1743013 w 3127281"/>
              <a:gd name="connsiteY4934" fmla="*/ 666832 h 2597465"/>
              <a:gd name="connsiteX4935" fmla="*/ 1738632 w 3127281"/>
              <a:gd name="connsiteY4935" fmla="*/ 669969 h 2597465"/>
              <a:gd name="connsiteX4936" fmla="*/ 1738546 w 3127281"/>
              <a:gd name="connsiteY4936" fmla="*/ 669956 h 2597465"/>
              <a:gd name="connsiteX4937" fmla="*/ 1735488 w 3127281"/>
              <a:gd name="connsiteY4937" fmla="*/ 665683 h 2597465"/>
              <a:gd name="connsiteX4938" fmla="*/ 1739774 w 3127281"/>
              <a:gd name="connsiteY4938" fmla="*/ 662445 h 2597465"/>
              <a:gd name="connsiteX4939" fmla="*/ 1157035 w 3127281"/>
              <a:gd name="connsiteY4939" fmla="*/ 659777 h 2597465"/>
              <a:gd name="connsiteX4940" fmla="*/ 1161702 w 3127281"/>
              <a:gd name="connsiteY4940" fmla="*/ 666159 h 2597465"/>
              <a:gd name="connsiteX4941" fmla="*/ 1155973 w 3127281"/>
              <a:gd name="connsiteY4941" fmla="*/ 670349 h 2597465"/>
              <a:gd name="connsiteX4942" fmla="*/ 1150653 w 3127281"/>
              <a:gd name="connsiteY4942" fmla="*/ 664444 h 2597465"/>
              <a:gd name="connsiteX4943" fmla="*/ 1157035 w 3127281"/>
              <a:gd name="connsiteY4943" fmla="*/ 659777 h 2597465"/>
              <a:gd name="connsiteX4944" fmla="*/ 1469836 w 3127281"/>
              <a:gd name="connsiteY4944" fmla="*/ 659682 h 2597465"/>
              <a:gd name="connsiteX4945" fmla="*/ 1476218 w 3127281"/>
              <a:gd name="connsiteY4945" fmla="*/ 668350 h 2597465"/>
              <a:gd name="connsiteX4946" fmla="*/ 1476218 w 3127281"/>
              <a:gd name="connsiteY4946" fmla="*/ 668367 h 2597465"/>
              <a:gd name="connsiteX4947" fmla="*/ 1467531 w 3127281"/>
              <a:gd name="connsiteY4947" fmla="*/ 674747 h 2597465"/>
              <a:gd name="connsiteX4948" fmla="*/ 1461149 w 3127281"/>
              <a:gd name="connsiteY4948" fmla="*/ 666061 h 2597465"/>
              <a:gd name="connsiteX4949" fmla="*/ 1469836 w 3127281"/>
              <a:gd name="connsiteY4949" fmla="*/ 659682 h 2597465"/>
              <a:gd name="connsiteX4950" fmla="*/ 2169066 w 3127281"/>
              <a:gd name="connsiteY4950" fmla="*/ 655681 h 2597465"/>
              <a:gd name="connsiteX4951" fmla="*/ 2169170 w 3127281"/>
              <a:gd name="connsiteY4951" fmla="*/ 655697 h 2597465"/>
              <a:gd name="connsiteX4952" fmla="*/ 2179448 w 3127281"/>
              <a:gd name="connsiteY4952" fmla="*/ 669874 h 2597465"/>
              <a:gd name="connsiteX4953" fmla="*/ 2165370 w 3127281"/>
              <a:gd name="connsiteY4953" fmla="*/ 680169 h 2597465"/>
              <a:gd name="connsiteX4954" fmla="*/ 2154978 w 3127281"/>
              <a:gd name="connsiteY4954" fmla="*/ 666080 h 2597465"/>
              <a:gd name="connsiteX4955" fmla="*/ 2169066 w 3127281"/>
              <a:gd name="connsiteY4955" fmla="*/ 655681 h 2597465"/>
              <a:gd name="connsiteX4956" fmla="*/ 1673100 w 3127281"/>
              <a:gd name="connsiteY4956" fmla="*/ 648919 h 2597465"/>
              <a:gd name="connsiteX4957" fmla="*/ 1673119 w 3127281"/>
              <a:gd name="connsiteY4957" fmla="*/ 648922 h 2597465"/>
              <a:gd name="connsiteX4958" fmla="*/ 1676909 w 3127281"/>
              <a:gd name="connsiteY4958" fmla="*/ 654158 h 2597465"/>
              <a:gd name="connsiteX4959" fmla="*/ 1671671 w 3127281"/>
              <a:gd name="connsiteY4959" fmla="*/ 657968 h 2597465"/>
              <a:gd name="connsiteX4960" fmla="*/ 1667861 w 3127281"/>
              <a:gd name="connsiteY4960" fmla="*/ 652729 h 2597465"/>
              <a:gd name="connsiteX4961" fmla="*/ 1667861 w 3127281"/>
              <a:gd name="connsiteY4961" fmla="*/ 652713 h 2597465"/>
              <a:gd name="connsiteX4962" fmla="*/ 1673100 w 3127281"/>
              <a:gd name="connsiteY4962" fmla="*/ 648919 h 2597465"/>
              <a:gd name="connsiteX4963" fmla="*/ 1604519 w 3127281"/>
              <a:gd name="connsiteY4963" fmla="*/ 644823 h 2597465"/>
              <a:gd name="connsiteX4964" fmla="*/ 1604538 w 3127281"/>
              <a:gd name="connsiteY4964" fmla="*/ 644826 h 2597465"/>
              <a:gd name="connsiteX4965" fmla="*/ 1608234 w 3127281"/>
              <a:gd name="connsiteY4965" fmla="*/ 649966 h 2597465"/>
              <a:gd name="connsiteX4966" fmla="*/ 1608205 w 3127281"/>
              <a:gd name="connsiteY4966" fmla="*/ 650134 h 2597465"/>
              <a:gd name="connsiteX4967" fmla="*/ 1602900 w 3127281"/>
              <a:gd name="connsiteY4967" fmla="*/ 653821 h 2597465"/>
              <a:gd name="connsiteX4968" fmla="*/ 1599204 w 3127281"/>
              <a:gd name="connsiteY4968" fmla="*/ 648511 h 2597465"/>
              <a:gd name="connsiteX4969" fmla="*/ 1604519 w 3127281"/>
              <a:gd name="connsiteY4969" fmla="*/ 644823 h 2597465"/>
              <a:gd name="connsiteX4970" fmla="*/ 2440433 w 3127281"/>
              <a:gd name="connsiteY4970" fmla="*/ 643489 h 2597465"/>
              <a:gd name="connsiteX4971" fmla="*/ 2445481 w 3127281"/>
              <a:gd name="connsiteY4971" fmla="*/ 650538 h 2597465"/>
              <a:gd name="connsiteX4972" fmla="*/ 2438433 w 3127281"/>
              <a:gd name="connsiteY4972" fmla="*/ 655586 h 2597465"/>
              <a:gd name="connsiteX4973" fmla="*/ 2433384 w 3127281"/>
              <a:gd name="connsiteY4973" fmla="*/ 648538 h 2597465"/>
              <a:gd name="connsiteX4974" fmla="*/ 2440433 w 3127281"/>
              <a:gd name="connsiteY4974" fmla="*/ 643489 h 2597465"/>
              <a:gd name="connsiteX4975" fmla="*/ 1306482 w 3127281"/>
              <a:gd name="connsiteY4975" fmla="*/ 643394 h 2597465"/>
              <a:gd name="connsiteX4976" fmla="*/ 1314293 w 3127281"/>
              <a:gd name="connsiteY4976" fmla="*/ 654062 h 2597465"/>
              <a:gd name="connsiteX4977" fmla="*/ 1314236 w 3127281"/>
              <a:gd name="connsiteY4977" fmla="*/ 654407 h 2597465"/>
              <a:gd name="connsiteX4978" fmla="*/ 1303225 w 3127281"/>
              <a:gd name="connsiteY4978" fmla="*/ 662164 h 2597465"/>
              <a:gd name="connsiteX4979" fmla="*/ 1295471 w 3127281"/>
              <a:gd name="connsiteY4979" fmla="*/ 651151 h 2597465"/>
              <a:gd name="connsiteX4980" fmla="*/ 1306482 w 3127281"/>
              <a:gd name="connsiteY4980" fmla="*/ 643394 h 2597465"/>
              <a:gd name="connsiteX4981" fmla="*/ 1537368 w 3127281"/>
              <a:gd name="connsiteY4981" fmla="*/ 642918 h 2597465"/>
              <a:gd name="connsiteX4982" fmla="*/ 1537416 w 3127281"/>
              <a:gd name="connsiteY4982" fmla="*/ 642925 h 2597465"/>
              <a:gd name="connsiteX4983" fmla="*/ 1546893 w 3127281"/>
              <a:gd name="connsiteY4983" fmla="*/ 655682 h 2597465"/>
              <a:gd name="connsiteX4984" fmla="*/ 1534396 w 3127281"/>
              <a:gd name="connsiteY4984" fmla="*/ 665008 h 2597465"/>
              <a:gd name="connsiteX4985" fmla="*/ 1524833 w 3127281"/>
              <a:gd name="connsiteY4985" fmla="*/ 652477 h 2597465"/>
              <a:gd name="connsiteX4986" fmla="*/ 1537368 w 3127281"/>
              <a:gd name="connsiteY4986" fmla="*/ 642918 h 2597465"/>
              <a:gd name="connsiteX4987" fmla="*/ 1067976 w 3127281"/>
              <a:gd name="connsiteY4987" fmla="*/ 640347 h 2597465"/>
              <a:gd name="connsiteX4988" fmla="*/ 1067982 w 3127281"/>
              <a:gd name="connsiteY4988" fmla="*/ 640348 h 2597465"/>
              <a:gd name="connsiteX4989" fmla="*/ 1071119 w 3127281"/>
              <a:gd name="connsiteY4989" fmla="*/ 644728 h 2597465"/>
              <a:gd name="connsiteX4990" fmla="*/ 1071106 w 3127281"/>
              <a:gd name="connsiteY4990" fmla="*/ 644815 h 2597465"/>
              <a:gd name="connsiteX4991" fmla="*/ 1066833 w 3127281"/>
              <a:gd name="connsiteY4991" fmla="*/ 647871 h 2597465"/>
              <a:gd name="connsiteX4992" fmla="*/ 1066637 w 3127281"/>
              <a:gd name="connsiteY4992" fmla="*/ 647839 h 2597465"/>
              <a:gd name="connsiteX4993" fmla="*/ 1063690 w 3127281"/>
              <a:gd name="connsiteY4993" fmla="*/ 643490 h 2597465"/>
              <a:gd name="connsiteX4994" fmla="*/ 1067976 w 3127281"/>
              <a:gd name="connsiteY4994" fmla="*/ 640347 h 2597465"/>
              <a:gd name="connsiteX4995" fmla="*/ 2038287 w 3127281"/>
              <a:gd name="connsiteY4995" fmla="*/ 637774 h 2597465"/>
              <a:gd name="connsiteX4996" fmla="*/ 2047812 w 3127281"/>
              <a:gd name="connsiteY4996" fmla="*/ 651395 h 2597465"/>
              <a:gd name="connsiteX4997" fmla="*/ 2047755 w 3127281"/>
              <a:gd name="connsiteY4997" fmla="*/ 651696 h 2597465"/>
              <a:gd name="connsiteX4998" fmla="*/ 2033839 w 3127281"/>
              <a:gd name="connsiteY4998" fmla="*/ 661168 h 2597465"/>
              <a:gd name="connsiteX4999" fmla="*/ 2024362 w 3127281"/>
              <a:gd name="connsiteY4999" fmla="*/ 647246 h 2597465"/>
              <a:gd name="connsiteX5000" fmla="*/ 2038287 w 3127281"/>
              <a:gd name="connsiteY5000" fmla="*/ 637774 h 2597465"/>
              <a:gd name="connsiteX5001" fmla="*/ 1895888 w 3127281"/>
              <a:gd name="connsiteY5001" fmla="*/ 633774 h 2597465"/>
              <a:gd name="connsiteX5002" fmla="*/ 1905985 w 3127281"/>
              <a:gd name="connsiteY5002" fmla="*/ 647681 h 2597465"/>
              <a:gd name="connsiteX5003" fmla="*/ 1905975 w 3127281"/>
              <a:gd name="connsiteY5003" fmla="*/ 647760 h 2597465"/>
              <a:gd name="connsiteX5004" fmla="*/ 1891983 w 3127281"/>
              <a:gd name="connsiteY5004" fmla="*/ 657844 h 2597465"/>
              <a:gd name="connsiteX5005" fmla="*/ 1881906 w 3127281"/>
              <a:gd name="connsiteY5005" fmla="*/ 643858 h 2597465"/>
              <a:gd name="connsiteX5006" fmla="*/ 1895888 w 3127281"/>
              <a:gd name="connsiteY5006" fmla="*/ 633774 h 2597465"/>
              <a:gd name="connsiteX5007" fmla="*/ 2247648 w 3127281"/>
              <a:gd name="connsiteY5007" fmla="*/ 631107 h 2597465"/>
              <a:gd name="connsiteX5008" fmla="*/ 2257173 w 3127281"/>
              <a:gd name="connsiteY5008" fmla="*/ 644442 h 2597465"/>
              <a:gd name="connsiteX5009" fmla="*/ 2257163 w 3127281"/>
              <a:gd name="connsiteY5009" fmla="*/ 644506 h 2597465"/>
              <a:gd name="connsiteX5010" fmla="*/ 2243761 w 3127281"/>
              <a:gd name="connsiteY5010" fmla="*/ 654021 h 2597465"/>
              <a:gd name="connsiteX5011" fmla="*/ 2234246 w 3127281"/>
              <a:gd name="connsiteY5011" fmla="*/ 640621 h 2597465"/>
              <a:gd name="connsiteX5012" fmla="*/ 2247648 w 3127281"/>
              <a:gd name="connsiteY5012" fmla="*/ 631107 h 2597465"/>
              <a:gd name="connsiteX5013" fmla="*/ 980918 w 3127281"/>
              <a:gd name="connsiteY5013" fmla="*/ 624058 h 2597465"/>
              <a:gd name="connsiteX5014" fmla="*/ 981775 w 3127281"/>
              <a:gd name="connsiteY5014" fmla="*/ 625296 h 2597465"/>
              <a:gd name="connsiteX5015" fmla="*/ 980632 w 3127281"/>
              <a:gd name="connsiteY5015" fmla="*/ 626154 h 2597465"/>
              <a:gd name="connsiteX5016" fmla="*/ 980598 w 3127281"/>
              <a:gd name="connsiteY5016" fmla="*/ 626147 h 2597465"/>
              <a:gd name="connsiteX5017" fmla="*/ 979775 w 3127281"/>
              <a:gd name="connsiteY5017" fmla="*/ 624915 h 2597465"/>
              <a:gd name="connsiteX5018" fmla="*/ 980918 w 3127281"/>
              <a:gd name="connsiteY5018" fmla="*/ 624058 h 2597465"/>
              <a:gd name="connsiteX5019" fmla="*/ 2515205 w 3127281"/>
              <a:gd name="connsiteY5019" fmla="*/ 623392 h 2597465"/>
              <a:gd name="connsiteX5020" fmla="*/ 2517681 w 3127281"/>
              <a:gd name="connsiteY5020" fmla="*/ 626917 h 2597465"/>
              <a:gd name="connsiteX5021" fmla="*/ 2514490 w 3127281"/>
              <a:gd name="connsiteY5021" fmla="*/ 629235 h 2597465"/>
              <a:gd name="connsiteX5022" fmla="*/ 2511680 w 3127281"/>
              <a:gd name="connsiteY5022" fmla="*/ 625964 h 2597465"/>
              <a:gd name="connsiteX5023" fmla="*/ 2511690 w 3127281"/>
              <a:gd name="connsiteY5023" fmla="*/ 625891 h 2597465"/>
              <a:gd name="connsiteX5024" fmla="*/ 2515205 w 3127281"/>
              <a:gd name="connsiteY5024" fmla="*/ 623392 h 2597465"/>
              <a:gd name="connsiteX5025" fmla="*/ 1367632 w 3127281"/>
              <a:gd name="connsiteY5025" fmla="*/ 613009 h 2597465"/>
              <a:gd name="connsiteX5026" fmla="*/ 1375681 w 3127281"/>
              <a:gd name="connsiteY5026" fmla="*/ 624011 h 2597465"/>
              <a:gd name="connsiteX5027" fmla="*/ 1364680 w 3127281"/>
              <a:gd name="connsiteY5027" fmla="*/ 632059 h 2597465"/>
              <a:gd name="connsiteX5028" fmla="*/ 1356631 w 3127281"/>
              <a:gd name="connsiteY5028" fmla="*/ 621058 h 2597465"/>
              <a:gd name="connsiteX5029" fmla="*/ 1367632 w 3127281"/>
              <a:gd name="connsiteY5029" fmla="*/ 613009 h 2597465"/>
              <a:gd name="connsiteX5030" fmla="*/ 1211708 w 3127281"/>
              <a:gd name="connsiteY5030" fmla="*/ 611295 h 2597465"/>
              <a:gd name="connsiteX5031" fmla="*/ 1212013 w 3127281"/>
              <a:gd name="connsiteY5031" fmla="*/ 611348 h 2597465"/>
              <a:gd name="connsiteX5032" fmla="*/ 1221480 w 3127281"/>
              <a:gd name="connsiteY5032" fmla="*/ 625269 h 2597465"/>
              <a:gd name="connsiteX5033" fmla="*/ 1207555 w 3127281"/>
              <a:gd name="connsiteY5033" fmla="*/ 634742 h 2597465"/>
              <a:gd name="connsiteX5034" fmla="*/ 1198087 w 3127281"/>
              <a:gd name="connsiteY5034" fmla="*/ 620820 h 2597465"/>
              <a:gd name="connsiteX5035" fmla="*/ 1211708 w 3127281"/>
              <a:gd name="connsiteY5035" fmla="*/ 611295 h 2597465"/>
              <a:gd name="connsiteX5036" fmla="*/ 1833024 w 3127281"/>
              <a:gd name="connsiteY5036" fmla="*/ 610914 h 2597465"/>
              <a:gd name="connsiteX5037" fmla="*/ 1833253 w 3127281"/>
              <a:gd name="connsiteY5037" fmla="*/ 610949 h 2597465"/>
              <a:gd name="connsiteX5038" fmla="*/ 1838072 w 3127281"/>
              <a:gd name="connsiteY5038" fmla="*/ 617772 h 2597465"/>
              <a:gd name="connsiteX5039" fmla="*/ 1838063 w 3127281"/>
              <a:gd name="connsiteY5039" fmla="*/ 617811 h 2597465"/>
              <a:gd name="connsiteX5040" fmla="*/ 1831119 w 3127281"/>
              <a:gd name="connsiteY5040" fmla="*/ 622915 h 2597465"/>
              <a:gd name="connsiteX5041" fmla="*/ 1826071 w 3127281"/>
              <a:gd name="connsiteY5041" fmla="*/ 615962 h 2597465"/>
              <a:gd name="connsiteX5042" fmla="*/ 1826090 w 3127281"/>
              <a:gd name="connsiteY5042" fmla="*/ 615813 h 2597465"/>
              <a:gd name="connsiteX5043" fmla="*/ 1833024 w 3127281"/>
              <a:gd name="connsiteY5043" fmla="*/ 610914 h 2597465"/>
              <a:gd name="connsiteX5044" fmla="*/ 2324895 w 3127281"/>
              <a:gd name="connsiteY5044" fmla="*/ 609676 h 2597465"/>
              <a:gd name="connsiteX5045" fmla="*/ 2331610 w 3127281"/>
              <a:gd name="connsiteY5045" fmla="*/ 618963 h 2597465"/>
              <a:gd name="connsiteX5046" fmla="*/ 2322323 w 3127281"/>
              <a:gd name="connsiteY5046" fmla="*/ 625678 h 2597465"/>
              <a:gd name="connsiteX5047" fmla="*/ 2315608 w 3127281"/>
              <a:gd name="connsiteY5047" fmla="*/ 616391 h 2597465"/>
              <a:gd name="connsiteX5048" fmla="*/ 2324895 w 3127281"/>
              <a:gd name="connsiteY5048" fmla="*/ 609676 h 2597465"/>
              <a:gd name="connsiteX5049" fmla="*/ 2120774 w 3127281"/>
              <a:gd name="connsiteY5049" fmla="*/ 608533 h 2597465"/>
              <a:gd name="connsiteX5050" fmla="*/ 2130299 w 3127281"/>
              <a:gd name="connsiteY5050" fmla="*/ 621868 h 2597465"/>
              <a:gd name="connsiteX5051" fmla="*/ 2130290 w 3127281"/>
              <a:gd name="connsiteY5051" fmla="*/ 621932 h 2597465"/>
              <a:gd name="connsiteX5052" fmla="*/ 2116888 w 3127281"/>
              <a:gd name="connsiteY5052" fmla="*/ 631447 h 2597465"/>
              <a:gd name="connsiteX5053" fmla="*/ 2107373 w 3127281"/>
              <a:gd name="connsiteY5053" fmla="*/ 618047 h 2597465"/>
              <a:gd name="connsiteX5054" fmla="*/ 2120774 w 3127281"/>
              <a:gd name="connsiteY5054" fmla="*/ 608533 h 2597465"/>
              <a:gd name="connsiteX5055" fmla="*/ 2589785 w 3127281"/>
              <a:gd name="connsiteY5055" fmla="*/ 602722 h 2597465"/>
              <a:gd name="connsiteX5056" fmla="*/ 2590452 w 3127281"/>
              <a:gd name="connsiteY5056" fmla="*/ 603579 h 2597465"/>
              <a:gd name="connsiteX5057" fmla="*/ 2589499 w 3127281"/>
              <a:gd name="connsiteY5057" fmla="*/ 604246 h 2597465"/>
              <a:gd name="connsiteX5058" fmla="*/ 2589452 w 3127281"/>
              <a:gd name="connsiteY5058" fmla="*/ 604235 h 2597465"/>
              <a:gd name="connsiteX5059" fmla="*/ 2588928 w 3127281"/>
              <a:gd name="connsiteY5059" fmla="*/ 603294 h 2597465"/>
              <a:gd name="connsiteX5060" fmla="*/ 2588956 w 3127281"/>
              <a:gd name="connsiteY5060" fmla="*/ 603166 h 2597465"/>
              <a:gd name="connsiteX5061" fmla="*/ 2589785 w 3127281"/>
              <a:gd name="connsiteY5061" fmla="*/ 602722 h 2597465"/>
              <a:gd name="connsiteX5062" fmla="*/ 1982756 w 3127281"/>
              <a:gd name="connsiteY5062" fmla="*/ 600342 h 2597465"/>
              <a:gd name="connsiteX5063" fmla="*/ 1982985 w 3127281"/>
              <a:gd name="connsiteY5063" fmla="*/ 600378 h 2597465"/>
              <a:gd name="connsiteX5064" fmla="*/ 1990281 w 3127281"/>
              <a:gd name="connsiteY5064" fmla="*/ 610724 h 2597465"/>
              <a:gd name="connsiteX5065" fmla="*/ 1979899 w 3127281"/>
              <a:gd name="connsiteY5065" fmla="*/ 618344 h 2597465"/>
              <a:gd name="connsiteX5066" fmla="*/ 1972279 w 3127281"/>
              <a:gd name="connsiteY5066" fmla="*/ 607866 h 2597465"/>
              <a:gd name="connsiteX5067" fmla="*/ 1982756 w 3127281"/>
              <a:gd name="connsiteY5067" fmla="*/ 600342 h 2597465"/>
              <a:gd name="connsiteX5068" fmla="*/ 1430593 w 3127281"/>
              <a:gd name="connsiteY5068" fmla="*/ 597484 h 2597465"/>
              <a:gd name="connsiteX5069" fmla="*/ 1430726 w 3127281"/>
              <a:gd name="connsiteY5069" fmla="*/ 597506 h 2597465"/>
              <a:gd name="connsiteX5070" fmla="*/ 1431831 w 3127281"/>
              <a:gd name="connsiteY5070" fmla="*/ 599198 h 2597465"/>
              <a:gd name="connsiteX5071" fmla="*/ 1431831 w 3127281"/>
              <a:gd name="connsiteY5071" fmla="*/ 599222 h 2597465"/>
              <a:gd name="connsiteX5072" fmla="*/ 1430117 w 3127281"/>
              <a:gd name="connsiteY5072" fmla="*/ 600532 h 2597465"/>
              <a:gd name="connsiteX5073" fmla="*/ 1428878 w 3127281"/>
              <a:gd name="connsiteY5073" fmla="*/ 598722 h 2597465"/>
              <a:gd name="connsiteX5074" fmla="*/ 1430593 w 3127281"/>
              <a:gd name="connsiteY5074" fmla="*/ 597484 h 2597465"/>
              <a:gd name="connsiteX5075" fmla="*/ 1768349 w 3127281"/>
              <a:gd name="connsiteY5075" fmla="*/ 589007 h 2597465"/>
              <a:gd name="connsiteX5076" fmla="*/ 1768387 w 3127281"/>
              <a:gd name="connsiteY5076" fmla="*/ 589014 h 2597465"/>
              <a:gd name="connsiteX5077" fmla="*/ 1773435 w 3127281"/>
              <a:gd name="connsiteY5077" fmla="*/ 596006 h 2597465"/>
              <a:gd name="connsiteX5078" fmla="*/ 1766434 w 3127281"/>
              <a:gd name="connsiteY5078" fmla="*/ 601048 h 2597465"/>
              <a:gd name="connsiteX5079" fmla="*/ 1761396 w 3127281"/>
              <a:gd name="connsiteY5079" fmla="*/ 594055 h 2597465"/>
              <a:gd name="connsiteX5080" fmla="*/ 1761415 w 3127281"/>
              <a:gd name="connsiteY5080" fmla="*/ 593906 h 2597465"/>
              <a:gd name="connsiteX5081" fmla="*/ 1768349 w 3127281"/>
              <a:gd name="connsiteY5081" fmla="*/ 589007 h 2597465"/>
              <a:gd name="connsiteX5082" fmla="*/ 1119315 w 3127281"/>
              <a:gd name="connsiteY5082" fmla="*/ 588245 h 2597465"/>
              <a:gd name="connsiteX5083" fmla="*/ 1120048 w 3127281"/>
              <a:gd name="connsiteY5083" fmla="*/ 588363 h 2597465"/>
              <a:gd name="connsiteX5084" fmla="*/ 1127507 w 3127281"/>
              <a:gd name="connsiteY5084" fmla="*/ 599579 h 2597465"/>
              <a:gd name="connsiteX5085" fmla="*/ 1117023 w 3127281"/>
              <a:gd name="connsiteY5085" fmla="*/ 607156 h 2597465"/>
              <a:gd name="connsiteX5086" fmla="*/ 1108713 w 3127281"/>
              <a:gd name="connsiteY5086" fmla="*/ 596554 h 2597465"/>
              <a:gd name="connsiteX5087" fmla="*/ 1119315 w 3127281"/>
              <a:gd name="connsiteY5087" fmla="*/ 588245 h 2597465"/>
              <a:gd name="connsiteX5088" fmla="*/ 2402333 w 3127281"/>
              <a:gd name="connsiteY5088" fmla="*/ 582815 h 2597465"/>
              <a:gd name="connsiteX5089" fmla="*/ 2402580 w 3127281"/>
              <a:gd name="connsiteY5089" fmla="*/ 582854 h 2597465"/>
              <a:gd name="connsiteX5090" fmla="*/ 2411191 w 3127281"/>
              <a:gd name="connsiteY5090" fmla="*/ 594912 h 2597465"/>
              <a:gd name="connsiteX5091" fmla="*/ 2399161 w 3127281"/>
              <a:gd name="connsiteY5091" fmla="*/ 603722 h 2597465"/>
              <a:gd name="connsiteX5092" fmla="*/ 2390293 w 3127281"/>
              <a:gd name="connsiteY5092" fmla="*/ 591682 h 2597465"/>
              <a:gd name="connsiteX5093" fmla="*/ 2402333 w 3127281"/>
              <a:gd name="connsiteY5093" fmla="*/ 582815 h 2597465"/>
              <a:gd name="connsiteX5094" fmla="*/ 2201641 w 3127281"/>
              <a:gd name="connsiteY5094" fmla="*/ 579958 h 2597465"/>
              <a:gd name="connsiteX5095" fmla="*/ 2212023 w 3127281"/>
              <a:gd name="connsiteY5095" fmla="*/ 594150 h 2597465"/>
              <a:gd name="connsiteX5096" fmla="*/ 2212014 w 3127281"/>
              <a:gd name="connsiteY5096" fmla="*/ 594237 h 2597465"/>
              <a:gd name="connsiteX5097" fmla="*/ 2197736 w 3127281"/>
              <a:gd name="connsiteY5097" fmla="*/ 604606 h 2597465"/>
              <a:gd name="connsiteX5098" fmla="*/ 2187363 w 3127281"/>
              <a:gd name="connsiteY5098" fmla="*/ 590327 h 2597465"/>
              <a:gd name="connsiteX5099" fmla="*/ 2201641 w 3127281"/>
              <a:gd name="connsiteY5099" fmla="*/ 579958 h 2597465"/>
              <a:gd name="connsiteX5100" fmla="*/ 1700912 w 3127281"/>
              <a:gd name="connsiteY5100" fmla="*/ 578910 h 2597465"/>
              <a:gd name="connsiteX5101" fmla="*/ 1702436 w 3127281"/>
              <a:gd name="connsiteY5101" fmla="*/ 580911 h 2597465"/>
              <a:gd name="connsiteX5102" fmla="*/ 1702427 w 3127281"/>
              <a:gd name="connsiteY5102" fmla="*/ 580955 h 2597465"/>
              <a:gd name="connsiteX5103" fmla="*/ 1700341 w 3127281"/>
              <a:gd name="connsiteY5103" fmla="*/ 582434 h 2597465"/>
              <a:gd name="connsiteX5104" fmla="*/ 1699112 w 3127281"/>
              <a:gd name="connsiteY5104" fmla="*/ 580728 h 2597465"/>
              <a:gd name="connsiteX5105" fmla="*/ 1700912 w 3127281"/>
              <a:gd name="connsiteY5105" fmla="*/ 578910 h 2597465"/>
              <a:gd name="connsiteX5106" fmla="*/ 1497649 w 3127281"/>
              <a:gd name="connsiteY5106" fmla="*/ 577005 h 2597465"/>
              <a:gd name="connsiteX5107" fmla="*/ 1497801 w 3127281"/>
              <a:gd name="connsiteY5107" fmla="*/ 577029 h 2597465"/>
              <a:gd name="connsiteX5108" fmla="*/ 1502697 w 3127281"/>
              <a:gd name="connsiteY5108" fmla="*/ 583958 h 2597465"/>
              <a:gd name="connsiteX5109" fmla="*/ 1502659 w 3127281"/>
              <a:gd name="connsiteY5109" fmla="*/ 584190 h 2597465"/>
              <a:gd name="connsiteX5110" fmla="*/ 1495839 w 3127281"/>
              <a:gd name="connsiteY5110" fmla="*/ 589007 h 2597465"/>
              <a:gd name="connsiteX5111" fmla="*/ 1494696 w 3127281"/>
              <a:gd name="connsiteY5111" fmla="*/ 588834 h 2597465"/>
              <a:gd name="connsiteX5112" fmla="*/ 1490257 w 3127281"/>
              <a:gd name="connsiteY5112" fmla="*/ 581444 h 2597465"/>
              <a:gd name="connsiteX5113" fmla="*/ 1497649 w 3127281"/>
              <a:gd name="connsiteY5113" fmla="*/ 577005 h 2597465"/>
              <a:gd name="connsiteX5114" fmla="*/ 1269620 w 3127281"/>
              <a:gd name="connsiteY5114" fmla="*/ 572718 h 2597465"/>
              <a:gd name="connsiteX5115" fmla="*/ 1269905 w 3127281"/>
              <a:gd name="connsiteY5115" fmla="*/ 572718 h 2597465"/>
              <a:gd name="connsiteX5116" fmla="*/ 1269934 w 3127281"/>
              <a:gd name="connsiteY5116" fmla="*/ 572724 h 2597465"/>
              <a:gd name="connsiteX5117" fmla="*/ 1281459 w 3127281"/>
              <a:gd name="connsiteY5117" fmla="*/ 588663 h 2597465"/>
              <a:gd name="connsiteX5118" fmla="*/ 1265514 w 3127281"/>
              <a:gd name="connsiteY5118" fmla="*/ 600183 h 2597465"/>
              <a:gd name="connsiteX5119" fmla="*/ 1253999 w 3127281"/>
              <a:gd name="connsiteY5119" fmla="*/ 584244 h 2597465"/>
              <a:gd name="connsiteX5120" fmla="*/ 1269620 w 3127281"/>
              <a:gd name="connsiteY5120" fmla="*/ 572718 h 2597465"/>
              <a:gd name="connsiteX5121" fmla="*/ 1633284 w 3127281"/>
              <a:gd name="connsiteY5121" fmla="*/ 569957 h 2597465"/>
              <a:gd name="connsiteX5122" fmla="*/ 1636237 w 3127281"/>
              <a:gd name="connsiteY5122" fmla="*/ 573957 h 2597465"/>
              <a:gd name="connsiteX5123" fmla="*/ 1636209 w 3127281"/>
              <a:gd name="connsiteY5123" fmla="*/ 574132 h 2597465"/>
              <a:gd name="connsiteX5124" fmla="*/ 1632237 w 3127281"/>
              <a:gd name="connsiteY5124" fmla="*/ 576910 h 2597465"/>
              <a:gd name="connsiteX5125" fmla="*/ 1631760 w 3127281"/>
              <a:gd name="connsiteY5125" fmla="*/ 576838 h 2597465"/>
              <a:gd name="connsiteX5126" fmla="*/ 1629084 w 3127281"/>
              <a:gd name="connsiteY5126" fmla="*/ 572633 h 2597465"/>
              <a:gd name="connsiteX5127" fmla="*/ 1633284 w 3127281"/>
              <a:gd name="connsiteY5127" fmla="*/ 569957 h 2597465"/>
              <a:gd name="connsiteX5128" fmla="*/ 1923511 w 3127281"/>
              <a:gd name="connsiteY5128" fmla="*/ 567766 h 2597465"/>
              <a:gd name="connsiteX5129" fmla="*/ 1929417 w 3127281"/>
              <a:gd name="connsiteY5129" fmla="*/ 575862 h 2597465"/>
              <a:gd name="connsiteX5130" fmla="*/ 1921321 w 3127281"/>
              <a:gd name="connsiteY5130" fmla="*/ 581768 h 2597465"/>
              <a:gd name="connsiteX5131" fmla="*/ 1915415 w 3127281"/>
              <a:gd name="connsiteY5131" fmla="*/ 573671 h 2597465"/>
              <a:gd name="connsiteX5132" fmla="*/ 1915425 w 3127281"/>
              <a:gd name="connsiteY5132" fmla="*/ 573597 h 2597465"/>
              <a:gd name="connsiteX5133" fmla="*/ 1923511 w 3127281"/>
              <a:gd name="connsiteY5133" fmla="*/ 567766 h 2597465"/>
              <a:gd name="connsiteX5134" fmla="*/ 1029590 w 3127281"/>
              <a:gd name="connsiteY5134" fmla="*/ 567480 h 2597465"/>
              <a:gd name="connsiteX5135" fmla="*/ 1036095 w 3127281"/>
              <a:gd name="connsiteY5135" fmla="*/ 576397 h 2597465"/>
              <a:gd name="connsiteX5136" fmla="*/ 1026923 w 3127281"/>
              <a:gd name="connsiteY5136" fmla="*/ 584529 h 2597465"/>
              <a:gd name="connsiteX5137" fmla="*/ 1025296 w 3127281"/>
              <a:gd name="connsiteY5137" fmla="*/ 584275 h 2597465"/>
              <a:gd name="connsiteX5138" fmla="*/ 1019045 w 3127281"/>
              <a:gd name="connsiteY5138" fmla="*/ 573730 h 2597465"/>
              <a:gd name="connsiteX5139" fmla="*/ 1029590 w 3127281"/>
              <a:gd name="connsiteY5139" fmla="*/ 567480 h 2597465"/>
              <a:gd name="connsiteX5140" fmla="*/ 2067815 w 3127281"/>
              <a:gd name="connsiteY5140" fmla="*/ 567385 h 2597465"/>
              <a:gd name="connsiteX5141" fmla="*/ 2068701 w 3127281"/>
              <a:gd name="connsiteY5141" fmla="*/ 567526 h 2597465"/>
              <a:gd name="connsiteX5142" fmla="*/ 2076083 w 3127281"/>
              <a:gd name="connsiteY5142" fmla="*/ 578792 h 2597465"/>
              <a:gd name="connsiteX5143" fmla="*/ 2064815 w 3127281"/>
              <a:gd name="connsiteY5143" fmla="*/ 586176 h 2597465"/>
              <a:gd name="connsiteX5144" fmla="*/ 2057433 w 3127281"/>
              <a:gd name="connsiteY5144" fmla="*/ 574910 h 2597465"/>
              <a:gd name="connsiteX5145" fmla="*/ 2057471 w 3127281"/>
              <a:gd name="connsiteY5145" fmla="*/ 574685 h 2597465"/>
              <a:gd name="connsiteX5146" fmla="*/ 2067815 w 3127281"/>
              <a:gd name="connsiteY5146" fmla="*/ 567385 h 2597465"/>
              <a:gd name="connsiteX5147" fmla="*/ 1565943 w 3127281"/>
              <a:gd name="connsiteY5147" fmla="*/ 565099 h 2597465"/>
              <a:gd name="connsiteX5148" fmla="*/ 1566181 w 3127281"/>
              <a:gd name="connsiteY5148" fmla="*/ 565137 h 2597465"/>
              <a:gd name="connsiteX5149" fmla="*/ 1573944 w 3127281"/>
              <a:gd name="connsiteY5149" fmla="*/ 576148 h 2597465"/>
              <a:gd name="connsiteX5150" fmla="*/ 1563171 w 3127281"/>
              <a:gd name="connsiteY5150" fmla="*/ 583947 h 2597465"/>
              <a:gd name="connsiteX5151" fmla="*/ 1555132 w 3127281"/>
              <a:gd name="connsiteY5151" fmla="*/ 573138 h 2597465"/>
              <a:gd name="connsiteX5152" fmla="*/ 1565943 w 3127281"/>
              <a:gd name="connsiteY5152" fmla="*/ 565099 h 2597465"/>
              <a:gd name="connsiteX5153" fmla="*/ 2478152 w 3127281"/>
              <a:gd name="connsiteY5153" fmla="*/ 563575 h 2597465"/>
              <a:gd name="connsiteX5154" fmla="*/ 2482972 w 3127281"/>
              <a:gd name="connsiteY5154" fmla="*/ 570190 h 2597465"/>
              <a:gd name="connsiteX5155" fmla="*/ 2476352 w 3127281"/>
              <a:gd name="connsiteY5155" fmla="*/ 575055 h 2597465"/>
              <a:gd name="connsiteX5156" fmla="*/ 2471485 w 3127281"/>
              <a:gd name="connsiteY5156" fmla="*/ 568433 h 2597465"/>
              <a:gd name="connsiteX5157" fmla="*/ 2471494 w 3127281"/>
              <a:gd name="connsiteY5157" fmla="*/ 568387 h 2597465"/>
              <a:gd name="connsiteX5158" fmla="*/ 2478152 w 3127281"/>
              <a:gd name="connsiteY5158" fmla="*/ 563575 h 2597465"/>
              <a:gd name="connsiteX5159" fmla="*/ 2281461 w 3127281"/>
              <a:gd name="connsiteY5159" fmla="*/ 552811 h 2597465"/>
              <a:gd name="connsiteX5160" fmla="*/ 2292224 w 3127281"/>
              <a:gd name="connsiteY5160" fmla="*/ 567575 h 2597465"/>
              <a:gd name="connsiteX5161" fmla="*/ 2292205 w 3127281"/>
              <a:gd name="connsiteY5161" fmla="*/ 567695 h 2597465"/>
              <a:gd name="connsiteX5162" fmla="*/ 2277460 w 3127281"/>
              <a:gd name="connsiteY5162" fmla="*/ 578338 h 2597465"/>
              <a:gd name="connsiteX5163" fmla="*/ 2275584 w 3127281"/>
              <a:gd name="connsiteY5163" fmla="*/ 578045 h 2597465"/>
              <a:gd name="connsiteX5164" fmla="*/ 2265906 w 3127281"/>
              <a:gd name="connsiteY5164" fmla="*/ 562492 h 2597465"/>
              <a:gd name="connsiteX5165" fmla="*/ 2281461 w 3127281"/>
              <a:gd name="connsiteY5165" fmla="*/ 552811 h 2597465"/>
              <a:gd name="connsiteX5166" fmla="*/ 941293 w 3127281"/>
              <a:gd name="connsiteY5166" fmla="*/ 552430 h 2597465"/>
              <a:gd name="connsiteX5167" fmla="*/ 944437 w 3127281"/>
              <a:gd name="connsiteY5167" fmla="*/ 556717 h 2597465"/>
              <a:gd name="connsiteX5168" fmla="*/ 940150 w 3127281"/>
              <a:gd name="connsiteY5168" fmla="*/ 559860 h 2597465"/>
              <a:gd name="connsiteX5169" fmla="*/ 937007 w 3127281"/>
              <a:gd name="connsiteY5169" fmla="*/ 555574 h 2597465"/>
              <a:gd name="connsiteX5170" fmla="*/ 941293 w 3127281"/>
              <a:gd name="connsiteY5170" fmla="*/ 552430 h 2597465"/>
              <a:gd name="connsiteX5171" fmla="*/ 1329342 w 3127281"/>
              <a:gd name="connsiteY5171" fmla="*/ 549954 h 2597465"/>
              <a:gd name="connsiteX5172" fmla="*/ 1334200 w 3127281"/>
              <a:gd name="connsiteY5172" fmla="*/ 556621 h 2597465"/>
              <a:gd name="connsiteX5173" fmla="*/ 1334162 w 3127281"/>
              <a:gd name="connsiteY5173" fmla="*/ 556858 h 2597465"/>
              <a:gd name="connsiteX5174" fmla="*/ 1327532 w 3127281"/>
              <a:gd name="connsiteY5174" fmla="*/ 561479 h 2597465"/>
              <a:gd name="connsiteX5175" fmla="*/ 1322674 w 3127281"/>
              <a:gd name="connsiteY5175" fmla="*/ 554812 h 2597465"/>
              <a:gd name="connsiteX5176" fmla="*/ 1329342 w 3127281"/>
              <a:gd name="connsiteY5176" fmla="*/ 549954 h 2597465"/>
              <a:gd name="connsiteX5177" fmla="*/ 2553400 w 3127281"/>
              <a:gd name="connsiteY5177" fmla="*/ 544620 h 2597465"/>
              <a:gd name="connsiteX5178" fmla="*/ 2554257 w 3127281"/>
              <a:gd name="connsiteY5178" fmla="*/ 545478 h 2597465"/>
              <a:gd name="connsiteX5179" fmla="*/ 2553572 w 3127281"/>
              <a:gd name="connsiteY5179" fmla="*/ 546165 h 2597465"/>
              <a:gd name="connsiteX5180" fmla="*/ 2552257 w 3127281"/>
              <a:gd name="connsiteY5180" fmla="*/ 545478 h 2597465"/>
              <a:gd name="connsiteX5181" fmla="*/ 2553400 w 3127281"/>
              <a:gd name="connsiteY5181" fmla="*/ 544620 h 2597465"/>
              <a:gd name="connsiteX5182" fmla="*/ 1174370 w 3127281"/>
              <a:gd name="connsiteY5182" fmla="*/ 541858 h 2597465"/>
              <a:gd name="connsiteX5183" fmla="*/ 1174449 w 3127281"/>
              <a:gd name="connsiteY5183" fmla="*/ 541870 h 2597465"/>
              <a:gd name="connsiteX5184" fmla="*/ 1186848 w 3127281"/>
              <a:gd name="connsiteY5184" fmla="*/ 559003 h 2597465"/>
              <a:gd name="connsiteX5185" fmla="*/ 1169794 w 3127281"/>
              <a:gd name="connsiteY5185" fmla="*/ 571414 h 2597465"/>
              <a:gd name="connsiteX5186" fmla="*/ 1157304 w 3127281"/>
              <a:gd name="connsiteY5186" fmla="*/ 554348 h 2597465"/>
              <a:gd name="connsiteX5187" fmla="*/ 1174370 w 3127281"/>
              <a:gd name="connsiteY5187" fmla="*/ 541858 h 2597465"/>
              <a:gd name="connsiteX5188" fmla="*/ 1861504 w 3127281"/>
              <a:gd name="connsiteY5188" fmla="*/ 539191 h 2597465"/>
              <a:gd name="connsiteX5189" fmla="*/ 1867133 w 3127281"/>
              <a:gd name="connsiteY5189" fmla="*/ 546890 h 2597465"/>
              <a:gd name="connsiteX5190" fmla="*/ 1859313 w 3127281"/>
              <a:gd name="connsiteY5190" fmla="*/ 553288 h 2597465"/>
              <a:gd name="connsiteX5191" fmla="*/ 1853684 w 3127281"/>
              <a:gd name="connsiteY5191" fmla="*/ 545589 h 2597465"/>
              <a:gd name="connsiteX5192" fmla="*/ 1861504 w 3127281"/>
              <a:gd name="connsiteY5192" fmla="*/ 539191 h 2597465"/>
              <a:gd name="connsiteX5193" fmla="*/ 2151444 w 3127281"/>
              <a:gd name="connsiteY5193" fmla="*/ 534809 h 2597465"/>
              <a:gd name="connsiteX5194" fmla="*/ 2151673 w 3127281"/>
              <a:gd name="connsiteY5194" fmla="*/ 534843 h 2597465"/>
              <a:gd name="connsiteX5195" fmla="*/ 2160969 w 3127281"/>
              <a:gd name="connsiteY5195" fmla="*/ 547573 h 2597465"/>
              <a:gd name="connsiteX5196" fmla="*/ 2148473 w 3127281"/>
              <a:gd name="connsiteY5196" fmla="*/ 556899 h 2597465"/>
              <a:gd name="connsiteX5197" fmla="*/ 2138909 w 3127281"/>
              <a:gd name="connsiteY5197" fmla="*/ 544368 h 2597465"/>
              <a:gd name="connsiteX5198" fmla="*/ 2151444 w 3127281"/>
              <a:gd name="connsiteY5198" fmla="*/ 534809 h 2597465"/>
              <a:gd name="connsiteX5199" fmla="*/ 1392397 w 3127281"/>
              <a:gd name="connsiteY5199" fmla="*/ 529761 h 2597465"/>
              <a:gd name="connsiteX5200" fmla="*/ 1392454 w 3127281"/>
              <a:gd name="connsiteY5200" fmla="*/ 529771 h 2597465"/>
              <a:gd name="connsiteX5201" fmla="*/ 1393683 w 3127281"/>
              <a:gd name="connsiteY5201" fmla="*/ 531541 h 2597465"/>
              <a:gd name="connsiteX5202" fmla="*/ 1391911 w 3127281"/>
              <a:gd name="connsiteY5202" fmla="*/ 532770 h 2597465"/>
              <a:gd name="connsiteX5203" fmla="*/ 1390682 w 3127281"/>
              <a:gd name="connsiteY5203" fmla="*/ 531000 h 2597465"/>
              <a:gd name="connsiteX5204" fmla="*/ 1390701 w 3127281"/>
              <a:gd name="connsiteY5204" fmla="*/ 530864 h 2597465"/>
              <a:gd name="connsiteX5205" fmla="*/ 1392397 w 3127281"/>
              <a:gd name="connsiteY5205" fmla="*/ 529761 h 2597465"/>
              <a:gd name="connsiteX5206" fmla="*/ 2011617 w 3127281"/>
              <a:gd name="connsiteY5206" fmla="*/ 529189 h 2597465"/>
              <a:gd name="connsiteX5207" fmla="*/ 2018571 w 3127281"/>
              <a:gd name="connsiteY5207" fmla="*/ 538809 h 2597465"/>
              <a:gd name="connsiteX5208" fmla="*/ 2008950 w 3127281"/>
              <a:gd name="connsiteY5208" fmla="*/ 545763 h 2597465"/>
              <a:gd name="connsiteX5209" fmla="*/ 2001997 w 3127281"/>
              <a:gd name="connsiteY5209" fmla="*/ 536142 h 2597465"/>
              <a:gd name="connsiteX5210" fmla="*/ 2011617 w 3127281"/>
              <a:gd name="connsiteY5210" fmla="*/ 529189 h 2597465"/>
              <a:gd name="connsiteX5211" fmla="*/ 2360138 w 3127281"/>
              <a:gd name="connsiteY5211" fmla="*/ 527856 h 2597465"/>
              <a:gd name="connsiteX5212" fmla="*/ 2370234 w 3127281"/>
              <a:gd name="connsiteY5212" fmla="*/ 541381 h 2597465"/>
              <a:gd name="connsiteX5213" fmla="*/ 2370158 w 3127281"/>
              <a:gd name="connsiteY5213" fmla="*/ 541885 h 2597465"/>
              <a:gd name="connsiteX5214" fmla="*/ 2356128 w 3127281"/>
              <a:gd name="connsiteY5214" fmla="*/ 551908 h 2597465"/>
              <a:gd name="connsiteX5215" fmla="*/ 2346107 w 3127281"/>
              <a:gd name="connsiteY5215" fmla="*/ 537879 h 2597465"/>
              <a:gd name="connsiteX5216" fmla="*/ 2360138 w 3127281"/>
              <a:gd name="connsiteY5216" fmla="*/ 527856 h 2597465"/>
              <a:gd name="connsiteX5217" fmla="*/ 1796162 w 3127281"/>
              <a:gd name="connsiteY5217" fmla="*/ 522332 h 2597465"/>
              <a:gd name="connsiteX5218" fmla="*/ 1797781 w 3127281"/>
              <a:gd name="connsiteY5218" fmla="*/ 524618 h 2597465"/>
              <a:gd name="connsiteX5219" fmla="*/ 1797743 w 3127281"/>
              <a:gd name="connsiteY5219" fmla="*/ 524854 h 2597465"/>
              <a:gd name="connsiteX5220" fmla="*/ 1795495 w 3127281"/>
              <a:gd name="connsiteY5220" fmla="*/ 526332 h 2597465"/>
              <a:gd name="connsiteX5221" fmla="*/ 1793780 w 3127281"/>
              <a:gd name="connsiteY5221" fmla="*/ 524046 h 2597465"/>
              <a:gd name="connsiteX5222" fmla="*/ 1796162 w 3127281"/>
              <a:gd name="connsiteY5222" fmla="*/ 522332 h 2597465"/>
              <a:gd name="connsiteX5223" fmla="*/ 1081406 w 3127281"/>
              <a:gd name="connsiteY5223" fmla="*/ 518998 h 2597465"/>
              <a:gd name="connsiteX5224" fmla="*/ 1091502 w 3127281"/>
              <a:gd name="connsiteY5224" fmla="*/ 532905 h 2597465"/>
              <a:gd name="connsiteX5225" fmla="*/ 1091490 w 3127281"/>
              <a:gd name="connsiteY5225" fmla="*/ 532984 h 2597465"/>
              <a:gd name="connsiteX5226" fmla="*/ 1077503 w 3127281"/>
              <a:gd name="connsiteY5226" fmla="*/ 543068 h 2597465"/>
              <a:gd name="connsiteX5227" fmla="*/ 1067420 w 3127281"/>
              <a:gd name="connsiteY5227" fmla="*/ 529082 h 2597465"/>
              <a:gd name="connsiteX5228" fmla="*/ 1081406 w 3127281"/>
              <a:gd name="connsiteY5228" fmla="*/ 518998 h 2597465"/>
              <a:gd name="connsiteX5229" fmla="*/ 1458120 w 3127281"/>
              <a:gd name="connsiteY5229" fmla="*/ 512806 h 2597465"/>
              <a:gd name="connsiteX5230" fmla="*/ 1458787 w 3127281"/>
              <a:gd name="connsiteY5230" fmla="*/ 513759 h 2597465"/>
              <a:gd name="connsiteX5231" fmla="*/ 1457930 w 3127281"/>
              <a:gd name="connsiteY5231" fmla="*/ 514330 h 2597465"/>
              <a:gd name="connsiteX5232" fmla="*/ 1457711 w 3127281"/>
              <a:gd name="connsiteY5232" fmla="*/ 514303 h 2597465"/>
              <a:gd name="connsiteX5233" fmla="*/ 1457263 w 3127281"/>
              <a:gd name="connsiteY5233" fmla="*/ 513473 h 2597465"/>
              <a:gd name="connsiteX5234" fmla="*/ 1458120 w 3127281"/>
              <a:gd name="connsiteY5234" fmla="*/ 512806 h 2597465"/>
              <a:gd name="connsiteX5235" fmla="*/ 1728916 w 3127281"/>
              <a:gd name="connsiteY5235" fmla="*/ 507854 h 2597465"/>
              <a:gd name="connsiteX5236" fmla="*/ 1729488 w 3127281"/>
              <a:gd name="connsiteY5236" fmla="*/ 507854 h 2597465"/>
              <a:gd name="connsiteX5237" fmla="*/ 1729488 w 3127281"/>
              <a:gd name="connsiteY5237" fmla="*/ 508425 h 2597465"/>
              <a:gd name="connsiteX5238" fmla="*/ 1728916 w 3127281"/>
              <a:gd name="connsiteY5238" fmla="*/ 508425 h 2597465"/>
              <a:gd name="connsiteX5239" fmla="*/ 1728916 w 3127281"/>
              <a:gd name="connsiteY5239" fmla="*/ 507854 h 2597465"/>
              <a:gd name="connsiteX5240" fmla="*/ 1232187 w 3127281"/>
              <a:gd name="connsiteY5240" fmla="*/ 505568 h 2597465"/>
              <a:gd name="connsiteX5241" fmla="*/ 1232291 w 3127281"/>
              <a:gd name="connsiteY5241" fmla="*/ 505585 h 2597465"/>
              <a:gd name="connsiteX5242" fmla="*/ 1244655 w 3127281"/>
              <a:gd name="connsiteY5242" fmla="*/ 522741 h 2597465"/>
              <a:gd name="connsiteX5243" fmla="*/ 1227500 w 3127281"/>
              <a:gd name="connsiteY5243" fmla="*/ 535107 h 2597465"/>
              <a:gd name="connsiteX5244" fmla="*/ 1215137 w 3127281"/>
              <a:gd name="connsiteY5244" fmla="*/ 517950 h 2597465"/>
              <a:gd name="connsiteX5245" fmla="*/ 1215175 w 3127281"/>
              <a:gd name="connsiteY5245" fmla="*/ 517680 h 2597465"/>
              <a:gd name="connsiteX5246" fmla="*/ 1232187 w 3127281"/>
              <a:gd name="connsiteY5246" fmla="*/ 505568 h 2597465"/>
              <a:gd name="connsiteX5247" fmla="*/ 2233359 w 3127281"/>
              <a:gd name="connsiteY5247" fmla="*/ 504996 h 2597465"/>
              <a:gd name="connsiteX5248" fmla="*/ 2243551 w 3127281"/>
              <a:gd name="connsiteY5248" fmla="*/ 518903 h 2597465"/>
              <a:gd name="connsiteX5249" fmla="*/ 2229549 w 3127281"/>
              <a:gd name="connsiteY5249" fmla="*/ 528999 h 2597465"/>
              <a:gd name="connsiteX5250" fmla="*/ 2220272 w 3127281"/>
              <a:gd name="connsiteY5250" fmla="*/ 516225 h 2597465"/>
              <a:gd name="connsiteX5251" fmla="*/ 2233359 w 3127281"/>
              <a:gd name="connsiteY5251" fmla="*/ 504996 h 2597465"/>
              <a:gd name="connsiteX5252" fmla="*/ 2437766 w 3127281"/>
              <a:gd name="connsiteY5252" fmla="*/ 504424 h 2597465"/>
              <a:gd name="connsiteX5253" fmla="*/ 2437833 w 3127281"/>
              <a:gd name="connsiteY5253" fmla="*/ 504434 h 2597465"/>
              <a:gd name="connsiteX5254" fmla="*/ 2446434 w 3127281"/>
              <a:gd name="connsiteY5254" fmla="*/ 516330 h 2597465"/>
              <a:gd name="connsiteX5255" fmla="*/ 2434604 w 3127281"/>
              <a:gd name="connsiteY5255" fmla="*/ 524946 h 2597465"/>
              <a:gd name="connsiteX5256" fmla="*/ 2425926 w 3127281"/>
              <a:gd name="connsiteY5256" fmla="*/ 513101 h 2597465"/>
              <a:gd name="connsiteX5257" fmla="*/ 2437766 w 3127281"/>
              <a:gd name="connsiteY5257" fmla="*/ 504424 h 2597465"/>
              <a:gd name="connsiteX5258" fmla="*/ 990252 w 3127281"/>
              <a:gd name="connsiteY5258" fmla="*/ 502233 h 2597465"/>
              <a:gd name="connsiteX5259" fmla="*/ 990401 w 3127281"/>
              <a:gd name="connsiteY5259" fmla="*/ 502257 h 2597465"/>
              <a:gd name="connsiteX5260" fmla="*/ 995300 w 3127281"/>
              <a:gd name="connsiteY5260" fmla="*/ 509187 h 2597465"/>
              <a:gd name="connsiteX5261" fmla="*/ 988347 w 3127281"/>
              <a:gd name="connsiteY5261" fmla="*/ 514235 h 2597465"/>
              <a:gd name="connsiteX5262" fmla="*/ 983298 w 3127281"/>
              <a:gd name="connsiteY5262" fmla="*/ 507282 h 2597465"/>
              <a:gd name="connsiteX5263" fmla="*/ 990252 w 3127281"/>
              <a:gd name="connsiteY5263" fmla="*/ 502233 h 2597465"/>
              <a:gd name="connsiteX5264" fmla="*/ 1951419 w 3127281"/>
              <a:gd name="connsiteY5264" fmla="*/ 500329 h 2597465"/>
              <a:gd name="connsiteX5265" fmla="*/ 1954372 w 3127281"/>
              <a:gd name="connsiteY5265" fmla="*/ 504329 h 2597465"/>
              <a:gd name="connsiteX5266" fmla="*/ 1954343 w 3127281"/>
              <a:gd name="connsiteY5266" fmla="*/ 504504 h 2597465"/>
              <a:gd name="connsiteX5267" fmla="*/ 1950371 w 3127281"/>
              <a:gd name="connsiteY5267" fmla="*/ 507282 h 2597465"/>
              <a:gd name="connsiteX5268" fmla="*/ 1950305 w 3127281"/>
              <a:gd name="connsiteY5268" fmla="*/ 507274 h 2597465"/>
              <a:gd name="connsiteX5269" fmla="*/ 1947323 w 3127281"/>
              <a:gd name="connsiteY5269" fmla="*/ 503282 h 2597465"/>
              <a:gd name="connsiteX5270" fmla="*/ 1951419 w 3127281"/>
              <a:gd name="connsiteY5270" fmla="*/ 500329 h 2597465"/>
              <a:gd name="connsiteX5271" fmla="*/ 1525557 w 3127281"/>
              <a:gd name="connsiteY5271" fmla="*/ 500329 h 2597465"/>
              <a:gd name="connsiteX5272" fmla="*/ 1525691 w 3127281"/>
              <a:gd name="connsiteY5272" fmla="*/ 500350 h 2597465"/>
              <a:gd name="connsiteX5273" fmla="*/ 1526795 w 3127281"/>
              <a:gd name="connsiteY5273" fmla="*/ 502043 h 2597465"/>
              <a:gd name="connsiteX5274" fmla="*/ 1526776 w 3127281"/>
              <a:gd name="connsiteY5274" fmla="*/ 502178 h 2597465"/>
              <a:gd name="connsiteX5275" fmla="*/ 1525081 w 3127281"/>
              <a:gd name="connsiteY5275" fmla="*/ 503281 h 2597465"/>
              <a:gd name="connsiteX5276" fmla="*/ 1524948 w 3127281"/>
              <a:gd name="connsiteY5276" fmla="*/ 503259 h 2597465"/>
              <a:gd name="connsiteX5277" fmla="*/ 1523843 w 3127281"/>
              <a:gd name="connsiteY5277" fmla="*/ 501567 h 2597465"/>
              <a:gd name="connsiteX5278" fmla="*/ 1525557 w 3127281"/>
              <a:gd name="connsiteY5278" fmla="*/ 500329 h 2597465"/>
              <a:gd name="connsiteX5279" fmla="*/ 1661955 w 3127281"/>
              <a:gd name="connsiteY5279" fmla="*/ 497853 h 2597465"/>
              <a:gd name="connsiteX5280" fmla="*/ 1663194 w 3127281"/>
              <a:gd name="connsiteY5280" fmla="*/ 499662 h 2597465"/>
              <a:gd name="connsiteX5281" fmla="*/ 1661479 w 3127281"/>
              <a:gd name="connsiteY5281" fmla="*/ 500901 h 2597465"/>
              <a:gd name="connsiteX5282" fmla="*/ 1661346 w 3127281"/>
              <a:gd name="connsiteY5282" fmla="*/ 500879 h 2597465"/>
              <a:gd name="connsiteX5283" fmla="*/ 1660241 w 3127281"/>
              <a:gd name="connsiteY5283" fmla="*/ 499186 h 2597465"/>
              <a:gd name="connsiteX5284" fmla="*/ 1660241 w 3127281"/>
              <a:gd name="connsiteY5284" fmla="*/ 499162 h 2597465"/>
              <a:gd name="connsiteX5285" fmla="*/ 1661955 w 3127281"/>
              <a:gd name="connsiteY5285" fmla="*/ 497853 h 2597465"/>
              <a:gd name="connsiteX5286" fmla="*/ 1593947 w 3127281"/>
              <a:gd name="connsiteY5286" fmla="*/ 494233 h 2597465"/>
              <a:gd name="connsiteX5287" fmla="*/ 1596423 w 3127281"/>
              <a:gd name="connsiteY5287" fmla="*/ 497662 h 2597465"/>
              <a:gd name="connsiteX5288" fmla="*/ 1596404 w 3127281"/>
              <a:gd name="connsiteY5288" fmla="*/ 497819 h 2597465"/>
              <a:gd name="connsiteX5289" fmla="*/ 1592994 w 3127281"/>
              <a:gd name="connsiteY5289" fmla="*/ 500233 h 2597465"/>
              <a:gd name="connsiteX5290" fmla="*/ 1590422 w 3127281"/>
              <a:gd name="connsiteY5290" fmla="*/ 496709 h 2597465"/>
              <a:gd name="connsiteX5291" fmla="*/ 1593947 w 3127281"/>
              <a:gd name="connsiteY5291" fmla="*/ 494233 h 2597465"/>
              <a:gd name="connsiteX5292" fmla="*/ 2097724 w 3127281"/>
              <a:gd name="connsiteY5292" fmla="*/ 492614 h 2597465"/>
              <a:gd name="connsiteX5293" fmla="*/ 2107144 w 3127281"/>
              <a:gd name="connsiteY5293" fmla="*/ 505139 h 2597465"/>
              <a:gd name="connsiteX5294" fmla="*/ 2094600 w 3127281"/>
              <a:gd name="connsiteY5294" fmla="*/ 514681 h 2597465"/>
              <a:gd name="connsiteX5295" fmla="*/ 2085056 w 3127281"/>
              <a:gd name="connsiteY5295" fmla="*/ 502139 h 2597465"/>
              <a:gd name="connsiteX5296" fmla="*/ 2085103 w 3127281"/>
              <a:gd name="connsiteY5296" fmla="*/ 501822 h 2597465"/>
              <a:gd name="connsiteX5297" fmla="*/ 2097724 w 3127281"/>
              <a:gd name="connsiteY5297" fmla="*/ 492614 h 2597465"/>
              <a:gd name="connsiteX5298" fmla="*/ 901003 w 3127281"/>
              <a:gd name="connsiteY5298" fmla="*/ 487089 h 2597465"/>
              <a:gd name="connsiteX5299" fmla="*/ 901575 w 3127281"/>
              <a:gd name="connsiteY5299" fmla="*/ 487089 h 2597465"/>
              <a:gd name="connsiteX5300" fmla="*/ 901575 w 3127281"/>
              <a:gd name="connsiteY5300" fmla="*/ 487660 h 2597465"/>
              <a:gd name="connsiteX5301" fmla="*/ 901003 w 3127281"/>
              <a:gd name="connsiteY5301" fmla="*/ 487660 h 2597465"/>
              <a:gd name="connsiteX5302" fmla="*/ 901003 w 3127281"/>
              <a:gd name="connsiteY5302" fmla="*/ 487089 h 2597465"/>
              <a:gd name="connsiteX5303" fmla="*/ 2514442 w 3127281"/>
              <a:gd name="connsiteY5303" fmla="*/ 484231 h 2597465"/>
              <a:gd name="connsiteX5304" fmla="*/ 2515585 w 3127281"/>
              <a:gd name="connsiteY5304" fmla="*/ 484404 h 2597465"/>
              <a:gd name="connsiteX5305" fmla="*/ 2520024 w 3127281"/>
              <a:gd name="connsiteY5305" fmla="*/ 491794 h 2597465"/>
              <a:gd name="connsiteX5306" fmla="*/ 2512632 w 3127281"/>
              <a:gd name="connsiteY5306" fmla="*/ 496233 h 2597465"/>
              <a:gd name="connsiteX5307" fmla="*/ 2512480 w 3127281"/>
              <a:gd name="connsiteY5307" fmla="*/ 496209 h 2597465"/>
              <a:gd name="connsiteX5308" fmla="*/ 2507584 w 3127281"/>
              <a:gd name="connsiteY5308" fmla="*/ 489279 h 2597465"/>
              <a:gd name="connsiteX5309" fmla="*/ 2507622 w 3127281"/>
              <a:gd name="connsiteY5309" fmla="*/ 489048 h 2597465"/>
              <a:gd name="connsiteX5310" fmla="*/ 2514442 w 3127281"/>
              <a:gd name="connsiteY5310" fmla="*/ 484231 h 2597465"/>
              <a:gd name="connsiteX5311" fmla="*/ 1292099 w 3127281"/>
              <a:gd name="connsiteY5311" fmla="*/ 482802 h 2597465"/>
              <a:gd name="connsiteX5312" fmla="*/ 1292118 w 3127281"/>
              <a:gd name="connsiteY5312" fmla="*/ 482806 h 2597465"/>
              <a:gd name="connsiteX5313" fmla="*/ 1297547 w 3127281"/>
              <a:gd name="connsiteY5313" fmla="*/ 490353 h 2597465"/>
              <a:gd name="connsiteX5314" fmla="*/ 1290003 w 3127281"/>
              <a:gd name="connsiteY5314" fmla="*/ 495778 h 2597465"/>
              <a:gd name="connsiteX5315" fmla="*/ 1284574 w 3127281"/>
              <a:gd name="connsiteY5315" fmla="*/ 488232 h 2597465"/>
              <a:gd name="connsiteX5316" fmla="*/ 1284602 w 3127281"/>
              <a:gd name="connsiteY5316" fmla="*/ 488064 h 2597465"/>
              <a:gd name="connsiteX5317" fmla="*/ 1292099 w 3127281"/>
              <a:gd name="connsiteY5317" fmla="*/ 482802 h 2597465"/>
              <a:gd name="connsiteX5318" fmla="*/ 2314037 w 3127281"/>
              <a:gd name="connsiteY5318" fmla="*/ 477183 h 2597465"/>
              <a:gd name="connsiteX5319" fmla="*/ 2314056 w 3127281"/>
              <a:gd name="connsiteY5319" fmla="*/ 477187 h 2597465"/>
              <a:gd name="connsiteX5320" fmla="*/ 2324324 w 3127281"/>
              <a:gd name="connsiteY5320" fmla="*/ 491375 h 2597465"/>
              <a:gd name="connsiteX5321" fmla="*/ 2310160 w 3127281"/>
              <a:gd name="connsiteY5321" fmla="*/ 501642 h 2597465"/>
              <a:gd name="connsiteX5322" fmla="*/ 2299863 w 3127281"/>
              <a:gd name="connsiteY5322" fmla="*/ 487474 h 2597465"/>
              <a:gd name="connsiteX5323" fmla="*/ 2314037 w 3127281"/>
              <a:gd name="connsiteY5323" fmla="*/ 477183 h 2597465"/>
              <a:gd name="connsiteX5324" fmla="*/ 1136556 w 3127281"/>
              <a:gd name="connsiteY5324" fmla="*/ 476516 h 2597465"/>
              <a:gd name="connsiteX5325" fmla="*/ 1148081 w 3127281"/>
              <a:gd name="connsiteY5325" fmla="*/ 492423 h 2597465"/>
              <a:gd name="connsiteX5326" fmla="*/ 1148076 w 3127281"/>
              <a:gd name="connsiteY5326" fmla="*/ 492455 h 2597465"/>
              <a:gd name="connsiteX5327" fmla="*/ 1132137 w 3127281"/>
              <a:gd name="connsiteY5327" fmla="*/ 503976 h 2597465"/>
              <a:gd name="connsiteX5328" fmla="*/ 1120617 w 3127281"/>
              <a:gd name="connsiteY5328" fmla="*/ 488036 h 2597465"/>
              <a:gd name="connsiteX5329" fmla="*/ 1136556 w 3127281"/>
              <a:gd name="connsiteY5329" fmla="*/ 476516 h 2597465"/>
              <a:gd name="connsiteX5330" fmla="*/ 1888935 w 3127281"/>
              <a:gd name="connsiteY5330" fmla="*/ 473849 h 2597465"/>
              <a:gd name="connsiteX5331" fmla="*/ 1890459 w 3127281"/>
              <a:gd name="connsiteY5331" fmla="*/ 475849 h 2597465"/>
              <a:gd name="connsiteX5332" fmla="*/ 1888459 w 3127281"/>
              <a:gd name="connsiteY5332" fmla="*/ 477373 h 2597465"/>
              <a:gd name="connsiteX5333" fmla="*/ 1888411 w 3127281"/>
              <a:gd name="connsiteY5333" fmla="*/ 477366 h 2597465"/>
              <a:gd name="connsiteX5334" fmla="*/ 1886935 w 3127281"/>
              <a:gd name="connsiteY5334" fmla="*/ 475278 h 2597465"/>
              <a:gd name="connsiteX5335" fmla="*/ 1886945 w 3127281"/>
              <a:gd name="connsiteY5335" fmla="*/ 475231 h 2597465"/>
              <a:gd name="connsiteX5336" fmla="*/ 1888935 w 3127281"/>
              <a:gd name="connsiteY5336" fmla="*/ 473849 h 2597465"/>
              <a:gd name="connsiteX5337" fmla="*/ 2590356 w 3127281"/>
              <a:gd name="connsiteY5337" fmla="*/ 464705 h 2597465"/>
              <a:gd name="connsiteX5338" fmla="*/ 2590814 w 3127281"/>
              <a:gd name="connsiteY5338" fmla="*/ 464705 h 2597465"/>
              <a:gd name="connsiteX5339" fmla="*/ 2591109 w 3127281"/>
              <a:gd name="connsiteY5339" fmla="*/ 465458 h 2597465"/>
              <a:gd name="connsiteX5340" fmla="*/ 2590356 w 3127281"/>
              <a:gd name="connsiteY5340" fmla="*/ 465753 h 2597465"/>
              <a:gd name="connsiteX5341" fmla="*/ 2589880 w 3127281"/>
              <a:gd name="connsiteY5341" fmla="*/ 465181 h 2597465"/>
              <a:gd name="connsiteX5342" fmla="*/ 2590452 w 3127281"/>
              <a:gd name="connsiteY5342" fmla="*/ 465181 h 2597465"/>
              <a:gd name="connsiteX5343" fmla="*/ 1354583 w 3127281"/>
              <a:gd name="connsiteY5343" fmla="*/ 460610 h 2597465"/>
              <a:gd name="connsiteX5344" fmla="*/ 1354650 w 3127281"/>
              <a:gd name="connsiteY5344" fmla="*/ 460620 h 2597465"/>
              <a:gd name="connsiteX5345" fmla="*/ 1357345 w 3127281"/>
              <a:gd name="connsiteY5345" fmla="*/ 464324 h 2597465"/>
              <a:gd name="connsiteX5346" fmla="*/ 1353535 w 3127281"/>
              <a:gd name="connsiteY5346" fmla="*/ 467087 h 2597465"/>
              <a:gd name="connsiteX5347" fmla="*/ 1353440 w 3127281"/>
              <a:gd name="connsiteY5347" fmla="*/ 467070 h 2597465"/>
              <a:gd name="connsiteX5348" fmla="*/ 1350868 w 3127281"/>
              <a:gd name="connsiteY5348" fmla="*/ 463277 h 2597465"/>
              <a:gd name="connsiteX5349" fmla="*/ 1350897 w 3127281"/>
              <a:gd name="connsiteY5349" fmla="*/ 463096 h 2597465"/>
              <a:gd name="connsiteX5350" fmla="*/ 1354583 w 3127281"/>
              <a:gd name="connsiteY5350" fmla="*/ 460610 h 2597465"/>
              <a:gd name="connsiteX5351" fmla="*/ 2181924 w 3127281"/>
              <a:gd name="connsiteY5351" fmla="*/ 460324 h 2597465"/>
              <a:gd name="connsiteX5352" fmla="*/ 2191449 w 3127281"/>
              <a:gd name="connsiteY5352" fmla="*/ 473945 h 2597465"/>
              <a:gd name="connsiteX5353" fmla="*/ 2191392 w 3127281"/>
              <a:gd name="connsiteY5353" fmla="*/ 474246 h 2597465"/>
              <a:gd name="connsiteX5354" fmla="*/ 2177476 w 3127281"/>
              <a:gd name="connsiteY5354" fmla="*/ 483718 h 2597465"/>
              <a:gd name="connsiteX5355" fmla="*/ 2167999 w 3127281"/>
              <a:gd name="connsiteY5355" fmla="*/ 469796 h 2597465"/>
              <a:gd name="connsiteX5356" fmla="*/ 2181924 w 3127281"/>
              <a:gd name="connsiteY5356" fmla="*/ 460324 h 2597465"/>
              <a:gd name="connsiteX5357" fmla="*/ 2040288 w 3127281"/>
              <a:gd name="connsiteY5357" fmla="*/ 458324 h 2597465"/>
              <a:gd name="connsiteX5358" fmla="*/ 2040297 w 3127281"/>
              <a:gd name="connsiteY5358" fmla="*/ 458325 h 2597465"/>
              <a:gd name="connsiteX5359" fmla="*/ 2046575 w 3127281"/>
              <a:gd name="connsiteY5359" fmla="*/ 467087 h 2597465"/>
              <a:gd name="connsiteX5360" fmla="*/ 2037821 w 3127281"/>
              <a:gd name="connsiteY5360" fmla="*/ 473364 h 2597465"/>
              <a:gd name="connsiteX5361" fmla="*/ 2031534 w 3127281"/>
              <a:gd name="connsiteY5361" fmla="*/ 464612 h 2597465"/>
              <a:gd name="connsiteX5362" fmla="*/ 2040288 w 3127281"/>
              <a:gd name="connsiteY5362" fmla="*/ 458324 h 2597465"/>
              <a:gd name="connsiteX5363" fmla="*/ 1823689 w 3127281"/>
              <a:gd name="connsiteY5363" fmla="*/ 452608 h 2597465"/>
              <a:gd name="connsiteX5364" fmla="*/ 1824356 w 3127281"/>
              <a:gd name="connsiteY5364" fmla="*/ 452608 h 2597465"/>
              <a:gd name="connsiteX5365" fmla="*/ 1824737 w 3127281"/>
              <a:gd name="connsiteY5365" fmla="*/ 453180 h 2597465"/>
              <a:gd name="connsiteX5366" fmla="*/ 1824165 w 3127281"/>
              <a:gd name="connsiteY5366" fmla="*/ 453180 h 2597465"/>
              <a:gd name="connsiteX5367" fmla="*/ 1823689 w 3127281"/>
              <a:gd name="connsiteY5367" fmla="*/ 452608 h 2597465"/>
              <a:gd name="connsiteX5368" fmla="*/ 1043211 w 3127281"/>
              <a:gd name="connsiteY5368" fmla="*/ 452514 h 2597465"/>
              <a:gd name="connsiteX5369" fmla="*/ 1052736 w 3127281"/>
              <a:gd name="connsiteY5369" fmla="*/ 465849 h 2597465"/>
              <a:gd name="connsiteX5370" fmla="*/ 1052726 w 3127281"/>
              <a:gd name="connsiteY5370" fmla="*/ 465913 h 2597465"/>
              <a:gd name="connsiteX5371" fmla="*/ 1039326 w 3127281"/>
              <a:gd name="connsiteY5371" fmla="*/ 475428 h 2597465"/>
              <a:gd name="connsiteX5372" fmla="*/ 1029811 w 3127281"/>
              <a:gd name="connsiteY5372" fmla="*/ 462028 h 2597465"/>
              <a:gd name="connsiteX5373" fmla="*/ 1043211 w 3127281"/>
              <a:gd name="connsiteY5373" fmla="*/ 452514 h 2597465"/>
              <a:gd name="connsiteX5374" fmla="*/ 2393570 w 3127281"/>
              <a:gd name="connsiteY5374" fmla="*/ 451085 h 2597465"/>
              <a:gd name="connsiteX5375" fmla="*/ 2403476 w 3127281"/>
              <a:gd name="connsiteY5375" fmla="*/ 464705 h 2597465"/>
              <a:gd name="connsiteX5376" fmla="*/ 2389855 w 3127281"/>
              <a:gd name="connsiteY5376" fmla="*/ 474612 h 2597465"/>
              <a:gd name="connsiteX5377" fmla="*/ 2379949 w 3127281"/>
              <a:gd name="connsiteY5377" fmla="*/ 460991 h 2597465"/>
              <a:gd name="connsiteX5378" fmla="*/ 2393570 w 3127281"/>
              <a:gd name="connsiteY5378" fmla="*/ 451085 h 2597465"/>
              <a:gd name="connsiteX5379" fmla="*/ 1193706 w 3127281"/>
              <a:gd name="connsiteY5379" fmla="*/ 444893 h 2597465"/>
              <a:gd name="connsiteX5380" fmla="*/ 1199993 w 3127281"/>
              <a:gd name="connsiteY5380" fmla="*/ 453482 h 2597465"/>
              <a:gd name="connsiteX5381" fmla="*/ 1190849 w 3127281"/>
              <a:gd name="connsiteY5381" fmla="*/ 463372 h 2597465"/>
              <a:gd name="connsiteX5382" fmla="*/ 1187247 w 3127281"/>
              <a:gd name="connsiteY5382" fmla="*/ 462815 h 2597465"/>
              <a:gd name="connsiteX5383" fmla="*/ 1181516 w 3127281"/>
              <a:gd name="connsiteY5383" fmla="*/ 450624 h 2597465"/>
              <a:gd name="connsiteX5384" fmla="*/ 1193706 w 3127281"/>
              <a:gd name="connsiteY5384" fmla="*/ 444893 h 2597465"/>
              <a:gd name="connsiteX5385" fmla="*/ 951390 w 3127281"/>
              <a:gd name="connsiteY5385" fmla="*/ 436607 h 2597465"/>
              <a:gd name="connsiteX5386" fmla="*/ 951407 w 3127281"/>
              <a:gd name="connsiteY5386" fmla="*/ 436609 h 2597465"/>
              <a:gd name="connsiteX5387" fmla="*/ 955200 w 3127281"/>
              <a:gd name="connsiteY5387" fmla="*/ 441845 h 2597465"/>
              <a:gd name="connsiteX5388" fmla="*/ 949980 w 3127281"/>
              <a:gd name="connsiteY5388" fmla="*/ 445641 h 2597465"/>
              <a:gd name="connsiteX5389" fmla="*/ 946168 w 3127281"/>
              <a:gd name="connsiteY5389" fmla="*/ 440419 h 2597465"/>
              <a:gd name="connsiteX5390" fmla="*/ 951390 w 3127281"/>
              <a:gd name="connsiteY5390" fmla="*/ 436607 h 2597465"/>
              <a:gd name="connsiteX5391" fmla="*/ 1979614 w 3127281"/>
              <a:gd name="connsiteY5391" fmla="*/ 431177 h 2597465"/>
              <a:gd name="connsiteX5392" fmla="*/ 1979661 w 3127281"/>
              <a:gd name="connsiteY5392" fmla="*/ 431185 h 2597465"/>
              <a:gd name="connsiteX5393" fmla="*/ 1981042 w 3127281"/>
              <a:gd name="connsiteY5393" fmla="*/ 433177 h 2597465"/>
              <a:gd name="connsiteX5394" fmla="*/ 1980947 w 3127281"/>
              <a:gd name="connsiteY5394" fmla="*/ 433764 h 2597465"/>
              <a:gd name="connsiteX5395" fmla="*/ 1978652 w 3127281"/>
              <a:gd name="connsiteY5395" fmla="*/ 434899 h 2597465"/>
              <a:gd name="connsiteX5396" fmla="*/ 1977518 w 3127281"/>
              <a:gd name="connsiteY5396" fmla="*/ 432606 h 2597465"/>
              <a:gd name="connsiteX5397" fmla="*/ 1979614 w 3127281"/>
              <a:gd name="connsiteY5397" fmla="*/ 431177 h 2597465"/>
              <a:gd name="connsiteX5398" fmla="*/ 2471580 w 3127281"/>
              <a:gd name="connsiteY5398" fmla="*/ 430320 h 2597465"/>
              <a:gd name="connsiteX5399" fmla="*/ 2471609 w 3127281"/>
              <a:gd name="connsiteY5399" fmla="*/ 430325 h 2597465"/>
              <a:gd name="connsiteX5400" fmla="*/ 2477324 w 3127281"/>
              <a:gd name="connsiteY5400" fmla="*/ 438164 h 2597465"/>
              <a:gd name="connsiteX5401" fmla="*/ 2469485 w 3127281"/>
              <a:gd name="connsiteY5401" fmla="*/ 443874 h 2597465"/>
              <a:gd name="connsiteX5402" fmla="*/ 2463770 w 3127281"/>
              <a:gd name="connsiteY5402" fmla="*/ 436035 h 2597465"/>
              <a:gd name="connsiteX5403" fmla="*/ 2463798 w 3127281"/>
              <a:gd name="connsiteY5403" fmla="*/ 435875 h 2597465"/>
              <a:gd name="connsiteX5404" fmla="*/ 2471580 w 3127281"/>
              <a:gd name="connsiteY5404" fmla="*/ 430320 h 2597465"/>
              <a:gd name="connsiteX5405" fmla="*/ 2264602 w 3127281"/>
              <a:gd name="connsiteY5405" fmla="*/ 430130 h 2597465"/>
              <a:gd name="connsiteX5406" fmla="*/ 2264621 w 3127281"/>
              <a:gd name="connsiteY5406" fmla="*/ 430134 h 2597465"/>
              <a:gd name="connsiteX5407" fmla="*/ 2274889 w 3127281"/>
              <a:gd name="connsiteY5407" fmla="*/ 444322 h 2597465"/>
              <a:gd name="connsiteX5408" fmla="*/ 2260725 w 3127281"/>
              <a:gd name="connsiteY5408" fmla="*/ 454589 h 2597465"/>
              <a:gd name="connsiteX5409" fmla="*/ 2250428 w 3127281"/>
              <a:gd name="connsiteY5409" fmla="*/ 440421 h 2597465"/>
              <a:gd name="connsiteX5410" fmla="*/ 2264602 w 3127281"/>
              <a:gd name="connsiteY5410" fmla="*/ 430130 h 2597465"/>
              <a:gd name="connsiteX5411" fmla="*/ 2127060 w 3127281"/>
              <a:gd name="connsiteY5411" fmla="*/ 420605 h 2597465"/>
              <a:gd name="connsiteX5412" fmla="*/ 2135919 w 3127281"/>
              <a:gd name="connsiteY5412" fmla="*/ 432797 h 2597465"/>
              <a:gd name="connsiteX5413" fmla="*/ 2135919 w 3127281"/>
              <a:gd name="connsiteY5413" fmla="*/ 432820 h 2597465"/>
              <a:gd name="connsiteX5414" fmla="*/ 2123698 w 3127281"/>
              <a:gd name="connsiteY5414" fmla="*/ 441674 h 2597465"/>
              <a:gd name="connsiteX5415" fmla="*/ 2114849 w 3127281"/>
              <a:gd name="connsiteY5415" fmla="*/ 429459 h 2597465"/>
              <a:gd name="connsiteX5416" fmla="*/ 2127060 w 3127281"/>
              <a:gd name="connsiteY5416" fmla="*/ 420605 h 2597465"/>
              <a:gd name="connsiteX5417" fmla="*/ 1254476 w 3127281"/>
              <a:gd name="connsiteY5417" fmla="*/ 413556 h 2597465"/>
              <a:gd name="connsiteX5418" fmla="*/ 1262286 w 3127281"/>
              <a:gd name="connsiteY5418" fmla="*/ 424319 h 2597465"/>
              <a:gd name="connsiteX5419" fmla="*/ 1262248 w 3127281"/>
              <a:gd name="connsiteY5419" fmla="*/ 424557 h 2597465"/>
              <a:gd name="connsiteX5420" fmla="*/ 1251247 w 3127281"/>
              <a:gd name="connsiteY5420" fmla="*/ 432330 h 2597465"/>
              <a:gd name="connsiteX5421" fmla="*/ 1243474 w 3127281"/>
              <a:gd name="connsiteY5421" fmla="*/ 421328 h 2597465"/>
              <a:gd name="connsiteX5422" fmla="*/ 1254476 w 3127281"/>
              <a:gd name="connsiteY5422" fmla="*/ 413556 h 2597465"/>
              <a:gd name="connsiteX5423" fmla="*/ 1098456 w 3127281"/>
              <a:gd name="connsiteY5423" fmla="*/ 412413 h 2597465"/>
              <a:gd name="connsiteX5424" fmla="*/ 1107981 w 3127281"/>
              <a:gd name="connsiteY5424" fmla="*/ 425748 h 2597465"/>
              <a:gd name="connsiteX5425" fmla="*/ 1107971 w 3127281"/>
              <a:gd name="connsiteY5425" fmla="*/ 425812 h 2597465"/>
              <a:gd name="connsiteX5426" fmla="*/ 1094571 w 3127281"/>
              <a:gd name="connsiteY5426" fmla="*/ 435327 h 2597465"/>
              <a:gd name="connsiteX5427" fmla="*/ 1085056 w 3127281"/>
              <a:gd name="connsiteY5427" fmla="*/ 421927 h 2597465"/>
              <a:gd name="connsiteX5428" fmla="*/ 1098456 w 3127281"/>
              <a:gd name="connsiteY5428" fmla="*/ 412413 h 2597465"/>
              <a:gd name="connsiteX5429" fmla="*/ 2549399 w 3127281"/>
              <a:gd name="connsiteY5429" fmla="*/ 409079 h 2597465"/>
              <a:gd name="connsiteX5430" fmla="*/ 2549560 w 3127281"/>
              <a:gd name="connsiteY5430" fmla="*/ 409105 h 2597465"/>
              <a:gd name="connsiteX5431" fmla="*/ 2551685 w 3127281"/>
              <a:gd name="connsiteY5431" fmla="*/ 412223 h 2597465"/>
              <a:gd name="connsiteX5432" fmla="*/ 2551599 w 3127281"/>
              <a:gd name="connsiteY5432" fmla="*/ 412771 h 2597465"/>
              <a:gd name="connsiteX5433" fmla="*/ 2548227 w 3127281"/>
              <a:gd name="connsiteY5433" fmla="*/ 414740 h 2597465"/>
              <a:gd name="connsiteX5434" fmla="*/ 2546255 w 3127281"/>
              <a:gd name="connsiteY5434" fmla="*/ 411365 h 2597465"/>
              <a:gd name="connsiteX5435" fmla="*/ 2546284 w 3127281"/>
              <a:gd name="connsiteY5435" fmla="*/ 411203 h 2597465"/>
              <a:gd name="connsiteX5436" fmla="*/ 2549399 w 3127281"/>
              <a:gd name="connsiteY5436" fmla="*/ 409079 h 2597465"/>
              <a:gd name="connsiteX5437" fmla="*/ 2345850 w 3127281"/>
              <a:gd name="connsiteY5437" fmla="*/ 402698 h 2597465"/>
              <a:gd name="connsiteX5438" fmla="*/ 2355375 w 3127281"/>
              <a:gd name="connsiteY5438" fmla="*/ 415747 h 2597465"/>
              <a:gd name="connsiteX5439" fmla="*/ 2355375 w 3127281"/>
              <a:gd name="connsiteY5439" fmla="*/ 415759 h 2597465"/>
              <a:gd name="connsiteX5440" fmla="*/ 2342316 w 3127281"/>
              <a:gd name="connsiteY5440" fmla="*/ 425282 h 2597465"/>
              <a:gd name="connsiteX5441" fmla="*/ 2332791 w 3127281"/>
              <a:gd name="connsiteY5441" fmla="*/ 412221 h 2597465"/>
              <a:gd name="connsiteX5442" fmla="*/ 2345850 w 3127281"/>
              <a:gd name="connsiteY5442" fmla="*/ 402698 h 2597465"/>
              <a:gd name="connsiteX5443" fmla="*/ 773939 w 3127281"/>
              <a:gd name="connsiteY5443" fmla="*/ 399174 h 2597465"/>
              <a:gd name="connsiteX5444" fmla="*/ 774510 w 3127281"/>
              <a:gd name="connsiteY5444" fmla="*/ 399174 h 2597465"/>
              <a:gd name="connsiteX5445" fmla="*/ 774720 w 3127281"/>
              <a:gd name="connsiteY5445" fmla="*/ 399383 h 2597465"/>
              <a:gd name="connsiteX5446" fmla="*/ 774510 w 3127281"/>
              <a:gd name="connsiteY5446" fmla="*/ 400163 h 2597465"/>
              <a:gd name="connsiteX5447" fmla="*/ 773729 w 3127281"/>
              <a:gd name="connsiteY5447" fmla="*/ 399955 h 2597465"/>
              <a:gd name="connsiteX5448" fmla="*/ 773939 w 3127281"/>
              <a:gd name="connsiteY5448" fmla="*/ 399174 h 2597465"/>
              <a:gd name="connsiteX5449" fmla="*/ 1004063 w 3127281"/>
              <a:gd name="connsiteY5449" fmla="*/ 392696 h 2597465"/>
              <a:gd name="connsiteX5450" fmla="*/ 1007859 w 3127281"/>
              <a:gd name="connsiteY5450" fmla="*/ 397916 h 2597465"/>
              <a:gd name="connsiteX5451" fmla="*/ 1002637 w 3127281"/>
              <a:gd name="connsiteY5451" fmla="*/ 401729 h 2597465"/>
              <a:gd name="connsiteX5452" fmla="*/ 998824 w 3127281"/>
              <a:gd name="connsiteY5452" fmla="*/ 396506 h 2597465"/>
              <a:gd name="connsiteX5453" fmla="*/ 1004063 w 3127281"/>
              <a:gd name="connsiteY5453" fmla="*/ 392696 h 2597465"/>
              <a:gd name="connsiteX5454" fmla="*/ 1316960 w 3127281"/>
              <a:gd name="connsiteY5454" fmla="*/ 390601 h 2597465"/>
              <a:gd name="connsiteX5455" fmla="*/ 1317112 w 3127281"/>
              <a:gd name="connsiteY5455" fmla="*/ 390625 h 2597465"/>
              <a:gd name="connsiteX5456" fmla="*/ 1322008 w 3127281"/>
              <a:gd name="connsiteY5456" fmla="*/ 397554 h 2597465"/>
              <a:gd name="connsiteX5457" fmla="*/ 1321970 w 3127281"/>
              <a:gd name="connsiteY5457" fmla="*/ 397786 h 2597465"/>
              <a:gd name="connsiteX5458" fmla="*/ 1315150 w 3127281"/>
              <a:gd name="connsiteY5458" fmla="*/ 402603 h 2597465"/>
              <a:gd name="connsiteX5459" fmla="*/ 1314007 w 3127281"/>
              <a:gd name="connsiteY5459" fmla="*/ 402430 h 2597465"/>
              <a:gd name="connsiteX5460" fmla="*/ 1309568 w 3127281"/>
              <a:gd name="connsiteY5460" fmla="*/ 395040 h 2597465"/>
              <a:gd name="connsiteX5461" fmla="*/ 1316960 w 3127281"/>
              <a:gd name="connsiteY5461" fmla="*/ 390601 h 2597465"/>
              <a:gd name="connsiteX5462" fmla="*/ 2068672 w 3127281"/>
              <a:gd name="connsiteY5462" fmla="*/ 388981 h 2597465"/>
              <a:gd name="connsiteX5463" fmla="*/ 2073054 w 3127281"/>
              <a:gd name="connsiteY5463" fmla="*/ 395077 h 2597465"/>
              <a:gd name="connsiteX5464" fmla="*/ 2073044 w 3127281"/>
              <a:gd name="connsiteY5464" fmla="*/ 395128 h 2597465"/>
              <a:gd name="connsiteX5465" fmla="*/ 2066901 w 3127281"/>
              <a:gd name="connsiteY5465" fmla="*/ 399501 h 2597465"/>
              <a:gd name="connsiteX5466" fmla="*/ 2062529 w 3127281"/>
              <a:gd name="connsiteY5466" fmla="*/ 393354 h 2597465"/>
              <a:gd name="connsiteX5467" fmla="*/ 2068672 w 3127281"/>
              <a:gd name="connsiteY5467" fmla="*/ 388981 h 2597465"/>
              <a:gd name="connsiteX5468" fmla="*/ 2211833 w 3127281"/>
              <a:gd name="connsiteY5468" fmla="*/ 387267 h 2597465"/>
              <a:gd name="connsiteX5469" fmla="*/ 2221358 w 3127281"/>
              <a:gd name="connsiteY5469" fmla="*/ 400602 h 2597465"/>
              <a:gd name="connsiteX5470" fmla="*/ 2221349 w 3127281"/>
              <a:gd name="connsiteY5470" fmla="*/ 400666 h 2597465"/>
              <a:gd name="connsiteX5471" fmla="*/ 2207947 w 3127281"/>
              <a:gd name="connsiteY5471" fmla="*/ 410181 h 2597465"/>
              <a:gd name="connsiteX5472" fmla="*/ 2198432 w 3127281"/>
              <a:gd name="connsiteY5472" fmla="*/ 396781 h 2597465"/>
              <a:gd name="connsiteX5473" fmla="*/ 2211833 w 3127281"/>
              <a:gd name="connsiteY5473" fmla="*/ 387267 h 2597465"/>
              <a:gd name="connsiteX5474" fmla="*/ 1155606 w 3127281"/>
              <a:gd name="connsiteY5474" fmla="*/ 382219 h 2597465"/>
              <a:gd name="connsiteX5475" fmla="*/ 1155652 w 3127281"/>
              <a:gd name="connsiteY5475" fmla="*/ 382227 h 2597465"/>
              <a:gd name="connsiteX5476" fmla="*/ 1160464 w 3127281"/>
              <a:gd name="connsiteY5476" fmla="*/ 388887 h 2597465"/>
              <a:gd name="connsiteX5477" fmla="*/ 1153796 w 3127281"/>
              <a:gd name="connsiteY5477" fmla="*/ 393744 h 2597465"/>
              <a:gd name="connsiteX5478" fmla="*/ 1148939 w 3127281"/>
              <a:gd name="connsiteY5478" fmla="*/ 387077 h 2597465"/>
              <a:gd name="connsiteX5479" fmla="*/ 1148945 w 3127281"/>
              <a:gd name="connsiteY5479" fmla="*/ 387031 h 2597465"/>
              <a:gd name="connsiteX5480" fmla="*/ 1155606 w 3127281"/>
              <a:gd name="connsiteY5480" fmla="*/ 382219 h 2597465"/>
              <a:gd name="connsiteX5481" fmla="*/ 688595 w 3127281"/>
              <a:gd name="connsiteY5481" fmla="*/ 380504 h 2597465"/>
              <a:gd name="connsiteX5482" fmla="*/ 689262 w 3127281"/>
              <a:gd name="connsiteY5482" fmla="*/ 381457 h 2597465"/>
              <a:gd name="connsiteX5483" fmla="*/ 689251 w 3127281"/>
              <a:gd name="connsiteY5483" fmla="*/ 381503 h 2597465"/>
              <a:gd name="connsiteX5484" fmla="*/ 688310 w 3127281"/>
              <a:gd name="connsiteY5484" fmla="*/ 382028 h 2597465"/>
              <a:gd name="connsiteX5485" fmla="*/ 687738 w 3127281"/>
              <a:gd name="connsiteY5485" fmla="*/ 381171 h 2597465"/>
              <a:gd name="connsiteX5486" fmla="*/ 688595 w 3127281"/>
              <a:gd name="connsiteY5486" fmla="*/ 380504 h 2597465"/>
              <a:gd name="connsiteX5487" fmla="*/ 2425574 w 3127281"/>
              <a:gd name="connsiteY5487" fmla="*/ 379932 h 2597465"/>
              <a:gd name="connsiteX5488" fmla="*/ 2431289 w 3127281"/>
              <a:gd name="connsiteY5488" fmla="*/ 387743 h 2597465"/>
              <a:gd name="connsiteX5489" fmla="*/ 2431289 w 3127281"/>
              <a:gd name="connsiteY5489" fmla="*/ 387771 h 2597465"/>
              <a:gd name="connsiteX5490" fmla="*/ 2423450 w 3127281"/>
              <a:gd name="connsiteY5490" fmla="*/ 393483 h 2597465"/>
              <a:gd name="connsiteX5491" fmla="*/ 2417735 w 3127281"/>
              <a:gd name="connsiteY5491" fmla="*/ 385643 h 2597465"/>
              <a:gd name="connsiteX5492" fmla="*/ 2425574 w 3127281"/>
              <a:gd name="connsiteY5492" fmla="*/ 379932 h 2597465"/>
              <a:gd name="connsiteX5493" fmla="*/ 1381253 w 3127281"/>
              <a:gd name="connsiteY5493" fmla="*/ 374123 h 2597465"/>
              <a:gd name="connsiteX5494" fmla="*/ 1381386 w 3127281"/>
              <a:gd name="connsiteY5494" fmla="*/ 374145 h 2597465"/>
              <a:gd name="connsiteX5495" fmla="*/ 1382491 w 3127281"/>
              <a:gd name="connsiteY5495" fmla="*/ 375837 h 2597465"/>
              <a:gd name="connsiteX5496" fmla="*/ 1382482 w 3127281"/>
              <a:gd name="connsiteY5496" fmla="*/ 375893 h 2597465"/>
              <a:gd name="connsiteX5497" fmla="*/ 1380710 w 3127281"/>
              <a:gd name="connsiteY5497" fmla="*/ 377122 h 2597465"/>
              <a:gd name="connsiteX5498" fmla="*/ 1379481 w 3127281"/>
              <a:gd name="connsiteY5498" fmla="*/ 375352 h 2597465"/>
              <a:gd name="connsiteX5499" fmla="*/ 1381253 w 3127281"/>
              <a:gd name="connsiteY5499" fmla="*/ 374123 h 2597465"/>
              <a:gd name="connsiteX5500" fmla="*/ 2007807 w 3127281"/>
              <a:gd name="connsiteY5500" fmla="*/ 361264 h 2597465"/>
              <a:gd name="connsiteX5501" fmla="*/ 2008474 w 3127281"/>
              <a:gd name="connsiteY5501" fmla="*/ 362217 h 2597465"/>
              <a:gd name="connsiteX5502" fmla="*/ 2008464 w 3127281"/>
              <a:gd name="connsiteY5502" fmla="*/ 362263 h 2597465"/>
              <a:gd name="connsiteX5503" fmla="*/ 2007521 w 3127281"/>
              <a:gd name="connsiteY5503" fmla="*/ 362788 h 2597465"/>
              <a:gd name="connsiteX5504" fmla="*/ 2007398 w 3127281"/>
              <a:gd name="connsiteY5504" fmla="*/ 362763 h 2597465"/>
              <a:gd name="connsiteX5505" fmla="*/ 2006950 w 3127281"/>
              <a:gd name="connsiteY5505" fmla="*/ 361931 h 2597465"/>
              <a:gd name="connsiteX5506" fmla="*/ 2007807 w 3127281"/>
              <a:gd name="connsiteY5506" fmla="*/ 361264 h 2597465"/>
              <a:gd name="connsiteX5507" fmla="*/ 2295177 w 3127281"/>
              <a:gd name="connsiteY5507" fmla="*/ 356310 h 2597465"/>
              <a:gd name="connsiteX5508" fmla="*/ 2295253 w 3127281"/>
              <a:gd name="connsiteY5508" fmla="*/ 356323 h 2597465"/>
              <a:gd name="connsiteX5509" fmla="*/ 2305369 w 3127281"/>
              <a:gd name="connsiteY5509" fmla="*/ 370122 h 2597465"/>
              <a:gd name="connsiteX5510" fmla="*/ 2291596 w 3127281"/>
              <a:gd name="connsiteY5510" fmla="*/ 380216 h 2597465"/>
              <a:gd name="connsiteX5511" fmla="*/ 2281271 w 3127281"/>
              <a:gd name="connsiteY5511" fmla="*/ 366407 h 2597465"/>
              <a:gd name="connsiteX5512" fmla="*/ 2295177 w 3127281"/>
              <a:gd name="connsiteY5512" fmla="*/ 356310 h 2597465"/>
              <a:gd name="connsiteX5513" fmla="*/ 1059404 w 3127281"/>
              <a:gd name="connsiteY5513" fmla="*/ 354501 h 2597465"/>
              <a:gd name="connsiteX5514" fmla="*/ 1061975 w 3127281"/>
              <a:gd name="connsiteY5514" fmla="*/ 358026 h 2597465"/>
              <a:gd name="connsiteX5515" fmla="*/ 1058451 w 3127281"/>
              <a:gd name="connsiteY5515" fmla="*/ 360502 h 2597465"/>
              <a:gd name="connsiteX5516" fmla="*/ 1058375 w 3127281"/>
              <a:gd name="connsiteY5516" fmla="*/ 360490 h 2597465"/>
              <a:gd name="connsiteX5517" fmla="*/ 1055975 w 3127281"/>
              <a:gd name="connsiteY5517" fmla="*/ 357073 h 2597465"/>
              <a:gd name="connsiteX5518" fmla="*/ 1059404 w 3127281"/>
              <a:gd name="connsiteY5518" fmla="*/ 354501 h 2597465"/>
              <a:gd name="connsiteX5519" fmla="*/ 2156207 w 3127281"/>
              <a:gd name="connsiteY5519" fmla="*/ 348690 h 2597465"/>
              <a:gd name="connsiteX5520" fmla="*/ 2164874 w 3127281"/>
              <a:gd name="connsiteY5520" fmla="*/ 360597 h 2597465"/>
              <a:gd name="connsiteX5521" fmla="*/ 2152968 w 3127281"/>
              <a:gd name="connsiteY5521" fmla="*/ 369264 h 2597465"/>
              <a:gd name="connsiteX5522" fmla="*/ 2144300 w 3127281"/>
              <a:gd name="connsiteY5522" fmla="*/ 357358 h 2597465"/>
              <a:gd name="connsiteX5523" fmla="*/ 2156207 w 3127281"/>
              <a:gd name="connsiteY5523" fmla="*/ 348690 h 2597465"/>
              <a:gd name="connsiteX5524" fmla="*/ 1216661 w 3127281"/>
              <a:gd name="connsiteY5524" fmla="*/ 348215 h 2597465"/>
              <a:gd name="connsiteX5525" fmla="*/ 1216747 w 3127281"/>
              <a:gd name="connsiteY5525" fmla="*/ 348228 h 2597465"/>
              <a:gd name="connsiteX5526" fmla="*/ 1223691 w 3127281"/>
              <a:gd name="connsiteY5526" fmla="*/ 357838 h 2597465"/>
              <a:gd name="connsiteX5527" fmla="*/ 1214080 w 3127281"/>
              <a:gd name="connsiteY5527" fmla="*/ 364778 h 2597465"/>
              <a:gd name="connsiteX5528" fmla="*/ 1207136 w 3127281"/>
              <a:gd name="connsiteY5528" fmla="*/ 355168 h 2597465"/>
              <a:gd name="connsiteX5529" fmla="*/ 1216661 w 3127281"/>
              <a:gd name="connsiteY5529" fmla="*/ 348215 h 2597465"/>
              <a:gd name="connsiteX5530" fmla="*/ 965487 w 3127281"/>
              <a:gd name="connsiteY5530" fmla="*/ 329736 h 2597465"/>
              <a:gd name="connsiteX5531" fmla="*/ 966249 w 3127281"/>
              <a:gd name="connsiteY5531" fmla="*/ 330498 h 2597465"/>
              <a:gd name="connsiteX5532" fmla="*/ 965487 w 3127281"/>
              <a:gd name="connsiteY5532" fmla="*/ 331260 h 2597465"/>
              <a:gd name="connsiteX5533" fmla="*/ 964725 w 3127281"/>
              <a:gd name="connsiteY5533" fmla="*/ 330498 h 2597465"/>
              <a:gd name="connsiteX5534" fmla="*/ 965487 w 3127281"/>
              <a:gd name="connsiteY5534" fmla="*/ 329736 h 2597465"/>
              <a:gd name="connsiteX5535" fmla="*/ 2377092 w 3127281"/>
              <a:gd name="connsiteY5535" fmla="*/ 328879 h 2597465"/>
              <a:gd name="connsiteX5536" fmla="*/ 2377263 w 3127281"/>
              <a:gd name="connsiteY5536" fmla="*/ 328908 h 2597465"/>
              <a:gd name="connsiteX5537" fmla="*/ 2385664 w 3127281"/>
              <a:gd name="connsiteY5537" fmla="*/ 340785 h 2597465"/>
              <a:gd name="connsiteX5538" fmla="*/ 2385664 w 3127281"/>
              <a:gd name="connsiteY5538" fmla="*/ 340802 h 2597465"/>
              <a:gd name="connsiteX5539" fmla="*/ 2373739 w 3127281"/>
              <a:gd name="connsiteY5539" fmla="*/ 349371 h 2597465"/>
              <a:gd name="connsiteX5540" fmla="*/ 2365166 w 3127281"/>
              <a:gd name="connsiteY5540" fmla="*/ 337449 h 2597465"/>
              <a:gd name="connsiteX5541" fmla="*/ 2377092 w 3127281"/>
              <a:gd name="connsiteY5541" fmla="*/ 328879 h 2597465"/>
              <a:gd name="connsiteX5542" fmla="*/ 1279145 w 3127281"/>
              <a:gd name="connsiteY5542" fmla="*/ 323068 h 2597465"/>
              <a:gd name="connsiteX5543" fmla="*/ 1284575 w 3127281"/>
              <a:gd name="connsiteY5543" fmla="*/ 330688 h 2597465"/>
              <a:gd name="connsiteX5544" fmla="*/ 1277050 w 3127281"/>
              <a:gd name="connsiteY5544" fmla="*/ 336118 h 2597465"/>
              <a:gd name="connsiteX5545" fmla="*/ 1276878 w 3127281"/>
              <a:gd name="connsiteY5545" fmla="*/ 336091 h 2597465"/>
              <a:gd name="connsiteX5546" fmla="*/ 1271621 w 3127281"/>
              <a:gd name="connsiteY5546" fmla="*/ 328593 h 2597465"/>
              <a:gd name="connsiteX5547" fmla="*/ 1279145 w 3127281"/>
              <a:gd name="connsiteY5547" fmla="*/ 323068 h 2597465"/>
              <a:gd name="connsiteX5548" fmla="*/ 2097056 w 3127281"/>
              <a:gd name="connsiteY5548" fmla="*/ 319353 h 2597465"/>
              <a:gd name="connsiteX5549" fmla="*/ 2097333 w 3127281"/>
              <a:gd name="connsiteY5549" fmla="*/ 319396 h 2597465"/>
              <a:gd name="connsiteX5550" fmla="*/ 2100200 w 3127281"/>
              <a:gd name="connsiteY5550" fmla="*/ 323640 h 2597465"/>
              <a:gd name="connsiteX5551" fmla="*/ 2096018 w 3127281"/>
              <a:gd name="connsiteY5551" fmla="*/ 326710 h 2597465"/>
              <a:gd name="connsiteX5552" fmla="*/ 2092856 w 3127281"/>
              <a:gd name="connsiteY5552" fmla="*/ 322510 h 2597465"/>
              <a:gd name="connsiteX5553" fmla="*/ 2097056 w 3127281"/>
              <a:gd name="connsiteY5553" fmla="*/ 319353 h 2597465"/>
              <a:gd name="connsiteX5554" fmla="*/ 1117791 w 3127281"/>
              <a:gd name="connsiteY5554" fmla="*/ 317830 h 2597465"/>
              <a:gd name="connsiteX5555" fmla="*/ 1117983 w 3127281"/>
              <a:gd name="connsiteY5555" fmla="*/ 317859 h 2597465"/>
              <a:gd name="connsiteX5556" fmla="*/ 1121125 w 3127281"/>
              <a:gd name="connsiteY5556" fmla="*/ 322402 h 2597465"/>
              <a:gd name="connsiteX5557" fmla="*/ 1116458 w 3127281"/>
              <a:gd name="connsiteY5557" fmla="*/ 325831 h 2597465"/>
              <a:gd name="connsiteX5558" fmla="*/ 1113124 w 3127281"/>
              <a:gd name="connsiteY5558" fmla="*/ 321164 h 2597465"/>
              <a:gd name="connsiteX5559" fmla="*/ 1113142 w 3127281"/>
              <a:gd name="connsiteY5559" fmla="*/ 321054 h 2597465"/>
              <a:gd name="connsiteX5560" fmla="*/ 1117791 w 3127281"/>
              <a:gd name="connsiteY5560" fmla="*/ 317830 h 2597465"/>
              <a:gd name="connsiteX5561" fmla="*/ 2241551 w 3127281"/>
              <a:gd name="connsiteY5561" fmla="*/ 314401 h 2597465"/>
              <a:gd name="connsiteX5562" fmla="*/ 2241675 w 3127281"/>
              <a:gd name="connsiteY5562" fmla="*/ 314422 h 2597465"/>
              <a:gd name="connsiteX5563" fmla="*/ 2251076 w 3127281"/>
              <a:gd name="connsiteY5563" fmla="*/ 327736 h 2597465"/>
              <a:gd name="connsiteX5564" fmla="*/ 2251067 w 3127281"/>
              <a:gd name="connsiteY5564" fmla="*/ 327800 h 2597465"/>
              <a:gd name="connsiteX5565" fmla="*/ 2237665 w 3127281"/>
              <a:gd name="connsiteY5565" fmla="*/ 337315 h 2597465"/>
              <a:gd name="connsiteX5566" fmla="*/ 2228150 w 3127281"/>
              <a:gd name="connsiteY5566" fmla="*/ 323915 h 2597465"/>
              <a:gd name="connsiteX5567" fmla="*/ 2241551 w 3127281"/>
              <a:gd name="connsiteY5567" fmla="*/ 314401 h 2597465"/>
              <a:gd name="connsiteX5568" fmla="*/ 2457102 w 3127281"/>
              <a:gd name="connsiteY5568" fmla="*/ 307543 h 2597465"/>
              <a:gd name="connsiteX5569" fmla="*/ 2460055 w 3127281"/>
              <a:gd name="connsiteY5569" fmla="*/ 311639 h 2597465"/>
              <a:gd name="connsiteX5570" fmla="*/ 2455959 w 3127281"/>
              <a:gd name="connsiteY5570" fmla="*/ 314591 h 2597465"/>
              <a:gd name="connsiteX5571" fmla="*/ 2453006 w 3127281"/>
              <a:gd name="connsiteY5571" fmla="*/ 310495 h 2597465"/>
              <a:gd name="connsiteX5572" fmla="*/ 2457102 w 3127281"/>
              <a:gd name="connsiteY5572" fmla="*/ 307543 h 2597465"/>
              <a:gd name="connsiteX5573" fmla="*/ 1343724 w 3127281"/>
              <a:gd name="connsiteY5573" fmla="*/ 300970 h 2597465"/>
              <a:gd name="connsiteX5574" fmla="*/ 1349201 w 3127281"/>
              <a:gd name="connsiteY5574" fmla="*/ 308543 h 2597465"/>
              <a:gd name="connsiteX5575" fmla="*/ 1341629 w 3127281"/>
              <a:gd name="connsiteY5575" fmla="*/ 314020 h 2597465"/>
              <a:gd name="connsiteX5576" fmla="*/ 1336199 w 3127281"/>
              <a:gd name="connsiteY5576" fmla="*/ 306495 h 2597465"/>
              <a:gd name="connsiteX5577" fmla="*/ 1343724 w 3127281"/>
              <a:gd name="connsiteY5577" fmla="*/ 300970 h 2597465"/>
              <a:gd name="connsiteX5578" fmla="*/ 1408970 w 3127281"/>
              <a:gd name="connsiteY5578" fmla="*/ 289064 h 2597465"/>
              <a:gd name="connsiteX5579" fmla="*/ 1409389 w 3127281"/>
              <a:gd name="connsiteY5579" fmla="*/ 289064 h 2597465"/>
              <a:gd name="connsiteX5580" fmla="*/ 1410399 w 3127281"/>
              <a:gd name="connsiteY5580" fmla="*/ 290493 h 2597465"/>
              <a:gd name="connsiteX5581" fmla="*/ 1410399 w 3127281"/>
              <a:gd name="connsiteY5581" fmla="*/ 290521 h 2597465"/>
              <a:gd name="connsiteX5582" fmla="*/ 1408970 w 3127281"/>
              <a:gd name="connsiteY5582" fmla="*/ 291541 h 2597465"/>
              <a:gd name="connsiteX5583" fmla="*/ 1407732 w 3127281"/>
              <a:gd name="connsiteY5583" fmla="*/ 290302 h 2597465"/>
              <a:gd name="connsiteX5584" fmla="*/ 1408970 w 3127281"/>
              <a:gd name="connsiteY5584" fmla="*/ 289064 h 2597465"/>
              <a:gd name="connsiteX5585" fmla="*/ 1178276 w 3127281"/>
              <a:gd name="connsiteY5585" fmla="*/ 286112 h 2597465"/>
              <a:gd name="connsiteX5586" fmla="*/ 1181609 w 3127281"/>
              <a:gd name="connsiteY5586" fmla="*/ 290779 h 2597465"/>
              <a:gd name="connsiteX5587" fmla="*/ 1181580 w 3127281"/>
              <a:gd name="connsiteY5587" fmla="*/ 290970 h 2597465"/>
              <a:gd name="connsiteX5588" fmla="*/ 1177037 w 3127281"/>
              <a:gd name="connsiteY5588" fmla="*/ 294113 h 2597465"/>
              <a:gd name="connsiteX5589" fmla="*/ 1173608 w 3127281"/>
              <a:gd name="connsiteY5589" fmla="*/ 289541 h 2597465"/>
              <a:gd name="connsiteX5590" fmla="*/ 1178276 w 3127281"/>
              <a:gd name="connsiteY5590" fmla="*/ 286112 h 2597465"/>
              <a:gd name="connsiteX5591" fmla="*/ 2325466 w 3127281"/>
              <a:gd name="connsiteY5591" fmla="*/ 282873 h 2597465"/>
              <a:gd name="connsiteX5592" fmla="*/ 2334991 w 3127281"/>
              <a:gd name="connsiteY5592" fmla="*/ 296494 h 2597465"/>
              <a:gd name="connsiteX5593" fmla="*/ 2334934 w 3127281"/>
              <a:gd name="connsiteY5593" fmla="*/ 296795 h 2597465"/>
              <a:gd name="connsiteX5594" fmla="*/ 2321018 w 3127281"/>
              <a:gd name="connsiteY5594" fmla="*/ 306267 h 2597465"/>
              <a:gd name="connsiteX5595" fmla="*/ 2311541 w 3127281"/>
              <a:gd name="connsiteY5595" fmla="*/ 292345 h 2597465"/>
              <a:gd name="connsiteX5596" fmla="*/ 2325466 w 3127281"/>
              <a:gd name="connsiteY5596" fmla="*/ 282873 h 2597465"/>
              <a:gd name="connsiteX5597" fmla="*/ 2185163 w 3127281"/>
              <a:gd name="connsiteY5597" fmla="*/ 277539 h 2597465"/>
              <a:gd name="connsiteX5598" fmla="*/ 2185296 w 3127281"/>
              <a:gd name="connsiteY5598" fmla="*/ 277560 h 2597465"/>
              <a:gd name="connsiteX5599" fmla="*/ 2193164 w 3127281"/>
              <a:gd name="connsiteY5599" fmla="*/ 288493 h 2597465"/>
              <a:gd name="connsiteX5600" fmla="*/ 2182363 w 3127281"/>
              <a:gd name="connsiteY5600" fmla="*/ 296382 h 2597465"/>
              <a:gd name="connsiteX5601" fmla="*/ 2174342 w 3127281"/>
              <a:gd name="connsiteY5601" fmla="*/ 285561 h 2597465"/>
              <a:gd name="connsiteX5602" fmla="*/ 2185163 w 3127281"/>
              <a:gd name="connsiteY5602" fmla="*/ 277539 h 2597465"/>
              <a:gd name="connsiteX5603" fmla="*/ 1476122 w 3127281"/>
              <a:gd name="connsiteY5603" fmla="*/ 277348 h 2597465"/>
              <a:gd name="connsiteX5604" fmla="*/ 1476246 w 3127281"/>
              <a:gd name="connsiteY5604" fmla="*/ 277374 h 2597465"/>
              <a:gd name="connsiteX5605" fmla="*/ 1476694 w 3127281"/>
              <a:gd name="connsiteY5605" fmla="*/ 278205 h 2597465"/>
              <a:gd name="connsiteX5606" fmla="*/ 1475836 w 3127281"/>
              <a:gd name="connsiteY5606" fmla="*/ 278872 h 2597465"/>
              <a:gd name="connsiteX5607" fmla="*/ 1475789 w 3127281"/>
              <a:gd name="connsiteY5607" fmla="*/ 278861 h 2597465"/>
              <a:gd name="connsiteX5608" fmla="*/ 1475265 w 3127281"/>
              <a:gd name="connsiteY5608" fmla="*/ 277920 h 2597465"/>
              <a:gd name="connsiteX5609" fmla="*/ 1475293 w 3127281"/>
              <a:gd name="connsiteY5609" fmla="*/ 277792 h 2597465"/>
              <a:gd name="connsiteX5610" fmla="*/ 1476122 w 3127281"/>
              <a:gd name="connsiteY5610" fmla="*/ 277348 h 2597465"/>
              <a:gd name="connsiteX5611" fmla="*/ 695357 w 3127281"/>
              <a:gd name="connsiteY5611" fmla="*/ 261823 h 2597465"/>
              <a:gd name="connsiteX5612" fmla="*/ 695653 w 3127281"/>
              <a:gd name="connsiteY5612" fmla="*/ 262119 h 2597465"/>
              <a:gd name="connsiteX5613" fmla="*/ 695357 w 3127281"/>
              <a:gd name="connsiteY5613" fmla="*/ 262871 h 2597465"/>
              <a:gd name="connsiteX5614" fmla="*/ 694881 w 3127281"/>
              <a:gd name="connsiteY5614" fmla="*/ 262300 h 2597465"/>
              <a:gd name="connsiteX5615" fmla="*/ 695453 w 3127281"/>
              <a:gd name="connsiteY5615" fmla="*/ 262300 h 2597465"/>
              <a:gd name="connsiteX5616" fmla="*/ 1240950 w 3127281"/>
              <a:gd name="connsiteY5616" fmla="*/ 258203 h 2597465"/>
              <a:gd name="connsiteX5617" fmla="*/ 1244664 w 3127281"/>
              <a:gd name="connsiteY5617" fmla="*/ 263442 h 2597465"/>
              <a:gd name="connsiteX5618" fmla="*/ 1244655 w 3127281"/>
              <a:gd name="connsiteY5618" fmla="*/ 263503 h 2597465"/>
              <a:gd name="connsiteX5619" fmla="*/ 1239359 w 3127281"/>
              <a:gd name="connsiteY5619" fmla="*/ 267207 h 2597465"/>
              <a:gd name="connsiteX5620" fmla="*/ 1235654 w 3127281"/>
              <a:gd name="connsiteY5620" fmla="*/ 261907 h 2597465"/>
              <a:gd name="connsiteX5621" fmla="*/ 1240950 w 3127281"/>
              <a:gd name="connsiteY5621" fmla="*/ 258203 h 2597465"/>
              <a:gd name="connsiteX5622" fmla="*/ 2407763 w 3127281"/>
              <a:gd name="connsiteY5622" fmla="*/ 255632 h 2597465"/>
              <a:gd name="connsiteX5623" fmla="*/ 2413230 w 3127281"/>
              <a:gd name="connsiteY5623" fmla="*/ 256500 h 2597465"/>
              <a:gd name="connsiteX5624" fmla="*/ 2417630 w 3127281"/>
              <a:gd name="connsiteY5624" fmla="*/ 269230 h 2597465"/>
              <a:gd name="connsiteX5625" fmla="*/ 2404905 w 3127281"/>
              <a:gd name="connsiteY5625" fmla="*/ 273634 h 2597465"/>
              <a:gd name="connsiteX5626" fmla="*/ 2404676 w 3127281"/>
              <a:gd name="connsiteY5626" fmla="*/ 273598 h 2597465"/>
              <a:gd name="connsiteX5627" fmla="*/ 2397380 w 3127281"/>
              <a:gd name="connsiteY5627" fmla="*/ 263252 h 2597465"/>
              <a:gd name="connsiteX5628" fmla="*/ 2407763 w 3127281"/>
              <a:gd name="connsiteY5628" fmla="*/ 255632 h 2597465"/>
              <a:gd name="connsiteX5629" fmla="*/ 1079691 w 3127281"/>
              <a:gd name="connsiteY5629" fmla="*/ 254869 h 2597465"/>
              <a:gd name="connsiteX5630" fmla="*/ 1080263 w 3127281"/>
              <a:gd name="connsiteY5630" fmla="*/ 255727 h 2597465"/>
              <a:gd name="connsiteX5631" fmla="*/ 1079406 w 3127281"/>
              <a:gd name="connsiteY5631" fmla="*/ 256393 h 2597465"/>
              <a:gd name="connsiteX5632" fmla="*/ 1078834 w 3127281"/>
              <a:gd name="connsiteY5632" fmla="*/ 255536 h 2597465"/>
              <a:gd name="connsiteX5633" fmla="*/ 1078862 w 3127281"/>
              <a:gd name="connsiteY5633" fmla="*/ 255317 h 2597465"/>
              <a:gd name="connsiteX5634" fmla="*/ 1079691 w 3127281"/>
              <a:gd name="connsiteY5634" fmla="*/ 254869 h 2597465"/>
              <a:gd name="connsiteX5635" fmla="*/ 2125727 w 3127281"/>
              <a:gd name="connsiteY5635" fmla="*/ 248107 h 2597465"/>
              <a:gd name="connsiteX5636" fmla="*/ 2128871 w 3127281"/>
              <a:gd name="connsiteY5636" fmla="*/ 252393 h 2597465"/>
              <a:gd name="connsiteX5637" fmla="*/ 2124489 w 3127281"/>
              <a:gd name="connsiteY5637" fmla="*/ 255632 h 2597465"/>
              <a:gd name="connsiteX5638" fmla="*/ 2124480 w 3127281"/>
              <a:gd name="connsiteY5638" fmla="*/ 255631 h 2597465"/>
              <a:gd name="connsiteX5639" fmla="*/ 2121346 w 3127281"/>
              <a:gd name="connsiteY5639" fmla="*/ 251250 h 2597465"/>
              <a:gd name="connsiteX5640" fmla="*/ 2121374 w 3127281"/>
              <a:gd name="connsiteY5640" fmla="*/ 251054 h 2597465"/>
              <a:gd name="connsiteX5641" fmla="*/ 2125727 w 3127281"/>
              <a:gd name="connsiteY5641" fmla="*/ 248107 h 2597465"/>
              <a:gd name="connsiteX5642" fmla="*/ 2270983 w 3127281"/>
              <a:gd name="connsiteY5642" fmla="*/ 242773 h 2597465"/>
              <a:gd name="connsiteX5643" fmla="*/ 2271155 w 3127281"/>
              <a:gd name="connsiteY5643" fmla="*/ 242800 h 2597465"/>
              <a:gd name="connsiteX5644" fmla="*/ 2279746 w 3127281"/>
              <a:gd name="connsiteY5644" fmla="*/ 254870 h 2597465"/>
              <a:gd name="connsiteX5645" fmla="*/ 2279746 w 3127281"/>
              <a:gd name="connsiteY5645" fmla="*/ 254891 h 2597465"/>
              <a:gd name="connsiteX5646" fmla="*/ 2267621 w 3127281"/>
              <a:gd name="connsiteY5646" fmla="*/ 263650 h 2597465"/>
              <a:gd name="connsiteX5647" fmla="*/ 2258867 w 3127281"/>
              <a:gd name="connsiteY5647" fmla="*/ 251533 h 2597465"/>
              <a:gd name="connsiteX5648" fmla="*/ 2270983 w 3127281"/>
              <a:gd name="connsiteY5648" fmla="*/ 242773 h 2597465"/>
              <a:gd name="connsiteX5649" fmla="*/ 1305148 w 3127281"/>
              <a:gd name="connsiteY5649" fmla="*/ 235153 h 2597465"/>
              <a:gd name="connsiteX5650" fmla="*/ 1305168 w 3127281"/>
              <a:gd name="connsiteY5650" fmla="*/ 235156 h 2597465"/>
              <a:gd name="connsiteX5651" fmla="*/ 1308958 w 3127281"/>
              <a:gd name="connsiteY5651" fmla="*/ 240391 h 2597465"/>
              <a:gd name="connsiteX5652" fmla="*/ 1303739 w 3127281"/>
              <a:gd name="connsiteY5652" fmla="*/ 244187 h 2597465"/>
              <a:gd name="connsiteX5653" fmla="*/ 1299929 w 3127281"/>
              <a:gd name="connsiteY5653" fmla="*/ 238966 h 2597465"/>
              <a:gd name="connsiteX5654" fmla="*/ 1305148 w 3127281"/>
              <a:gd name="connsiteY5654" fmla="*/ 235153 h 2597465"/>
              <a:gd name="connsiteX5655" fmla="*/ 2488439 w 3127281"/>
              <a:gd name="connsiteY5655" fmla="*/ 233724 h 2597465"/>
              <a:gd name="connsiteX5656" fmla="*/ 2490344 w 3127281"/>
              <a:gd name="connsiteY5656" fmla="*/ 236391 h 2597465"/>
              <a:gd name="connsiteX5657" fmla="*/ 2487772 w 3127281"/>
              <a:gd name="connsiteY5657" fmla="*/ 238296 h 2597465"/>
              <a:gd name="connsiteX5658" fmla="*/ 2485867 w 3127281"/>
              <a:gd name="connsiteY5658" fmla="*/ 235629 h 2597465"/>
              <a:gd name="connsiteX5659" fmla="*/ 2488439 w 3127281"/>
              <a:gd name="connsiteY5659" fmla="*/ 233724 h 2597465"/>
              <a:gd name="connsiteX5660" fmla="*/ 1140271 w 3127281"/>
              <a:gd name="connsiteY5660" fmla="*/ 222294 h 2597465"/>
              <a:gd name="connsiteX5661" fmla="*/ 1141509 w 3127281"/>
              <a:gd name="connsiteY5661" fmla="*/ 224008 h 2597465"/>
              <a:gd name="connsiteX5662" fmla="*/ 1139699 w 3127281"/>
              <a:gd name="connsiteY5662" fmla="*/ 225342 h 2597465"/>
              <a:gd name="connsiteX5663" fmla="*/ 1138461 w 3127281"/>
              <a:gd name="connsiteY5663" fmla="*/ 223627 h 2597465"/>
              <a:gd name="connsiteX5664" fmla="*/ 1140271 w 3127281"/>
              <a:gd name="connsiteY5664" fmla="*/ 222294 h 2597465"/>
              <a:gd name="connsiteX5665" fmla="*/ 1370394 w 3127281"/>
              <a:gd name="connsiteY5665" fmla="*/ 219913 h 2597465"/>
              <a:gd name="connsiteX5666" fmla="*/ 1370813 w 3127281"/>
              <a:gd name="connsiteY5666" fmla="*/ 219913 h 2597465"/>
              <a:gd name="connsiteX5667" fmla="*/ 1371823 w 3127281"/>
              <a:gd name="connsiteY5667" fmla="*/ 221342 h 2597465"/>
              <a:gd name="connsiteX5668" fmla="*/ 1371823 w 3127281"/>
              <a:gd name="connsiteY5668" fmla="*/ 221370 h 2597465"/>
              <a:gd name="connsiteX5669" fmla="*/ 1370394 w 3127281"/>
              <a:gd name="connsiteY5669" fmla="*/ 222390 h 2597465"/>
              <a:gd name="connsiteX5670" fmla="*/ 1369156 w 3127281"/>
              <a:gd name="connsiteY5670" fmla="*/ 221151 h 2597465"/>
              <a:gd name="connsiteX5671" fmla="*/ 1370394 w 3127281"/>
              <a:gd name="connsiteY5671" fmla="*/ 219913 h 2597465"/>
              <a:gd name="connsiteX5672" fmla="*/ 2064767 w 3127281"/>
              <a:gd name="connsiteY5672" fmla="*/ 218198 h 2597465"/>
              <a:gd name="connsiteX5673" fmla="*/ 2066672 w 3127281"/>
              <a:gd name="connsiteY5673" fmla="*/ 220770 h 2597465"/>
              <a:gd name="connsiteX5674" fmla="*/ 2066653 w 3127281"/>
              <a:gd name="connsiteY5674" fmla="*/ 220916 h 2597465"/>
              <a:gd name="connsiteX5675" fmla="*/ 2064100 w 3127281"/>
              <a:gd name="connsiteY5675" fmla="*/ 222675 h 2597465"/>
              <a:gd name="connsiteX5676" fmla="*/ 2062471 w 3127281"/>
              <a:gd name="connsiteY5676" fmla="*/ 220470 h 2597465"/>
              <a:gd name="connsiteX5677" fmla="*/ 2064767 w 3127281"/>
              <a:gd name="connsiteY5677" fmla="*/ 218198 h 2597465"/>
              <a:gd name="connsiteX5678" fmla="*/ 2355470 w 3127281"/>
              <a:gd name="connsiteY5678" fmla="*/ 209817 h 2597465"/>
              <a:gd name="connsiteX5679" fmla="*/ 2364995 w 3127281"/>
              <a:gd name="connsiteY5679" fmla="*/ 223152 h 2597465"/>
              <a:gd name="connsiteX5680" fmla="*/ 2364986 w 3127281"/>
              <a:gd name="connsiteY5680" fmla="*/ 223216 h 2597465"/>
              <a:gd name="connsiteX5681" fmla="*/ 2351584 w 3127281"/>
              <a:gd name="connsiteY5681" fmla="*/ 232731 h 2597465"/>
              <a:gd name="connsiteX5682" fmla="*/ 2342069 w 3127281"/>
              <a:gd name="connsiteY5682" fmla="*/ 219331 h 2597465"/>
              <a:gd name="connsiteX5683" fmla="*/ 2355470 w 3127281"/>
              <a:gd name="connsiteY5683" fmla="*/ 209817 h 2597465"/>
              <a:gd name="connsiteX5684" fmla="*/ 1437260 w 3127281"/>
              <a:gd name="connsiteY5684" fmla="*/ 206197 h 2597465"/>
              <a:gd name="connsiteX5685" fmla="*/ 1438088 w 3127281"/>
              <a:gd name="connsiteY5685" fmla="*/ 207395 h 2597465"/>
              <a:gd name="connsiteX5686" fmla="*/ 1436888 w 3127281"/>
              <a:gd name="connsiteY5686" fmla="*/ 208258 h 2597465"/>
              <a:gd name="connsiteX5687" fmla="*/ 1436021 w 3127281"/>
              <a:gd name="connsiteY5687" fmla="*/ 207054 h 2597465"/>
              <a:gd name="connsiteX5688" fmla="*/ 1436031 w 3127281"/>
              <a:gd name="connsiteY5688" fmla="*/ 207020 h 2597465"/>
              <a:gd name="connsiteX5689" fmla="*/ 1437260 w 3127281"/>
              <a:gd name="connsiteY5689" fmla="*/ 206197 h 2597465"/>
              <a:gd name="connsiteX5690" fmla="*/ 2214215 w 3127281"/>
              <a:gd name="connsiteY5690" fmla="*/ 204768 h 2597465"/>
              <a:gd name="connsiteX5691" fmla="*/ 2214462 w 3127281"/>
              <a:gd name="connsiteY5691" fmla="*/ 204807 h 2597465"/>
              <a:gd name="connsiteX5692" fmla="*/ 2223073 w 3127281"/>
              <a:gd name="connsiteY5692" fmla="*/ 216865 h 2597465"/>
              <a:gd name="connsiteX5693" fmla="*/ 2211043 w 3127281"/>
              <a:gd name="connsiteY5693" fmla="*/ 225675 h 2597465"/>
              <a:gd name="connsiteX5694" fmla="*/ 2202175 w 3127281"/>
              <a:gd name="connsiteY5694" fmla="*/ 213635 h 2597465"/>
              <a:gd name="connsiteX5695" fmla="*/ 2214215 w 3127281"/>
              <a:gd name="connsiteY5695" fmla="*/ 204768 h 2597465"/>
              <a:gd name="connsiteX5696" fmla="*/ 1504983 w 3127281"/>
              <a:gd name="connsiteY5696" fmla="*/ 195910 h 2597465"/>
              <a:gd name="connsiteX5697" fmla="*/ 1505021 w 3127281"/>
              <a:gd name="connsiteY5697" fmla="*/ 195915 h 2597465"/>
              <a:gd name="connsiteX5698" fmla="*/ 1506697 w 3127281"/>
              <a:gd name="connsiteY5698" fmla="*/ 198196 h 2597465"/>
              <a:gd name="connsiteX5699" fmla="*/ 1504459 w 3127281"/>
              <a:gd name="connsiteY5699" fmla="*/ 199876 h 2597465"/>
              <a:gd name="connsiteX5700" fmla="*/ 1502735 w 3127281"/>
              <a:gd name="connsiteY5700" fmla="*/ 197630 h 2597465"/>
              <a:gd name="connsiteX5701" fmla="*/ 1504983 w 3127281"/>
              <a:gd name="connsiteY5701" fmla="*/ 195910 h 2597465"/>
              <a:gd name="connsiteX5702" fmla="*/ 1202564 w 3127281"/>
              <a:gd name="connsiteY5702" fmla="*/ 194481 h 2597465"/>
              <a:gd name="connsiteX5703" fmla="*/ 1202697 w 3127281"/>
              <a:gd name="connsiteY5703" fmla="*/ 194503 h 2597465"/>
              <a:gd name="connsiteX5704" fmla="*/ 1203802 w 3127281"/>
              <a:gd name="connsiteY5704" fmla="*/ 196195 h 2597465"/>
              <a:gd name="connsiteX5705" fmla="*/ 1203793 w 3127281"/>
              <a:gd name="connsiteY5705" fmla="*/ 196251 h 2597465"/>
              <a:gd name="connsiteX5706" fmla="*/ 1202021 w 3127281"/>
              <a:gd name="connsiteY5706" fmla="*/ 197480 h 2597465"/>
              <a:gd name="connsiteX5707" fmla="*/ 1200792 w 3127281"/>
              <a:gd name="connsiteY5707" fmla="*/ 195710 h 2597465"/>
              <a:gd name="connsiteX5708" fmla="*/ 1202564 w 3127281"/>
              <a:gd name="connsiteY5708" fmla="*/ 194481 h 2597465"/>
              <a:gd name="connsiteX5709" fmla="*/ 1572991 w 3127281"/>
              <a:gd name="connsiteY5709" fmla="*/ 192481 h 2597465"/>
              <a:gd name="connsiteX5710" fmla="*/ 1573039 w 3127281"/>
              <a:gd name="connsiteY5710" fmla="*/ 192492 h 2597465"/>
              <a:gd name="connsiteX5711" fmla="*/ 1573563 w 3127281"/>
              <a:gd name="connsiteY5711" fmla="*/ 193433 h 2597465"/>
              <a:gd name="connsiteX5712" fmla="*/ 1573534 w 3127281"/>
              <a:gd name="connsiteY5712" fmla="*/ 193561 h 2597465"/>
              <a:gd name="connsiteX5713" fmla="*/ 1572705 w 3127281"/>
              <a:gd name="connsiteY5713" fmla="*/ 194005 h 2597465"/>
              <a:gd name="connsiteX5714" fmla="*/ 1572582 w 3127281"/>
              <a:gd name="connsiteY5714" fmla="*/ 193979 h 2597465"/>
              <a:gd name="connsiteX5715" fmla="*/ 1572134 w 3127281"/>
              <a:gd name="connsiteY5715" fmla="*/ 193148 h 2597465"/>
              <a:gd name="connsiteX5716" fmla="*/ 1572134 w 3127281"/>
              <a:gd name="connsiteY5716" fmla="*/ 193136 h 2597465"/>
              <a:gd name="connsiteX5717" fmla="*/ 1572991 w 3127281"/>
              <a:gd name="connsiteY5717" fmla="*/ 192481 h 2597465"/>
              <a:gd name="connsiteX5718" fmla="*/ 2437766 w 3127281"/>
              <a:gd name="connsiteY5718" fmla="*/ 185527 h 2597465"/>
              <a:gd name="connsiteX5719" fmla="*/ 2442243 w 3127281"/>
              <a:gd name="connsiteY5719" fmla="*/ 191623 h 2597465"/>
              <a:gd name="connsiteX5720" fmla="*/ 2436176 w 3127281"/>
              <a:gd name="connsiteY5720" fmla="*/ 196076 h 2597465"/>
              <a:gd name="connsiteX5721" fmla="*/ 2431699 w 3127281"/>
              <a:gd name="connsiteY5721" fmla="*/ 190008 h 2597465"/>
              <a:gd name="connsiteX5722" fmla="*/ 2437766 w 3127281"/>
              <a:gd name="connsiteY5722" fmla="*/ 185527 h 2597465"/>
              <a:gd name="connsiteX5723" fmla="*/ 2154873 w 3127281"/>
              <a:gd name="connsiteY5723" fmla="*/ 172668 h 2597465"/>
              <a:gd name="connsiteX5724" fmla="*/ 2155197 w 3127281"/>
              <a:gd name="connsiteY5724" fmla="*/ 172724 h 2597465"/>
              <a:gd name="connsiteX5725" fmla="*/ 2161636 w 3127281"/>
              <a:gd name="connsiteY5725" fmla="*/ 182193 h 2597465"/>
              <a:gd name="connsiteX5726" fmla="*/ 2152492 w 3127281"/>
              <a:gd name="connsiteY5726" fmla="*/ 188685 h 2597465"/>
              <a:gd name="connsiteX5727" fmla="*/ 2145672 w 3127281"/>
              <a:gd name="connsiteY5727" fmla="*/ 179486 h 2597465"/>
              <a:gd name="connsiteX5728" fmla="*/ 2154873 w 3127281"/>
              <a:gd name="connsiteY5728" fmla="*/ 172668 h 2597465"/>
              <a:gd name="connsiteX5729" fmla="*/ 2300225 w 3127281"/>
              <a:gd name="connsiteY5729" fmla="*/ 170859 h 2597465"/>
              <a:gd name="connsiteX5730" fmla="*/ 2300292 w 3127281"/>
              <a:gd name="connsiteY5730" fmla="*/ 170871 h 2597465"/>
              <a:gd name="connsiteX5731" fmla="*/ 2308607 w 3127281"/>
              <a:gd name="connsiteY5731" fmla="*/ 182480 h 2597465"/>
              <a:gd name="connsiteX5732" fmla="*/ 2297063 w 3127281"/>
              <a:gd name="connsiteY5732" fmla="*/ 190803 h 2597465"/>
              <a:gd name="connsiteX5733" fmla="*/ 2288672 w 3127281"/>
              <a:gd name="connsiteY5733" fmla="*/ 179253 h 2597465"/>
              <a:gd name="connsiteX5734" fmla="*/ 2300225 w 3127281"/>
              <a:gd name="connsiteY5734" fmla="*/ 170859 h 2597465"/>
              <a:gd name="connsiteX5735" fmla="*/ 1266763 w 3127281"/>
              <a:gd name="connsiteY5735" fmla="*/ 169906 h 2597465"/>
              <a:gd name="connsiteX5736" fmla="*/ 1268858 w 3127281"/>
              <a:gd name="connsiteY5736" fmla="*/ 172764 h 2597465"/>
              <a:gd name="connsiteX5737" fmla="*/ 1268763 w 3127281"/>
              <a:gd name="connsiteY5737" fmla="*/ 173381 h 2597465"/>
              <a:gd name="connsiteX5738" fmla="*/ 1265601 w 3127281"/>
              <a:gd name="connsiteY5738" fmla="*/ 175169 h 2597465"/>
              <a:gd name="connsiteX5739" fmla="*/ 1263810 w 3127281"/>
              <a:gd name="connsiteY5739" fmla="*/ 172002 h 2597465"/>
              <a:gd name="connsiteX5740" fmla="*/ 1266763 w 3127281"/>
              <a:gd name="connsiteY5740" fmla="*/ 169906 h 2597465"/>
              <a:gd name="connsiteX5741" fmla="*/ 2519396 w 3127281"/>
              <a:gd name="connsiteY5741" fmla="*/ 160381 h 2597465"/>
              <a:gd name="connsiteX5742" fmla="*/ 2520024 w 3127281"/>
              <a:gd name="connsiteY5742" fmla="*/ 160381 h 2597465"/>
              <a:gd name="connsiteX5743" fmla="*/ 2520710 w 3127281"/>
              <a:gd name="connsiteY5743" fmla="*/ 161694 h 2597465"/>
              <a:gd name="connsiteX5744" fmla="*/ 2519396 w 3127281"/>
              <a:gd name="connsiteY5744" fmla="*/ 162381 h 2597465"/>
              <a:gd name="connsiteX5745" fmla="*/ 2518710 w 3127281"/>
              <a:gd name="connsiteY5745" fmla="*/ 161694 h 2597465"/>
              <a:gd name="connsiteX5746" fmla="*/ 2519396 w 3127281"/>
              <a:gd name="connsiteY5746" fmla="*/ 160381 h 2597465"/>
              <a:gd name="connsiteX5747" fmla="*/ 1332104 w 3127281"/>
              <a:gd name="connsiteY5747" fmla="*/ 149999 h 2597465"/>
              <a:gd name="connsiteX5748" fmla="*/ 1332361 w 3127281"/>
              <a:gd name="connsiteY5748" fmla="*/ 150038 h 2597465"/>
              <a:gd name="connsiteX5749" fmla="*/ 1334199 w 3127281"/>
              <a:gd name="connsiteY5749" fmla="*/ 152857 h 2597465"/>
              <a:gd name="connsiteX5750" fmla="*/ 1331342 w 3127281"/>
              <a:gd name="connsiteY5750" fmla="*/ 154952 h 2597465"/>
              <a:gd name="connsiteX5751" fmla="*/ 1329246 w 3127281"/>
              <a:gd name="connsiteY5751" fmla="*/ 152095 h 2597465"/>
              <a:gd name="connsiteX5752" fmla="*/ 1329285 w 3127281"/>
              <a:gd name="connsiteY5752" fmla="*/ 151842 h 2597465"/>
              <a:gd name="connsiteX5753" fmla="*/ 1332104 w 3127281"/>
              <a:gd name="connsiteY5753" fmla="*/ 149999 h 2597465"/>
              <a:gd name="connsiteX5754" fmla="*/ 2093057 w 3127281"/>
              <a:gd name="connsiteY5754" fmla="*/ 147904 h 2597465"/>
              <a:gd name="connsiteX5755" fmla="*/ 2094581 w 3127281"/>
              <a:gd name="connsiteY5755" fmla="*/ 149999 h 2597465"/>
              <a:gd name="connsiteX5756" fmla="*/ 2092485 w 3127281"/>
              <a:gd name="connsiteY5756" fmla="*/ 151428 h 2597465"/>
              <a:gd name="connsiteX5757" fmla="*/ 2092438 w 3127281"/>
              <a:gd name="connsiteY5757" fmla="*/ 151421 h 2597465"/>
              <a:gd name="connsiteX5758" fmla="*/ 2091057 w 3127281"/>
              <a:gd name="connsiteY5758" fmla="*/ 149428 h 2597465"/>
              <a:gd name="connsiteX5759" fmla="*/ 2093057 w 3127281"/>
              <a:gd name="connsiteY5759" fmla="*/ 147904 h 2597465"/>
              <a:gd name="connsiteX5760" fmla="*/ 2384331 w 3127281"/>
              <a:gd name="connsiteY5760" fmla="*/ 143046 h 2597465"/>
              <a:gd name="connsiteX5761" fmla="*/ 2388713 w 3127281"/>
              <a:gd name="connsiteY5761" fmla="*/ 149142 h 2597465"/>
              <a:gd name="connsiteX5762" fmla="*/ 2388703 w 3127281"/>
              <a:gd name="connsiteY5762" fmla="*/ 149193 h 2597465"/>
              <a:gd name="connsiteX5763" fmla="*/ 2382559 w 3127281"/>
              <a:gd name="connsiteY5763" fmla="*/ 153566 h 2597465"/>
              <a:gd name="connsiteX5764" fmla="*/ 2378188 w 3127281"/>
              <a:gd name="connsiteY5764" fmla="*/ 147419 h 2597465"/>
              <a:gd name="connsiteX5765" fmla="*/ 2384331 w 3127281"/>
              <a:gd name="connsiteY5765" fmla="*/ 143046 h 2597465"/>
              <a:gd name="connsiteX5766" fmla="*/ 1398398 w 3127281"/>
              <a:gd name="connsiteY5766" fmla="*/ 135997 h 2597465"/>
              <a:gd name="connsiteX5767" fmla="*/ 1399084 w 3127281"/>
              <a:gd name="connsiteY5767" fmla="*/ 136685 h 2597465"/>
              <a:gd name="connsiteX5768" fmla="*/ 1398398 w 3127281"/>
              <a:gd name="connsiteY5768" fmla="*/ 137997 h 2597465"/>
              <a:gd name="connsiteX5769" fmla="*/ 1397770 w 3127281"/>
              <a:gd name="connsiteY5769" fmla="*/ 137997 h 2597465"/>
              <a:gd name="connsiteX5770" fmla="*/ 1397084 w 3127281"/>
              <a:gd name="connsiteY5770" fmla="*/ 136685 h 2597465"/>
              <a:gd name="connsiteX5771" fmla="*/ 1398398 w 3127281"/>
              <a:gd name="connsiteY5771" fmla="*/ 135997 h 2597465"/>
              <a:gd name="connsiteX5772" fmla="*/ 2242980 w 3127281"/>
              <a:gd name="connsiteY5772" fmla="*/ 133807 h 2597465"/>
              <a:gd name="connsiteX5773" fmla="*/ 2243713 w 3127281"/>
              <a:gd name="connsiteY5773" fmla="*/ 133925 h 2597465"/>
              <a:gd name="connsiteX5774" fmla="*/ 2251171 w 3127281"/>
              <a:gd name="connsiteY5774" fmla="*/ 145141 h 2597465"/>
              <a:gd name="connsiteX5775" fmla="*/ 2240684 w 3127281"/>
              <a:gd name="connsiteY5775" fmla="*/ 152718 h 2597465"/>
              <a:gd name="connsiteX5776" fmla="*/ 2232378 w 3127281"/>
              <a:gd name="connsiteY5776" fmla="*/ 142116 h 2597465"/>
              <a:gd name="connsiteX5777" fmla="*/ 2242980 w 3127281"/>
              <a:gd name="connsiteY5777" fmla="*/ 133807 h 2597465"/>
              <a:gd name="connsiteX5778" fmla="*/ 1164655 w 3127281"/>
              <a:gd name="connsiteY5778" fmla="*/ 128473 h 2597465"/>
              <a:gd name="connsiteX5779" fmla="*/ 1165226 w 3127281"/>
              <a:gd name="connsiteY5779" fmla="*/ 129330 h 2597465"/>
              <a:gd name="connsiteX5780" fmla="*/ 1165198 w 3127281"/>
              <a:gd name="connsiteY5780" fmla="*/ 129549 h 2597465"/>
              <a:gd name="connsiteX5781" fmla="*/ 1164369 w 3127281"/>
              <a:gd name="connsiteY5781" fmla="*/ 129997 h 2597465"/>
              <a:gd name="connsiteX5782" fmla="*/ 1163702 w 3127281"/>
              <a:gd name="connsiteY5782" fmla="*/ 129140 h 2597465"/>
              <a:gd name="connsiteX5783" fmla="*/ 1164655 w 3127281"/>
              <a:gd name="connsiteY5783" fmla="*/ 128473 h 2597465"/>
              <a:gd name="connsiteX5784" fmla="*/ 1465930 w 3127281"/>
              <a:gd name="connsiteY5784" fmla="*/ 123901 h 2597465"/>
              <a:gd name="connsiteX5785" fmla="*/ 1465968 w 3127281"/>
              <a:gd name="connsiteY5785" fmla="*/ 123907 h 2597465"/>
              <a:gd name="connsiteX5786" fmla="*/ 1467645 w 3127281"/>
              <a:gd name="connsiteY5786" fmla="*/ 126187 h 2597465"/>
              <a:gd name="connsiteX5787" fmla="*/ 1465263 w 3127281"/>
              <a:gd name="connsiteY5787" fmla="*/ 127902 h 2597465"/>
              <a:gd name="connsiteX5788" fmla="*/ 1463644 w 3127281"/>
              <a:gd name="connsiteY5788" fmla="*/ 125520 h 2597465"/>
              <a:gd name="connsiteX5789" fmla="*/ 1465930 w 3127281"/>
              <a:gd name="connsiteY5789" fmla="*/ 123901 h 2597465"/>
              <a:gd name="connsiteX5790" fmla="*/ 1533653 w 3127281"/>
              <a:gd name="connsiteY5790" fmla="*/ 118281 h 2597465"/>
              <a:gd name="connsiteX5791" fmla="*/ 1533777 w 3127281"/>
              <a:gd name="connsiteY5791" fmla="*/ 118303 h 2597465"/>
              <a:gd name="connsiteX5792" fmla="*/ 1534320 w 3127281"/>
              <a:gd name="connsiteY5792" fmla="*/ 119234 h 2597465"/>
              <a:gd name="connsiteX5793" fmla="*/ 1533463 w 3127281"/>
              <a:gd name="connsiteY5793" fmla="*/ 119805 h 2597465"/>
              <a:gd name="connsiteX5794" fmla="*/ 1533453 w 3127281"/>
              <a:gd name="connsiteY5794" fmla="*/ 119803 h 2597465"/>
              <a:gd name="connsiteX5795" fmla="*/ 1532796 w 3127281"/>
              <a:gd name="connsiteY5795" fmla="*/ 118948 h 2597465"/>
              <a:gd name="connsiteX5796" fmla="*/ 1533653 w 3127281"/>
              <a:gd name="connsiteY5796" fmla="*/ 118281 h 2597465"/>
              <a:gd name="connsiteX5797" fmla="*/ 1601947 w 3127281"/>
              <a:gd name="connsiteY5797" fmla="*/ 115899 h 2597465"/>
              <a:gd name="connsiteX5798" fmla="*/ 1602900 w 3127281"/>
              <a:gd name="connsiteY5798" fmla="*/ 116757 h 2597465"/>
              <a:gd name="connsiteX5799" fmla="*/ 1601947 w 3127281"/>
              <a:gd name="connsiteY5799" fmla="*/ 117423 h 2597465"/>
              <a:gd name="connsiteX5800" fmla="*/ 1601185 w 3127281"/>
              <a:gd name="connsiteY5800" fmla="*/ 116661 h 2597465"/>
              <a:gd name="connsiteX5801" fmla="*/ 1601947 w 3127281"/>
              <a:gd name="connsiteY5801" fmla="*/ 115899 h 2597465"/>
              <a:gd name="connsiteX5802" fmla="*/ 2328610 w 3127281"/>
              <a:gd name="connsiteY5802" fmla="*/ 103899 h 2597465"/>
              <a:gd name="connsiteX5803" fmla="*/ 2332611 w 3127281"/>
              <a:gd name="connsiteY5803" fmla="*/ 109423 h 2597465"/>
              <a:gd name="connsiteX5804" fmla="*/ 2327086 w 3127281"/>
              <a:gd name="connsiteY5804" fmla="*/ 113424 h 2597465"/>
              <a:gd name="connsiteX5805" fmla="*/ 2326962 w 3127281"/>
              <a:gd name="connsiteY5805" fmla="*/ 113405 h 2597465"/>
              <a:gd name="connsiteX5806" fmla="*/ 2323086 w 3127281"/>
              <a:gd name="connsiteY5806" fmla="*/ 107899 h 2597465"/>
              <a:gd name="connsiteX5807" fmla="*/ 2328610 w 3127281"/>
              <a:gd name="connsiteY5807" fmla="*/ 103899 h 2597465"/>
              <a:gd name="connsiteX5808" fmla="*/ 1228472 w 3127281"/>
              <a:gd name="connsiteY5808" fmla="*/ 103232 h 2597465"/>
              <a:gd name="connsiteX5809" fmla="*/ 1228605 w 3127281"/>
              <a:gd name="connsiteY5809" fmla="*/ 103254 h 2597465"/>
              <a:gd name="connsiteX5810" fmla="*/ 1229710 w 3127281"/>
              <a:gd name="connsiteY5810" fmla="*/ 104946 h 2597465"/>
              <a:gd name="connsiteX5811" fmla="*/ 1229710 w 3127281"/>
              <a:gd name="connsiteY5811" fmla="*/ 104970 h 2597465"/>
              <a:gd name="connsiteX5812" fmla="*/ 1227996 w 3127281"/>
              <a:gd name="connsiteY5812" fmla="*/ 106280 h 2597465"/>
              <a:gd name="connsiteX5813" fmla="*/ 1226758 w 3127281"/>
              <a:gd name="connsiteY5813" fmla="*/ 104470 h 2597465"/>
              <a:gd name="connsiteX5814" fmla="*/ 1228472 w 3127281"/>
              <a:gd name="connsiteY5814" fmla="*/ 103232 h 2597465"/>
              <a:gd name="connsiteX5815" fmla="*/ 2183258 w 3127281"/>
              <a:gd name="connsiteY5815" fmla="*/ 103231 h 2597465"/>
              <a:gd name="connsiteX5816" fmla="*/ 2183363 w 3127281"/>
              <a:gd name="connsiteY5816" fmla="*/ 103249 h 2597465"/>
              <a:gd name="connsiteX5817" fmla="*/ 2188963 w 3127281"/>
              <a:gd name="connsiteY5817" fmla="*/ 111166 h 2597465"/>
              <a:gd name="connsiteX5818" fmla="*/ 2181048 w 3127281"/>
              <a:gd name="connsiteY5818" fmla="*/ 116768 h 2597465"/>
              <a:gd name="connsiteX5819" fmla="*/ 2175447 w 3127281"/>
              <a:gd name="connsiteY5819" fmla="*/ 108851 h 2597465"/>
              <a:gd name="connsiteX5820" fmla="*/ 2175457 w 3127281"/>
              <a:gd name="connsiteY5820" fmla="*/ 108770 h 2597465"/>
              <a:gd name="connsiteX5821" fmla="*/ 2183258 w 3127281"/>
              <a:gd name="connsiteY5821" fmla="*/ 103231 h 2597465"/>
              <a:gd name="connsiteX5822" fmla="*/ 1293623 w 3127281"/>
              <a:gd name="connsiteY5822" fmla="*/ 82562 h 2597465"/>
              <a:gd name="connsiteX5823" fmla="*/ 1293861 w 3127281"/>
              <a:gd name="connsiteY5823" fmla="*/ 82600 h 2597465"/>
              <a:gd name="connsiteX5824" fmla="*/ 1295147 w 3127281"/>
              <a:gd name="connsiteY5824" fmla="*/ 84658 h 2597465"/>
              <a:gd name="connsiteX5825" fmla="*/ 1293433 w 3127281"/>
              <a:gd name="connsiteY5825" fmla="*/ 85896 h 2597465"/>
              <a:gd name="connsiteX5826" fmla="*/ 1293414 w 3127281"/>
              <a:gd name="connsiteY5826" fmla="*/ 85893 h 2597465"/>
              <a:gd name="connsiteX5827" fmla="*/ 1292099 w 3127281"/>
              <a:gd name="connsiteY5827" fmla="*/ 84182 h 2597465"/>
              <a:gd name="connsiteX5828" fmla="*/ 1293623 w 3127281"/>
              <a:gd name="connsiteY5828" fmla="*/ 82562 h 2597465"/>
              <a:gd name="connsiteX5829" fmla="*/ 2121251 w 3127281"/>
              <a:gd name="connsiteY5829" fmla="*/ 78180 h 2597465"/>
              <a:gd name="connsiteX5830" fmla="*/ 2121917 w 3127281"/>
              <a:gd name="connsiteY5830" fmla="*/ 79038 h 2597465"/>
              <a:gd name="connsiteX5831" fmla="*/ 2121070 w 3127281"/>
              <a:gd name="connsiteY5831" fmla="*/ 79694 h 2597465"/>
              <a:gd name="connsiteX5832" fmla="*/ 2120403 w 3127281"/>
              <a:gd name="connsiteY5832" fmla="*/ 78849 h 2597465"/>
              <a:gd name="connsiteX5833" fmla="*/ 2121251 w 3127281"/>
              <a:gd name="connsiteY5833" fmla="*/ 78180 h 2597465"/>
              <a:gd name="connsiteX5834" fmla="*/ 2413287 w 3127281"/>
              <a:gd name="connsiteY5834" fmla="*/ 73990 h 2597465"/>
              <a:gd name="connsiteX5835" fmla="*/ 2414573 w 3127281"/>
              <a:gd name="connsiteY5835" fmla="*/ 75752 h 2597465"/>
              <a:gd name="connsiteX5836" fmla="*/ 2412811 w 3127281"/>
              <a:gd name="connsiteY5836" fmla="*/ 77038 h 2597465"/>
              <a:gd name="connsiteX5837" fmla="*/ 2411525 w 3127281"/>
              <a:gd name="connsiteY5837" fmla="*/ 75276 h 2597465"/>
              <a:gd name="connsiteX5838" fmla="*/ 2413287 w 3127281"/>
              <a:gd name="connsiteY5838" fmla="*/ 73990 h 2597465"/>
              <a:gd name="connsiteX5839" fmla="*/ 1359632 w 3127281"/>
              <a:gd name="connsiteY5839" fmla="*/ 66846 h 2597465"/>
              <a:gd name="connsiteX5840" fmla="*/ 1359927 w 3127281"/>
              <a:gd name="connsiteY5840" fmla="*/ 67142 h 2597465"/>
              <a:gd name="connsiteX5841" fmla="*/ 1359632 w 3127281"/>
              <a:gd name="connsiteY5841" fmla="*/ 67894 h 2597465"/>
              <a:gd name="connsiteX5842" fmla="*/ 1359060 w 3127281"/>
              <a:gd name="connsiteY5842" fmla="*/ 67894 h 2597465"/>
              <a:gd name="connsiteX5843" fmla="*/ 1359060 w 3127281"/>
              <a:gd name="connsiteY5843" fmla="*/ 67323 h 2597465"/>
              <a:gd name="connsiteX5844" fmla="*/ 1359632 w 3127281"/>
              <a:gd name="connsiteY5844" fmla="*/ 66846 h 2597465"/>
              <a:gd name="connsiteX5845" fmla="*/ 2270984 w 3127281"/>
              <a:gd name="connsiteY5845" fmla="*/ 66751 h 2597465"/>
              <a:gd name="connsiteX5846" fmla="*/ 2275460 w 3127281"/>
              <a:gd name="connsiteY5846" fmla="*/ 72847 h 2597465"/>
              <a:gd name="connsiteX5847" fmla="*/ 2269364 w 3127281"/>
              <a:gd name="connsiteY5847" fmla="*/ 77323 h 2597465"/>
              <a:gd name="connsiteX5848" fmla="*/ 2264888 w 3127281"/>
              <a:gd name="connsiteY5848" fmla="*/ 71227 h 2597465"/>
              <a:gd name="connsiteX5849" fmla="*/ 2270984 w 3127281"/>
              <a:gd name="connsiteY5849" fmla="*/ 66751 h 2597465"/>
              <a:gd name="connsiteX5850" fmla="*/ 1493838 w 3127281"/>
              <a:gd name="connsiteY5850" fmla="*/ 45415 h 2597465"/>
              <a:gd name="connsiteX5851" fmla="*/ 1494505 w 3127281"/>
              <a:gd name="connsiteY5851" fmla="*/ 45510 h 2597465"/>
              <a:gd name="connsiteX5852" fmla="*/ 1494505 w 3127281"/>
              <a:gd name="connsiteY5852" fmla="*/ 46081 h 2597465"/>
              <a:gd name="connsiteX5853" fmla="*/ 1494410 w 3127281"/>
              <a:gd name="connsiteY5853" fmla="*/ 46177 h 2597465"/>
              <a:gd name="connsiteX5854" fmla="*/ 1493743 w 3127281"/>
              <a:gd name="connsiteY5854" fmla="*/ 46081 h 2597465"/>
              <a:gd name="connsiteX5855" fmla="*/ 1493838 w 3127281"/>
              <a:gd name="connsiteY5855" fmla="*/ 45415 h 2597465"/>
              <a:gd name="connsiteX5856" fmla="*/ 1190468 w 3127281"/>
              <a:gd name="connsiteY5856" fmla="*/ 36556 h 2597465"/>
              <a:gd name="connsiteX5857" fmla="*/ 1190496 w 3127281"/>
              <a:gd name="connsiteY5857" fmla="*/ 36561 h 2597465"/>
              <a:gd name="connsiteX5858" fmla="*/ 1191515 w 3127281"/>
              <a:gd name="connsiteY5858" fmla="*/ 37985 h 2597465"/>
              <a:gd name="connsiteX5859" fmla="*/ 1189991 w 3127281"/>
              <a:gd name="connsiteY5859" fmla="*/ 39033 h 2597465"/>
              <a:gd name="connsiteX5860" fmla="*/ 1189963 w 3127281"/>
              <a:gd name="connsiteY5860" fmla="*/ 39028 h 2597465"/>
              <a:gd name="connsiteX5861" fmla="*/ 1188944 w 3127281"/>
              <a:gd name="connsiteY5861" fmla="*/ 37604 h 2597465"/>
              <a:gd name="connsiteX5862" fmla="*/ 1190468 w 3127281"/>
              <a:gd name="connsiteY5862" fmla="*/ 36556 h 2597465"/>
              <a:gd name="connsiteX5863" fmla="*/ 2211167 w 3127281"/>
              <a:gd name="connsiteY5863" fmla="*/ 35318 h 2597465"/>
              <a:gd name="connsiteX5864" fmla="*/ 2211233 w 3127281"/>
              <a:gd name="connsiteY5864" fmla="*/ 35329 h 2597465"/>
              <a:gd name="connsiteX5865" fmla="*/ 2213929 w 3127281"/>
              <a:gd name="connsiteY5865" fmla="*/ 39033 h 2597465"/>
              <a:gd name="connsiteX5866" fmla="*/ 2210214 w 3127281"/>
              <a:gd name="connsiteY5866" fmla="*/ 41795 h 2597465"/>
              <a:gd name="connsiteX5867" fmla="*/ 2207452 w 3127281"/>
              <a:gd name="connsiteY5867" fmla="*/ 37985 h 2597465"/>
              <a:gd name="connsiteX5868" fmla="*/ 2211167 w 3127281"/>
              <a:gd name="connsiteY5868" fmla="*/ 35318 h 2597465"/>
              <a:gd name="connsiteX5869" fmla="*/ 1255142 w 3127281"/>
              <a:gd name="connsiteY5869" fmla="*/ 15506 h 2597465"/>
              <a:gd name="connsiteX5870" fmla="*/ 1255142 w 3127281"/>
              <a:gd name="connsiteY5870" fmla="*/ 16554 h 2597465"/>
              <a:gd name="connsiteX5871" fmla="*/ 1254570 w 3127281"/>
              <a:gd name="connsiteY5871" fmla="*/ 16554 h 2597465"/>
              <a:gd name="connsiteX5872" fmla="*/ 1254570 w 3127281"/>
              <a:gd name="connsiteY5872" fmla="*/ 15983 h 2597465"/>
              <a:gd name="connsiteX5873" fmla="*/ 1255142 w 3127281"/>
              <a:gd name="connsiteY5873" fmla="*/ 15506 h 2597465"/>
              <a:gd name="connsiteX5874" fmla="*/ 2298415 w 3127281"/>
              <a:gd name="connsiteY5874" fmla="*/ 76 h 2597465"/>
              <a:gd name="connsiteX5875" fmla="*/ 2298987 w 3127281"/>
              <a:gd name="connsiteY5875" fmla="*/ 76 h 2597465"/>
              <a:gd name="connsiteX5876" fmla="*/ 2298987 w 3127281"/>
              <a:gd name="connsiteY5876" fmla="*/ 647 h 2597465"/>
              <a:gd name="connsiteX5877" fmla="*/ 2298415 w 3127281"/>
              <a:gd name="connsiteY5877" fmla="*/ 647 h 2597465"/>
              <a:gd name="connsiteX5878" fmla="*/ 2298415 w 3127281"/>
              <a:gd name="connsiteY5878" fmla="*/ 76 h 2597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</a:cxnLst>
            <a:rect l="l" t="t" r="r" b="b"/>
            <a:pathLst>
              <a:path w="3127281" h="2597465">
                <a:moveTo>
                  <a:pt x="1906557" y="2594876"/>
                </a:moveTo>
                <a:cubicBezTo>
                  <a:pt x="1907262" y="2595019"/>
                  <a:pt x="1907719" y="2595695"/>
                  <a:pt x="1907604" y="2596400"/>
                </a:cubicBezTo>
                <a:cubicBezTo>
                  <a:pt x="1907604" y="2596410"/>
                  <a:pt x="1907604" y="2596419"/>
                  <a:pt x="1907604" y="2596429"/>
                </a:cubicBezTo>
                <a:cubicBezTo>
                  <a:pt x="1907490" y="2597105"/>
                  <a:pt x="1906852" y="2597562"/>
                  <a:pt x="1906176" y="2597448"/>
                </a:cubicBezTo>
                <a:cubicBezTo>
                  <a:pt x="1906100" y="2597448"/>
                  <a:pt x="1906023" y="2597429"/>
                  <a:pt x="1905947" y="2597410"/>
                </a:cubicBezTo>
                <a:cubicBezTo>
                  <a:pt x="1905338" y="2597257"/>
                  <a:pt x="1904966" y="2596629"/>
                  <a:pt x="1905128" y="2596019"/>
                </a:cubicBezTo>
                <a:cubicBezTo>
                  <a:pt x="1905128" y="2595981"/>
                  <a:pt x="1905137" y="2595943"/>
                  <a:pt x="1905137" y="2595905"/>
                </a:cubicBezTo>
                <a:cubicBezTo>
                  <a:pt x="1905252" y="2595229"/>
                  <a:pt x="1905880" y="2594772"/>
                  <a:pt x="1906557" y="2594876"/>
                </a:cubicBezTo>
                <a:close/>
                <a:moveTo>
                  <a:pt x="1972279" y="2579731"/>
                </a:moveTo>
                <a:lnTo>
                  <a:pt x="1972660" y="2579731"/>
                </a:lnTo>
                <a:lnTo>
                  <a:pt x="1972756" y="2579827"/>
                </a:lnTo>
                <a:cubicBezTo>
                  <a:pt x="1972756" y="2580093"/>
                  <a:pt x="1972546" y="2580303"/>
                  <a:pt x="1972279" y="2580303"/>
                </a:cubicBezTo>
                <a:cubicBezTo>
                  <a:pt x="1972279" y="2580303"/>
                  <a:pt x="1972184" y="2579731"/>
                  <a:pt x="1972279" y="2579731"/>
                </a:cubicBezTo>
                <a:close/>
                <a:moveTo>
                  <a:pt x="1972279" y="2579350"/>
                </a:moveTo>
                <a:lnTo>
                  <a:pt x="1972851" y="2579731"/>
                </a:lnTo>
                <a:lnTo>
                  <a:pt x="1972660" y="2579731"/>
                </a:lnTo>
                <a:close/>
                <a:moveTo>
                  <a:pt x="1698531" y="2547823"/>
                </a:moveTo>
                <a:cubicBezTo>
                  <a:pt x="1698531" y="2547823"/>
                  <a:pt x="1698541" y="2547823"/>
                  <a:pt x="1698541" y="2547823"/>
                </a:cubicBezTo>
                <a:cubicBezTo>
                  <a:pt x="1698960" y="2547880"/>
                  <a:pt x="1699255" y="2548261"/>
                  <a:pt x="1699198" y="2548680"/>
                </a:cubicBezTo>
                <a:cubicBezTo>
                  <a:pt x="1699103" y="2549061"/>
                  <a:pt x="1698731" y="2549309"/>
                  <a:pt x="1698341" y="2549252"/>
                </a:cubicBezTo>
                <a:cubicBezTo>
                  <a:pt x="1698264" y="2549252"/>
                  <a:pt x="1698188" y="2549242"/>
                  <a:pt x="1698122" y="2549223"/>
                </a:cubicBezTo>
                <a:cubicBezTo>
                  <a:pt x="1697769" y="2549119"/>
                  <a:pt x="1697569" y="2548747"/>
                  <a:pt x="1697674" y="2548395"/>
                </a:cubicBezTo>
                <a:cubicBezTo>
                  <a:pt x="1697674" y="2548347"/>
                  <a:pt x="1697683" y="2548309"/>
                  <a:pt x="1697702" y="2548271"/>
                </a:cubicBezTo>
                <a:cubicBezTo>
                  <a:pt x="1697807" y="2547918"/>
                  <a:pt x="1698179" y="2547718"/>
                  <a:pt x="1698531" y="2547823"/>
                </a:cubicBezTo>
                <a:close/>
                <a:moveTo>
                  <a:pt x="1766635" y="2540774"/>
                </a:moveTo>
                <a:cubicBezTo>
                  <a:pt x="1767435" y="2540869"/>
                  <a:pt x="1768025" y="2541583"/>
                  <a:pt x="1767968" y="2542393"/>
                </a:cubicBezTo>
                <a:cubicBezTo>
                  <a:pt x="1767778" y="2543222"/>
                  <a:pt x="1767006" y="2543793"/>
                  <a:pt x="1766159" y="2543727"/>
                </a:cubicBezTo>
                <a:cubicBezTo>
                  <a:pt x="1765349" y="2543584"/>
                  <a:pt x="1764806" y="2542822"/>
                  <a:pt x="1764920" y="2542012"/>
                </a:cubicBezTo>
                <a:cubicBezTo>
                  <a:pt x="1764930" y="2541965"/>
                  <a:pt x="1764930" y="2541926"/>
                  <a:pt x="1764939" y="2541879"/>
                </a:cubicBezTo>
                <a:cubicBezTo>
                  <a:pt x="1765101" y="2541107"/>
                  <a:pt x="1765863" y="2540612"/>
                  <a:pt x="1766635" y="2540774"/>
                </a:cubicBezTo>
                <a:close/>
                <a:moveTo>
                  <a:pt x="2103248" y="2538774"/>
                </a:moveTo>
                <a:cubicBezTo>
                  <a:pt x="2103562" y="2538850"/>
                  <a:pt x="2103790" y="2539117"/>
                  <a:pt x="2103819" y="2539441"/>
                </a:cubicBezTo>
                <a:cubicBezTo>
                  <a:pt x="2103819" y="2539860"/>
                  <a:pt x="2103476" y="2540203"/>
                  <a:pt x="2103057" y="2540203"/>
                </a:cubicBezTo>
                <a:cubicBezTo>
                  <a:pt x="2102638" y="2540203"/>
                  <a:pt x="2102295" y="2539860"/>
                  <a:pt x="2102295" y="2539441"/>
                </a:cubicBezTo>
                <a:cubicBezTo>
                  <a:pt x="2102295" y="2539402"/>
                  <a:pt x="2102305" y="2539355"/>
                  <a:pt x="2102314" y="2539317"/>
                </a:cubicBezTo>
                <a:cubicBezTo>
                  <a:pt x="2102428" y="2538907"/>
                  <a:pt x="2102838" y="2538669"/>
                  <a:pt x="2103248" y="2538774"/>
                </a:cubicBezTo>
                <a:close/>
                <a:moveTo>
                  <a:pt x="1100516" y="2535136"/>
                </a:moveTo>
                <a:cubicBezTo>
                  <a:pt x="1101188" y="2535269"/>
                  <a:pt x="1101630" y="2535907"/>
                  <a:pt x="1101503" y="2536584"/>
                </a:cubicBezTo>
                <a:cubicBezTo>
                  <a:pt x="1101360" y="2537288"/>
                  <a:pt x="1100686" y="2537746"/>
                  <a:pt x="1099979" y="2537631"/>
                </a:cubicBezTo>
                <a:cubicBezTo>
                  <a:pt x="1099295" y="2537631"/>
                  <a:pt x="1098741" y="2537079"/>
                  <a:pt x="1098741" y="2536393"/>
                </a:cubicBezTo>
                <a:cubicBezTo>
                  <a:pt x="1098741" y="2535707"/>
                  <a:pt x="1099295" y="2535155"/>
                  <a:pt x="1099979" y="2535155"/>
                </a:cubicBezTo>
                <a:cubicBezTo>
                  <a:pt x="1100155" y="2535107"/>
                  <a:pt x="1100337" y="2535107"/>
                  <a:pt x="1100516" y="2535136"/>
                </a:cubicBezTo>
                <a:close/>
                <a:moveTo>
                  <a:pt x="1834262" y="2531059"/>
                </a:moveTo>
                <a:cubicBezTo>
                  <a:pt x="1834310" y="2531068"/>
                  <a:pt x="1834348" y="2531068"/>
                  <a:pt x="1834396" y="2531078"/>
                </a:cubicBezTo>
                <a:cubicBezTo>
                  <a:pt x="1835167" y="2531240"/>
                  <a:pt x="1835662" y="2532002"/>
                  <a:pt x="1835500" y="2532773"/>
                </a:cubicBezTo>
                <a:cubicBezTo>
                  <a:pt x="1835491" y="2532821"/>
                  <a:pt x="1835491" y="2532859"/>
                  <a:pt x="1835481" y="2532907"/>
                </a:cubicBezTo>
                <a:cubicBezTo>
                  <a:pt x="1835320" y="2533678"/>
                  <a:pt x="1834557" y="2534174"/>
                  <a:pt x="1833786" y="2534012"/>
                </a:cubicBezTo>
                <a:cubicBezTo>
                  <a:pt x="1833738" y="2534002"/>
                  <a:pt x="1833700" y="2534002"/>
                  <a:pt x="1833653" y="2533993"/>
                </a:cubicBezTo>
                <a:cubicBezTo>
                  <a:pt x="1832881" y="2533831"/>
                  <a:pt x="1832386" y="2533069"/>
                  <a:pt x="1832548" y="2532297"/>
                </a:cubicBezTo>
                <a:cubicBezTo>
                  <a:pt x="1832557" y="2532250"/>
                  <a:pt x="1832557" y="2532211"/>
                  <a:pt x="1832567" y="2532164"/>
                </a:cubicBezTo>
                <a:cubicBezTo>
                  <a:pt x="1832729" y="2531392"/>
                  <a:pt x="1833491" y="2530897"/>
                  <a:pt x="1834262" y="2531059"/>
                </a:cubicBezTo>
                <a:close/>
                <a:moveTo>
                  <a:pt x="1901699" y="2517438"/>
                </a:moveTo>
                <a:cubicBezTo>
                  <a:pt x="1902785" y="2517676"/>
                  <a:pt x="1903500" y="2518724"/>
                  <a:pt x="1903319" y="2519820"/>
                </a:cubicBezTo>
                <a:cubicBezTo>
                  <a:pt x="1903138" y="2520924"/>
                  <a:pt x="1902090" y="2521667"/>
                  <a:pt x="1900985" y="2521487"/>
                </a:cubicBezTo>
                <a:cubicBezTo>
                  <a:pt x="1899880" y="2521306"/>
                  <a:pt x="1899137" y="2520258"/>
                  <a:pt x="1899318" y="2519153"/>
                </a:cubicBezTo>
                <a:cubicBezTo>
                  <a:pt x="1899509" y="2518029"/>
                  <a:pt x="1900576" y="2517267"/>
                  <a:pt x="1901699" y="2517438"/>
                </a:cubicBezTo>
                <a:close/>
                <a:moveTo>
                  <a:pt x="2482436" y="2516769"/>
                </a:moveTo>
                <a:lnTo>
                  <a:pt x="2483343" y="2517676"/>
                </a:lnTo>
                <a:cubicBezTo>
                  <a:pt x="2483553" y="2518496"/>
                  <a:pt x="2483067" y="2519324"/>
                  <a:pt x="2482248" y="2519534"/>
                </a:cubicBezTo>
                <a:cubicBezTo>
                  <a:pt x="2482200" y="2519524"/>
                  <a:pt x="2482162" y="2519524"/>
                  <a:pt x="2482115" y="2519515"/>
                </a:cubicBezTo>
                <a:cubicBezTo>
                  <a:pt x="2481343" y="2519353"/>
                  <a:pt x="2480848" y="2518591"/>
                  <a:pt x="2481010" y="2517819"/>
                </a:cubicBezTo>
                <a:cubicBezTo>
                  <a:pt x="2481019" y="2517772"/>
                  <a:pt x="2481019" y="2517733"/>
                  <a:pt x="2481029" y="2517686"/>
                </a:cubicBezTo>
                <a:close/>
                <a:moveTo>
                  <a:pt x="2482248" y="2516581"/>
                </a:moveTo>
                <a:lnTo>
                  <a:pt x="2482724" y="2516581"/>
                </a:lnTo>
                <a:lnTo>
                  <a:pt x="2482436" y="2516769"/>
                </a:lnTo>
                <a:close/>
                <a:moveTo>
                  <a:pt x="2357470" y="2504103"/>
                </a:moveTo>
                <a:cubicBezTo>
                  <a:pt x="2357547" y="2504103"/>
                  <a:pt x="2357623" y="2504122"/>
                  <a:pt x="2357699" y="2504141"/>
                </a:cubicBezTo>
                <a:cubicBezTo>
                  <a:pt x="2358309" y="2504294"/>
                  <a:pt x="2358680" y="2504922"/>
                  <a:pt x="2358518" y="2505532"/>
                </a:cubicBezTo>
                <a:cubicBezTo>
                  <a:pt x="2358518" y="2505542"/>
                  <a:pt x="2358518" y="2505551"/>
                  <a:pt x="2358518" y="2505561"/>
                </a:cubicBezTo>
                <a:cubicBezTo>
                  <a:pt x="2358404" y="2506237"/>
                  <a:pt x="2357766" y="2506694"/>
                  <a:pt x="2357089" y="2506580"/>
                </a:cubicBezTo>
                <a:cubicBezTo>
                  <a:pt x="2357080" y="2506580"/>
                  <a:pt x="2357070" y="2506580"/>
                  <a:pt x="2357061" y="2506580"/>
                </a:cubicBezTo>
                <a:cubicBezTo>
                  <a:pt x="2356384" y="2506466"/>
                  <a:pt x="2355927" y="2505827"/>
                  <a:pt x="2356042" y="2505151"/>
                </a:cubicBezTo>
                <a:cubicBezTo>
                  <a:pt x="2356042" y="2505075"/>
                  <a:pt x="2356061" y="2504999"/>
                  <a:pt x="2356080" y="2504922"/>
                </a:cubicBezTo>
                <a:cubicBezTo>
                  <a:pt x="2356232" y="2504313"/>
                  <a:pt x="2356861" y="2503941"/>
                  <a:pt x="2357470" y="2504103"/>
                </a:cubicBezTo>
                <a:close/>
                <a:moveTo>
                  <a:pt x="1966850" y="2502579"/>
                </a:moveTo>
                <a:cubicBezTo>
                  <a:pt x="1966945" y="2502579"/>
                  <a:pt x="1967421" y="2502579"/>
                  <a:pt x="1967421" y="2502579"/>
                </a:cubicBezTo>
                <a:lnTo>
                  <a:pt x="1967326" y="2503151"/>
                </a:lnTo>
                <a:cubicBezTo>
                  <a:pt x="1967326" y="2503151"/>
                  <a:pt x="1966850" y="2503151"/>
                  <a:pt x="1966850" y="2503151"/>
                </a:cubicBezTo>
                <a:cubicBezTo>
                  <a:pt x="1966745" y="2502970"/>
                  <a:pt x="1966745" y="2502760"/>
                  <a:pt x="1966850" y="2502579"/>
                </a:cubicBezTo>
                <a:close/>
                <a:moveTo>
                  <a:pt x="2229359" y="2484481"/>
                </a:moveTo>
                <a:cubicBezTo>
                  <a:pt x="2229521" y="2484491"/>
                  <a:pt x="2229683" y="2484519"/>
                  <a:pt x="2229835" y="2484567"/>
                </a:cubicBezTo>
                <a:cubicBezTo>
                  <a:pt x="2231207" y="2484929"/>
                  <a:pt x="2232026" y="2486339"/>
                  <a:pt x="2231655" y="2487710"/>
                </a:cubicBezTo>
                <a:cubicBezTo>
                  <a:pt x="2231283" y="2489082"/>
                  <a:pt x="2229874" y="2489901"/>
                  <a:pt x="2228502" y="2489529"/>
                </a:cubicBezTo>
                <a:cubicBezTo>
                  <a:pt x="2227111" y="2489291"/>
                  <a:pt x="2226178" y="2487967"/>
                  <a:pt x="2226406" y="2486577"/>
                </a:cubicBezTo>
                <a:cubicBezTo>
                  <a:pt x="2226692" y="2485214"/>
                  <a:pt x="2227978" y="2484300"/>
                  <a:pt x="2229359" y="2484481"/>
                </a:cubicBezTo>
                <a:close/>
                <a:moveTo>
                  <a:pt x="2538826" y="2477910"/>
                </a:moveTo>
                <a:cubicBezTo>
                  <a:pt x="2538874" y="2477919"/>
                  <a:pt x="2538912" y="2477919"/>
                  <a:pt x="2538959" y="2477929"/>
                </a:cubicBezTo>
                <a:cubicBezTo>
                  <a:pt x="2539731" y="2478091"/>
                  <a:pt x="2540226" y="2478852"/>
                  <a:pt x="2540064" y="2479624"/>
                </a:cubicBezTo>
                <a:cubicBezTo>
                  <a:pt x="2540064" y="2479643"/>
                  <a:pt x="2540055" y="2479662"/>
                  <a:pt x="2540055" y="2479681"/>
                </a:cubicBezTo>
                <a:cubicBezTo>
                  <a:pt x="2539902" y="2480510"/>
                  <a:pt x="2539112" y="2481062"/>
                  <a:pt x="2538283" y="2480910"/>
                </a:cubicBezTo>
                <a:cubicBezTo>
                  <a:pt x="2537454" y="2480758"/>
                  <a:pt x="2536902" y="2479967"/>
                  <a:pt x="2537054" y="2479138"/>
                </a:cubicBezTo>
                <a:cubicBezTo>
                  <a:pt x="2537207" y="2478310"/>
                  <a:pt x="2537997" y="2477757"/>
                  <a:pt x="2538826" y="2477910"/>
                </a:cubicBezTo>
                <a:close/>
                <a:moveTo>
                  <a:pt x="1160749" y="2474957"/>
                </a:moveTo>
                <a:cubicBezTo>
                  <a:pt x="1160776" y="2474957"/>
                  <a:pt x="1160803" y="2474966"/>
                  <a:pt x="1160830" y="2474966"/>
                </a:cubicBezTo>
                <a:cubicBezTo>
                  <a:pt x="1162329" y="2475252"/>
                  <a:pt x="1163317" y="2476700"/>
                  <a:pt x="1163035" y="2478195"/>
                </a:cubicBezTo>
                <a:cubicBezTo>
                  <a:pt x="1162791" y="2479691"/>
                  <a:pt x="1161389" y="2480710"/>
                  <a:pt x="1159892" y="2480481"/>
                </a:cubicBezTo>
                <a:cubicBezTo>
                  <a:pt x="1158373" y="2480195"/>
                  <a:pt x="1157334" y="2478776"/>
                  <a:pt x="1157511" y="2477242"/>
                </a:cubicBezTo>
                <a:cubicBezTo>
                  <a:pt x="1157800" y="2475738"/>
                  <a:pt x="1159231" y="2474728"/>
                  <a:pt x="1160749" y="2474957"/>
                </a:cubicBezTo>
                <a:close/>
                <a:moveTo>
                  <a:pt x="1625474" y="2472194"/>
                </a:moveTo>
                <a:cubicBezTo>
                  <a:pt x="1627160" y="2472509"/>
                  <a:pt x="1628313" y="2474090"/>
                  <a:pt x="1628084" y="2475795"/>
                </a:cubicBezTo>
                <a:cubicBezTo>
                  <a:pt x="1627855" y="2477566"/>
                  <a:pt x="1626226" y="2478824"/>
                  <a:pt x="1624455" y="2478586"/>
                </a:cubicBezTo>
                <a:cubicBezTo>
                  <a:pt x="1622683" y="2478357"/>
                  <a:pt x="1621435" y="2476728"/>
                  <a:pt x="1621664" y="2474957"/>
                </a:cubicBezTo>
                <a:cubicBezTo>
                  <a:pt x="1621959" y="2473147"/>
                  <a:pt x="1623664" y="2471909"/>
                  <a:pt x="1625474" y="2472194"/>
                </a:cubicBezTo>
                <a:close/>
                <a:moveTo>
                  <a:pt x="1693768" y="2469337"/>
                </a:moveTo>
                <a:cubicBezTo>
                  <a:pt x="1695578" y="2469633"/>
                  <a:pt x="1696816" y="2471337"/>
                  <a:pt x="1696531" y="2473147"/>
                </a:cubicBezTo>
                <a:cubicBezTo>
                  <a:pt x="1696521" y="2473281"/>
                  <a:pt x="1696492" y="2473414"/>
                  <a:pt x="1696464" y="2473547"/>
                </a:cubicBezTo>
                <a:cubicBezTo>
                  <a:pt x="1696064" y="2475347"/>
                  <a:pt x="1694283" y="2476481"/>
                  <a:pt x="1692492" y="2476081"/>
                </a:cubicBezTo>
                <a:cubicBezTo>
                  <a:pt x="1690692" y="2475681"/>
                  <a:pt x="1689558" y="2473900"/>
                  <a:pt x="1689958" y="2472100"/>
                </a:cubicBezTo>
                <a:cubicBezTo>
                  <a:pt x="1690254" y="2470290"/>
                  <a:pt x="1691959" y="2469052"/>
                  <a:pt x="1693768" y="2469337"/>
                </a:cubicBezTo>
                <a:close/>
                <a:moveTo>
                  <a:pt x="2416049" y="2468289"/>
                </a:moveTo>
                <a:cubicBezTo>
                  <a:pt x="2416059" y="2468289"/>
                  <a:pt x="2416078" y="2468289"/>
                  <a:pt x="2416087" y="2468298"/>
                </a:cubicBezTo>
                <a:cubicBezTo>
                  <a:pt x="2417183" y="2468460"/>
                  <a:pt x="2417935" y="2469479"/>
                  <a:pt x="2417764" y="2470575"/>
                </a:cubicBezTo>
                <a:cubicBezTo>
                  <a:pt x="2417583" y="2471680"/>
                  <a:pt x="2416535" y="2472423"/>
                  <a:pt x="2415430" y="2472242"/>
                </a:cubicBezTo>
                <a:cubicBezTo>
                  <a:pt x="2414325" y="2472061"/>
                  <a:pt x="2413582" y="2471013"/>
                  <a:pt x="2413763" y="2469908"/>
                </a:cubicBezTo>
                <a:cubicBezTo>
                  <a:pt x="2413954" y="2468832"/>
                  <a:pt x="2414973" y="2468117"/>
                  <a:pt x="2416049" y="2468289"/>
                </a:cubicBezTo>
                <a:close/>
                <a:moveTo>
                  <a:pt x="1761968" y="2461908"/>
                </a:moveTo>
                <a:cubicBezTo>
                  <a:pt x="1761977" y="2461908"/>
                  <a:pt x="1761987" y="2461908"/>
                  <a:pt x="1761996" y="2461908"/>
                </a:cubicBezTo>
                <a:cubicBezTo>
                  <a:pt x="1764320" y="2462308"/>
                  <a:pt x="1765892" y="2464527"/>
                  <a:pt x="1765492" y="2466861"/>
                </a:cubicBezTo>
                <a:cubicBezTo>
                  <a:pt x="1765482" y="2466918"/>
                  <a:pt x="1765473" y="2466966"/>
                  <a:pt x="1765463" y="2467023"/>
                </a:cubicBezTo>
                <a:cubicBezTo>
                  <a:pt x="1765015" y="2469404"/>
                  <a:pt x="1762730" y="2470966"/>
                  <a:pt x="1760348" y="2470518"/>
                </a:cubicBezTo>
                <a:cubicBezTo>
                  <a:pt x="1757967" y="2470071"/>
                  <a:pt x="1756405" y="2467785"/>
                  <a:pt x="1756853" y="2465403"/>
                </a:cubicBezTo>
                <a:cubicBezTo>
                  <a:pt x="1757300" y="2463022"/>
                  <a:pt x="1759586" y="2461460"/>
                  <a:pt x="1761968" y="2461908"/>
                </a:cubicBezTo>
                <a:close/>
                <a:moveTo>
                  <a:pt x="2097818" y="2455906"/>
                </a:moveTo>
                <a:cubicBezTo>
                  <a:pt x="2097856" y="2455916"/>
                  <a:pt x="2097895" y="2455916"/>
                  <a:pt x="2097942" y="2455925"/>
                </a:cubicBezTo>
                <a:cubicBezTo>
                  <a:pt x="2100533" y="2456373"/>
                  <a:pt x="2102267" y="2458840"/>
                  <a:pt x="2101819" y="2461430"/>
                </a:cubicBezTo>
                <a:cubicBezTo>
                  <a:pt x="2101200" y="2463583"/>
                  <a:pt x="2099200" y="2465041"/>
                  <a:pt x="2096961" y="2464955"/>
                </a:cubicBezTo>
                <a:cubicBezTo>
                  <a:pt x="2094275" y="2464850"/>
                  <a:pt x="2092189" y="2462583"/>
                  <a:pt x="2092294" y="2459907"/>
                </a:cubicBezTo>
                <a:cubicBezTo>
                  <a:pt x="2092780" y="2457316"/>
                  <a:pt x="2095208" y="2455554"/>
                  <a:pt x="2097818" y="2455906"/>
                </a:cubicBezTo>
                <a:close/>
                <a:moveTo>
                  <a:pt x="1829595" y="2451239"/>
                </a:moveTo>
                <a:cubicBezTo>
                  <a:pt x="1829633" y="2451248"/>
                  <a:pt x="1829672" y="2451248"/>
                  <a:pt x="1829710" y="2451258"/>
                </a:cubicBezTo>
                <a:cubicBezTo>
                  <a:pt x="1832405" y="2451706"/>
                  <a:pt x="1834234" y="2454258"/>
                  <a:pt x="1833786" y="2456954"/>
                </a:cubicBezTo>
                <a:cubicBezTo>
                  <a:pt x="1833367" y="2459716"/>
                  <a:pt x="1830786" y="2461612"/>
                  <a:pt x="1828024" y="2461193"/>
                </a:cubicBezTo>
                <a:cubicBezTo>
                  <a:pt x="1825261" y="2460773"/>
                  <a:pt x="1823366" y="2458192"/>
                  <a:pt x="1823785" y="2455430"/>
                </a:cubicBezTo>
                <a:cubicBezTo>
                  <a:pt x="1823785" y="2455421"/>
                  <a:pt x="1823785" y="2455411"/>
                  <a:pt x="1823795" y="2455392"/>
                </a:cubicBezTo>
                <a:cubicBezTo>
                  <a:pt x="1824242" y="2452649"/>
                  <a:pt x="1826843" y="2450782"/>
                  <a:pt x="1829595" y="2451239"/>
                </a:cubicBezTo>
                <a:close/>
                <a:moveTo>
                  <a:pt x="1096742" y="2450668"/>
                </a:moveTo>
                <a:cubicBezTo>
                  <a:pt x="1096768" y="2450668"/>
                  <a:pt x="1096796" y="2450677"/>
                  <a:pt x="1096822" y="2450677"/>
                </a:cubicBezTo>
                <a:cubicBezTo>
                  <a:pt x="1098322" y="2450963"/>
                  <a:pt x="1099309" y="2452411"/>
                  <a:pt x="1099028" y="2453907"/>
                </a:cubicBezTo>
                <a:cubicBezTo>
                  <a:pt x="1098784" y="2455402"/>
                  <a:pt x="1097382" y="2456421"/>
                  <a:pt x="1095884" y="2456192"/>
                </a:cubicBezTo>
                <a:cubicBezTo>
                  <a:pt x="1094358" y="2455954"/>
                  <a:pt x="1093313" y="2454526"/>
                  <a:pt x="1093551" y="2453002"/>
                </a:cubicBezTo>
                <a:cubicBezTo>
                  <a:pt x="1093787" y="2451478"/>
                  <a:pt x="1095216" y="2450430"/>
                  <a:pt x="1096742" y="2450668"/>
                </a:cubicBezTo>
                <a:close/>
                <a:moveTo>
                  <a:pt x="2593309" y="2437333"/>
                </a:moveTo>
                <a:cubicBezTo>
                  <a:pt x="2593347" y="2437333"/>
                  <a:pt x="2593385" y="2437342"/>
                  <a:pt x="2593423" y="2437352"/>
                </a:cubicBezTo>
                <a:cubicBezTo>
                  <a:pt x="2593938" y="2437456"/>
                  <a:pt x="2594271" y="2437961"/>
                  <a:pt x="2594166" y="2438476"/>
                </a:cubicBezTo>
                <a:cubicBezTo>
                  <a:pt x="2594166" y="2438504"/>
                  <a:pt x="2594157" y="2438523"/>
                  <a:pt x="2594157" y="2438552"/>
                </a:cubicBezTo>
                <a:cubicBezTo>
                  <a:pt x="2594052" y="2439114"/>
                  <a:pt x="2593509" y="2439495"/>
                  <a:pt x="2592938" y="2439400"/>
                </a:cubicBezTo>
                <a:cubicBezTo>
                  <a:pt x="2592366" y="2439295"/>
                  <a:pt x="2591995" y="2438752"/>
                  <a:pt x="2592090" y="2438180"/>
                </a:cubicBezTo>
                <a:cubicBezTo>
                  <a:pt x="2592195" y="2437609"/>
                  <a:pt x="2592738" y="2437228"/>
                  <a:pt x="2593309" y="2437333"/>
                </a:cubicBezTo>
                <a:close/>
                <a:moveTo>
                  <a:pt x="1896746" y="2436857"/>
                </a:moveTo>
                <a:cubicBezTo>
                  <a:pt x="1896765" y="2436857"/>
                  <a:pt x="1896794" y="2436866"/>
                  <a:pt x="1896813" y="2436866"/>
                </a:cubicBezTo>
                <a:cubicBezTo>
                  <a:pt x="1900080" y="2437438"/>
                  <a:pt x="1902271" y="2440543"/>
                  <a:pt x="1901699" y="2443810"/>
                </a:cubicBezTo>
                <a:cubicBezTo>
                  <a:pt x="1901689" y="2443848"/>
                  <a:pt x="1901689" y="2443886"/>
                  <a:pt x="1901680" y="2443924"/>
                </a:cubicBezTo>
                <a:cubicBezTo>
                  <a:pt x="1901090" y="2447239"/>
                  <a:pt x="1897927" y="2449449"/>
                  <a:pt x="1894612" y="2448858"/>
                </a:cubicBezTo>
                <a:cubicBezTo>
                  <a:pt x="1891298" y="2448268"/>
                  <a:pt x="1889088" y="2445105"/>
                  <a:pt x="1889679" y="2441791"/>
                </a:cubicBezTo>
                <a:cubicBezTo>
                  <a:pt x="1890269" y="2438476"/>
                  <a:pt x="1893431" y="2436266"/>
                  <a:pt x="1896746" y="2436857"/>
                </a:cubicBezTo>
                <a:close/>
                <a:moveTo>
                  <a:pt x="2160970" y="2429617"/>
                </a:moveTo>
                <a:cubicBezTo>
                  <a:pt x="2163589" y="2430055"/>
                  <a:pt x="2165370" y="2432513"/>
                  <a:pt x="2164970" y="2435142"/>
                </a:cubicBezTo>
                <a:cubicBezTo>
                  <a:pt x="2164961" y="2435180"/>
                  <a:pt x="2164961" y="2435218"/>
                  <a:pt x="2164951" y="2435266"/>
                </a:cubicBezTo>
                <a:cubicBezTo>
                  <a:pt x="2164503" y="2437856"/>
                  <a:pt x="2162036" y="2439590"/>
                  <a:pt x="2159446" y="2439142"/>
                </a:cubicBezTo>
                <a:cubicBezTo>
                  <a:pt x="2156826" y="2438704"/>
                  <a:pt x="2155045" y="2436247"/>
                  <a:pt x="2155445" y="2433618"/>
                </a:cubicBezTo>
                <a:cubicBezTo>
                  <a:pt x="2155931" y="2431027"/>
                  <a:pt x="2158360" y="2429265"/>
                  <a:pt x="2160970" y="2429617"/>
                </a:cubicBezTo>
                <a:close/>
                <a:moveTo>
                  <a:pt x="2473770" y="2427332"/>
                </a:moveTo>
                <a:cubicBezTo>
                  <a:pt x="2476695" y="2427808"/>
                  <a:pt x="2478676" y="2430551"/>
                  <a:pt x="2478199" y="2433475"/>
                </a:cubicBezTo>
                <a:cubicBezTo>
                  <a:pt x="2477723" y="2436400"/>
                  <a:pt x="2474980" y="2438381"/>
                  <a:pt x="2472056" y="2437905"/>
                </a:cubicBezTo>
                <a:cubicBezTo>
                  <a:pt x="2469132" y="2437428"/>
                  <a:pt x="2467151" y="2434685"/>
                  <a:pt x="2467627" y="2431761"/>
                </a:cubicBezTo>
                <a:cubicBezTo>
                  <a:pt x="2468103" y="2428837"/>
                  <a:pt x="2470846" y="2426856"/>
                  <a:pt x="2473770" y="2427332"/>
                </a:cubicBezTo>
                <a:close/>
                <a:moveTo>
                  <a:pt x="1033686" y="2425712"/>
                </a:moveTo>
                <a:cubicBezTo>
                  <a:pt x="1034069" y="2425807"/>
                  <a:pt x="1034318" y="2426179"/>
                  <a:pt x="1034257" y="2426570"/>
                </a:cubicBezTo>
                <a:cubicBezTo>
                  <a:pt x="1034256" y="2426570"/>
                  <a:pt x="1034256" y="2426579"/>
                  <a:pt x="1034255" y="2426579"/>
                </a:cubicBezTo>
                <a:cubicBezTo>
                  <a:pt x="1034200" y="2426998"/>
                  <a:pt x="1033817" y="2427293"/>
                  <a:pt x="1033400" y="2427236"/>
                </a:cubicBezTo>
                <a:cubicBezTo>
                  <a:pt x="1033016" y="2427141"/>
                  <a:pt x="1032767" y="2426770"/>
                  <a:pt x="1032828" y="2426379"/>
                </a:cubicBezTo>
                <a:cubicBezTo>
                  <a:pt x="1032825" y="2426303"/>
                  <a:pt x="1032834" y="2426227"/>
                  <a:pt x="1032856" y="2426160"/>
                </a:cubicBezTo>
                <a:cubicBezTo>
                  <a:pt x="1032962" y="2425807"/>
                  <a:pt x="1033333" y="2425607"/>
                  <a:pt x="1033686" y="2425712"/>
                </a:cubicBezTo>
                <a:close/>
                <a:moveTo>
                  <a:pt x="1962564" y="2421331"/>
                </a:moveTo>
                <a:cubicBezTo>
                  <a:pt x="1962574" y="2421331"/>
                  <a:pt x="1962583" y="2421331"/>
                  <a:pt x="1962593" y="2421331"/>
                </a:cubicBezTo>
                <a:cubicBezTo>
                  <a:pt x="1964917" y="2421731"/>
                  <a:pt x="1966488" y="2423950"/>
                  <a:pt x="1966088" y="2426284"/>
                </a:cubicBezTo>
                <a:cubicBezTo>
                  <a:pt x="1966079" y="2426322"/>
                  <a:pt x="1966079" y="2426351"/>
                  <a:pt x="1966069" y="2426389"/>
                </a:cubicBezTo>
                <a:cubicBezTo>
                  <a:pt x="1965679" y="2428675"/>
                  <a:pt x="1963507" y="2430199"/>
                  <a:pt x="1961231" y="2429808"/>
                </a:cubicBezTo>
                <a:cubicBezTo>
                  <a:pt x="1958887" y="2429437"/>
                  <a:pt x="1957287" y="2427246"/>
                  <a:pt x="1957659" y="2424903"/>
                </a:cubicBezTo>
                <a:cubicBezTo>
                  <a:pt x="1958030" y="2422560"/>
                  <a:pt x="1960221" y="2420959"/>
                  <a:pt x="1962564" y="2421331"/>
                </a:cubicBezTo>
                <a:close/>
                <a:moveTo>
                  <a:pt x="2349374" y="2418664"/>
                </a:moveTo>
                <a:cubicBezTo>
                  <a:pt x="2351165" y="2418950"/>
                  <a:pt x="2352375" y="2420635"/>
                  <a:pt x="2352089" y="2422426"/>
                </a:cubicBezTo>
                <a:cubicBezTo>
                  <a:pt x="2351803" y="2424217"/>
                  <a:pt x="2350117" y="2425426"/>
                  <a:pt x="2348326" y="2425141"/>
                </a:cubicBezTo>
                <a:cubicBezTo>
                  <a:pt x="2348203" y="2425131"/>
                  <a:pt x="2348069" y="2425103"/>
                  <a:pt x="2347945" y="2425074"/>
                </a:cubicBezTo>
                <a:cubicBezTo>
                  <a:pt x="2346307" y="2424703"/>
                  <a:pt x="2345278" y="2423064"/>
                  <a:pt x="2345659" y="2421426"/>
                </a:cubicBezTo>
                <a:cubicBezTo>
                  <a:pt x="2345659" y="2421407"/>
                  <a:pt x="2345669" y="2421378"/>
                  <a:pt x="2345669" y="2421359"/>
                </a:cubicBezTo>
                <a:cubicBezTo>
                  <a:pt x="2345945" y="2419588"/>
                  <a:pt x="2347612" y="2418388"/>
                  <a:pt x="2349374" y="2418664"/>
                </a:cubicBezTo>
                <a:close/>
                <a:moveTo>
                  <a:pt x="1221557" y="2416359"/>
                </a:moveTo>
                <a:cubicBezTo>
                  <a:pt x="1221966" y="2416426"/>
                  <a:pt x="1222252" y="2416816"/>
                  <a:pt x="1222185" y="2417236"/>
                </a:cubicBezTo>
                <a:cubicBezTo>
                  <a:pt x="1222185" y="2417254"/>
                  <a:pt x="1222176" y="2417264"/>
                  <a:pt x="1222176" y="2417283"/>
                </a:cubicBezTo>
                <a:cubicBezTo>
                  <a:pt x="1222061" y="2417683"/>
                  <a:pt x="1221642" y="2417921"/>
                  <a:pt x="1221233" y="2417807"/>
                </a:cubicBezTo>
                <a:cubicBezTo>
                  <a:pt x="1221023" y="2417731"/>
                  <a:pt x="1220861" y="2417569"/>
                  <a:pt x="1220785" y="2417359"/>
                </a:cubicBezTo>
                <a:cubicBezTo>
                  <a:pt x="1220633" y="2416959"/>
                  <a:pt x="1220842" y="2416521"/>
                  <a:pt x="1221233" y="2416378"/>
                </a:cubicBezTo>
                <a:cubicBezTo>
                  <a:pt x="1221337" y="2416350"/>
                  <a:pt x="1221452" y="2416340"/>
                  <a:pt x="1221557" y="2416359"/>
                </a:cubicBezTo>
                <a:close/>
                <a:moveTo>
                  <a:pt x="2027429" y="2402280"/>
                </a:moveTo>
                <a:cubicBezTo>
                  <a:pt x="2027458" y="2402280"/>
                  <a:pt x="2027486" y="2402290"/>
                  <a:pt x="2027515" y="2402290"/>
                </a:cubicBezTo>
                <a:cubicBezTo>
                  <a:pt x="2029011" y="2402576"/>
                  <a:pt x="2030001" y="2404024"/>
                  <a:pt x="2029715" y="2405519"/>
                </a:cubicBezTo>
                <a:cubicBezTo>
                  <a:pt x="2029468" y="2407014"/>
                  <a:pt x="2028068" y="2408034"/>
                  <a:pt x="2026572" y="2407805"/>
                </a:cubicBezTo>
                <a:cubicBezTo>
                  <a:pt x="2025077" y="2407557"/>
                  <a:pt x="2024057" y="2406157"/>
                  <a:pt x="2024286" y="2404662"/>
                </a:cubicBezTo>
                <a:cubicBezTo>
                  <a:pt x="2024286" y="2404643"/>
                  <a:pt x="2024286" y="2404624"/>
                  <a:pt x="2024296" y="2404614"/>
                </a:cubicBezTo>
                <a:cubicBezTo>
                  <a:pt x="2024515" y="2403100"/>
                  <a:pt x="2025925" y="2402061"/>
                  <a:pt x="2027429" y="2402280"/>
                </a:cubicBezTo>
                <a:close/>
                <a:moveTo>
                  <a:pt x="2222501" y="2401423"/>
                </a:moveTo>
                <a:cubicBezTo>
                  <a:pt x="2224588" y="2401766"/>
                  <a:pt x="2226026" y="2403709"/>
                  <a:pt x="2225740" y="2405805"/>
                </a:cubicBezTo>
                <a:cubicBezTo>
                  <a:pt x="2225740" y="2405805"/>
                  <a:pt x="2225740" y="2405805"/>
                  <a:pt x="2225740" y="2405814"/>
                </a:cubicBezTo>
                <a:cubicBezTo>
                  <a:pt x="2225397" y="2407891"/>
                  <a:pt x="2223435" y="2409291"/>
                  <a:pt x="2221358" y="2408948"/>
                </a:cubicBezTo>
                <a:cubicBezTo>
                  <a:pt x="2221330" y="2408948"/>
                  <a:pt x="2221301" y="2408938"/>
                  <a:pt x="2221273" y="2408938"/>
                </a:cubicBezTo>
                <a:cubicBezTo>
                  <a:pt x="2219244" y="2408595"/>
                  <a:pt x="2217882" y="2406681"/>
                  <a:pt x="2218215" y="2404662"/>
                </a:cubicBezTo>
                <a:cubicBezTo>
                  <a:pt x="2218511" y="2402585"/>
                  <a:pt x="2220425" y="2401137"/>
                  <a:pt x="2222501" y="2401423"/>
                </a:cubicBezTo>
                <a:close/>
                <a:moveTo>
                  <a:pt x="1156558" y="2394375"/>
                </a:moveTo>
                <a:cubicBezTo>
                  <a:pt x="1157035" y="2394375"/>
                  <a:pt x="1157225" y="2394756"/>
                  <a:pt x="1157225" y="2395233"/>
                </a:cubicBezTo>
                <a:cubicBezTo>
                  <a:pt x="1157131" y="2395614"/>
                  <a:pt x="1156759" y="2395861"/>
                  <a:pt x="1156368" y="2395804"/>
                </a:cubicBezTo>
                <a:cubicBezTo>
                  <a:pt x="1156294" y="2395804"/>
                  <a:pt x="1156220" y="2395795"/>
                  <a:pt x="1156149" y="2395776"/>
                </a:cubicBezTo>
                <a:cubicBezTo>
                  <a:pt x="1155797" y="2395671"/>
                  <a:pt x="1155596" y="2395299"/>
                  <a:pt x="1155701" y="2394947"/>
                </a:cubicBezTo>
                <a:cubicBezTo>
                  <a:pt x="1155796" y="2394566"/>
                  <a:pt x="1156168" y="2394318"/>
                  <a:pt x="1156558" y="2394375"/>
                </a:cubicBezTo>
                <a:close/>
                <a:moveTo>
                  <a:pt x="1552227" y="2393994"/>
                </a:moveTo>
                <a:cubicBezTo>
                  <a:pt x="1552637" y="2394004"/>
                  <a:pt x="1553056" y="2394061"/>
                  <a:pt x="1553446" y="2394184"/>
                </a:cubicBezTo>
                <a:cubicBezTo>
                  <a:pt x="1555761" y="2394889"/>
                  <a:pt x="1557066" y="2397337"/>
                  <a:pt x="1556361" y="2399652"/>
                </a:cubicBezTo>
                <a:cubicBezTo>
                  <a:pt x="1555656" y="2401967"/>
                  <a:pt x="1553208" y="2403271"/>
                  <a:pt x="1550893" y="2402567"/>
                </a:cubicBezTo>
                <a:cubicBezTo>
                  <a:pt x="1550884" y="2402567"/>
                  <a:pt x="1550874" y="2402567"/>
                  <a:pt x="1550865" y="2402567"/>
                </a:cubicBezTo>
                <a:cubicBezTo>
                  <a:pt x="1548541" y="2402167"/>
                  <a:pt x="1546969" y="2399947"/>
                  <a:pt x="1547369" y="2397614"/>
                </a:cubicBezTo>
                <a:cubicBezTo>
                  <a:pt x="1547712" y="2395270"/>
                  <a:pt x="1549884" y="2393651"/>
                  <a:pt x="1552227" y="2393994"/>
                </a:cubicBezTo>
                <a:close/>
                <a:moveTo>
                  <a:pt x="2528444" y="2390660"/>
                </a:moveTo>
                <a:cubicBezTo>
                  <a:pt x="2529416" y="2390851"/>
                  <a:pt x="2530044" y="2391784"/>
                  <a:pt x="2529873" y="2392756"/>
                </a:cubicBezTo>
                <a:cubicBezTo>
                  <a:pt x="2529873" y="2392775"/>
                  <a:pt x="2529864" y="2392784"/>
                  <a:pt x="2529864" y="2392804"/>
                </a:cubicBezTo>
                <a:cubicBezTo>
                  <a:pt x="2529692" y="2393737"/>
                  <a:pt x="2528806" y="2394356"/>
                  <a:pt x="2527873" y="2394185"/>
                </a:cubicBezTo>
                <a:cubicBezTo>
                  <a:pt x="2526930" y="2393994"/>
                  <a:pt x="2526282" y="2393137"/>
                  <a:pt x="2526349" y="2392184"/>
                </a:cubicBezTo>
                <a:cubicBezTo>
                  <a:pt x="2526577" y="2391232"/>
                  <a:pt x="2527463" y="2390584"/>
                  <a:pt x="2528444" y="2390660"/>
                </a:cubicBezTo>
                <a:close/>
                <a:moveTo>
                  <a:pt x="1484123" y="2389231"/>
                </a:moveTo>
                <a:cubicBezTo>
                  <a:pt x="1484190" y="2389241"/>
                  <a:pt x="1484247" y="2389251"/>
                  <a:pt x="1484304" y="2389260"/>
                </a:cubicBezTo>
                <a:cubicBezTo>
                  <a:pt x="1486590" y="2389641"/>
                  <a:pt x="1488124" y="2391803"/>
                  <a:pt x="1487743" y="2394089"/>
                </a:cubicBezTo>
                <a:cubicBezTo>
                  <a:pt x="1487733" y="2394499"/>
                  <a:pt x="1487676" y="2394918"/>
                  <a:pt x="1487552" y="2395308"/>
                </a:cubicBezTo>
                <a:cubicBezTo>
                  <a:pt x="1486847" y="2397623"/>
                  <a:pt x="1484399" y="2398928"/>
                  <a:pt x="1482085" y="2398223"/>
                </a:cubicBezTo>
                <a:cubicBezTo>
                  <a:pt x="1479770" y="2397518"/>
                  <a:pt x="1478465" y="2395070"/>
                  <a:pt x="1479170" y="2392756"/>
                </a:cubicBezTo>
                <a:cubicBezTo>
                  <a:pt x="1479170" y="2392746"/>
                  <a:pt x="1479170" y="2392737"/>
                  <a:pt x="1479170" y="2392727"/>
                </a:cubicBezTo>
                <a:cubicBezTo>
                  <a:pt x="1479570" y="2390403"/>
                  <a:pt x="1481790" y="2388831"/>
                  <a:pt x="1484123" y="2389231"/>
                </a:cubicBezTo>
                <a:close/>
                <a:moveTo>
                  <a:pt x="2407477" y="2382183"/>
                </a:moveTo>
                <a:cubicBezTo>
                  <a:pt x="2409267" y="2382469"/>
                  <a:pt x="2410477" y="2384155"/>
                  <a:pt x="2410191" y="2385946"/>
                </a:cubicBezTo>
                <a:cubicBezTo>
                  <a:pt x="2409905" y="2387736"/>
                  <a:pt x="2408219" y="2388946"/>
                  <a:pt x="2406429" y="2388660"/>
                </a:cubicBezTo>
                <a:cubicBezTo>
                  <a:pt x="2406410" y="2388660"/>
                  <a:pt x="2406381" y="2388651"/>
                  <a:pt x="2406362" y="2388651"/>
                </a:cubicBezTo>
                <a:cubicBezTo>
                  <a:pt x="2404591" y="2388374"/>
                  <a:pt x="2403390" y="2386717"/>
                  <a:pt x="2403667" y="2384945"/>
                </a:cubicBezTo>
                <a:cubicBezTo>
                  <a:pt x="2403962" y="2383136"/>
                  <a:pt x="2405667" y="2381898"/>
                  <a:pt x="2407477" y="2382183"/>
                </a:cubicBezTo>
                <a:close/>
                <a:moveTo>
                  <a:pt x="1690720" y="2380183"/>
                </a:moveTo>
                <a:cubicBezTo>
                  <a:pt x="1690730" y="2380183"/>
                  <a:pt x="1690730" y="2380183"/>
                  <a:pt x="1690739" y="2380183"/>
                </a:cubicBezTo>
                <a:cubicBezTo>
                  <a:pt x="1699836" y="2381612"/>
                  <a:pt x="1706056" y="2390137"/>
                  <a:pt x="1704627" y="2399233"/>
                </a:cubicBezTo>
                <a:cubicBezTo>
                  <a:pt x="1704617" y="2399290"/>
                  <a:pt x="1704608" y="2399348"/>
                  <a:pt x="1704598" y="2399405"/>
                </a:cubicBezTo>
                <a:cubicBezTo>
                  <a:pt x="1703122" y="2408539"/>
                  <a:pt x="1694521" y="2414759"/>
                  <a:pt x="1685377" y="2413283"/>
                </a:cubicBezTo>
                <a:cubicBezTo>
                  <a:pt x="1676242" y="2411806"/>
                  <a:pt x="1670023" y="2403205"/>
                  <a:pt x="1671499" y="2394061"/>
                </a:cubicBezTo>
                <a:cubicBezTo>
                  <a:pt x="1672975" y="2384927"/>
                  <a:pt x="1681576" y="2378707"/>
                  <a:pt x="1690720" y="2380183"/>
                </a:cubicBezTo>
                <a:close/>
                <a:moveTo>
                  <a:pt x="1622902" y="2380183"/>
                </a:moveTo>
                <a:cubicBezTo>
                  <a:pt x="1623188" y="2380221"/>
                  <a:pt x="1623474" y="2380269"/>
                  <a:pt x="1623760" y="2380317"/>
                </a:cubicBezTo>
                <a:cubicBezTo>
                  <a:pt x="1634113" y="2382202"/>
                  <a:pt x="1640981" y="2392118"/>
                  <a:pt x="1639095" y="2402472"/>
                </a:cubicBezTo>
                <a:cubicBezTo>
                  <a:pt x="1637275" y="2412492"/>
                  <a:pt x="1627893" y="2419303"/>
                  <a:pt x="1617806" y="2417940"/>
                </a:cubicBezTo>
                <a:cubicBezTo>
                  <a:pt x="1607377" y="2416531"/>
                  <a:pt x="1600061" y="2406939"/>
                  <a:pt x="1601471" y="2396509"/>
                </a:cubicBezTo>
                <a:cubicBezTo>
                  <a:pt x="1602881" y="2386089"/>
                  <a:pt x="1612472" y="2378774"/>
                  <a:pt x="1622902" y="2380183"/>
                </a:cubicBezTo>
                <a:close/>
                <a:moveTo>
                  <a:pt x="1416400" y="2379706"/>
                </a:moveTo>
                <a:cubicBezTo>
                  <a:pt x="1418896" y="2380078"/>
                  <a:pt x="1420629" y="2382402"/>
                  <a:pt x="1420258" y="2384897"/>
                </a:cubicBezTo>
                <a:cubicBezTo>
                  <a:pt x="1419886" y="2387393"/>
                  <a:pt x="1417562" y="2389127"/>
                  <a:pt x="1415067" y="2388755"/>
                </a:cubicBezTo>
                <a:cubicBezTo>
                  <a:pt x="1415057" y="2388755"/>
                  <a:pt x="1415057" y="2388755"/>
                  <a:pt x="1415047" y="2388755"/>
                </a:cubicBezTo>
                <a:cubicBezTo>
                  <a:pt x="1412552" y="2388355"/>
                  <a:pt x="1410856" y="2386012"/>
                  <a:pt x="1411257" y="2383516"/>
                </a:cubicBezTo>
                <a:cubicBezTo>
                  <a:pt x="1411257" y="2383488"/>
                  <a:pt x="1411266" y="2383450"/>
                  <a:pt x="1411276" y="2383421"/>
                </a:cubicBezTo>
                <a:cubicBezTo>
                  <a:pt x="1411666" y="2380973"/>
                  <a:pt x="1413962" y="2379316"/>
                  <a:pt x="1416400" y="2379706"/>
                </a:cubicBezTo>
                <a:close/>
                <a:moveTo>
                  <a:pt x="1758252" y="2376659"/>
                </a:moveTo>
                <a:cubicBezTo>
                  <a:pt x="1765644" y="2377926"/>
                  <a:pt x="1770673" y="2384860"/>
                  <a:pt x="1769587" y="2392280"/>
                </a:cubicBezTo>
                <a:cubicBezTo>
                  <a:pt x="1769577" y="2392328"/>
                  <a:pt x="1769577" y="2392366"/>
                  <a:pt x="1769568" y="2392413"/>
                </a:cubicBezTo>
                <a:cubicBezTo>
                  <a:pt x="1768339" y="2399890"/>
                  <a:pt x="1761281" y="2404958"/>
                  <a:pt x="1753813" y="2403729"/>
                </a:cubicBezTo>
                <a:cubicBezTo>
                  <a:pt x="1746336" y="2402500"/>
                  <a:pt x="1741269" y="2395452"/>
                  <a:pt x="1742498" y="2387975"/>
                </a:cubicBezTo>
                <a:cubicBezTo>
                  <a:pt x="1743726" y="2380498"/>
                  <a:pt x="1750775" y="2375430"/>
                  <a:pt x="1758252" y="2376659"/>
                </a:cubicBezTo>
                <a:close/>
                <a:moveTo>
                  <a:pt x="2282699" y="2371706"/>
                </a:moveTo>
                <a:cubicBezTo>
                  <a:pt x="2283280" y="2371744"/>
                  <a:pt x="2283756" y="2372182"/>
                  <a:pt x="2283842" y="2372753"/>
                </a:cubicBezTo>
                <a:cubicBezTo>
                  <a:pt x="2283718" y="2373211"/>
                  <a:pt x="2283366" y="2373563"/>
                  <a:pt x="2282908" y="2373687"/>
                </a:cubicBezTo>
                <a:cubicBezTo>
                  <a:pt x="2282203" y="2373877"/>
                  <a:pt x="2281460" y="2373468"/>
                  <a:pt x="2281270" y="2372753"/>
                </a:cubicBezTo>
                <a:cubicBezTo>
                  <a:pt x="2281270" y="2372744"/>
                  <a:pt x="2281270" y="2372734"/>
                  <a:pt x="2281270" y="2372725"/>
                </a:cubicBezTo>
                <a:cubicBezTo>
                  <a:pt x="2281384" y="2372049"/>
                  <a:pt x="2282022" y="2371592"/>
                  <a:pt x="2282699" y="2371706"/>
                </a:cubicBezTo>
                <a:close/>
                <a:moveTo>
                  <a:pt x="2092199" y="2371611"/>
                </a:moveTo>
                <a:cubicBezTo>
                  <a:pt x="2092246" y="2371620"/>
                  <a:pt x="2092285" y="2371620"/>
                  <a:pt x="2092332" y="2371630"/>
                </a:cubicBezTo>
                <a:cubicBezTo>
                  <a:pt x="2097523" y="2372477"/>
                  <a:pt x="2101048" y="2377373"/>
                  <a:pt x="2100200" y="2382564"/>
                </a:cubicBezTo>
                <a:cubicBezTo>
                  <a:pt x="2099362" y="2387708"/>
                  <a:pt x="2094551" y="2391223"/>
                  <a:pt x="2089398" y="2390451"/>
                </a:cubicBezTo>
                <a:cubicBezTo>
                  <a:pt x="2084198" y="2389680"/>
                  <a:pt x="2080607" y="2384831"/>
                  <a:pt x="2081378" y="2379631"/>
                </a:cubicBezTo>
                <a:cubicBezTo>
                  <a:pt x="2082150" y="2374430"/>
                  <a:pt x="2086998" y="2370839"/>
                  <a:pt x="2092199" y="2371611"/>
                </a:cubicBezTo>
                <a:close/>
                <a:moveTo>
                  <a:pt x="1825499" y="2370182"/>
                </a:moveTo>
                <a:cubicBezTo>
                  <a:pt x="1825746" y="2370210"/>
                  <a:pt x="1825984" y="2370248"/>
                  <a:pt x="1826232" y="2370296"/>
                </a:cubicBezTo>
                <a:cubicBezTo>
                  <a:pt x="1831385" y="2371334"/>
                  <a:pt x="1834728" y="2376363"/>
                  <a:pt x="1833690" y="2381516"/>
                </a:cubicBezTo>
                <a:cubicBezTo>
                  <a:pt x="1832709" y="2386393"/>
                  <a:pt x="1828147" y="2389689"/>
                  <a:pt x="1823203" y="2389089"/>
                </a:cubicBezTo>
                <a:cubicBezTo>
                  <a:pt x="1817983" y="2388460"/>
                  <a:pt x="1814259" y="2383717"/>
                  <a:pt x="1814897" y="2378488"/>
                </a:cubicBezTo>
                <a:cubicBezTo>
                  <a:pt x="1815526" y="2373268"/>
                  <a:pt x="1820279" y="2369553"/>
                  <a:pt x="1825499" y="2370182"/>
                </a:cubicBezTo>
                <a:close/>
                <a:moveTo>
                  <a:pt x="1093122" y="2369134"/>
                </a:moveTo>
                <a:cubicBezTo>
                  <a:pt x="1093400" y="2369429"/>
                  <a:pt x="1093400" y="2369887"/>
                  <a:pt x="1093122" y="2370182"/>
                </a:cubicBezTo>
                <a:cubicBezTo>
                  <a:pt x="1092945" y="2370287"/>
                  <a:pt x="1092728" y="2370287"/>
                  <a:pt x="1092551" y="2370182"/>
                </a:cubicBezTo>
                <a:cubicBezTo>
                  <a:pt x="1092449" y="2370001"/>
                  <a:pt x="1092449" y="2369791"/>
                  <a:pt x="1092551" y="2369610"/>
                </a:cubicBezTo>
                <a:cubicBezTo>
                  <a:pt x="1092597" y="2369334"/>
                  <a:pt x="1092840" y="2369134"/>
                  <a:pt x="1093122" y="2369134"/>
                </a:cubicBezTo>
                <a:close/>
                <a:moveTo>
                  <a:pt x="1349249" y="2367039"/>
                </a:moveTo>
                <a:cubicBezTo>
                  <a:pt x="1349278" y="2367039"/>
                  <a:pt x="1349297" y="2367048"/>
                  <a:pt x="1349325" y="2367048"/>
                </a:cubicBezTo>
                <a:cubicBezTo>
                  <a:pt x="1352078" y="2367496"/>
                  <a:pt x="1353945" y="2370087"/>
                  <a:pt x="1353497" y="2372839"/>
                </a:cubicBezTo>
                <a:cubicBezTo>
                  <a:pt x="1353059" y="2375592"/>
                  <a:pt x="1350468" y="2377459"/>
                  <a:pt x="1347716" y="2377021"/>
                </a:cubicBezTo>
                <a:cubicBezTo>
                  <a:pt x="1344963" y="2376573"/>
                  <a:pt x="1343086" y="2373982"/>
                  <a:pt x="1343534" y="2371230"/>
                </a:cubicBezTo>
                <a:cubicBezTo>
                  <a:pt x="1343544" y="2371191"/>
                  <a:pt x="1343544" y="2371153"/>
                  <a:pt x="1343553" y="2371115"/>
                </a:cubicBezTo>
                <a:cubicBezTo>
                  <a:pt x="1344001" y="2368420"/>
                  <a:pt x="1346554" y="2366591"/>
                  <a:pt x="1349249" y="2367039"/>
                </a:cubicBezTo>
                <a:close/>
                <a:moveTo>
                  <a:pt x="1892174" y="2353989"/>
                </a:moveTo>
                <a:cubicBezTo>
                  <a:pt x="1898518" y="2355199"/>
                  <a:pt x="1902747" y="2361238"/>
                  <a:pt x="1901699" y="2367610"/>
                </a:cubicBezTo>
                <a:cubicBezTo>
                  <a:pt x="1901680" y="2367715"/>
                  <a:pt x="1901661" y="2367810"/>
                  <a:pt x="1901642" y="2367915"/>
                </a:cubicBezTo>
                <a:cubicBezTo>
                  <a:pt x="1900413" y="2374373"/>
                  <a:pt x="1894184" y="2378612"/>
                  <a:pt x="1887726" y="2377383"/>
                </a:cubicBezTo>
                <a:cubicBezTo>
                  <a:pt x="1881268" y="2376154"/>
                  <a:pt x="1877020" y="2369925"/>
                  <a:pt x="1878249" y="2363457"/>
                </a:cubicBezTo>
                <a:cubicBezTo>
                  <a:pt x="1879478" y="2356999"/>
                  <a:pt x="1885716" y="2352761"/>
                  <a:pt x="1892174" y="2353989"/>
                </a:cubicBezTo>
                <a:close/>
                <a:moveTo>
                  <a:pt x="1282574" y="2353227"/>
                </a:moveTo>
                <a:cubicBezTo>
                  <a:pt x="1283707" y="2353541"/>
                  <a:pt x="1284488" y="2354599"/>
                  <a:pt x="1284450" y="2355780"/>
                </a:cubicBezTo>
                <a:cubicBezTo>
                  <a:pt x="1284412" y="2357199"/>
                  <a:pt x="1283231" y="2358313"/>
                  <a:pt x="1281812" y="2358275"/>
                </a:cubicBezTo>
                <a:cubicBezTo>
                  <a:pt x="1281755" y="2358266"/>
                  <a:pt x="1281698" y="2358256"/>
                  <a:pt x="1281640" y="2358247"/>
                </a:cubicBezTo>
                <a:cubicBezTo>
                  <a:pt x="1280307" y="2357970"/>
                  <a:pt x="1279440" y="2356665"/>
                  <a:pt x="1279716" y="2355322"/>
                </a:cubicBezTo>
                <a:cubicBezTo>
                  <a:pt x="1279955" y="2353970"/>
                  <a:pt x="1281212" y="2353055"/>
                  <a:pt x="1282574" y="2353227"/>
                </a:cubicBezTo>
                <a:close/>
                <a:moveTo>
                  <a:pt x="2155064" y="2344560"/>
                </a:moveTo>
                <a:cubicBezTo>
                  <a:pt x="2160160" y="2345436"/>
                  <a:pt x="2163618" y="2350208"/>
                  <a:pt x="2162875" y="2355323"/>
                </a:cubicBezTo>
                <a:cubicBezTo>
                  <a:pt x="2161589" y="2359228"/>
                  <a:pt x="2157950" y="2361867"/>
                  <a:pt x="2153845" y="2361876"/>
                </a:cubicBezTo>
                <a:cubicBezTo>
                  <a:pt x="2148587" y="2361886"/>
                  <a:pt x="2144311" y="2357628"/>
                  <a:pt x="2144301" y="2352370"/>
                </a:cubicBezTo>
                <a:cubicBezTo>
                  <a:pt x="2145177" y="2347274"/>
                  <a:pt x="2149949" y="2343817"/>
                  <a:pt x="2155064" y="2344560"/>
                </a:cubicBezTo>
                <a:close/>
                <a:moveTo>
                  <a:pt x="2463674" y="2343988"/>
                </a:moveTo>
                <a:cubicBezTo>
                  <a:pt x="2464903" y="2344188"/>
                  <a:pt x="2465751" y="2345331"/>
                  <a:pt x="2465579" y="2346559"/>
                </a:cubicBezTo>
                <a:cubicBezTo>
                  <a:pt x="2465579" y="2346579"/>
                  <a:pt x="2465570" y="2346597"/>
                  <a:pt x="2465570" y="2346626"/>
                </a:cubicBezTo>
                <a:cubicBezTo>
                  <a:pt x="2465341" y="2347865"/>
                  <a:pt x="2464150" y="2348693"/>
                  <a:pt x="2462912" y="2348464"/>
                </a:cubicBezTo>
                <a:cubicBezTo>
                  <a:pt x="2461683" y="2348264"/>
                  <a:pt x="2460836" y="2347122"/>
                  <a:pt x="2461007" y="2345893"/>
                </a:cubicBezTo>
                <a:cubicBezTo>
                  <a:pt x="2461245" y="2344645"/>
                  <a:pt x="2462417" y="2343816"/>
                  <a:pt x="2463674" y="2343988"/>
                </a:cubicBezTo>
                <a:close/>
                <a:moveTo>
                  <a:pt x="1030638" y="2340463"/>
                </a:moveTo>
                <a:cubicBezTo>
                  <a:pt x="1030638" y="2340463"/>
                  <a:pt x="1031210" y="2340463"/>
                  <a:pt x="1031210" y="2340463"/>
                </a:cubicBezTo>
                <a:lnTo>
                  <a:pt x="1031210" y="2340654"/>
                </a:lnTo>
                <a:cubicBezTo>
                  <a:pt x="1031163" y="2340930"/>
                  <a:pt x="1030920" y="2341130"/>
                  <a:pt x="1030638" y="2341130"/>
                </a:cubicBezTo>
                <a:cubicBezTo>
                  <a:pt x="1030495" y="2340930"/>
                  <a:pt x="1030495" y="2340663"/>
                  <a:pt x="1030638" y="2340463"/>
                </a:cubicBezTo>
                <a:close/>
                <a:moveTo>
                  <a:pt x="1958182" y="2336367"/>
                </a:moveTo>
                <a:cubicBezTo>
                  <a:pt x="1964431" y="2337529"/>
                  <a:pt x="1968631" y="2343416"/>
                  <a:pt x="1967707" y="2349702"/>
                </a:cubicBezTo>
                <a:cubicBezTo>
                  <a:pt x="1967707" y="2349721"/>
                  <a:pt x="1967698" y="2349750"/>
                  <a:pt x="1967698" y="2349769"/>
                </a:cubicBezTo>
                <a:cubicBezTo>
                  <a:pt x="1966622" y="2356094"/>
                  <a:pt x="1960621" y="2360351"/>
                  <a:pt x="1954296" y="2359284"/>
                </a:cubicBezTo>
                <a:cubicBezTo>
                  <a:pt x="1947972" y="2358208"/>
                  <a:pt x="1943714" y="2352207"/>
                  <a:pt x="1944781" y="2345883"/>
                </a:cubicBezTo>
                <a:cubicBezTo>
                  <a:pt x="1945857" y="2339558"/>
                  <a:pt x="1951858" y="2335291"/>
                  <a:pt x="1958182" y="2336367"/>
                </a:cubicBezTo>
                <a:close/>
                <a:moveTo>
                  <a:pt x="2341183" y="2334558"/>
                </a:moveTo>
                <a:cubicBezTo>
                  <a:pt x="2341202" y="2334558"/>
                  <a:pt x="2341230" y="2334568"/>
                  <a:pt x="2341249" y="2334568"/>
                </a:cubicBezTo>
                <a:cubicBezTo>
                  <a:pt x="2343021" y="2334844"/>
                  <a:pt x="2344221" y="2336511"/>
                  <a:pt x="2343945" y="2338273"/>
                </a:cubicBezTo>
                <a:cubicBezTo>
                  <a:pt x="2343659" y="2340064"/>
                  <a:pt x="2341973" y="2341273"/>
                  <a:pt x="2340183" y="2340987"/>
                </a:cubicBezTo>
                <a:cubicBezTo>
                  <a:pt x="2338392" y="2340702"/>
                  <a:pt x="2337182" y="2339016"/>
                  <a:pt x="2337468" y="2337225"/>
                </a:cubicBezTo>
                <a:cubicBezTo>
                  <a:pt x="2337477" y="2337168"/>
                  <a:pt x="2337487" y="2337101"/>
                  <a:pt x="2337496" y="2337044"/>
                </a:cubicBezTo>
                <a:cubicBezTo>
                  <a:pt x="2337830" y="2335339"/>
                  <a:pt x="2339478" y="2334225"/>
                  <a:pt x="2341183" y="2334558"/>
                </a:cubicBezTo>
                <a:close/>
                <a:moveTo>
                  <a:pt x="1217423" y="2333035"/>
                </a:moveTo>
                <a:cubicBezTo>
                  <a:pt x="1218690" y="2333368"/>
                  <a:pt x="1219547" y="2334549"/>
                  <a:pt x="1219481" y="2335863"/>
                </a:cubicBezTo>
                <a:cubicBezTo>
                  <a:pt x="1219395" y="2337387"/>
                  <a:pt x="1218090" y="2338549"/>
                  <a:pt x="1216566" y="2338464"/>
                </a:cubicBezTo>
                <a:cubicBezTo>
                  <a:pt x="1216385" y="2338454"/>
                  <a:pt x="1216194" y="2338426"/>
                  <a:pt x="1216013" y="2338378"/>
                </a:cubicBezTo>
                <a:cubicBezTo>
                  <a:pt x="1214547" y="2337987"/>
                  <a:pt x="1213661" y="2336483"/>
                  <a:pt x="1214051" y="2335006"/>
                </a:cubicBezTo>
                <a:cubicBezTo>
                  <a:pt x="1214442" y="2333530"/>
                  <a:pt x="1215947" y="2332644"/>
                  <a:pt x="1217423" y="2333035"/>
                </a:cubicBezTo>
                <a:close/>
                <a:moveTo>
                  <a:pt x="2216024" y="2317318"/>
                </a:moveTo>
                <a:cubicBezTo>
                  <a:pt x="2219329" y="2317852"/>
                  <a:pt x="2221587" y="2320957"/>
                  <a:pt x="2221073" y="2324271"/>
                </a:cubicBezTo>
                <a:cubicBezTo>
                  <a:pt x="2220444" y="2327519"/>
                  <a:pt x="2217405" y="2329729"/>
                  <a:pt x="2214119" y="2329320"/>
                </a:cubicBezTo>
                <a:cubicBezTo>
                  <a:pt x="2210814" y="2328786"/>
                  <a:pt x="2208557" y="2325681"/>
                  <a:pt x="2209071" y="2322366"/>
                </a:cubicBezTo>
                <a:cubicBezTo>
                  <a:pt x="2209081" y="2322319"/>
                  <a:pt x="2209090" y="2322271"/>
                  <a:pt x="2209090" y="2322214"/>
                </a:cubicBezTo>
                <a:cubicBezTo>
                  <a:pt x="2209652" y="2318947"/>
                  <a:pt x="2212757" y="2316756"/>
                  <a:pt x="2216024" y="2317318"/>
                </a:cubicBezTo>
                <a:close/>
                <a:moveTo>
                  <a:pt x="2022952" y="2314937"/>
                </a:moveTo>
                <a:cubicBezTo>
                  <a:pt x="2022962" y="2314937"/>
                  <a:pt x="2022962" y="2314937"/>
                  <a:pt x="2022971" y="2314937"/>
                </a:cubicBezTo>
                <a:cubicBezTo>
                  <a:pt x="2029248" y="2315966"/>
                  <a:pt x="2033506" y="2321900"/>
                  <a:pt x="2032477" y="2328177"/>
                </a:cubicBezTo>
                <a:cubicBezTo>
                  <a:pt x="2032468" y="2328234"/>
                  <a:pt x="2032458" y="2328291"/>
                  <a:pt x="2032449" y="2328348"/>
                </a:cubicBezTo>
                <a:cubicBezTo>
                  <a:pt x="2031372" y="2334673"/>
                  <a:pt x="2025362" y="2338930"/>
                  <a:pt x="2019038" y="2337845"/>
                </a:cubicBezTo>
                <a:cubicBezTo>
                  <a:pt x="2012713" y="2336768"/>
                  <a:pt x="2008455" y="2330758"/>
                  <a:pt x="2009541" y="2324433"/>
                </a:cubicBezTo>
                <a:cubicBezTo>
                  <a:pt x="2010617" y="2318109"/>
                  <a:pt x="2016628" y="2313861"/>
                  <a:pt x="2022952" y="2314937"/>
                </a:cubicBezTo>
                <a:close/>
                <a:moveTo>
                  <a:pt x="1152368" y="2311698"/>
                </a:moveTo>
                <a:cubicBezTo>
                  <a:pt x="1152939" y="2311698"/>
                  <a:pt x="1152939" y="2311698"/>
                  <a:pt x="1152939" y="2311698"/>
                </a:cubicBezTo>
                <a:cubicBezTo>
                  <a:pt x="1153041" y="2311879"/>
                  <a:pt x="1153041" y="2312089"/>
                  <a:pt x="1152939" y="2312270"/>
                </a:cubicBezTo>
                <a:cubicBezTo>
                  <a:pt x="1152844" y="2312270"/>
                  <a:pt x="1152368" y="2312270"/>
                  <a:pt x="1152368" y="2312270"/>
                </a:cubicBezTo>
                <a:cubicBezTo>
                  <a:pt x="1152266" y="2312089"/>
                  <a:pt x="1152266" y="2311879"/>
                  <a:pt x="1152368" y="2311698"/>
                </a:cubicBezTo>
                <a:close/>
                <a:moveTo>
                  <a:pt x="2632457" y="2304363"/>
                </a:moveTo>
                <a:cubicBezTo>
                  <a:pt x="2632457" y="2304363"/>
                  <a:pt x="2633028" y="2304363"/>
                  <a:pt x="2633028" y="2304363"/>
                </a:cubicBezTo>
                <a:cubicBezTo>
                  <a:pt x="2633076" y="2304421"/>
                  <a:pt x="2633104" y="2304487"/>
                  <a:pt x="2633124" y="2304554"/>
                </a:cubicBezTo>
                <a:cubicBezTo>
                  <a:pt x="2633009" y="2304830"/>
                  <a:pt x="2632752" y="2305011"/>
                  <a:pt x="2632457" y="2305030"/>
                </a:cubicBezTo>
                <a:cubicBezTo>
                  <a:pt x="2632342" y="2304821"/>
                  <a:pt x="2632342" y="2304573"/>
                  <a:pt x="2632457" y="2304363"/>
                </a:cubicBezTo>
                <a:close/>
                <a:moveTo>
                  <a:pt x="2516906" y="2303589"/>
                </a:moveTo>
                <a:lnTo>
                  <a:pt x="2517585" y="2304268"/>
                </a:lnTo>
                <a:cubicBezTo>
                  <a:pt x="2517585" y="2304687"/>
                  <a:pt x="2517242" y="2305030"/>
                  <a:pt x="2516823" y="2305030"/>
                </a:cubicBezTo>
                <a:cubicBezTo>
                  <a:pt x="2516423" y="2304945"/>
                  <a:pt x="2516147" y="2304583"/>
                  <a:pt x="2516156" y="2304173"/>
                </a:cubicBezTo>
                <a:cubicBezTo>
                  <a:pt x="2516156" y="2304173"/>
                  <a:pt x="2516156" y="2304164"/>
                  <a:pt x="2516156" y="2304164"/>
                </a:cubicBezTo>
                <a:close/>
                <a:moveTo>
                  <a:pt x="2516823" y="2303506"/>
                </a:moveTo>
                <a:lnTo>
                  <a:pt x="2517014" y="2303506"/>
                </a:lnTo>
                <a:lnTo>
                  <a:pt x="2516906" y="2303589"/>
                </a:lnTo>
                <a:close/>
                <a:moveTo>
                  <a:pt x="1549274" y="2301602"/>
                </a:moveTo>
                <a:cubicBezTo>
                  <a:pt x="1549340" y="2301611"/>
                  <a:pt x="1549417" y="2301621"/>
                  <a:pt x="1549483" y="2301631"/>
                </a:cubicBezTo>
                <a:cubicBezTo>
                  <a:pt x="1560599" y="2303450"/>
                  <a:pt x="1568133" y="2313927"/>
                  <a:pt x="1566323" y="2325033"/>
                </a:cubicBezTo>
                <a:cubicBezTo>
                  <a:pt x="1564561" y="2336197"/>
                  <a:pt x="1554084" y="2343817"/>
                  <a:pt x="1542920" y="2342064"/>
                </a:cubicBezTo>
                <a:cubicBezTo>
                  <a:pt x="1531748" y="2340312"/>
                  <a:pt x="1524109" y="2329824"/>
                  <a:pt x="1525861" y="2318652"/>
                </a:cubicBezTo>
                <a:cubicBezTo>
                  <a:pt x="1527623" y="2307479"/>
                  <a:pt x="1538101" y="2299849"/>
                  <a:pt x="1549274" y="2301602"/>
                </a:cubicBezTo>
                <a:close/>
                <a:moveTo>
                  <a:pt x="1686149" y="2300554"/>
                </a:moveTo>
                <a:cubicBezTo>
                  <a:pt x="1686215" y="2300563"/>
                  <a:pt x="1686292" y="2300573"/>
                  <a:pt x="1686358" y="2300592"/>
                </a:cubicBezTo>
                <a:cubicBezTo>
                  <a:pt x="1697474" y="2302402"/>
                  <a:pt x="1705008" y="2312879"/>
                  <a:pt x="1703199" y="2323985"/>
                </a:cubicBezTo>
                <a:cubicBezTo>
                  <a:pt x="1701436" y="2335148"/>
                  <a:pt x="1690959" y="2342769"/>
                  <a:pt x="1679796" y="2341016"/>
                </a:cubicBezTo>
                <a:cubicBezTo>
                  <a:pt x="1668623" y="2339263"/>
                  <a:pt x="1660984" y="2328776"/>
                  <a:pt x="1662736" y="2317604"/>
                </a:cubicBezTo>
                <a:cubicBezTo>
                  <a:pt x="1664498" y="2306431"/>
                  <a:pt x="1674976" y="2298801"/>
                  <a:pt x="1686149" y="2300554"/>
                </a:cubicBezTo>
                <a:close/>
                <a:moveTo>
                  <a:pt x="1618330" y="2300363"/>
                </a:moveTo>
                <a:cubicBezTo>
                  <a:pt x="1630903" y="2302544"/>
                  <a:pt x="1639390" y="2314432"/>
                  <a:pt x="1637380" y="2327033"/>
                </a:cubicBezTo>
                <a:cubicBezTo>
                  <a:pt x="1637371" y="2327081"/>
                  <a:pt x="1637371" y="2327119"/>
                  <a:pt x="1637361" y="2327167"/>
                </a:cubicBezTo>
                <a:cubicBezTo>
                  <a:pt x="1635209" y="2339816"/>
                  <a:pt x="1623217" y="2348341"/>
                  <a:pt x="1610558" y="2346188"/>
                </a:cubicBezTo>
                <a:cubicBezTo>
                  <a:pt x="1597909" y="2344045"/>
                  <a:pt x="1589384" y="2332043"/>
                  <a:pt x="1591527" y="2319394"/>
                </a:cubicBezTo>
                <a:cubicBezTo>
                  <a:pt x="1593680" y="2306735"/>
                  <a:pt x="1605672" y="2298220"/>
                  <a:pt x="1618330" y="2300363"/>
                </a:cubicBezTo>
                <a:close/>
                <a:moveTo>
                  <a:pt x="1753395" y="2298649"/>
                </a:moveTo>
                <a:cubicBezTo>
                  <a:pt x="1753424" y="2298649"/>
                  <a:pt x="1753452" y="2298659"/>
                  <a:pt x="1753490" y="2298659"/>
                </a:cubicBezTo>
                <a:cubicBezTo>
                  <a:pt x="1762006" y="2300030"/>
                  <a:pt x="1767806" y="2308041"/>
                  <a:pt x="1766444" y="2316556"/>
                </a:cubicBezTo>
                <a:cubicBezTo>
                  <a:pt x="1766435" y="2316584"/>
                  <a:pt x="1766435" y="2316623"/>
                  <a:pt x="1766425" y="2316651"/>
                </a:cubicBezTo>
                <a:cubicBezTo>
                  <a:pt x="1765054" y="2325224"/>
                  <a:pt x="1756996" y="2331063"/>
                  <a:pt x="1748423" y="2329681"/>
                </a:cubicBezTo>
                <a:cubicBezTo>
                  <a:pt x="1739860" y="2328310"/>
                  <a:pt x="1734021" y="2320252"/>
                  <a:pt x="1735393" y="2311679"/>
                </a:cubicBezTo>
                <a:cubicBezTo>
                  <a:pt x="1736764" y="2303116"/>
                  <a:pt x="1744823" y="2297278"/>
                  <a:pt x="1753395" y="2298649"/>
                </a:cubicBezTo>
                <a:close/>
                <a:moveTo>
                  <a:pt x="2397856" y="2296458"/>
                </a:moveTo>
                <a:cubicBezTo>
                  <a:pt x="2399628" y="2296753"/>
                  <a:pt x="2400847" y="2298391"/>
                  <a:pt x="2400618" y="2300172"/>
                </a:cubicBezTo>
                <a:cubicBezTo>
                  <a:pt x="2400352" y="2301963"/>
                  <a:pt x="2398694" y="2303201"/>
                  <a:pt x="2396904" y="2302935"/>
                </a:cubicBezTo>
                <a:cubicBezTo>
                  <a:pt x="2395113" y="2302668"/>
                  <a:pt x="2393874" y="2301011"/>
                  <a:pt x="2394141" y="2299220"/>
                </a:cubicBezTo>
                <a:cubicBezTo>
                  <a:pt x="2394437" y="2297448"/>
                  <a:pt x="2396075" y="2296229"/>
                  <a:pt x="2397856" y="2296458"/>
                </a:cubicBezTo>
                <a:close/>
                <a:moveTo>
                  <a:pt x="1481742" y="2295029"/>
                </a:moveTo>
                <a:cubicBezTo>
                  <a:pt x="1481789" y="2295038"/>
                  <a:pt x="1481837" y="2295038"/>
                  <a:pt x="1481875" y="2295048"/>
                </a:cubicBezTo>
                <a:cubicBezTo>
                  <a:pt x="1493562" y="2296924"/>
                  <a:pt x="1501525" y="2307916"/>
                  <a:pt x="1499649" y="2319603"/>
                </a:cubicBezTo>
                <a:cubicBezTo>
                  <a:pt x="1499649" y="2319622"/>
                  <a:pt x="1499639" y="2319642"/>
                  <a:pt x="1499639" y="2319651"/>
                </a:cubicBezTo>
                <a:cubicBezTo>
                  <a:pt x="1497782" y="2331395"/>
                  <a:pt x="1486761" y="2339406"/>
                  <a:pt x="1475017" y="2337549"/>
                </a:cubicBezTo>
                <a:cubicBezTo>
                  <a:pt x="1463273" y="2335691"/>
                  <a:pt x="1455262" y="2324671"/>
                  <a:pt x="1457120" y="2312927"/>
                </a:cubicBezTo>
                <a:cubicBezTo>
                  <a:pt x="1458977" y="2301182"/>
                  <a:pt x="1469997" y="2293172"/>
                  <a:pt x="1481742" y="2295029"/>
                </a:cubicBezTo>
                <a:close/>
                <a:moveTo>
                  <a:pt x="1820355" y="2290648"/>
                </a:moveTo>
                <a:cubicBezTo>
                  <a:pt x="1827394" y="2291772"/>
                  <a:pt x="1832204" y="2298363"/>
                  <a:pt x="1831119" y="2305412"/>
                </a:cubicBezTo>
                <a:cubicBezTo>
                  <a:pt x="1831119" y="2305431"/>
                  <a:pt x="1831109" y="2305459"/>
                  <a:pt x="1831109" y="2305479"/>
                </a:cubicBezTo>
                <a:cubicBezTo>
                  <a:pt x="1829985" y="2312546"/>
                  <a:pt x="1823337" y="2317356"/>
                  <a:pt x="1816279" y="2316232"/>
                </a:cubicBezTo>
                <a:cubicBezTo>
                  <a:pt x="1809211" y="2315108"/>
                  <a:pt x="1804401" y="2308469"/>
                  <a:pt x="1805525" y="2301402"/>
                </a:cubicBezTo>
                <a:cubicBezTo>
                  <a:pt x="1806649" y="2294334"/>
                  <a:pt x="1813288" y="2289524"/>
                  <a:pt x="1820355" y="2290648"/>
                </a:cubicBezTo>
                <a:close/>
                <a:moveTo>
                  <a:pt x="2086579" y="2289029"/>
                </a:moveTo>
                <a:cubicBezTo>
                  <a:pt x="2086656" y="2289038"/>
                  <a:pt x="2086741" y="2289057"/>
                  <a:pt x="2086817" y="2289067"/>
                </a:cubicBezTo>
                <a:cubicBezTo>
                  <a:pt x="2093609" y="2290257"/>
                  <a:pt x="2098152" y="2296715"/>
                  <a:pt x="2096962" y="2303507"/>
                </a:cubicBezTo>
                <a:cubicBezTo>
                  <a:pt x="2095790" y="2310203"/>
                  <a:pt x="2089475" y="2314727"/>
                  <a:pt x="2082760" y="2313689"/>
                </a:cubicBezTo>
                <a:cubicBezTo>
                  <a:pt x="2075950" y="2312632"/>
                  <a:pt x="2071282" y="2306259"/>
                  <a:pt x="2072339" y="2299449"/>
                </a:cubicBezTo>
                <a:cubicBezTo>
                  <a:pt x="2073397" y="2292639"/>
                  <a:pt x="2079769" y="2287971"/>
                  <a:pt x="2086579" y="2289029"/>
                </a:cubicBezTo>
                <a:close/>
                <a:moveTo>
                  <a:pt x="2274603" y="2286075"/>
                </a:moveTo>
                <a:cubicBezTo>
                  <a:pt x="2276489" y="2286409"/>
                  <a:pt x="2277755" y="2288180"/>
                  <a:pt x="2277479" y="2290066"/>
                </a:cubicBezTo>
                <a:cubicBezTo>
                  <a:pt x="2277193" y="2291990"/>
                  <a:pt x="2275403" y="2293314"/>
                  <a:pt x="2273479" y="2293029"/>
                </a:cubicBezTo>
                <a:cubicBezTo>
                  <a:pt x="2271545" y="2292743"/>
                  <a:pt x="2270221" y="2290952"/>
                  <a:pt x="2270507" y="2289028"/>
                </a:cubicBezTo>
                <a:cubicBezTo>
                  <a:pt x="2270850" y="2287095"/>
                  <a:pt x="2272659" y="2285790"/>
                  <a:pt x="2274603" y="2286075"/>
                </a:cubicBezTo>
                <a:close/>
                <a:moveTo>
                  <a:pt x="1414115" y="2285409"/>
                </a:moveTo>
                <a:cubicBezTo>
                  <a:pt x="1414162" y="2285418"/>
                  <a:pt x="1414210" y="2285428"/>
                  <a:pt x="1414248" y="2285428"/>
                </a:cubicBezTo>
                <a:cubicBezTo>
                  <a:pt x="1425935" y="2287304"/>
                  <a:pt x="1433898" y="2298296"/>
                  <a:pt x="1432022" y="2309983"/>
                </a:cubicBezTo>
                <a:cubicBezTo>
                  <a:pt x="1432022" y="2310002"/>
                  <a:pt x="1432012" y="2310021"/>
                  <a:pt x="1432012" y="2310031"/>
                </a:cubicBezTo>
                <a:cubicBezTo>
                  <a:pt x="1430155" y="2321775"/>
                  <a:pt x="1419134" y="2329786"/>
                  <a:pt x="1407390" y="2327928"/>
                </a:cubicBezTo>
                <a:cubicBezTo>
                  <a:pt x="1395646" y="2326071"/>
                  <a:pt x="1387635" y="2315051"/>
                  <a:pt x="1389493" y="2303306"/>
                </a:cubicBezTo>
                <a:cubicBezTo>
                  <a:pt x="1391350" y="2291562"/>
                  <a:pt x="1402370" y="2283551"/>
                  <a:pt x="1414115" y="2285409"/>
                </a:cubicBezTo>
                <a:close/>
                <a:moveTo>
                  <a:pt x="1090360" y="2284457"/>
                </a:moveTo>
                <a:cubicBezTo>
                  <a:pt x="1090400" y="2284457"/>
                  <a:pt x="1090439" y="2284466"/>
                  <a:pt x="1090478" y="2284476"/>
                </a:cubicBezTo>
                <a:cubicBezTo>
                  <a:pt x="1090993" y="2284580"/>
                  <a:pt x="1091324" y="2285085"/>
                  <a:pt x="1091217" y="2285600"/>
                </a:cubicBezTo>
                <a:cubicBezTo>
                  <a:pt x="1091214" y="2285628"/>
                  <a:pt x="1091211" y="2285647"/>
                  <a:pt x="1091207" y="2285676"/>
                </a:cubicBezTo>
                <a:cubicBezTo>
                  <a:pt x="1091105" y="2286238"/>
                  <a:pt x="1090560" y="2286619"/>
                  <a:pt x="1089990" y="2286524"/>
                </a:cubicBezTo>
                <a:cubicBezTo>
                  <a:pt x="1089422" y="2286419"/>
                  <a:pt x="1089042" y="2285876"/>
                  <a:pt x="1089144" y="2285304"/>
                </a:cubicBezTo>
                <a:cubicBezTo>
                  <a:pt x="1089246" y="2284733"/>
                  <a:pt x="1089790" y="2284352"/>
                  <a:pt x="1090360" y="2284457"/>
                </a:cubicBezTo>
                <a:close/>
                <a:moveTo>
                  <a:pt x="1887030" y="2275884"/>
                </a:moveTo>
                <a:cubicBezTo>
                  <a:pt x="1887106" y="2275894"/>
                  <a:pt x="1887182" y="2275903"/>
                  <a:pt x="1887259" y="2275923"/>
                </a:cubicBezTo>
                <a:cubicBezTo>
                  <a:pt x="1894259" y="2277104"/>
                  <a:pt x="1898974" y="2283742"/>
                  <a:pt x="1897793" y="2290743"/>
                </a:cubicBezTo>
                <a:cubicBezTo>
                  <a:pt x="1896660" y="2297792"/>
                  <a:pt x="1890030" y="2302592"/>
                  <a:pt x="1882982" y="2301478"/>
                </a:cubicBezTo>
                <a:cubicBezTo>
                  <a:pt x="1875914" y="2300354"/>
                  <a:pt x="1871095" y="2293725"/>
                  <a:pt x="1872209" y="2286657"/>
                </a:cubicBezTo>
                <a:cubicBezTo>
                  <a:pt x="1873333" y="2279590"/>
                  <a:pt x="1879963" y="2274770"/>
                  <a:pt x="1887030" y="2275884"/>
                </a:cubicBezTo>
                <a:close/>
                <a:moveTo>
                  <a:pt x="1347248" y="2271693"/>
                </a:moveTo>
                <a:cubicBezTo>
                  <a:pt x="1358983" y="2273598"/>
                  <a:pt x="1366984" y="2284618"/>
                  <a:pt x="1365155" y="2296363"/>
                </a:cubicBezTo>
                <a:cubicBezTo>
                  <a:pt x="1363279" y="2308079"/>
                  <a:pt x="1352278" y="2316070"/>
                  <a:pt x="1340552" y="2314222"/>
                </a:cubicBezTo>
                <a:cubicBezTo>
                  <a:pt x="1328808" y="2312374"/>
                  <a:pt x="1320788" y="2301354"/>
                  <a:pt x="1322636" y="2289609"/>
                </a:cubicBezTo>
                <a:cubicBezTo>
                  <a:pt x="1324484" y="2277865"/>
                  <a:pt x="1335504" y="2269845"/>
                  <a:pt x="1347248" y="2271693"/>
                </a:cubicBezTo>
                <a:close/>
                <a:moveTo>
                  <a:pt x="1279621" y="2264264"/>
                </a:moveTo>
                <a:cubicBezTo>
                  <a:pt x="1279783" y="2264282"/>
                  <a:pt x="1279945" y="2264311"/>
                  <a:pt x="1280097" y="2264340"/>
                </a:cubicBezTo>
                <a:cubicBezTo>
                  <a:pt x="1286155" y="2265445"/>
                  <a:pt x="1290165" y="2271255"/>
                  <a:pt x="1289060" y="2277303"/>
                </a:cubicBezTo>
                <a:cubicBezTo>
                  <a:pt x="1287955" y="2283361"/>
                  <a:pt x="1282155" y="2287371"/>
                  <a:pt x="1276097" y="2286266"/>
                </a:cubicBezTo>
                <a:cubicBezTo>
                  <a:pt x="1270229" y="2285190"/>
                  <a:pt x="1266248" y="2279694"/>
                  <a:pt x="1267057" y="2273779"/>
                </a:cubicBezTo>
                <a:cubicBezTo>
                  <a:pt x="1267896" y="2267683"/>
                  <a:pt x="1273525" y="2263425"/>
                  <a:pt x="1279621" y="2264264"/>
                </a:cubicBezTo>
                <a:close/>
                <a:moveTo>
                  <a:pt x="2148396" y="2261692"/>
                </a:moveTo>
                <a:cubicBezTo>
                  <a:pt x="2148539" y="2261711"/>
                  <a:pt x="2148682" y="2261730"/>
                  <a:pt x="2148825" y="2261749"/>
                </a:cubicBezTo>
                <a:cubicBezTo>
                  <a:pt x="2154845" y="2262749"/>
                  <a:pt x="2158912" y="2268436"/>
                  <a:pt x="2157921" y="2274456"/>
                </a:cubicBezTo>
                <a:cubicBezTo>
                  <a:pt x="2156988" y="2280447"/>
                  <a:pt x="2151435" y="2284590"/>
                  <a:pt x="2145424" y="2283780"/>
                </a:cubicBezTo>
                <a:cubicBezTo>
                  <a:pt x="2139328" y="2282961"/>
                  <a:pt x="2135042" y="2277351"/>
                  <a:pt x="2135861" y="2271255"/>
                </a:cubicBezTo>
                <a:cubicBezTo>
                  <a:pt x="2136690" y="2265149"/>
                  <a:pt x="2142300" y="2260873"/>
                  <a:pt x="2148396" y="2261692"/>
                </a:cubicBezTo>
                <a:close/>
                <a:moveTo>
                  <a:pt x="2568913" y="2259488"/>
                </a:moveTo>
                <a:lnTo>
                  <a:pt x="2569592" y="2260167"/>
                </a:lnTo>
                <a:cubicBezTo>
                  <a:pt x="2569592" y="2260586"/>
                  <a:pt x="2569249" y="2260929"/>
                  <a:pt x="2568830" y="2260929"/>
                </a:cubicBezTo>
                <a:cubicBezTo>
                  <a:pt x="2568163" y="2260834"/>
                  <a:pt x="2568163" y="2260072"/>
                  <a:pt x="2568163" y="2260072"/>
                </a:cubicBezTo>
                <a:close/>
                <a:moveTo>
                  <a:pt x="2568830" y="2259405"/>
                </a:moveTo>
                <a:lnTo>
                  <a:pt x="2569020" y="2259405"/>
                </a:lnTo>
                <a:lnTo>
                  <a:pt x="2568913" y="2259488"/>
                </a:lnTo>
                <a:close/>
                <a:moveTo>
                  <a:pt x="2452244" y="2258072"/>
                </a:moveTo>
                <a:cubicBezTo>
                  <a:pt x="2452625" y="2258187"/>
                  <a:pt x="2452892" y="2258530"/>
                  <a:pt x="2452911" y="2258929"/>
                </a:cubicBezTo>
                <a:cubicBezTo>
                  <a:pt x="2452911" y="2258968"/>
                  <a:pt x="2452902" y="2259015"/>
                  <a:pt x="2452892" y="2259053"/>
                </a:cubicBezTo>
                <a:cubicBezTo>
                  <a:pt x="2452778" y="2259463"/>
                  <a:pt x="2452368" y="2259701"/>
                  <a:pt x="2451959" y="2259596"/>
                </a:cubicBezTo>
                <a:cubicBezTo>
                  <a:pt x="2451578" y="2259501"/>
                  <a:pt x="2451330" y="2259129"/>
                  <a:pt x="2451387" y="2258739"/>
                </a:cubicBezTo>
                <a:cubicBezTo>
                  <a:pt x="2451387" y="2258072"/>
                  <a:pt x="2451768" y="2258072"/>
                  <a:pt x="2452244" y="2258072"/>
                </a:cubicBezTo>
                <a:close/>
                <a:moveTo>
                  <a:pt x="1952753" y="2257215"/>
                </a:moveTo>
                <a:cubicBezTo>
                  <a:pt x="1959792" y="2258339"/>
                  <a:pt x="1964603" y="2264930"/>
                  <a:pt x="1963517" y="2271979"/>
                </a:cubicBezTo>
                <a:cubicBezTo>
                  <a:pt x="1963517" y="2271998"/>
                  <a:pt x="1963507" y="2272027"/>
                  <a:pt x="1963507" y="2272045"/>
                </a:cubicBezTo>
                <a:cubicBezTo>
                  <a:pt x="1962383" y="2279113"/>
                  <a:pt x="1955735" y="2283923"/>
                  <a:pt x="1948677" y="2282799"/>
                </a:cubicBezTo>
                <a:cubicBezTo>
                  <a:pt x="1941609" y="2281675"/>
                  <a:pt x="1936799" y="2275036"/>
                  <a:pt x="1937923" y="2267969"/>
                </a:cubicBezTo>
                <a:cubicBezTo>
                  <a:pt x="1939047" y="2260901"/>
                  <a:pt x="1945686" y="2256091"/>
                  <a:pt x="1952753" y="2257215"/>
                </a:cubicBezTo>
                <a:close/>
                <a:moveTo>
                  <a:pt x="1029304" y="2253595"/>
                </a:moveTo>
                <a:cubicBezTo>
                  <a:pt x="1029758" y="2253643"/>
                  <a:pt x="1030117" y="2253995"/>
                  <a:pt x="1030161" y="2254453"/>
                </a:cubicBezTo>
                <a:cubicBezTo>
                  <a:pt x="1030071" y="2254853"/>
                  <a:pt x="1029712" y="2255129"/>
                  <a:pt x="1029304" y="2255119"/>
                </a:cubicBezTo>
                <a:cubicBezTo>
                  <a:pt x="1028883" y="2255119"/>
                  <a:pt x="1028542" y="2254776"/>
                  <a:pt x="1028542" y="2254357"/>
                </a:cubicBezTo>
                <a:cubicBezTo>
                  <a:pt x="1028542" y="2253938"/>
                  <a:pt x="1028883" y="2253595"/>
                  <a:pt x="1029304" y="2253595"/>
                </a:cubicBezTo>
                <a:close/>
                <a:moveTo>
                  <a:pt x="1213994" y="2247975"/>
                </a:moveTo>
                <a:cubicBezTo>
                  <a:pt x="1217156" y="2248509"/>
                  <a:pt x="1219309" y="2251471"/>
                  <a:pt x="1218852" y="2254643"/>
                </a:cubicBezTo>
                <a:cubicBezTo>
                  <a:pt x="1218356" y="2257824"/>
                  <a:pt x="1215366" y="2259996"/>
                  <a:pt x="1212184" y="2259501"/>
                </a:cubicBezTo>
                <a:cubicBezTo>
                  <a:pt x="1209003" y="2259005"/>
                  <a:pt x="1206831" y="2256015"/>
                  <a:pt x="1207326" y="2252833"/>
                </a:cubicBezTo>
                <a:cubicBezTo>
                  <a:pt x="1207860" y="2249671"/>
                  <a:pt x="1210822" y="2247518"/>
                  <a:pt x="1213994" y="2247975"/>
                </a:cubicBezTo>
                <a:close/>
                <a:moveTo>
                  <a:pt x="2332419" y="2247499"/>
                </a:moveTo>
                <a:cubicBezTo>
                  <a:pt x="2335305" y="2247985"/>
                  <a:pt x="2337258" y="2250709"/>
                  <a:pt x="2336801" y="2253595"/>
                </a:cubicBezTo>
                <a:cubicBezTo>
                  <a:pt x="2336801" y="2253614"/>
                  <a:pt x="2336791" y="2253634"/>
                  <a:pt x="2336791" y="2253643"/>
                </a:cubicBezTo>
                <a:cubicBezTo>
                  <a:pt x="2336305" y="2256548"/>
                  <a:pt x="2333553" y="2258510"/>
                  <a:pt x="2330648" y="2258015"/>
                </a:cubicBezTo>
                <a:cubicBezTo>
                  <a:pt x="2327742" y="2257529"/>
                  <a:pt x="2325780" y="2254777"/>
                  <a:pt x="2326276" y="2251871"/>
                </a:cubicBezTo>
                <a:cubicBezTo>
                  <a:pt x="2326761" y="2248966"/>
                  <a:pt x="2329514" y="2247014"/>
                  <a:pt x="2332419" y="2247499"/>
                </a:cubicBezTo>
                <a:close/>
                <a:moveTo>
                  <a:pt x="743649" y="2246357"/>
                </a:moveTo>
                <a:cubicBezTo>
                  <a:pt x="743826" y="2246252"/>
                  <a:pt x="744043" y="2246252"/>
                  <a:pt x="744221" y="2246357"/>
                </a:cubicBezTo>
                <a:cubicBezTo>
                  <a:pt x="744506" y="2246357"/>
                  <a:pt x="744221" y="2246928"/>
                  <a:pt x="744221" y="2246928"/>
                </a:cubicBezTo>
                <a:cubicBezTo>
                  <a:pt x="744043" y="2247033"/>
                  <a:pt x="743826" y="2247033"/>
                  <a:pt x="743649" y="2246928"/>
                </a:cubicBezTo>
                <a:cubicBezTo>
                  <a:pt x="743522" y="2246757"/>
                  <a:pt x="743522" y="2246528"/>
                  <a:pt x="743649" y="2246357"/>
                </a:cubicBezTo>
                <a:close/>
                <a:moveTo>
                  <a:pt x="2017237" y="2234355"/>
                </a:moveTo>
                <a:cubicBezTo>
                  <a:pt x="2024438" y="2235527"/>
                  <a:pt x="2029334" y="2242299"/>
                  <a:pt x="2028191" y="2249500"/>
                </a:cubicBezTo>
                <a:cubicBezTo>
                  <a:pt x="2028191" y="2249519"/>
                  <a:pt x="2028182" y="2249529"/>
                  <a:pt x="2028182" y="2249548"/>
                </a:cubicBezTo>
                <a:cubicBezTo>
                  <a:pt x="2027010" y="2256768"/>
                  <a:pt x="2020209" y="2261664"/>
                  <a:pt x="2012989" y="2260492"/>
                </a:cubicBezTo>
                <a:cubicBezTo>
                  <a:pt x="2005779" y="2259320"/>
                  <a:pt x="2000873" y="2252520"/>
                  <a:pt x="2002045" y="2245300"/>
                </a:cubicBezTo>
                <a:cubicBezTo>
                  <a:pt x="2003217" y="2238080"/>
                  <a:pt x="2010017" y="2233184"/>
                  <a:pt x="2017237" y="2234355"/>
                </a:cubicBezTo>
                <a:close/>
                <a:moveTo>
                  <a:pt x="2208500" y="2231117"/>
                </a:moveTo>
                <a:cubicBezTo>
                  <a:pt x="2213757" y="2231955"/>
                  <a:pt x="2217339" y="2236908"/>
                  <a:pt x="2216501" y="2242166"/>
                </a:cubicBezTo>
                <a:cubicBezTo>
                  <a:pt x="2215663" y="2247424"/>
                  <a:pt x="2210710" y="2251005"/>
                  <a:pt x="2205452" y="2250167"/>
                </a:cubicBezTo>
                <a:cubicBezTo>
                  <a:pt x="2200194" y="2249329"/>
                  <a:pt x="2196613" y="2244376"/>
                  <a:pt x="2197451" y="2239118"/>
                </a:cubicBezTo>
                <a:cubicBezTo>
                  <a:pt x="2198289" y="2233860"/>
                  <a:pt x="2203242" y="2230279"/>
                  <a:pt x="2208500" y="2231117"/>
                </a:cubicBezTo>
                <a:close/>
                <a:moveTo>
                  <a:pt x="1612521" y="2228259"/>
                </a:moveTo>
                <a:cubicBezTo>
                  <a:pt x="1612673" y="2228278"/>
                  <a:pt x="1612825" y="2228306"/>
                  <a:pt x="1612968" y="2228325"/>
                </a:cubicBezTo>
                <a:cubicBezTo>
                  <a:pt x="1623350" y="2230068"/>
                  <a:pt x="1630351" y="2239889"/>
                  <a:pt x="1628618" y="2250261"/>
                </a:cubicBezTo>
                <a:cubicBezTo>
                  <a:pt x="1626913" y="2260463"/>
                  <a:pt x="1617378" y="2267435"/>
                  <a:pt x="1607139" y="2265978"/>
                </a:cubicBezTo>
                <a:cubicBezTo>
                  <a:pt x="1596719" y="2264492"/>
                  <a:pt x="1589479" y="2254843"/>
                  <a:pt x="1590965" y="2244422"/>
                </a:cubicBezTo>
                <a:cubicBezTo>
                  <a:pt x="1592461" y="2234012"/>
                  <a:pt x="1602110" y="2226773"/>
                  <a:pt x="1612521" y="2228259"/>
                </a:cubicBezTo>
                <a:close/>
                <a:moveTo>
                  <a:pt x="1680529" y="2227307"/>
                </a:moveTo>
                <a:cubicBezTo>
                  <a:pt x="1690073" y="2228821"/>
                  <a:pt x="1696588" y="2237765"/>
                  <a:pt x="1695102" y="2247309"/>
                </a:cubicBezTo>
                <a:cubicBezTo>
                  <a:pt x="1693578" y="2256758"/>
                  <a:pt x="1684720" y="2263216"/>
                  <a:pt x="1675262" y="2261768"/>
                </a:cubicBezTo>
                <a:cubicBezTo>
                  <a:pt x="1665746" y="2260311"/>
                  <a:pt x="1659212" y="2251414"/>
                  <a:pt x="1660660" y="2241899"/>
                </a:cubicBezTo>
                <a:cubicBezTo>
                  <a:pt x="1662117" y="2232383"/>
                  <a:pt x="1671014" y="2225849"/>
                  <a:pt x="1680529" y="2227307"/>
                </a:cubicBezTo>
                <a:close/>
                <a:moveTo>
                  <a:pt x="1149986" y="2226068"/>
                </a:moveTo>
                <a:cubicBezTo>
                  <a:pt x="1150073" y="2226078"/>
                  <a:pt x="1150158" y="2226087"/>
                  <a:pt x="1150244" y="2226116"/>
                </a:cubicBezTo>
                <a:cubicBezTo>
                  <a:pt x="1151423" y="2226383"/>
                  <a:pt x="1152161" y="2227554"/>
                  <a:pt x="1151891" y="2228735"/>
                </a:cubicBezTo>
                <a:cubicBezTo>
                  <a:pt x="1151696" y="2229964"/>
                  <a:pt x="1150552" y="2230812"/>
                  <a:pt x="1149319" y="2230640"/>
                </a:cubicBezTo>
                <a:cubicBezTo>
                  <a:pt x="1148076" y="2230402"/>
                  <a:pt x="1147239" y="2229231"/>
                  <a:pt x="1147414" y="2227973"/>
                </a:cubicBezTo>
                <a:cubicBezTo>
                  <a:pt x="1147609" y="2226745"/>
                  <a:pt x="1148753" y="2225897"/>
                  <a:pt x="1149986" y="2226068"/>
                </a:cubicBezTo>
                <a:close/>
                <a:moveTo>
                  <a:pt x="1544512" y="2224830"/>
                </a:moveTo>
                <a:cubicBezTo>
                  <a:pt x="1544521" y="2224830"/>
                  <a:pt x="1544521" y="2224830"/>
                  <a:pt x="1544531" y="2224830"/>
                </a:cubicBezTo>
                <a:cubicBezTo>
                  <a:pt x="1555856" y="2226602"/>
                  <a:pt x="1563609" y="2237213"/>
                  <a:pt x="1561847" y="2248547"/>
                </a:cubicBezTo>
                <a:cubicBezTo>
                  <a:pt x="1560085" y="2259873"/>
                  <a:pt x="1549474" y="2267626"/>
                  <a:pt x="1538149" y="2265874"/>
                </a:cubicBezTo>
                <a:cubicBezTo>
                  <a:pt x="1526814" y="2264111"/>
                  <a:pt x="1519051" y="2253500"/>
                  <a:pt x="1520813" y="2242166"/>
                </a:cubicBezTo>
                <a:cubicBezTo>
                  <a:pt x="1522566" y="2230840"/>
                  <a:pt x="1533177" y="2223078"/>
                  <a:pt x="1544512" y="2224830"/>
                </a:cubicBezTo>
                <a:close/>
                <a:moveTo>
                  <a:pt x="1747965" y="2224258"/>
                </a:moveTo>
                <a:cubicBezTo>
                  <a:pt x="1755480" y="2225497"/>
                  <a:pt x="1760605" y="2232555"/>
                  <a:pt x="1759452" y="2240080"/>
                </a:cubicBezTo>
                <a:cubicBezTo>
                  <a:pt x="1758300" y="2247671"/>
                  <a:pt x="1751204" y="2252891"/>
                  <a:pt x="1743612" y="2251729"/>
                </a:cubicBezTo>
                <a:cubicBezTo>
                  <a:pt x="1736011" y="2250567"/>
                  <a:pt x="1730801" y="2243470"/>
                  <a:pt x="1731963" y="2235879"/>
                </a:cubicBezTo>
                <a:cubicBezTo>
                  <a:pt x="1733230" y="2228288"/>
                  <a:pt x="1740355" y="2223115"/>
                  <a:pt x="1747965" y="2224258"/>
                </a:cubicBezTo>
                <a:close/>
                <a:moveTo>
                  <a:pt x="970058" y="2219591"/>
                </a:moveTo>
                <a:cubicBezTo>
                  <a:pt x="970408" y="2219629"/>
                  <a:pt x="970683" y="2219906"/>
                  <a:pt x="970725" y="2220258"/>
                </a:cubicBezTo>
                <a:cubicBezTo>
                  <a:pt x="970725" y="2220677"/>
                  <a:pt x="970384" y="2221020"/>
                  <a:pt x="969963" y="2221020"/>
                </a:cubicBezTo>
                <a:cubicBezTo>
                  <a:pt x="969542" y="2221020"/>
                  <a:pt x="969201" y="2220677"/>
                  <a:pt x="969201" y="2220258"/>
                </a:cubicBezTo>
                <a:cubicBezTo>
                  <a:pt x="969202" y="2220258"/>
                  <a:pt x="969202" y="2220249"/>
                  <a:pt x="969203" y="2220249"/>
                </a:cubicBezTo>
                <a:cubicBezTo>
                  <a:pt x="969258" y="2219829"/>
                  <a:pt x="969641" y="2219534"/>
                  <a:pt x="970058" y="2219591"/>
                </a:cubicBezTo>
                <a:close/>
                <a:moveTo>
                  <a:pt x="1476503" y="2218734"/>
                </a:moveTo>
                <a:cubicBezTo>
                  <a:pt x="1487694" y="2220534"/>
                  <a:pt x="1495324" y="2231059"/>
                  <a:pt x="1493552" y="2242261"/>
                </a:cubicBezTo>
                <a:cubicBezTo>
                  <a:pt x="1493552" y="2242280"/>
                  <a:pt x="1493543" y="2242299"/>
                  <a:pt x="1493543" y="2242318"/>
                </a:cubicBezTo>
                <a:cubicBezTo>
                  <a:pt x="1491733" y="2253538"/>
                  <a:pt x="1481179" y="2261168"/>
                  <a:pt x="1469959" y="2259358"/>
                </a:cubicBezTo>
                <a:cubicBezTo>
                  <a:pt x="1458738" y="2257548"/>
                  <a:pt x="1451109" y="2246995"/>
                  <a:pt x="1452919" y="2235774"/>
                </a:cubicBezTo>
                <a:cubicBezTo>
                  <a:pt x="1454728" y="2224554"/>
                  <a:pt x="1465282" y="2216924"/>
                  <a:pt x="1476503" y="2218734"/>
                </a:cubicBezTo>
                <a:close/>
                <a:moveTo>
                  <a:pt x="1815307" y="2213114"/>
                </a:moveTo>
                <a:cubicBezTo>
                  <a:pt x="1822899" y="2214381"/>
                  <a:pt x="1828071" y="2221506"/>
                  <a:pt x="1826928" y="2229116"/>
                </a:cubicBezTo>
                <a:cubicBezTo>
                  <a:pt x="1825690" y="2236632"/>
                  <a:pt x="1818632" y="2241756"/>
                  <a:pt x="1811107" y="2240604"/>
                </a:cubicBezTo>
                <a:cubicBezTo>
                  <a:pt x="1803516" y="2239451"/>
                  <a:pt x="1798296" y="2232355"/>
                  <a:pt x="1799458" y="2224763"/>
                </a:cubicBezTo>
                <a:cubicBezTo>
                  <a:pt x="1800620" y="2217163"/>
                  <a:pt x="1807716" y="2211952"/>
                  <a:pt x="1815307" y="2213114"/>
                </a:cubicBezTo>
                <a:close/>
                <a:moveTo>
                  <a:pt x="2505299" y="2212066"/>
                </a:moveTo>
                <a:cubicBezTo>
                  <a:pt x="2507070" y="2212400"/>
                  <a:pt x="2508251" y="2214095"/>
                  <a:pt x="2507966" y="2215876"/>
                </a:cubicBezTo>
                <a:cubicBezTo>
                  <a:pt x="2507956" y="2215933"/>
                  <a:pt x="2507947" y="2216000"/>
                  <a:pt x="2507937" y="2216057"/>
                </a:cubicBezTo>
                <a:cubicBezTo>
                  <a:pt x="2507604" y="2217762"/>
                  <a:pt x="2505956" y="2218877"/>
                  <a:pt x="2504251" y="2218543"/>
                </a:cubicBezTo>
                <a:cubicBezTo>
                  <a:pt x="2504232" y="2218543"/>
                  <a:pt x="2504203" y="2218534"/>
                  <a:pt x="2504184" y="2218534"/>
                </a:cubicBezTo>
                <a:cubicBezTo>
                  <a:pt x="2502413" y="2218258"/>
                  <a:pt x="2501212" y="2216591"/>
                  <a:pt x="2501489" y="2214829"/>
                </a:cubicBezTo>
                <a:cubicBezTo>
                  <a:pt x="2501784" y="2213019"/>
                  <a:pt x="2503489" y="2211781"/>
                  <a:pt x="2505299" y="2212066"/>
                </a:cubicBezTo>
                <a:close/>
                <a:moveTo>
                  <a:pt x="2619027" y="2211971"/>
                </a:moveTo>
                <a:cubicBezTo>
                  <a:pt x="2619846" y="2212162"/>
                  <a:pt x="2620389" y="2212943"/>
                  <a:pt x="2620266" y="2213781"/>
                </a:cubicBezTo>
                <a:cubicBezTo>
                  <a:pt x="2620075" y="2214562"/>
                  <a:pt x="2619351" y="2215086"/>
                  <a:pt x="2618551" y="2215019"/>
                </a:cubicBezTo>
                <a:cubicBezTo>
                  <a:pt x="2617713" y="2214886"/>
                  <a:pt x="2617132" y="2214095"/>
                  <a:pt x="2617265" y="2213257"/>
                </a:cubicBezTo>
                <a:cubicBezTo>
                  <a:pt x="2617399" y="2212419"/>
                  <a:pt x="2618189" y="2211838"/>
                  <a:pt x="2619027" y="2211971"/>
                </a:cubicBezTo>
                <a:close/>
                <a:moveTo>
                  <a:pt x="2080007" y="2209209"/>
                </a:moveTo>
                <a:cubicBezTo>
                  <a:pt x="2086503" y="2210238"/>
                  <a:pt x="2090942" y="2216334"/>
                  <a:pt x="2089913" y="2222830"/>
                </a:cubicBezTo>
                <a:cubicBezTo>
                  <a:pt x="2088884" y="2229326"/>
                  <a:pt x="2082788" y="2233765"/>
                  <a:pt x="2076292" y="2232736"/>
                </a:cubicBezTo>
                <a:cubicBezTo>
                  <a:pt x="2069796" y="2231707"/>
                  <a:pt x="2065358" y="2225611"/>
                  <a:pt x="2066386" y="2219115"/>
                </a:cubicBezTo>
                <a:cubicBezTo>
                  <a:pt x="2067415" y="2212619"/>
                  <a:pt x="2073511" y="2208181"/>
                  <a:pt x="2080007" y="2209209"/>
                </a:cubicBezTo>
                <a:close/>
                <a:moveTo>
                  <a:pt x="2387474" y="2208256"/>
                </a:moveTo>
                <a:cubicBezTo>
                  <a:pt x="2387483" y="2208256"/>
                  <a:pt x="2387483" y="2208256"/>
                  <a:pt x="2387493" y="2208256"/>
                </a:cubicBezTo>
                <a:cubicBezTo>
                  <a:pt x="2389988" y="2208656"/>
                  <a:pt x="2391684" y="2210999"/>
                  <a:pt x="2391284" y="2213495"/>
                </a:cubicBezTo>
                <a:cubicBezTo>
                  <a:pt x="2390846" y="2215962"/>
                  <a:pt x="2388512" y="2217610"/>
                  <a:pt x="2386045" y="2217210"/>
                </a:cubicBezTo>
                <a:cubicBezTo>
                  <a:pt x="2385978" y="2217200"/>
                  <a:pt x="2385902" y="2217191"/>
                  <a:pt x="2385835" y="2217172"/>
                </a:cubicBezTo>
                <a:cubicBezTo>
                  <a:pt x="2383454" y="2216734"/>
                  <a:pt x="2381882" y="2214447"/>
                  <a:pt x="2382330" y="2212066"/>
                </a:cubicBezTo>
                <a:cubicBezTo>
                  <a:pt x="2382330" y="2212038"/>
                  <a:pt x="2382340" y="2212000"/>
                  <a:pt x="2382349" y="2211971"/>
                </a:cubicBezTo>
                <a:cubicBezTo>
                  <a:pt x="2382740" y="2209523"/>
                  <a:pt x="2385035" y="2207866"/>
                  <a:pt x="2387474" y="2208256"/>
                </a:cubicBezTo>
                <a:close/>
                <a:moveTo>
                  <a:pt x="1409066" y="2208256"/>
                </a:moveTo>
                <a:cubicBezTo>
                  <a:pt x="1409104" y="2208266"/>
                  <a:pt x="1409151" y="2208266"/>
                  <a:pt x="1409190" y="2208276"/>
                </a:cubicBezTo>
                <a:cubicBezTo>
                  <a:pt x="1420458" y="2210095"/>
                  <a:pt x="1428125" y="2220706"/>
                  <a:pt x="1426306" y="2231974"/>
                </a:cubicBezTo>
                <a:cubicBezTo>
                  <a:pt x="1426306" y="2231993"/>
                  <a:pt x="1426296" y="2232012"/>
                  <a:pt x="1426296" y="2232031"/>
                </a:cubicBezTo>
                <a:cubicBezTo>
                  <a:pt x="1424487" y="2243356"/>
                  <a:pt x="1413838" y="2251071"/>
                  <a:pt x="1402513" y="2249262"/>
                </a:cubicBezTo>
                <a:cubicBezTo>
                  <a:pt x="1391197" y="2247461"/>
                  <a:pt x="1383482" y="2236812"/>
                  <a:pt x="1385291" y="2225487"/>
                </a:cubicBezTo>
                <a:cubicBezTo>
                  <a:pt x="1387092" y="2214162"/>
                  <a:pt x="1397740" y="2206447"/>
                  <a:pt x="1409066" y="2208256"/>
                </a:cubicBezTo>
                <a:close/>
                <a:moveTo>
                  <a:pt x="1341439" y="2199208"/>
                </a:moveTo>
                <a:cubicBezTo>
                  <a:pt x="1341458" y="2199208"/>
                  <a:pt x="1341477" y="2199217"/>
                  <a:pt x="1341506" y="2199217"/>
                </a:cubicBezTo>
                <a:cubicBezTo>
                  <a:pt x="1349345" y="2200465"/>
                  <a:pt x="1354688" y="2207837"/>
                  <a:pt x="1353440" y="2215686"/>
                </a:cubicBezTo>
                <a:cubicBezTo>
                  <a:pt x="1352193" y="2223506"/>
                  <a:pt x="1344858" y="2228849"/>
                  <a:pt x="1337038" y="2227630"/>
                </a:cubicBezTo>
                <a:cubicBezTo>
                  <a:pt x="1329190" y="2226420"/>
                  <a:pt x="1323808" y="2219067"/>
                  <a:pt x="1325027" y="2211219"/>
                </a:cubicBezTo>
                <a:cubicBezTo>
                  <a:pt x="1326237" y="2203370"/>
                  <a:pt x="1333590" y="2197988"/>
                  <a:pt x="1341439" y="2199208"/>
                </a:cubicBezTo>
                <a:close/>
                <a:moveTo>
                  <a:pt x="1088610" y="2197951"/>
                </a:moveTo>
                <a:cubicBezTo>
                  <a:pt x="1089282" y="2198075"/>
                  <a:pt x="1089724" y="2198722"/>
                  <a:pt x="1089597" y="2199399"/>
                </a:cubicBezTo>
                <a:cubicBezTo>
                  <a:pt x="1089454" y="2200103"/>
                  <a:pt x="1088780" y="2200561"/>
                  <a:pt x="1088073" y="2200446"/>
                </a:cubicBezTo>
                <a:cubicBezTo>
                  <a:pt x="1087389" y="2200446"/>
                  <a:pt x="1086835" y="2199894"/>
                  <a:pt x="1086835" y="2199208"/>
                </a:cubicBezTo>
                <a:cubicBezTo>
                  <a:pt x="1086835" y="2198522"/>
                  <a:pt x="1087389" y="2197970"/>
                  <a:pt x="1088073" y="2197970"/>
                </a:cubicBezTo>
                <a:cubicBezTo>
                  <a:pt x="1088249" y="2197922"/>
                  <a:pt x="1088431" y="2197922"/>
                  <a:pt x="1088610" y="2197951"/>
                </a:cubicBezTo>
                <a:close/>
                <a:moveTo>
                  <a:pt x="1881887" y="2197208"/>
                </a:moveTo>
                <a:cubicBezTo>
                  <a:pt x="1881906" y="2197208"/>
                  <a:pt x="1881925" y="2197217"/>
                  <a:pt x="1881954" y="2197217"/>
                </a:cubicBezTo>
                <a:cubicBezTo>
                  <a:pt x="1889793" y="2198465"/>
                  <a:pt x="1895136" y="2205837"/>
                  <a:pt x="1893888" y="2213686"/>
                </a:cubicBezTo>
                <a:cubicBezTo>
                  <a:pt x="1892641" y="2221506"/>
                  <a:pt x="1885306" y="2226849"/>
                  <a:pt x="1877486" y="2225630"/>
                </a:cubicBezTo>
                <a:cubicBezTo>
                  <a:pt x="1869638" y="2224421"/>
                  <a:pt x="1864256" y="2217067"/>
                  <a:pt x="1865475" y="2209219"/>
                </a:cubicBezTo>
                <a:cubicBezTo>
                  <a:pt x="1866685" y="2201370"/>
                  <a:pt x="1874038" y="2195988"/>
                  <a:pt x="1881887" y="2197208"/>
                </a:cubicBezTo>
                <a:close/>
                <a:moveTo>
                  <a:pt x="2266888" y="2195779"/>
                </a:moveTo>
                <a:cubicBezTo>
                  <a:pt x="2266935" y="2195788"/>
                  <a:pt x="2266974" y="2195788"/>
                  <a:pt x="2267021" y="2195798"/>
                </a:cubicBezTo>
                <a:cubicBezTo>
                  <a:pt x="2272212" y="2196645"/>
                  <a:pt x="2275737" y="2201541"/>
                  <a:pt x="2274889" y="2206732"/>
                </a:cubicBezTo>
                <a:cubicBezTo>
                  <a:pt x="2274051" y="2211876"/>
                  <a:pt x="2269241" y="2215391"/>
                  <a:pt x="2264088" y="2214619"/>
                </a:cubicBezTo>
                <a:cubicBezTo>
                  <a:pt x="2258887" y="2213848"/>
                  <a:pt x="2255296" y="2208999"/>
                  <a:pt x="2256067" y="2203799"/>
                </a:cubicBezTo>
                <a:cubicBezTo>
                  <a:pt x="2256839" y="2198598"/>
                  <a:pt x="2261687" y="2195007"/>
                  <a:pt x="2266888" y="2195779"/>
                </a:cubicBezTo>
                <a:close/>
                <a:moveTo>
                  <a:pt x="801561" y="2190540"/>
                </a:moveTo>
                <a:cubicBezTo>
                  <a:pt x="803903" y="2190911"/>
                  <a:pt x="805502" y="2193102"/>
                  <a:pt x="805133" y="2195445"/>
                </a:cubicBezTo>
                <a:cubicBezTo>
                  <a:pt x="804765" y="2197788"/>
                  <a:pt x="802569" y="2199389"/>
                  <a:pt x="800228" y="2199017"/>
                </a:cubicBezTo>
                <a:cubicBezTo>
                  <a:pt x="797887" y="2198646"/>
                  <a:pt x="796287" y="2196455"/>
                  <a:pt x="796656" y="2194112"/>
                </a:cubicBezTo>
                <a:cubicBezTo>
                  <a:pt x="797025" y="2191769"/>
                  <a:pt x="799220" y="2190168"/>
                  <a:pt x="801561" y="2190540"/>
                </a:cubicBezTo>
                <a:close/>
                <a:moveTo>
                  <a:pt x="1275525" y="2182253"/>
                </a:moveTo>
                <a:cubicBezTo>
                  <a:pt x="1282183" y="2183282"/>
                  <a:pt x="1286746" y="2189502"/>
                  <a:pt x="1285717" y="2196159"/>
                </a:cubicBezTo>
                <a:cubicBezTo>
                  <a:pt x="1284688" y="2202818"/>
                  <a:pt x="1278469" y="2207380"/>
                  <a:pt x="1271811" y="2206351"/>
                </a:cubicBezTo>
                <a:cubicBezTo>
                  <a:pt x="1265153" y="2205323"/>
                  <a:pt x="1260590" y="2199103"/>
                  <a:pt x="1261619" y="2192445"/>
                </a:cubicBezTo>
                <a:cubicBezTo>
                  <a:pt x="1262648" y="2185787"/>
                  <a:pt x="1268867" y="2181224"/>
                  <a:pt x="1275525" y="2182253"/>
                </a:cubicBezTo>
                <a:close/>
                <a:moveTo>
                  <a:pt x="2141348" y="2178920"/>
                </a:moveTo>
                <a:cubicBezTo>
                  <a:pt x="2147968" y="2179996"/>
                  <a:pt x="2152474" y="2186206"/>
                  <a:pt x="2151445" y="2192826"/>
                </a:cubicBezTo>
                <a:cubicBezTo>
                  <a:pt x="2151445" y="2192855"/>
                  <a:pt x="2151435" y="2192884"/>
                  <a:pt x="2151435" y="2192903"/>
                </a:cubicBezTo>
                <a:cubicBezTo>
                  <a:pt x="2150359" y="2199551"/>
                  <a:pt x="2144092" y="2204066"/>
                  <a:pt x="2137443" y="2202990"/>
                </a:cubicBezTo>
                <a:cubicBezTo>
                  <a:pt x="2130804" y="2201913"/>
                  <a:pt x="2126289" y="2195646"/>
                  <a:pt x="2127366" y="2189007"/>
                </a:cubicBezTo>
                <a:cubicBezTo>
                  <a:pt x="2128442" y="2182358"/>
                  <a:pt x="2134700" y="2177844"/>
                  <a:pt x="2141348" y="2178920"/>
                </a:cubicBezTo>
                <a:close/>
                <a:moveTo>
                  <a:pt x="1947133" y="2178824"/>
                </a:moveTo>
                <a:cubicBezTo>
                  <a:pt x="1954315" y="2179986"/>
                  <a:pt x="1959201" y="2186739"/>
                  <a:pt x="1958039" y="2193921"/>
                </a:cubicBezTo>
                <a:cubicBezTo>
                  <a:pt x="1956887" y="2201103"/>
                  <a:pt x="1950124" y="2205989"/>
                  <a:pt x="1942942" y="2204827"/>
                </a:cubicBezTo>
                <a:cubicBezTo>
                  <a:pt x="1935760" y="2203675"/>
                  <a:pt x="1930874" y="2196912"/>
                  <a:pt x="1932036" y="2189730"/>
                </a:cubicBezTo>
                <a:cubicBezTo>
                  <a:pt x="1933198" y="2182548"/>
                  <a:pt x="1939951" y="2177662"/>
                  <a:pt x="1947133" y="2178824"/>
                </a:cubicBezTo>
                <a:close/>
                <a:moveTo>
                  <a:pt x="2555590" y="2166442"/>
                </a:moveTo>
                <a:cubicBezTo>
                  <a:pt x="2555618" y="2166442"/>
                  <a:pt x="2555647" y="2166451"/>
                  <a:pt x="2555666" y="2166451"/>
                </a:cubicBezTo>
                <a:cubicBezTo>
                  <a:pt x="2557171" y="2166737"/>
                  <a:pt x="2558162" y="2168185"/>
                  <a:pt x="2557876" y="2169680"/>
                </a:cubicBezTo>
                <a:cubicBezTo>
                  <a:pt x="2557866" y="2169737"/>
                  <a:pt x="2557857" y="2169785"/>
                  <a:pt x="2557847" y="2169842"/>
                </a:cubicBezTo>
                <a:cubicBezTo>
                  <a:pt x="2557571" y="2171290"/>
                  <a:pt x="2556181" y="2172242"/>
                  <a:pt x="2554733" y="2171966"/>
                </a:cubicBezTo>
                <a:cubicBezTo>
                  <a:pt x="2553228" y="2171719"/>
                  <a:pt x="2552180" y="2170337"/>
                  <a:pt x="2552351" y="2168823"/>
                </a:cubicBezTo>
                <a:cubicBezTo>
                  <a:pt x="2552637" y="2167299"/>
                  <a:pt x="2554056" y="2166261"/>
                  <a:pt x="2555590" y="2166442"/>
                </a:cubicBezTo>
                <a:close/>
                <a:moveTo>
                  <a:pt x="2441100" y="2165775"/>
                </a:moveTo>
                <a:cubicBezTo>
                  <a:pt x="2441500" y="2165784"/>
                  <a:pt x="2441890" y="2165851"/>
                  <a:pt x="2442271" y="2165965"/>
                </a:cubicBezTo>
                <a:cubicBezTo>
                  <a:pt x="2444691" y="2166679"/>
                  <a:pt x="2446072" y="2169223"/>
                  <a:pt x="2445357" y="2171642"/>
                </a:cubicBezTo>
                <a:cubicBezTo>
                  <a:pt x="2444634" y="2174061"/>
                  <a:pt x="2442090" y="2175442"/>
                  <a:pt x="2439671" y="2174728"/>
                </a:cubicBezTo>
                <a:cubicBezTo>
                  <a:pt x="2439271" y="2174719"/>
                  <a:pt x="2438880" y="2174652"/>
                  <a:pt x="2438499" y="2174538"/>
                </a:cubicBezTo>
                <a:cubicBezTo>
                  <a:pt x="2436080" y="2173823"/>
                  <a:pt x="2434699" y="2171280"/>
                  <a:pt x="2435413" y="2168861"/>
                </a:cubicBezTo>
                <a:cubicBezTo>
                  <a:pt x="2436137" y="2166441"/>
                  <a:pt x="2438680" y="2165060"/>
                  <a:pt x="2441100" y="2165775"/>
                </a:cubicBezTo>
                <a:close/>
                <a:moveTo>
                  <a:pt x="1028162" y="2165680"/>
                </a:moveTo>
                <a:cubicBezTo>
                  <a:pt x="1028545" y="2165775"/>
                  <a:pt x="1028794" y="2166147"/>
                  <a:pt x="1028733" y="2166537"/>
                </a:cubicBezTo>
                <a:cubicBezTo>
                  <a:pt x="1028732" y="2166537"/>
                  <a:pt x="1028732" y="2166547"/>
                  <a:pt x="1028731" y="2166547"/>
                </a:cubicBezTo>
                <a:cubicBezTo>
                  <a:pt x="1028676" y="2166966"/>
                  <a:pt x="1028293" y="2167261"/>
                  <a:pt x="1027876" y="2167204"/>
                </a:cubicBezTo>
                <a:cubicBezTo>
                  <a:pt x="1027492" y="2167109"/>
                  <a:pt x="1027243" y="2166737"/>
                  <a:pt x="1027304" y="2166347"/>
                </a:cubicBezTo>
                <a:cubicBezTo>
                  <a:pt x="1027301" y="2166271"/>
                  <a:pt x="1027310" y="2166194"/>
                  <a:pt x="1027332" y="2166128"/>
                </a:cubicBezTo>
                <a:cubicBezTo>
                  <a:pt x="1027438" y="2165775"/>
                  <a:pt x="1027809" y="2165575"/>
                  <a:pt x="1028162" y="2165680"/>
                </a:cubicBezTo>
                <a:close/>
                <a:moveTo>
                  <a:pt x="2666461" y="2163489"/>
                </a:moveTo>
                <a:cubicBezTo>
                  <a:pt x="2666899" y="2163565"/>
                  <a:pt x="2667242" y="2163908"/>
                  <a:pt x="2667318" y="2164346"/>
                </a:cubicBezTo>
                <a:cubicBezTo>
                  <a:pt x="2667214" y="2164670"/>
                  <a:pt x="2666956" y="2164927"/>
                  <a:pt x="2666633" y="2165032"/>
                </a:cubicBezTo>
                <a:cubicBezTo>
                  <a:pt x="2666080" y="2165203"/>
                  <a:pt x="2665490" y="2164899"/>
                  <a:pt x="2665318" y="2164346"/>
                </a:cubicBezTo>
                <a:cubicBezTo>
                  <a:pt x="2665413" y="2163803"/>
                  <a:pt x="2665918" y="2163432"/>
                  <a:pt x="2666461" y="2163489"/>
                </a:cubicBezTo>
                <a:close/>
                <a:moveTo>
                  <a:pt x="1211422" y="2158917"/>
                </a:moveTo>
                <a:cubicBezTo>
                  <a:pt x="1211460" y="2158926"/>
                  <a:pt x="1211499" y="2158926"/>
                  <a:pt x="1211527" y="2158936"/>
                </a:cubicBezTo>
                <a:cubicBezTo>
                  <a:pt x="1218128" y="2160012"/>
                  <a:pt x="1222595" y="2166232"/>
                  <a:pt x="1221519" y="2172823"/>
                </a:cubicBezTo>
                <a:cubicBezTo>
                  <a:pt x="1221519" y="2172852"/>
                  <a:pt x="1221509" y="2172880"/>
                  <a:pt x="1221509" y="2172899"/>
                </a:cubicBezTo>
                <a:cubicBezTo>
                  <a:pt x="1220433" y="2179548"/>
                  <a:pt x="1214166" y="2184063"/>
                  <a:pt x="1207517" y="2182987"/>
                </a:cubicBezTo>
                <a:cubicBezTo>
                  <a:pt x="1200878" y="2181910"/>
                  <a:pt x="1196363" y="2175643"/>
                  <a:pt x="1197440" y="2169004"/>
                </a:cubicBezTo>
                <a:cubicBezTo>
                  <a:pt x="1198516" y="2162355"/>
                  <a:pt x="1204774" y="2157841"/>
                  <a:pt x="1211422" y="2158917"/>
                </a:cubicBezTo>
                <a:close/>
                <a:moveTo>
                  <a:pt x="2322990" y="2158631"/>
                </a:moveTo>
                <a:cubicBezTo>
                  <a:pt x="2323047" y="2158641"/>
                  <a:pt x="2323095" y="2158641"/>
                  <a:pt x="2323152" y="2158650"/>
                </a:cubicBezTo>
                <a:cubicBezTo>
                  <a:pt x="2327619" y="2159327"/>
                  <a:pt x="2330705" y="2163489"/>
                  <a:pt x="2330039" y="2167966"/>
                </a:cubicBezTo>
                <a:cubicBezTo>
                  <a:pt x="2330020" y="2168109"/>
                  <a:pt x="2329991" y="2168261"/>
                  <a:pt x="2329963" y="2168404"/>
                </a:cubicBezTo>
                <a:cubicBezTo>
                  <a:pt x="2329067" y="2172738"/>
                  <a:pt x="2324838" y="2175519"/>
                  <a:pt x="2320514" y="2174633"/>
                </a:cubicBezTo>
                <a:cubicBezTo>
                  <a:pt x="2316094" y="2173947"/>
                  <a:pt x="2313065" y="2169814"/>
                  <a:pt x="2313751" y="2165394"/>
                </a:cubicBezTo>
                <a:cubicBezTo>
                  <a:pt x="2314437" y="2160974"/>
                  <a:pt x="2318571" y="2157945"/>
                  <a:pt x="2322990" y="2158631"/>
                </a:cubicBezTo>
                <a:close/>
                <a:moveTo>
                  <a:pt x="2010856" y="2156440"/>
                </a:moveTo>
                <a:cubicBezTo>
                  <a:pt x="2017133" y="2157555"/>
                  <a:pt x="2021362" y="2163479"/>
                  <a:pt x="2020381" y="2169775"/>
                </a:cubicBezTo>
                <a:cubicBezTo>
                  <a:pt x="2020381" y="2169794"/>
                  <a:pt x="2020371" y="2169823"/>
                  <a:pt x="2020371" y="2169842"/>
                </a:cubicBezTo>
                <a:cubicBezTo>
                  <a:pt x="2019295" y="2176167"/>
                  <a:pt x="2013294" y="2180424"/>
                  <a:pt x="2006969" y="2179358"/>
                </a:cubicBezTo>
                <a:cubicBezTo>
                  <a:pt x="2000645" y="2178281"/>
                  <a:pt x="1996387" y="2172281"/>
                  <a:pt x="1997454" y="2165956"/>
                </a:cubicBezTo>
                <a:cubicBezTo>
                  <a:pt x="1998530" y="2159631"/>
                  <a:pt x="2004531" y="2155364"/>
                  <a:pt x="2010856" y="2156440"/>
                </a:cubicBezTo>
                <a:close/>
                <a:moveTo>
                  <a:pt x="642685" y="2154249"/>
                </a:moveTo>
                <a:cubicBezTo>
                  <a:pt x="642820" y="2154230"/>
                  <a:pt x="642958" y="2154230"/>
                  <a:pt x="643093" y="2154249"/>
                </a:cubicBezTo>
                <a:cubicBezTo>
                  <a:pt x="643928" y="2154364"/>
                  <a:pt x="644511" y="2155126"/>
                  <a:pt x="644399" y="2155964"/>
                </a:cubicBezTo>
                <a:cubicBezTo>
                  <a:pt x="644394" y="2156011"/>
                  <a:pt x="644387" y="2156050"/>
                  <a:pt x="644377" y="2156097"/>
                </a:cubicBezTo>
                <a:cubicBezTo>
                  <a:pt x="644214" y="2156869"/>
                  <a:pt x="643457" y="2157364"/>
                  <a:pt x="642685" y="2157202"/>
                </a:cubicBezTo>
                <a:cubicBezTo>
                  <a:pt x="642437" y="2157269"/>
                  <a:pt x="642177" y="2157269"/>
                  <a:pt x="641928" y="2157202"/>
                </a:cubicBezTo>
                <a:cubicBezTo>
                  <a:pt x="641113" y="2156993"/>
                  <a:pt x="640621" y="2156164"/>
                  <a:pt x="640830" y="2155345"/>
                </a:cubicBezTo>
                <a:cubicBezTo>
                  <a:pt x="641039" y="2154535"/>
                  <a:pt x="641869" y="2154040"/>
                  <a:pt x="642685" y="2154249"/>
                </a:cubicBezTo>
                <a:close/>
                <a:moveTo>
                  <a:pt x="1607567" y="2151107"/>
                </a:moveTo>
                <a:cubicBezTo>
                  <a:pt x="1607577" y="2151107"/>
                  <a:pt x="1607577" y="2151107"/>
                  <a:pt x="1607586" y="2151107"/>
                </a:cubicBezTo>
                <a:cubicBezTo>
                  <a:pt x="1618816" y="2152878"/>
                  <a:pt x="1626484" y="2163413"/>
                  <a:pt x="1624712" y="2174633"/>
                </a:cubicBezTo>
                <a:cubicBezTo>
                  <a:pt x="1622950" y="2185854"/>
                  <a:pt x="1612425" y="2193512"/>
                  <a:pt x="1601214" y="2191759"/>
                </a:cubicBezTo>
                <a:cubicBezTo>
                  <a:pt x="1589984" y="2190007"/>
                  <a:pt x="1582307" y="2179482"/>
                  <a:pt x="1584059" y="2168252"/>
                </a:cubicBezTo>
                <a:cubicBezTo>
                  <a:pt x="1585822" y="2157031"/>
                  <a:pt x="1596337" y="2149354"/>
                  <a:pt x="1607567" y="2151107"/>
                </a:cubicBezTo>
                <a:close/>
                <a:moveTo>
                  <a:pt x="1538892" y="2151106"/>
                </a:moveTo>
                <a:cubicBezTo>
                  <a:pt x="1548388" y="2152668"/>
                  <a:pt x="1554855" y="2161593"/>
                  <a:pt x="1553369" y="2171109"/>
                </a:cubicBezTo>
                <a:cubicBezTo>
                  <a:pt x="1553360" y="2171156"/>
                  <a:pt x="1553360" y="2171194"/>
                  <a:pt x="1553350" y="2171242"/>
                </a:cubicBezTo>
                <a:cubicBezTo>
                  <a:pt x="1551779" y="2180786"/>
                  <a:pt x="1542768" y="2187263"/>
                  <a:pt x="1533215" y="2185692"/>
                </a:cubicBezTo>
                <a:cubicBezTo>
                  <a:pt x="1523661" y="2184129"/>
                  <a:pt x="1517194" y="2175119"/>
                  <a:pt x="1518756" y="2165565"/>
                </a:cubicBezTo>
                <a:cubicBezTo>
                  <a:pt x="1520327" y="2156012"/>
                  <a:pt x="1529338" y="2149535"/>
                  <a:pt x="1538892" y="2151106"/>
                </a:cubicBezTo>
                <a:close/>
                <a:moveTo>
                  <a:pt x="1675670" y="2149964"/>
                </a:moveTo>
                <a:cubicBezTo>
                  <a:pt x="1675794" y="2149983"/>
                  <a:pt x="1675918" y="2150002"/>
                  <a:pt x="1676042" y="2150021"/>
                </a:cubicBezTo>
                <a:cubicBezTo>
                  <a:pt x="1686415" y="2151764"/>
                  <a:pt x="1693415" y="2161594"/>
                  <a:pt x="1691672" y="2171966"/>
                </a:cubicBezTo>
                <a:cubicBezTo>
                  <a:pt x="1689958" y="2182196"/>
                  <a:pt x="1680366" y="2189168"/>
                  <a:pt x="1670098" y="2187654"/>
                </a:cubicBezTo>
                <a:cubicBezTo>
                  <a:pt x="1659697" y="2186120"/>
                  <a:pt x="1652506" y="2176433"/>
                  <a:pt x="1654039" y="2166023"/>
                </a:cubicBezTo>
                <a:cubicBezTo>
                  <a:pt x="1655582" y="2155612"/>
                  <a:pt x="1665260" y="2148430"/>
                  <a:pt x="1675670" y="2149964"/>
                </a:cubicBezTo>
                <a:close/>
                <a:moveTo>
                  <a:pt x="747710" y="2149639"/>
                </a:moveTo>
                <a:cubicBezTo>
                  <a:pt x="748177" y="2149296"/>
                  <a:pt x="748832" y="2149401"/>
                  <a:pt x="749174" y="2149868"/>
                </a:cubicBezTo>
                <a:cubicBezTo>
                  <a:pt x="749479" y="2150220"/>
                  <a:pt x="749479" y="2150754"/>
                  <a:pt x="749174" y="2151106"/>
                </a:cubicBezTo>
                <a:cubicBezTo>
                  <a:pt x="749111" y="2151192"/>
                  <a:pt x="749034" y="2151268"/>
                  <a:pt x="748949" y="2151335"/>
                </a:cubicBezTo>
                <a:cubicBezTo>
                  <a:pt x="748481" y="2151678"/>
                  <a:pt x="747826" y="2151573"/>
                  <a:pt x="747484" y="2151106"/>
                </a:cubicBezTo>
                <a:cubicBezTo>
                  <a:pt x="747142" y="2150640"/>
                  <a:pt x="747243" y="2149982"/>
                  <a:pt x="747710" y="2149639"/>
                </a:cubicBezTo>
                <a:close/>
                <a:moveTo>
                  <a:pt x="2200498" y="2146630"/>
                </a:moveTo>
                <a:cubicBezTo>
                  <a:pt x="2206280" y="2147602"/>
                  <a:pt x="2210214" y="2153021"/>
                  <a:pt x="2209357" y="2158822"/>
                </a:cubicBezTo>
                <a:cubicBezTo>
                  <a:pt x="2209357" y="2158832"/>
                  <a:pt x="2209357" y="2158841"/>
                  <a:pt x="2209357" y="2158841"/>
                </a:cubicBezTo>
                <a:cubicBezTo>
                  <a:pt x="2208423" y="2164661"/>
                  <a:pt x="2202956" y="2168623"/>
                  <a:pt x="2197136" y="2167699"/>
                </a:cubicBezTo>
                <a:cubicBezTo>
                  <a:pt x="2191316" y="2166775"/>
                  <a:pt x="2187354" y="2161299"/>
                  <a:pt x="2188287" y="2155488"/>
                </a:cubicBezTo>
                <a:cubicBezTo>
                  <a:pt x="2189211" y="2149668"/>
                  <a:pt x="2194679" y="2145706"/>
                  <a:pt x="2200498" y="2146630"/>
                </a:cubicBezTo>
                <a:close/>
                <a:moveTo>
                  <a:pt x="1470979" y="2144343"/>
                </a:moveTo>
                <a:cubicBezTo>
                  <a:pt x="1480475" y="2145905"/>
                  <a:pt x="1486942" y="2154830"/>
                  <a:pt x="1485457" y="2164346"/>
                </a:cubicBezTo>
                <a:cubicBezTo>
                  <a:pt x="1485447" y="2164393"/>
                  <a:pt x="1485447" y="2164432"/>
                  <a:pt x="1485438" y="2164479"/>
                </a:cubicBezTo>
                <a:cubicBezTo>
                  <a:pt x="1483866" y="2174023"/>
                  <a:pt x="1474855" y="2180500"/>
                  <a:pt x="1465302" y="2178929"/>
                </a:cubicBezTo>
                <a:cubicBezTo>
                  <a:pt x="1455748" y="2177367"/>
                  <a:pt x="1449281" y="2168356"/>
                  <a:pt x="1450843" y="2158802"/>
                </a:cubicBezTo>
                <a:cubicBezTo>
                  <a:pt x="1452414" y="2149249"/>
                  <a:pt x="1461425" y="2142772"/>
                  <a:pt x="1470979" y="2144343"/>
                </a:cubicBezTo>
                <a:close/>
                <a:moveTo>
                  <a:pt x="1743584" y="2143010"/>
                </a:moveTo>
                <a:cubicBezTo>
                  <a:pt x="1753843" y="2144744"/>
                  <a:pt x="1760815" y="2154383"/>
                  <a:pt x="1759244" y="2164670"/>
                </a:cubicBezTo>
                <a:cubicBezTo>
                  <a:pt x="1757653" y="2175072"/>
                  <a:pt x="1747937" y="2182215"/>
                  <a:pt x="1737536" y="2180625"/>
                </a:cubicBezTo>
                <a:cubicBezTo>
                  <a:pt x="1727135" y="2179034"/>
                  <a:pt x="1719991" y="2169319"/>
                  <a:pt x="1721582" y="2158917"/>
                </a:cubicBezTo>
                <a:cubicBezTo>
                  <a:pt x="1721601" y="2158822"/>
                  <a:pt x="1721610" y="2158717"/>
                  <a:pt x="1721629" y="2158622"/>
                </a:cubicBezTo>
                <a:cubicBezTo>
                  <a:pt x="1723382" y="2148249"/>
                  <a:pt x="1733212" y="2141258"/>
                  <a:pt x="1743584" y="2143010"/>
                </a:cubicBezTo>
                <a:close/>
                <a:moveTo>
                  <a:pt x="858235" y="2139105"/>
                </a:moveTo>
                <a:cubicBezTo>
                  <a:pt x="860166" y="2139448"/>
                  <a:pt x="861476" y="2141258"/>
                  <a:pt x="861188" y="2143201"/>
                </a:cubicBezTo>
                <a:cubicBezTo>
                  <a:pt x="860858" y="2145087"/>
                  <a:pt x="859088" y="2146354"/>
                  <a:pt x="857199" y="2146077"/>
                </a:cubicBezTo>
                <a:cubicBezTo>
                  <a:pt x="855273" y="2145792"/>
                  <a:pt x="853944" y="2144001"/>
                  <a:pt x="854231" y="2142077"/>
                </a:cubicBezTo>
                <a:cubicBezTo>
                  <a:pt x="854518" y="2140143"/>
                  <a:pt x="856310" y="2138819"/>
                  <a:pt x="858235" y="2139105"/>
                </a:cubicBezTo>
                <a:close/>
                <a:moveTo>
                  <a:pt x="1148271" y="2135009"/>
                </a:moveTo>
                <a:cubicBezTo>
                  <a:pt x="1152857" y="2135695"/>
                  <a:pt x="1156039" y="2139943"/>
                  <a:pt x="1155415" y="2144534"/>
                </a:cubicBezTo>
                <a:cubicBezTo>
                  <a:pt x="1155403" y="2144639"/>
                  <a:pt x="1155388" y="2144734"/>
                  <a:pt x="1155372" y="2144839"/>
                </a:cubicBezTo>
                <a:cubicBezTo>
                  <a:pt x="1154620" y="2149507"/>
                  <a:pt x="1150220" y="2152688"/>
                  <a:pt x="1145546" y="2151935"/>
                </a:cubicBezTo>
                <a:cubicBezTo>
                  <a:pt x="1140871" y="2151183"/>
                  <a:pt x="1137693" y="2146782"/>
                  <a:pt x="1138445" y="2142106"/>
                </a:cubicBezTo>
                <a:cubicBezTo>
                  <a:pt x="1139198" y="2137438"/>
                  <a:pt x="1143597" y="2134257"/>
                  <a:pt x="1148271" y="2135009"/>
                </a:cubicBezTo>
                <a:close/>
                <a:moveTo>
                  <a:pt x="1810354" y="2134533"/>
                </a:moveTo>
                <a:cubicBezTo>
                  <a:pt x="1810392" y="2134543"/>
                  <a:pt x="1810431" y="2134543"/>
                  <a:pt x="1810469" y="2134552"/>
                </a:cubicBezTo>
                <a:cubicBezTo>
                  <a:pt x="1819136" y="2135972"/>
                  <a:pt x="1825013" y="2144154"/>
                  <a:pt x="1823594" y="2152821"/>
                </a:cubicBezTo>
                <a:cubicBezTo>
                  <a:pt x="1823594" y="2152850"/>
                  <a:pt x="1823585" y="2152869"/>
                  <a:pt x="1823585" y="2152898"/>
                </a:cubicBezTo>
                <a:cubicBezTo>
                  <a:pt x="1822165" y="2161622"/>
                  <a:pt x="1813945" y="2167538"/>
                  <a:pt x="1805220" y="2166118"/>
                </a:cubicBezTo>
                <a:cubicBezTo>
                  <a:pt x="1796495" y="2164708"/>
                  <a:pt x="1790571" y="2156488"/>
                  <a:pt x="1791990" y="2147764"/>
                </a:cubicBezTo>
                <a:cubicBezTo>
                  <a:pt x="1793409" y="2139039"/>
                  <a:pt x="1801629" y="2133114"/>
                  <a:pt x="1810354" y="2134533"/>
                </a:cubicBezTo>
                <a:close/>
                <a:moveTo>
                  <a:pt x="1403541" y="2133771"/>
                </a:moveTo>
                <a:cubicBezTo>
                  <a:pt x="1412352" y="2135229"/>
                  <a:pt x="1418343" y="2143515"/>
                  <a:pt x="1416971" y="2152345"/>
                </a:cubicBezTo>
                <a:cubicBezTo>
                  <a:pt x="1415543" y="2161165"/>
                  <a:pt x="1407246" y="2167156"/>
                  <a:pt x="1398436" y="2165747"/>
                </a:cubicBezTo>
                <a:cubicBezTo>
                  <a:pt x="1389597" y="2164337"/>
                  <a:pt x="1383586" y="2156041"/>
                  <a:pt x="1384996" y="2147202"/>
                </a:cubicBezTo>
                <a:cubicBezTo>
                  <a:pt x="1386406" y="2138372"/>
                  <a:pt x="1394712" y="2132362"/>
                  <a:pt x="1403541" y="2133771"/>
                </a:cubicBezTo>
                <a:close/>
                <a:moveTo>
                  <a:pt x="2073149" y="2129389"/>
                </a:moveTo>
                <a:cubicBezTo>
                  <a:pt x="2073215" y="2129399"/>
                  <a:pt x="2073273" y="2129408"/>
                  <a:pt x="2073330" y="2129418"/>
                </a:cubicBezTo>
                <a:cubicBezTo>
                  <a:pt x="2079321" y="2130247"/>
                  <a:pt x="2083512" y="2135781"/>
                  <a:pt x="2082674" y="2141772"/>
                </a:cubicBezTo>
                <a:cubicBezTo>
                  <a:pt x="2081816" y="2147553"/>
                  <a:pt x="2076530" y="2151621"/>
                  <a:pt x="2070720" y="2150973"/>
                </a:cubicBezTo>
                <a:cubicBezTo>
                  <a:pt x="2064757" y="2150297"/>
                  <a:pt x="2060471" y="2144925"/>
                  <a:pt x="2061147" y="2138962"/>
                </a:cubicBezTo>
                <a:cubicBezTo>
                  <a:pt x="2061814" y="2133009"/>
                  <a:pt x="2067186" y="2128713"/>
                  <a:pt x="2073149" y="2129389"/>
                </a:cubicBezTo>
                <a:close/>
                <a:moveTo>
                  <a:pt x="970345" y="2128818"/>
                </a:moveTo>
                <a:cubicBezTo>
                  <a:pt x="971047" y="2128961"/>
                  <a:pt x="971510" y="2129637"/>
                  <a:pt x="971393" y="2130342"/>
                </a:cubicBezTo>
                <a:cubicBezTo>
                  <a:pt x="971392" y="2130351"/>
                  <a:pt x="971390" y="2130361"/>
                  <a:pt x="971388" y="2130370"/>
                </a:cubicBezTo>
                <a:cubicBezTo>
                  <a:pt x="971276" y="2131047"/>
                  <a:pt x="970638" y="2131504"/>
                  <a:pt x="969964" y="2131389"/>
                </a:cubicBezTo>
                <a:cubicBezTo>
                  <a:pt x="969262" y="2131247"/>
                  <a:pt x="968799" y="2130570"/>
                  <a:pt x="968916" y="2129866"/>
                </a:cubicBezTo>
                <a:cubicBezTo>
                  <a:pt x="968918" y="2129856"/>
                  <a:pt x="968919" y="2129847"/>
                  <a:pt x="968921" y="2129837"/>
                </a:cubicBezTo>
                <a:cubicBezTo>
                  <a:pt x="969032" y="2129161"/>
                  <a:pt x="969671" y="2128703"/>
                  <a:pt x="970345" y="2128818"/>
                </a:cubicBezTo>
                <a:close/>
                <a:moveTo>
                  <a:pt x="2492249" y="2121103"/>
                </a:moveTo>
                <a:cubicBezTo>
                  <a:pt x="2492277" y="2121103"/>
                  <a:pt x="2492306" y="2121112"/>
                  <a:pt x="2492335" y="2121112"/>
                </a:cubicBezTo>
                <a:cubicBezTo>
                  <a:pt x="2494363" y="2121455"/>
                  <a:pt x="2495725" y="2123370"/>
                  <a:pt x="2495392" y="2125389"/>
                </a:cubicBezTo>
                <a:cubicBezTo>
                  <a:pt x="2495097" y="2127466"/>
                  <a:pt x="2493182" y="2128913"/>
                  <a:pt x="2491106" y="2128628"/>
                </a:cubicBezTo>
                <a:cubicBezTo>
                  <a:pt x="2489020" y="2128285"/>
                  <a:pt x="2487581" y="2126342"/>
                  <a:pt x="2487867" y="2124246"/>
                </a:cubicBezTo>
                <a:cubicBezTo>
                  <a:pt x="2487867" y="2124246"/>
                  <a:pt x="2487867" y="2124246"/>
                  <a:pt x="2487867" y="2124237"/>
                </a:cubicBezTo>
                <a:cubicBezTo>
                  <a:pt x="2488210" y="2122160"/>
                  <a:pt x="2490172" y="2120760"/>
                  <a:pt x="2492249" y="2121103"/>
                </a:cubicBezTo>
                <a:close/>
                <a:moveTo>
                  <a:pt x="2603406" y="2119198"/>
                </a:moveTo>
                <a:cubicBezTo>
                  <a:pt x="2603454" y="2119207"/>
                  <a:pt x="2603492" y="2119207"/>
                  <a:pt x="2603539" y="2119217"/>
                </a:cubicBezTo>
                <a:cubicBezTo>
                  <a:pt x="2604311" y="2119379"/>
                  <a:pt x="2604806" y="2120140"/>
                  <a:pt x="2604644" y="2120912"/>
                </a:cubicBezTo>
                <a:cubicBezTo>
                  <a:pt x="2604644" y="2120931"/>
                  <a:pt x="2604635" y="2120950"/>
                  <a:pt x="2604635" y="2120969"/>
                </a:cubicBezTo>
                <a:cubicBezTo>
                  <a:pt x="2604482" y="2121798"/>
                  <a:pt x="2603692" y="2122350"/>
                  <a:pt x="2602863" y="2122198"/>
                </a:cubicBezTo>
                <a:cubicBezTo>
                  <a:pt x="2602034" y="2122046"/>
                  <a:pt x="2601482" y="2121255"/>
                  <a:pt x="2601634" y="2120426"/>
                </a:cubicBezTo>
                <a:cubicBezTo>
                  <a:pt x="2601787" y="2119598"/>
                  <a:pt x="2602577" y="2119045"/>
                  <a:pt x="2603406" y="2119198"/>
                </a:cubicBezTo>
                <a:close/>
                <a:moveTo>
                  <a:pt x="1336962" y="2119103"/>
                </a:moveTo>
                <a:cubicBezTo>
                  <a:pt x="1336981" y="2119103"/>
                  <a:pt x="1337000" y="2119112"/>
                  <a:pt x="1337029" y="2119112"/>
                </a:cubicBezTo>
                <a:cubicBezTo>
                  <a:pt x="1344868" y="2120360"/>
                  <a:pt x="1350211" y="2127732"/>
                  <a:pt x="1348963" y="2135581"/>
                </a:cubicBezTo>
                <a:cubicBezTo>
                  <a:pt x="1347716" y="2143401"/>
                  <a:pt x="1340381" y="2148744"/>
                  <a:pt x="1332561" y="2147525"/>
                </a:cubicBezTo>
                <a:cubicBezTo>
                  <a:pt x="1324713" y="2146315"/>
                  <a:pt x="1319331" y="2138962"/>
                  <a:pt x="1320550" y="2131114"/>
                </a:cubicBezTo>
                <a:cubicBezTo>
                  <a:pt x="1321760" y="2123265"/>
                  <a:pt x="1329113" y="2117883"/>
                  <a:pt x="1336962" y="2119103"/>
                </a:cubicBezTo>
                <a:close/>
                <a:moveTo>
                  <a:pt x="1876553" y="2119008"/>
                </a:moveTo>
                <a:cubicBezTo>
                  <a:pt x="1876610" y="2119017"/>
                  <a:pt x="1876676" y="2119027"/>
                  <a:pt x="1876734" y="2119036"/>
                </a:cubicBezTo>
                <a:cubicBezTo>
                  <a:pt x="1884992" y="2120398"/>
                  <a:pt x="1890583" y="2128190"/>
                  <a:pt x="1889221" y="2136438"/>
                </a:cubicBezTo>
                <a:cubicBezTo>
                  <a:pt x="1889221" y="2136438"/>
                  <a:pt x="1889221" y="2136438"/>
                  <a:pt x="1889221" y="2136448"/>
                </a:cubicBezTo>
                <a:cubicBezTo>
                  <a:pt x="1887906" y="2144754"/>
                  <a:pt x="1880096" y="2150431"/>
                  <a:pt x="1871781" y="2149116"/>
                </a:cubicBezTo>
                <a:cubicBezTo>
                  <a:pt x="1863465" y="2147792"/>
                  <a:pt x="1857798" y="2139991"/>
                  <a:pt x="1859112" y="2131676"/>
                </a:cubicBezTo>
                <a:cubicBezTo>
                  <a:pt x="1860436" y="2123361"/>
                  <a:pt x="1868237" y="2117693"/>
                  <a:pt x="1876553" y="2119008"/>
                </a:cubicBezTo>
                <a:close/>
                <a:moveTo>
                  <a:pt x="2377091" y="2116721"/>
                </a:moveTo>
                <a:cubicBezTo>
                  <a:pt x="2377120" y="2116721"/>
                  <a:pt x="2377148" y="2116731"/>
                  <a:pt x="2377177" y="2116731"/>
                </a:cubicBezTo>
                <a:cubicBezTo>
                  <a:pt x="2381749" y="2117474"/>
                  <a:pt x="2384854" y="2121779"/>
                  <a:pt x="2384121" y="2126341"/>
                </a:cubicBezTo>
                <a:cubicBezTo>
                  <a:pt x="2383378" y="2130913"/>
                  <a:pt x="2379072" y="2134019"/>
                  <a:pt x="2374510" y="2133285"/>
                </a:cubicBezTo>
                <a:cubicBezTo>
                  <a:pt x="2369938" y="2132552"/>
                  <a:pt x="2366833" y="2128246"/>
                  <a:pt x="2367566" y="2123674"/>
                </a:cubicBezTo>
                <a:cubicBezTo>
                  <a:pt x="2368300" y="2119140"/>
                  <a:pt x="2372548" y="2116035"/>
                  <a:pt x="2377091" y="2116721"/>
                </a:cubicBezTo>
                <a:close/>
                <a:moveTo>
                  <a:pt x="2257649" y="2109959"/>
                </a:moveTo>
                <a:cubicBezTo>
                  <a:pt x="2263145" y="2110835"/>
                  <a:pt x="2266926" y="2115969"/>
                  <a:pt x="2266126" y="2121484"/>
                </a:cubicBezTo>
                <a:cubicBezTo>
                  <a:pt x="2265278" y="2126980"/>
                  <a:pt x="2260144" y="2130752"/>
                  <a:pt x="2254648" y="2129923"/>
                </a:cubicBezTo>
                <a:cubicBezTo>
                  <a:pt x="2249133" y="2129094"/>
                  <a:pt x="2245333" y="2123960"/>
                  <a:pt x="2246162" y="2118446"/>
                </a:cubicBezTo>
                <a:cubicBezTo>
                  <a:pt x="2246990" y="2112931"/>
                  <a:pt x="2252134" y="2109130"/>
                  <a:pt x="2257649" y="2109959"/>
                </a:cubicBezTo>
                <a:close/>
                <a:moveTo>
                  <a:pt x="1086930" y="2108053"/>
                </a:moveTo>
                <a:cubicBezTo>
                  <a:pt x="1089127" y="2108444"/>
                  <a:pt x="1090610" y="2110520"/>
                  <a:pt x="1090264" y="2112720"/>
                </a:cubicBezTo>
                <a:cubicBezTo>
                  <a:pt x="1089725" y="2114425"/>
                  <a:pt x="1088143" y="2115587"/>
                  <a:pt x="1086355" y="2115578"/>
                </a:cubicBezTo>
                <a:cubicBezTo>
                  <a:pt x="1084093" y="2115578"/>
                  <a:pt x="1082261" y="2113739"/>
                  <a:pt x="1082263" y="2111482"/>
                </a:cubicBezTo>
                <a:cubicBezTo>
                  <a:pt x="1082652" y="2109272"/>
                  <a:pt x="1084708" y="2107767"/>
                  <a:pt x="1086930" y="2108053"/>
                </a:cubicBezTo>
                <a:close/>
                <a:moveTo>
                  <a:pt x="595155" y="2105958"/>
                </a:moveTo>
                <a:cubicBezTo>
                  <a:pt x="595287" y="2106016"/>
                  <a:pt x="595393" y="2106120"/>
                  <a:pt x="595450" y="2106254"/>
                </a:cubicBezTo>
                <a:cubicBezTo>
                  <a:pt x="595576" y="2106539"/>
                  <a:pt x="595444" y="2106882"/>
                  <a:pt x="595155" y="2107006"/>
                </a:cubicBezTo>
                <a:cubicBezTo>
                  <a:pt x="595155" y="2107006"/>
                  <a:pt x="594583" y="2107101"/>
                  <a:pt x="594583" y="2107006"/>
                </a:cubicBezTo>
                <a:cubicBezTo>
                  <a:pt x="594583" y="2106911"/>
                  <a:pt x="594583" y="2106435"/>
                  <a:pt x="594583" y="2106435"/>
                </a:cubicBezTo>
                <a:cubicBezTo>
                  <a:pt x="594630" y="2106158"/>
                  <a:pt x="594873" y="2105958"/>
                  <a:pt x="595155" y="2105958"/>
                </a:cubicBezTo>
                <a:close/>
                <a:moveTo>
                  <a:pt x="494190" y="2105672"/>
                </a:moveTo>
                <a:cubicBezTo>
                  <a:pt x="494233" y="2105672"/>
                  <a:pt x="494276" y="2105682"/>
                  <a:pt x="494318" y="2105701"/>
                </a:cubicBezTo>
                <a:cubicBezTo>
                  <a:pt x="494670" y="2105805"/>
                  <a:pt x="494868" y="2106177"/>
                  <a:pt x="494762" y="2106529"/>
                </a:cubicBezTo>
                <a:cubicBezTo>
                  <a:pt x="494667" y="2106910"/>
                  <a:pt x="494295" y="2107158"/>
                  <a:pt x="493905" y="2107101"/>
                </a:cubicBezTo>
                <a:cubicBezTo>
                  <a:pt x="493901" y="2107101"/>
                  <a:pt x="493897" y="2107101"/>
                  <a:pt x="493893" y="2107101"/>
                </a:cubicBezTo>
                <a:cubicBezTo>
                  <a:pt x="493476" y="2107043"/>
                  <a:pt x="493183" y="2106663"/>
                  <a:pt x="493238" y="2106243"/>
                </a:cubicBezTo>
                <a:cubicBezTo>
                  <a:pt x="493242" y="2106224"/>
                  <a:pt x="493245" y="2106215"/>
                  <a:pt x="493249" y="2106196"/>
                </a:cubicBezTo>
                <a:cubicBezTo>
                  <a:pt x="493364" y="2105796"/>
                  <a:pt x="493785" y="2105558"/>
                  <a:pt x="494190" y="2105672"/>
                </a:cubicBezTo>
                <a:close/>
                <a:moveTo>
                  <a:pt x="698883" y="2102815"/>
                </a:moveTo>
                <a:cubicBezTo>
                  <a:pt x="698928" y="2102825"/>
                  <a:pt x="698973" y="2102825"/>
                  <a:pt x="699018" y="2102834"/>
                </a:cubicBezTo>
                <a:cubicBezTo>
                  <a:pt x="699789" y="2102996"/>
                  <a:pt x="700284" y="2103758"/>
                  <a:pt x="700121" y="2104530"/>
                </a:cubicBezTo>
                <a:cubicBezTo>
                  <a:pt x="699906" y="2105111"/>
                  <a:pt x="699362" y="2105501"/>
                  <a:pt x="698743" y="2105520"/>
                </a:cubicBezTo>
                <a:cubicBezTo>
                  <a:pt x="697901" y="2105549"/>
                  <a:pt x="697197" y="2104891"/>
                  <a:pt x="697168" y="2104053"/>
                </a:cubicBezTo>
                <a:cubicBezTo>
                  <a:pt x="697173" y="2104006"/>
                  <a:pt x="697180" y="2103967"/>
                  <a:pt x="697190" y="2103920"/>
                </a:cubicBezTo>
                <a:cubicBezTo>
                  <a:pt x="697353" y="2103148"/>
                  <a:pt x="698110" y="2102653"/>
                  <a:pt x="698883" y="2102815"/>
                </a:cubicBezTo>
                <a:close/>
                <a:moveTo>
                  <a:pt x="1941227" y="2100529"/>
                </a:moveTo>
                <a:cubicBezTo>
                  <a:pt x="1948266" y="2101653"/>
                  <a:pt x="1953076" y="2108244"/>
                  <a:pt x="1951991" y="2115293"/>
                </a:cubicBezTo>
                <a:cubicBezTo>
                  <a:pt x="1951991" y="2115312"/>
                  <a:pt x="1951981" y="2115340"/>
                  <a:pt x="1951981" y="2115360"/>
                </a:cubicBezTo>
                <a:cubicBezTo>
                  <a:pt x="1950857" y="2122427"/>
                  <a:pt x="1944209" y="2127237"/>
                  <a:pt x="1937151" y="2126113"/>
                </a:cubicBezTo>
                <a:cubicBezTo>
                  <a:pt x="1930083" y="2124989"/>
                  <a:pt x="1925273" y="2118350"/>
                  <a:pt x="1926397" y="2111283"/>
                </a:cubicBezTo>
                <a:cubicBezTo>
                  <a:pt x="1927521" y="2104215"/>
                  <a:pt x="1934160" y="2099405"/>
                  <a:pt x="1941227" y="2100529"/>
                </a:cubicBezTo>
                <a:close/>
                <a:moveTo>
                  <a:pt x="1271810" y="2099100"/>
                </a:moveTo>
                <a:cubicBezTo>
                  <a:pt x="1271829" y="2099100"/>
                  <a:pt x="1271848" y="2099110"/>
                  <a:pt x="1271868" y="2099110"/>
                </a:cubicBezTo>
                <a:cubicBezTo>
                  <a:pt x="1279192" y="2100310"/>
                  <a:pt x="1284155" y="2107206"/>
                  <a:pt x="1282955" y="2114531"/>
                </a:cubicBezTo>
                <a:cubicBezTo>
                  <a:pt x="1281764" y="2121827"/>
                  <a:pt x="1274896" y="2126790"/>
                  <a:pt x="1267591" y="2125627"/>
                </a:cubicBezTo>
                <a:cubicBezTo>
                  <a:pt x="1260266" y="2124465"/>
                  <a:pt x="1255275" y="2117579"/>
                  <a:pt x="1256437" y="2110254"/>
                </a:cubicBezTo>
                <a:cubicBezTo>
                  <a:pt x="1257599" y="2102929"/>
                  <a:pt x="1264486" y="2097938"/>
                  <a:pt x="1271810" y="2099100"/>
                </a:cubicBezTo>
                <a:close/>
                <a:moveTo>
                  <a:pt x="2133538" y="2097576"/>
                </a:moveTo>
                <a:cubicBezTo>
                  <a:pt x="2139272" y="2098481"/>
                  <a:pt x="2143282" y="2103729"/>
                  <a:pt x="2142644" y="2109501"/>
                </a:cubicBezTo>
                <a:cubicBezTo>
                  <a:pt x="2141977" y="2115464"/>
                  <a:pt x="2136615" y="2119759"/>
                  <a:pt x="2130652" y="2119093"/>
                </a:cubicBezTo>
                <a:cubicBezTo>
                  <a:pt x="2124689" y="2118426"/>
                  <a:pt x="2120394" y="2113063"/>
                  <a:pt x="2121060" y="2107101"/>
                </a:cubicBezTo>
                <a:cubicBezTo>
                  <a:pt x="2121070" y="2107005"/>
                  <a:pt x="2121089" y="2106910"/>
                  <a:pt x="2121098" y="2106805"/>
                </a:cubicBezTo>
                <a:cubicBezTo>
                  <a:pt x="2121984" y="2100824"/>
                  <a:pt x="2127556" y="2096690"/>
                  <a:pt x="2133538" y="2097576"/>
                </a:cubicBezTo>
                <a:close/>
                <a:moveTo>
                  <a:pt x="914814" y="2089194"/>
                </a:moveTo>
                <a:cubicBezTo>
                  <a:pt x="915477" y="2089308"/>
                  <a:pt x="915932" y="2089927"/>
                  <a:pt x="915837" y="2090584"/>
                </a:cubicBezTo>
                <a:cubicBezTo>
                  <a:pt x="915742" y="2091270"/>
                  <a:pt x="915115" y="2091737"/>
                  <a:pt x="914438" y="2091642"/>
                </a:cubicBezTo>
                <a:cubicBezTo>
                  <a:pt x="913761" y="2091546"/>
                  <a:pt x="913289" y="2090918"/>
                  <a:pt x="913386" y="2090242"/>
                </a:cubicBezTo>
                <a:cubicBezTo>
                  <a:pt x="913387" y="2090232"/>
                  <a:pt x="913388" y="2090222"/>
                  <a:pt x="913390" y="2090213"/>
                </a:cubicBezTo>
                <a:cubicBezTo>
                  <a:pt x="913502" y="2089537"/>
                  <a:pt x="914140" y="2089080"/>
                  <a:pt x="914814" y="2089194"/>
                </a:cubicBezTo>
                <a:close/>
                <a:moveTo>
                  <a:pt x="806324" y="2088717"/>
                </a:moveTo>
                <a:cubicBezTo>
                  <a:pt x="812090" y="2089641"/>
                  <a:pt x="816038" y="2095033"/>
                  <a:pt x="815182" y="2100814"/>
                </a:cubicBezTo>
                <a:cubicBezTo>
                  <a:pt x="814278" y="2106558"/>
                  <a:pt x="808902" y="2110492"/>
                  <a:pt x="803152" y="2109625"/>
                </a:cubicBezTo>
                <a:cubicBezTo>
                  <a:pt x="797379" y="2108748"/>
                  <a:pt x="793409" y="2103357"/>
                  <a:pt x="794285" y="2097585"/>
                </a:cubicBezTo>
                <a:cubicBezTo>
                  <a:pt x="795161" y="2091813"/>
                  <a:pt x="800551" y="2087841"/>
                  <a:pt x="806324" y="2088717"/>
                </a:cubicBezTo>
                <a:close/>
                <a:moveTo>
                  <a:pt x="2004474" y="2076811"/>
                </a:moveTo>
                <a:cubicBezTo>
                  <a:pt x="2010703" y="2077783"/>
                  <a:pt x="2014970" y="2083631"/>
                  <a:pt x="2013999" y="2089861"/>
                </a:cubicBezTo>
                <a:cubicBezTo>
                  <a:pt x="2012999" y="2095966"/>
                  <a:pt x="2007274" y="2100148"/>
                  <a:pt x="2001150" y="2099233"/>
                </a:cubicBezTo>
                <a:cubicBezTo>
                  <a:pt x="1994958" y="2098319"/>
                  <a:pt x="1990682" y="2092556"/>
                  <a:pt x="1991606" y="2086365"/>
                </a:cubicBezTo>
                <a:cubicBezTo>
                  <a:pt x="1992520" y="2080174"/>
                  <a:pt x="1998283" y="2075897"/>
                  <a:pt x="2004474" y="2076811"/>
                </a:cubicBezTo>
                <a:close/>
                <a:moveTo>
                  <a:pt x="2539875" y="2076050"/>
                </a:moveTo>
                <a:cubicBezTo>
                  <a:pt x="2539922" y="2076050"/>
                  <a:pt x="2539960" y="2076060"/>
                  <a:pt x="2539998" y="2076079"/>
                </a:cubicBezTo>
                <a:cubicBezTo>
                  <a:pt x="2540351" y="2076183"/>
                  <a:pt x="2540551" y="2076555"/>
                  <a:pt x="2540446" y="2076907"/>
                </a:cubicBezTo>
                <a:cubicBezTo>
                  <a:pt x="2540446" y="2076907"/>
                  <a:pt x="2540446" y="2076917"/>
                  <a:pt x="2540446" y="2076917"/>
                </a:cubicBezTo>
                <a:cubicBezTo>
                  <a:pt x="2540389" y="2077336"/>
                  <a:pt x="2540008" y="2077631"/>
                  <a:pt x="2539589" y="2077574"/>
                </a:cubicBezTo>
                <a:cubicBezTo>
                  <a:pt x="2539179" y="2077441"/>
                  <a:pt x="2538903" y="2077050"/>
                  <a:pt x="2538922" y="2076621"/>
                </a:cubicBezTo>
                <a:cubicBezTo>
                  <a:pt x="2538922" y="2076602"/>
                  <a:pt x="2538932" y="2076593"/>
                  <a:pt x="2538932" y="2076574"/>
                </a:cubicBezTo>
                <a:cubicBezTo>
                  <a:pt x="2539046" y="2076174"/>
                  <a:pt x="2539465" y="2075936"/>
                  <a:pt x="2539875" y="2076050"/>
                </a:cubicBezTo>
                <a:close/>
                <a:moveTo>
                  <a:pt x="1208088" y="2075764"/>
                </a:moveTo>
                <a:cubicBezTo>
                  <a:pt x="1214299" y="2076735"/>
                  <a:pt x="1218537" y="2082555"/>
                  <a:pt x="1217566" y="2088766"/>
                </a:cubicBezTo>
                <a:cubicBezTo>
                  <a:pt x="1216594" y="2094976"/>
                  <a:pt x="1210774" y="2099214"/>
                  <a:pt x="1204564" y="2098243"/>
                </a:cubicBezTo>
                <a:cubicBezTo>
                  <a:pt x="1198354" y="2097271"/>
                  <a:pt x="1194115" y="2091452"/>
                  <a:pt x="1195087" y="2085241"/>
                </a:cubicBezTo>
                <a:cubicBezTo>
                  <a:pt x="1196058" y="2079031"/>
                  <a:pt x="1201878" y="2074792"/>
                  <a:pt x="1208088" y="2075764"/>
                </a:cubicBezTo>
                <a:close/>
                <a:moveTo>
                  <a:pt x="1602424" y="2074907"/>
                </a:moveTo>
                <a:cubicBezTo>
                  <a:pt x="1613311" y="2076707"/>
                  <a:pt x="1620712" y="2086956"/>
                  <a:pt x="1618997" y="2097862"/>
                </a:cubicBezTo>
                <a:cubicBezTo>
                  <a:pt x="1617225" y="2108749"/>
                  <a:pt x="1606977" y="2116159"/>
                  <a:pt x="1596080" y="2114407"/>
                </a:cubicBezTo>
                <a:cubicBezTo>
                  <a:pt x="1585174" y="2112654"/>
                  <a:pt x="1577754" y="2102396"/>
                  <a:pt x="1579506" y="2091490"/>
                </a:cubicBezTo>
                <a:cubicBezTo>
                  <a:pt x="1581259" y="2080574"/>
                  <a:pt x="1591517" y="2073154"/>
                  <a:pt x="1602424" y="2074907"/>
                </a:cubicBezTo>
                <a:close/>
                <a:moveTo>
                  <a:pt x="1670718" y="2072716"/>
                </a:moveTo>
                <a:cubicBezTo>
                  <a:pt x="1670765" y="2072725"/>
                  <a:pt x="1670803" y="2072725"/>
                  <a:pt x="1670851" y="2072735"/>
                </a:cubicBezTo>
                <a:cubicBezTo>
                  <a:pt x="1682014" y="2074554"/>
                  <a:pt x="1689587" y="2085079"/>
                  <a:pt x="1687767" y="2096243"/>
                </a:cubicBezTo>
                <a:cubicBezTo>
                  <a:pt x="1687767" y="2096262"/>
                  <a:pt x="1687758" y="2096281"/>
                  <a:pt x="1687758" y="2096300"/>
                </a:cubicBezTo>
                <a:cubicBezTo>
                  <a:pt x="1685948" y="2107520"/>
                  <a:pt x="1675394" y="2115150"/>
                  <a:pt x="1664174" y="2113340"/>
                </a:cubicBezTo>
                <a:cubicBezTo>
                  <a:pt x="1652953" y="2111530"/>
                  <a:pt x="1645324" y="2100977"/>
                  <a:pt x="1647134" y="2089756"/>
                </a:cubicBezTo>
                <a:cubicBezTo>
                  <a:pt x="1648943" y="2078536"/>
                  <a:pt x="1659497" y="2070906"/>
                  <a:pt x="1670718" y="2072716"/>
                </a:cubicBezTo>
                <a:close/>
                <a:moveTo>
                  <a:pt x="1028447" y="2072430"/>
                </a:moveTo>
                <a:cubicBezTo>
                  <a:pt x="1028453" y="2072430"/>
                  <a:pt x="1028459" y="2072430"/>
                  <a:pt x="1028464" y="2072430"/>
                </a:cubicBezTo>
                <a:cubicBezTo>
                  <a:pt x="1030957" y="2072830"/>
                  <a:pt x="1032656" y="2075173"/>
                  <a:pt x="1032257" y="2077669"/>
                </a:cubicBezTo>
                <a:cubicBezTo>
                  <a:pt x="1032251" y="2077717"/>
                  <a:pt x="1032243" y="2077755"/>
                  <a:pt x="1032235" y="2077793"/>
                </a:cubicBezTo>
                <a:cubicBezTo>
                  <a:pt x="1031786" y="2080231"/>
                  <a:pt x="1029449" y="2081831"/>
                  <a:pt x="1027019" y="2081384"/>
                </a:cubicBezTo>
                <a:cubicBezTo>
                  <a:pt x="1026948" y="2081374"/>
                  <a:pt x="1026879" y="2081365"/>
                  <a:pt x="1026809" y="2081346"/>
                </a:cubicBezTo>
                <a:cubicBezTo>
                  <a:pt x="1024430" y="2080908"/>
                  <a:pt x="1022861" y="2078621"/>
                  <a:pt x="1023304" y="2076240"/>
                </a:cubicBezTo>
                <a:cubicBezTo>
                  <a:pt x="1023309" y="2076212"/>
                  <a:pt x="1023313" y="2076173"/>
                  <a:pt x="1023318" y="2076145"/>
                </a:cubicBezTo>
                <a:cubicBezTo>
                  <a:pt x="1023710" y="2073697"/>
                  <a:pt x="1026006" y="2072040"/>
                  <a:pt x="1028447" y="2072430"/>
                </a:cubicBezTo>
                <a:close/>
                <a:moveTo>
                  <a:pt x="1534130" y="2072335"/>
                </a:moveTo>
                <a:cubicBezTo>
                  <a:pt x="1534196" y="2072345"/>
                  <a:pt x="1534263" y="2072354"/>
                  <a:pt x="1534320" y="2072364"/>
                </a:cubicBezTo>
                <a:cubicBezTo>
                  <a:pt x="1545179" y="2074116"/>
                  <a:pt x="1552551" y="2084346"/>
                  <a:pt x="1550798" y="2095195"/>
                </a:cubicBezTo>
                <a:cubicBezTo>
                  <a:pt x="1549084" y="2106111"/>
                  <a:pt x="1538854" y="2113569"/>
                  <a:pt x="1527948" y="2111864"/>
                </a:cubicBezTo>
                <a:cubicBezTo>
                  <a:pt x="1517032" y="2110149"/>
                  <a:pt x="1509564" y="2099920"/>
                  <a:pt x="1511279" y="2089004"/>
                </a:cubicBezTo>
                <a:cubicBezTo>
                  <a:pt x="1512984" y="2078088"/>
                  <a:pt x="1523214" y="2070630"/>
                  <a:pt x="1534130" y="2072335"/>
                </a:cubicBezTo>
                <a:close/>
                <a:moveTo>
                  <a:pt x="2428812" y="2072049"/>
                </a:moveTo>
                <a:cubicBezTo>
                  <a:pt x="2433346" y="2072782"/>
                  <a:pt x="2436451" y="2077030"/>
                  <a:pt x="2435765" y="2081574"/>
                </a:cubicBezTo>
                <a:cubicBezTo>
                  <a:pt x="2435765" y="2081602"/>
                  <a:pt x="2435756" y="2081631"/>
                  <a:pt x="2435756" y="2081659"/>
                </a:cubicBezTo>
                <a:cubicBezTo>
                  <a:pt x="2435013" y="2086231"/>
                  <a:pt x="2430708" y="2089336"/>
                  <a:pt x="2426145" y="2088603"/>
                </a:cubicBezTo>
                <a:cubicBezTo>
                  <a:pt x="2421573" y="2087860"/>
                  <a:pt x="2418468" y="2083555"/>
                  <a:pt x="2419201" y="2078992"/>
                </a:cubicBezTo>
                <a:cubicBezTo>
                  <a:pt x="2419935" y="2074420"/>
                  <a:pt x="2424240" y="2071315"/>
                  <a:pt x="2428812" y="2072049"/>
                </a:cubicBezTo>
                <a:close/>
                <a:moveTo>
                  <a:pt x="2312608" y="2069382"/>
                </a:moveTo>
                <a:cubicBezTo>
                  <a:pt x="2318103" y="2070258"/>
                  <a:pt x="2321885" y="2075392"/>
                  <a:pt x="2321085" y="2080907"/>
                </a:cubicBezTo>
                <a:cubicBezTo>
                  <a:pt x="2320237" y="2086403"/>
                  <a:pt x="2315103" y="2090175"/>
                  <a:pt x="2309607" y="2089346"/>
                </a:cubicBezTo>
                <a:cubicBezTo>
                  <a:pt x="2304092" y="2088517"/>
                  <a:pt x="2300292" y="2083383"/>
                  <a:pt x="2301121" y="2077869"/>
                </a:cubicBezTo>
                <a:cubicBezTo>
                  <a:pt x="2301949" y="2072353"/>
                  <a:pt x="2307093" y="2068553"/>
                  <a:pt x="2312608" y="2069382"/>
                </a:cubicBezTo>
                <a:close/>
                <a:moveTo>
                  <a:pt x="2648840" y="2069001"/>
                </a:moveTo>
                <a:cubicBezTo>
                  <a:pt x="2649221" y="2069116"/>
                  <a:pt x="2649488" y="2069458"/>
                  <a:pt x="2649507" y="2069858"/>
                </a:cubicBezTo>
                <a:cubicBezTo>
                  <a:pt x="2649507" y="2069897"/>
                  <a:pt x="2649498" y="2069944"/>
                  <a:pt x="2649488" y="2069982"/>
                </a:cubicBezTo>
                <a:cubicBezTo>
                  <a:pt x="2649374" y="2070392"/>
                  <a:pt x="2648964" y="2070630"/>
                  <a:pt x="2648555" y="2070525"/>
                </a:cubicBezTo>
                <a:cubicBezTo>
                  <a:pt x="2648174" y="2070430"/>
                  <a:pt x="2647926" y="2070058"/>
                  <a:pt x="2647983" y="2069668"/>
                </a:cubicBezTo>
                <a:cubicBezTo>
                  <a:pt x="2647983" y="2069001"/>
                  <a:pt x="2648840" y="2069001"/>
                  <a:pt x="2648840" y="2069001"/>
                </a:cubicBezTo>
                <a:close/>
                <a:moveTo>
                  <a:pt x="1738440" y="2066811"/>
                </a:moveTo>
                <a:cubicBezTo>
                  <a:pt x="1738564" y="2066830"/>
                  <a:pt x="1738688" y="2066849"/>
                  <a:pt x="1738812" y="2066868"/>
                </a:cubicBezTo>
                <a:cubicBezTo>
                  <a:pt x="1749185" y="2068611"/>
                  <a:pt x="1756186" y="2078441"/>
                  <a:pt x="1754442" y="2088813"/>
                </a:cubicBezTo>
                <a:cubicBezTo>
                  <a:pt x="1752718" y="2099043"/>
                  <a:pt x="1743136" y="2106016"/>
                  <a:pt x="1732868" y="2104501"/>
                </a:cubicBezTo>
                <a:cubicBezTo>
                  <a:pt x="1722467" y="2102967"/>
                  <a:pt x="1715276" y="2093281"/>
                  <a:pt x="1716809" y="2082870"/>
                </a:cubicBezTo>
                <a:cubicBezTo>
                  <a:pt x="1718352" y="2072459"/>
                  <a:pt x="1728030" y="2065277"/>
                  <a:pt x="1738440" y="2066811"/>
                </a:cubicBezTo>
                <a:close/>
                <a:moveTo>
                  <a:pt x="1466216" y="2065382"/>
                </a:moveTo>
                <a:cubicBezTo>
                  <a:pt x="1466340" y="2065401"/>
                  <a:pt x="1466464" y="2065420"/>
                  <a:pt x="1466588" y="2065439"/>
                </a:cubicBezTo>
                <a:cubicBezTo>
                  <a:pt x="1476961" y="2067182"/>
                  <a:pt x="1483962" y="2077011"/>
                  <a:pt x="1482218" y="2087384"/>
                </a:cubicBezTo>
                <a:cubicBezTo>
                  <a:pt x="1480494" y="2097614"/>
                  <a:pt x="1470912" y="2104586"/>
                  <a:pt x="1460644" y="2103072"/>
                </a:cubicBezTo>
                <a:cubicBezTo>
                  <a:pt x="1450243" y="2101538"/>
                  <a:pt x="1443052" y="2091852"/>
                  <a:pt x="1444585" y="2081441"/>
                </a:cubicBezTo>
                <a:cubicBezTo>
                  <a:pt x="1446128" y="2071030"/>
                  <a:pt x="1455806" y="2063848"/>
                  <a:pt x="1466216" y="2065382"/>
                </a:cubicBezTo>
                <a:close/>
                <a:moveTo>
                  <a:pt x="2191735" y="2062143"/>
                </a:moveTo>
                <a:cubicBezTo>
                  <a:pt x="2197546" y="2063067"/>
                  <a:pt x="2201508" y="2068525"/>
                  <a:pt x="2200594" y="2074335"/>
                </a:cubicBezTo>
                <a:cubicBezTo>
                  <a:pt x="2200594" y="2074344"/>
                  <a:pt x="2200594" y="2074354"/>
                  <a:pt x="2200594" y="2074354"/>
                </a:cubicBezTo>
                <a:cubicBezTo>
                  <a:pt x="2199660" y="2080174"/>
                  <a:pt x="2194193" y="2084136"/>
                  <a:pt x="2188373" y="2083212"/>
                </a:cubicBezTo>
                <a:cubicBezTo>
                  <a:pt x="2182553" y="2082288"/>
                  <a:pt x="2178591" y="2076811"/>
                  <a:pt x="2179524" y="2071001"/>
                </a:cubicBezTo>
                <a:cubicBezTo>
                  <a:pt x="2180448" y="2065181"/>
                  <a:pt x="2185916" y="2061219"/>
                  <a:pt x="2191735" y="2062143"/>
                </a:cubicBezTo>
                <a:close/>
                <a:moveTo>
                  <a:pt x="1805306" y="2056333"/>
                </a:moveTo>
                <a:cubicBezTo>
                  <a:pt x="1814812" y="2057895"/>
                  <a:pt x="1821308" y="2066801"/>
                  <a:pt x="1819879" y="2076335"/>
                </a:cubicBezTo>
                <a:cubicBezTo>
                  <a:pt x="1819879" y="2076354"/>
                  <a:pt x="1819870" y="2076374"/>
                  <a:pt x="1819870" y="2076383"/>
                </a:cubicBezTo>
                <a:cubicBezTo>
                  <a:pt x="1818355" y="2085946"/>
                  <a:pt x="1809373" y="2092471"/>
                  <a:pt x="1799820" y="2090956"/>
                </a:cubicBezTo>
                <a:cubicBezTo>
                  <a:pt x="1790257" y="2089432"/>
                  <a:pt x="1783732" y="2080460"/>
                  <a:pt x="1785256" y="2070897"/>
                </a:cubicBezTo>
                <a:cubicBezTo>
                  <a:pt x="1786770" y="2061333"/>
                  <a:pt x="1795743" y="2054818"/>
                  <a:pt x="1805306" y="2056333"/>
                </a:cubicBezTo>
                <a:close/>
                <a:moveTo>
                  <a:pt x="550292" y="2054428"/>
                </a:moveTo>
                <a:cubicBezTo>
                  <a:pt x="550570" y="2054723"/>
                  <a:pt x="550570" y="2055181"/>
                  <a:pt x="550292" y="2055476"/>
                </a:cubicBezTo>
                <a:cubicBezTo>
                  <a:pt x="549720" y="2055476"/>
                  <a:pt x="549720" y="2055476"/>
                  <a:pt x="549720" y="2055476"/>
                </a:cubicBezTo>
                <a:cubicBezTo>
                  <a:pt x="549619" y="2055295"/>
                  <a:pt x="549619" y="2055085"/>
                  <a:pt x="549720" y="2054904"/>
                </a:cubicBezTo>
                <a:cubicBezTo>
                  <a:pt x="549767" y="2054628"/>
                  <a:pt x="550010" y="2054428"/>
                  <a:pt x="550292" y="2054428"/>
                </a:cubicBezTo>
                <a:close/>
                <a:moveTo>
                  <a:pt x="651352" y="2054142"/>
                </a:moveTo>
                <a:cubicBezTo>
                  <a:pt x="651392" y="2054142"/>
                  <a:pt x="651431" y="2054151"/>
                  <a:pt x="651470" y="2054161"/>
                </a:cubicBezTo>
                <a:cubicBezTo>
                  <a:pt x="651985" y="2054265"/>
                  <a:pt x="652316" y="2054770"/>
                  <a:pt x="652209" y="2055285"/>
                </a:cubicBezTo>
                <a:cubicBezTo>
                  <a:pt x="652206" y="2055313"/>
                  <a:pt x="652203" y="2055332"/>
                  <a:pt x="652199" y="2055361"/>
                </a:cubicBezTo>
                <a:cubicBezTo>
                  <a:pt x="652097" y="2055923"/>
                  <a:pt x="651553" y="2056304"/>
                  <a:pt x="650982" y="2056208"/>
                </a:cubicBezTo>
                <a:cubicBezTo>
                  <a:pt x="650414" y="2056104"/>
                  <a:pt x="650034" y="2055561"/>
                  <a:pt x="650136" y="2054989"/>
                </a:cubicBezTo>
                <a:cubicBezTo>
                  <a:pt x="650238" y="2054418"/>
                  <a:pt x="650782" y="2054037"/>
                  <a:pt x="651352" y="2054142"/>
                </a:cubicBezTo>
                <a:close/>
                <a:moveTo>
                  <a:pt x="1398875" y="2053952"/>
                </a:moveTo>
                <a:cubicBezTo>
                  <a:pt x="1398979" y="2053961"/>
                  <a:pt x="1399084" y="2053980"/>
                  <a:pt x="1399179" y="2053999"/>
                </a:cubicBezTo>
                <a:cubicBezTo>
                  <a:pt x="1408438" y="2055438"/>
                  <a:pt x="1414772" y="2064105"/>
                  <a:pt x="1413334" y="2073354"/>
                </a:cubicBezTo>
                <a:cubicBezTo>
                  <a:pt x="1411895" y="2082613"/>
                  <a:pt x="1403228" y="2088947"/>
                  <a:pt x="1393969" y="2087499"/>
                </a:cubicBezTo>
                <a:cubicBezTo>
                  <a:pt x="1384721" y="2086061"/>
                  <a:pt x="1378386" y="2077393"/>
                  <a:pt x="1379825" y="2068144"/>
                </a:cubicBezTo>
                <a:cubicBezTo>
                  <a:pt x="1381339" y="2059067"/>
                  <a:pt x="1389750" y="2052809"/>
                  <a:pt x="1398875" y="2053952"/>
                </a:cubicBezTo>
                <a:close/>
                <a:moveTo>
                  <a:pt x="1145700" y="2051570"/>
                </a:moveTo>
                <a:cubicBezTo>
                  <a:pt x="1145715" y="2051570"/>
                  <a:pt x="1145731" y="2051580"/>
                  <a:pt x="1145746" y="2051580"/>
                </a:cubicBezTo>
                <a:cubicBezTo>
                  <a:pt x="1148914" y="2052085"/>
                  <a:pt x="1151069" y="2055066"/>
                  <a:pt x="1150558" y="2058238"/>
                </a:cubicBezTo>
                <a:cubicBezTo>
                  <a:pt x="1150550" y="2058295"/>
                  <a:pt x="1150542" y="2058343"/>
                  <a:pt x="1150532" y="2058390"/>
                </a:cubicBezTo>
                <a:cubicBezTo>
                  <a:pt x="1149969" y="2061505"/>
                  <a:pt x="1146997" y="2063562"/>
                  <a:pt x="1143890" y="2063000"/>
                </a:cubicBezTo>
                <a:cubicBezTo>
                  <a:pt x="1143538" y="2062981"/>
                  <a:pt x="1143189" y="2062924"/>
                  <a:pt x="1142847" y="2062838"/>
                </a:cubicBezTo>
                <a:cubicBezTo>
                  <a:pt x="1139737" y="2062048"/>
                  <a:pt x="1137854" y="2058886"/>
                  <a:pt x="1138641" y="2055780"/>
                </a:cubicBezTo>
                <a:cubicBezTo>
                  <a:pt x="1139429" y="2052666"/>
                  <a:pt x="1142589" y="2050780"/>
                  <a:pt x="1145700" y="2051570"/>
                </a:cubicBezTo>
                <a:close/>
                <a:moveTo>
                  <a:pt x="755079" y="2051380"/>
                </a:moveTo>
                <a:cubicBezTo>
                  <a:pt x="755125" y="2051389"/>
                  <a:pt x="755170" y="2051389"/>
                  <a:pt x="755215" y="2051399"/>
                </a:cubicBezTo>
                <a:cubicBezTo>
                  <a:pt x="755986" y="2051560"/>
                  <a:pt x="756480" y="2052322"/>
                  <a:pt x="756317" y="2053094"/>
                </a:cubicBezTo>
                <a:cubicBezTo>
                  <a:pt x="756315" y="2053113"/>
                  <a:pt x="756312" y="2053132"/>
                  <a:pt x="756309" y="2053151"/>
                </a:cubicBezTo>
                <a:cubicBezTo>
                  <a:pt x="756159" y="2053980"/>
                  <a:pt x="755367" y="2054532"/>
                  <a:pt x="754538" y="2054380"/>
                </a:cubicBezTo>
                <a:cubicBezTo>
                  <a:pt x="753710" y="2054227"/>
                  <a:pt x="753159" y="2053437"/>
                  <a:pt x="753309" y="2052608"/>
                </a:cubicBezTo>
                <a:cubicBezTo>
                  <a:pt x="753458" y="2051780"/>
                  <a:pt x="754251" y="2051227"/>
                  <a:pt x="755079" y="2051380"/>
                </a:cubicBezTo>
                <a:close/>
                <a:moveTo>
                  <a:pt x="2066005" y="2047761"/>
                </a:moveTo>
                <a:cubicBezTo>
                  <a:pt x="2071949" y="2048704"/>
                  <a:pt x="2075997" y="2054295"/>
                  <a:pt x="2075054" y="2060238"/>
                </a:cubicBezTo>
                <a:cubicBezTo>
                  <a:pt x="2074111" y="2066182"/>
                  <a:pt x="2068520" y="2070230"/>
                  <a:pt x="2062576" y="2069287"/>
                </a:cubicBezTo>
                <a:cubicBezTo>
                  <a:pt x="2056633" y="2068344"/>
                  <a:pt x="2052584" y="2062753"/>
                  <a:pt x="2053527" y="2056809"/>
                </a:cubicBezTo>
                <a:cubicBezTo>
                  <a:pt x="2054470" y="2050866"/>
                  <a:pt x="2060062" y="2046818"/>
                  <a:pt x="2066005" y="2047761"/>
                </a:cubicBezTo>
                <a:close/>
                <a:moveTo>
                  <a:pt x="862427" y="2041474"/>
                </a:moveTo>
                <a:cubicBezTo>
                  <a:pt x="862476" y="2041484"/>
                  <a:pt x="862527" y="2041493"/>
                  <a:pt x="862576" y="2041493"/>
                </a:cubicBezTo>
                <a:cubicBezTo>
                  <a:pt x="865842" y="2042055"/>
                  <a:pt x="868036" y="2045160"/>
                  <a:pt x="867475" y="2048428"/>
                </a:cubicBezTo>
                <a:cubicBezTo>
                  <a:pt x="866939" y="2051733"/>
                  <a:pt x="863832" y="2053990"/>
                  <a:pt x="860522" y="2053476"/>
                </a:cubicBezTo>
                <a:cubicBezTo>
                  <a:pt x="857242" y="2052895"/>
                  <a:pt x="855012" y="2049818"/>
                  <a:pt x="855473" y="2046523"/>
                </a:cubicBezTo>
                <a:cubicBezTo>
                  <a:pt x="856010" y="2043217"/>
                  <a:pt x="859116" y="2040960"/>
                  <a:pt x="862427" y="2041474"/>
                </a:cubicBezTo>
                <a:close/>
                <a:moveTo>
                  <a:pt x="1871029" y="2041378"/>
                </a:moveTo>
                <a:cubicBezTo>
                  <a:pt x="1879335" y="2042693"/>
                  <a:pt x="1885012" y="2050494"/>
                  <a:pt x="1883697" y="2058809"/>
                </a:cubicBezTo>
                <a:cubicBezTo>
                  <a:pt x="1882354" y="2066991"/>
                  <a:pt x="1874677" y="2072573"/>
                  <a:pt x="1866476" y="2071325"/>
                </a:cubicBezTo>
                <a:cubicBezTo>
                  <a:pt x="1858208" y="2070068"/>
                  <a:pt x="1852522" y="2062343"/>
                  <a:pt x="1853779" y="2054075"/>
                </a:cubicBezTo>
                <a:cubicBezTo>
                  <a:pt x="1855036" y="2045808"/>
                  <a:pt x="1862761" y="2040121"/>
                  <a:pt x="1871029" y="2041378"/>
                </a:cubicBezTo>
                <a:close/>
                <a:moveTo>
                  <a:pt x="1332675" y="2037854"/>
                </a:moveTo>
                <a:cubicBezTo>
                  <a:pt x="1332704" y="2037854"/>
                  <a:pt x="1332733" y="2037864"/>
                  <a:pt x="1332752" y="2037864"/>
                </a:cubicBezTo>
                <a:cubicBezTo>
                  <a:pt x="1340905" y="2039178"/>
                  <a:pt x="1346458" y="2046846"/>
                  <a:pt x="1345153" y="2054999"/>
                </a:cubicBezTo>
                <a:cubicBezTo>
                  <a:pt x="1343848" y="2063124"/>
                  <a:pt x="1336228" y="2068668"/>
                  <a:pt x="1328103" y="2067410"/>
                </a:cubicBezTo>
                <a:cubicBezTo>
                  <a:pt x="1319940" y="2066144"/>
                  <a:pt x="1314349" y="2058504"/>
                  <a:pt x="1315607" y="2050342"/>
                </a:cubicBezTo>
                <a:cubicBezTo>
                  <a:pt x="1316873" y="2042179"/>
                  <a:pt x="1324513" y="2036588"/>
                  <a:pt x="1332675" y="2037854"/>
                </a:cubicBezTo>
                <a:close/>
                <a:moveTo>
                  <a:pt x="972441" y="2032806"/>
                </a:moveTo>
                <a:cubicBezTo>
                  <a:pt x="972487" y="2032816"/>
                  <a:pt x="972533" y="2032825"/>
                  <a:pt x="972579" y="2032825"/>
                </a:cubicBezTo>
                <a:cubicBezTo>
                  <a:pt x="975428" y="2033330"/>
                  <a:pt x="977328" y="2036054"/>
                  <a:pt x="976822" y="2038902"/>
                </a:cubicBezTo>
                <a:cubicBezTo>
                  <a:pt x="976819" y="2038921"/>
                  <a:pt x="976816" y="2038940"/>
                  <a:pt x="976813" y="2038950"/>
                </a:cubicBezTo>
                <a:cubicBezTo>
                  <a:pt x="976324" y="2041855"/>
                  <a:pt x="973572" y="2043817"/>
                  <a:pt x="970668" y="2043322"/>
                </a:cubicBezTo>
                <a:cubicBezTo>
                  <a:pt x="967763" y="2042836"/>
                  <a:pt x="965804" y="2040083"/>
                  <a:pt x="966294" y="2037178"/>
                </a:cubicBezTo>
                <a:cubicBezTo>
                  <a:pt x="966784" y="2034273"/>
                  <a:pt x="969535" y="2032321"/>
                  <a:pt x="972441" y="2032806"/>
                </a:cubicBezTo>
                <a:close/>
                <a:moveTo>
                  <a:pt x="2477200" y="2029092"/>
                </a:moveTo>
                <a:cubicBezTo>
                  <a:pt x="2479238" y="2029434"/>
                  <a:pt x="2480629" y="2031330"/>
                  <a:pt x="2480343" y="2033378"/>
                </a:cubicBezTo>
                <a:cubicBezTo>
                  <a:pt x="2480343" y="2033416"/>
                  <a:pt x="2480333" y="2033445"/>
                  <a:pt x="2480324" y="2033483"/>
                </a:cubicBezTo>
                <a:cubicBezTo>
                  <a:pt x="2479981" y="2035559"/>
                  <a:pt x="2478019" y="2036959"/>
                  <a:pt x="2475942" y="2036607"/>
                </a:cubicBezTo>
                <a:cubicBezTo>
                  <a:pt x="2473866" y="2036254"/>
                  <a:pt x="2472466" y="2034292"/>
                  <a:pt x="2472809" y="2032216"/>
                </a:cubicBezTo>
                <a:cubicBezTo>
                  <a:pt x="2473161" y="2030139"/>
                  <a:pt x="2475123" y="2028739"/>
                  <a:pt x="2477200" y="2029092"/>
                </a:cubicBezTo>
                <a:close/>
                <a:moveTo>
                  <a:pt x="2585975" y="2025472"/>
                </a:moveTo>
                <a:cubicBezTo>
                  <a:pt x="2586357" y="2025567"/>
                  <a:pt x="2586604" y="2025939"/>
                  <a:pt x="2586547" y="2026329"/>
                </a:cubicBezTo>
                <a:cubicBezTo>
                  <a:pt x="2586547" y="2026406"/>
                  <a:pt x="2586537" y="2026482"/>
                  <a:pt x="2586518" y="2026548"/>
                </a:cubicBezTo>
                <a:cubicBezTo>
                  <a:pt x="2586414" y="2026901"/>
                  <a:pt x="2586042" y="2027101"/>
                  <a:pt x="2585690" y="2026996"/>
                </a:cubicBezTo>
                <a:cubicBezTo>
                  <a:pt x="2585309" y="2026901"/>
                  <a:pt x="2585061" y="2026529"/>
                  <a:pt x="2585118" y="2026139"/>
                </a:cubicBezTo>
                <a:cubicBezTo>
                  <a:pt x="2585118" y="2026063"/>
                  <a:pt x="2585128" y="2025986"/>
                  <a:pt x="2585147" y="2025920"/>
                </a:cubicBezTo>
                <a:cubicBezTo>
                  <a:pt x="2585252" y="2025567"/>
                  <a:pt x="2585623" y="2025367"/>
                  <a:pt x="2585975" y="2025472"/>
                </a:cubicBezTo>
                <a:close/>
                <a:moveTo>
                  <a:pt x="2365185" y="2024615"/>
                </a:moveTo>
                <a:cubicBezTo>
                  <a:pt x="2365223" y="2024624"/>
                  <a:pt x="2365271" y="2024624"/>
                  <a:pt x="2365309" y="2024634"/>
                </a:cubicBezTo>
                <a:cubicBezTo>
                  <a:pt x="2371395" y="2025529"/>
                  <a:pt x="2375606" y="2031197"/>
                  <a:pt x="2374710" y="2037283"/>
                </a:cubicBezTo>
                <a:cubicBezTo>
                  <a:pt x="2373824" y="2043322"/>
                  <a:pt x="2368233" y="2047523"/>
                  <a:pt x="2362185" y="2046703"/>
                </a:cubicBezTo>
                <a:cubicBezTo>
                  <a:pt x="2356089" y="2045875"/>
                  <a:pt x="2351812" y="2040255"/>
                  <a:pt x="2352641" y="2034159"/>
                </a:cubicBezTo>
                <a:cubicBezTo>
                  <a:pt x="2353469" y="2028063"/>
                  <a:pt x="2359089" y="2023786"/>
                  <a:pt x="2365185" y="2024615"/>
                </a:cubicBezTo>
                <a:close/>
                <a:moveTo>
                  <a:pt x="2247742" y="2022424"/>
                </a:moveTo>
                <a:cubicBezTo>
                  <a:pt x="2247818" y="2022433"/>
                  <a:pt x="2247895" y="2022443"/>
                  <a:pt x="2247971" y="2022462"/>
                </a:cubicBezTo>
                <a:cubicBezTo>
                  <a:pt x="2254057" y="2023405"/>
                  <a:pt x="2258220" y="2029110"/>
                  <a:pt x="2257267" y="2035187"/>
                </a:cubicBezTo>
                <a:cubicBezTo>
                  <a:pt x="2256334" y="2041178"/>
                  <a:pt x="2250781" y="2045322"/>
                  <a:pt x="2244771" y="2044512"/>
                </a:cubicBezTo>
                <a:cubicBezTo>
                  <a:pt x="2238675" y="2043693"/>
                  <a:pt x="2234388" y="2038083"/>
                  <a:pt x="2235207" y="2031987"/>
                </a:cubicBezTo>
                <a:cubicBezTo>
                  <a:pt x="2236036" y="2025881"/>
                  <a:pt x="2241646" y="2021605"/>
                  <a:pt x="2247742" y="2022424"/>
                </a:cubicBezTo>
                <a:close/>
                <a:moveTo>
                  <a:pt x="1935227" y="2022043"/>
                </a:moveTo>
                <a:cubicBezTo>
                  <a:pt x="1935236" y="2022043"/>
                  <a:pt x="1935246" y="2022043"/>
                  <a:pt x="1935246" y="2022043"/>
                </a:cubicBezTo>
                <a:cubicBezTo>
                  <a:pt x="1941999" y="2023129"/>
                  <a:pt x="1946600" y="2029482"/>
                  <a:pt x="1945514" y="2036235"/>
                </a:cubicBezTo>
                <a:cubicBezTo>
                  <a:pt x="1944428" y="2042979"/>
                  <a:pt x="1938094" y="2047570"/>
                  <a:pt x="1931350" y="2046503"/>
                </a:cubicBezTo>
                <a:cubicBezTo>
                  <a:pt x="1924597" y="2045436"/>
                  <a:pt x="1919987" y="2039093"/>
                  <a:pt x="1921053" y="2032330"/>
                </a:cubicBezTo>
                <a:cubicBezTo>
                  <a:pt x="1922130" y="2025577"/>
                  <a:pt x="1928474" y="2020976"/>
                  <a:pt x="1935227" y="2022043"/>
                </a:cubicBezTo>
                <a:close/>
                <a:moveTo>
                  <a:pt x="1086455" y="2017757"/>
                </a:moveTo>
                <a:cubicBezTo>
                  <a:pt x="1089615" y="2018290"/>
                  <a:pt x="1091771" y="2021253"/>
                  <a:pt x="1091312" y="2024424"/>
                </a:cubicBezTo>
                <a:cubicBezTo>
                  <a:pt x="1090805" y="2027577"/>
                  <a:pt x="1087852" y="2029730"/>
                  <a:pt x="1084697" y="2029244"/>
                </a:cubicBezTo>
                <a:cubicBezTo>
                  <a:pt x="1081525" y="2028758"/>
                  <a:pt x="1079347" y="2025796"/>
                  <a:pt x="1079833" y="2022624"/>
                </a:cubicBezTo>
                <a:cubicBezTo>
                  <a:pt x="1080318" y="2019452"/>
                  <a:pt x="1083283" y="2017271"/>
                  <a:pt x="1086455" y="2017757"/>
                </a:cubicBezTo>
                <a:close/>
                <a:moveTo>
                  <a:pt x="1268382" y="2015089"/>
                </a:moveTo>
                <a:cubicBezTo>
                  <a:pt x="1268410" y="2015089"/>
                  <a:pt x="1268439" y="2015099"/>
                  <a:pt x="1268467" y="2015099"/>
                </a:cubicBezTo>
                <a:cubicBezTo>
                  <a:pt x="1276459" y="2016413"/>
                  <a:pt x="1281879" y="2023957"/>
                  <a:pt x="1280574" y="2031949"/>
                </a:cubicBezTo>
                <a:cubicBezTo>
                  <a:pt x="1279269" y="2039912"/>
                  <a:pt x="1271782" y="2045322"/>
                  <a:pt x="1263810" y="2044064"/>
                </a:cubicBezTo>
                <a:cubicBezTo>
                  <a:pt x="1255809" y="2042807"/>
                  <a:pt x="1250351" y="2035301"/>
                  <a:pt x="1251608" y="2027291"/>
                </a:cubicBezTo>
                <a:cubicBezTo>
                  <a:pt x="1252865" y="2019290"/>
                  <a:pt x="1260381" y="2013832"/>
                  <a:pt x="1268382" y="2015089"/>
                </a:cubicBezTo>
                <a:close/>
                <a:moveTo>
                  <a:pt x="2692274" y="2014137"/>
                </a:moveTo>
                <a:cubicBezTo>
                  <a:pt x="2693636" y="2014423"/>
                  <a:pt x="2694550" y="2015709"/>
                  <a:pt x="2694369" y="2017090"/>
                </a:cubicBezTo>
                <a:cubicBezTo>
                  <a:pt x="2694055" y="2018223"/>
                  <a:pt x="2692998" y="2019004"/>
                  <a:pt x="2691816" y="2018966"/>
                </a:cubicBezTo>
                <a:cubicBezTo>
                  <a:pt x="2690397" y="2018928"/>
                  <a:pt x="2689283" y="2017747"/>
                  <a:pt x="2689321" y="2016328"/>
                </a:cubicBezTo>
                <a:cubicBezTo>
                  <a:pt x="2689569" y="2014928"/>
                  <a:pt x="2690864" y="2013966"/>
                  <a:pt x="2692274" y="2014137"/>
                </a:cubicBezTo>
                <a:close/>
                <a:moveTo>
                  <a:pt x="2125346" y="2014042"/>
                </a:moveTo>
                <a:cubicBezTo>
                  <a:pt x="2131261" y="2014966"/>
                  <a:pt x="2135310" y="2020509"/>
                  <a:pt x="2134395" y="2026424"/>
                </a:cubicBezTo>
                <a:cubicBezTo>
                  <a:pt x="2133471" y="2032368"/>
                  <a:pt x="2127909" y="2036445"/>
                  <a:pt x="2121965" y="2035521"/>
                </a:cubicBezTo>
                <a:cubicBezTo>
                  <a:pt x="2116022" y="2034597"/>
                  <a:pt x="2111945" y="2029034"/>
                  <a:pt x="2112869" y="2023090"/>
                </a:cubicBezTo>
                <a:cubicBezTo>
                  <a:pt x="2112869" y="2023062"/>
                  <a:pt x="2112878" y="2023033"/>
                  <a:pt x="2112878" y="2023014"/>
                </a:cubicBezTo>
                <a:cubicBezTo>
                  <a:pt x="2113850" y="2017090"/>
                  <a:pt x="2119431" y="2013080"/>
                  <a:pt x="2125346" y="2014042"/>
                </a:cubicBezTo>
                <a:close/>
                <a:moveTo>
                  <a:pt x="707645" y="2001754"/>
                </a:moveTo>
                <a:cubicBezTo>
                  <a:pt x="708770" y="2001945"/>
                  <a:pt x="709532" y="2003011"/>
                  <a:pt x="709360" y="2004136"/>
                </a:cubicBezTo>
                <a:cubicBezTo>
                  <a:pt x="709152" y="2005164"/>
                  <a:pt x="708191" y="2005850"/>
                  <a:pt x="707153" y="2005726"/>
                </a:cubicBezTo>
                <a:cubicBezTo>
                  <a:pt x="706057" y="2005593"/>
                  <a:pt x="705278" y="2004593"/>
                  <a:pt x="705415" y="2003497"/>
                </a:cubicBezTo>
                <a:cubicBezTo>
                  <a:pt x="705550" y="2002392"/>
                  <a:pt x="706549" y="2001621"/>
                  <a:pt x="707645" y="2001754"/>
                </a:cubicBezTo>
                <a:close/>
                <a:moveTo>
                  <a:pt x="508192" y="2000516"/>
                </a:moveTo>
                <a:cubicBezTo>
                  <a:pt x="508575" y="2000611"/>
                  <a:pt x="508824" y="2000983"/>
                  <a:pt x="508763" y="2001373"/>
                </a:cubicBezTo>
                <a:cubicBezTo>
                  <a:pt x="508766" y="2001449"/>
                  <a:pt x="508757" y="2001526"/>
                  <a:pt x="508735" y="2001592"/>
                </a:cubicBezTo>
                <a:cubicBezTo>
                  <a:pt x="508630" y="2001945"/>
                  <a:pt x="508258" y="2002145"/>
                  <a:pt x="507906" y="2002040"/>
                </a:cubicBezTo>
                <a:cubicBezTo>
                  <a:pt x="507527" y="2001926"/>
                  <a:pt x="507261" y="2001583"/>
                  <a:pt x="507239" y="2001183"/>
                </a:cubicBezTo>
                <a:cubicBezTo>
                  <a:pt x="507243" y="2001145"/>
                  <a:pt x="507250" y="2001097"/>
                  <a:pt x="507261" y="2001059"/>
                </a:cubicBezTo>
                <a:cubicBezTo>
                  <a:pt x="507368" y="2000649"/>
                  <a:pt x="507785" y="2000411"/>
                  <a:pt x="508192" y="2000516"/>
                </a:cubicBezTo>
                <a:close/>
                <a:moveTo>
                  <a:pt x="1665193" y="1999373"/>
                </a:moveTo>
                <a:cubicBezTo>
                  <a:pt x="1665241" y="1999383"/>
                  <a:pt x="1665298" y="1999392"/>
                  <a:pt x="1665346" y="1999402"/>
                </a:cubicBezTo>
                <a:cubicBezTo>
                  <a:pt x="1675109" y="2000983"/>
                  <a:pt x="1681738" y="2010184"/>
                  <a:pt x="1680148" y="2019947"/>
                </a:cubicBezTo>
                <a:cubicBezTo>
                  <a:pt x="1678567" y="2029653"/>
                  <a:pt x="1669470" y="2036263"/>
                  <a:pt x="1659755" y="2034768"/>
                </a:cubicBezTo>
                <a:cubicBezTo>
                  <a:pt x="1649982" y="2033273"/>
                  <a:pt x="1643267" y="2024129"/>
                  <a:pt x="1644772" y="2014356"/>
                </a:cubicBezTo>
                <a:cubicBezTo>
                  <a:pt x="1646277" y="2004574"/>
                  <a:pt x="1655421" y="1997868"/>
                  <a:pt x="1665193" y="1999373"/>
                </a:cubicBezTo>
                <a:close/>
                <a:moveTo>
                  <a:pt x="1596900" y="1999183"/>
                </a:moveTo>
                <a:cubicBezTo>
                  <a:pt x="1596900" y="1999183"/>
                  <a:pt x="1596900" y="1999183"/>
                  <a:pt x="1596909" y="1999183"/>
                </a:cubicBezTo>
                <a:cubicBezTo>
                  <a:pt x="1607815" y="2000897"/>
                  <a:pt x="1615283" y="2011127"/>
                  <a:pt x="1613568" y="2022043"/>
                </a:cubicBezTo>
                <a:cubicBezTo>
                  <a:pt x="1611854" y="2032959"/>
                  <a:pt x="1601624" y="2040417"/>
                  <a:pt x="1590718" y="2038712"/>
                </a:cubicBezTo>
                <a:cubicBezTo>
                  <a:pt x="1579802" y="2036997"/>
                  <a:pt x="1572335" y="2026767"/>
                  <a:pt x="1574049" y="2015852"/>
                </a:cubicBezTo>
                <a:cubicBezTo>
                  <a:pt x="1575754" y="2004936"/>
                  <a:pt x="1585984" y="1997478"/>
                  <a:pt x="1596900" y="1999183"/>
                </a:cubicBezTo>
                <a:close/>
                <a:moveTo>
                  <a:pt x="1528986" y="1995944"/>
                </a:moveTo>
                <a:cubicBezTo>
                  <a:pt x="1529272" y="1995982"/>
                  <a:pt x="1529558" y="1996030"/>
                  <a:pt x="1529844" y="1996077"/>
                </a:cubicBezTo>
                <a:cubicBezTo>
                  <a:pt x="1540197" y="1997963"/>
                  <a:pt x="1547065" y="2007879"/>
                  <a:pt x="1545179" y="2018233"/>
                </a:cubicBezTo>
                <a:cubicBezTo>
                  <a:pt x="1543359" y="2028253"/>
                  <a:pt x="1533977" y="2035063"/>
                  <a:pt x="1523890" y="2033701"/>
                </a:cubicBezTo>
                <a:cubicBezTo>
                  <a:pt x="1513461" y="2032292"/>
                  <a:pt x="1506145" y="2022700"/>
                  <a:pt x="1507555" y="2012270"/>
                </a:cubicBezTo>
                <a:cubicBezTo>
                  <a:pt x="1508965" y="2001850"/>
                  <a:pt x="1518556" y="1994534"/>
                  <a:pt x="1528986" y="1995944"/>
                </a:cubicBezTo>
                <a:close/>
                <a:moveTo>
                  <a:pt x="1997997" y="1995182"/>
                </a:moveTo>
                <a:cubicBezTo>
                  <a:pt x="2003988" y="1996611"/>
                  <a:pt x="2008046" y="2002192"/>
                  <a:pt x="2007541" y="2008336"/>
                </a:cubicBezTo>
                <a:cubicBezTo>
                  <a:pt x="2006979" y="2015203"/>
                  <a:pt x="2000959" y="2020318"/>
                  <a:pt x="1994092" y="2019757"/>
                </a:cubicBezTo>
                <a:cubicBezTo>
                  <a:pt x="1987348" y="2018594"/>
                  <a:pt x="1982767" y="2012241"/>
                  <a:pt x="1983805" y="2005469"/>
                </a:cubicBezTo>
                <a:cubicBezTo>
                  <a:pt x="1983805" y="2005459"/>
                  <a:pt x="1983805" y="2005450"/>
                  <a:pt x="1983805" y="2005450"/>
                </a:cubicBezTo>
                <a:cubicBezTo>
                  <a:pt x="1984891" y="1998697"/>
                  <a:pt x="1991244" y="1994096"/>
                  <a:pt x="1997997" y="1995182"/>
                </a:cubicBezTo>
                <a:close/>
                <a:moveTo>
                  <a:pt x="812230" y="1993944"/>
                </a:moveTo>
                <a:cubicBezTo>
                  <a:pt x="812287" y="1993953"/>
                  <a:pt x="812344" y="1993963"/>
                  <a:pt x="812401" y="1993973"/>
                </a:cubicBezTo>
                <a:cubicBezTo>
                  <a:pt x="816503" y="1994639"/>
                  <a:pt x="819283" y="1998506"/>
                  <a:pt x="818612" y="2002612"/>
                </a:cubicBezTo>
                <a:cubicBezTo>
                  <a:pt x="817951" y="2006650"/>
                  <a:pt x="814190" y="2009412"/>
                  <a:pt x="810142" y="2008851"/>
                </a:cubicBezTo>
                <a:cubicBezTo>
                  <a:pt x="806026" y="2008269"/>
                  <a:pt x="803157" y="2004469"/>
                  <a:pt x="803734" y="2000354"/>
                </a:cubicBezTo>
                <a:cubicBezTo>
                  <a:pt x="804311" y="1996239"/>
                  <a:pt x="808114" y="1993363"/>
                  <a:pt x="812230" y="1993944"/>
                </a:cubicBezTo>
                <a:close/>
                <a:moveTo>
                  <a:pt x="1733106" y="1991467"/>
                </a:moveTo>
                <a:cubicBezTo>
                  <a:pt x="1733125" y="1991467"/>
                  <a:pt x="1733144" y="1991477"/>
                  <a:pt x="1733173" y="1991477"/>
                </a:cubicBezTo>
                <a:cubicBezTo>
                  <a:pt x="1743250" y="1993068"/>
                  <a:pt x="1750127" y="2002535"/>
                  <a:pt x="1748537" y="2012613"/>
                </a:cubicBezTo>
                <a:cubicBezTo>
                  <a:pt x="1746946" y="2022671"/>
                  <a:pt x="1737526" y="2029548"/>
                  <a:pt x="1727467" y="2027996"/>
                </a:cubicBezTo>
                <a:cubicBezTo>
                  <a:pt x="1717380" y="2026434"/>
                  <a:pt x="1710465" y="2016994"/>
                  <a:pt x="1712027" y="2006907"/>
                </a:cubicBezTo>
                <a:cubicBezTo>
                  <a:pt x="1713580" y="1996821"/>
                  <a:pt x="1723019" y="1989905"/>
                  <a:pt x="1733106" y="1991467"/>
                </a:cubicBezTo>
                <a:close/>
                <a:moveTo>
                  <a:pt x="1205517" y="1990324"/>
                </a:moveTo>
                <a:cubicBezTo>
                  <a:pt x="1211793" y="1991439"/>
                  <a:pt x="1216023" y="1997363"/>
                  <a:pt x="1215042" y="2003659"/>
                </a:cubicBezTo>
                <a:cubicBezTo>
                  <a:pt x="1215042" y="2003678"/>
                  <a:pt x="1215032" y="2003707"/>
                  <a:pt x="1215032" y="2003726"/>
                </a:cubicBezTo>
                <a:cubicBezTo>
                  <a:pt x="1213956" y="2010051"/>
                  <a:pt x="1207955" y="2014308"/>
                  <a:pt x="1201630" y="2013242"/>
                </a:cubicBezTo>
                <a:cubicBezTo>
                  <a:pt x="1195306" y="2012165"/>
                  <a:pt x="1191048" y="2006165"/>
                  <a:pt x="1192115" y="1999840"/>
                </a:cubicBezTo>
                <a:cubicBezTo>
                  <a:pt x="1193191" y="1993515"/>
                  <a:pt x="1199192" y="1989248"/>
                  <a:pt x="1205517" y="1990324"/>
                </a:cubicBezTo>
                <a:close/>
                <a:moveTo>
                  <a:pt x="919005" y="1989658"/>
                </a:moveTo>
                <a:cubicBezTo>
                  <a:pt x="921906" y="1990363"/>
                  <a:pt x="923869" y="1993068"/>
                  <a:pt x="923642" y="1996049"/>
                </a:cubicBezTo>
                <a:cubicBezTo>
                  <a:pt x="923385" y="1999402"/>
                  <a:pt x="920456" y="2001917"/>
                  <a:pt x="917100" y="2001659"/>
                </a:cubicBezTo>
                <a:cubicBezTo>
                  <a:pt x="916770" y="2001631"/>
                  <a:pt x="916444" y="2001583"/>
                  <a:pt x="916123" y="2001507"/>
                </a:cubicBezTo>
                <a:cubicBezTo>
                  <a:pt x="912851" y="2000707"/>
                  <a:pt x="910845" y="1997411"/>
                  <a:pt x="911640" y="1994144"/>
                </a:cubicBezTo>
                <a:cubicBezTo>
                  <a:pt x="912436" y="1990868"/>
                  <a:pt x="915734" y="1988858"/>
                  <a:pt x="919005" y="1989658"/>
                </a:cubicBezTo>
                <a:close/>
                <a:moveTo>
                  <a:pt x="1461358" y="1986133"/>
                </a:moveTo>
                <a:cubicBezTo>
                  <a:pt x="1461396" y="1986143"/>
                  <a:pt x="1461434" y="1986143"/>
                  <a:pt x="1461473" y="1986152"/>
                </a:cubicBezTo>
                <a:cubicBezTo>
                  <a:pt x="1472379" y="1987915"/>
                  <a:pt x="1479789" y="1998183"/>
                  <a:pt x="1478027" y="2009089"/>
                </a:cubicBezTo>
                <a:cubicBezTo>
                  <a:pt x="1476274" y="2019947"/>
                  <a:pt x="1466073" y="2027358"/>
                  <a:pt x="1455205" y="2025662"/>
                </a:cubicBezTo>
                <a:cubicBezTo>
                  <a:pt x="1444289" y="2023967"/>
                  <a:pt x="1436812" y="2013737"/>
                  <a:pt x="1438517" y="2002821"/>
                </a:cubicBezTo>
                <a:cubicBezTo>
                  <a:pt x="1440213" y="1991905"/>
                  <a:pt x="1450443" y="1984438"/>
                  <a:pt x="1461358" y="1986133"/>
                </a:cubicBezTo>
                <a:close/>
                <a:moveTo>
                  <a:pt x="2300892" y="1979657"/>
                </a:moveTo>
                <a:cubicBezTo>
                  <a:pt x="2301206" y="1979695"/>
                  <a:pt x="2301520" y="1979742"/>
                  <a:pt x="2301825" y="1979800"/>
                </a:cubicBezTo>
                <a:cubicBezTo>
                  <a:pt x="2307864" y="1981009"/>
                  <a:pt x="2311779" y="1986877"/>
                  <a:pt x="2310569" y="1992915"/>
                </a:cubicBezTo>
                <a:cubicBezTo>
                  <a:pt x="2309369" y="1998945"/>
                  <a:pt x="2303502" y="2002869"/>
                  <a:pt x="2297463" y="2001659"/>
                </a:cubicBezTo>
                <a:cubicBezTo>
                  <a:pt x="2291786" y="2000526"/>
                  <a:pt x="2287928" y="1995240"/>
                  <a:pt x="2288576" y="1989486"/>
                </a:cubicBezTo>
                <a:cubicBezTo>
                  <a:pt x="2289262" y="1983371"/>
                  <a:pt x="2294777" y="1978971"/>
                  <a:pt x="2300892" y="1979657"/>
                </a:cubicBezTo>
                <a:close/>
                <a:moveTo>
                  <a:pt x="1799972" y="1979656"/>
                </a:moveTo>
                <a:cubicBezTo>
                  <a:pt x="1809068" y="1981123"/>
                  <a:pt x="1815326" y="1989581"/>
                  <a:pt x="1814069" y="1998706"/>
                </a:cubicBezTo>
                <a:cubicBezTo>
                  <a:pt x="1814050" y="1998840"/>
                  <a:pt x="1814031" y="1998963"/>
                  <a:pt x="1814012" y="1999097"/>
                </a:cubicBezTo>
                <a:cubicBezTo>
                  <a:pt x="1812516" y="2008336"/>
                  <a:pt x="1803820" y="2014623"/>
                  <a:pt x="1794571" y="2013137"/>
                </a:cubicBezTo>
                <a:cubicBezTo>
                  <a:pt x="1785332" y="2011641"/>
                  <a:pt x="1779046" y="2002935"/>
                  <a:pt x="1780532" y="1993696"/>
                </a:cubicBezTo>
                <a:cubicBezTo>
                  <a:pt x="1782027" y="1984447"/>
                  <a:pt x="1790723" y="1978161"/>
                  <a:pt x="1799972" y="1979656"/>
                </a:cubicBezTo>
                <a:close/>
                <a:moveTo>
                  <a:pt x="2415192" y="1975751"/>
                </a:moveTo>
                <a:cubicBezTo>
                  <a:pt x="2415201" y="1975751"/>
                  <a:pt x="2415211" y="1975751"/>
                  <a:pt x="2415230" y="1975761"/>
                </a:cubicBezTo>
                <a:cubicBezTo>
                  <a:pt x="2422393" y="1976894"/>
                  <a:pt x="2427288" y="1983629"/>
                  <a:pt x="2426146" y="1990801"/>
                </a:cubicBezTo>
                <a:cubicBezTo>
                  <a:pt x="2425012" y="1997954"/>
                  <a:pt x="2418297" y="2002841"/>
                  <a:pt x="2411134" y="2001726"/>
                </a:cubicBezTo>
                <a:cubicBezTo>
                  <a:pt x="2403962" y="2000602"/>
                  <a:pt x="2399056" y="1993887"/>
                  <a:pt x="2400180" y="1986715"/>
                </a:cubicBezTo>
                <a:cubicBezTo>
                  <a:pt x="2401295" y="1979542"/>
                  <a:pt x="2408019" y="1974627"/>
                  <a:pt x="2415192" y="1975751"/>
                </a:cubicBezTo>
                <a:close/>
                <a:moveTo>
                  <a:pt x="2182306" y="1975751"/>
                </a:moveTo>
                <a:cubicBezTo>
                  <a:pt x="2188535" y="1976723"/>
                  <a:pt x="2192802" y="1982571"/>
                  <a:pt x="2191831" y="1988801"/>
                </a:cubicBezTo>
                <a:cubicBezTo>
                  <a:pt x="2190831" y="1994906"/>
                  <a:pt x="2185106" y="1999088"/>
                  <a:pt x="2178982" y="1998173"/>
                </a:cubicBezTo>
                <a:cubicBezTo>
                  <a:pt x="2172790" y="1997259"/>
                  <a:pt x="2168514" y="1991496"/>
                  <a:pt x="2169438" y="1985305"/>
                </a:cubicBezTo>
                <a:cubicBezTo>
                  <a:pt x="2170352" y="1979114"/>
                  <a:pt x="2176115" y="1974837"/>
                  <a:pt x="2182306" y="1975751"/>
                </a:cubicBezTo>
                <a:close/>
                <a:moveTo>
                  <a:pt x="2524063" y="1975085"/>
                </a:moveTo>
                <a:cubicBezTo>
                  <a:pt x="2528225" y="1975770"/>
                  <a:pt x="2531073" y="1979676"/>
                  <a:pt x="2530444" y="1983848"/>
                </a:cubicBezTo>
                <a:cubicBezTo>
                  <a:pt x="2529768" y="1987962"/>
                  <a:pt x="2525911" y="1990772"/>
                  <a:pt x="2521786" y="1990153"/>
                </a:cubicBezTo>
                <a:cubicBezTo>
                  <a:pt x="2517624" y="1989525"/>
                  <a:pt x="2514757" y="1985638"/>
                  <a:pt x="2515386" y="1981476"/>
                </a:cubicBezTo>
                <a:cubicBezTo>
                  <a:pt x="2516014" y="1977323"/>
                  <a:pt x="2519900" y="1974456"/>
                  <a:pt x="2524063" y="1975085"/>
                </a:cubicBezTo>
                <a:close/>
                <a:moveTo>
                  <a:pt x="1030542" y="1974036"/>
                </a:moveTo>
                <a:cubicBezTo>
                  <a:pt x="1036845" y="1975103"/>
                  <a:pt x="1041101" y="1981066"/>
                  <a:pt x="1040067" y="1987371"/>
                </a:cubicBezTo>
                <a:cubicBezTo>
                  <a:pt x="1040063" y="1987390"/>
                  <a:pt x="1040060" y="1987419"/>
                  <a:pt x="1040057" y="1987438"/>
                </a:cubicBezTo>
                <a:cubicBezTo>
                  <a:pt x="1038983" y="1993763"/>
                  <a:pt x="1032984" y="1998020"/>
                  <a:pt x="1026657" y="1996953"/>
                </a:cubicBezTo>
                <a:cubicBezTo>
                  <a:pt x="1020329" y="1995877"/>
                  <a:pt x="1016070" y="1989876"/>
                  <a:pt x="1017142" y="1983552"/>
                </a:cubicBezTo>
                <a:cubicBezTo>
                  <a:pt x="1018216" y="1977227"/>
                  <a:pt x="1024215" y="1972960"/>
                  <a:pt x="1030542" y="1974036"/>
                </a:cubicBezTo>
                <a:close/>
                <a:moveTo>
                  <a:pt x="1394683" y="1971370"/>
                </a:moveTo>
                <a:cubicBezTo>
                  <a:pt x="1405608" y="1973123"/>
                  <a:pt x="1413066" y="1983391"/>
                  <a:pt x="1411352" y="1994325"/>
                </a:cubicBezTo>
                <a:cubicBezTo>
                  <a:pt x="1409599" y="2005184"/>
                  <a:pt x="1399398" y="2012594"/>
                  <a:pt x="1388530" y="2010899"/>
                </a:cubicBezTo>
                <a:cubicBezTo>
                  <a:pt x="1377614" y="2009204"/>
                  <a:pt x="1370137" y="1998974"/>
                  <a:pt x="1371842" y="1988058"/>
                </a:cubicBezTo>
                <a:cubicBezTo>
                  <a:pt x="1373538" y="1977142"/>
                  <a:pt x="1383768" y="1969675"/>
                  <a:pt x="1394683" y="1971370"/>
                </a:cubicBezTo>
                <a:close/>
                <a:moveTo>
                  <a:pt x="2629409" y="1970798"/>
                </a:moveTo>
                <a:cubicBezTo>
                  <a:pt x="2630800" y="1971036"/>
                  <a:pt x="2631733" y="1972360"/>
                  <a:pt x="2631504" y="1973751"/>
                </a:cubicBezTo>
                <a:cubicBezTo>
                  <a:pt x="2631266" y="1975103"/>
                  <a:pt x="2630009" y="1976018"/>
                  <a:pt x="2628647" y="1975846"/>
                </a:cubicBezTo>
                <a:cubicBezTo>
                  <a:pt x="2628590" y="1975837"/>
                  <a:pt x="2628533" y="1975827"/>
                  <a:pt x="2628475" y="1975818"/>
                </a:cubicBezTo>
                <a:cubicBezTo>
                  <a:pt x="2627142" y="1975541"/>
                  <a:pt x="2626275" y="1974236"/>
                  <a:pt x="2626551" y="1972893"/>
                </a:cubicBezTo>
                <a:cubicBezTo>
                  <a:pt x="2626789" y="1971541"/>
                  <a:pt x="2628047" y="1970626"/>
                  <a:pt x="2629409" y="1970798"/>
                </a:cubicBezTo>
                <a:close/>
                <a:moveTo>
                  <a:pt x="2058385" y="1965179"/>
                </a:moveTo>
                <a:cubicBezTo>
                  <a:pt x="2064119" y="1966084"/>
                  <a:pt x="2068129" y="1971332"/>
                  <a:pt x="2067491" y="1977104"/>
                </a:cubicBezTo>
                <a:cubicBezTo>
                  <a:pt x="2066824" y="1983067"/>
                  <a:pt x="2061462" y="1987363"/>
                  <a:pt x="2055499" y="1986696"/>
                </a:cubicBezTo>
                <a:cubicBezTo>
                  <a:pt x="2049536" y="1986029"/>
                  <a:pt x="2045241" y="1980667"/>
                  <a:pt x="2045907" y="1974704"/>
                </a:cubicBezTo>
                <a:cubicBezTo>
                  <a:pt x="2045917" y="1974609"/>
                  <a:pt x="2045936" y="1974513"/>
                  <a:pt x="2045945" y="1974409"/>
                </a:cubicBezTo>
                <a:cubicBezTo>
                  <a:pt x="2046831" y="1968427"/>
                  <a:pt x="2052403" y="1964293"/>
                  <a:pt x="2058385" y="1965179"/>
                </a:cubicBezTo>
                <a:close/>
                <a:moveTo>
                  <a:pt x="1865218" y="1964988"/>
                </a:moveTo>
                <a:cubicBezTo>
                  <a:pt x="1865237" y="1964988"/>
                  <a:pt x="1865256" y="1964998"/>
                  <a:pt x="1865266" y="1964998"/>
                </a:cubicBezTo>
                <a:cubicBezTo>
                  <a:pt x="1872695" y="1966188"/>
                  <a:pt x="1877753" y="1973180"/>
                  <a:pt x="1876553" y="1980609"/>
                </a:cubicBezTo>
                <a:cubicBezTo>
                  <a:pt x="1875362" y="1988020"/>
                  <a:pt x="1868399" y="1993068"/>
                  <a:pt x="1860989" y="1991896"/>
                </a:cubicBezTo>
                <a:cubicBezTo>
                  <a:pt x="1853559" y="1990734"/>
                  <a:pt x="1848483" y="1983762"/>
                  <a:pt x="1849645" y="1976332"/>
                </a:cubicBezTo>
                <a:cubicBezTo>
                  <a:pt x="1850816" y="1968903"/>
                  <a:pt x="1857789" y="1963817"/>
                  <a:pt x="1865218" y="1964988"/>
                </a:cubicBezTo>
                <a:close/>
                <a:moveTo>
                  <a:pt x="2732184" y="1959749"/>
                </a:moveTo>
                <a:cubicBezTo>
                  <a:pt x="2733165" y="1959939"/>
                  <a:pt x="2733822" y="1960854"/>
                  <a:pt x="2733708" y="1961844"/>
                </a:cubicBezTo>
                <a:cubicBezTo>
                  <a:pt x="2733517" y="1962816"/>
                  <a:pt x="2732584" y="1963445"/>
                  <a:pt x="2731612" y="1963273"/>
                </a:cubicBezTo>
                <a:cubicBezTo>
                  <a:pt x="2731593" y="1963273"/>
                  <a:pt x="2731584" y="1963264"/>
                  <a:pt x="2731565" y="1963264"/>
                </a:cubicBezTo>
                <a:cubicBezTo>
                  <a:pt x="2730631" y="1963092"/>
                  <a:pt x="2730012" y="1962206"/>
                  <a:pt x="2730184" y="1961273"/>
                </a:cubicBezTo>
                <a:cubicBezTo>
                  <a:pt x="2730326" y="1960311"/>
                  <a:pt x="2731212" y="1959634"/>
                  <a:pt x="2732184" y="1959749"/>
                </a:cubicBezTo>
                <a:close/>
                <a:moveTo>
                  <a:pt x="1145128" y="1959559"/>
                </a:moveTo>
                <a:cubicBezTo>
                  <a:pt x="1145141" y="1959559"/>
                  <a:pt x="1145155" y="1959559"/>
                  <a:pt x="1145168" y="1959569"/>
                </a:cubicBezTo>
                <a:cubicBezTo>
                  <a:pt x="1150679" y="1960416"/>
                  <a:pt x="1154457" y="1965569"/>
                  <a:pt x="1153605" y="1971085"/>
                </a:cubicBezTo>
                <a:cubicBezTo>
                  <a:pt x="1152679" y="1976599"/>
                  <a:pt x="1147519" y="1980362"/>
                  <a:pt x="1141985" y="1979562"/>
                </a:cubicBezTo>
                <a:cubicBezTo>
                  <a:pt x="1136461" y="1978695"/>
                  <a:pt x="1132687" y="1973513"/>
                  <a:pt x="1133555" y="1967989"/>
                </a:cubicBezTo>
                <a:cubicBezTo>
                  <a:pt x="1134423" y="1962464"/>
                  <a:pt x="1139604" y="1958692"/>
                  <a:pt x="1145128" y="1959559"/>
                </a:cubicBezTo>
                <a:close/>
                <a:moveTo>
                  <a:pt x="1329437" y="1951748"/>
                </a:moveTo>
                <a:cubicBezTo>
                  <a:pt x="1340019" y="1953501"/>
                  <a:pt x="1347229" y="1963426"/>
                  <a:pt x="1345629" y="1974037"/>
                </a:cubicBezTo>
                <a:cubicBezTo>
                  <a:pt x="1345620" y="1974065"/>
                  <a:pt x="1345620" y="1974094"/>
                  <a:pt x="1345610" y="1974123"/>
                </a:cubicBezTo>
                <a:cubicBezTo>
                  <a:pt x="1343905" y="1984771"/>
                  <a:pt x="1333885" y="1992020"/>
                  <a:pt x="1323236" y="1990305"/>
                </a:cubicBezTo>
                <a:cubicBezTo>
                  <a:pt x="1312587" y="1988591"/>
                  <a:pt x="1305348" y="1978571"/>
                  <a:pt x="1307062" y="1967931"/>
                </a:cubicBezTo>
                <a:cubicBezTo>
                  <a:pt x="1308767" y="1957282"/>
                  <a:pt x="1318788" y="1950034"/>
                  <a:pt x="1329437" y="1951748"/>
                </a:cubicBezTo>
                <a:close/>
                <a:moveTo>
                  <a:pt x="662782" y="1951653"/>
                </a:moveTo>
                <a:lnTo>
                  <a:pt x="663354" y="1952606"/>
                </a:lnTo>
                <a:lnTo>
                  <a:pt x="662782" y="1952606"/>
                </a:lnTo>
                <a:cubicBezTo>
                  <a:pt x="662519" y="1952606"/>
                  <a:pt x="662306" y="1952396"/>
                  <a:pt x="662306" y="1952130"/>
                </a:cubicBezTo>
                <a:cubicBezTo>
                  <a:pt x="662306" y="1951863"/>
                  <a:pt x="662519" y="1951653"/>
                  <a:pt x="662782" y="1951653"/>
                </a:cubicBezTo>
                <a:close/>
                <a:moveTo>
                  <a:pt x="764509" y="1945939"/>
                </a:moveTo>
                <a:cubicBezTo>
                  <a:pt x="764528" y="1945939"/>
                  <a:pt x="764547" y="1945948"/>
                  <a:pt x="764565" y="1945948"/>
                </a:cubicBezTo>
                <a:cubicBezTo>
                  <a:pt x="768151" y="1946510"/>
                  <a:pt x="770599" y="1949882"/>
                  <a:pt x="770033" y="1953463"/>
                </a:cubicBezTo>
                <a:cubicBezTo>
                  <a:pt x="769471" y="1957026"/>
                  <a:pt x="766142" y="1959473"/>
                  <a:pt x="762574" y="1958940"/>
                </a:cubicBezTo>
                <a:cubicBezTo>
                  <a:pt x="758983" y="1958407"/>
                  <a:pt x="756507" y="1955063"/>
                  <a:pt x="757040" y="1951473"/>
                </a:cubicBezTo>
                <a:cubicBezTo>
                  <a:pt x="757575" y="1947882"/>
                  <a:pt x="760919" y="1945405"/>
                  <a:pt x="764509" y="1945939"/>
                </a:cubicBezTo>
                <a:close/>
                <a:moveTo>
                  <a:pt x="1929226" y="1941556"/>
                </a:moveTo>
                <a:cubicBezTo>
                  <a:pt x="1929274" y="1941566"/>
                  <a:pt x="1929312" y="1941566"/>
                  <a:pt x="1929359" y="1941576"/>
                </a:cubicBezTo>
                <a:cubicBezTo>
                  <a:pt x="1936789" y="1942766"/>
                  <a:pt x="1941846" y="1949748"/>
                  <a:pt x="1940656" y="1957177"/>
                </a:cubicBezTo>
                <a:cubicBezTo>
                  <a:pt x="1939475" y="1964559"/>
                  <a:pt x="1932579" y="1969608"/>
                  <a:pt x="1925187" y="1968493"/>
                </a:cubicBezTo>
                <a:cubicBezTo>
                  <a:pt x="1917748" y="1967379"/>
                  <a:pt x="1912624" y="1960445"/>
                  <a:pt x="1913738" y="1953006"/>
                </a:cubicBezTo>
                <a:cubicBezTo>
                  <a:pt x="1914853" y="1945567"/>
                  <a:pt x="1921787" y="1940442"/>
                  <a:pt x="1929226" y="1941556"/>
                </a:cubicBezTo>
                <a:close/>
                <a:moveTo>
                  <a:pt x="869189" y="1938222"/>
                </a:moveTo>
                <a:cubicBezTo>
                  <a:pt x="875531" y="1939432"/>
                  <a:pt x="879757" y="1945471"/>
                  <a:pt x="878714" y="1951843"/>
                </a:cubicBezTo>
                <a:cubicBezTo>
                  <a:pt x="878697" y="1951948"/>
                  <a:pt x="878679" y="1952043"/>
                  <a:pt x="878660" y="1952148"/>
                </a:cubicBezTo>
                <a:cubicBezTo>
                  <a:pt x="877432" y="1958606"/>
                  <a:pt x="871199" y="1962844"/>
                  <a:pt x="864740" y="1961616"/>
                </a:cubicBezTo>
                <a:cubicBezTo>
                  <a:pt x="858280" y="1960387"/>
                  <a:pt x="854038" y="1954158"/>
                  <a:pt x="855267" y="1947690"/>
                </a:cubicBezTo>
                <a:cubicBezTo>
                  <a:pt x="856496" y="1941232"/>
                  <a:pt x="862729" y="1936994"/>
                  <a:pt x="869189" y="1938222"/>
                </a:cubicBezTo>
                <a:close/>
                <a:moveTo>
                  <a:pt x="2236598" y="1933937"/>
                </a:moveTo>
                <a:cubicBezTo>
                  <a:pt x="2242142" y="1935318"/>
                  <a:pt x="2245875" y="1940490"/>
                  <a:pt x="2245447" y="1946186"/>
                </a:cubicBezTo>
                <a:cubicBezTo>
                  <a:pt x="2244961" y="1952634"/>
                  <a:pt x="2239332" y="1957473"/>
                  <a:pt x="2232883" y="1956987"/>
                </a:cubicBezTo>
                <a:cubicBezTo>
                  <a:pt x="2227340" y="1955606"/>
                  <a:pt x="2223606" y="1950434"/>
                  <a:pt x="2224034" y="1944738"/>
                </a:cubicBezTo>
                <a:cubicBezTo>
                  <a:pt x="2224520" y="1938290"/>
                  <a:pt x="2230150" y="1933451"/>
                  <a:pt x="2236598" y="1933937"/>
                </a:cubicBezTo>
                <a:close/>
                <a:moveTo>
                  <a:pt x="2351469" y="1932793"/>
                </a:moveTo>
                <a:cubicBezTo>
                  <a:pt x="2357813" y="1934003"/>
                  <a:pt x="2362042" y="1940042"/>
                  <a:pt x="2360994" y="1946414"/>
                </a:cubicBezTo>
                <a:cubicBezTo>
                  <a:pt x="2360975" y="1946519"/>
                  <a:pt x="2360956" y="1946614"/>
                  <a:pt x="2360937" y="1946719"/>
                </a:cubicBezTo>
                <a:cubicBezTo>
                  <a:pt x="2359708" y="1953177"/>
                  <a:pt x="2353479" y="1957415"/>
                  <a:pt x="2347021" y="1956187"/>
                </a:cubicBezTo>
                <a:cubicBezTo>
                  <a:pt x="2340563" y="1954958"/>
                  <a:pt x="2336315" y="1948729"/>
                  <a:pt x="2337544" y="1942261"/>
                </a:cubicBezTo>
                <a:cubicBezTo>
                  <a:pt x="2338772" y="1935803"/>
                  <a:pt x="2345011" y="1931565"/>
                  <a:pt x="2351469" y="1932793"/>
                </a:cubicBezTo>
                <a:close/>
                <a:moveTo>
                  <a:pt x="976726" y="1930507"/>
                </a:moveTo>
                <a:cubicBezTo>
                  <a:pt x="984064" y="1931670"/>
                  <a:pt x="989075" y="1938556"/>
                  <a:pt x="987918" y="1945890"/>
                </a:cubicBezTo>
                <a:cubicBezTo>
                  <a:pt x="986761" y="1953225"/>
                  <a:pt x="979873" y="1958244"/>
                  <a:pt x="972535" y="1957082"/>
                </a:cubicBezTo>
                <a:cubicBezTo>
                  <a:pt x="965197" y="1955920"/>
                  <a:pt x="960186" y="1949034"/>
                  <a:pt x="961343" y="1941699"/>
                </a:cubicBezTo>
                <a:cubicBezTo>
                  <a:pt x="962500" y="1934365"/>
                  <a:pt x="969388" y="1929345"/>
                  <a:pt x="976726" y="1930507"/>
                </a:cubicBezTo>
                <a:close/>
                <a:moveTo>
                  <a:pt x="2116487" y="1928793"/>
                </a:moveTo>
                <a:cubicBezTo>
                  <a:pt x="2122698" y="1929764"/>
                  <a:pt x="2126936" y="1935584"/>
                  <a:pt x="2125965" y="1941794"/>
                </a:cubicBezTo>
                <a:cubicBezTo>
                  <a:pt x="2124993" y="1948005"/>
                  <a:pt x="2119173" y="1952243"/>
                  <a:pt x="2112963" y="1951272"/>
                </a:cubicBezTo>
                <a:cubicBezTo>
                  <a:pt x="2106753" y="1950300"/>
                  <a:pt x="2102514" y="1944481"/>
                  <a:pt x="2103486" y="1938270"/>
                </a:cubicBezTo>
                <a:cubicBezTo>
                  <a:pt x="2104457" y="1932060"/>
                  <a:pt x="2110277" y="1927821"/>
                  <a:pt x="2116487" y="1928793"/>
                </a:cubicBezTo>
                <a:close/>
                <a:moveTo>
                  <a:pt x="1265715" y="1928126"/>
                </a:moveTo>
                <a:cubicBezTo>
                  <a:pt x="1265734" y="1928126"/>
                  <a:pt x="1265753" y="1928135"/>
                  <a:pt x="1265763" y="1928135"/>
                </a:cubicBezTo>
                <a:cubicBezTo>
                  <a:pt x="1275431" y="1929669"/>
                  <a:pt x="1282012" y="1938746"/>
                  <a:pt x="1280479" y="1948414"/>
                </a:cubicBezTo>
                <a:cubicBezTo>
                  <a:pt x="1278945" y="1958053"/>
                  <a:pt x="1269897" y="1964645"/>
                  <a:pt x="1260248" y="1963130"/>
                </a:cubicBezTo>
                <a:cubicBezTo>
                  <a:pt x="1250580" y="1961625"/>
                  <a:pt x="1243970" y="1952567"/>
                  <a:pt x="1245475" y="1942899"/>
                </a:cubicBezTo>
                <a:cubicBezTo>
                  <a:pt x="1246989" y="1933231"/>
                  <a:pt x="1256047" y="1926621"/>
                  <a:pt x="1265715" y="1928126"/>
                </a:cubicBezTo>
                <a:close/>
                <a:moveTo>
                  <a:pt x="1591565" y="1926221"/>
                </a:moveTo>
                <a:cubicBezTo>
                  <a:pt x="1591575" y="1926221"/>
                  <a:pt x="1591575" y="1926221"/>
                  <a:pt x="1591584" y="1926221"/>
                </a:cubicBezTo>
                <a:cubicBezTo>
                  <a:pt x="1600681" y="1927650"/>
                  <a:pt x="1606901" y="1936175"/>
                  <a:pt x="1605472" y="1945271"/>
                </a:cubicBezTo>
                <a:cubicBezTo>
                  <a:pt x="1605462" y="1945328"/>
                  <a:pt x="1605453" y="1945385"/>
                  <a:pt x="1605443" y="1945443"/>
                </a:cubicBezTo>
                <a:cubicBezTo>
                  <a:pt x="1603967" y="1954577"/>
                  <a:pt x="1595366" y="1960797"/>
                  <a:pt x="1586222" y="1959321"/>
                </a:cubicBezTo>
                <a:cubicBezTo>
                  <a:pt x="1577087" y="1957844"/>
                  <a:pt x="1570868" y="1949243"/>
                  <a:pt x="1572344" y="1940099"/>
                </a:cubicBezTo>
                <a:cubicBezTo>
                  <a:pt x="1573820" y="1930965"/>
                  <a:pt x="1582421" y="1924745"/>
                  <a:pt x="1591565" y="1926221"/>
                </a:cubicBezTo>
                <a:close/>
                <a:moveTo>
                  <a:pt x="2462055" y="1926031"/>
                </a:moveTo>
                <a:cubicBezTo>
                  <a:pt x="2462302" y="1926069"/>
                  <a:pt x="2462550" y="1926107"/>
                  <a:pt x="2462798" y="1926155"/>
                </a:cubicBezTo>
                <a:cubicBezTo>
                  <a:pt x="2469922" y="1927536"/>
                  <a:pt x="2474580" y="1934432"/>
                  <a:pt x="2473199" y="1941557"/>
                </a:cubicBezTo>
                <a:cubicBezTo>
                  <a:pt x="2471875" y="1948396"/>
                  <a:pt x="2465436" y="1953016"/>
                  <a:pt x="2458531" y="1952082"/>
                </a:cubicBezTo>
                <a:cubicBezTo>
                  <a:pt x="2451339" y="1951111"/>
                  <a:pt x="2446300" y="1944491"/>
                  <a:pt x="2447272" y="1937299"/>
                </a:cubicBezTo>
                <a:cubicBezTo>
                  <a:pt x="2448244" y="1930098"/>
                  <a:pt x="2454863" y="1925060"/>
                  <a:pt x="2462055" y="1926031"/>
                </a:cubicBezTo>
                <a:close/>
                <a:moveTo>
                  <a:pt x="1659669" y="1925364"/>
                </a:moveTo>
                <a:cubicBezTo>
                  <a:pt x="1668346" y="1926821"/>
                  <a:pt x="1674261" y="1934946"/>
                  <a:pt x="1673004" y="1943652"/>
                </a:cubicBezTo>
                <a:cubicBezTo>
                  <a:pt x="1671632" y="1952377"/>
                  <a:pt x="1663450" y="1958349"/>
                  <a:pt x="1654725" y="1956987"/>
                </a:cubicBezTo>
                <a:cubicBezTo>
                  <a:pt x="1645991" y="1955615"/>
                  <a:pt x="1640018" y="1947434"/>
                  <a:pt x="1641381" y="1938699"/>
                </a:cubicBezTo>
                <a:cubicBezTo>
                  <a:pt x="1642752" y="1929965"/>
                  <a:pt x="1650934" y="1924002"/>
                  <a:pt x="1659669" y="1925364"/>
                </a:cubicBezTo>
                <a:close/>
                <a:moveTo>
                  <a:pt x="1523557" y="1920887"/>
                </a:moveTo>
                <a:cubicBezTo>
                  <a:pt x="1533101" y="1922401"/>
                  <a:pt x="1539616" y="1931345"/>
                  <a:pt x="1538130" y="1940889"/>
                </a:cubicBezTo>
                <a:cubicBezTo>
                  <a:pt x="1538130" y="1940908"/>
                  <a:pt x="1538121" y="1940928"/>
                  <a:pt x="1538121" y="1940937"/>
                </a:cubicBezTo>
                <a:cubicBezTo>
                  <a:pt x="1536606" y="1950500"/>
                  <a:pt x="1527624" y="1957025"/>
                  <a:pt x="1518071" y="1955510"/>
                </a:cubicBezTo>
                <a:cubicBezTo>
                  <a:pt x="1508508" y="1953986"/>
                  <a:pt x="1501983" y="1945014"/>
                  <a:pt x="1503507" y="1935451"/>
                </a:cubicBezTo>
                <a:cubicBezTo>
                  <a:pt x="1505021" y="1925887"/>
                  <a:pt x="1513994" y="1919372"/>
                  <a:pt x="1523557" y="1920887"/>
                </a:cubicBezTo>
                <a:close/>
                <a:moveTo>
                  <a:pt x="1087978" y="1920030"/>
                </a:moveTo>
                <a:cubicBezTo>
                  <a:pt x="1095016" y="1921154"/>
                  <a:pt x="1099826" y="1927745"/>
                  <a:pt x="1098741" y="1934794"/>
                </a:cubicBezTo>
                <a:cubicBezTo>
                  <a:pt x="1098737" y="1934813"/>
                  <a:pt x="1098735" y="1934842"/>
                  <a:pt x="1098731" y="1934861"/>
                </a:cubicBezTo>
                <a:cubicBezTo>
                  <a:pt x="1097604" y="1941928"/>
                  <a:pt x="1090963" y="1946738"/>
                  <a:pt x="1083898" y="1945614"/>
                </a:cubicBezTo>
                <a:cubicBezTo>
                  <a:pt x="1076833" y="1944490"/>
                  <a:pt x="1072019" y="1937851"/>
                  <a:pt x="1073146" y="1930784"/>
                </a:cubicBezTo>
                <a:cubicBezTo>
                  <a:pt x="1074272" y="1923716"/>
                  <a:pt x="1080913" y="1918906"/>
                  <a:pt x="1087978" y="1920030"/>
                </a:cubicBezTo>
                <a:close/>
                <a:moveTo>
                  <a:pt x="2568449" y="1917744"/>
                </a:moveTo>
                <a:cubicBezTo>
                  <a:pt x="2575212" y="1918773"/>
                  <a:pt x="2579860" y="1925078"/>
                  <a:pt x="2578831" y="1931841"/>
                </a:cubicBezTo>
                <a:cubicBezTo>
                  <a:pt x="2578831" y="1931841"/>
                  <a:pt x="2578831" y="1931841"/>
                  <a:pt x="2578831" y="1931850"/>
                </a:cubicBezTo>
                <a:cubicBezTo>
                  <a:pt x="2577802" y="1938604"/>
                  <a:pt x="2571487" y="1943252"/>
                  <a:pt x="2564724" y="1942223"/>
                </a:cubicBezTo>
                <a:cubicBezTo>
                  <a:pt x="2557971" y="1941204"/>
                  <a:pt x="2553323" y="1934889"/>
                  <a:pt x="2554342" y="1928126"/>
                </a:cubicBezTo>
                <a:cubicBezTo>
                  <a:pt x="2555371" y="1921363"/>
                  <a:pt x="2561686" y="1916715"/>
                  <a:pt x="2568449" y="1917744"/>
                </a:cubicBezTo>
                <a:close/>
                <a:moveTo>
                  <a:pt x="1728058" y="1914506"/>
                </a:moveTo>
                <a:cubicBezTo>
                  <a:pt x="1728182" y="1914525"/>
                  <a:pt x="1728306" y="1914544"/>
                  <a:pt x="1728430" y="1914563"/>
                </a:cubicBezTo>
                <a:cubicBezTo>
                  <a:pt x="1738803" y="1916306"/>
                  <a:pt x="1745803" y="1926136"/>
                  <a:pt x="1744060" y="1936508"/>
                </a:cubicBezTo>
                <a:cubicBezTo>
                  <a:pt x="1742346" y="1946738"/>
                  <a:pt x="1732754" y="1953710"/>
                  <a:pt x="1722486" y="1952196"/>
                </a:cubicBezTo>
                <a:cubicBezTo>
                  <a:pt x="1712085" y="1950662"/>
                  <a:pt x="1704894" y="1940975"/>
                  <a:pt x="1706427" y="1930565"/>
                </a:cubicBezTo>
                <a:cubicBezTo>
                  <a:pt x="1707970" y="1920154"/>
                  <a:pt x="1717648" y="1912972"/>
                  <a:pt x="1728058" y="1914506"/>
                </a:cubicBezTo>
                <a:close/>
                <a:moveTo>
                  <a:pt x="1990948" y="1914315"/>
                </a:moveTo>
                <a:cubicBezTo>
                  <a:pt x="1997444" y="1915344"/>
                  <a:pt x="2001883" y="1921440"/>
                  <a:pt x="2000854" y="1927936"/>
                </a:cubicBezTo>
                <a:cubicBezTo>
                  <a:pt x="1999825" y="1934432"/>
                  <a:pt x="1993729" y="1938871"/>
                  <a:pt x="1987233" y="1937842"/>
                </a:cubicBezTo>
                <a:cubicBezTo>
                  <a:pt x="1980737" y="1936813"/>
                  <a:pt x="1976298" y="1930717"/>
                  <a:pt x="1977327" y="1924221"/>
                </a:cubicBezTo>
                <a:cubicBezTo>
                  <a:pt x="1978356" y="1917725"/>
                  <a:pt x="1984452" y="1913287"/>
                  <a:pt x="1990948" y="1914315"/>
                </a:cubicBezTo>
                <a:close/>
                <a:moveTo>
                  <a:pt x="2670557" y="1910696"/>
                </a:moveTo>
                <a:cubicBezTo>
                  <a:pt x="2674576" y="1911420"/>
                  <a:pt x="2677310" y="1915182"/>
                  <a:pt x="2676758" y="1919230"/>
                </a:cubicBezTo>
                <a:cubicBezTo>
                  <a:pt x="2676186" y="1923402"/>
                  <a:pt x="2672348" y="1926317"/>
                  <a:pt x="2668176" y="1925745"/>
                </a:cubicBezTo>
                <a:cubicBezTo>
                  <a:pt x="2668176" y="1925745"/>
                  <a:pt x="2668166" y="1925745"/>
                  <a:pt x="2668166" y="1925745"/>
                </a:cubicBezTo>
                <a:cubicBezTo>
                  <a:pt x="2664013" y="1925060"/>
                  <a:pt x="2661203" y="1921135"/>
                  <a:pt x="2661889" y="1916982"/>
                </a:cubicBezTo>
                <a:cubicBezTo>
                  <a:pt x="2661889" y="1916954"/>
                  <a:pt x="2661899" y="1916925"/>
                  <a:pt x="2661908" y="1916887"/>
                </a:cubicBezTo>
                <a:cubicBezTo>
                  <a:pt x="2662584" y="1912791"/>
                  <a:pt x="2666461" y="1910020"/>
                  <a:pt x="2670557" y="1910696"/>
                </a:cubicBezTo>
                <a:close/>
                <a:moveTo>
                  <a:pt x="1456310" y="1908981"/>
                </a:moveTo>
                <a:cubicBezTo>
                  <a:pt x="1466416" y="1910781"/>
                  <a:pt x="1473274" y="1920249"/>
                  <a:pt x="1471835" y="1930412"/>
                </a:cubicBezTo>
                <a:cubicBezTo>
                  <a:pt x="1471807" y="1930631"/>
                  <a:pt x="1471769" y="1930850"/>
                  <a:pt x="1471731" y="1931069"/>
                </a:cubicBezTo>
                <a:cubicBezTo>
                  <a:pt x="1469892" y="1941433"/>
                  <a:pt x="1459996" y="1948338"/>
                  <a:pt x="1449642" y="1946490"/>
                </a:cubicBezTo>
                <a:cubicBezTo>
                  <a:pt x="1439279" y="1944652"/>
                  <a:pt x="1432373" y="1934756"/>
                  <a:pt x="1434221" y="1924402"/>
                </a:cubicBezTo>
                <a:cubicBezTo>
                  <a:pt x="1436059" y="1914039"/>
                  <a:pt x="1445946" y="1907143"/>
                  <a:pt x="1456310" y="1908981"/>
                </a:cubicBezTo>
                <a:close/>
                <a:moveTo>
                  <a:pt x="1794542" y="1903456"/>
                </a:moveTo>
                <a:cubicBezTo>
                  <a:pt x="1794552" y="1903456"/>
                  <a:pt x="1794552" y="1903456"/>
                  <a:pt x="1794561" y="1903456"/>
                </a:cubicBezTo>
                <a:cubicBezTo>
                  <a:pt x="1803658" y="1904885"/>
                  <a:pt x="1809878" y="1913410"/>
                  <a:pt x="1808449" y="1922506"/>
                </a:cubicBezTo>
                <a:cubicBezTo>
                  <a:pt x="1808439" y="1922563"/>
                  <a:pt x="1808430" y="1922620"/>
                  <a:pt x="1808420" y="1922678"/>
                </a:cubicBezTo>
                <a:cubicBezTo>
                  <a:pt x="1806944" y="1931812"/>
                  <a:pt x="1798343" y="1938032"/>
                  <a:pt x="1789199" y="1936556"/>
                </a:cubicBezTo>
                <a:cubicBezTo>
                  <a:pt x="1780064" y="1935079"/>
                  <a:pt x="1773845" y="1926478"/>
                  <a:pt x="1775321" y="1917334"/>
                </a:cubicBezTo>
                <a:cubicBezTo>
                  <a:pt x="1776797" y="1908200"/>
                  <a:pt x="1785398" y="1901980"/>
                  <a:pt x="1794542" y="1903456"/>
                </a:cubicBezTo>
                <a:close/>
                <a:moveTo>
                  <a:pt x="2769617" y="1902695"/>
                </a:moveTo>
                <a:cubicBezTo>
                  <a:pt x="2769664" y="1902695"/>
                  <a:pt x="2769703" y="1902704"/>
                  <a:pt x="2769741" y="1902714"/>
                </a:cubicBezTo>
                <a:cubicBezTo>
                  <a:pt x="2770674" y="1902876"/>
                  <a:pt x="2771303" y="1903762"/>
                  <a:pt x="2771141" y="1904695"/>
                </a:cubicBezTo>
                <a:cubicBezTo>
                  <a:pt x="2771141" y="1904714"/>
                  <a:pt x="2771131" y="1904724"/>
                  <a:pt x="2771131" y="1904743"/>
                </a:cubicBezTo>
                <a:cubicBezTo>
                  <a:pt x="2770960" y="1905676"/>
                  <a:pt x="2770074" y="1906295"/>
                  <a:pt x="2769141" y="1906124"/>
                </a:cubicBezTo>
                <a:cubicBezTo>
                  <a:pt x="2768179" y="1905981"/>
                  <a:pt x="2767502" y="1905095"/>
                  <a:pt x="2767617" y="1904124"/>
                </a:cubicBezTo>
                <a:cubicBezTo>
                  <a:pt x="2767617" y="1904104"/>
                  <a:pt x="2767626" y="1904095"/>
                  <a:pt x="2767626" y="1904076"/>
                </a:cubicBezTo>
                <a:cubicBezTo>
                  <a:pt x="2767797" y="1903142"/>
                  <a:pt x="2768683" y="1902523"/>
                  <a:pt x="2769617" y="1902695"/>
                </a:cubicBezTo>
                <a:close/>
                <a:moveTo>
                  <a:pt x="1203993" y="1901647"/>
                </a:moveTo>
                <a:cubicBezTo>
                  <a:pt x="1211413" y="1902866"/>
                  <a:pt x="1216471" y="1909838"/>
                  <a:pt x="1215328" y="1917268"/>
                </a:cubicBezTo>
                <a:cubicBezTo>
                  <a:pt x="1215319" y="1917316"/>
                  <a:pt x="1215319" y="1917354"/>
                  <a:pt x="1215309" y="1917401"/>
                </a:cubicBezTo>
                <a:cubicBezTo>
                  <a:pt x="1214080" y="1924878"/>
                  <a:pt x="1207022" y="1929946"/>
                  <a:pt x="1199555" y="1928717"/>
                </a:cubicBezTo>
                <a:cubicBezTo>
                  <a:pt x="1192077" y="1927488"/>
                  <a:pt x="1187009" y="1920440"/>
                  <a:pt x="1188239" y="1912963"/>
                </a:cubicBezTo>
                <a:cubicBezTo>
                  <a:pt x="1189468" y="1905485"/>
                  <a:pt x="1196516" y="1900418"/>
                  <a:pt x="1203993" y="1901647"/>
                </a:cubicBezTo>
                <a:close/>
                <a:moveTo>
                  <a:pt x="719932" y="1893932"/>
                </a:moveTo>
                <a:cubicBezTo>
                  <a:pt x="723559" y="1894513"/>
                  <a:pt x="726028" y="1897923"/>
                  <a:pt x="725457" y="1901552"/>
                </a:cubicBezTo>
                <a:cubicBezTo>
                  <a:pt x="724851" y="1905067"/>
                  <a:pt x="721556" y="1907457"/>
                  <a:pt x="718028" y="1906934"/>
                </a:cubicBezTo>
                <a:cubicBezTo>
                  <a:pt x="714437" y="1906410"/>
                  <a:pt x="711951" y="1903076"/>
                  <a:pt x="712477" y="1899485"/>
                </a:cubicBezTo>
                <a:cubicBezTo>
                  <a:pt x="713003" y="1895894"/>
                  <a:pt x="716341" y="1893408"/>
                  <a:pt x="719932" y="1893932"/>
                </a:cubicBezTo>
                <a:close/>
                <a:moveTo>
                  <a:pt x="1390206" y="1891645"/>
                </a:moveTo>
                <a:cubicBezTo>
                  <a:pt x="1390492" y="1891683"/>
                  <a:pt x="1390778" y="1891731"/>
                  <a:pt x="1391063" y="1891779"/>
                </a:cubicBezTo>
                <a:cubicBezTo>
                  <a:pt x="1401417" y="1893665"/>
                  <a:pt x="1408285" y="1903580"/>
                  <a:pt x="1406399" y="1913934"/>
                </a:cubicBezTo>
                <a:cubicBezTo>
                  <a:pt x="1404579" y="1923954"/>
                  <a:pt x="1395197" y="1930764"/>
                  <a:pt x="1385110" y="1929402"/>
                </a:cubicBezTo>
                <a:cubicBezTo>
                  <a:pt x="1374680" y="1927993"/>
                  <a:pt x="1367365" y="1918401"/>
                  <a:pt x="1368775" y="1907971"/>
                </a:cubicBezTo>
                <a:cubicBezTo>
                  <a:pt x="1370185" y="1897551"/>
                  <a:pt x="1379776" y="1890236"/>
                  <a:pt x="1390206" y="1891645"/>
                </a:cubicBezTo>
                <a:close/>
                <a:moveTo>
                  <a:pt x="821564" y="1888789"/>
                </a:moveTo>
                <a:cubicBezTo>
                  <a:pt x="821716" y="1888808"/>
                  <a:pt x="821868" y="1888836"/>
                  <a:pt x="822021" y="1888865"/>
                </a:cubicBezTo>
                <a:cubicBezTo>
                  <a:pt x="828790" y="1890151"/>
                  <a:pt x="833234" y="1896685"/>
                  <a:pt x="831946" y="1903457"/>
                </a:cubicBezTo>
                <a:cubicBezTo>
                  <a:pt x="830664" y="1909915"/>
                  <a:pt x="824553" y="1914239"/>
                  <a:pt x="818037" y="1913306"/>
                </a:cubicBezTo>
                <a:cubicBezTo>
                  <a:pt x="811269" y="1912325"/>
                  <a:pt x="806570" y="1906048"/>
                  <a:pt x="807544" y="1899285"/>
                </a:cubicBezTo>
                <a:cubicBezTo>
                  <a:pt x="808518" y="1892513"/>
                  <a:pt x="814794" y="1887817"/>
                  <a:pt x="821564" y="1888789"/>
                </a:cubicBezTo>
                <a:close/>
                <a:moveTo>
                  <a:pt x="2287747" y="1888692"/>
                </a:moveTo>
                <a:cubicBezTo>
                  <a:pt x="2293996" y="1889855"/>
                  <a:pt x="2298196" y="1895741"/>
                  <a:pt x="2297272" y="1902027"/>
                </a:cubicBezTo>
                <a:cubicBezTo>
                  <a:pt x="2297272" y="1902046"/>
                  <a:pt x="2297263" y="1902075"/>
                  <a:pt x="2297263" y="1902094"/>
                </a:cubicBezTo>
                <a:cubicBezTo>
                  <a:pt x="2296187" y="1908419"/>
                  <a:pt x="2290186" y="1912676"/>
                  <a:pt x="2283861" y="1911610"/>
                </a:cubicBezTo>
                <a:cubicBezTo>
                  <a:pt x="2277537" y="1910533"/>
                  <a:pt x="2273279" y="1904533"/>
                  <a:pt x="2274346" y="1898208"/>
                </a:cubicBezTo>
                <a:cubicBezTo>
                  <a:pt x="2275422" y="1891883"/>
                  <a:pt x="2281423" y="1887616"/>
                  <a:pt x="2287747" y="1888692"/>
                </a:cubicBezTo>
                <a:close/>
                <a:moveTo>
                  <a:pt x="2171733" y="1888598"/>
                </a:moveTo>
                <a:cubicBezTo>
                  <a:pt x="2177933" y="1889627"/>
                  <a:pt x="2182172" y="1895427"/>
                  <a:pt x="2181258" y="1901647"/>
                </a:cubicBezTo>
                <a:cubicBezTo>
                  <a:pt x="2180286" y="1907877"/>
                  <a:pt x="2174438" y="1912144"/>
                  <a:pt x="2168208" y="1911172"/>
                </a:cubicBezTo>
                <a:cubicBezTo>
                  <a:pt x="2167961" y="1911144"/>
                  <a:pt x="2167713" y="1911105"/>
                  <a:pt x="2167465" y="1911058"/>
                </a:cubicBezTo>
                <a:cubicBezTo>
                  <a:pt x="2161265" y="1909877"/>
                  <a:pt x="2157198" y="1903895"/>
                  <a:pt x="2158369" y="1897694"/>
                </a:cubicBezTo>
                <a:cubicBezTo>
                  <a:pt x="2159550" y="1891494"/>
                  <a:pt x="2165532" y="1887417"/>
                  <a:pt x="2171733" y="1888598"/>
                </a:cubicBezTo>
                <a:close/>
                <a:moveTo>
                  <a:pt x="1859885" y="1884407"/>
                </a:moveTo>
                <a:cubicBezTo>
                  <a:pt x="1868657" y="1885864"/>
                  <a:pt x="1874629" y="1894094"/>
                  <a:pt x="1873315" y="1902885"/>
                </a:cubicBezTo>
                <a:cubicBezTo>
                  <a:pt x="1873315" y="1902914"/>
                  <a:pt x="1873305" y="1902933"/>
                  <a:pt x="1873305" y="1902961"/>
                </a:cubicBezTo>
                <a:cubicBezTo>
                  <a:pt x="1871886" y="1911791"/>
                  <a:pt x="1863571" y="1917801"/>
                  <a:pt x="1854741" y="1916382"/>
                </a:cubicBezTo>
                <a:cubicBezTo>
                  <a:pt x="1845911" y="1914963"/>
                  <a:pt x="1839911" y="1906657"/>
                  <a:pt x="1841330" y="1897828"/>
                </a:cubicBezTo>
                <a:cubicBezTo>
                  <a:pt x="1842749" y="1888998"/>
                  <a:pt x="1851055" y="1882988"/>
                  <a:pt x="1859885" y="1884407"/>
                </a:cubicBezTo>
                <a:close/>
                <a:moveTo>
                  <a:pt x="2398808" y="1883359"/>
                </a:moveTo>
                <a:cubicBezTo>
                  <a:pt x="2405428" y="1884435"/>
                  <a:pt x="2409934" y="1890646"/>
                  <a:pt x="2408905" y="1897265"/>
                </a:cubicBezTo>
                <a:cubicBezTo>
                  <a:pt x="2408905" y="1897294"/>
                  <a:pt x="2408895" y="1897323"/>
                  <a:pt x="2408895" y="1897342"/>
                </a:cubicBezTo>
                <a:cubicBezTo>
                  <a:pt x="2407819" y="1903990"/>
                  <a:pt x="2401552" y="1908505"/>
                  <a:pt x="2394903" y="1907429"/>
                </a:cubicBezTo>
                <a:cubicBezTo>
                  <a:pt x="2388264" y="1906352"/>
                  <a:pt x="2383749" y="1900085"/>
                  <a:pt x="2384826" y="1893446"/>
                </a:cubicBezTo>
                <a:cubicBezTo>
                  <a:pt x="2385902" y="1886798"/>
                  <a:pt x="2392160" y="1882283"/>
                  <a:pt x="2398808" y="1883359"/>
                </a:cubicBezTo>
                <a:close/>
                <a:moveTo>
                  <a:pt x="926053" y="1882692"/>
                </a:moveTo>
                <a:cubicBezTo>
                  <a:pt x="926118" y="1882702"/>
                  <a:pt x="926182" y="1882711"/>
                  <a:pt x="926246" y="1882721"/>
                </a:cubicBezTo>
                <a:cubicBezTo>
                  <a:pt x="934917" y="1884130"/>
                  <a:pt x="940801" y="1892312"/>
                  <a:pt x="939388" y="1900980"/>
                </a:cubicBezTo>
                <a:cubicBezTo>
                  <a:pt x="938019" y="1909705"/>
                  <a:pt x="929835" y="1915677"/>
                  <a:pt x="921105" y="1914315"/>
                </a:cubicBezTo>
                <a:cubicBezTo>
                  <a:pt x="912374" y="1912943"/>
                  <a:pt x="906403" y="1904761"/>
                  <a:pt x="907770" y="1896027"/>
                </a:cubicBezTo>
                <a:cubicBezTo>
                  <a:pt x="909136" y="1887293"/>
                  <a:pt x="917322" y="1881330"/>
                  <a:pt x="926053" y="1882692"/>
                </a:cubicBezTo>
                <a:close/>
                <a:moveTo>
                  <a:pt x="2050289" y="1880787"/>
                </a:moveTo>
                <a:cubicBezTo>
                  <a:pt x="2055833" y="1882168"/>
                  <a:pt x="2059566" y="1887340"/>
                  <a:pt x="2059138" y="1893036"/>
                </a:cubicBezTo>
                <a:cubicBezTo>
                  <a:pt x="2058652" y="1899484"/>
                  <a:pt x="2053023" y="1904323"/>
                  <a:pt x="2046574" y="1903837"/>
                </a:cubicBezTo>
                <a:cubicBezTo>
                  <a:pt x="2041031" y="1902456"/>
                  <a:pt x="2037297" y="1897284"/>
                  <a:pt x="2037726" y="1891588"/>
                </a:cubicBezTo>
                <a:cubicBezTo>
                  <a:pt x="2038211" y="1885140"/>
                  <a:pt x="2043841" y="1880301"/>
                  <a:pt x="2050289" y="1880787"/>
                </a:cubicBezTo>
                <a:close/>
                <a:moveTo>
                  <a:pt x="1033305" y="1879073"/>
                </a:moveTo>
                <a:cubicBezTo>
                  <a:pt x="1033425" y="1879092"/>
                  <a:pt x="1033544" y="1879101"/>
                  <a:pt x="1033663" y="1879121"/>
                </a:cubicBezTo>
                <a:cubicBezTo>
                  <a:pt x="1040731" y="1880235"/>
                  <a:pt x="1045560" y="1886864"/>
                  <a:pt x="1044449" y="1893932"/>
                </a:cubicBezTo>
                <a:cubicBezTo>
                  <a:pt x="1043361" y="1900857"/>
                  <a:pt x="1036956" y="1905667"/>
                  <a:pt x="1030000" y="1904771"/>
                </a:cubicBezTo>
                <a:cubicBezTo>
                  <a:pt x="1022904" y="1903857"/>
                  <a:pt x="1017892" y="1897361"/>
                  <a:pt x="1018804" y="1890265"/>
                </a:cubicBezTo>
                <a:cubicBezTo>
                  <a:pt x="1019717" y="1883169"/>
                  <a:pt x="1026209" y="1878158"/>
                  <a:pt x="1033305" y="1879073"/>
                </a:cubicBezTo>
                <a:close/>
                <a:moveTo>
                  <a:pt x="250064" y="1872500"/>
                </a:moveTo>
                <a:cubicBezTo>
                  <a:pt x="250104" y="1872500"/>
                  <a:pt x="250144" y="1872510"/>
                  <a:pt x="250182" y="1872519"/>
                </a:cubicBezTo>
                <a:cubicBezTo>
                  <a:pt x="250698" y="1872624"/>
                  <a:pt x="251029" y="1873129"/>
                  <a:pt x="250922" y="1873643"/>
                </a:cubicBezTo>
                <a:cubicBezTo>
                  <a:pt x="250918" y="1873681"/>
                  <a:pt x="250913" y="1873719"/>
                  <a:pt x="250905" y="1873757"/>
                </a:cubicBezTo>
                <a:cubicBezTo>
                  <a:pt x="250798" y="1874272"/>
                  <a:pt x="250294" y="1874605"/>
                  <a:pt x="249779" y="1874500"/>
                </a:cubicBezTo>
                <a:cubicBezTo>
                  <a:pt x="249767" y="1874500"/>
                  <a:pt x="249756" y="1874500"/>
                  <a:pt x="249745" y="1874491"/>
                </a:cubicBezTo>
                <a:cubicBezTo>
                  <a:pt x="249177" y="1874376"/>
                  <a:pt x="248809" y="1873833"/>
                  <a:pt x="248921" y="1873262"/>
                </a:cubicBezTo>
                <a:cubicBezTo>
                  <a:pt x="249060" y="1872757"/>
                  <a:pt x="249547" y="1872433"/>
                  <a:pt x="250064" y="1872500"/>
                </a:cubicBezTo>
                <a:close/>
                <a:moveTo>
                  <a:pt x="2506156" y="1871072"/>
                </a:moveTo>
                <a:cubicBezTo>
                  <a:pt x="2514690" y="1872434"/>
                  <a:pt x="2520520" y="1880435"/>
                  <a:pt x="2519205" y="1888979"/>
                </a:cubicBezTo>
                <a:cubicBezTo>
                  <a:pt x="2519196" y="1889008"/>
                  <a:pt x="2519196" y="1889046"/>
                  <a:pt x="2519186" y="1889074"/>
                </a:cubicBezTo>
                <a:cubicBezTo>
                  <a:pt x="2517815" y="1897647"/>
                  <a:pt x="2509756" y="1903486"/>
                  <a:pt x="2501184" y="1902114"/>
                </a:cubicBezTo>
                <a:cubicBezTo>
                  <a:pt x="2492621" y="1900733"/>
                  <a:pt x="2486782" y="1892675"/>
                  <a:pt x="2488154" y="1884102"/>
                </a:cubicBezTo>
                <a:cubicBezTo>
                  <a:pt x="2489525" y="1875539"/>
                  <a:pt x="2497583" y="1869700"/>
                  <a:pt x="2506156" y="1871072"/>
                </a:cubicBezTo>
                <a:close/>
                <a:moveTo>
                  <a:pt x="1325436" y="1870882"/>
                </a:moveTo>
                <a:cubicBezTo>
                  <a:pt x="1335085" y="1872396"/>
                  <a:pt x="1341686" y="1881426"/>
                  <a:pt x="1340200" y="1891074"/>
                </a:cubicBezTo>
                <a:cubicBezTo>
                  <a:pt x="1340200" y="1891094"/>
                  <a:pt x="1340191" y="1891113"/>
                  <a:pt x="1340191" y="1891132"/>
                </a:cubicBezTo>
                <a:cubicBezTo>
                  <a:pt x="1338676" y="1900799"/>
                  <a:pt x="1329608" y="1907400"/>
                  <a:pt x="1319941" y="1905886"/>
                </a:cubicBezTo>
                <a:cubicBezTo>
                  <a:pt x="1310273" y="1904371"/>
                  <a:pt x="1303672" y="1895304"/>
                  <a:pt x="1305186" y="1885636"/>
                </a:cubicBezTo>
                <a:cubicBezTo>
                  <a:pt x="1306701" y="1875968"/>
                  <a:pt x="1315769" y="1869367"/>
                  <a:pt x="1325436" y="1870882"/>
                </a:cubicBezTo>
                <a:close/>
                <a:moveTo>
                  <a:pt x="1145414" y="1867547"/>
                </a:moveTo>
                <a:cubicBezTo>
                  <a:pt x="1145422" y="1867547"/>
                  <a:pt x="1145429" y="1867547"/>
                  <a:pt x="1145438" y="1867547"/>
                </a:cubicBezTo>
                <a:cubicBezTo>
                  <a:pt x="1152190" y="1868633"/>
                  <a:pt x="1156785" y="1874986"/>
                  <a:pt x="1155701" y="1881739"/>
                </a:cubicBezTo>
                <a:cubicBezTo>
                  <a:pt x="1154619" y="1888483"/>
                  <a:pt x="1148281" y="1893074"/>
                  <a:pt x="1141537" y="1892007"/>
                </a:cubicBezTo>
                <a:cubicBezTo>
                  <a:pt x="1134782" y="1890940"/>
                  <a:pt x="1130174" y="1884597"/>
                  <a:pt x="1131246" y="1877834"/>
                </a:cubicBezTo>
                <a:cubicBezTo>
                  <a:pt x="1132316" y="1871081"/>
                  <a:pt x="1138660" y="1866480"/>
                  <a:pt x="1145414" y="1867547"/>
                </a:cubicBezTo>
                <a:close/>
                <a:moveTo>
                  <a:pt x="161196" y="1864594"/>
                </a:moveTo>
                <a:cubicBezTo>
                  <a:pt x="161328" y="1864651"/>
                  <a:pt x="161433" y="1864756"/>
                  <a:pt x="161491" y="1864890"/>
                </a:cubicBezTo>
                <a:cubicBezTo>
                  <a:pt x="161617" y="1865175"/>
                  <a:pt x="161485" y="1865518"/>
                  <a:pt x="161196" y="1865642"/>
                </a:cubicBezTo>
                <a:lnTo>
                  <a:pt x="160624" y="1865642"/>
                </a:lnTo>
                <a:cubicBezTo>
                  <a:pt x="160624" y="1865547"/>
                  <a:pt x="160624" y="1865071"/>
                  <a:pt x="160624" y="1865071"/>
                </a:cubicBezTo>
                <a:cubicBezTo>
                  <a:pt x="160671" y="1864794"/>
                  <a:pt x="160914" y="1864594"/>
                  <a:pt x="161196" y="1864594"/>
                </a:cubicBezTo>
                <a:close/>
                <a:moveTo>
                  <a:pt x="2608740" y="1862690"/>
                </a:moveTo>
                <a:cubicBezTo>
                  <a:pt x="2608806" y="1862699"/>
                  <a:pt x="2608882" y="1862709"/>
                  <a:pt x="2608949" y="1862728"/>
                </a:cubicBezTo>
                <a:cubicBezTo>
                  <a:pt x="2615645" y="1863852"/>
                  <a:pt x="2620151" y="1870186"/>
                  <a:pt x="2619027" y="1876882"/>
                </a:cubicBezTo>
                <a:cubicBezTo>
                  <a:pt x="2617941" y="1883626"/>
                  <a:pt x="2611607" y="1888217"/>
                  <a:pt x="2604863" y="1887150"/>
                </a:cubicBezTo>
                <a:cubicBezTo>
                  <a:pt x="2598110" y="1886083"/>
                  <a:pt x="2593500" y="1879740"/>
                  <a:pt x="2594566" y="1872977"/>
                </a:cubicBezTo>
                <a:cubicBezTo>
                  <a:pt x="2595643" y="1866224"/>
                  <a:pt x="2601986" y="1861623"/>
                  <a:pt x="2608740" y="1862690"/>
                </a:cubicBezTo>
                <a:close/>
                <a:moveTo>
                  <a:pt x="1922559" y="1862404"/>
                </a:moveTo>
                <a:cubicBezTo>
                  <a:pt x="1922597" y="1862414"/>
                  <a:pt x="1922625" y="1862414"/>
                  <a:pt x="1922664" y="1862423"/>
                </a:cubicBezTo>
                <a:cubicBezTo>
                  <a:pt x="1929417" y="1863500"/>
                  <a:pt x="1934017" y="1869843"/>
                  <a:pt x="1932941" y="1876596"/>
                </a:cubicBezTo>
                <a:cubicBezTo>
                  <a:pt x="1931874" y="1883312"/>
                  <a:pt x="1925588" y="1887903"/>
                  <a:pt x="1918863" y="1886893"/>
                </a:cubicBezTo>
                <a:cubicBezTo>
                  <a:pt x="1912100" y="1885874"/>
                  <a:pt x="1907452" y="1879568"/>
                  <a:pt x="1908471" y="1872805"/>
                </a:cubicBezTo>
                <a:cubicBezTo>
                  <a:pt x="1909490" y="1866043"/>
                  <a:pt x="1915796" y="1861385"/>
                  <a:pt x="1922559" y="1862404"/>
                </a:cubicBezTo>
                <a:close/>
                <a:moveTo>
                  <a:pt x="1585945" y="1852974"/>
                </a:moveTo>
                <a:cubicBezTo>
                  <a:pt x="1585964" y="1852974"/>
                  <a:pt x="1585983" y="1852984"/>
                  <a:pt x="1585993" y="1852984"/>
                </a:cubicBezTo>
                <a:cubicBezTo>
                  <a:pt x="1593422" y="1854174"/>
                  <a:pt x="1598480" y="1861166"/>
                  <a:pt x="1597280" y="1868595"/>
                </a:cubicBezTo>
                <a:cubicBezTo>
                  <a:pt x="1596089" y="1876006"/>
                  <a:pt x="1589126" y="1881054"/>
                  <a:pt x="1581716" y="1879882"/>
                </a:cubicBezTo>
                <a:cubicBezTo>
                  <a:pt x="1574287" y="1878720"/>
                  <a:pt x="1569210" y="1871748"/>
                  <a:pt x="1570372" y="1864319"/>
                </a:cubicBezTo>
                <a:cubicBezTo>
                  <a:pt x="1571543" y="1856889"/>
                  <a:pt x="1578516" y="1851803"/>
                  <a:pt x="1585945" y="1852974"/>
                </a:cubicBezTo>
                <a:close/>
                <a:moveTo>
                  <a:pt x="2708181" y="1852021"/>
                </a:moveTo>
                <a:cubicBezTo>
                  <a:pt x="2713029" y="1853021"/>
                  <a:pt x="2716306" y="1857584"/>
                  <a:pt x="2715705" y="1862499"/>
                </a:cubicBezTo>
                <a:cubicBezTo>
                  <a:pt x="2715696" y="1862575"/>
                  <a:pt x="2715686" y="1862651"/>
                  <a:pt x="2715667" y="1862727"/>
                </a:cubicBezTo>
                <a:cubicBezTo>
                  <a:pt x="2714829" y="1867594"/>
                  <a:pt x="2710200" y="1870862"/>
                  <a:pt x="2705323" y="1870023"/>
                </a:cubicBezTo>
                <a:cubicBezTo>
                  <a:pt x="2700475" y="1869061"/>
                  <a:pt x="2697160" y="1864556"/>
                  <a:pt x="2697703" y="1859641"/>
                </a:cubicBezTo>
                <a:cubicBezTo>
                  <a:pt x="2698665" y="1854755"/>
                  <a:pt x="2703237" y="1851430"/>
                  <a:pt x="2708181" y="1852021"/>
                </a:cubicBezTo>
                <a:close/>
                <a:moveTo>
                  <a:pt x="1654049" y="1850783"/>
                </a:moveTo>
                <a:cubicBezTo>
                  <a:pt x="1654106" y="1850792"/>
                  <a:pt x="1654163" y="1850802"/>
                  <a:pt x="1654221" y="1850812"/>
                </a:cubicBezTo>
                <a:cubicBezTo>
                  <a:pt x="1662155" y="1852107"/>
                  <a:pt x="1667546" y="1859603"/>
                  <a:pt x="1666241" y="1867547"/>
                </a:cubicBezTo>
                <a:cubicBezTo>
                  <a:pt x="1666241" y="1867556"/>
                  <a:pt x="1666241" y="1867566"/>
                  <a:pt x="1666241" y="1867566"/>
                </a:cubicBezTo>
                <a:cubicBezTo>
                  <a:pt x="1664965" y="1875567"/>
                  <a:pt x="1657450" y="1881025"/>
                  <a:pt x="1649449" y="1879758"/>
                </a:cubicBezTo>
                <a:cubicBezTo>
                  <a:pt x="1641448" y="1878491"/>
                  <a:pt x="1635990" y="1870976"/>
                  <a:pt x="1637266" y="1862975"/>
                </a:cubicBezTo>
                <a:cubicBezTo>
                  <a:pt x="1638533" y="1854974"/>
                  <a:pt x="1646048" y="1849516"/>
                  <a:pt x="1654049" y="1850783"/>
                </a:cubicBezTo>
                <a:close/>
                <a:moveTo>
                  <a:pt x="1518032" y="1846306"/>
                </a:moveTo>
                <a:cubicBezTo>
                  <a:pt x="1518061" y="1846306"/>
                  <a:pt x="1518090" y="1846316"/>
                  <a:pt x="1518109" y="1846316"/>
                </a:cubicBezTo>
                <a:cubicBezTo>
                  <a:pt x="1526262" y="1847630"/>
                  <a:pt x="1531815" y="1855298"/>
                  <a:pt x="1530510" y="1863451"/>
                </a:cubicBezTo>
                <a:cubicBezTo>
                  <a:pt x="1529205" y="1871576"/>
                  <a:pt x="1521585" y="1877120"/>
                  <a:pt x="1513461" y="1875862"/>
                </a:cubicBezTo>
                <a:cubicBezTo>
                  <a:pt x="1505298" y="1874596"/>
                  <a:pt x="1499706" y="1866956"/>
                  <a:pt x="1500964" y="1858794"/>
                </a:cubicBezTo>
                <a:cubicBezTo>
                  <a:pt x="1502231" y="1850631"/>
                  <a:pt x="1509870" y="1845040"/>
                  <a:pt x="1518032" y="1846306"/>
                </a:cubicBezTo>
                <a:close/>
                <a:moveTo>
                  <a:pt x="677642" y="1846306"/>
                </a:moveTo>
                <a:cubicBezTo>
                  <a:pt x="677927" y="1846306"/>
                  <a:pt x="677642" y="1846878"/>
                  <a:pt x="677642" y="1846878"/>
                </a:cubicBezTo>
                <a:cubicBezTo>
                  <a:pt x="677595" y="1847154"/>
                  <a:pt x="677352" y="1847354"/>
                  <a:pt x="677070" y="1847354"/>
                </a:cubicBezTo>
                <a:cubicBezTo>
                  <a:pt x="677070" y="1847259"/>
                  <a:pt x="677070" y="1846783"/>
                  <a:pt x="677070" y="1846783"/>
                </a:cubicBezTo>
                <a:cubicBezTo>
                  <a:pt x="677117" y="1846506"/>
                  <a:pt x="677360" y="1846306"/>
                  <a:pt x="677642" y="1846306"/>
                </a:cubicBezTo>
                <a:close/>
                <a:moveTo>
                  <a:pt x="2223835" y="1844211"/>
                </a:moveTo>
                <a:cubicBezTo>
                  <a:pt x="2230112" y="1845326"/>
                  <a:pt x="2234341" y="1851250"/>
                  <a:pt x="2233360" y="1857546"/>
                </a:cubicBezTo>
                <a:cubicBezTo>
                  <a:pt x="2233360" y="1857565"/>
                  <a:pt x="2233350" y="1857594"/>
                  <a:pt x="2233350" y="1857613"/>
                </a:cubicBezTo>
                <a:cubicBezTo>
                  <a:pt x="2232274" y="1863938"/>
                  <a:pt x="2226273" y="1868195"/>
                  <a:pt x="2219948" y="1867129"/>
                </a:cubicBezTo>
                <a:cubicBezTo>
                  <a:pt x="2213624" y="1866052"/>
                  <a:pt x="2209366" y="1860051"/>
                  <a:pt x="2210433" y="1853727"/>
                </a:cubicBezTo>
                <a:cubicBezTo>
                  <a:pt x="2211509" y="1847402"/>
                  <a:pt x="2217510" y="1843135"/>
                  <a:pt x="2223835" y="1844211"/>
                </a:cubicBezTo>
                <a:close/>
                <a:moveTo>
                  <a:pt x="776034" y="1843925"/>
                </a:moveTo>
                <a:cubicBezTo>
                  <a:pt x="778919" y="1844411"/>
                  <a:pt x="780875" y="1847135"/>
                  <a:pt x="780416" y="1850021"/>
                </a:cubicBezTo>
                <a:cubicBezTo>
                  <a:pt x="780411" y="1850059"/>
                  <a:pt x="780405" y="1850097"/>
                  <a:pt x="780400" y="1850135"/>
                </a:cubicBezTo>
                <a:cubicBezTo>
                  <a:pt x="779953" y="1852993"/>
                  <a:pt x="777274" y="1854945"/>
                  <a:pt x="774415" y="1854498"/>
                </a:cubicBezTo>
                <a:cubicBezTo>
                  <a:pt x="771496" y="1854050"/>
                  <a:pt x="769492" y="1851326"/>
                  <a:pt x="769938" y="1848402"/>
                </a:cubicBezTo>
                <a:cubicBezTo>
                  <a:pt x="770385" y="1845477"/>
                  <a:pt x="773115" y="1843477"/>
                  <a:pt x="776034" y="1843925"/>
                </a:cubicBezTo>
                <a:close/>
                <a:moveTo>
                  <a:pt x="1722153" y="1842687"/>
                </a:moveTo>
                <a:cubicBezTo>
                  <a:pt x="1730163" y="1844002"/>
                  <a:pt x="1735602" y="1851536"/>
                  <a:pt x="1734345" y="1859547"/>
                </a:cubicBezTo>
                <a:cubicBezTo>
                  <a:pt x="1733040" y="1867510"/>
                  <a:pt x="1725553" y="1872920"/>
                  <a:pt x="1717581" y="1871663"/>
                </a:cubicBezTo>
                <a:cubicBezTo>
                  <a:pt x="1709580" y="1870405"/>
                  <a:pt x="1704122" y="1862900"/>
                  <a:pt x="1705379" y="1854889"/>
                </a:cubicBezTo>
                <a:cubicBezTo>
                  <a:pt x="1706636" y="1846888"/>
                  <a:pt x="1714152" y="1841430"/>
                  <a:pt x="1722153" y="1842687"/>
                </a:cubicBezTo>
                <a:close/>
                <a:moveTo>
                  <a:pt x="1263524" y="1842592"/>
                </a:moveTo>
                <a:cubicBezTo>
                  <a:pt x="1263543" y="1842592"/>
                  <a:pt x="1263562" y="1842601"/>
                  <a:pt x="1263572" y="1842601"/>
                </a:cubicBezTo>
                <a:cubicBezTo>
                  <a:pt x="1273240" y="1844135"/>
                  <a:pt x="1279821" y="1853212"/>
                  <a:pt x="1278288" y="1862880"/>
                </a:cubicBezTo>
                <a:cubicBezTo>
                  <a:pt x="1276754" y="1872519"/>
                  <a:pt x="1267706" y="1879111"/>
                  <a:pt x="1258057" y="1877596"/>
                </a:cubicBezTo>
                <a:cubicBezTo>
                  <a:pt x="1248389" y="1876091"/>
                  <a:pt x="1241779" y="1867033"/>
                  <a:pt x="1243284" y="1857365"/>
                </a:cubicBezTo>
                <a:cubicBezTo>
                  <a:pt x="1244798" y="1847697"/>
                  <a:pt x="1253856" y="1841087"/>
                  <a:pt x="1263524" y="1842592"/>
                </a:cubicBezTo>
                <a:close/>
                <a:moveTo>
                  <a:pt x="2106677" y="1842115"/>
                </a:moveTo>
                <a:cubicBezTo>
                  <a:pt x="2113049" y="1843277"/>
                  <a:pt x="2117298" y="1849354"/>
                  <a:pt x="2116202" y="1855736"/>
                </a:cubicBezTo>
                <a:cubicBezTo>
                  <a:pt x="2116183" y="1855841"/>
                  <a:pt x="2116164" y="1855936"/>
                  <a:pt x="2116145" y="1856041"/>
                </a:cubicBezTo>
                <a:cubicBezTo>
                  <a:pt x="2114916" y="1862499"/>
                  <a:pt x="2108687" y="1866737"/>
                  <a:pt x="2102229" y="1865509"/>
                </a:cubicBezTo>
                <a:cubicBezTo>
                  <a:pt x="2095771" y="1864280"/>
                  <a:pt x="2091523" y="1858051"/>
                  <a:pt x="2092752" y="1851583"/>
                </a:cubicBezTo>
                <a:cubicBezTo>
                  <a:pt x="2093980" y="1845125"/>
                  <a:pt x="2100219" y="1840887"/>
                  <a:pt x="2106677" y="1842115"/>
                </a:cubicBezTo>
                <a:close/>
                <a:moveTo>
                  <a:pt x="2335658" y="1839829"/>
                </a:moveTo>
                <a:cubicBezTo>
                  <a:pt x="2342030" y="1840991"/>
                  <a:pt x="2346279" y="1847068"/>
                  <a:pt x="2345183" y="1853450"/>
                </a:cubicBezTo>
                <a:cubicBezTo>
                  <a:pt x="2345164" y="1853555"/>
                  <a:pt x="2345145" y="1853650"/>
                  <a:pt x="2345126" y="1853755"/>
                </a:cubicBezTo>
                <a:cubicBezTo>
                  <a:pt x="2343897" y="1860213"/>
                  <a:pt x="2337668" y="1864451"/>
                  <a:pt x="2331210" y="1863223"/>
                </a:cubicBezTo>
                <a:cubicBezTo>
                  <a:pt x="2324752" y="1861994"/>
                  <a:pt x="2320504" y="1855764"/>
                  <a:pt x="2321733" y="1849297"/>
                </a:cubicBezTo>
                <a:cubicBezTo>
                  <a:pt x="2322961" y="1842839"/>
                  <a:pt x="2329200" y="1838600"/>
                  <a:pt x="2335658" y="1839829"/>
                </a:cubicBezTo>
                <a:close/>
                <a:moveTo>
                  <a:pt x="878238" y="1833924"/>
                </a:moveTo>
                <a:cubicBezTo>
                  <a:pt x="878303" y="1833934"/>
                  <a:pt x="878367" y="1833943"/>
                  <a:pt x="878431" y="1833953"/>
                </a:cubicBezTo>
                <a:cubicBezTo>
                  <a:pt x="887102" y="1835362"/>
                  <a:pt x="892986" y="1843544"/>
                  <a:pt x="891573" y="1852212"/>
                </a:cubicBezTo>
                <a:cubicBezTo>
                  <a:pt x="890204" y="1860937"/>
                  <a:pt x="882020" y="1866909"/>
                  <a:pt x="873290" y="1865547"/>
                </a:cubicBezTo>
                <a:cubicBezTo>
                  <a:pt x="864559" y="1864176"/>
                  <a:pt x="858588" y="1855993"/>
                  <a:pt x="859955" y="1847259"/>
                </a:cubicBezTo>
                <a:cubicBezTo>
                  <a:pt x="861321" y="1838525"/>
                  <a:pt x="869507" y="1832562"/>
                  <a:pt x="878238" y="1833924"/>
                </a:cubicBezTo>
                <a:close/>
                <a:moveTo>
                  <a:pt x="1451071" y="1832590"/>
                </a:moveTo>
                <a:cubicBezTo>
                  <a:pt x="1451100" y="1832590"/>
                  <a:pt x="1451119" y="1832600"/>
                  <a:pt x="1451147" y="1832600"/>
                </a:cubicBezTo>
                <a:cubicBezTo>
                  <a:pt x="1459977" y="1834019"/>
                  <a:pt x="1465987" y="1842334"/>
                  <a:pt x="1464568" y="1851164"/>
                </a:cubicBezTo>
                <a:cubicBezTo>
                  <a:pt x="1463149" y="1859994"/>
                  <a:pt x="1454843" y="1865994"/>
                  <a:pt x="1446013" y="1864575"/>
                </a:cubicBezTo>
                <a:cubicBezTo>
                  <a:pt x="1437184" y="1863156"/>
                  <a:pt x="1431173" y="1854850"/>
                  <a:pt x="1432593" y="1846020"/>
                </a:cubicBezTo>
                <a:cubicBezTo>
                  <a:pt x="1432602" y="1845982"/>
                  <a:pt x="1432602" y="1845944"/>
                  <a:pt x="1432612" y="1845906"/>
                </a:cubicBezTo>
                <a:cubicBezTo>
                  <a:pt x="1434031" y="1837134"/>
                  <a:pt x="1442299" y="1831171"/>
                  <a:pt x="1451071" y="1832590"/>
                </a:cubicBezTo>
                <a:close/>
                <a:moveTo>
                  <a:pt x="1983329" y="1832114"/>
                </a:moveTo>
                <a:cubicBezTo>
                  <a:pt x="1989606" y="1833229"/>
                  <a:pt x="1993835" y="1839153"/>
                  <a:pt x="1992854" y="1845449"/>
                </a:cubicBezTo>
                <a:cubicBezTo>
                  <a:pt x="1992854" y="1845468"/>
                  <a:pt x="1992844" y="1845497"/>
                  <a:pt x="1992844" y="1845516"/>
                </a:cubicBezTo>
                <a:cubicBezTo>
                  <a:pt x="1991768" y="1851841"/>
                  <a:pt x="1985767" y="1856098"/>
                  <a:pt x="1979442" y="1855032"/>
                </a:cubicBezTo>
                <a:cubicBezTo>
                  <a:pt x="1973118" y="1853955"/>
                  <a:pt x="1968860" y="1847955"/>
                  <a:pt x="1969927" y="1841630"/>
                </a:cubicBezTo>
                <a:cubicBezTo>
                  <a:pt x="1971003" y="1835305"/>
                  <a:pt x="1977004" y="1831038"/>
                  <a:pt x="1983329" y="1832114"/>
                </a:cubicBezTo>
                <a:close/>
                <a:moveTo>
                  <a:pt x="982346" y="1831447"/>
                </a:moveTo>
                <a:cubicBezTo>
                  <a:pt x="990893" y="1832857"/>
                  <a:pt x="996712" y="1840887"/>
                  <a:pt x="995396" y="1849450"/>
                </a:cubicBezTo>
                <a:cubicBezTo>
                  <a:pt x="994026" y="1858013"/>
                  <a:pt x="985975" y="1863851"/>
                  <a:pt x="977407" y="1862489"/>
                </a:cubicBezTo>
                <a:cubicBezTo>
                  <a:pt x="968834" y="1861127"/>
                  <a:pt x="962992" y="1853069"/>
                  <a:pt x="964356" y="1844497"/>
                </a:cubicBezTo>
                <a:cubicBezTo>
                  <a:pt x="965720" y="1835924"/>
                  <a:pt x="973775" y="1830085"/>
                  <a:pt x="982346" y="1831447"/>
                </a:cubicBezTo>
                <a:close/>
                <a:moveTo>
                  <a:pt x="2443291" y="1828875"/>
                </a:moveTo>
                <a:cubicBezTo>
                  <a:pt x="2451177" y="1830142"/>
                  <a:pt x="2456549" y="1837562"/>
                  <a:pt x="2455292" y="1845449"/>
                </a:cubicBezTo>
                <a:cubicBezTo>
                  <a:pt x="2455292" y="1845458"/>
                  <a:pt x="2455292" y="1845458"/>
                  <a:pt x="2455292" y="1845468"/>
                </a:cubicBezTo>
                <a:cubicBezTo>
                  <a:pt x="2454025" y="1853364"/>
                  <a:pt x="2446596" y="1858736"/>
                  <a:pt x="2438700" y="1857469"/>
                </a:cubicBezTo>
                <a:cubicBezTo>
                  <a:pt x="2430803" y="1856193"/>
                  <a:pt x="2425431" y="1848773"/>
                  <a:pt x="2426698" y="1840877"/>
                </a:cubicBezTo>
                <a:cubicBezTo>
                  <a:pt x="2427965" y="1832981"/>
                  <a:pt x="2435395" y="1827609"/>
                  <a:pt x="2443291" y="1828875"/>
                </a:cubicBezTo>
                <a:close/>
                <a:moveTo>
                  <a:pt x="2898966" y="1827923"/>
                </a:moveTo>
                <a:cubicBezTo>
                  <a:pt x="2899014" y="1827923"/>
                  <a:pt x="2899052" y="1827933"/>
                  <a:pt x="2899090" y="1827952"/>
                </a:cubicBezTo>
                <a:cubicBezTo>
                  <a:pt x="2899442" y="1828056"/>
                  <a:pt x="2899642" y="1828428"/>
                  <a:pt x="2899538" y="1828780"/>
                </a:cubicBezTo>
                <a:cubicBezTo>
                  <a:pt x="2899452" y="1829180"/>
                  <a:pt x="2899090" y="1829457"/>
                  <a:pt x="2898680" y="1829447"/>
                </a:cubicBezTo>
                <a:cubicBezTo>
                  <a:pt x="2898661" y="1829447"/>
                  <a:pt x="2898652" y="1829438"/>
                  <a:pt x="2898633" y="1829438"/>
                </a:cubicBezTo>
                <a:cubicBezTo>
                  <a:pt x="2898233" y="1829323"/>
                  <a:pt x="2897994" y="1828904"/>
                  <a:pt x="2898109" y="1828495"/>
                </a:cubicBezTo>
                <a:cubicBezTo>
                  <a:pt x="2898109" y="1828447"/>
                  <a:pt x="2898118" y="1828409"/>
                  <a:pt x="2898137" y="1828371"/>
                </a:cubicBezTo>
                <a:cubicBezTo>
                  <a:pt x="2898242" y="1828018"/>
                  <a:pt x="2898614" y="1827818"/>
                  <a:pt x="2898966" y="1827923"/>
                </a:cubicBezTo>
                <a:close/>
                <a:moveTo>
                  <a:pt x="1090264" y="1826304"/>
                </a:moveTo>
                <a:cubicBezTo>
                  <a:pt x="1097708" y="1827485"/>
                  <a:pt x="1102783" y="1834486"/>
                  <a:pt x="1101599" y="1841925"/>
                </a:cubicBezTo>
                <a:cubicBezTo>
                  <a:pt x="1100415" y="1849364"/>
                  <a:pt x="1093422" y="1854441"/>
                  <a:pt x="1085978" y="1853260"/>
                </a:cubicBezTo>
                <a:cubicBezTo>
                  <a:pt x="1078534" y="1852079"/>
                  <a:pt x="1073460" y="1845078"/>
                  <a:pt x="1074643" y="1837639"/>
                </a:cubicBezTo>
                <a:cubicBezTo>
                  <a:pt x="1075827" y="1830200"/>
                  <a:pt x="1082821" y="1825123"/>
                  <a:pt x="1090264" y="1826304"/>
                </a:cubicBezTo>
                <a:close/>
                <a:moveTo>
                  <a:pt x="1789590" y="1823256"/>
                </a:moveTo>
                <a:cubicBezTo>
                  <a:pt x="1789876" y="1823294"/>
                  <a:pt x="1790162" y="1823342"/>
                  <a:pt x="1790448" y="1823389"/>
                </a:cubicBezTo>
                <a:cubicBezTo>
                  <a:pt x="1800801" y="1825276"/>
                  <a:pt x="1807669" y="1835191"/>
                  <a:pt x="1805783" y="1845545"/>
                </a:cubicBezTo>
                <a:cubicBezTo>
                  <a:pt x="1803963" y="1855565"/>
                  <a:pt x="1794581" y="1862375"/>
                  <a:pt x="1784494" y="1861013"/>
                </a:cubicBezTo>
                <a:cubicBezTo>
                  <a:pt x="1774065" y="1859604"/>
                  <a:pt x="1766749" y="1850012"/>
                  <a:pt x="1768159" y="1839582"/>
                </a:cubicBezTo>
                <a:cubicBezTo>
                  <a:pt x="1769569" y="1829162"/>
                  <a:pt x="1779160" y="1821847"/>
                  <a:pt x="1789590" y="1823256"/>
                </a:cubicBezTo>
                <a:close/>
                <a:moveTo>
                  <a:pt x="308642" y="1820113"/>
                </a:moveTo>
                <a:lnTo>
                  <a:pt x="309214" y="1821066"/>
                </a:lnTo>
                <a:cubicBezTo>
                  <a:pt x="309214" y="1821066"/>
                  <a:pt x="308642" y="1821066"/>
                  <a:pt x="308642" y="1821066"/>
                </a:cubicBezTo>
                <a:cubicBezTo>
                  <a:pt x="308379" y="1821066"/>
                  <a:pt x="308166" y="1820856"/>
                  <a:pt x="308166" y="1820590"/>
                </a:cubicBezTo>
                <a:cubicBezTo>
                  <a:pt x="308166" y="1820323"/>
                  <a:pt x="308379" y="1820113"/>
                  <a:pt x="308642" y="1820113"/>
                </a:cubicBezTo>
                <a:close/>
                <a:moveTo>
                  <a:pt x="1385730" y="1812302"/>
                </a:moveTo>
                <a:cubicBezTo>
                  <a:pt x="1394474" y="1814169"/>
                  <a:pt x="1400408" y="1822313"/>
                  <a:pt x="1399503" y="1831209"/>
                </a:cubicBezTo>
                <a:cubicBezTo>
                  <a:pt x="1398532" y="1840839"/>
                  <a:pt x="1389931" y="1847849"/>
                  <a:pt x="1380301" y="1846878"/>
                </a:cubicBezTo>
                <a:cubicBezTo>
                  <a:pt x="1379663" y="1846811"/>
                  <a:pt x="1379034" y="1846716"/>
                  <a:pt x="1378405" y="1846582"/>
                </a:cubicBezTo>
                <a:cubicBezTo>
                  <a:pt x="1368938" y="1844553"/>
                  <a:pt x="1362908" y="1835248"/>
                  <a:pt x="1364928" y="1825780"/>
                </a:cubicBezTo>
                <a:cubicBezTo>
                  <a:pt x="1366947" y="1816312"/>
                  <a:pt x="1376262" y="1810283"/>
                  <a:pt x="1385730" y="1812302"/>
                </a:cubicBezTo>
                <a:close/>
                <a:moveTo>
                  <a:pt x="2547304" y="1811826"/>
                </a:moveTo>
                <a:cubicBezTo>
                  <a:pt x="2547304" y="1811826"/>
                  <a:pt x="2547304" y="1811826"/>
                  <a:pt x="2547313" y="1811826"/>
                </a:cubicBezTo>
                <a:cubicBezTo>
                  <a:pt x="2558219" y="1813540"/>
                  <a:pt x="2565687" y="1823770"/>
                  <a:pt x="2563972" y="1834686"/>
                </a:cubicBezTo>
                <a:cubicBezTo>
                  <a:pt x="2562258" y="1845602"/>
                  <a:pt x="2552028" y="1853060"/>
                  <a:pt x="2541122" y="1851355"/>
                </a:cubicBezTo>
                <a:cubicBezTo>
                  <a:pt x="2530206" y="1849640"/>
                  <a:pt x="2522739" y="1839410"/>
                  <a:pt x="2524453" y="1828495"/>
                </a:cubicBezTo>
                <a:cubicBezTo>
                  <a:pt x="2526158" y="1817579"/>
                  <a:pt x="2536388" y="1810121"/>
                  <a:pt x="2547304" y="1811826"/>
                </a:cubicBezTo>
                <a:close/>
                <a:moveTo>
                  <a:pt x="1203516" y="1810969"/>
                </a:moveTo>
                <a:cubicBezTo>
                  <a:pt x="1203574" y="1810979"/>
                  <a:pt x="1203631" y="1810988"/>
                  <a:pt x="1203688" y="1810998"/>
                </a:cubicBezTo>
                <a:cubicBezTo>
                  <a:pt x="1212203" y="1812350"/>
                  <a:pt x="1218013" y="1820351"/>
                  <a:pt x="1216661" y="1828876"/>
                </a:cubicBezTo>
                <a:cubicBezTo>
                  <a:pt x="1215318" y="1837325"/>
                  <a:pt x="1207422" y="1843126"/>
                  <a:pt x="1198954" y="1841878"/>
                </a:cubicBezTo>
                <a:cubicBezTo>
                  <a:pt x="1190420" y="1840611"/>
                  <a:pt x="1184520" y="1832677"/>
                  <a:pt x="1185781" y="1824142"/>
                </a:cubicBezTo>
                <a:cubicBezTo>
                  <a:pt x="1187041" y="1815608"/>
                  <a:pt x="1194982" y="1809712"/>
                  <a:pt x="1203516" y="1810969"/>
                </a:cubicBezTo>
                <a:close/>
                <a:moveTo>
                  <a:pt x="220441" y="1810968"/>
                </a:moveTo>
                <a:cubicBezTo>
                  <a:pt x="220481" y="1810968"/>
                  <a:pt x="220520" y="1810978"/>
                  <a:pt x="220559" y="1810988"/>
                </a:cubicBezTo>
                <a:cubicBezTo>
                  <a:pt x="221074" y="1811092"/>
                  <a:pt x="221405" y="1811597"/>
                  <a:pt x="221298" y="1812112"/>
                </a:cubicBezTo>
                <a:cubicBezTo>
                  <a:pt x="221295" y="1812150"/>
                  <a:pt x="221290" y="1812188"/>
                  <a:pt x="221281" y="1812226"/>
                </a:cubicBezTo>
                <a:cubicBezTo>
                  <a:pt x="221175" y="1812740"/>
                  <a:pt x="220670" y="1813074"/>
                  <a:pt x="220155" y="1812969"/>
                </a:cubicBezTo>
                <a:cubicBezTo>
                  <a:pt x="219614" y="1812874"/>
                  <a:pt x="219240" y="1812369"/>
                  <a:pt x="219298" y="1811826"/>
                </a:cubicBezTo>
                <a:cubicBezTo>
                  <a:pt x="219301" y="1811788"/>
                  <a:pt x="219307" y="1811750"/>
                  <a:pt x="219315" y="1811711"/>
                </a:cubicBezTo>
                <a:cubicBezTo>
                  <a:pt x="219422" y="1811197"/>
                  <a:pt x="219926" y="1810864"/>
                  <a:pt x="220441" y="1810968"/>
                </a:cubicBezTo>
                <a:close/>
                <a:moveTo>
                  <a:pt x="2991073" y="1810302"/>
                </a:moveTo>
                <a:cubicBezTo>
                  <a:pt x="2991273" y="1810160"/>
                  <a:pt x="2991540" y="1810160"/>
                  <a:pt x="2991740" y="1810302"/>
                </a:cubicBezTo>
                <a:cubicBezTo>
                  <a:pt x="2991930" y="1810302"/>
                  <a:pt x="2992121" y="1810874"/>
                  <a:pt x="2992121" y="1810874"/>
                </a:cubicBezTo>
                <a:lnTo>
                  <a:pt x="2991549" y="1810874"/>
                </a:lnTo>
                <a:cubicBezTo>
                  <a:pt x="2991273" y="1810826"/>
                  <a:pt x="2991073" y="1810588"/>
                  <a:pt x="2991073" y="1810302"/>
                </a:cubicBezTo>
                <a:close/>
                <a:moveTo>
                  <a:pt x="1854074" y="1805444"/>
                </a:moveTo>
                <a:cubicBezTo>
                  <a:pt x="1854112" y="1805454"/>
                  <a:pt x="1854150" y="1805454"/>
                  <a:pt x="1854188" y="1805463"/>
                </a:cubicBezTo>
                <a:cubicBezTo>
                  <a:pt x="1862856" y="1806882"/>
                  <a:pt x="1868733" y="1815064"/>
                  <a:pt x="1867314" y="1823732"/>
                </a:cubicBezTo>
                <a:cubicBezTo>
                  <a:pt x="1867314" y="1823761"/>
                  <a:pt x="1867305" y="1823780"/>
                  <a:pt x="1867305" y="1823808"/>
                </a:cubicBezTo>
                <a:cubicBezTo>
                  <a:pt x="1865885" y="1832533"/>
                  <a:pt x="1857665" y="1838448"/>
                  <a:pt x="1848940" y="1837039"/>
                </a:cubicBezTo>
                <a:cubicBezTo>
                  <a:pt x="1840215" y="1835619"/>
                  <a:pt x="1834291" y="1827399"/>
                  <a:pt x="1835710" y="1818674"/>
                </a:cubicBezTo>
                <a:cubicBezTo>
                  <a:pt x="1837129" y="1809950"/>
                  <a:pt x="1845349" y="1804025"/>
                  <a:pt x="1854074" y="1805444"/>
                </a:cubicBezTo>
                <a:close/>
                <a:moveTo>
                  <a:pt x="132716" y="1802301"/>
                </a:moveTo>
                <a:lnTo>
                  <a:pt x="133288" y="1802301"/>
                </a:lnTo>
                <a:lnTo>
                  <a:pt x="133288" y="1802873"/>
                </a:lnTo>
                <a:lnTo>
                  <a:pt x="132716" y="1802873"/>
                </a:lnTo>
                <a:cubicBezTo>
                  <a:pt x="132716" y="1802873"/>
                  <a:pt x="132716" y="1802301"/>
                  <a:pt x="132716" y="1802301"/>
                </a:cubicBezTo>
                <a:close/>
                <a:moveTo>
                  <a:pt x="2159826" y="1799443"/>
                </a:moveTo>
                <a:cubicBezTo>
                  <a:pt x="2166132" y="1800510"/>
                  <a:pt x="2170380" y="1806473"/>
                  <a:pt x="2169351" y="1812778"/>
                </a:cubicBezTo>
                <a:cubicBezTo>
                  <a:pt x="2169342" y="1812864"/>
                  <a:pt x="2169323" y="1812950"/>
                  <a:pt x="2169313" y="1813026"/>
                </a:cubicBezTo>
                <a:cubicBezTo>
                  <a:pt x="2168180" y="1819398"/>
                  <a:pt x="2162093" y="1823646"/>
                  <a:pt x="2155721" y="1822513"/>
                </a:cubicBezTo>
                <a:cubicBezTo>
                  <a:pt x="2149349" y="1821379"/>
                  <a:pt x="2145110" y="1815293"/>
                  <a:pt x="2146243" y="1808930"/>
                </a:cubicBezTo>
                <a:cubicBezTo>
                  <a:pt x="2147377" y="1802558"/>
                  <a:pt x="2153454" y="1798310"/>
                  <a:pt x="2159826" y="1799443"/>
                </a:cubicBezTo>
                <a:close/>
                <a:moveTo>
                  <a:pt x="2647030" y="1798682"/>
                </a:moveTo>
                <a:cubicBezTo>
                  <a:pt x="2647154" y="1798701"/>
                  <a:pt x="2647278" y="1798720"/>
                  <a:pt x="2647402" y="1798739"/>
                </a:cubicBezTo>
                <a:cubicBezTo>
                  <a:pt x="2657775" y="1800482"/>
                  <a:pt x="2664776" y="1810311"/>
                  <a:pt x="2663032" y="1820684"/>
                </a:cubicBezTo>
                <a:cubicBezTo>
                  <a:pt x="2661308" y="1830914"/>
                  <a:pt x="2651726" y="1837886"/>
                  <a:pt x="2641458" y="1836372"/>
                </a:cubicBezTo>
                <a:cubicBezTo>
                  <a:pt x="2631057" y="1834838"/>
                  <a:pt x="2623866" y="1825152"/>
                  <a:pt x="2625399" y="1814741"/>
                </a:cubicBezTo>
                <a:cubicBezTo>
                  <a:pt x="2626942" y="1804330"/>
                  <a:pt x="2636620" y="1797148"/>
                  <a:pt x="2647030" y="1798682"/>
                </a:cubicBezTo>
                <a:close/>
                <a:moveTo>
                  <a:pt x="2741613" y="1798681"/>
                </a:moveTo>
                <a:cubicBezTo>
                  <a:pt x="2741613" y="1798681"/>
                  <a:pt x="2741613" y="1798681"/>
                  <a:pt x="2741623" y="1798681"/>
                </a:cubicBezTo>
                <a:cubicBezTo>
                  <a:pt x="2743699" y="1799024"/>
                  <a:pt x="2745099" y="1800986"/>
                  <a:pt x="2744757" y="1803063"/>
                </a:cubicBezTo>
                <a:cubicBezTo>
                  <a:pt x="2744747" y="1803158"/>
                  <a:pt x="2744728" y="1803253"/>
                  <a:pt x="2744709" y="1803339"/>
                </a:cubicBezTo>
                <a:cubicBezTo>
                  <a:pt x="2744328" y="1805301"/>
                  <a:pt x="2742432" y="1806587"/>
                  <a:pt x="2740470" y="1806206"/>
                </a:cubicBezTo>
                <a:cubicBezTo>
                  <a:pt x="2740442" y="1806206"/>
                  <a:pt x="2740413" y="1806196"/>
                  <a:pt x="2740385" y="1806196"/>
                </a:cubicBezTo>
                <a:cubicBezTo>
                  <a:pt x="2738356" y="1805854"/>
                  <a:pt x="2736994" y="1803939"/>
                  <a:pt x="2737327" y="1801920"/>
                </a:cubicBezTo>
                <a:cubicBezTo>
                  <a:pt x="2737622" y="1799843"/>
                  <a:pt x="2739537" y="1798396"/>
                  <a:pt x="2741613" y="1798681"/>
                </a:cubicBezTo>
                <a:close/>
                <a:moveTo>
                  <a:pt x="2272507" y="1796300"/>
                </a:moveTo>
                <a:cubicBezTo>
                  <a:pt x="2272574" y="1796310"/>
                  <a:pt x="2272641" y="1796319"/>
                  <a:pt x="2272707" y="1796329"/>
                </a:cubicBezTo>
                <a:cubicBezTo>
                  <a:pt x="2278937" y="1797405"/>
                  <a:pt x="2283109" y="1803320"/>
                  <a:pt x="2282032" y="1809540"/>
                </a:cubicBezTo>
                <a:cubicBezTo>
                  <a:pt x="2282023" y="1809597"/>
                  <a:pt x="2282013" y="1809654"/>
                  <a:pt x="2282004" y="1809712"/>
                </a:cubicBezTo>
                <a:cubicBezTo>
                  <a:pt x="2280927" y="1816036"/>
                  <a:pt x="2274917" y="1820294"/>
                  <a:pt x="2268593" y="1819208"/>
                </a:cubicBezTo>
                <a:cubicBezTo>
                  <a:pt x="2262268" y="1818132"/>
                  <a:pt x="2258010" y="1812121"/>
                  <a:pt x="2259096" y="1805797"/>
                </a:cubicBezTo>
                <a:cubicBezTo>
                  <a:pt x="2260172" y="1799472"/>
                  <a:pt x="2266183" y="1795215"/>
                  <a:pt x="2272507" y="1796300"/>
                </a:cubicBezTo>
                <a:close/>
                <a:moveTo>
                  <a:pt x="2041145" y="1795538"/>
                </a:moveTo>
                <a:cubicBezTo>
                  <a:pt x="2047489" y="1796748"/>
                  <a:pt x="2051718" y="1802787"/>
                  <a:pt x="2050670" y="1809159"/>
                </a:cubicBezTo>
                <a:cubicBezTo>
                  <a:pt x="2050651" y="1809264"/>
                  <a:pt x="2050632" y="1809359"/>
                  <a:pt x="2050613" y="1809464"/>
                </a:cubicBezTo>
                <a:cubicBezTo>
                  <a:pt x="2049384" y="1815922"/>
                  <a:pt x="2043155" y="1820160"/>
                  <a:pt x="2036697" y="1818932"/>
                </a:cubicBezTo>
                <a:cubicBezTo>
                  <a:pt x="2030239" y="1817703"/>
                  <a:pt x="2025991" y="1811474"/>
                  <a:pt x="2027220" y="1805006"/>
                </a:cubicBezTo>
                <a:cubicBezTo>
                  <a:pt x="2028449" y="1798548"/>
                  <a:pt x="2034687" y="1794310"/>
                  <a:pt x="2041145" y="1795538"/>
                </a:cubicBezTo>
                <a:close/>
                <a:moveTo>
                  <a:pt x="734505" y="1792109"/>
                </a:moveTo>
                <a:cubicBezTo>
                  <a:pt x="734524" y="1792109"/>
                  <a:pt x="734543" y="1792118"/>
                  <a:pt x="734562" y="1792118"/>
                </a:cubicBezTo>
                <a:cubicBezTo>
                  <a:pt x="735964" y="1792338"/>
                  <a:pt x="736920" y="1793662"/>
                  <a:pt x="736696" y="1795062"/>
                </a:cubicBezTo>
                <a:cubicBezTo>
                  <a:pt x="736684" y="1795224"/>
                  <a:pt x="736657" y="1795386"/>
                  <a:pt x="736615" y="1795538"/>
                </a:cubicBezTo>
                <a:cubicBezTo>
                  <a:pt x="736246" y="1796909"/>
                  <a:pt x="734835" y="1797729"/>
                  <a:pt x="733463" y="1797357"/>
                </a:cubicBezTo>
                <a:cubicBezTo>
                  <a:pt x="732092" y="1796986"/>
                  <a:pt x="731279" y="1795576"/>
                  <a:pt x="731648" y="1794204"/>
                </a:cubicBezTo>
                <a:cubicBezTo>
                  <a:pt x="731891" y="1792852"/>
                  <a:pt x="733147" y="1791938"/>
                  <a:pt x="734505" y="1792109"/>
                </a:cubicBezTo>
                <a:close/>
                <a:moveTo>
                  <a:pt x="832613" y="1790490"/>
                </a:moveTo>
                <a:cubicBezTo>
                  <a:pt x="836610" y="1791128"/>
                  <a:pt x="839337" y="1794871"/>
                  <a:pt x="838709" y="1798872"/>
                </a:cubicBezTo>
                <a:cubicBezTo>
                  <a:pt x="838708" y="1798872"/>
                  <a:pt x="838708" y="1798881"/>
                  <a:pt x="838707" y="1798881"/>
                </a:cubicBezTo>
                <a:cubicBezTo>
                  <a:pt x="838073" y="1802882"/>
                  <a:pt x="834315" y="1805615"/>
                  <a:pt x="830315" y="1804977"/>
                </a:cubicBezTo>
                <a:cubicBezTo>
                  <a:pt x="826314" y="1804339"/>
                  <a:pt x="823585" y="1800586"/>
                  <a:pt x="824220" y="1796586"/>
                </a:cubicBezTo>
                <a:cubicBezTo>
                  <a:pt x="824855" y="1792585"/>
                  <a:pt x="828613" y="1789852"/>
                  <a:pt x="832613" y="1790490"/>
                </a:cubicBezTo>
                <a:close/>
                <a:moveTo>
                  <a:pt x="1322103" y="1789156"/>
                </a:moveTo>
                <a:cubicBezTo>
                  <a:pt x="1322103" y="1789156"/>
                  <a:pt x="1322113" y="1789156"/>
                  <a:pt x="1322113" y="1789156"/>
                </a:cubicBezTo>
                <a:cubicBezTo>
                  <a:pt x="1330685" y="1790528"/>
                  <a:pt x="1336524" y="1798586"/>
                  <a:pt x="1335152" y="1807159"/>
                </a:cubicBezTo>
                <a:cubicBezTo>
                  <a:pt x="1333781" y="1815722"/>
                  <a:pt x="1325732" y="1821560"/>
                  <a:pt x="1317159" y="1820198"/>
                </a:cubicBezTo>
                <a:cubicBezTo>
                  <a:pt x="1308587" y="1818836"/>
                  <a:pt x="1302748" y="1810778"/>
                  <a:pt x="1304110" y="1802206"/>
                </a:cubicBezTo>
                <a:cubicBezTo>
                  <a:pt x="1305472" y="1793633"/>
                  <a:pt x="1313530" y="1787794"/>
                  <a:pt x="1322103" y="1789156"/>
                </a:cubicBezTo>
                <a:close/>
                <a:moveTo>
                  <a:pt x="2380235" y="1787537"/>
                </a:moveTo>
                <a:cubicBezTo>
                  <a:pt x="2380301" y="1787546"/>
                  <a:pt x="2380378" y="1787556"/>
                  <a:pt x="2380444" y="1787575"/>
                </a:cubicBezTo>
                <a:cubicBezTo>
                  <a:pt x="2387140" y="1788699"/>
                  <a:pt x="2391646" y="1795033"/>
                  <a:pt x="2390522" y="1801729"/>
                </a:cubicBezTo>
                <a:cubicBezTo>
                  <a:pt x="2389436" y="1808473"/>
                  <a:pt x="2383102" y="1813064"/>
                  <a:pt x="2376358" y="1811997"/>
                </a:cubicBezTo>
                <a:cubicBezTo>
                  <a:pt x="2369605" y="1810930"/>
                  <a:pt x="2364995" y="1804587"/>
                  <a:pt x="2366061" y="1797824"/>
                </a:cubicBezTo>
                <a:cubicBezTo>
                  <a:pt x="2367138" y="1791071"/>
                  <a:pt x="2373482" y="1786470"/>
                  <a:pt x="2380235" y="1787537"/>
                </a:cubicBezTo>
                <a:close/>
                <a:moveTo>
                  <a:pt x="933960" y="1785346"/>
                </a:moveTo>
                <a:cubicBezTo>
                  <a:pt x="933971" y="1785346"/>
                  <a:pt x="933982" y="1785346"/>
                  <a:pt x="933994" y="1785356"/>
                </a:cubicBezTo>
                <a:cubicBezTo>
                  <a:pt x="941163" y="1786489"/>
                  <a:pt x="946053" y="1793224"/>
                  <a:pt x="944913" y="1800396"/>
                </a:cubicBezTo>
                <a:cubicBezTo>
                  <a:pt x="943776" y="1807549"/>
                  <a:pt x="937063" y="1812435"/>
                  <a:pt x="929904" y="1811321"/>
                </a:cubicBezTo>
                <a:cubicBezTo>
                  <a:pt x="922731" y="1810197"/>
                  <a:pt x="917824" y="1803482"/>
                  <a:pt x="918944" y="1796310"/>
                </a:cubicBezTo>
                <a:cubicBezTo>
                  <a:pt x="920064" y="1789137"/>
                  <a:pt x="926787" y="1784222"/>
                  <a:pt x="933960" y="1785346"/>
                </a:cubicBezTo>
                <a:close/>
                <a:moveTo>
                  <a:pt x="2834959" y="1784394"/>
                </a:moveTo>
                <a:cubicBezTo>
                  <a:pt x="2835169" y="1784232"/>
                  <a:pt x="2835464" y="1784280"/>
                  <a:pt x="2835626" y="1784489"/>
                </a:cubicBezTo>
                <a:lnTo>
                  <a:pt x="2835626" y="1785061"/>
                </a:lnTo>
                <a:cubicBezTo>
                  <a:pt x="2835597" y="1785099"/>
                  <a:pt x="2835569" y="1785127"/>
                  <a:pt x="2835531" y="1785156"/>
                </a:cubicBezTo>
                <a:cubicBezTo>
                  <a:pt x="2835321" y="1785318"/>
                  <a:pt x="2835026" y="1785270"/>
                  <a:pt x="2834864" y="1785061"/>
                </a:cubicBezTo>
                <a:cubicBezTo>
                  <a:pt x="2834702" y="1784851"/>
                  <a:pt x="2834750" y="1784556"/>
                  <a:pt x="2834959" y="1784394"/>
                </a:cubicBezTo>
                <a:close/>
                <a:moveTo>
                  <a:pt x="1915796" y="1781346"/>
                </a:moveTo>
                <a:cubicBezTo>
                  <a:pt x="1915805" y="1781346"/>
                  <a:pt x="1915815" y="1781346"/>
                  <a:pt x="1915815" y="1781346"/>
                </a:cubicBezTo>
                <a:cubicBezTo>
                  <a:pt x="1922568" y="1782432"/>
                  <a:pt x="1927168" y="1788785"/>
                  <a:pt x="1926083" y="1795538"/>
                </a:cubicBezTo>
                <a:cubicBezTo>
                  <a:pt x="1924997" y="1802282"/>
                  <a:pt x="1918663" y="1806873"/>
                  <a:pt x="1911919" y="1805806"/>
                </a:cubicBezTo>
                <a:cubicBezTo>
                  <a:pt x="1905166" y="1804730"/>
                  <a:pt x="1900556" y="1798386"/>
                  <a:pt x="1901622" y="1791633"/>
                </a:cubicBezTo>
                <a:cubicBezTo>
                  <a:pt x="1902699" y="1784880"/>
                  <a:pt x="1909042" y="1780279"/>
                  <a:pt x="1915796" y="1781346"/>
                </a:cubicBezTo>
                <a:close/>
                <a:moveTo>
                  <a:pt x="1038448" y="1781156"/>
                </a:moveTo>
                <a:cubicBezTo>
                  <a:pt x="1038469" y="1781156"/>
                  <a:pt x="1038490" y="1781165"/>
                  <a:pt x="1038511" y="1781165"/>
                </a:cubicBezTo>
                <a:cubicBezTo>
                  <a:pt x="1046356" y="1782413"/>
                  <a:pt x="1051700" y="1789785"/>
                  <a:pt x="1050449" y="1797634"/>
                </a:cubicBezTo>
                <a:cubicBezTo>
                  <a:pt x="1049203" y="1805454"/>
                  <a:pt x="1041869" y="1810797"/>
                  <a:pt x="1034044" y="1809578"/>
                </a:cubicBezTo>
                <a:cubicBezTo>
                  <a:pt x="1026195" y="1808368"/>
                  <a:pt x="1020817" y="1801015"/>
                  <a:pt x="1022032" y="1793167"/>
                </a:cubicBezTo>
                <a:cubicBezTo>
                  <a:pt x="1023249" y="1785318"/>
                  <a:pt x="1030598" y="1779936"/>
                  <a:pt x="1038448" y="1781156"/>
                </a:cubicBezTo>
                <a:close/>
                <a:moveTo>
                  <a:pt x="1580516" y="1778108"/>
                </a:moveTo>
                <a:cubicBezTo>
                  <a:pt x="1587136" y="1779184"/>
                  <a:pt x="1591642" y="1785394"/>
                  <a:pt x="1590613" y="1792014"/>
                </a:cubicBezTo>
                <a:cubicBezTo>
                  <a:pt x="1590613" y="1792043"/>
                  <a:pt x="1590603" y="1792072"/>
                  <a:pt x="1590603" y="1792091"/>
                </a:cubicBezTo>
                <a:cubicBezTo>
                  <a:pt x="1589527" y="1798739"/>
                  <a:pt x="1583260" y="1803254"/>
                  <a:pt x="1576611" y="1802178"/>
                </a:cubicBezTo>
                <a:cubicBezTo>
                  <a:pt x="1569972" y="1801101"/>
                  <a:pt x="1565457" y="1794834"/>
                  <a:pt x="1566534" y="1788195"/>
                </a:cubicBezTo>
                <a:cubicBezTo>
                  <a:pt x="1567610" y="1781546"/>
                  <a:pt x="1573868" y="1777032"/>
                  <a:pt x="1580516" y="1778108"/>
                </a:cubicBezTo>
                <a:close/>
                <a:moveTo>
                  <a:pt x="1649000" y="1775822"/>
                </a:moveTo>
                <a:cubicBezTo>
                  <a:pt x="1656459" y="1776993"/>
                  <a:pt x="1661573" y="1783975"/>
                  <a:pt x="1660430" y="1791443"/>
                </a:cubicBezTo>
                <a:cubicBezTo>
                  <a:pt x="1660430" y="1791462"/>
                  <a:pt x="1660421" y="1791481"/>
                  <a:pt x="1660421" y="1791500"/>
                </a:cubicBezTo>
                <a:cubicBezTo>
                  <a:pt x="1659249" y="1798986"/>
                  <a:pt x="1652230" y="1804101"/>
                  <a:pt x="1644743" y="1802920"/>
                </a:cubicBezTo>
                <a:cubicBezTo>
                  <a:pt x="1637256" y="1801749"/>
                  <a:pt x="1632151" y="1794729"/>
                  <a:pt x="1633322" y="1787242"/>
                </a:cubicBezTo>
                <a:cubicBezTo>
                  <a:pt x="1634494" y="1779755"/>
                  <a:pt x="1641514" y="1774650"/>
                  <a:pt x="1649000" y="1775822"/>
                </a:cubicBezTo>
                <a:close/>
                <a:moveTo>
                  <a:pt x="2483962" y="1773535"/>
                </a:moveTo>
                <a:cubicBezTo>
                  <a:pt x="2484267" y="1773573"/>
                  <a:pt x="2484572" y="1773621"/>
                  <a:pt x="2484877" y="1773678"/>
                </a:cubicBezTo>
                <a:cubicBezTo>
                  <a:pt x="2492992" y="1775221"/>
                  <a:pt x="2498317" y="1783051"/>
                  <a:pt x="2496783" y="1791166"/>
                </a:cubicBezTo>
                <a:cubicBezTo>
                  <a:pt x="2495240" y="1799281"/>
                  <a:pt x="2487410" y="1804606"/>
                  <a:pt x="2479295" y="1803063"/>
                </a:cubicBezTo>
                <a:cubicBezTo>
                  <a:pt x="2471532" y="1801586"/>
                  <a:pt x="2466265" y="1794328"/>
                  <a:pt x="2467256" y="1786499"/>
                </a:cubicBezTo>
                <a:cubicBezTo>
                  <a:pt x="2468284" y="1778307"/>
                  <a:pt x="2475771" y="1772497"/>
                  <a:pt x="2483962" y="1773535"/>
                </a:cubicBezTo>
                <a:close/>
                <a:moveTo>
                  <a:pt x="1147224" y="1773060"/>
                </a:moveTo>
                <a:cubicBezTo>
                  <a:pt x="1155240" y="1774374"/>
                  <a:pt x="1160713" y="1781889"/>
                  <a:pt x="1159511" y="1789919"/>
                </a:cubicBezTo>
                <a:cubicBezTo>
                  <a:pt x="1158221" y="1797853"/>
                  <a:pt x="1150788" y="1803264"/>
                  <a:pt x="1142843" y="1802063"/>
                </a:cubicBezTo>
                <a:cubicBezTo>
                  <a:pt x="1134832" y="1800854"/>
                  <a:pt x="1129319" y="1793386"/>
                  <a:pt x="1130530" y="1785376"/>
                </a:cubicBezTo>
                <a:cubicBezTo>
                  <a:pt x="1131739" y="1777365"/>
                  <a:pt x="1139214" y="1771850"/>
                  <a:pt x="1147224" y="1773060"/>
                </a:cubicBezTo>
                <a:close/>
                <a:moveTo>
                  <a:pt x="1512889" y="1770106"/>
                </a:moveTo>
                <a:cubicBezTo>
                  <a:pt x="1512908" y="1770106"/>
                  <a:pt x="1512927" y="1770116"/>
                  <a:pt x="1512937" y="1770116"/>
                </a:cubicBezTo>
                <a:cubicBezTo>
                  <a:pt x="1520366" y="1771306"/>
                  <a:pt x="1525424" y="1778298"/>
                  <a:pt x="1524224" y="1785727"/>
                </a:cubicBezTo>
                <a:cubicBezTo>
                  <a:pt x="1523033" y="1793138"/>
                  <a:pt x="1516070" y="1798186"/>
                  <a:pt x="1508660" y="1797014"/>
                </a:cubicBezTo>
                <a:cubicBezTo>
                  <a:pt x="1501230" y="1795852"/>
                  <a:pt x="1496154" y="1788880"/>
                  <a:pt x="1497316" y="1781450"/>
                </a:cubicBezTo>
                <a:cubicBezTo>
                  <a:pt x="1498487" y="1774021"/>
                  <a:pt x="1505459" y="1768935"/>
                  <a:pt x="1512889" y="1770106"/>
                </a:cubicBezTo>
                <a:close/>
                <a:moveTo>
                  <a:pt x="2928018" y="1766107"/>
                </a:moveTo>
                <a:cubicBezTo>
                  <a:pt x="2928352" y="1766173"/>
                  <a:pt x="2928618" y="1766440"/>
                  <a:pt x="2928685" y="1766773"/>
                </a:cubicBezTo>
                <a:cubicBezTo>
                  <a:pt x="2928685" y="1767192"/>
                  <a:pt x="2928342" y="1767535"/>
                  <a:pt x="2927923" y="1767535"/>
                </a:cubicBezTo>
                <a:cubicBezTo>
                  <a:pt x="2927504" y="1767535"/>
                  <a:pt x="2927161" y="1767192"/>
                  <a:pt x="2927161" y="1766773"/>
                </a:cubicBezTo>
                <a:cubicBezTo>
                  <a:pt x="2927247" y="1766373"/>
                  <a:pt x="2927609" y="1766097"/>
                  <a:pt x="2928018" y="1766107"/>
                </a:cubicBezTo>
                <a:close/>
                <a:moveTo>
                  <a:pt x="1717105" y="1765153"/>
                </a:moveTo>
                <a:cubicBezTo>
                  <a:pt x="1717105" y="1765153"/>
                  <a:pt x="1717105" y="1765153"/>
                  <a:pt x="1717114" y="1765153"/>
                </a:cubicBezTo>
                <a:cubicBezTo>
                  <a:pt x="1725791" y="1766525"/>
                  <a:pt x="1731716" y="1774669"/>
                  <a:pt x="1730344" y="1783346"/>
                </a:cubicBezTo>
                <a:cubicBezTo>
                  <a:pt x="1730335" y="1783403"/>
                  <a:pt x="1730325" y="1783470"/>
                  <a:pt x="1730316" y="1783527"/>
                </a:cubicBezTo>
                <a:cubicBezTo>
                  <a:pt x="1728887" y="1792252"/>
                  <a:pt x="1720667" y="1798167"/>
                  <a:pt x="1711942" y="1796738"/>
                </a:cubicBezTo>
                <a:cubicBezTo>
                  <a:pt x="1703217" y="1795309"/>
                  <a:pt x="1697302" y="1787089"/>
                  <a:pt x="1698731" y="1778364"/>
                </a:cubicBezTo>
                <a:cubicBezTo>
                  <a:pt x="1700160" y="1769639"/>
                  <a:pt x="1708380" y="1763724"/>
                  <a:pt x="1717105" y="1765153"/>
                </a:cubicBezTo>
                <a:close/>
                <a:moveTo>
                  <a:pt x="1261333" y="1758105"/>
                </a:moveTo>
                <a:cubicBezTo>
                  <a:pt x="1269381" y="1759371"/>
                  <a:pt x="1274877" y="1766915"/>
                  <a:pt x="1273620" y="1774964"/>
                </a:cubicBezTo>
                <a:cubicBezTo>
                  <a:pt x="1272334" y="1782898"/>
                  <a:pt x="1264895" y="1788308"/>
                  <a:pt x="1256951" y="1787108"/>
                </a:cubicBezTo>
                <a:cubicBezTo>
                  <a:pt x="1248941" y="1785899"/>
                  <a:pt x="1243426" y="1778431"/>
                  <a:pt x="1244635" y="1770421"/>
                </a:cubicBezTo>
                <a:cubicBezTo>
                  <a:pt x="1245845" y="1762410"/>
                  <a:pt x="1253322" y="1756895"/>
                  <a:pt x="1261333" y="1758105"/>
                </a:cubicBezTo>
                <a:close/>
                <a:moveTo>
                  <a:pt x="2095533" y="1753628"/>
                </a:moveTo>
                <a:cubicBezTo>
                  <a:pt x="2102296" y="1754676"/>
                  <a:pt x="2106915" y="1761010"/>
                  <a:pt x="2105867" y="1767773"/>
                </a:cubicBezTo>
                <a:cubicBezTo>
                  <a:pt x="2104820" y="1774536"/>
                  <a:pt x="2098486" y="1779155"/>
                  <a:pt x="2091723" y="1778108"/>
                </a:cubicBezTo>
                <a:cubicBezTo>
                  <a:pt x="2084960" y="1777060"/>
                  <a:pt x="2080340" y="1770726"/>
                  <a:pt x="2081388" y="1763963"/>
                </a:cubicBezTo>
                <a:cubicBezTo>
                  <a:pt x="2082436" y="1757200"/>
                  <a:pt x="2088770" y="1752581"/>
                  <a:pt x="2095533" y="1753628"/>
                </a:cubicBezTo>
                <a:close/>
                <a:moveTo>
                  <a:pt x="1446404" y="1753343"/>
                </a:moveTo>
                <a:cubicBezTo>
                  <a:pt x="1446433" y="1753352"/>
                  <a:pt x="1446461" y="1753352"/>
                  <a:pt x="1446499" y="1753362"/>
                </a:cubicBezTo>
                <a:cubicBezTo>
                  <a:pt x="1455015" y="1754724"/>
                  <a:pt x="1460815" y="1762735"/>
                  <a:pt x="1459453" y="1771250"/>
                </a:cubicBezTo>
                <a:cubicBezTo>
                  <a:pt x="1459444" y="1771279"/>
                  <a:pt x="1459444" y="1771317"/>
                  <a:pt x="1459434" y="1771345"/>
                </a:cubicBezTo>
                <a:cubicBezTo>
                  <a:pt x="1458063" y="1779918"/>
                  <a:pt x="1450005" y="1785757"/>
                  <a:pt x="1441432" y="1784385"/>
                </a:cubicBezTo>
                <a:cubicBezTo>
                  <a:pt x="1432869" y="1783004"/>
                  <a:pt x="1427030" y="1774946"/>
                  <a:pt x="1428402" y="1766373"/>
                </a:cubicBezTo>
                <a:cubicBezTo>
                  <a:pt x="1429773" y="1757810"/>
                  <a:pt x="1437832" y="1751971"/>
                  <a:pt x="1446404" y="1753343"/>
                </a:cubicBezTo>
                <a:close/>
                <a:moveTo>
                  <a:pt x="2584832" y="1752581"/>
                </a:moveTo>
                <a:cubicBezTo>
                  <a:pt x="2596795" y="1754533"/>
                  <a:pt x="2604949" y="1765744"/>
                  <a:pt x="2603120" y="1777727"/>
                </a:cubicBezTo>
                <a:cubicBezTo>
                  <a:pt x="2603120" y="1777736"/>
                  <a:pt x="2603120" y="1777746"/>
                  <a:pt x="2603111" y="1777755"/>
                </a:cubicBezTo>
                <a:cubicBezTo>
                  <a:pt x="2601215" y="1789757"/>
                  <a:pt x="2589937" y="1797948"/>
                  <a:pt x="2577936" y="1796043"/>
                </a:cubicBezTo>
                <a:cubicBezTo>
                  <a:pt x="2565934" y="1794138"/>
                  <a:pt x="2557752" y="1782861"/>
                  <a:pt x="2559657" y="1770859"/>
                </a:cubicBezTo>
                <a:cubicBezTo>
                  <a:pt x="2561553" y="1758858"/>
                  <a:pt x="2572831" y="1750676"/>
                  <a:pt x="2584832" y="1752581"/>
                </a:cubicBezTo>
                <a:close/>
                <a:moveTo>
                  <a:pt x="2209166" y="1752581"/>
                </a:moveTo>
                <a:cubicBezTo>
                  <a:pt x="2215396" y="1753552"/>
                  <a:pt x="2219663" y="1759401"/>
                  <a:pt x="2218691" y="1765630"/>
                </a:cubicBezTo>
                <a:cubicBezTo>
                  <a:pt x="2218691" y="1765630"/>
                  <a:pt x="2218691" y="1765639"/>
                  <a:pt x="2218691" y="1765639"/>
                </a:cubicBezTo>
                <a:cubicBezTo>
                  <a:pt x="2217710" y="1771878"/>
                  <a:pt x="2211862" y="1776145"/>
                  <a:pt x="2205632" y="1775164"/>
                </a:cubicBezTo>
                <a:cubicBezTo>
                  <a:pt x="2199394" y="1774183"/>
                  <a:pt x="2195126" y="1768344"/>
                  <a:pt x="2196107" y="1762106"/>
                </a:cubicBezTo>
                <a:cubicBezTo>
                  <a:pt x="2197079" y="1755867"/>
                  <a:pt x="2202927" y="1751600"/>
                  <a:pt x="2209166" y="1752581"/>
                </a:cubicBezTo>
                <a:close/>
                <a:moveTo>
                  <a:pt x="193580" y="1748389"/>
                </a:moveTo>
                <a:cubicBezTo>
                  <a:pt x="193964" y="1748484"/>
                  <a:pt x="194213" y="1748856"/>
                  <a:pt x="194152" y="1749246"/>
                </a:cubicBezTo>
                <a:cubicBezTo>
                  <a:pt x="194155" y="1749322"/>
                  <a:pt x="194146" y="1749399"/>
                  <a:pt x="194125" y="1749465"/>
                </a:cubicBezTo>
                <a:cubicBezTo>
                  <a:pt x="194019" y="1749818"/>
                  <a:pt x="193648" y="1750018"/>
                  <a:pt x="193295" y="1749913"/>
                </a:cubicBezTo>
                <a:cubicBezTo>
                  <a:pt x="192911" y="1749818"/>
                  <a:pt x="192662" y="1749446"/>
                  <a:pt x="192723" y="1749056"/>
                </a:cubicBezTo>
                <a:cubicBezTo>
                  <a:pt x="192720" y="1748980"/>
                  <a:pt x="192729" y="1748903"/>
                  <a:pt x="192751" y="1748837"/>
                </a:cubicBezTo>
                <a:cubicBezTo>
                  <a:pt x="192856" y="1748484"/>
                  <a:pt x="193228" y="1748284"/>
                  <a:pt x="193580" y="1748389"/>
                </a:cubicBezTo>
                <a:close/>
                <a:moveTo>
                  <a:pt x="1975041" y="1747913"/>
                </a:moveTo>
                <a:cubicBezTo>
                  <a:pt x="1981642" y="1748942"/>
                  <a:pt x="1986166" y="1755124"/>
                  <a:pt x="1985138" y="1761724"/>
                </a:cubicBezTo>
                <a:cubicBezTo>
                  <a:pt x="1984109" y="1768325"/>
                  <a:pt x="1977927" y="1772850"/>
                  <a:pt x="1971326" y="1771821"/>
                </a:cubicBezTo>
                <a:cubicBezTo>
                  <a:pt x="1964726" y="1770792"/>
                  <a:pt x="1960201" y="1764610"/>
                  <a:pt x="1961230" y="1758010"/>
                </a:cubicBezTo>
                <a:cubicBezTo>
                  <a:pt x="1962259" y="1751409"/>
                  <a:pt x="1968440" y="1746884"/>
                  <a:pt x="1975041" y="1747913"/>
                </a:cubicBezTo>
                <a:close/>
                <a:moveTo>
                  <a:pt x="1784065" y="1745627"/>
                </a:moveTo>
                <a:cubicBezTo>
                  <a:pt x="1784389" y="1745674"/>
                  <a:pt x="1784713" y="1745722"/>
                  <a:pt x="1785037" y="1745779"/>
                </a:cubicBezTo>
                <a:cubicBezTo>
                  <a:pt x="1795381" y="1747713"/>
                  <a:pt x="1802191" y="1757666"/>
                  <a:pt x="1800258" y="1768011"/>
                </a:cubicBezTo>
                <a:cubicBezTo>
                  <a:pt x="1798543" y="1778650"/>
                  <a:pt x="1788533" y="1785889"/>
                  <a:pt x="1777893" y="1784184"/>
                </a:cubicBezTo>
                <a:cubicBezTo>
                  <a:pt x="1767244" y="1782489"/>
                  <a:pt x="1759996" y="1772468"/>
                  <a:pt x="1761701" y="1761819"/>
                </a:cubicBezTo>
                <a:cubicBezTo>
                  <a:pt x="1763406" y="1751170"/>
                  <a:pt x="1773416" y="1743922"/>
                  <a:pt x="1784065" y="1745627"/>
                </a:cubicBezTo>
                <a:close/>
                <a:moveTo>
                  <a:pt x="2317275" y="1744579"/>
                </a:moveTo>
                <a:cubicBezTo>
                  <a:pt x="2323638" y="1745579"/>
                  <a:pt x="2327990" y="1751552"/>
                  <a:pt x="2326990" y="1757914"/>
                </a:cubicBezTo>
                <a:cubicBezTo>
                  <a:pt x="2325990" y="1764277"/>
                  <a:pt x="2320018" y="1768630"/>
                  <a:pt x="2313655" y="1767630"/>
                </a:cubicBezTo>
                <a:cubicBezTo>
                  <a:pt x="2313617" y="1767620"/>
                  <a:pt x="2313570" y="1767620"/>
                  <a:pt x="2313531" y="1767611"/>
                </a:cubicBezTo>
                <a:cubicBezTo>
                  <a:pt x="2307255" y="1766525"/>
                  <a:pt x="2303054" y="1760572"/>
                  <a:pt x="2304130" y="1754295"/>
                </a:cubicBezTo>
                <a:cubicBezTo>
                  <a:pt x="2305245" y="1748065"/>
                  <a:pt x="2311112" y="1743846"/>
                  <a:pt x="2317370" y="1744770"/>
                </a:cubicBezTo>
                <a:close/>
                <a:moveTo>
                  <a:pt x="2680368" y="1743913"/>
                </a:moveTo>
                <a:cubicBezTo>
                  <a:pt x="2688169" y="1745360"/>
                  <a:pt x="2693437" y="1752723"/>
                  <a:pt x="2692274" y="1760581"/>
                </a:cubicBezTo>
                <a:cubicBezTo>
                  <a:pt x="2692255" y="1760705"/>
                  <a:pt x="2692236" y="1760820"/>
                  <a:pt x="2692217" y="1760943"/>
                </a:cubicBezTo>
                <a:cubicBezTo>
                  <a:pt x="2690779" y="1768916"/>
                  <a:pt x="2683159" y="1774221"/>
                  <a:pt x="2675187" y="1772792"/>
                </a:cubicBezTo>
                <a:cubicBezTo>
                  <a:pt x="2667214" y="1771354"/>
                  <a:pt x="2661909" y="1763734"/>
                  <a:pt x="2663338" y="1755762"/>
                </a:cubicBezTo>
                <a:cubicBezTo>
                  <a:pt x="2664766" y="1747789"/>
                  <a:pt x="2672396" y="1742484"/>
                  <a:pt x="2680368" y="1743913"/>
                </a:cubicBezTo>
                <a:close/>
                <a:moveTo>
                  <a:pt x="791180" y="1740389"/>
                </a:moveTo>
                <a:cubicBezTo>
                  <a:pt x="791222" y="1740398"/>
                  <a:pt x="791266" y="1740398"/>
                  <a:pt x="791308" y="1740408"/>
                </a:cubicBezTo>
                <a:cubicBezTo>
                  <a:pt x="792706" y="1740655"/>
                  <a:pt x="793636" y="1741998"/>
                  <a:pt x="793385" y="1743398"/>
                </a:cubicBezTo>
                <a:cubicBezTo>
                  <a:pt x="793133" y="1744789"/>
                  <a:pt x="791796" y="1745723"/>
                  <a:pt x="790398" y="1745475"/>
                </a:cubicBezTo>
                <a:cubicBezTo>
                  <a:pt x="789000" y="1745218"/>
                  <a:pt x="788071" y="1743884"/>
                  <a:pt x="788322" y="1742484"/>
                </a:cubicBezTo>
                <a:cubicBezTo>
                  <a:pt x="788331" y="1742398"/>
                  <a:pt x="788343" y="1742313"/>
                  <a:pt x="788361" y="1742227"/>
                </a:cubicBezTo>
                <a:cubicBezTo>
                  <a:pt x="788631" y="1740941"/>
                  <a:pt x="789893" y="1740122"/>
                  <a:pt x="791180" y="1740389"/>
                </a:cubicBezTo>
                <a:close/>
                <a:moveTo>
                  <a:pt x="108332" y="1737531"/>
                </a:moveTo>
                <a:cubicBezTo>
                  <a:pt x="109300" y="1737722"/>
                  <a:pt x="109935" y="1738655"/>
                  <a:pt x="109761" y="1739627"/>
                </a:cubicBezTo>
                <a:cubicBezTo>
                  <a:pt x="109758" y="1739646"/>
                  <a:pt x="109756" y="1739655"/>
                  <a:pt x="109753" y="1739674"/>
                </a:cubicBezTo>
                <a:cubicBezTo>
                  <a:pt x="109585" y="1740608"/>
                  <a:pt x="108692" y="1741227"/>
                  <a:pt x="107761" y="1741056"/>
                </a:cubicBezTo>
                <a:cubicBezTo>
                  <a:pt x="106823" y="1740865"/>
                  <a:pt x="106170" y="1740008"/>
                  <a:pt x="106237" y="1739055"/>
                </a:cubicBezTo>
                <a:cubicBezTo>
                  <a:pt x="106467" y="1738103"/>
                  <a:pt x="107355" y="1737455"/>
                  <a:pt x="108332" y="1737531"/>
                </a:cubicBezTo>
                <a:close/>
                <a:moveTo>
                  <a:pt x="2772761" y="1737436"/>
                </a:moveTo>
                <a:cubicBezTo>
                  <a:pt x="2774685" y="1737827"/>
                  <a:pt x="2775999" y="1739608"/>
                  <a:pt x="2775799" y="1741561"/>
                </a:cubicBezTo>
                <a:cubicBezTo>
                  <a:pt x="2775580" y="1743656"/>
                  <a:pt x="2773713" y="1745180"/>
                  <a:pt x="2771617" y="1744961"/>
                </a:cubicBezTo>
                <a:cubicBezTo>
                  <a:pt x="2771589" y="1744961"/>
                  <a:pt x="2771560" y="1744951"/>
                  <a:pt x="2771532" y="1744951"/>
                </a:cubicBezTo>
                <a:cubicBezTo>
                  <a:pt x="2769503" y="1744609"/>
                  <a:pt x="2768141" y="1742694"/>
                  <a:pt x="2768474" y="1740675"/>
                </a:cubicBezTo>
                <a:cubicBezTo>
                  <a:pt x="2768770" y="1738598"/>
                  <a:pt x="2770684" y="1737150"/>
                  <a:pt x="2772761" y="1737436"/>
                </a:cubicBezTo>
                <a:close/>
                <a:moveTo>
                  <a:pt x="889192" y="1736960"/>
                </a:moveTo>
                <a:cubicBezTo>
                  <a:pt x="894284" y="1737836"/>
                  <a:pt x="897749" y="1742608"/>
                  <a:pt x="897003" y="1747723"/>
                </a:cubicBezTo>
                <a:cubicBezTo>
                  <a:pt x="896991" y="1747799"/>
                  <a:pt x="896978" y="1747885"/>
                  <a:pt x="896964" y="1747961"/>
                </a:cubicBezTo>
                <a:cubicBezTo>
                  <a:pt x="896073" y="1753142"/>
                  <a:pt x="891147" y="1756629"/>
                  <a:pt x="885963" y="1755733"/>
                </a:cubicBezTo>
                <a:cubicBezTo>
                  <a:pt x="880779" y="1754838"/>
                  <a:pt x="877298" y="1749914"/>
                  <a:pt x="878191" y="1744732"/>
                </a:cubicBezTo>
                <a:cubicBezTo>
                  <a:pt x="879082" y="1739550"/>
                  <a:pt x="884008" y="1736064"/>
                  <a:pt x="889192" y="1736960"/>
                </a:cubicBezTo>
                <a:close/>
                <a:moveTo>
                  <a:pt x="697167" y="1734769"/>
                </a:moveTo>
                <a:cubicBezTo>
                  <a:pt x="698634" y="1735055"/>
                  <a:pt x="699630" y="1736426"/>
                  <a:pt x="699453" y="1737912"/>
                </a:cubicBezTo>
                <a:cubicBezTo>
                  <a:pt x="699216" y="1739436"/>
                  <a:pt x="697788" y="1740484"/>
                  <a:pt x="696262" y="1740246"/>
                </a:cubicBezTo>
                <a:cubicBezTo>
                  <a:pt x="694736" y="1740008"/>
                  <a:pt x="693691" y="1738579"/>
                  <a:pt x="693929" y="1737055"/>
                </a:cubicBezTo>
                <a:cubicBezTo>
                  <a:pt x="694260" y="1735569"/>
                  <a:pt x="695660" y="1734588"/>
                  <a:pt x="697167" y="1734769"/>
                </a:cubicBezTo>
                <a:close/>
                <a:moveTo>
                  <a:pt x="990252" y="1733245"/>
                </a:moveTo>
                <a:cubicBezTo>
                  <a:pt x="990330" y="1733254"/>
                  <a:pt x="990408" y="1733264"/>
                  <a:pt x="990487" y="1733283"/>
                </a:cubicBezTo>
                <a:cubicBezTo>
                  <a:pt x="998013" y="1734521"/>
                  <a:pt x="1003111" y="1741627"/>
                  <a:pt x="1001873" y="1749152"/>
                </a:cubicBezTo>
                <a:cubicBezTo>
                  <a:pt x="1000681" y="1756724"/>
                  <a:pt x="993592" y="1761896"/>
                  <a:pt x="986018" y="1760734"/>
                </a:cubicBezTo>
                <a:cubicBezTo>
                  <a:pt x="978428" y="1759562"/>
                  <a:pt x="973222" y="1752466"/>
                  <a:pt x="974391" y="1744875"/>
                </a:cubicBezTo>
                <a:cubicBezTo>
                  <a:pt x="975560" y="1737283"/>
                  <a:pt x="982662" y="1732073"/>
                  <a:pt x="990252" y="1733245"/>
                </a:cubicBezTo>
                <a:close/>
                <a:moveTo>
                  <a:pt x="2421002" y="1732674"/>
                </a:moveTo>
                <a:cubicBezTo>
                  <a:pt x="2421011" y="1732674"/>
                  <a:pt x="2421011" y="1732674"/>
                  <a:pt x="2421021" y="1732674"/>
                </a:cubicBezTo>
                <a:cubicBezTo>
                  <a:pt x="2427831" y="1733760"/>
                  <a:pt x="2432470" y="1740151"/>
                  <a:pt x="2431384" y="1746961"/>
                </a:cubicBezTo>
                <a:cubicBezTo>
                  <a:pt x="2430298" y="1753762"/>
                  <a:pt x="2423917" y="1758391"/>
                  <a:pt x="2417125" y="1757324"/>
                </a:cubicBezTo>
                <a:cubicBezTo>
                  <a:pt x="2410315" y="1756258"/>
                  <a:pt x="2405667" y="1749866"/>
                  <a:pt x="2406733" y="1743056"/>
                </a:cubicBezTo>
                <a:cubicBezTo>
                  <a:pt x="2407810" y="1736255"/>
                  <a:pt x="2414191" y="1731607"/>
                  <a:pt x="2421002" y="1732674"/>
                </a:cubicBezTo>
                <a:close/>
                <a:moveTo>
                  <a:pt x="1381634" y="1732006"/>
                </a:moveTo>
                <a:cubicBezTo>
                  <a:pt x="1389787" y="1733321"/>
                  <a:pt x="1395331" y="1740998"/>
                  <a:pt x="1394016" y="1749151"/>
                </a:cubicBezTo>
                <a:cubicBezTo>
                  <a:pt x="1392702" y="1757305"/>
                  <a:pt x="1385025" y="1762848"/>
                  <a:pt x="1376871" y="1761534"/>
                </a:cubicBezTo>
                <a:cubicBezTo>
                  <a:pt x="1368718" y="1760219"/>
                  <a:pt x="1363174" y="1752542"/>
                  <a:pt x="1364489" y="1744389"/>
                </a:cubicBezTo>
                <a:cubicBezTo>
                  <a:pt x="1365803" y="1736235"/>
                  <a:pt x="1373481" y="1730692"/>
                  <a:pt x="1381634" y="1732006"/>
                </a:cubicBezTo>
                <a:close/>
                <a:moveTo>
                  <a:pt x="1094837" y="1729339"/>
                </a:moveTo>
                <a:cubicBezTo>
                  <a:pt x="1102842" y="1730654"/>
                  <a:pt x="1108288" y="1738188"/>
                  <a:pt x="1107029" y="1746199"/>
                </a:cubicBezTo>
                <a:cubicBezTo>
                  <a:pt x="1105726" y="1754162"/>
                  <a:pt x="1098238" y="1759572"/>
                  <a:pt x="1090269" y="1758314"/>
                </a:cubicBezTo>
                <a:cubicBezTo>
                  <a:pt x="1082266" y="1757057"/>
                  <a:pt x="1076802" y="1749551"/>
                  <a:pt x="1078063" y="1741541"/>
                </a:cubicBezTo>
                <a:cubicBezTo>
                  <a:pt x="1079324" y="1733540"/>
                  <a:pt x="1086835" y="1728082"/>
                  <a:pt x="1094837" y="1729339"/>
                </a:cubicBezTo>
                <a:close/>
                <a:moveTo>
                  <a:pt x="23750" y="1727625"/>
                </a:moveTo>
                <a:cubicBezTo>
                  <a:pt x="23795" y="1727635"/>
                  <a:pt x="23840" y="1727635"/>
                  <a:pt x="23885" y="1727644"/>
                </a:cubicBezTo>
                <a:cubicBezTo>
                  <a:pt x="24656" y="1727806"/>
                  <a:pt x="25151" y="1728568"/>
                  <a:pt x="24988" y="1729340"/>
                </a:cubicBezTo>
                <a:cubicBezTo>
                  <a:pt x="24983" y="1729387"/>
                  <a:pt x="24975" y="1729425"/>
                  <a:pt x="24966" y="1729473"/>
                </a:cubicBezTo>
                <a:cubicBezTo>
                  <a:pt x="24803" y="1730244"/>
                  <a:pt x="24046" y="1730740"/>
                  <a:pt x="23273" y="1730578"/>
                </a:cubicBezTo>
                <a:cubicBezTo>
                  <a:pt x="23228" y="1730568"/>
                  <a:pt x="23183" y="1730568"/>
                  <a:pt x="23138" y="1730559"/>
                </a:cubicBezTo>
                <a:cubicBezTo>
                  <a:pt x="22367" y="1730397"/>
                  <a:pt x="21872" y="1729635"/>
                  <a:pt x="22035" y="1728863"/>
                </a:cubicBezTo>
                <a:cubicBezTo>
                  <a:pt x="22040" y="1728816"/>
                  <a:pt x="22047" y="1728777"/>
                  <a:pt x="22057" y="1728730"/>
                </a:cubicBezTo>
                <a:cubicBezTo>
                  <a:pt x="22220" y="1727958"/>
                  <a:pt x="22977" y="1727463"/>
                  <a:pt x="23750" y="1727625"/>
                </a:cubicBezTo>
                <a:close/>
                <a:moveTo>
                  <a:pt x="605347" y="1727530"/>
                </a:moveTo>
                <a:cubicBezTo>
                  <a:pt x="607117" y="1727825"/>
                  <a:pt x="608338" y="1729463"/>
                  <a:pt x="608109" y="1731245"/>
                </a:cubicBezTo>
                <a:cubicBezTo>
                  <a:pt x="608106" y="1731264"/>
                  <a:pt x="608102" y="1731292"/>
                  <a:pt x="608098" y="1731311"/>
                </a:cubicBezTo>
                <a:cubicBezTo>
                  <a:pt x="607819" y="1733083"/>
                  <a:pt x="606161" y="1734283"/>
                  <a:pt x="604394" y="1734007"/>
                </a:cubicBezTo>
                <a:cubicBezTo>
                  <a:pt x="602623" y="1733712"/>
                  <a:pt x="601402" y="1732073"/>
                  <a:pt x="601632" y="1730292"/>
                </a:cubicBezTo>
                <a:cubicBezTo>
                  <a:pt x="601635" y="1730273"/>
                  <a:pt x="601638" y="1730244"/>
                  <a:pt x="601642" y="1730225"/>
                </a:cubicBezTo>
                <a:cubicBezTo>
                  <a:pt x="601921" y="1728454"/>
                  <a:pt x="603580" y="1727254"/>
                  <a:pt x="605347" y="1727530"/>
                </a:cubicBezTo>
                <a:close/>
                <a:moveTo>
                  <a:pt x="1847597" y="1726101"/>
                </a:moveTo>
                <a:cubicBezTo>
                  <a:pt x="1847664" y="1726111"/>
                  <a:pt x="1847730" y="1726121"/>
                  <a:pt x="1847797" y="1726130"/>
                </a:cubicBezTo>
                <a:cubicBezTo>
                  <a:pt x="1856312" y="1727549"/>
                  <a:pt x="1862056" y="1735598"/>
                  <a:pt x="1860646" y="1744104"/>
                </a:cubicBezTo>
                <a:cubicBezTo>
                  <a:pt x="1859275" y="1752667"/>
                  <a:pt x="1851226" y="1758505"/>
                  <a:pt x="1842653" y="1757143"/>
                </a:cubicBezTo>
                <a:cubicBezTo>
                  <a:pt x="1834081" y="1755781"/>
                  <a:pt x="1828242" y="1747723"/>
                  <a:pt x="1829604" y="1739151"/>
                </a:cubicBezTo>
                <a:cubicBezTo>
                  <a:pt x="1830966" y="1730578"/>
                  <a:pt x="1839024" y="1724739"/>
                  <a:pt x="1847597" y="1726101"/>
                </a:cubicBezTo>
                <a:close/>
                <a:moveTo>
                  <a:pt x="2864201" y="1722481"/>
                </a:moveTo>
                <a:cubicBezTo>
                  <a:pt x="2864220" y="1722481"/>
                  <a:pt x="2864248" y="1722491"/>
                  <a:pt x="2864268" y="1722491"/>
                </a:cubicBezTo>
                <a:cubicBezTo>
                  <a:pt x="2864677" y="1722595"/>
                  <a:pt x="2864925" y="1723005"/>
                  <a:pt x="2864820" y="1723415"/>
                </a:cubicBezTo>
                <a:cubicBezTo>
                  <a:pt x="2864725" y="1723824"/>
                  <a:pt x="2864315" y="1724072"/>
                  <a:pt x="2863906" y="1723977"/>
                </a:cubicBezTo>
                <a:cubicBezTo>
                  <a:pt x="2863496" y="1723872"/>
                  <a:pt x="2863239" y="1723462"/>
                  <a:pt x="2863343" y="1723053"/>
                </a:cubicBezTo>
                <a:cubicBezTo>
                  <a:pt x="2863343" y="1723005"/>
                  <a:pt x="2863353" y="1722967"/>
                  <a:pt x="2863372" y="1722929"/>
                </a:cubicBezTo>
                <a:cubicBezTo>
                  <a:pt x="2863477" y="1722576"/>
                  <a:pt x="2863848" y="1722376"/>
                  <a:pt x="2864201" y="1722481"/>
                </a:cubicBezTo>
                <a:close/>
                <a:moveTo>
                  <a:pt x="515240" y="1721243"/>
                </a:moveTo>
                <a:cubicBezTo>
                  <a:pt x="515256" y="1721243"/>
                  <a:pt x="515272" y="1721253"/>
                  <a:pt x="515287" y="1721253"/>
                </a:cubicBezTo>
                <a:cubicBezTo>
                  <a:pt x="516219" y="1721424"/>
                  <a:pt x="516838" y="1722310"/>
                  <a:pt x="516669" y="1723243"/>
                </a:cubicBezTo>
                <a:cubicBezTo>
                  <a:pt x="516503" y="1724158"/>
                  <a:pt x="515641" y="1724777"/>
                  <a:pt x="514724" y="1724634"/>
                </a:cubicBezTo>
                <a:cubicBezTo>
                  <a:pt x="513788" y="1724491"/>
                  <a:pt x="513145" y="1723615"/>
                  <a:pt x="513287" y="1722681"/>
                </a:cubicBezTo>
                <a:cubicBezTo>
                  <a:pt x="513430" y="1721748"/>
                  <a:pt x="514304" y="1721100"/>
                  <a:pt x="515240" y="1721243"/>
                </a:cubicBezTo>
                <a:close/>
                <a:moveTo>
                  <a:pt x="1204279" y="1720671"/>
                </a:moveTo>
                <a:cubicBezTo>
                  <a:pt x="1204307" y="1720671"/>
                  <a:pt x="1204336" y="1720681"/>
                  <a:pt x="1204364" y="1720681"/>
                </a:cubicBezTo>
                <a:cubicBezTo>
                  <a:pt x="1212356" y="1721995"/>
                  <a:pt x="1217776" y="1729539"/>
                  <a:pt x="1216471" y="1737531"/>
                </a:cubicBezTo>
                <a:cubicBezTo>
                  <a:pt x="1215166" y="1745494"/>
                  <a:pt x="1207679" y="1750904"/>
                  <a:pt x="1199707" y="1749647"/>
                </a:cubicBezTo>
                <a:cubicBezTo>
                  <a:pt x="1191706" y="1748389"/>
                  <a:pt x="1186244" y="1740884"/>
                  <a:pt x="1187505" y="1732873"/>
                </a:cubicBezTo>
                <a:cubicBezTo>
                  <a:pt x="1188762" y="1724872"/>
                  <a:pt x="1196278" y="1719414"/>
                  <a:pt x="1204279" y="1720671"/>
                </a:cubicBezTo>
                <a:close/>
                <a:moveTo>
                  <a:pt x="426848" y="1713623"/>
                </a:moveTo>
                <a:cubicBezTo>
                  <a:pt x="426890" y="1713623"/>
                  <a:pt x="426933" y="1713633"/>
                  <a:pt x="426975" y="1713652"/>
                </a:cubicBezTo>
                <a:cubicBezTo>
                  <a:pt x="427328" y="1713756"/>
                  <a:pt x="427526" y="1714128"/>
                  <a:pt x="427419" y="1714480"/>
                </a:cubicBezTo>
                <a:cubicBezTo>
                  <a:pt x="427419" y="1715147"/>
                  <a:pt x="426562" y="1715147"/>
                  <a:pt x="426562" y="1715147"/>
                </a:cubicBezTo>
                <a:cubicBezTo>
                  <a:pt x="426547" y="1715147"/>
                  <a:pt x="426531" y="1715138"/>
                  <a:pt x="426515" y="1715138"/>
                </a:cubicBezTo>
                <a:cubicBezTo>
                  <a:pt x="426110" y="1715023"/>
                  <a:pt x="425875" y="1714604"/>
                  <a:pt x="425990" y="1714195"/>
                </a:cubicBezTo>
                <a:cubicBezTo>
                  <a:pt x="425995" y="1714147"/>
                  <a:pt x="426004" y="1714109"/>
                  <a:pt x="426016" y="1714071"/>
                </a:cubicBezTo>
                <a:cubicBezTo>
                  <a:pt x="426123" y="1713718"/>
                  <a:pt x="426495" y="1713518"/>
                  <a:pt x="426848" y="1713623"/>
                </a:cubicBezTo>
                <a:close/>
                <a:moveTo>
                  <a:pt x="2521491" y="1713433"/>
                </a:moveTo>
                <a:cubicBezTo>
                  <a:pt x="2521510" y="1713433"/>
                  <a:pt x="2521529" y="1713442"/>
                  <a:pt x="2521539" y="1713442"/>
                </a:cubicBezTo>
                <a:cubicBezTo>
                  <a:pt x="2531207" y="1714976"/>
                  <a:pt x="2537788" y="1724053"/>
                  <a:pt x="2536255" y="1733721"/>
                </a:cubicBezTo>
                <a:cubicBezTo>
                  <a:pt x="2534721" y="1743360"/>
                  <a:pt x="2525673" y="1749952"/>
                  <a:pt x="2516024" y="1748437"/>
                </a:cubicBezTo>
                <a:cubicBezTo>
                  <a:pt x="2506356" y="1746932"/>
                  <a:pt x="2499746" y="1737874"/>
                  <a:pt x="2501251" y="1728206"/>
                </a:cubicBezTo>
                <a:cubicBezTo>
                  <a:pt x="2502765" y="1718538"/>
                  <a:pt x="2511823" y="1711928"/>
                  <a:pt x="2521491" y="1713433"/>
                </a:cubicBezTo>
                <a:close/>
                <a:moveTo>
                  <a:pt x="2030763" y="1708385"/>
                </a:moveTo>
                <a:cubicBezTo>
                  <a:pt x="2036497" y="1709804"/>
                  <a:pt x="2040392" y="1715119"/>
                  <a:pt x="2040011" y="1721015"/>
                </a:cubicBezTo>
                <a:cubicBezTo>
                  <a:pt x="2039573" y="1727730"/>
                  <a:pt x="2033763" y="1732826"/>
                  <a:pt x="2027048" y="1732388"/>
                </a:cubicBezTo>
                <a:cubicBezTo>
                  <a:pt x="2026333" y="1732340"/>
                  <a:pt x="2025619" y="1732236"/>
                  <a:pt x="2024924" y="1732055"/>
                </a:cubicBezTo>
                <a:cubicBezTo>
                  <a:pt x="2018380" y="1730445"/>
                  <a:pt x="2014389" y="1723834"/>
                  <a:pt x="2016008" y="1717300"/>
                </a:cubicBezTo>
                <a:cubicBezTo>
                  <a:pt x="2017618" y="1710766"/>
                  <a:pt x="2024228" y="1706775"/>
                  <a:pt x="2030763" y="1708385"/>
                </a:cubicBezTo>
                <a:close/>
                <a:moveTo>
                  <a:pt x="2145824" y="1708289"/>
                </a:moveTo>
                <a:cubicBezTo>
                  <a:pt x="2152130" y="1709356"/>
                  <a:pt x="2156378" y="1715319"/>
                  <a:pt x="2155349" y="1721624"/>
                </a:cubicBezTo>
                <a:cubicBezTo>
                  <a:pt x="2155349" y="1721643"/>
                  <a:pt x="2155340" y="1721672"/>
                  <a:pt x="2155340" y="1721691"/>
                </a:cubicBezTo>
                <a:cubicBezTo>
                  <a:pt x="2154264" y="1728016"/>
                  <a:pt x="2148263" y="1732273"/>
                  <a:pt x="2141938" y="1731207"/>
                </a:cubicBezTo>
                <a:cubicBezTo>
                  <a:pt x="2135614" y="1730130"/>
                  <a:pt x="2131356" y="1724130"/>
                  <a:pt x="2132423" y="1717805"/>
                </a:cubicBezTo>
                <a:cubicBezTo>
                  <a:pt x="2133499" y="1711480"/>
                  <a:pt x="2139500" y="1707213"/>
                  <a:pt x="2145824" y="1708289"/>
                </a:cubicBezTo>
                <a:close/>
                <a:moveTo>
                  <a:pt x="1319722" y="1703908"/>
                </a:moveTo>
                <a:cubicBezTo>
                  <a:pt x="1327571" y="1705174"/>
                  <a:pt x="1332924" y="1712528"/>
                  <a:pt x="1331723" y="1720386"/>
                </a:cubicBezTo>
                <a:cubicBezTo>
                  <a:pt x="1330476" y="1728206"/>
                  <a:pt x="1323141" y="1733549"/>
                  <a:pt x="1315321" y="1732330"/>
                </a:cubicBezTo>
                <a:cubicBezTo>
                  <a:pt x="1307473" y="1731120"/>
                  <a:pt x="1302091" y="1723767"/>
                  <a:pt x="1303310" y="1715919"/>
                </a:cubicBezTo>
                <a:cubicBezTo>
                  <a:pt x="1304520" y="1708070"/>
                  <a:pt x="1311873" y="1702688"/>
                  <a:pt x="1319722" y="1703908"/>
                </a:cubicBezTo>
                <a:close/>
                <a:moveTo>
                  <a:pt x="339599" y="1703432"/>
                </a:moveTo>
                <a:cubicBezTo>
                  <a:pt x="339609" y="1703432"/>
                  <a:pt x="339618" y="1703432"/>
                  <a:pt x="339628" y="1703432"/>
                </a:cubicBezTo>
                <a:cubicBezTo>
                  <a:pt x="340303" y="1703546"/>
                  <a:pt x="340759" y="1704184"/>
                  <a:pt x="340647" y="1704860"/>
                </a:cubicBezTo>
                <a:cubicBezTo>
                  <a:pt x="340644" y="1704899"/>
                  <a:pt x="340640" y="1704937"/>
                  <a:pt x="340635" y="1704975"/>
                </a:cubicBezTo>
                <a:cubicBezTo>
                  <a:pt x="340528" y="1705651"/>
                  <a:pt x="339894" y="1706108"/>
                  <a:pt x="339218" y="1706004"/>
                </a:cubicBezTo>
                <a:cubicBezTo>
                  <a:pt x="338543" y="1705823"/>
                  <a:pt x="338099" y="1705175"/>
                  <a:pt x="338171" y="1704480"/>
                </a:cubicBezTo>
                <a:cubicBezTo>
                  <a:pt x="338172" y="1704470"/>
                  <a:pt x="338173" y="1704460"/>
                  <a:pt x="338175" y="1704451"/>
                </a:cubicBezTo>
                <a:cubicBezTo>
                  <a:pt x="338287" y="1703775"/>
                  <a:pt x="338925" y="1703318"/>
                  <a:pt x="339599" y="1703432"/>
                </a:cubicBezTo>
                <a:close/>
                <a:moveTo>
                  <a:pt x="2254601" y="1701813"/>
                </a:moveTo>
                <a:cubicBezTo>
                  <a:pt x="2260706" y="1702880"/>
                  <a:pt x="2264821" y="1708652"/>
                  <a:pt x="2263840" y="1714767"/>
                </a:cubicBezTo>
                <a:cubicBezTo>
                  <a:pt x="2263802" y="1715081"/>
                  <a:pt x="2263754" y="1715395"/>
                  <a:pt x="2263697" y="1715700"/>
                </a:cubicBezTo>
                <a:cubicBezTo>
                  <a:pt x="2262487" y="1721739"/>
                  <a:pt x="2256620" y="1725654"/>
                  <a:pt x="2250581" y="1724444"/>
                </a:cubicBezTo>
                <a:cubicBezTo>
                  <a:pt x="2244552" y="1723244"/>
                  <a:pt x="2240627" y="1717377"/>
                  <a:pt x="2241837" y="1711338"/>
                </a:cubicBezTo>
                <a:cubicBezTo>
                  <a:pt x="2241837" y="1711319"/>
                  <a:pt x="2241837" y="1711309"/>
                  <a:pt x="2241847" y="1711290"/>
                </a:cubicBezTo>
                <a:cubicBezTo>
                  <a:pt x="2242751" y="1705156"/>
                  <a:pt x="2248457" y="1700908"/>
                  <a:pt x="2254601" y="1701813"/>
                </a:cubicBezTo>
                <a:close/>
                <a:moveTo>
                  <a:pt x="1575658" y="1699908"/>
                </a:moveTo>
                <a:cubicBezTo>
                  <a:pt x="1583259" y="1701089"/>
                  <a:pt x="1588460" y="1708213"/>
                  <a:pt x="1587279" y="1715814"/>
                </a:cubicBezTo>
                <a:cubicBezTo>
                  <a:pt x="1586097" y="1723415"/>
                  <a:pt x="1578973" y="1728616"/>
                  <a:pt x="1571372" y="1727435"/>
                </a:cubicBezTo>
                <a:cubicBezTo>
                  <a:pt x="1563771" y="1726254"/>
                  <a:pt x="1558570" y="1719129"/>
                  <a:pt x="1559751" y="1711528"/>
                </a:cubicBezTo>
                <a:cubicBezTo>
                  <a:pt x="1560932" y="1703927"/>
                  <a:pt x="1568057" y="1698726"/>
                  <a:pt x="1575658" y="1699908"/>
                </a:cubicBezTo>
                <a:close/>
                <a:moveTo>
                  <a:pt x="1908366" y="1698574"/>
                </a:moveTo>
                <a:cubicBezTo>
                  <a:pt x="1915405" y="1699698"/>
                  <a:pt x="1920215" y="1706289"/>
                  <a:pt x="1919130" y="1713338"/>
                </a:cubicBezTo>
                <a:cubicBezTo>
                  <a:pt x="1919130" y="1713357"/>
                  <a:pt x="1919120" y="1713386"/>
                  <a:pt x="1919120" y="1713405"/>
                </a:cubicBezTo>
                <a:cubicBezTo>
                  <a:pt x="1917996" y="1720472"/>
                  <a:pt x="1911348" y="1725282"/>
                  <a:pt x="1904290" y="1724158"/>
                </a:cubicBezTo>
                <a:cubicBezTo>
                  <a:pt x="1897222" y="1723034"/>
                  <a:pt x="1892412" y="1716395"/>
                  <a:pt x="1893536" y="1709328"/>
                </a:cubicBezTo>
                <a:cubicBezTo>
                  <a:pt x="1894660" y="1702260"/>
                  <a:pt x="1901299" y="1697450"/>
                  <a:pt x="1908366" y="1698574"/>
                </a:cubicBezTo>
                <a:close/>
                <a:moveTo>
                  <a:pt x="1644524" y="1696193"/>
                </a:moveTo>
                <a:cubicBezTo>
                  <a:pt x="1654011" y="1697707"/>
                  <a:pt x="1660487" y="1706613"/>
                  <a:pt x="1659002" y="1716100"/>
                </a:cubicBezTo>
                <a:cubicBezTo>
                  <a:pt x="1659002" y="1716119"/>
                  <a:pt x="1658992" y="1716129"/>
                  <a:pt x="1658992" y="1716148"/>
                </a:cubicBezTo>
                <a:cubicBezTo>
                  <a:pt x="1657478" y="1725654"/>
                  <a:pt x="1648543" y="1732131"/>
                  <a:pt x="1639037" y="1730616"/>
                </a:cubicBezTo>
                <a:cubicBezTo>
                  <a:pt x="1629531" y="1729102"/>
                  <a:pt x="1623054" y="1720167"/>
                  <a:pt x="1624569" y="1710661"/>
                </a:cubicBezTo>
                <a:cubicBezTo>
                  <a:pt x="1626083" y="1701155"/>
                  <a:pt x="1635018" y="1694678"/>
                  <a:pt x="1644524" y="1696193"/>
                </a:cubicBezTo>
                <a:close/>
                <a:moveTo>
                  <a:pt x="254446" y="1693335"/>
                </a:moveTo>
                <a:cubicBezTo>
                  <a:pt x="255518" y="1693526"/>
                  <a:pt x="256238" y="1694545"/>
                  <a:pt x="256065" y="1695621"/>
                </a:cubicBezTo>
                <a:cubicBezTo>
                  <a:pt x="256063" y="1695631"/>
                  <a:pt x="256061" y="1695650"/>
                  <a:pt x="256059" y="1695659"/>
                </a:cubicBezTo>
                <a:cubicBezTo>
                  <a:pt x="255892" y="1696755"/>
                  <a:pt x="254871" y="1697507"/>
                  <a:pt x="253779" y="1697336"/>
                </a:cubicBezTo>
                <a:cubicBezTo>
                  <a:pt x="253765" y="1697336"/>
                  <a:pt x="253752" y="1697336"/>
                  <a:pt x="253739" y="1697326"/>
                </a:cubicBezTo>
                <a:cubicBezTo>
                  <a:pt x="252647" y="1697164"/>
                  <a:pt x="251897" y="1696145"/>
                  <a:pt x="252064" y="1695050"/>
                </a:cubicBezTo>
                <a:cubicBezTo>
                  <a:pt x="252259" y="1693926"/>
                  <a:pt x="253317" y="1693164"/>
                  <a:pt x="254446" y="1693335"/>
                </a:cubicBezTo>
                <a:close/>
                <a:moveTo>
                  <a:pt x="2618456" y="1693145"/>
                </a:moveTo>
                <a:cubicBezTo>
                  <a:pt x="2618503" y="1693155"/>
                  <a:pt x="2618560" y="1693164"/>
                  <a:pt x="2618608" y="1693174"/>
                </a:cubicBezTo>
                <a:cubicBezTo>
                  <a:pt x="2630610" y="1695098"/>
                  <a:pt x="2638772" y="1706385"/>
                  <a:pt x="2636839" y="1718386"/>
                </a:cubicBezTo>
                <a:cubicBezTo>
                  <a:pt x="2634915" y="1730321"/>
                  <a:pt x="2623723" y="1738474"/>
                  <a:pt x="2611779" y="1736636"/>
                </a:cubicBezTo>
                <a:cubicBezTo>
                  <a:pt x="2599768" y="1734798"/>
                  <a:pt x="2591519" y="1723568"/>
                  <a:pt x="2593367" y="1711557"/>
                </a:cubicBezTo>
                <a:cubicBezTo>
                  <a:pt x="2595215" y="1699546"/>
                  <a:pt x="2606445" y="1691297"/>
                  <a:pt x="2618456" y="1693145"/>
                </a:cubicBezTo>
                <a:close/>
                <a:moveTo>
                  <a:pt x="2358232" y="1690668"/>
                </a:moveTo>
                <a:cubicBezTo>
                  <a:pt x="2358309" y="1690677"/>
                  <a:pt x="2358385" y="1690687"/>
                  <a:pt x="2358461" y="1690706"/>
                </a:cubicBezTo>
                <a:cubicBezTo>
                  <a:pt x="2364547" y="1691649"/>
                  <a:pt x="2368710" y="1697354"/>
                  <a:pt x="2367757" y="1703431"/>
                </a:cubicBezTo>
                <a:cubicBezTo>
                  <a:pt x="2366824" y="1709422"/>
                  <a:pt x="2361271" y="1713566"/>
                  <a:pt x="2355260" y="1712756"/>
                </a:cubicBezTo>
                <a:cubicBezTo>
                  <a:pt x="2349164" y="1711937"/>
                  <a:pt x="2344878" y="1706327"/>
                  <a:pt x="2345697" y="1700231"/>
                </a:cubicBezTo>
                <a:cubicBezTo>
                  <a:pt x="2346526" y="1694125"/>
                  <a:pt x="2352136" y="1689849"/>
                  <a:pt x="2358232" y="1690668"/>
                </a:cubicBezTo>
                <a:close/>
                <a:moveTo>
                  <a:pt x="1508126" y="1690192"/>
                </a:moveTo>
                <a:cubicBezTo>
                  <a:pt x="1516413" y="1691507"/>
                  <a:pt x="1522061" y="1699289"/>
                  <a:pt x="1520747" y="1707575"/>
                </a:cubicBezTo>
                <a:cubicBezTo>
                  <a:pt x="1519432" y="1715862"/>
                  <a:pt x="1511650" y="1721510"/>
                  <a:pt x="1503364" y="1720196"/>
                </a:cubicBezTo>
                <a:cubicBezTo>
                  <a:pt x="1495077" y="1718881"/>
                  <a:pt x="1489429" y="1711099"/>
                  <a:pt x="1490743" y="1702813"/>
                </a:cubicBezTo>
                <a:cubicBezTo>
                  <a:pt x="1492057" y="1694526"/>
                  <a:pt x="1499839" y="1688878"/>
                  <a:pt x="1508126" y="1690192"/>
                </a:cubicBezTo>
                <a:close/>
                <a:moveTo>
                  <a:pt x="1712247" y="1686191"/>
                </a:moveTo>
                <a:cubicBezTo>
                  <a:pt x="1712333" y="1686201"/>
                  <a:pt x="1712419" y="1686220"/>
                  <a:pt x="1712495" y="1686230"/>
                </a:cubicBezTo>
                <a:cubicBezTo>
                  <a:pt x="1722515" y="1687868"/>
                  <a:pt x="1729316" y="1697317"/>
                  <a:pt x="1727678" y="1707337"/>
                </a:cubicBezTo>
                <a:cubicBezTo>
                  <a:pt x="1726087" y="1717395"/>
                  <a:pt x="1716667" y="1724272"/>
                  <a:pt x="1706608" y="1722720"/>
                </a:cubicBezTo>
                <a:cubicBezTo>
                  <a:pt x="1696521" y="1721158"/>
                  <a:pt x="1689606" y="1711718"/>
                  <a:pt x="1691168" y="1701632"/>
                </a:cubicBezTo>
                <a:cubicBezTo>
                  <a:pt x="1692721" y="1691545"/>
                  <a:pt x="1702160" y="1684629"/>
                  <a:pt x="1712247" y="1686191"/>
                </a:cubicBezTo>
                <a:close/>
                <a:moveTo>
                  <a:pt x="169864" y="1682191"/>
                </a:moveTo>
                <a:cubicBezTo>
                  <a:pt x="171529" y="1682486"/>
                  <a:pt x="172666" y="1684039"/>
                  <a:pt x="172435" y="1685715"/>
                </a:cubicBezTo>
                <a:cubicBezTo>
                  <a:pt x="172145" y="1687373"/>
                  <a:pt x="170568" y="1688478"/>
                  <a:pt x="168911" y="1688192"/>
                </a:cubicBezTo>
                <a:cubicBezTo>
                  <a:pt x="168886" y="1688192"/>
                  <a:pt x="168861" y="1688182"/>
                  <a:pt x="168835" y="1688182"/>
                </a:cubicBezTo>
                <a:cubicBezTo>
                  <a:pt x="167229" y="1687897"/>
                  <a:pt x="166154" y="1686373"/>
                  <a:pt x="166435" y="1684763"/>
                </a:cubicBezTo>
                <a:cubicBezTo>
                  <a:pt x="166680" y="1683115"/>
                  <a:pt x="168209" y="1681963"/>
                  <a:pt x="169864" y="1682191"/>
                </a:cubicBezTo>
                <a:close/>
                <a:moveTo>
                  <a:pt x="946151" y="1682001"/>
                </a:moveTo>
                <a:cubicBezTo>
                  <a:pt x="953122" y="1683220"/>
                  <a:pt x="957854" y="1689764"/>
                  <a:pt x="956819" y="1696765"/>
                </a:cubicBezTo>
                <a:cubicBezTo>
                  <a:pt x="956812" y="1696812"/>
                  <a:pt x="956804" y="1696860"/>
                  <a:pt x="956795" y="1696907"/>
                </a:cubicBezTo>
                <a:cubicBezTo>
                  <a:pt x="955618" y="1703965"/>
                  <a:pt x="948942" y="1708737"/>
                  <a:pt x="941886" y="1707556"/>
                </a:cubicBezTo>
                <a:cubicBezTo>
                  <a:pt x="934829" y="1706375"/>
                  <a:pt x="930063" y="1699698"/>
                  <a:pt x="931241" y="1692650"/>
                </a:cubicBezTo>
                <a:cubicBezTo>
                  <a:pt x="932419" y="1685592"/>
                  <a:pt x="939094" y="1680820"/>
                  <a:pt x="946151" y="1682001"/>
                </a:cubicBezTo>
                <a:close/>
                <a:moveTo>
                  <a:pt x="849092" y="1681810"/>
                </a:moveTo>
                <a:cubicBezTo>
                  <a:pt x="854141" y="1682686"/>
                  <a:pt x="857593" y="1687401"/>
                  <a:pt x="856902" y="1692478"/>
                </a:cubicBezTo>
                <a:cubicBezTo>
                  <a:pt x="856886" y="1692592"/>
                  <a:pt x="856869" y="1692707"/>
                  <a:pt x="856849" y="1692821"/>
                </a:cubicBezTo>
                <a:cubicBezTo>
                  <a:pt x="855950" y="1698003"/>
                  <a:pt x="851019" y="1701479"/>
                  <a:pt x="845836" y="1700584"/>
                </a:cubicBezTo>
                <a:cubicBezTo>
                  <a:pt x="840653" y="1699679"/>
                  <a:pt x="837180" y="1694755"/>
                  <a:pt x="838079" y="1689564"/>
                </a:cubicBezTo>
                <a:cubicBezTo>
                  <a:pt x="838978" y="1684382"/>
                  <a:pt x="843908" y="1680915"/>
                  <a:pt x="849092" y="1681810"/>
                </a:cubicBezTo>
                <a:close/>
                <a:moveTo>
                  <a:pt x="1046354" y="1681809"/>
                </a:moveTo>
                <a:cubicBezTo>
                  <a:pt x="1053955" y="1682991"/>
                  <a:pt x="1059158" y="1690115"/>
                  <a:pt x="1057974" y="1697716"/>
                </a:cubicBezTo>
                <a:cubicBezTo>
                  <a:pt x="1056790" y="1705317"/>
                  <a:pt x="1049668" y="1710518"/>
                  <a:pt x="1042067" y="1709337"/>
                </a:cubicBezTo>
                <a:cubicBezTo>
                  <a:pt x="1034467" y="1708156"/>
                  <a:pt x="1029263" y="1701031"/>
                  <a:pt x="1030447" y="1693430"/>
                </a:cubicBezTo>
                <a:cubicBezTo>
                  <a:pt x="1031631" y="1685829"/>
                  <a:pt x="1038752" y="1680628"/>
                  <a:pt x="1046354" y="1681809"/>
                </a:cubicBezTo>
                <a:close/>
                <a:moveTo>
                  <a:pt x="755270" y="1677809"/>
                </a:moveTo>
                <a:cubicBezTo>
                  <a:pt x="755301" y="1677809"/>
                  <a:pt x="755332" y="1677818"/>
                  <a:pt x="755362" y="1677828"/>
                </a:cubicBezTo>
                <a:cubicBezTo>
                  <a:pt x="759462" y="1678504"/>
                  <a:pt x="762236" y="1682381"/>
                  <a:pt x="761557" y="1686477"/>
                </a:cubicBezTo>
                <a:cubicBezTo>
                  <a:pt x="760899" y="1690611"/>
                  <a:pt x="757018" y="1693420"/>
                  <a:pt x="752889" y="1692763"/>
                </a:cubicBezTo>
                <a:cubicBezTo>
                  <a:pt x="748760" y="1692106"/>
                  <a:pt x="745945" y="1688229"/>
                  <a:pt x="746602" y="1684095"/>
                </a:cubicBezTo>
                <a:cubicBezTo>
                  <a:pt x="746607" y="1684067"/>
                  <a:pt x="746612" y="1684038"/>
                  <a:pt x="746617" y="1684000"/>
                </a:cubicBezTo>
                <a:cubicBezTo>
                  <a:pt x="747296" y="1679904"/>
                  <a:pt x="751170" y="1677133"/>
                  <a:pt x="755270" y="1677809"/>
                </a:cubicBezTo>
                <a:close/>
                <a:moveTo>
                  <a:pt x="1151224" y="1677523"/>
                </a:moveTo>
                <a:cubicBezTo>
                  <a:pt x="1151531" y="1677561"/>
                  <a:pt x="1151837" y="1677609"/>
                  <a:pt x="1152141" y="1677666"/>
                </a:cubicBezTo>
                <a:cubicBezTo>
                  <a:pt x="1160255" y="1679209"/>
                  <a:pt x="1165582" y="1687039"/>
                  <a:pt x="1164040" y="1695154"/>
                </a:cubicBezTo>
                <a:cubicBezTo>
                  <a:pt x="1162498" y="1703269"/>
                  <a:pt x="1154670" y="1708594"/>
                  <a:pt x="1146557" y="1707051"/>
                </a:cubicBezTo>
                <a:cubicBezTo>
                  <a:pt x="1138797" y="1705575"/>
                  <a:pt x="1133522" y="1698316"/>
                  <a:pt x="1134512" y="1690487"/>
                </a:cubicBezTo>
                <a:cubicBezTo>
                  <a:pt x="1135549" y="1682295"/>
                  <a:pt x="1143031" y="1676485"/>
                  <a:pt x="1151224" y="1677523"/>
                </a:cubicBezTo>
                <a:close/>
                <a:moveTo>
                  <a:pt x="2457578" y="1677238"/>
                </a:moveTo>
                <a:cubicBezTo>
                  <a:pt x="2457597" y="1677238"/>
                  <a:pt x="2457616" y="1677247"/>
                  <a:pt x="2457645" y="1677247"/>
                </a:cubicBezTo>
                <a:cubicBezTo>
                  <a:pt x="2463302" y="1678152"/>
                  <a:pt x="2467151" y="1683486"/>
                  <a:pt x="2466246" y="1689144"/>
                </a:cubicBezTo>
                <a:cubicBezTo>
                  <a:pt x="2465341" y="1694783"/>
                  <a:pt x="2460054" y="1698631"/>
                  <a:pt x="2454416" y="1697755"/>
                </a:cubicBezTo>
                <a:cubicBezTo>
                  <a:pt x="2448748" y="1696888"/>
                  <a:pt x="2444862" y="1691582"/>
                  <a:pt x="2445738" y="1685915"/>
                </a:cubicBezTo>
                <a:cubicBezTo>
                  <a:pt x="2446605" y="1680247"/>
                  <a:pt x="2451911" y="1676361"/>
                  <a:pt x="2457578" y="1677238"/>
                </a:cubicBezTo>
                <a:close/>
                <a:moveTo>
                  <a:pt x="1442023" y="1673047"/>
                </a:moveTo>
                <a:cubicBezTo>
                  <a:pt x="1450329" y="1674361"/>
                  <a:pt x="1456005" y="1682162"/>
                  <a:pt x="1454691" y="1690477"/>
                </a:cubicBezTo>
                <a:cubicBezTo>
                  <a:pt x="1454691" y="1690477"/>
                  <a:pt x="1454691" y="1690477"/>
                  <a:pt x="1454691" y="1690487"/>
                </a:cubicBezTo>
                <a:cubicBezTo>
                  <a:pt x="1453377" y="1698793"/>
                  <a:pt x="1445566" y="1704470"/>
                  <a:pt x="1437251" y="1703155"/>
                </a:cubicBezTo>
                <a:cubicBezTo>
                  <a:pt x="1428935" y="1701831"/>
                  <a:pt x="1423268" y="1694030"/>
                  <a:pt x="1424582" y="1685715"/>
                </a:cubicBezTo>
                <a:cubicBezTo>
                  <a:pt x="1425906" y="1677400"/>
                  <a:pt x="1433707" y="1671732"/>
                  <a:pt x="1442023" y="1673047"/>
                </a:cubicBezTo>
                <a:close/>
                <a:moveTo>
                  <a:pt x="2712753" y="1671904"/>
                </a:moveTo>
                <a:cubicBezTo>
                  <a:pt x="2726821" y="1674142"/>
                  <a:pt x="2736413" y="1687363"/>
                  <a:pt x="2734184" y="1701431"/>
                </a:cubicBezTo>
                <a:cubicBezTo>
                  <a:pt x="2734184" y="1701441"/>
                  <a:pt x="2734184" y="1701450"/>
                  <a:pt x="2734184" y="1701460"/>
                </a:cubicBezTo>
                <a:cubicBezTo>
                  <a:pt x="2731936" y="1715538"/>
                  <a:pt x="2718706" y="1725129"/>
                  <a:pt x="2704628" y="1722882"/>
                </a:cubicBezTo>
                <a:cubicBezTo>
                  <a:pt x="2690550" y="1720643"/>
                  <a:pt x="2680949" y="1707413"/>
                  <a:pt x="2683196" y="1693335"/>
                </a:cubicBezTo>
                <a:cubicBezTo>
                  <a:pt x="2685444" y="1679257"/>
                  <a:pt x="2698675" y="1669656"/>
                  <a:pt x="2712753" y="1671904"/>
                </a:cubicBezTo>
                <a:close/>
                <a:moveTo>
                  <a:pt x="2801240" y="1671333"/>
                </a:moveTo>
                <a:cubicBezTo>
                  <a:pt x="2805260" y="1672057"/>
                  <a:pt x="2807993" y="1675819"/>
                  <a:pt x="2807441" y="1679867"/>
                </a:cubicBezTo>
                <a:cubicBezTo>
                  <a:pt x="2806869" y="1684039"/>
                  <a:pt x="2803031" y="1686954"/>
                  <a:pt x="2798859" y="1686382"/>
                </a:cubicBezTo>
                <a:cubicBezTo>
                  <a:pt x="2794839" y="1685658"/>
                  <a:pt x="2792105" y="1681896"/>
                  <a:pt x="2792658" y="1677848"/>
                </a:cubicBezTo>
                <a:cubicBezTo>
                  <a:pt x="2793229" y="1673676"/>
                  <a:pt x="2797068" y="1670761"/>
                  <a:pt x="2801240" y="1671333"/>
                </a:cubicBezTo>
                <a:close/>
                <a:moveTo>
                  <a:pt x="86234" y="1670570"/>
                </a:moveTo>
                <a:cubicBezTo>
                  <a:pt x="88574" y="1670913"/>
                  <a:pt x="90194" y="1673085"/>
                  <a:pt x="89854" y="1675428"/>
                </a:cubicBezTo>
                <a:cubicBezTo>
                  <a:pt x="89849" y="1675466"/>
                  <a:pt x="89843" y="1675494"/>
                  <a:pt x="89837" y="1675533"/>
                </a:cubicBezTo>
                <a:cubicBezTo>
                  <a:pt x="89446" y="1677866"/>
                  <a:pt x="87235" y="1679438"/>
                  <a:pt x="84901" y="1679047"/>
                </a:cubicBezTo>
                <a:cubicBezTo>
                  <a:pt x="84893" y="1679047"/>
                  <a:pt x="84884" y="1679047"/>
                  <a:pt x="84877" y="1679047"/>
                </a:cubicBezTo>
                <a:cubicBezTo>
                  <a:pt x="82543" y="1678647"/>
                  <a:pt x="80976" y="1676428"/>
                  <a:pt x="81376" y="1674094"/>
                </a:cubicBezTo>
                <a:cubicBezTo>
                  <a:pt x="81381" y="1674056"/>
                  <a:pt x="81387" y="1674028"/>
                  <a:pt x="81394" y="1673989"/>
                </a:cubicBezTo>
                <a:cubicBezTo>
                  <a:pt x="81786" y="1671713"/>
                  <a:pt x="83953" y="1670179"/>
                  <a:pt x="86234" y="1670570"/>
                </a:cubicBezTo>
                <a:close/>
                <a:moveTo>
                  <a:pt x="1777874" y="1668379"/>
                </a:moveTo>
                <a:cubicBezTo>
                  <a:pt x="1788019" y="1670132"/>
                  <a:pt x="1794934" y="1679619"/>
                  <a:pt x="1793495" y="1689811"/>
                </a:cubicBezTo>
                <a:cubicBezTo>
                  <a:pt x="1793467" y="1690001"/>
                  <a:pt x="1793438" y="1690201"/>
                  <a:pt x="1793400" y="1690392"/>
                </a:cubicBezTo>
                <a:cubicBezTo>
                  <a:pt x="1791609" y="1700764"/>
                  <a:pt x="1781761" y="1707717"/>
                  <a:pt x="1771388" y="1705927"/>
                </a:cubicBezTo>
                <a:cubicBezTo>
                  <a:pt x="1761025" y="1704136"/>
                  <a:pt x="1754071" y="1694278"/>
                  <a:pt x="1755862" y="1683905"/>
                </a:cubicBezTo>
                <a:cubicBezTo>
                  <a:pt x="1757653" y="1673542"/>
                  <a:pt x="1767511" y="1666589"/>
                  <a:pt x="1777874" y="1668379"/>
                </a:cubicBezTo>
                <a:close/>
                <a:moveTo>
                  <a:pt x="1261428" y="1668284"/>
                </a:moveTo>
                <a:cubicBezTo>
                  <a:pt x="1268982" y="1669684"/>
                  <a:pt x="1274097" y="1676771"/>
                  <a:pt x="1273049" y="1684381"/>
                </a:cubicBezTo>
                <a:cubicBezTo>
                  <a:pt x="1273020" y="1684610"/>
                  <a:pt x="1272982" y="1684829"/>
                  <a:pt x="1272944" y="1685057"/>
                </a:cubicBezTo>
                <a:cubicBezTo>
                  <a:pt x="1271487" y="1692858"/>
                  <a:pt x="1263981" y="1698021"/>
                  <a:pt x="1256170" y="1696564"/>
                </a:cubicBezTo>
                <a:cubicBezTo>
                  <a:pt x="1248360" y="1695116"/>
                  <a:pt x="1243207" y="1687610"/>
                  <a:pt x="1244655" y="1679800"/>
                </a:cubicBezTo>
                <a:cubicBezTo>
                  <a:pt x="1246112" y="1671989"/>
                  <a:pt x="1253618" y="1666836"/>
                  <a:pt x="1261428" y="1668284"/>
                </a:cubicBezTo>
                <a:close/>
                <a:moveTo>
                  <a:pt x="664782" y="1666856"/>
                </a:moveTo>
                <a:cubicBezTo>
                  <a:pt x="671014" y="1667827"/>
                  <a:pt x="675277" y="1673676"/>
                  <a:pt x="674307" y="1679905"/>
                </a:cubicBezTo>
                <a:cubicBezTo>
                  <a:pt x="674306" y="1679905"/>
                  <a:pt x="674306" y="1679914"/>
                  <a:pt x="674305" y="1679914"/>
                </a:cubicBezTo>
                <a:cubicBezTo>
                  <a:pt x="673328" y="1686153"/>
                  <a:pt x="667481" y="1690420"/>
                  <a:pt x="661244" y="1689439"/>
                </a:cubicBezTo>
                <a:cubicBezTo>
                  <a:pt x="655008" y="1688458"/>
                  <a:pt x="650743" y="1682619"/>
                  <a:pt x="651720" y="1676381"/>
                </a:cubicBezTo>
                <a:cubicBezTo>
                  <a:pt x="652698" y="1670142"/>
                  <a:pt x="658545" y="1665875"/>
                  <a:pt x="664782" y="1666856"/>
                </a:cubicBezTo>
                <a:close/>
                <a:moveTo>
                  <a:pt x="2082674" y="1663331"/>
                </a:moveTo>
                <a:cubicBezTo>
                  <a:pt x="2082683" y="1663331"/>
                  <a:pt x="2082693" y="1663331"/>
                  <a:pt x="2082693" y="1663331"/>
                </a:cubicBezTo>
                <a:cubicBezTo>
                  <a:pt x="2089446" y="1664417"/>
                  <a:pt x="2094047" y="1670770"/>
                  <a:pt x="2092961" y="1677523"/>
                </a:cubicBezTo>
                <a:cubicBezTo>
                  <a:pt x="2091875" y="1684267"/>
                  <a:pt x="2085541" y="1688858"/>
                  <a:pt x="2078797" y="1687791"/>
                </a:cubicBezTo>
                <a:cubicBezTo>
                  <a:pt x="2072044" y="1686715"/>
                  <a:pt x="2067434" y="1680371"/>
                  <a:pt x="2068500" y="1673618"/>
                </a:cubicBezTo>
                <a:cubicBezTo>
                  <a:pt x="2069577" y="1666865"/>
                  <a:pt x="2075921" y="1662264"/>
                  <a:pt x="2082674" y="1663331"/>
                </a:cubicBezTo>
                <a:close/>
                <a:moveTo>
                  <a:pt x="575057" y="1662188"/>
                </a:moveTo>
                <a:cubicBezTo>
                  <a:pt x="575085" y="1662188"/>
                  <a:pt x="575114" y="1662198"/>
                  <a:pt x="575142" y="1662198"/>
                </a:cubicBezTo>
                <a:cubicBezTo>
                  <a:pt x="579402" y="1662884"/>
                  <a:pt x="582306" y="1666884"/>
                  <a:pt x="581629" y="1671142"/>
                </a:cubicBezTo>
                <a:cubicBezTo>
                  <a:pt x="580898" y="1675428"/>
                  <a:pt x="576881" y="1678343"/>
                  <a:pt x="572580" y="1677714"/>
                </a:cubicBezTo>
                <a:cubicBezTo>
                  <a:pt x="568987" y="1676742"/>
                  <a:pt x="566560" y="1673390"/>
                  <a:pt x="566753" y="1669675"/>
                </a:cubicBezTo>
                <a:cubicBezTo>
                  <a:pt x="566978" y="1665313"/>
                  <a:pt x="570696" y="1661960"/>
                  <a:pt x="575057" y="1662188"/>
                </a:cubicBezTo>
                <a:close/>
                <a:moveTo>
                  <a:pt x="2890" y="1661616"/>
                </a:moveTo>
                <a:cubicBezTo>
                  <a:pt x="4277" y="1661816"/>
                  <a:pt x="5251" y="1663083"/>
                  <a:pt x="5081" y="1664474"/>
                </a:cubicBezTo>
                <a:cubicBezTo>
                  <a:pt x="5073" y="1664531"/>
                  <a:pt x="5064" y="1664588"/>
                  <a:pt x="5053" y="1664645"/>
                </a:cubicBezTo>
                <a:cubicBezTo>
                  <a:pt x="4777" y="1665979"/>
                  <a:pt x="3468" y="1666845"/>
                  <a:pt x="2128" y="1666569"/>
                </a:cubicBezTo>
                <a:cubicBezTo>
                  <a:pt x="2109" y="1666569"/>
                  <a:pt x="2089" y="1666560"/>
                  <a:pt x="2070" y="1666560"/>
                </a:cubicBezTo>
                <a:cubicBezTo>
                  <a:pt x="721" y="1666341"/>
                  <a:pt x="-191" y="1665064"/>
                  <a:pt x="33" y="1663712"/>
                </a:cubicBezTo>
                <a:cubicBezTo>
                  <a:pt x="36" y="1663693"/>
                  <a:pt x="39" y="1663674"/>
                  <a:pt x="41" y="1663655"/>
                </a:cubicBezTo>
                <a:cubicBezTo>
                  <a:pt x="265" y="1662302"/>
                  <a:pt x="1541" y="1661388"/>
                  <a:pt x="2890" y="1661616"/>
                </a:cubicBezTo>
                <a:close/>
                <a:moveTo>
                  <a:pt x="1965992" y="1659521"/>
                </a:moveTo>
                <a:cubicBezTo>
                  <a:pt x="1966021" y="1659521"/>
                  <a:pt x="1966050" y="1659531"/>
                  <a:pt x="1966069" y="1659531"/>
                </a:cubicBezTo>
                <a:cubicBezTo>
                  <a:pt x="1974222" y="1660845"/>
                  <a:pt x="1979775" y="1668513"/>
                  <a:pt x="1978470" y="1676666"/>
                </a:cubicBezTo>
                <a:cubicBezTo>
                  <a:pt x="1977165" y="1684791"/>
                  <a:pt x="1969545" y="1690335"/>
                  <a:pt x="1961421" y="1689077"/>
                </a:cubicBezTo>
                <a:cubicBezTo>
                  <a:pt x="1953258" y="1687811"/>
                  <a:pt x="1947666" y="1680171"/>
                  <a:pt x="1948924" y="1672009"/>
                </a:cubicBezTo>
                <a:cubicBezTo>
                  <a:pt x="1950191" y="1663846"/>
                  <a:pt x="1957830" y="1658255"/>
                  <a:pt x="1965992" y="1659521"/>
                </a:cubicBezTo>
                <a:close/>
                <a:moveTo>
                  <a:pt x="2889536" y="1658759"/>
                </a:moveTo>
                <a:cubicBezTo>
                  <a:pt x="2889889" y="1658797"/>
                  <a:pt x="2890165" y="1659074"/>
                  <a:pt x="2890203" y="1659426"/>
                </a:cubicBezTo>
                <a:cubicBezTo>
                  <a:pt x="2890203" y="1659845"/>
                  <a:pt x="2889860" y="1660188"/>
                  <a:pt x="2889441" y="1660188"/>
                </a:cubicBezTo>
                <a:cubicBezTo>
                  <a:pt x="2889022" y="1660188"/>
                  <a:pt x="2888679" y="1659845"/>
                  <a:pt x="2888679" y="1659426"/>
                </a:cubicBezTo>
                <a:cubicBezTo>
                  <a:pt x="2888679" y="1659426"/>
                  <a:pt x="2888679" y="1659417"/>
                  <a:pt x="2888679" y="1659417"/>
                </a:cubicBezTo>
                <a:cubicBezTo>
                  <a:pt x="2888736" y="1658998"/>
                  <a:pt x="2889117" y="1658702"/>
                  <a:pt x="2889536" y="1658759"/>
                </a:cubicBezTo>
                <a:close/>
                <a:moveTo>
                  <a:pt x="2191831" y="1657902"/>
                </a:moveTo>
                <a:cubicBezTo>
                  <a:pt x="2198108" y="1659017"/>
                  <a:pt x="2202337" y="1664941"/>
                  <a:pt x="2201356" y="1671237"/>
                </a:cubicBezTo>
                <a:cubicBezTo>
                  <a:pt x="2201356" y="1671256"/>
                  <a:pt x="2201346" y="1671285"/>
                  <a:pt x="2201346" y="1671304"/>
                </a:cubicBezTo>
                <a:cubicBezTo>
                  <a:pt x="2200270" y="1677629"/>
                  <a:pt x="2194269" y="1681886"/>
                  <a:pt x="2187944" y="1680820"/>
                </a:cubicBezTo>
                <a:cubicBezTo>
                  <a:pt x="2181620" y="1679743"/>
                  <a:pt x="2177362" y="1673742"/>
                  <a:pt x="2178429" y="1667418"/>
                </a:cubicBezTo>
                <a:cubicBezTo>
                  <a:pt x="2179505" y="1661093"/>
                  <a:pt x="2185506" y="1656826"/>
                  <a:pt x="2191831" y="1657902"/>
                </a:cubicBezTo>
                <a:close/>
                <a:moveTo>
                  <a:pt x="2554162" y="1657807"/>
                </a:moveTo>
                <a:cubicBezTo>
                  <a:pt x="2561582" y="1659026"/>
                  <a:pt x="2566640" y="1665999"/>
                  <a:pt x="2565497" y="1673428"/>
                </a:cubicBezTo>
                <a:cubicBezTo>
                  <a:pt x="2564306" y="1680839"/>
                  <a:pt x="2557343" y="1685887"/>
                  <a:pt x="2549933" y="1684715"/>
                </a:cubicBezTo>
                <a:cubicBezTo>
                  <a:pt x="2542503" y="1683553"/>
                  <a:pt x="2537427" y="1676581"/>
                  <a:pt x="2538589" y="1669151"/>
                </a:cubicBezTo>
                <a:cubicBezTo>
                  <a:pt x="2539760" y="1661722"/>
                  <a:pt x="2546733" y="1656636"/>
                  <a:pt x="2554162" y="1657807"/>
                </a:cubicBezTo>
                <a:close/>
                <a:moveTo>
                  <a:pt x="487046" y="1656663"/>
                </a:moveTo>
                <a:cubicBezTo>
                  <a:pt x="489340" y="1657044"/>
                  <a:pt x="490908" y="1659197"/>
                  <a:pt x="490579" y="1661502"/>
                </a:cubicBezTo>
                <a:cubicBezTo>
                  <a:pt x="490243" y="1663845"/>
                  <a:pt x="488072" y="1665464"/>
                  <a:pt x="485729" y="1665131"/>
                </a:cubicBezTo>
                <a:cubicBezTo>
                  <a:pt x="483385" y="1664798"/>
                  <a:pt x="481758" y="1662626"/>
                  <a:pt x="482093" y="1660283"/>
                </a:cubicBezTo>
                <a:cubicBezTo>
                  <a:pt x="482483" y="1657930"/>
                  <a:pt x="484685" y="1656320"/>
                  <a:pt x="487046" y="1656663"/>
                </a:cubicBezTo>
                <a:close/>
                <a:moveTo>
                  <a:pt x="400654" y="1648853"/>
                </a:moveTo>
                <a:cubicBezTo>
                  <a:pt x="402016" y="1649139"/>
                  <a:pt x="402929" y="1650425"/>
                  <a:pt x="402750" y="1651806"/>
                </a:cubicBezTo>
                <a:cubicBezTo>
                  <a:pt x="402507" y="1653158"/>
                  <a:pt x="401251" y="1654073"/>
                  <a:pt x="399892" y="1653901"/>
                </a:cubicBezTo>
                <a:cubicBezTo>
                  <a:pt x="399873" y="1653901"/>
                  <a:pt x="399855" y="1653892"/>
                  <a:pt x="399836" y="1653892"/>
                </a:cubicBezTo>
                <a:cubicBezTo>
                  <a:pt x="398434" y="1653673"/>
                  <a:pt x="397478" y="1652349"/>
                  <a:pt x="397702" y="1650949"/>
                </a:cubicBezTo>
                <a:cubicBezTo>
                  <a:pt x="397988" y="1649586"/>
                  <a:pt x="399274" y="1648672"/>
                  <a:pt x="400654" y="1648853"/>
                </a:cubicBezTo>
                <a:close/>
                <a:moveTo>
                  <a:pt x="1378681" y="1647710"/>
                </a:moveTo>
                <a:cubicBezTo>
                  <a:pt x="1378710" y="1647710"/>
                  <a:pt x="1378729" y="1647720"/>
                  <a:pt x="1378757" y="1647720"/>
                </a:cubicBezTo>
                <a:cubicBezTo>
                  <a:pt x="1387016" y="1649025"/>
                  <a:pt x="1392654" y="1656787"/>
                  <a:pt x="1391349" y="1665046"/>
                </a:cubicBezTo>
                <a:cubicBezTo>
                  <a:pt x="1390044" y="1673275"/>
                  <a:pt x="1382339" y="1678914"/>
                  <a:pt x="1374100" y="1677647"/>
                </a:cubicBezTo>
                <a:cubicBezTo>
                  <a:pt x="1365832" y="1676390"/>
                  <a:pt x="1360155" y="1668656"/>
                  <a:pt x="1361422" y="1660388"/>
                </a:cubicBezTo>
                <a:cubicBezTo>
                  <a:pt x="1362689" y="1652120"/>
                  <a:pt x="1370413" y="1646443"/>
                  <a:pt x="1378681" y="1647710"/>
                </a:cubicBezTo>
                <a:close/>
                <a:moveTo>
                  <a:pt x="2295653" y="1647615"/>
                </a:moveTo>
                <a:cubicBezTo>
                  <a:pt x="2301578" y="1648587"/>
                  <a:pt x="2305616" y="1654159"/>
                  <a:pt x="2304702" y="1660093"/>
                </a:cubicBezTo>
                <a:cubicBezTo>
                  <a:pt x="2303740" y="1665980"/>
                  <a:pt x="2298215" y="1669990"/>
                  <a:pt x="2292319" y="1669075"/>
                </a:cubicBezTo>
                <a:cubicBezTo>
                  <a:pt x="2286395" y="1668151"/>
                  <a:pt x="2282337" y="1662598"/>
                  <a:pt x="2283252" y="1656674"/>
                </a:cubicBezTo>
                <a:cubicBezTo>
                  <a:pt x="2284176" y="1650749"/>
                  <a:pt x="2289729" y="1646691"/>
                  <a:pt x="2295653" y="1647615"/>
                </a:cubicBezTo>
                <a:close/>
                <a:moveTo>
                  <a:pt x="1841025" y="1645519"/>
                </a:moveTo>
                <a:cubicBezTo>
                  <a:pt x="1841025" y="1645519"/>
                  <a:pt x="1841034" y="1645519"/>
                  <a:pt x="1841034" y="1645519"/>
                </a:cubicBezTo>
                <a:cubicBezTo>
                  <a:pt x="1849607" y="1646891"/>
                  <a:pt x="1855446" y="1654949"/>
                  <a:pt x="1854074" y="1663522"/>
                </a:cubicBezTo>
                <a:cubicBezTo>
                  <a:pt x="1852703" y="1672085"/>
                  <a:pt x="1844654" y="1677924"/>
                  <a:pt x="1836081" y="1676561"/>
                </a:cubicBezTo>
                <a:cubicBezTo>
                  <a:pt x="1827509" y="1675199"/>
                  <a:pt x="1821670" y="1667141"/>
                  <a:pt x="1823032" y="1658569"/>
                </a:cubicBezTo>
                <a:cubicBezTo>
                  <a:pt x="1824394" y="1649996"/>
                  <a:pt x="1832452" y="1644157"/>
                  <a:pt x="1841025" y="1645519"/>
                </a:cubicBezTo>
                <a:close/>
                <a:moveTo>
                  <a:pt x="315882" y="1637614"/>
                </a:moveTo>
                <a:cubicBezTo>
                  <a:pt x="317933" y="1637928"/>
                  <a:pt x="319340" y="1639852"/>
                  <a:pt x="319025" y="1641900"/>
                </a:cubicBezTo>
                <a:cubicBezTo>
                  <a:pt x="318709" y="1643948"/>
                  <a:pt x="316790" y="1645358"/>
                  <a:pt x="314739" y="1645044"/>
                </a:cubicBezTo>
                <a:cubicBezTo>
                  <a:pt x="312687" y="1644729"/>
                  <a:pt x="311280" y="1642805"/>
                  <a:pt x="311595" y="1640757"/>
                </a:cubicBezTo>
                <a:cubicBezTo>
                  <a:pt x="311911" y="1638710"/>
                  <a:pt x="313830" y="1637300"/>
                  <a:pt x="315882" y="1637614"/>
                </a:cubicBezTo>
                <a:close/>
                <a:moveTo>
                  <a:pt x="2395094" y="1632565"/>
                </a:moveTo>
                <a:cubicBezTo>
                  <a:pt x="2401343" y="1633728"/>
                  <a:pt x="2405543" y="1639614"/>
                  <a:pt x="2404619" y="1645900"/>
                </a:cubicBezTo>
                <a:cubicBezTo>
                  <a:pt x="2404619" y="1645919"/>
                  <a:pt x="2404610" y="1645948"/>
                  <a:pt x="2404610" y="1645967"/>
                </a:cubicBezTo>
                <a:cubicBezTo>
                  <a:pt x="2403534" y="1652292"/>
                  <a:pt x="2397533" y="1656549"/>
                  <a:pt x="2391208" y="1655483"/>
                </a:cubicBezTo>
                <a:cubicBezTo>
                  <a:pt x="2384884" y="1654406"/>
                  <a:pt x="2380626" y="1648406"/>
                  <a:pt x="2381693" y="1642081"/>
                </a:cubicBezTo>
                <a:cubicBezTo>
                  <a:pt x="2382769" y="1635756"/>
                  <a:pt x="2388770" y="1631489"/>
                  <a:pt x="2395094" y="1632565"/>
                </a:cubicBezTo>
                <a:close/>
                <a:moveTo>
                  <a:pt x="1102742" y="1629517"/>
                </a:moveTo>
                <a:cubicBezTo>
                  <a:pt x="1102769" y="1629517"/>
                  <a:pt x="1102796" y="1629527"/>
                  <a:pt x="1102823" y="1629527"/>
                </a:cubicBezTo>
                <a:cubicBezTo>
                  <a:pt x="1110925" y="1630841"/>
                  <a:pt x="1116432" y="1638461"/>
                  <a:pt x="1115124" y="1646567"/>
                </a:cubicBezTo>
                <a:cubicBezTo>
                  <a:pt x="1113821" y="1654635"/>
                  <a:pt x="1106245" y="1660140"/>
                  <a:pt x="1098169" y="1658883"/>
                </a:cubicBezTo>
                <a:cubicBezTo>
                  <a:pt x="1090060" y="1657616"/>
                  <a:pt x="1084510" y="1650025"/>
                  <a:pt x="1085773" y="1641909"/>
                </a:cubicBezTo>
                <a:cubicBezTo>
                  <a:pt x="1087036" y="1633804"/>
                  <a:pt x="1094633" y="1628250"/>
                  <a:pt x="1102742" y="1629517"/>
                </a:cubicBezTo>
                <a:close/>
                <a:moveTo>
                  <a:pt x="1002634" y="1629422"/>
                </a:moveTo>
                <a:cubicBezTo>
                  <a:pt x="1010228" y="1630689"/>
                  <a:pt x="1015400" y="1637814"/>
                  <a:pt x="1014255" y="1645424"/>
                </a:cubicBezTo>
                <a:cubicBezTo>
                  <a:pt x="1013020" y="1652940"/>
                  <a:pt x="1005962" y="1658064"/>
                  <a:pt x="998431" y="1656912"/>
                </a:cubicBezTo>
                <a:cubicBezTo>
                  <a:pt x="990839" y="1655759"/>
                  <a:pt x="985625" y="1648663"/>
                  <a:pt x="986786" y="1641071"/>
                </a:cubicBezTo>
                <a:cubicBezTo>
                  <a:pt x="987947" y="1633471"/>
                  <a:pt x="995042" y="1628260"/>
                  <a:pt x="1002634" y="1629422"/>
                </a:cubicBezTo>
                <a:close/>
                <a:moveTo>
                  <a:pt x="2649317" y="1627232"/>
                </a:moveTo>
                <a:cubicBezTo>
                  <a:pt x="2663928" y="1629575"/>
                  <a:pt x="2673891" y="1643281"/>
                  <a:pt x="2671605" y="1657902"/>
                </a:cubicBezTo>
                <a:cubicBezTo>
                  <a:pt x="2671595" y="1657940"/>
                  <a:pt x="2671595" y="1657969"/>
                  <a:pt x="2671586" y="1658007"/>
                </a:cubicBezTo>
                <a:cubicBezTo>
                  <a:pt x="2669243" y="1672647"/>
                  <a:pt x="2655460" y="1682620"/>
                  <a:pt x="2640820" y="1680276"/>
                </a:cubicBezTo>
                <a:cubicBezTo>
                  <a:pt x="2626171" y="1677933"/>
                  <a:pt x="2616198" y="1664151"/>
                  <a:pt x="2618541" y="1649501"/>
                </a:cubicBezTo>
                <a:cubicBezTo>
                  <a:pt x="2620894" y="1634852"/>
                  <a:pt x="2634667" y="1624889"/>
                  <a:pt x="2649317" y="1627232"/>
                </a:cubicBezTo>
                <a:close/>
                <a:moveTo>
                  <a:pt x="1207613" y="1626279"/>
                </a:moveTo>
                <a:cubicBezTo>
                  <a:pt x="1207670" y="1626289"/>
                  <a:pt x="1207727" y="1626298"/>
                  <a:pt x="1207784" y="1626308"/>
                </a:cubicBezTo>
                <a:cubicBezTo>
                  <a:pt x="1215623" y="1627613"/>
                  <a:pt x="1220919" y="1635014"/>
                  <a:pt x="1219614" y="1642853"/>
                </a:cubicBezTo>
                <a:cubicBezTo>
                  <a:pt x="1219614" y="1642862"/>
                  <a:pt x="1219614" y="1642862"/>
                  <a:pt x="1219614" y="1642872"/>
                </a:cubicBezTo>
                <a:cubicBezTo>
                  <a:pt x="1218347" y="1650768"/>
                  <a:pt x="1210918" y="1656140"/>
                  <a:pt x="1203022" y="1654873"/>
                </a:cubicBezTo>
                <a:cubicBezTo>
                  <a:pt x="1195125" y="1653597"/>
                  <a:pt x="1189753" y="1646177"/>
                  <a:pt x="1191020" y="1638281"/>
                </a:cubicBezTo>
                <a:cubicBezTo>
                  <a:pt x="1192287" y="1630385"/>
                  <a:pt x="1199716" y="1625013"/>
                  <a:pt x="1207613" y="1626279"/>
                </a:cubicBezTo>
                <a:close/>
                <a:moveTo>
                  <a:pt x="232348" y="1624945"/>
                </a:moveTo>
                <a:cubicBezTo>
                  <a:pt x="235627" y="1625526"/>
                  <a:pt x="237857" y="1628603"/>
                  <a:pt x="237396" y="1631899"/>
                </a:cubicBezTo>
                <a:cubicBezTo>
                  <a:pt x="237389" y="1631946"/>
                  <a:pt x="237381" y="1631994"/>
                  <a:pt x="237372" y="1632051"/>
                </a:cubicBezTo>
                <a:cubicBezTo>
                  <a:pt x="236812" y="1635318"/>
                  <a:pt x="233709" y="1637509"/>
                  <a:pt x="230443" y="1636947"/>
                </a:cubicBezTo>
                <a:cubicBezTo>
                  <a:pt x="230393" y="1636937"/>
                  <a:pt x="230343" y="1636928"/>
                  <a:pt x="230293" y="1636928"/>
                </a:cubicBezTo>
                <a:cubicBezTo>
                  <a:pt x="227027" y="1636366"/>
                  <a:pt x="224834" y="1633260"/>
                  <a:pt x="225395" y="1629993"/>
                </a:cubicBezTo>
                <a:cubicBezTo>
                  <a:pt x="225402" y="1629946"/>
                  <a:pt x="225410" y="1629898"/>
                  <a:pt x="225418" y="1629841"/>
                </a:cubicBezTo>
                <a:cubicBezTo>
                  <a:pt x="225979" y="1626574"/>
                  <a:pt x="229081" y="1624383"/>
                  <a:pt x="232348" y="1624945"/>
                </a:cubicBezTo>
                <a:close/>
                <a:moveTo>
                  <a:pt x="906718" y="1624851"/>
                </a:moveTo>
                <a:cubicBezTo>
                  <a:pt x="906739" y="1624851"/>
                  <a:pt x="906760" y="1624860"/>
                  <a:pt x="906781" y="1624860"/>
                </a:cubicBezTo>
                <a:cubicBezTo>
                  <a:pt x="914626" y="1626108"/>
                  <a:pt x="919970" y="1633480"/>
                  <a:pt x="918719" y="1641329"/>
                </a:cubicBezTo>
                <a:cubicBezTo>
                  <a:pt x="917473" y="1649149"/>
                  <a:pt x="910139" y="1654492"/>
                  <a:pt x="902314" y="1653273"/>
                </a:cubicBezTo>
                <a:cubicBezTo>
                  <a:pt x="894465" y="1652063"/>
                  <a:pt x="889087" y="1644710"/>
                  <a:pt x="890302" y="1636862"/>
                </a:cubicBezTo>
                <a:cubicBezTo>
                  <a:pt x="891519" y="1629013"/>
                  <a:pt x="898868" y="1623631"/>
                  <a:pt x="906718" y="1624851"/>
                </a:cubicBezTo>
                <a:close/>
                <a:moveTo>
                  <a:pt x="1570801" y="1621231"/>
                </a:moveTo>
                <a:cubicBezTo>
                  <a:pt x="1570867" y="1621241"/>
                  <a:pt x="1570934" y="1621250"/>
                  <a:pt x="1570991" y="1621260"/>
                </a:cubicBezTo>
                <a:cubicBezTo>
                  <a:pt x="1579668" y="1622669"/>
                  <a:pt x="1585545" y="1630851"/>
                  <a:pt x="1584136" y="1639519"/>
                </a:cubicBezTo>
                <a:cubicBezTo>
                  <a:pt x="1582764" y="1648244"/>
                  <a:pt x="1574582" y="1654216"/>
                  <a:pt x="1565857" y="1652854"/>
                </a:cubicBezTo>
                <a:cubicBezTo>
                  <a:pt x="1557123" y="1651483"/>
                  <a:pt x="1551151" y="1643300"/>
                  <a:pt x="1552513" y="1634566"/>
                </a:cubicBezTo>
                <a:cubicBezTo>
                  <a:pt x="1553884" y="1625832"/>
                  <a:pt x="1562066" y="1619869"/>
                  <a:pt x="1570801" y="1621231"/>
                </a:cubicBezTo>
                <a:close/>
                <a:moveTo>
                  <a:pt x="1639285" y="1620183"/>
                </a:moveTo>
                <a:cubicBezTo>
                  <a:pt x="1639333" y="1620192"/>
                  <a:pt x="1639380" y="1620192"/>
                  <a:pt x="1639418" y="1620202"/>
                </a:cubicBezTo>
                <a:cubicBezTo>
                  <a:pt x="1648924" y="1621736"/>
                  <a:pt x="1655392" y="1630679"/>
                  <a:pt x="1653858" y="1640185"/>
                </a:cubicBezTo>
                <a:cubicBezTo>
                  <a:pt x="1653858" y="1640204"/>
                  <a:pt x="1653849" y="1640224"/>
                  <a:pt x="1653849" y="1640233"/>
                </a:cubicBezTo>
                <a:cubicBezTo>
                  <a:pt x="1652334" y="1649796"/>
                  <a:pt x="1643352" y="1656321"/>
                  <a:pt x="1633799" y="1654806"/>
                </a:cubicBezTo>
                <a:cubicBezTo>
                  <a:pt x="1624236" y="1653282"/>
                  <a:pt x="1617711" y="1644310"/>
                  <a:pt x="1619235" y="1634747"/>
                </a:cubicBezTo>
                <a:cubicBezTo>
                  <a:pt x="1620749" y="1625184"/>
                  <a:pt x="1629722" y="1618668"/>
                  <a:pt x="1639285" y="1620183"/>
                </a:cubicBezTo>
                <a:close/>
                <a:moveTo>
                  <a:pt x="814039" y="1618183"/>
                </a:moveTo>
                <a:cubicBezTo>
                  <a:pt x="814066" y="1618183"/>
                  <a:pt x="814093" y="1618192"/>
                  <a:pt x="814120" y="1618192"/>
                </a:cubicBezTo>
                <a:cubicBezTo>
                  <a:pt x="822222" y="1619507"/>
                  <a:pt x="827729" y="1627127"/>
                  <a:pt x="826421" y="1635233"/>
                </a:cubicBezTo>
                <a:cubicBezTo>
                  <a:pt x="826416" y="1635271"/>
                  <a:pt x="826410" y="1635299"/>
                  <a:pt x="826404" y="1635337"/>
                </a:cubicBezTo>
                <a:cubicBezTo>
                  <a:pt x="825081" y="1643491"/>
                  <a:pt x="817400" y="1649025"/>
                  <a:pt x="809248" y="1647701"/>
                </a:cubicBezTo>
                <a:cubicBezTo>
                  <a:pt x="801095" y="1646386"/>
                  <a:pt x="795559" y="1638700"/>
                  <a:pt x="796882" y="1630546"/>
                </a:cubicBezTo>
                <a:cubicBezTo>
                  <a:pt x="798205" y="1622393"/>
                  <a:pt x="805886" y="1616859"/>
                  <a:pt x="814039" y="1618183"/>
                </a:cubicBezTo>
                <a:close/>
                <a:moveTo>
                  <a:pt x="2490440" y="1617707"/>
                </a:moveTo>
                <a:cubicBezTo>
                  <a:pt x="2490821" y="1617745"/>
                  <a:pt x="2491192" y="1617802"/>
                  <a:pt x="2491564" y="1617887"/>
                </a:cubicBezTo>
                <a:cubicBezTo>
                  <a:pt x="2497174" y="1619088"/>
                  <a:pt x="2500736" y="1624612"/>
                  <a:pt x="2499536" y="1630213"/>
                </a:cubicBezTo>
                <a:cubicBezTo>
                  <a:pt x="2498326" y="1635823"/>
                  <a:pt x="2492811" y="1639395"/>
                  <a:pt x="2487201" y="1638185"/>
                </a:cubicBezTo>
                <a:cubicBezTo>
                  <a:pt x="2482029" y="1637071"/>
                  <a:pt x="2478514" y="1632242"/>
                  <a:pt x="2479057" y="1626974"/>
                </a:cubicBezTo>
                <a:cubicBezTo>
                  <a:pt x="2479638" y="1621278"/>
                  <a:pt x="2484734" y="1617125"/>
                  <a:pt x="2490440" y="1617707"/>
                </a:cubicBezTo>
                <a:close/>
                <a:moveTo>
                  <a:pt x="2018666" y="1617707"/>
                </a:moveTo>
                <a:cubicBezTo>
                  <a:pt x="2018714" y="1617717"/>
                  <a:pt x="2018761" y="1617717"/>
                  <a:pt x="2018799" y="1617726"/>
                </a:cubicBezTo>
                <a:cubicBezTo>
                  <a:pt x="2026076" y="1618917"/>
                  <a:pt x="2031001" y="1625775"/>
                  <a:pt x="2029810" y="1633042"/>
                </a:cubicBezTo>
                <a:cubicBezTo>
                  <a:pt x="2029810" y="1633061"/>
                  <a:pt x="2029801" y="1633080"/>
                  <a:pt x="2029801" y="1633090"/>
                </a:cubicBezTo>
                <a:cubicBezTo>
                  <a:pt x="2028629" y="1640415"/>
                  <a:pt x="2021743" y="1645406"/>
                  <a:pt x="2014418" y="1644225"/>
                </a:cubicBezTo>
                <a:cubicBezTo>
                  <a:pt x="2007093" y="1643053"/>
                  <a:pt x="2002102" y="1636167"/>
                  <a:pt x="2003283" y="1628842"/>
                </a:cubicBezTo>
                <a:cubicBezTo>
                  <a:pt x="2004455" y="1621517"/>
                  <a:pt x="2011341" y="1616535"/>
                  <a:pt x="2018666" y="1617707"/>
                </a:cubicBezTo>
                <a:close/>
                <a:moveTo>
                  <a:pt x="149099" y="1615040"/>
                </a:moveTo>
                <a:cubicBezTo>
                  <a:pt x="151985" y="1615525"/>
                  <a:pt x="153940" y="1618250"/>
                  <a:pt x="153481" y="1621136"/>
                </a:cubicBezTo>
                <a:cubicBezTo>
                  <a:pt x="153479" y="1621145"/>
                  <a:pt x="153478" y="1621155"/>
                  <a:pt x="153476" y="1621164"/>
                </a:cubicBezTo>
                <a:cubicBezTo>
                  <a:pt x="153022" y="1624022"/>
                  <a:pt x="150338" y="1625974"/>
                  <a:pt x="147480" y="1625517"/>
                </a:cubicBezTo>
                <a:cubicBezTo>
                  <a:pt x="147471" y="1625517"/>
                  <a:pt x="147462" y="1625517"/>
                  <a:pt x="147452" y="1625517"/>
                </a:cubicBezTo>
                <a:cubicBezTo>
                  <a:pt x="144542" y="1625060"/>
                  <a:pt x="142550" y="1622336"/>
                  <a:pt x="143003" y="1619421"/>
                </a:cubicBezTo>
                <a:cubicBezTo>
                  <a:pt x="143490" y="1616535"/>
                  <a:pt x="146210" y="1614582"/>
                  <a:pt x="149099" y="1615040"/>
                </a:cubicBezTo>
                <a:close/>
                <a:moveTo>
                  <a:pt x="1319055" y="1614658"/>
                </a:moveTo>
                <a:cubicBezTo>
                  <a:pt x="1319122" y="1614668"/>
                  <a:pt x="1319179" y="1614677"/>
                  <a:pt x="1319245" y="1614687"/>
                </a:cubicBezTo>
                <a:cubicBezTo>
                  <a:pt x="1327342" y="1616049"/>
                  <a:pt x="1332800" y="1623707"/>
                  <a:pt x="1331437" y="1631803"/>
                </a:cubicBezTo>
                <a:cubicBezTo>
                  <a:pt x="1330123" y="1639957"/>
                  <a:pt x="1322446" y="1645500"/>
                  <a:pt x="1314292" y="1644186"/>
                </a:cubicBezTo>
                <a:cubicBezTo>
                  <a:pt x="1306139" y="1642871"/>
                  <a:pt x="1300595" y="1635194"/>
                  <a:pt x="1301910" y="1627041"/>
                </a:cubicBezTo>
                <a:cubicBezTo>
                  <a:pt x="1303224" y="1618887"/>
                  <a:pt x="1310902" y="1613344"/>
                  <a:pt x="1319055" y="1614658"/>
                </a:cubicBezTo>
                <a:close/>
                <a:moveTo>
                  <a:pt x="2739138" y="1614277"/>
                </a:moveTo>
                <a:cubicBezTo>
                  <a:pt x="2750434" y="1616078"/>
                  <a:pt x="2758149" y="1626688"/>
                  <a:pt x="2756378" y="1637995"/>
                </a:cubicBezTo>
                <a:cubicBezTo>
                  <a:pt x="2756378" y="1638014"/>
                  <a:pt x="2756368" y="1638033"/>
                  <a:pt x="2756368" y="1638052"/>
                </a:cubicBezTo>
                <a:cubicBezTo>
                  <a:pt x="2754559" y="1649377"/>
                  <a:pt x="2743909" y="1657092"/>
                  <a:pt x="2732594" y="1655283"/>
                </a:cubicBezTo>
                <a:cubicBezTo>
                  <a:pt x="2721269" y="1653482"/>
                  <a:pt x="2713553" y="1642833"/>
                  <a:pt x="2715363" y="1631508"/>
                </a:cubicBezTo>
                <a:cubicBezTo>
                  <a:pt x="2717163" y="1620183"/>
                  <a:pt x="2727812" y="1612468"/>
                  <a:pt x="2739138" y="1614277"/>
                </a:cubicBezTo>
                <a:close/>
                <a:moveTo>
                  <a:pt x="2129347" y="1612658"/>
                </a:moveTo>
                <a:cubicBezTo>
                  <a:pt x="2136653" y="1613830"/>
                  <a:pt x="2141634" y="1620688"/>
                  <a:pt x="2140491" y="1627993"/>
                </a:cubicBezTo>
                <a:cubicBezTo>
                  <a:pt x="2140491" y="1628012"/>
                  <a:pt x="2140482" y="1628031"/>
                  <a:pt x="2140482" y="1628041"/>
                </a:cubicBezTo>
                <a:cubicBezTo>
                  <a:pt x="2139310" y="1635366"/>
                  <a:pt x="2132424" y="1640357"/>
                  <a:pt x="2125099" y="1639176"/>
                </a:cubicBezTo>
                <a:cubicBezTo>
                  <a:pt x="2117774" y="1638004"/>
                  <a:pt x="2112783" y="1631118"/>
                  <a:pt x="2113964" y="1623793"/>
                </a:cubicBezTo>
                <a:cubicBezTo>
                  <a:pt x="2115136" y="1616468"/>
                  <a:pt x="2122022" y="1611486"/>
                  <a:pt x="2129347" y="1612658"/>
                </a:cubicBezTo>
                <a:close/>
                <a:moveTo>
                  <a:pt x="1900366" y="1611801"/>
                </a:moveTo>
                <a:cubicBezTo>
                  <a:pt x="1900366" y="1611801"/>
                  <a:pt x="1900375" y="1611801"/>
                  <a:pt x="1900375" y="1611801"/>
                </a:cubicBezTo>
                <a:cubicBezTo>
                  <a:pt x="1908948" y="1613173"/>
                  <a:pt x="1914787" y="1621231"/>
                  <a:pt x="1913415" y="1629804"/>
                </a:cubicBezTo>
                <a:cubicBezTo>
                  <a:pt x="1912044" y="1638367"/>
                  <a:pt x="1903995" y="1644205"/>
                  <a:pt x="1895423" y="1642843"/>
                </a:cubicBezTo>
                <a:cubicBezTo>
                  <a:pt x="1886850" y="1641481"/>
                  <a:pt x="1881011" y="1633423"/>
                  <a:pt x="1882373" y="1624851"/>
                </a:cubicBezTo>
                <a:cubicBezTo>
                  <a:pt x="1883735" y="1616278"/>
                  <a:pt x="1891794" y="1610439"/>
                  <a:pt x="1900366" y="1611801"/>
                </a:cubicBezTo>
                <a:close/>
                <a:moveTo>
                  <a:pt x="1503268" y="1611610"/>
                </a:moveTo>
                <a:cubicBezTo>
                  <a:pt x="1503573" y="1611648"/>
                  <a:pt x="1503878" y="1611696"/>
                  <a:pt x="1504183" y="1611753"/>
                </a:cubicBezTo>
                <a:cubicBezTo>
                  <a:pt x="1512298" y="1613296"/>
                  <a:pt x="1517623" y="1621126"/>
                  <a:pt x="1516089" y="1629241"/>
                </a:cubicBezTo>
                <a:cubicBezTo>
                  <a:pt x="1514546" y="1637356"/>
                  <a:pt x="1506716" y="1642681"/>
                  <a:pt x="1498601" y="1641138"/>
                </a:cubicBezTo>
                <a:cubicBezTo>
                  <a:pt x="1490838" y="1639661"/>
                  <a:pt x="1485571" y="1632403"/>
                  <a:pt x="1486562" y="1624574"/>
                </a:cubicBezTo>
                <a:cubicBezTo>
                  <a:pt x="1487590" y="1616382"/>
                  <a:pt x="1495077" y="1610572"/>
                  <a:pt x="1503268" y="1611610"/>
                </a:cubicBezTo>
                <a:close/>
                <a:moveTo>
                  <a:pt x="723837" y="1609801"/>
                </a:moveTo>
                <a:cubicBezTo>
                  <a:pt x="732218" y="1611239"/>
                  <a:pt x="737935" y="1619078"/>
                  <a:pt x="736744" y="1627498"/>
                </a:cubicBezTo>
                <a:cubicBezTo>
                  <a:pt x="735528" y="1636090"/>
                  <a:pt x="727574" y="1642072"/>
                  <a:pt x="718980" y="1640852"/>
                </a:cubicBezTo>
                <a:cubicBezTo>
                  <a:pt x="718829" y="1640833"/>
                  <a:pt x="718679" y="1640805"/>
                  <a:pt x="718528" y="1640786"/>
                </a:cubicBezTo>
                <a:cubicBezTo>
                  <a:pt x="709973" y="1639319"/>
                  <a:pt x="704226" y="1631194"/>
                  <a:pt x="705692" y="1622641"/>
                </a:cubicBezTo>
                <a:cubicBezTo>
                  <a:pt x="707158" y="1614078"/>
                  <a:pt x="715282" y="1608334"/>
                  <a:pt x="723837" y="1609801"/>
                </a:cubicBezTo>
                <a:close/>
                <a:moveTo>
                  <a:pt x="2825624" y="1608944"/>
                </a:moveTo>
                <a:cubicBezTo>
                  <a:pt x="2825671" y="1608953"/>
                  <a:pt x="2825719" y="1608953"/>
                  <a:pt x="2825767" y="1608963"/>
                </a:cubicBezTo>
                <a:cubicBezTo>
                  <a:pt x="2829138" y="1609525"/>
                  <a:pt x="2831425" y="1612716"/>
                  <a:pt x="2830862" y="1616088"/>
                </a:cubicBezTo>
                <a:cubicBezTo>
                  <a:pt x="2830320" y="1619555"/>
                  <a:pt x="2827091" y="1621936"/>
                  <a:pt x="2823624" y="1621422"/>
                </a:cubicBezTo>
                <a:cubicBezTo>
                  <a:pt x="2820176" y="1620869"/>
                  <a:pt x="2817832" y="1617631"/>
                  <a:pt x="2818385" y="1614183"/>
                </a:cubicBezTo>
                <a:cubicBezTo>
                  <a:pt x="2818937" y="1610735"/>
                  <a:pt x="2822176" y="1608392"/>
                  <a:pt x="2825624" y="1608944"/>
                </a:cubicBezTo>
                <a:close/>
                <a:moveTo>
                  <a:pt x="66327" y="1606943"/>
                </a:moveTo>
                <a:cubicBezTo>
                  <a:pt x="66346" y="1606943"/>
                  <a:pt x="66366" y="1606953"/>
                  <a:pt x="66385" y="1606953"/>
                </a:cubicBezTo>
                <a:cubicBezTo>
                  <a:pt x="67734" y="1607172"/>
                  <a:pt x="68647" y="1608448"/>
                  <a:pt x="68423" y="1609801"/>
                </a:cubicBezTo>
                <a:cubicBezTo>
                  <a:pt x="68180" y="1611153"/>
                  <a:pt x="66924" y="1612068"/>
                  <a:pt x="65565" y="1611896"/>
                </a:cubicBezTo>
                <a:cubicBezTo>
                  <a:pt x="65546" y="1611896"/>
                  <a:pt x="65528" y="1611887"/>
                  <a:pt x="65509" y="1611887"/>
                </a:cubicBezTo>
                <a:cubicBezTo>
                  <a:pt x="64107" y="1611668"/>
                  <a:pt x="63151" y="1610344"/>
                  <a:pt x="63375" y="1608944"/>
                </a:cubicBezTo>
                <a:cubicBezTo>
                  <a:pt x="63379" y="1608915"/>
                  <a:pt x="63386" y="1608886"/>
                  <a:pt x="63392" y="1608858"/>
                </a:cubicBezTo>
                <a:cubicBezTo>
                  <a:pt x="63675" y="1607515"/>
                  <a:pt x="64989" y="1606657"/>
                  <a:pt x="66327" y="1606943"/>
                </a:cubicBezTo>
                <a:close/>
                <a:moveTo>
                  <a:pt x="1707485" y="1606562"/>
                </a:moveTo>
                <a:cubicBezTo>
                  <a:pt x="1707532" y="1606571"/>
                  <a:pt x="1707580" y="1606571"/>
                  <a:pt x="1707618" y="1606581"/>
                </a:cubicBezTo>
                <a:cubicBezTo>
                  <a:pt x="1719305" y="1608457"/>
                  <a:pt x="1727268" y="1619449"/>
                  <a:pt x="1725392" y="1631136"/>
                </a:cubicBezTo>
                <a:cubicBezTo>
                  <a:pt x="1725392" y="1631155"/>
                  <a:pt x="1725382" y="1631174"/>
                  <a:pt x="1725382" y="1631184"/>
                </a:cubicBezTo>
                <a:cubicBezTo>
                  <a:pt x="1723525" y="1642928"/>
                  <a:pt x="1712504" y="1650948"/>
                  <a:pt x="1700760" y="1649081"/>
                </a:cubicBezTo>
                <a:cubicBezTo>
                  <a:pt x="1689016" y="1647234"/>
                  <a:pt x="1681005" y="1636204"/>
                  <a:pt x="1682863" y="1624459"/>
                </a:cubicBezTo>
                <a:cubicBezTo>
                  <a:pt x="1684720" y="1612715"/>
                  <a:pt x="1695740" y="1604704"/>
                  <a:pt x="1707485" y="1606562"/>
                </a:cubicBezTo>
                <a:close/>
                <a:moveTo>
                  <a:pt x="2233074" y="1604276"/>
                </a:moveTo>
                <a:cubicBezTo>
                  <a:pt x="2233169" y="1604286"/>
                  <a:pt x="2233265" y="1604305"/>
                  <a:pt x="2233369" y="1604315"/>
                </a:cubicBezTo>
                <a:cubicBezTo>
                  <a:pt x="2239351" y="1605200"/>
                  <a:pt x="2243485" y="1610773"/>
                  <a:pt x="2242599" y="1616754"/>
                </a:cubicBezTo>
                <a:cubicBezTo>
                  <a:pt x="2241694" y="1622488"/>
                  <a:pt x="2236446" y="1626498"/>
                  <a:pt x="2230674" y="1625860"/>
                </a:cubicBezTo>
                <a:cubicBezTo>
                  <a:pt x="2224711" y="1625193"/>
                  <a:pt x="2220415" y="1619831"/>
                  <a:pt x="2221082" y="1613868"/>
                </a:cubicBezTo>
                <a:cubicBezTo>
                  <a:pt x="2221749" y="1607905"/>
                  <a:pt x="2227112" y="1603610"/>
                  <a:pt x="2233074" y="1604276"/>
                </a:cubicBezTo>
                <a:close/>
                <a:moveTo>
                  <a:pt x="635446" y="1601990"/>
                </a:moveTo>
                <a:cubicBezTo>
                  <a:pt x="635473" y="1601990"/>
                  <a:pt x="635500" y="1601999"/>
                  <a:pt x="635527" y="1601999"/>
                </a:cubicBezTo>
                <a:cubicBezTo>
                  <a:pt x="643629" y="1603314"/>
                  <a:pt x="649136" y="1610934"/>
                  <a:pt x="647828" y="1619040"/>
                </a:cubicBezTo>
                <a:cubicBezTo>
                  <a:pt x="647823" y="1619078"/>
                  <a:pt x="647817" y="1619106"/>
                  <a:pt x="647811" y="1619144"/>
                </a:cubicBezTo>
                <a:cubicBezTo>
                  <a:pt x="646488" y="1627298"/>
                  <a:pt x="638807" y="1632832"/>
                  <a:pt x="630655" y="1631508"/>
                </a:cubicBezTo>
                <a:cubicBezTo>
                  <a:pt x="622502" y="1630193"/>
                  <a:pt x="616966" y="1622507"/>
                  <a:pt x="618289" y="1614353"/>
                </a:cubicBezTo>
                <a:cubicBezTo>
                  <a:pt x="619612" y="1606200"/>
                  <a:pt x="627293" y="1600666"/>
                  <a:pt x="635446" y="1601990"/>
                </a:cubicBezTo>
                <a:close/>
                <a:moveTo>
                  <a:pt x="2583308" y="1597609"/>
                </a:moveTo>
                <a:cubicBezTo>
                  <a:pt x="2589928" y="1598685"/>
                  <a:pt x="2594434" y="1604896"/>
                  <a:pt x="2593405" y="1611515"/>
                </a:cubicBezTo>
                <a:cubicBezTo>
                  <a:pt x="2593405" y="1611544"/>
                  <a:pt x="2593395" y="1611573"/>
                  <a:pt x="2593395" y="1611592"/>
                </a:cubicBezTo>
                <a:cubicBezTo>
                  <a:pt x="2592319" y="1618240"/>
                  <a:pt x="2586052" y="1622755"/>
                  <a:pt x="2579403" y="1621679"/>
                </a:cubicBezTo>
                <a:cubicBezTo>
                  <a:pt x="2572764" y="1620602"/>
                  <a:pt x="2568249" y="1614335"/>
                  <a:pt x="2569326" y="1607696"/>
                </a:cubicBezTo>
                <a:cubicBezTo>
                  <a:pt x="2570402" y="1601048"/>
                  <a:pt x="2576660" y="1596533"/>
                  <a:pt x="2583308" y="1597609"/>
                </a:cubicBezTo>
                <a:close/>
                <a:moveTo>
                  <a:pt x="2910778" y="1594465"/>
                </a:moveTo>
                <a:cubicBezTo>
                  <a:pt x="2910873" y="1594465"/>
                  <a:pt x="2911349" y="1594465"/>
                  <a:pt x="2911349" y="1594465"/>
                </a:cubicBezTo>
                <a:cubicBezTo>
                  <a:pt x="2911454" y="1594646"/>
                  <a:pt x="2911454" y="1594856"/>
                  <a:pt x="2911349" y="1595037"/>
                </a:cubicBezTo>
                <a:cubicBezTo>
                  <a:pt x="2911254" y="1595037"/>
                  <a:pt x="2910778" y="1595037"/>
                  <a:pt x="2910778" y="1595037"/>
                </a:cubicBezTo>
                <a:cubicBezTo>
                  <a:pt x="2910673" y="1594856"/>
                  <a:pt x="2910673" y="1594646"/>
                  <a:pt x="2910778" y="1594465"/>
                </a:cubicBezTo>
                <a:close/>
                <a:moveTo>
                  <a:pt x="548578" y="1594370"/>
                </a:moveTo>
                <a:cubicBezTo>
                  <a:pt x="555759" y="1595532"/>
                  <a:pt x="560641" y="1602285"/>
                  <a:pt x="559484" y="1609467"/>
                </a:cubicBezTo>
                <a:cubicBezTo>
                  <a:pt x="558327" y="1616649"/>
                  <a:pt x="551568" y="1621535"/>
                  <a:pt x="544387" y="1620373"/>
                </a:cubicBezTo>
                <a:cubicBezTo>
                  <a:pt x="537206" y="1619221"/>
                  <a:pt x="532324" y="1612458"/>
                  <a:pt x="533481" y="1605276"/>
                </a:cubicBezTo>
                <a:cubicBezTo>
                  <a:pt x="534638" y="1598094"/>
                  <a:pt x="541397" y="1593208"/>
                  <a:pt x="548578" y="1594370"/>
                </a:cubicBezTo>
                <a:close/>
                <a:moveTo>
                  <a:pt x="1438308" y="1590750"/>
                </a:moveTo>
                <a:cubicBezTo>
                  <a:pt x="1446490" y="1592093"/>
                  <a:pt x="1452072" y="1599771"/>
                  <a:pt x="1450824" y="1607972"/>
                </a:cubicBezTo>
                <a:cubicBezTo>
                  <a:pt x="1449566" y="1616239"/>
                  <a:pt x="1441842" y="1621926"/>
                  <a:pt x="1433574" y="1620668"/>
                </a:cubicBezTo>
                <a:cubicBezTo>
                  <a:pt x="1425306" y="1619411"/>
                  <a:pt x="1419620" y="1611686"/>
                  <a:pt x="1420877" y="1603419"/>
                </a:cubicBezTo>
                <a:cubicBezTo>
                  <a:pt x="1422239" y="1595141"/>
                  <a:pt x="1430012" y="1589493"/>
                  <a:pt x="1438308" y="1590750"/>
                </a:cubicBezTo>
                <a:close/>
                <a:moveTo>
                  <a:pt x="1772350" y="1590370"/>
                </a:moveTo>
                <a:cubicBezTo>
                  <a:pt x="1781494" y="1592227"/>
                  <a:pt x="1787704" y="1600771"/>
                  <a:pt x="1786647" y="1610039"/>
                </a:cubicBezTo>
                <a:cubicBezTo>
                  <a:pt x="1785523" y="1619917"/>
                  <a:pt x="1776607" y="1627022"/>
                  <a:pt x="1766730" y="1625898"/>
                </a:cubicBezTo>
                <a:cubicBezTo>
                  <a:pt x="1766206" y="1625841"/>
                  <a:pt x="1765692" y="1625755"/>
                  <a:pt x="1765177" y="1625651"/>
                </a:cubicBezTo>
                <a:cubicBezTo>
                  <a:pt x="1755433" y="1623670"/>
                  <a:pt x="1749137" y="1614164"/>
                  <a:pt x="1751118" y="1604419"/>
                </a:cubicBezTo>
                <a:cubicBezTo>
                  <a:pt x="1753100" y="1594675"/>
                  <a:pt x="1762606" y="1588389"/>
                  <a:pt x="1772350" y="1590370"/>
                </a:cubicBezTo>
                <a:close/>
                <a:moveTo>
                  <a:pt x="2332229" y="1589894"/>
                </a:moveTo>
                <a:cubicBezTo>
                  <a:pt x="2332391" y="1589913"/>
                  <a:pt x="2332553" y="1589932"/>
                  <a:pt x="2332715" y="1589960"/>
                </a:cubicBezTo>
                <a:cubicBezTo>
                  <a:pt x="2338640" y="1590894"/>
                  <a:pt x="2342688" y="1596447"/>
                  <a:pt x="2341754" y="1602371"/>
                </a:cubicBezTo>
                <a:cubicBezTo>
                  <a:pt x="2340849" y="1608105"/>
                  <a:pt x="2335601" y="1612115"/>
                  <a:pt x="2329829" y="1611477"/>
                </a:cubicBezTo>
                <a:cubicBezTo>
                  <a:pt x="2323866" y="1610810"/>
                  <a:pt x="2319571" y="1605448"/>
                  <a:pt x="2320237" y="1599485"/>
                </a:cubicBezTo>
                <a:cubicBezTo>
                  <a:pt x="2320904" y="1593522"/>
                  <a:pt x="2326267" y="1589227"/>
                  <a:pt x="2332229" y="1589894"/>
                </a:cubicBezTo>
                <a:close/>
                <a:moveTo>
                  <a:pt x="462567" y="1589131"/>
                </a:moveTo>
                <a:cubicBezTo>
                  <a:pt x="467249" y="1589865"/>
                  <a:pt x="470447" y="1594256"/>
                  <a:pt x="469711" y="1598942"/>
                </a:cubicBezTo>
                <a:cubicBezTo>
                  <a:pt x="468975" y="1603628"/>
                  <a:pt x="464582" y="1606819"/>
                  <a:pt x="459900" y="1606086"/>
                </a:cubicBezTo>
                <a:cubicBezTo>
                  <a:pt x="455219" y="1605352"/>
                  <a:pt x="452020" y="1600961"/>
                  <a:pt x="452756" y="1596275"/>
                </a:cubicBezTo>
                <a:cubicBezTo>
                  <a:pt x="453493" y="1591589"/>
                  <a:pt x="457886" y="1588398"/>
                  <a:pt x="462567" y="1589131"/>
                </a:cubicBezTo>
                <a:close/>
                <a:moveTo>
                  <a:pt x="377699" y="1583893"/>
                </a:moveTo>
                <a:cubicBezTo>
                  <a:pt x="379488" y="1584179"/>
                  <a:pt x="380703" y="1585865"/>
                  <a:pt x="380414" y="1587655"/>
                </a:cubicBezTo>
                <a:cubicBezTo>
                  <a:pt x="380124" y="1589446"/>
                  <a:pt x="378440" y="1590656"/>
                  <a:pt x="376651" y="1590370"/>
                </a:cubicBezTo>
                <a:cubicBezTo>
                  <a:pt x="374863" y="1590084"/>
                  <a:pt x="373647" y="1588398"/>
                  <a:pt x="373937" y="1586608"/>
                </a:cubicBezTo>
                <a:cubicBezTo>
                  <a:pt x="374226" y="1584817"/>
                  <a:pt x="375910" y="1583607"/>
                  <a:pt x="377699" y="1583893"/>
                </a:cubicBezTo>
                <a:close/>
                <a:moveTo>
                  <a:pt x="1158749" y="1578654"/>
                </a:moveTo>
                <a:cubicBezTo>
                  <a:pt x="1158770" y="1578654"/>
                  <a:pt x="1158791" y="1578663"/>
                  <a:pt x="1158812" y="1578663"/>
                </a:cubicBezTo>
                <a:cubicBezTo>
                  <a:pt x="1166656" y="1579911"/>
                  <a:pt x="1172001" y="1587283"/>
                  <a:pt x="1170750" y="1595132"/>
                </a:cubicBezTo>
                <a:cubicBezTo>
                  <a:pt x="1169503" y="1602952"/>
                  <a:pt x="1162170" y="1608295"/>
                  <a:pt x="1154345" y="1607076"/>
                </a:cubicBezTo>
                <a:cubicBezTo>
                  <a:pt x="1146496" y="1605867"/>
                  <a:pt x="1141118" y="1598513"/>
                  <a:pt x="1142333" y="1590665"/>
                </a:cubicBezTo>
                <a:cubicBezTo>
                  <a:pt x="1143550" y="1582816"/>
                  <a:pt x="1150899" y="1577434"/>
                  <a:pt x="1158749" y="1578654"/>
                </a:cubicBezTo>
                <a:close/>
                <a:moveTo>
                  <a:pt x="1059022" y="1577892"/>
                </a:moveTo>
                <a:cubicBezTo>
                  <a:pt x="1059038" y="1577892"/>
                  <a:pt x="1059053" y="1577901"/>
                  <a:pt x="1059068" y="1577901"/>
                </a:cubicBezTo>
                <a:cubicBezTo>
                  <a:pt x="1066655" y="1579092"/>
                  <a:pt x="1071837" y="1586207"/>
                  <a:pt x="1070643" y="1593799"/>
                </a:cubicBezTo>
                <a:cubicBezTo>
                  <a:pt x="1069451" y="1601371"/>
                  <a:pt x="1062362" y="1606543"/>
                  <a:pt x="1054788" y="1605381"/>
                </a:cubicBezTo>
                <a:cubicBezTo>
                  <a:pt x="1047198" y="1604209"/>
                  <a:pt x="1041992" y="1597113"/>
                  <a:pt x="1043161" y="1589522"/>
                </a:cubicBezTo>
                <a:cubicBezTo>
                  <a:pt x="1044330" y="1581930"/>
                  <a:pt x="1051432" y="1576720"/>
                  <a:pt x="1059022" y="1577892"/>
                </a:cubicBezTo>
                <a:close/>
                <a:moveTo>
                  <a:pt x="1264096" y="1574559"/>
                </a:moveTo>
                <a:cubicBezTo>
                  <a:pt x="1264115" y="1574559"/>
                  <a:pt x="1264134" y="1574568"/>
                  <a:pt x="1264163" y="1574568"/>
                </a:cubicBezTo>
                <a:cubicBezTo>
                  <a:pt x="1272002" y="1575816"/>
                  <a:pt x="1277345" y="1583188"/>
                  <a:pt x="1276097" y="1591037"/>
                </a:cubicBezTo>
                <a:cubicBezTo>
                  <a:pt x="1274850" y="1598857"/>
                  <a:pt x="1267515" y="1604200"/>
                  <a:pt x="1259695" y="1602981"/>
                </a:cubicBezTo>
                <a:cubicBezTo>
                  <a:pt x="1251847" y="1601771"/>
                  <a:pt x="1246465" y="1594418"/>
                  <a:pt x="1247684" y="1586570"/>
                </a:cubicBezTo>
                <a:cubicBezTo>
                  <a:pt x="1248894" y="1578721"/>
                  <a:pt x="1256247" y="1573339"/>
                  <a:pt x="1264096" y="1574559"/>
                </a:cubicBezTo>
                <a:close/>
                <a:moveTo>
                  <a:pt x="294356" y="1573987"/>
                </a:moveTo>
                <a:cubicBezTo>
                  <a:pt x="294402" y="1573987"/>
                  <a:pt x="294449" y="1573996"/>
                  <a:pt x="294496" y="1574006"/>
                </a:cubicBezTo>
                <a:cubicBezTo>
                  <a:pt x="295846" y="1574225"/>
                  <a:pt x="296764" y="1575491"/>
                  <a:pt x="296546" y="1576844"/>
                </a:cubicBezTo>
                <a:cubicBezTo>
                  <a:pt x="296260" y="1578206"/>
                  <a:pt x="294974" y="1579121"/>
                  <a:pt x="293594" y="1578940"/>
                </a:cubicBezTo>
                <a:cubicBezTo>
                  <a:pt x="292246" y="1578701"/>
                  <a:pt x="291324" y="1577444"/>
                  <a:pt x="291498" y="1576082"/>
                </a:cubicBezTo>
                <a:cubicBezTo>
                  <a:pt x="291506" y="1575996"/>
                  <a:pt x="291520" y="1575911"/>
                  <a:pt x="291537" y="1575825"/>
                </a:cubicBezTo>
                <a:cubicBezTo>
                  <a:pt x="291806" y="1574539"/>
                  <a:pt x="293068" y="1573720"/>
                  <a:pt x="294356" y="1573987"/>
                </a:cubicBezTo>
                <a:close/>
                <a:moveTo>
                  <a:pt x="963677" y="1573606"/>
                </a:moveTo>
                <a:cubicBezTo>
                  <a:pt x="971086" y="1574777"/>
                  <a:pt x="976153" y="1581721"/>
                  <a:pt x="975012" y="1589131"/>
                </a:cubicBezTo>
                <a:cubicBezTo>
                  <a:pt x="975009" y="1589150"/>
                  <a:pt x="975006" y="1589170"/>
                  <a:pt x="975003" y="1589189"/>
                </a:cubicBezTo>
                <a:cubicBezTo>
                  <a:pt x="973828" y="1596618"/>
                  <a:pt x="966853" y="1601685"/>
                  <a:pt x="959423" y="1600514"/>
                </a:cubicBezTo>
                <a:cubicBezTo>
                  <a:pt x="951992" y="1599342"/>
                  <a:pt x="946921" y="1592360"/>
                  <a:pt x="948096" y="1584931"/>
                </a:cubicBezTo>
                <a:cubicBezTo>
                  <a:pt x="949271" y="1577501"/>
                  <a:pt x="956247" y="1572434"/>
                  <a:pt x="963677" y="1573606"/>
                </a:cubicBezTo>
                <a:close/>
                <a:moveTo>
                  <a:pt x="2427288" y="1572939"/>
                </a:moveTo>
                <a:cubicBezTo>
                  <a:pt x="2427365" y="1572948"/>
                  <a:pt x="2427441" y="1572958"/>
                  <a:pt x="2427517" y="1572977"/>
                </a:cubicBezTo>
                <a:cubicBezTo>
                  <a:pt x="2433603" y="1573920"/>
                  <a:pt x="2437766" y="1579625"/>
                  <a:pt x="2436813" y="1585702"/>
                </a:cubicBezTo>
                <a:cubicBezTo>
                  <a:pt x="2435880" y="1591693"/>
                  <a:pt x="2430327" y="1595837"/>
                  <a:pt x="2424316" y="1595027"/>
                </a:cubicBezTo>
                <a:cubicBezTo>
                  <a:pt x="2418220" y="1594208"/>
                  <a:pt x="2413934" y="1588598"/>
                  <a:pt x="2414753" y="1582502"/>
                </a:cubicBezTo>
                <a:cubicBezTo>
                  <a:pt x="2415582" y="1576396"/>
                  <a:pt x="2421192" y="1572120"/>
                  <a:pt x="2427288" y="1572939"/>
                </a:cubicBezTo>
                <a:close/>
                <a:moveTo>
                  <a:pt x="1954753" y="1571796"/>
                </a:moveTo>
                <a:cubicBezTo>
                  <a:pt x="1962745" y="1573063"/>
                  <a:pt x="1968203" y="1580568"/>
                  <a:pt x="1966945" y="1588560"/>
                </a:cubicBezTo>
                <a:cubicBezTo>
                  <a:pt x="1966945" y="1588569"/>
                  <a:pt x="1966945" y="1588579"/>
                  <a:pt x="1966945" y="1588579"/>
                </a:cubicBezTo>
                <a:cubicBezTo>
                  <a:pt x="1965669" y="1596580"/>
                  <a:pt x="1958154" y="1602038"/>
                  <a:pt x="1950153" y="1600771"/>
                </a:cubicBezTo>
                <a:cubicBezTo>
                  <a:pt x="1942152" y="1599504"/>
                  <a:pt x="1936694" y="1591989"/>
                  <a:pt x="1937970" y="1583988"/>
                </a:cubicBezTo>
                <a:cubicBezTo>
                  <a:pt x="1939237" y="1575987"/>
                  <a:pt x="1946752" y="1570529"/>
                  <a:pt x="1954753" y="1571796"/>
                </a:cubicBezTo>
                <a:close/>
                <a:moveTo>
                  <a:pt x="2066577" y="1568082"/>
                </a:moveTo>
                <a:cubicBezTo>
                  <a:pt x="2074426" y="1569348"/>
                  <a:pt x="2079779" y="1576702"/>
                  <a:pt x="2078578" y="1584560"/>
                </a:cubicBezTo>
                <a:cubicBezTo>
                  <a:pt x="2077331" y="1592380"/>
                  <a:pt x="2069996" y="1597723"/>
                  <a:pt x="2062176" y="1596504"/>
                </a:cubicBezTo>
                <a:cubicBezTo>
                  <a:pt x="2054328" y="1595295"/>
                  <a:pt x="2048946" y="1587941"/>
                  <a:pt x="2050165" y="1580093"/>
                </a:cubicBezTo>
                <a:cubicBezTo>
                  <a:pt x="2051375" y="1572244"/>
                  <a:pt x="2058728" y="1566862"/>
                  <a:pt x="2066577" y="1568082"/>
                </a:cubicBezTo>
                <a:close/>
                <a:moveTo>
                  <a:pt x="2675224" y="1566844"/>
                </a:moveTo>
                <a:cubicBezTo>
                  <a:pt x="2675224" y="1566844"/>
                  <a:pt x="2675224" y="1566844"/>
                  <a:pt x="2675234" y="1566844"/>
                </a:cubicBezTo>
                <a:cubicBezTo>
                  <a:pt x="2688331" y="1568901"/>
                  <a:pt x="2697284" y="1581179"/>
                  <a:pt x="2695227" y="1594275"/>
                </a:cubicBezTo>
                <a:cubicBezTo>
                  <a:pt x="2695217" y="1594333"/>
                  <a:pt x="2695208" y="1594399"/>
                  <a:pt x="2695198" y="1594457"/>
                </a:cubicBezTo>
                <a:cubicBezTo>
                  <a:pt x="2693093" y="1607601"/>
                  <a:pt x="2680730" y="1616545"/>
                  <a:pt x="2667585" y="1614430"/>
                </a:cubicBezTo>
                <a:cubicBezTo>
                  <a:pt x="2654441" y="1612325"/>
                  <a:pt x="2645506" y="1599962"/>
                  <a:pt x="2647611" y="1586817"/>
                </a:cubicBezTo>
                <a:cubicBezTo>
                  <a:pt x="2649716" y="1573673"/>
                  <a:pt x="2662080" y="1564738"/>
                  <a:pt x="2675224" y="1566844"/>
                </a:cubicBezTo>
                <a:close/>
                <a:moveTo>
                  <a:pt x="871856" y="1565890"/>
                </a:moveTo>
                <a:cubicBezTo>
                  <a:pt x="871885" y="1565890"/>
                  <a:pt x="871914" y="1565900"/>
                  <a:pt x="871942" y="1565900"/>
                </a:cubicBezTo>
                <a:cubicBezTo>
                  <a:pt x="879937" y="1567214"/>
                  <a:pt x="885357" y="1574758"/>
                  <a:pt x="884049" y="1582750"/>
                </a:cubicBezTo>
                <a:cubicBezTo>
                  <a:pt x="882746" y="1590713"/>
                  <a:pt x="875258" y="1596123"/>
                  <a:pt x="867289" y="1594866"/>
                </a:cubicBezTo>
                <a:cubicBezTo>
                  <a:pt x="859286" y="1593608"/>
                  <a:pt x="853822" y="1586103"/>
                  <a:pt x="855083" y="1578092"/>
                </a:cubicBezTo>
                <a:cubicBezTo>
                  <a:pt x="856344" y="1570091"/>
                  <a:pt x="863854" y="1564633"/>
                  <a:pt x="871856" y="1565890"/>
                </a:cubicBezTo>
                <a:close/>
                <a:moveTo>
                  <a:pt x="211869" y="1564271"/>
                </a:moveTo>
                <a:cubicBezTo>
                  <a:pt x="211879" y="1564271"/>
                  <a:pt x="211888" y="1564271"/>
                  <a:pt x="211898" y="1564271"/>
                </a:cubicBezTo>
                <a:cubicBezTo>
                  <a:pt x="212572" y="1564385"/>
                  <a:pt x="213029" y="1565023"/>
                  <a:pt x="212917" y="1565699"/>
                </a:cubicBezTo>
                <a:cubicBezTo>
                  <a:pt x="212914" y="1565738"/>
                  <a:pt x="212910" y="1565776"/>
                  <a:pt x="212904" y="1565814"/>
                </a:cubicBezTo>
                <a:cubicBezTo>
                  <a:pt x="212797" y="1566490"/>
                  <a:pt x="212163" y="1566947"/>
                  <a:pt x="211488" y="1566843"/>
                </a:cubicBezTo>
                <a:cubicBezTo>
                  <a:pt x="210786" y="1566700"/>
                  <a:pt x="210323" y="1566023"/>
                  <a:pt x="210440" y="1565319"/>
                </a:cubicBezTo>
                <a:cubicBezTo>
                  <a:pt x="210441" y="1565309"/>
                  <a:pt x="210443" y="1565299"/>
                  <a:pt x="210445" y="1565290"/>
                </a:cubicBezTo>
                <a:cubicBezTo>
                  <a:pt x="210557" y="1564614"/>
                  <a:pt x="211194" y="1564157"/>
                  <a:pt x="211869" y="1564271"/>
                </a:cubicBezTo>
                <a:close/>
                <a:moveTo>
                  <a:pt x="2760569" y="1563890"/>
                </a:moveTo>
                <a:cubicBezTo>
                  <a:pt x="2764274" y="1564519"/>
                  <a:pt x="2766798" y="1567976"/>
                  <a:pt x="2766283" y="1571701"/>
                </a:cubicBezTo>
                <a:cubicBezTo>
                  <a:pt x="2765541" y="1575063"/>
                  <a:pt x="2762417" y="1577349"/>
                  <a:pt x="2758987" y="1577044"/>
                </a:cubicBezTo>
                <a:cubicBezTo>
                  <a:pt x="2755206" y="1576711"/>
                  <a:pt x="2752425" y="1573377"/>
                  <a:pt x="2752758" y="1569605"/>
                </a:cubicBezTo>
                <a:cubicBezTo>
                  <a:pt x="2753349" y="1565871"/>
                  <a:pt x="2756835" y="1563319"/>
                  <a:pt x="2760569" y="1563890"/>
                </a:cubicBezTo>
                <a:close/>
                <a:moveTo>
                  <a:pt x="2170685" y="1560556"/>
                </a:moveTo>
                <a:cubicBezTo>
                  <a:pt x="2177028" y="1561585"/>
                  <a:pt x="2181334" y="1567547"/>
                  <a:pt x="2180305" y="1573891"/>
                </a:cubicBezTo>
                <a:cubicBezTo>
                  <a:pt x="2179276" y="1580225"/>
                  <a:pt x="2173314" y="1584540"/>
                  <a:pt x="2166970" y="1583511"/>
                </a:cubicBezTo>
                <a:cubicBezTo>
                  <a:pt x="2160636" y="1582483"/>
                  <a:pt x="2156321" y="1576511"/>
                  <a:pt x="2157350" y="1570176"/>
                </a:cubicBezTo>
                <a:cubicBezTo>
                  <a:pt x="2158378" y="1563833"/>
                  <a:pt x="2164351" y="1559527"/>
                  <a:pt x="2170685" y="1560556"/>
                </a:cubicBezTo>
                <a:close/>
                <a:moveTo>
                  <a:pt x="1377062" y="1559985"/>
                </a:moveTo>
                <a:cubicBezTo>
                  <a:pt x="1377128" y="1559995"/>
                  <a:pt x="1377195" y="1560004"/>
                  <a:pt x="1377252" y="1560014"/>
                </a:cubicBezTo>
                <a:cubicBezTo>
                  <a:pt x="1385929" y="1561423"/>
                  <a:pt x="1391806" y="1569605"/>
                  <a:pt x="1390397" y="1578273"/>
                </a:cubicBezTo>
                <a:cubicBezTo>
                  <a:pt x="1389025" y="1586998"/>
                  <a:pt x="1380843" y="1592970"/>
                  <a:pt x="1372118" y="1591608"/>
                </a:cubicBezTo>
                <a:cubicBezTo>
                  <a:pt x="1363384" y="1590236"/>
                  <a:pt x="1357412" y="1582055"/>
                  <a:pt x="1358774" y="1573320"/>
                </a:cubicBezTo>
                <a:cubicBezTo>
                  <a:pt x="1360145" y="1564586"/>
                  <a:pt x="1368327" y="1558623"/>
                  <a:pt x="1377062" y="1559985"/>
                </a:cubicBezTo>
                <a:close/>
                <a:moveTo>
                  <a:pt x="782511" y="1557603"/>
                </a:moveTo>
                <a:cubicBezTo>
                  <a:pt x="782818" y="1557641"/>
                  <a:pt x="783124" y="1557689"/>
                  <a:pt x="783428" y="1557746"/>
                </a:cubicBezTo>
                <a:cubicBezTo>
                  <a:pt x="791542" y="1559289"/>
                  <a:pt x="796869" y="1567119"/>
                  <a:pt x="795327" y="1575234"/>
                </a:cubicBezTo>
                <a:cubicBezTo>
                  <a:pt x="793785" y="1583349"/>
                  <a:pt x="785957" y="1588674"/>
                  <a:pt x="777844" y="1587131"/>
                </a:cubicBezTo>
                <a:cubicBezTo>
                  <a:pt x="770084" y="1585654"/>
                  <a:pt x="764809" y="1578396"/>
                  <a:pt x="765799" y="1570567"/>
                </a:cubicBezTo>
                <a:cubicBezTo>
                  <a:pt x="766836" y="1562375"/>
                  <a:pt x="774318" y="1556565"/>
                  <a:pt x="782511" y="1557603"/>
                </a:cubicBezTo>
                <a:close/>
                <a:moveTo>
                  <a:pt x="2518824" y="1556937"/>
                </a:moveTo>
                <a:cubicBezTo>
                  <a:pt x="2518824" y="1556937"/>
                  <a:pt x="2518834" y="1556937"/>
                  <a:pt x="2518834" y="1556937"/>
                </a:cubicBezTo>
                <a:cubicBezTo>
                  <a:pt x="2523672" y="1557680"/>
                  <a:pt x="2526997" y="1562194"/>
                  <a:pt x="2526254" y="1567033"/>
                </a:cubicBezTo>
                <a:cubicBezTo>
                  <a:pt x="2525511" y="1571862"/>
                  <a:pt x="2521005" y="1575187"/>
                  <a:pt x="2516167" y="1574453"/>
                </a:cubicBezTo>
                <a:cubicBezTo>
                  <a:pt x="2511337" y="1573720"/>
                  <a:pt x="2508004" y="1569205"/>
                  <a:pt x="2508737" y="1564366"/>
                </a:cubicBezTo>
                <a:cubicBezTo>
                  <a:pt x="2509471" y="1559527"/>
                  <a:pt x="2513985" y="1556203"/>
                  <a:pt x="2518824" y="1556937"/>
                </a:cubicBezTo>
                <a:close/>
                <a:moveTo>
                  <a:pt x="130050" y="1551984"/>
                </a:moveTo>
                <a:cubicBezTo>
                  <a:pt x="130134" y="1551993"/>
                  <a:pt x="130219" y="1552003"/>
                  <a:pt x="130302" y="1552022"/>
                </a:cubicBezTo>
                <a:cubicBezTo>
                  <a:pt x="131590" y="1552288"/>
                  <a:pt x="132415" y="1553555"/>
                  <a:pt x="132145" y="1554841"/>
                </a:cubicBezTo>
                <a:cubicBezTo>
                  <a:pt x="132142" y="1554860"/>
                  <a:pt x="132139" y="1554879"/>
                  <a:pt x="132136" y="1554898"/>
                </a:cubicBezTo>
                <a:cubicBezTo>
                  <a:pt x="131913" y="1556251"/>
                  <a:pt x="130637" y="1557165"/>
                  <a:pt x="129288" y="1556937"/>
                </a:cubicBezTo>
                <a:cubicBezTo>
                  <a:pt x="127940" y="1556698"/>
                  <a:pt x="127019" y="1555441"/>
                  <a:pt x="127192" y="1554079"/>
                </a:cubicBezTo>
                <a:cubicBezTo>
                  <a:pt x="127201" y="1553993"/>
                  <a:pt x="127213" y="1553908"/>
                  <a:pt x="127231" y="1553822"/>
                </a:cubicBezTo>
                <a:cubicBezTo>
                  <a:pt x="127501" y="1552536"/>
                  <a:pt x="128763" y="1551717"/>
                  <a:pt x="130050" y="1551984"/>
                </a:cubicBezTo>
                <a:close/>
                <a:moveTo>
                  <a:pt x="1835691" y="1550174"/>
                </a:moveTo>
                <a:cubicBezTo>
                  <a:pt x="1835701" y="1550174"/>
                  <a:pt x="1835720" y="1550174"/>
                  <a:pt x="1835729" y="1550184"/>
                </a:cubicBezTo>
                <a:cubicBezTo>
                  <a:pt x="1851627" y="1552689"/>
                  <a:pt x="1862485" y="1567614"/>
                  <a:pt x="1859980" y="1583512"/>
                </a:cubicBezTo>
                <a:cubicBezTo>
                  <a:pt x="1857475" y="1599399"/>
                  <a:pt x="1842578" y="1610248"/>
                  <a:pt x="1826690" y="1607772"/>
                </a:cubicBezTo>
                <a:cubicBezTo>
                  <a:pt x="1810783" y="1605286"/>
                  <a:pt x="1799906" y="1590370"/>
                  <a:pt x="1802392" y="1574472"/>
                </a:cubicBezTo>
                <a:cubicBezTo>
                  <a:pt x="1804878" y="1558566"/>
                  <a:pt x="1819784" y="1547688"/>
                  <a:pt x="1835691" y="1550174"/>
                </a:cubicBezTo>
                <a:close/>
                <a:moveTo>
                  <a:pt x="695167" y="1548555"/>
                </a:moveTo>
                <a:cubicBezTo>
                  <a:pt x="703316" y="1549822"/>
                  <a:pt x="708899" y="1557451"/>
                  <a:pt x="707645" y="1565604"/>
                </a:cubicBezTo>
                <a:cubicBezTo>
                  <a:pt x="707643" y="1565614"/>
                  <a:pt x="707642" y="1565624"/>
                  <a:pt x="707640" y="1565633"/>
                </a:cubicBezTo>
                <a:cubicBezTo>
                  <a:pt x="706368" y="1573796"/>
                  <a:pt x="698723" y="1579378"/>
                  <a:pt x="690562" y="1578111"/>
                </a:cubicBezTo>
                <a:cubicBezTo>
                  <a:pt x="682401" y="1576834"/>
                  <a:pt x="676817" y="1569186"/>
                  <a:pt x="678089" y="1561033"/>
                </a:cubicBezTo>
                <a:cubicBezTo>
                  <a:pt x="679360" y="1552870"/>
                  <a:pt x="687007" y="1547278"/>
                  <a:pt x="695167" y="1548555"/>
                </a:cubicBezTo>
                <a:close/>
                <a:moveTo>
                  <a:pt x="2846103" y="1548174"/>
                </a:moveTo>
                <a:cubicBezTo>
                  <a:pt x="2847208" y="1548355"/>
                  <a:pt x="2847951" y="1549402"/>
                  <a:pt x="2847770" y="1550507"/>
                </a:cubicBezTo>
                <a:cubicBezTo>
                  <a:pt x="2847589" y="1551612"/>
                  <a:pt x="2846541" y="1552355"/>
                  <a:pt x="2845436" y="1552174"/>
                </a:cubicBezTo>
                <a:cubicBezTo>
                  <a:pt x="2845389" y="1552165"/>
                  <a:pt x="2845332" y="1552155"/>
                  <a:pt x="2845284" y="1552146"/>
                </a:cubicBezTo>
                <a:cubicBezTo>
                  <a:pt x="2844255" y="1551926"/>
                  <a:pt x="2843598" y="1550917"/>
                  <a:pt x="2843817" y="1549888"/>
                </a:cubicBezTo>
                <a:cubicBezTo>
                  <a:pt x="2843817" y="1549879"/>
                  <a:pt x="2843817" y="1549860"/>
                  <a:pt x="2843827" y="1549850"/>
                </a:cubicBezTo>
                <a:cubicBezTo>
                  <a:pt x="2843989" y="1548755"/>
                  <a:pt x="2845008" y="1548002"/>
                  <a:pt x="2846103" y="1548174"/>
                </a:cubicBezTo>
                <a:close/>
                <a:moveTo>
                  <a:pt x="2269459" y="1545983"/>
                </a:moveTo>
                <a:cubicBezTo>
                  <a:pt x="2275688" y="1546955"/>
                  <a:pt x="2279955" y="1552803"/>
                  <a:pt x="2278984" y="1559033"/>
                </a:cubicBezTo>
                <a:cubicBezTo>
                  <a:pt x="2277984" y="1565138"/>
                  <a:pt x="2272259" y="1569320"/>
                  <a:pt x="2266135" y="1568405"/>
                </a:cubicBezTo>
                <a:cubicBezTo>
                  <a:pt x="2259943" y="1567491"/>
                  <a:pt x="2255667" y="1561728"/>
                  <a:pt x="2256591" y="1555537"/>
                </a:cubicBezTo>
                <a:cubicBezTo>
                  <a:pt x="2257505" y="1549346"/>
                  <a:pt x="2263268" y="1545069"/>
                  <a:pt x="2269459" y="1545983"/>
                </a:cubicBezTo>
                <a:close/>
                <a:moveTo>
                  <a:pt x="49181" y="1542459"/>
                </a:moveTo>
                <a:cubicBezTo>
                  <a:pt x="49561" y="1542573"/>
                  <a:pt x="49826" y="1542916"/>
                  <a:pt x="49848" y="1543316"/>
                </a:cubicBezTo>
                <a:cubicBezTo>
                  <a:pt x="49753" y="1543754"/>
                  <a:pt x="49339" y="1544040"/>
                  <a:pt x="48896" y="1543983"/>
                </a:cubicBezTo>
                <a:cubicBezTo>
                  <a:pt x="48512" y="1543888"/>
                  <a:pt x="48263" y="1543516"/>
                  <a:pt x="48324" y="1543126"/>
                </a:cubicBezTo>
                <a:cubicBezTo>
                  <a:pt x="48321" y="1543050"/>
                  <a:pt x="48330" y="1542973"/>
                  <a:pt x="48352" y="1542907"/>
                </a:cubicBezTo>
                <a:cubicBezTo>
                  <a:pt x="48458" y="1542554"/>
                  <a:pt x="48829" y="1542354"/>
                  <a:pt x="49181" y="1542459"/>
                </a:cubicBezTo>
                <a:close/>
                <a:moveTo>
                  <a:pt x="1566038" y="1542268"/>
                </a:moveTo>
                <a:cubicBezTo>
                  <a:pt x="1575840" y="1543831"/>
                  <a:pt x="1582536" y="1553032"/>
                  <a:pt x="1580993" y="1562842"/>
                </a:cubicBezTo>
                <a:cubicBezTo>
                  <a:pt x="1580993" y="1562852"/>
                  <a:pt x="1580993" y="1562862"/>
                  <a:pt x="1580983" y="1562881"/>
                </a:cubicBezTo>
                <a:cubicBezTo>
                  <a:pt x="1579421" y="1572691"/>
                  <a:pt x="1570201" y="1579387"/>
                  <a:pt x="1560381" y="1577825"/>
                </a:cubicBezTo>
                <a:cubicBezTo>
                  <a:pt x="1550560" y="1576263"/>
                  <a:pt x="1543864" y="1567033"/>
                  <a:pt x="1545426" y="1557213"/>
                </a:cubicBezTo>
                <a:cubicBezTo>
                  <a:pt x="1546988" y="1547402"/>
                  <a:pt x="1556218" y="1540706"/>
                  <a:pt x="1566038" y="1542268"/>
                </a:cubicBezTo>
                <a:close/>
                <a:moveTo>
                  <a:pt x="609347" y="1540554"/>
                </a:moveTo>
                <a:cubicBezTo>
                  <a:pt x="609358" y="1540554"/>
                  <a:pt x="609369" y="1540554"/>
                  <a:pt x="609381" y="1540564"/>
                </a:cubicBezTo>
                <a:cubicBezTo>
                  <a:pt x="616550" y="1541697"/>
                  <a:pt x="621439" y="1548432"/>
                  <a:pt x="620300" y="1555604"/>
                </a:cubicBezTo>
                <a:cubicBezTo>
                  <a:pt x="619163" y="1562757"/>
                  <a:pt x="612450" y="1567644"/>
                  <a:pt x="605291" y="1566529"/>
                </a:cubicBezTo>
                <a:cubicBezTo>
                  <a:pt x="598119" y="1565405"/>
                  <a:pt x="593211" y="1558690"/>
                  <a:pt x="594331" y="1551518"/>
                </a:cubicBezTo>
                <a:cubicBezTo>
                  <a:pt x="595451" y="1544345"/>
                  <a:pt x="602174" y="1539430"/>
                  <a:pt x="609347" y="1540554"/>
                </a:cubicBezTo>
                <a:close/>
                <a:moveTo>
                  <a:pt x="2607788" y="1539982"/>
                </a:moveTo>
                <a:cubicBezTo>
                  <a:pt x="2611159" y="1540535"/>
                  <a:pt x="2613474" y="1543678"/>
                  <a:pt x="2612998" y="1547059"/>
                </a:cubicBezTo>
                <a:cubicBezTo>
                  <a:pt x="2612521" y="1550498"/>
                  <a:pt x="2609340" y="1552889"/>
                  <a:pt x="2605902" y="1552412"/>
                </a:cubicBezTo>
                <a:cubicBezTo>
                  <a:pt x="2602463" y="1551936"/>
                  <a:pt x="2600072" y="1548755"/>
                  <a:pt x="2600548" y="1545316"/>
                </a:cubicBezTo>
                <a:cubicBezTo>
                  <a:pt x="2601082" y="1541849"/>
                  <a:pt x="2604320" y="1539468"/>
                  <a:pt x="2607788" y="1539982"/>
                </a:cubicBezTo>
                <a:close/>
                <a:moveTo>
                  <a:pt x="1634999" y="1539315"/>
                </a:moveTo>
                <a:cubicBezTo>
                  <a:pt x="1635076" y="1539325"/>
                  <a:pt x="1635142" y="1539335"/>
                  <a:pt x="1635219" y="1539344"/>
                </a:cubicBezTo>
                <a:cubicBezTo>
                  <a:pt x="1647534" y="1541268"/>
                  <a:pt x="1655964" y="1552812"/>
                  <a:pt x="1654049" y="1565128"/>
                </a:cubicBezTo>
                <a:cubicBezTo>
                  <a:pt x="1652116" y="1577225"/>
                  <a:pt x="1640838" y="1585550"/>
                  <a:pt x="1628703" y="1583835"/>
                </a:cubicBezTo>
                <a:cubicBezTo>
                  <a:pt x="1616416" y="1582092"/>
                  <a:pt x="1607863" y="1570719"/>
                  <a:pt x="1609596" y="1558423"/>
                </a:cubicBezTo>
                <a:cubicBezTo>
                  <a:pt x="1611330" y="1546135"/>
                  <a:pt x="1622703" y="1537582"/>
                  <a:pt x="1634999" y="1539315"/>
                </a:cubicBezTo>
                <a:close/>
                <a:moveTo>
                  <a:pt x="524288" y="1534744"/>
                </a:moveTo>
                <a:cubicBezTo>
                  <a:pt x="524389" y="1534754"/>
                  <a:pt x="524489" y="1534773"/>
                  <a:pt x="524589" y="1534792"/>
                </a:cubicBezTo>
                <a:cubicBezTo>
                  <a:pt x="529264" y="1535544"/>
                  <a:pt x="532443" y="1539935"/>
                  <a:pt x="531690" y="1544612"/>
                </a:cubicBezTo>
                <a:cubicBezTo>
                  <a:pt x="530938" y="1549289"/>
                  <a:pt x="526538" y="1552470"/>
                  <a:pt x="521864" y="1551718"/>
                </a:cubicBezTo>
                <a:cubicBezTo>
                  <a:pt x="517189" y="1550965"/>
                  <a:pt x="514011" y="1546565"/>
                  <a:pt x="514763" y="1541888"/>
                </a:cubicBezTo>
                <a:cubicBezTo>
                  <a:pt x="515497" y="1537335"/>
                  <a:pt x="519708" y="1534172"/>
                  <a:pt x="524288" y="1534744"/>
                </a:cubicBezTo>
                <a:close/>
                <a:moveTo>
                  <a:pt x="1498791" y="1531981"/>
                </a:moveTo>
                <a:cubicBezTo>
                  <a:pt x="1506906" y="1533296"/>
                  <a:pt x="1512431" y="1540916"/>
                  <a:pt x="1511174" y="1549031"/>
                </a:cubicBezTo>
                <a:cubicBezTo>
                  <a:pt x="1509869" y="1557099"/>
                  <a:pt x="1502296" y="1562604"/>
                  <a:pt x="1494219" y="1561347"/>
                </a:cubicBezTo>
                <a:cubicBezTo>
                  <a:pt x="1486113" y="1560080"/>
                  <a:pt x="1480560" y="1552489"/>
                  <a:pt x="1481827" y="1544373"/>
                </a:cubicBezTo>
                <a:cubicBezTo>
                  <a:pt x="1483084" y="1536268"/>
                  <a:pt x="1490685" y="1530715"/>
                  <a:pt x="1498791" y="1531981"/>
                </a:cubicBezTo>
                <a:close/>
                <a:moveTo>
                  <a:pt x="1701674" y="1530648"/>
                </a:moveTo>
                <a:cubicBezTo>
                  <a:pt x="1701683" y="1530648"/>
                  <a:pt x="1701693" y="1530648"/>
                  <a:pt x="1701693" y="1530648"/>
                </a:cubicBezTo>
                <a:cubicBezTo>
                  <a:pt x="1712866" y="1532419"/>
                  <a:pt x="1720495" y="1542907"/>
                  <a:pt x="1718723" y="1554079"/>
                </a:cubicBezTo>
                <a:cubicBezTo>
                  <a:pt x="1716961" y="1565243"/>
                  <a:pt x="1706484" y="1572863"/>
                  <a:pt x="1695320" y="1571110"/>
                </a:cubicBezTo>
                <a:cubicBezTo>
                  <a:pt x="1684148" y="1569357"/>
                  <a:pt x="1676509" y="1558870"/>
                  <a:pt x="1678261" y="1547697"/>
                </a:cubicBezTo>
                <a:cubicBezTo>
                  <a:pt x="1680023" y="1536525"/>
                  <a:pt x="1690501" y="1528895"/>
                  <a:pt x="1701674" y="1530648"/>
                </a:cubicBezTo>
                <a:close/>
                <a:moveTo>
                  <a:pt x="440279" y="1529410"/>
                </a:moveTo>
                <a:cubicBezTo>
                  <a:pt x="440302" y="1529410"/>
                  <a:pt x="440325" y="1529419"/>
                  <a:pt x="440348" y="1529419"/>
                </a:cubicBezTo>
                <a:cubicBezTo>
                  <a:pt x="442114" y="1529695"/>
                  <a:pt x="443320" y="1531362"/>
                  <a:pt x="443041" y="1533124"/>
                </a:cubicBezTo>
                <a:cubicBezTo>
                  <a:pt x="442749" y="1534934"/>
                  <a:pt x="441045" y="1536172"/>
                  <a:pt x="439231" y="1535887"/>
                </a:cubicBezTo>
                <a:cubicBezTo>
                  <a:pt x="437447" y="1535544"/>
                  <a:pt x="436235" y="1533877"/>
                  <a:pt x="436469" y="1532077"/>
                </a:cubicBezTo>
                <a:cubicBezTo>
                  <a:pt x="436475" y="1532048"/>
                  <a:pt x="436480" y="1532010"/>
                  <a:pt x="436486" y="1531981"/>
                </a:cubicBezTo>
                <a:cubicBezTo>
                  <a:pt x="436824" y="1530219"/>
                  <a:pt x="438522" y="1529067"/>
                  <a:pt x="440279" y="1529410"/>
                </a:cubicBezTo>
                <a:close/>
                <a:moveTo>
                  <a:pt x="2363947" y="1529220"/>
                </a:moveTo>
                <a:cubicBezTo>
                  <a:pt x="2364023" y="1529229"/>
                  <a:pt x="2364100" y="1529239"/>
                  <a:pt x="2364176" y="1529258"/>
                </a:cubicBezTo>
                <a:cubicBezTo>
                  <a:pt x="2370262" y="1530201"/>
                  <a:pt x="2374425" y="1535906"/>
                  <a:pt x="2373472" y="1541983"/>
                </a:cubicBezTo>
                <a:cubicBezTo>
                  <a:pt x="2372539" y="1547974"/>
                  <a:pt x="2366986" y="1552118"/>
                  <a:pt x="2360975" y="1551308"/>
                </a:cubicBezTo>
                <a:cubicBezTo>
                  <a:pt x="2354879" y="1550489"/>
                  <a:pt x="2350593" y="1544879"/>
                  <a:pt x="2351412" y="1538783"/>
                </a:cubicBezTo>
                <a:cubicBezTo>
                  <a:pt x="2352241" y="1532677"/>
                  <a:pt x="2357851" y="1528401"/>
                  <a:pt x="2363947" y="1529220"/>
                </a:cubicBezTo>
                <a:close/>
                <a:moveTo>
                  <a:pt x="2929828" y="1528838"/>
                </a:moveTo>
                <a:cubicBezTo>
                  <a:pt x="2930399" y="1528838"/>
                  <a:pt x="2930399" y="1528838"/>
                  <a:pt x="2930399" y="1528838"/>
                </a:cubicBezTo>
                <a:cubicBezTo>
                  <a:pt x="2930504" y="1529019"/>
                  <a:pt x="2930504" y="1529229"/>
                  <a:pt x="2930399" y="1529410"/>
                </a:cubicBezTo>
                <a:cubicBezTo>
                  <a:pt x="2930304" y="1529410"/>
                  <a:pt x="2929828" y="1529410"/>
                  <a:pt x="2929828" y="1529410"/>
                </a:cubicBezTo>
                <a:cubicBezTo>
                  <a:pt x="2929723" y="1529229"/>
                  <a:pt x="2929723" y="1529019"/>
                  <a:pt x="2929828" y="1528838"/>
                </a:cubicBezTo>
                <a:close/>
                <a:moveTo>
                  <a:pt x="1214851" y="1527981"/>
                </a:moveTo>
                <a:cubicBezTo>
                  <a:pt x="1222242" y="1529248"/>
                  <a:pt x="1227272" y="1536182"/>
                  <a:pt x="1226186" y="1543602"/>
                </a:cubicBezTo>
                <a:cubicBezTo>
                  <a:pt x="1226176" y="1543650"/>
                  <a:pt x="1226176" y="1543688"/>
                  <a:pt x="1226167" y="1543735"/>
                </a:cubicBezTo>
                <a:cubicBezTo>
                  <a:pt x="1224938" y="1551212"/>
                  <a:pt x="1217880" y="1556280"/>
                  <a:pt x="1210412" y="1555051"/>
                </a:cubicBezTo>
                <a:cubicBezTo>
                  <a:pt x="1202935" y="1553822"/>
                  <a:pt x="1197868" y="1546774"/>
                  <a:pt x="1199097" y="1539297"/>
                </a:cubicBezTo>
                <a:cubicBezTo>
                  <a:pt x="1200325" y="1531819"/>
                  <a:pt x="1207374" y="1526752"/>
                  <a:pt x="1214851" y="1527981"/>
                </a:cubicBezTo>
                <a:close/>
                <a:moveTo>
                  <a:pt x="1115506" y="1526457"/>
                </a:moveTo>
                <a:cubicBezTo>
                  <a:pt x="1122942" y="1527724"/>
                  <a:pt x="1127987" y="1534715"/>
                  <a:pt x="1126841" y="1542173"/>
                </a:cubicBezTo>
                <a:cubicBezTo>
                  <a:pt x="1126839" y="1542183"/>
                  <a:pt x="1126838" y="1542192"/>
                  <a:pt x="1126836" y="1542202"/>
                </a:cubicBezTo>
                <a:cubicBezTo>
                  <a:pt x="1125618" y="1549679"/>
                  <a:pt x="1118568" y="1554746"/>
                  <a:pt x="1111092" y="1553527"/>
                </a:cubicBezTo>
                <a:cubicBezTo>
                  <a:pt x="1103615" y="1552317"/>
                  <a:pt x="1098543" y="1545259"/>
                  <a:pt x="1099762" y="1537792"/>
                </a:cubicBezTo>
                <a:cubicBezTo>
                  <a:pt x="1100980" y="1530315"/>
                  <a:pt x="1108030" y="1525238"/>
                  <a:pt x="1115506" y="1526457"/>
                </a:cubicBezTo>
                <a:close/>
                <a:moveTo>
                  <a:pt x="2003522" y="1524361"/>
                </a:moveTo>
                <a:cubicBezTo>
                  <a:pt x="2011408" y="1525628"/>
                  <a:pt x="2016780" y="1533048"/>
                  <a:pt x="2015523" y="1540935"/>
                </a:cubicBezTo>
                <a:cubicBezTo>
                  <a:pt x="2015523" y="1540944"/>
                  <a:pt x="2015523" y="1540944"/>
                  <a:pt x="2015523" y="1540954"/>
                </a:cubicBezTo>
                <a:cubicBezTo>
                  <a:pt x="2014256" y="1548850"/>
                  <a:pt x="2006827" y="1554222"/>
                  <a:pt x="1998931" y="1552955"/>
                </a:cubicBezTo>
                <a:cubicBezTo>
                  <a:pt x="1991034" y="1551679"/>
                  <a:pt x="1985662" y="1544259"/>
                  <a:pt x="1986929" y="1536363"/>
                </a:cubicBezTo>
                <a:cubicBezTo>
                  <a:pt x="1988196" y="1528467"/>
                  <a:pt x="1995625" y="1523095"/>
                  <a:pt x="2003522" y="1524361"/>
                </a:cubicBezTo>
                <a:close/>
                <a:moveTo>
                  <a:pt x="1890460" y="1524171"/>
                </a:moveTo>
                <a:cubicBezTo>
                  <a:pt x="1899556" y="1525638"/>
                  <a:pt x="1905814" y="1534096"/>
                  <a:pt x="1904557" y="1543221"/>
                </a:cubicBezTo>
                <a:cubicBezTo>
                  <a:pt x="1904538" y="1543355"/>
                  <a:pt x="1904519" y="1543479"/>
                  <a:pt x="1904500" y="1543612"/>
                </a:cubicBezTo>
                <a:cubicBezTo>
                  <a:pt x="1903004" y="1552851"/>
                  <a:pt x="1894308" y="1559138"/>
                  <a:pt x="1885059" y="1557652"/>
                </a:cubicBezTo>
                <a:cubicBezTo>
                  <a:pt x="1875820" y="1556156"/>
                  <a:pt x="1869534" y="1547450"/>
                  <a:pt x="1871020" y="1538211"/>
                </a:cubicBezTo>
                <a:cubicBezTo>
                  <a:pt x="1872515" y="1528962"/>
                  <a:pt x="1881211" y="1522676"/>
                  <a:pt x="1890460" y="1524171"/>
                </a:cubicBezTo>
                <a:close/>
                <a:moveTo>
                  <a:pt x="1020922" y="1521694"/>
                </a:moveTo>
                <a:cubicBezTo>
                  <a:pt x="1028226" y="1522866"/>
                  <a:pt x="1033208" y="1529724"/>
                  <a:pt x="1032066" y="1537030"/>
                </a:cubicBezTo>
                <a:cubicBezTo>
                  <a:pt x="1032059" y="1537077"/>
                  <a:pt x="1032052" y="1537125"/>
                  <a:pt x="1032044" y="1537163"/>
                </a:cubicBezTo>
                <a:cubicBezTo>
                  <a:pt x="1030855" y="1544440"/>
                  <a:pt x="1023998" y="1549364"/>
                  <a:pt x="1016731" y="1548174"/>
                </a:cubicBezTo>
                <a:cubicBezTo>
                  <a:pt x="1016179" y="1548117"/>
                  <a:pt x="1015632" y="1548031"/>
                  <a:pt x="1015091" y="1547917"/>
                </a:cubicBezTo>
                <a:cubicBezTo>
                  <a:pt x="1007850" y="1546307"/>
                  <a:pt x="1003286" y="1539125"/>
                  <a:pt x="1004896" y="1531886"/>
                </a:cubicBezTo>
                <a:cubicBezTo>
                  <a:pt x="1006507" y="1524647"/>
                  <a:pt x="1013682" y="1520085"/>
                  <a:pt x="1020922" y="1521694"/>
                </a:cubicBezTo>
                <a:close/>
                <a:moveTo>
                  <a:pt x="1320674" y="1521123"/>
                </a:moveTo>
                <a:cubicBezTo>
                  <a:pt x="1320740" y="1521133"/>
                  <a:pt x="1320807" y="1521142"/>
                  <a:pt x="1320864" y="1521152"/>
                </a:cubicBezTo>
                <a:cubicBezTo>
                  <a:pt x="1329541" y="1522561"/>
                  <a:pt x="1335418" y="1530743"/>
                  <a:pt x="1334009" y="1539411"/>
                </a:cubicBezTo>
                <a:cubicBezTo>
                  <a:pt x="1332637" y="1548136"/>
                  <a:pt x="1324455" y="1554108"/>
                  <a:pt x="1315730" y="1552746"/>
                </a:cubicBezTo>
                <a:cubicBezTo>
                  <a:pt x="1306996" y="1551374"/>
                  <a:pt x="1301023" y="1543193"/>
                  <a:pt x="1302386" y="1534458"/>
                </a:cubicBezTo>
                <a:cubicBezTo>
                  <a:pt x="1303757" y="1525724"/>
                  <a:pt x="1311939" y="1519761"/>
                  <a:pt x="1320674" y="1521123"/>
                </a:cubicBezTo>
                <a:close/>
                <a:moveTo>
                  <a:pt x="357792" y="1519408"/>
                </a:moveTo>
                <a:cubicBezTo>
                  <a:pt x="357813" y="1519408"/>
                  <a:pt x="357834" y="1519418"/>
                  <a:pt x="357855" y="1519418"/>
                </a:cubicBezTo>
                <a:cubicBezTo>
                  <a:pt x="359097" y="1519646"/>
                  <a:pt x="359922" y="1520837"/>
                  <a:pt x="359697" y="1522075"/>
                </a:cubicBezTo>
                <a:cubicBezTo>
                  <a:pt x="359502" y="1523304"/>
                  <a:pt x="358358" y="1524152"/>
                  <a:pt x="357125" y="1523980"/>
                </a:cubicBezTo>
                <a:cubicBezTo>
                  <a:pt x="355863" y="1523799"/>
                  <a:pt x="354989" y="1522628"/>
                  <a:pt x="355172" y="1521361"/>
                </a:cubicBezTo>
                <a:cubicBezTo>
                  <a:pt x="355356" y="1520094"/>
                  <a:pt x="356530" y="1519227"/>
                  <a:pt x="357792" y="1519408"/>
                </a:cubicBezTo>
                <a:close/>
                <a:moveTo>
                  <a:pt x="2695608" y="1515884"/>
                </a:moveTo>
                <a:cubicBezTo>
                  <a:pt x="2701256" y="1516761"/>
                  <a:pt x="2705133" y="1522047"/>
                  <a:pt x="2704276" y="1527695"/>
                </a:cubicBezTo>
                <a:cubicBezTo>
                  <a:pt x="2704276" y="1527714"/>
                  <a:pt x="2704276" y="1527724"/>
                  <a:pt x="2704266" y="1527743"/>
                </a:cubicBezTo>
                <a:cubicBezTo>
                  <a:pt x="2703390" y="1533410"/>
                  <a:pt x="2698075" y="1537287"/>
                  <a:pt x="2692417" y="1536401"/>
                </a:cubicBezTo>
                <a:cubicBezTo>
                  <a:pt x="2686750" y="1535515"/>
                  <a:pt x="2682873" y="1530210"/>
                  <a:pt x="2683750" y="1524543"/>
                </a:cubicBezTo>
                <a:cubicBezTo>
                  <a:pt x="2684635" y="1518875"/>
                  <a:pt x="2689941" y="1514999"/>
                  <a:pt x="2695608" y="1515884"/>
                </a:cubicBezTo>
                <a:close/>
                <a:moveTo>
                  <a:pt x="2108392" y="1514646"/>
                </a:moveTo>
                <a:cubicBezTo>
                  <a:pt x="2115898" y="1515999"/>
                  <a:pt x="2120936" y="1523114"/>
                  <a:pt x="2119727" y="1530648"/>
                </a:cubicBezTo>
                <a:cubicBezTo>
                  <a:pt x="2118517" y="1538249"/>
                  <a:pt x="2111373" y="1543431"/>
                  <a:pt x="2103772" y="1542221"/>
                </a:cubicBezTo>
                <a:cubicBezTo>
                  <a:pt x="2096171" y="1541011"/>
                  <a:pt x="2090990" y="1533868"/>
                  <a:pt x="2092199" y="1526267"/>
                </a:cubicBezTo>
                <a:cubicBezTo>
                  <a:pt x="2092209" y="1526210"/>
                  <a:pt x="2092218" y="1526143"/>
                  <a:pt x="2092228" y="1526086"/>
                </a:cubicBezTo>
                <a:cubicBezTo>
                  <a:pt x="2093533" y="1518466"/>
                  <a:pt x="2100772" y="1513341"/>
                  <a:pt x="2108392" y="1514646"/>
                </a:cubicBezTo>
                <a:close/>
                <a:moveTo>
                  <a:pt x="930149" y="1514170"/>
                </a:moveTo>
                <a:cubicBezTo>
                  <a:pt x="937527" y="1515351"/>
                  <a:pt x="942577" y="1522247"/>
                  <a:pt x="941469" y="1529639"/>
                </a:cubicBezTo>
                <a:cubicBezTo>
                  <a:pt x="940354" y="1537078"/>
                  <a:pt x="933418" y="1542202"/>
                  <a:pt x="925979" y="1541088"/>
                </a:cubicBezTo>
                <a:cubicBezTo>
                  <a:pt x="918539" y="1539973"/>
                  <a:pt x="913413" y="1533039"/>
                  <a:pt x="914528" y="1525600"/>
                </a:cubicBezTo>
                <a:cubicBezTo>
                  <a:pt x="915701" y="1518142"/>
                  <a:pt x="922684" y="1513027"/>
                  <a:pt x="930149" y="1514170"/>
                </a:cubicBezTo>
                <a:close/>
                <a:moveTo>
                  <a:pt x="2454816" y="1512075"/>
                </a:moveTo>
                <a:cubicBezTo>
                  <a:pt x="2454863" y="1512084"/>
                  <a:pt x="2454901" y="1512084"/>
                  <a:pt x="2454949" y="1512094"/>
                </a:cubicBezTo>
                <a:cubicBezTo>
                  <a:pt x="2460140" y="1512941"/>
                  <a:pt x="2463664" y="1517837"/>
                  <a:pt x="2462817" y="1523028"/>
                </a:cubicBezTo>
                <a:cubicBezTo>
                  <a:pt x="2461979" y="1528172"/>
                  <a:pt x="2457168" y="1531687"/>
                  <a:pt x="2452015" y="1530915"/>
                </a:cubicBezTo>
                <a:cubicBezTo>
                  <a:pt x="2446815" y="1530144"/>
                  <a:pt x="2443224" y="1525295"/>
                  <a:pt x="2443995" y="1520095"/>
                </a:cubicBezTo>
                <a:cubicBezTo>
                  <a:pt x="2444767" y="1514894"/>
                  <a:pt x="2449615" y="1511303"/>
                  <a:pt x="2454816" y="1512075"/>
                </a:cubicBezTo>
                <a:close/>
                <a:moveTo>
                  <a:pt x="1766349" y="1508074"/>
                </a:moveTo>
                <a:cubicBezTo>
                  <a:pt x="1766358" y="1508074"/>
                  <a:pt x="1766368" y="1508074"/>
                  <a:pt x="1766368" y="1508074"/>
                </a:cubicBezTo>
                <a:cubicBezTo>
                  <a:pt x="1777541" y="1509845"/>
                  <a:pt x="1785170" y="1520332"/>
                  <a:pt x="1783399" y="1531505"/>
                </a:cubicBezTo>
                <a:cubicBezTo>
                  <a:pt x="1781636" y="1542668"/>
                  <a:pt x="1771159" y="1550289"/>
                  <a:pt x="1759996" y="1548536"/>
                </a:cubicBezTo>
                <a:cubicBezTo>
                  <a:pt x="1748823" y="1546783"/>
                  <a:pt x="1741184" y="1536296"/>
                  <a:pt x="1742936" y="1525123"/>
                </a:cubicBezTo>
                <a:cubicBezTo>
                  <a:pt x="1744698" y="1513951"/>
                  <a:pt x="1755176" y="1506321"/>
                  <a:pt x="1766349" y="1508074"/>
                </a:cubicBezTo>
                <a:close/>
                <a:moveTo>
                  <a:pt x="276353" y="1508074"/>
                </a:moveTo>
                <a:cubicBezTo>
                  <a:pt x="277720" y="1508283"/>
                  <a:pt x="278658" y="1509560"/>
                  <a:pt x="278448" y="1510931"/>
                </a:cubicBezTo>
                <a:cubicBezTo>
                  <a:pt x="278238" y="1512303"/>
                  <a:pt x="276958" y="1513236"/>
                  <a:pt x="275591" y="1513027"/>
                </a:cubicBezTo>
                <a:cubicBezTo>
                  <a:pt x="275506" y="1513017"/>
                  <a:pt x="275421" y="1513008"/>
                  <a:pt x="275338" y="1512989"/>
                </a:cubicBezTo>
                <a:cubicBezTo>
                  <a:pt x="274051" y="1512722"/>
                  <a:pt x="273226" y="1511455"/>
                  <a:pt x="273495" y="1510169"/>
                </a:cubicBezTo>
                <a:cubicBezTo>
                  <a:pt x="273738" y="1508817"/>
                  <a:pt x="274994" y="1507902"/>
                  <a:pt x="276353" y="1508074"/>
                </a:cubicBezTo>
                <a:close/>
                <a:moveTo>
                  <a:pt x="1434975" y="1507502"/>
                </a:moveTo>
                <a:cubicBezTo>
                  <a:pt x="1441794" y="1508979"/>
                  <a:pt x="1446414" y="1515341"/>
                  <a:pt x="1445719" y="1522285"/>
                </a:cubicBezTo>
                <a:cubicBezTo>
                  <a:pt x="1444957" y="1529819"/>
                  <a:pt x="1438223" y="1535315"/>
                  <a:pt x="1430688" y="1534553"/>
                </a:cubicBezTo>
                <a:cubicBezTo>
                  <a:pt x="1430174" y="1534506"/>
                  <a:pt x="1429669" y="1534420"/>
                  <a:pt x="1429164" y="1534315"/>
                </a:cubicBezTo>
                <a:cubicBezTo>
                  <a:pt x="1421763" y="1532705"/>
                  <a:pt x="1417058" y="1525400"/>
                  <a:pt x="1418668" y="1517999"/>
                </a:cubicBezTo>
                <a:cubicBezTo>
                  <a:pt x="1420268" y="1510598"/>
                  <a:pt x="1427574" y="1505902"/>
                  <a:pt x="1434975" y="1507502"/>
                </a:cubicBezTo>
                <a:close/>
                <a:moveTo>
                  <a:pt x="2779618" y="1504359"/>
                </a:moveTo>
                <a:cubicBezTo>
                  <a:pt x="2780161" y="1504454"/>
                  <a:pt x="2780532" y="1504959"/>
                  <a:pt x="2780475" y="1505502"/>
                </a:cubicBezTo>
                <a:cubicBezTo>
                  <a:pt x="2780475" y="1505530"/>
                  <a:pt x="2780466" y="1505549"/>
                  <a:pt x="2780466" y="1505578"/>
                </a:cubicBezTo>
                <a:cubicBezTo>
                  <a:pt x="2780361" y="1506140"/>
                  <a:pt x="2779818" y="1506521"/>
                  <a:pt x="2779247" y="1506425"/>
                </a:cubicBezTo>
                <a:cubicBezTo>
                  <a:pt x="2778675" y="1506321"/>
                  <a:pt x="2778304" y="1505778"/>
                  <a:pt x="2778399" y="1505206"/>
                </a:cubicBezTo>
                <a:cubicBezTo>
                  <a:pt x="2778504" y="1504635"/>
                  <a:pt x="2779047" y="1504254"/>
                  <a:pt x="2779618" y="1504359"/>
                </a:cubicBezTo>
                <a:close/>
                <a:moveTo>
                  <a:pt x="841852" y="1504359"/>
                </a:moveTo>
                <a:cubicBezTo>
                  <a:pt x="842159" y="1504397"/>
                  <a:pt x="842465" y="1504445"/>
                  <a:pt x="842769" y="1504502"/>
                </a:cubicBezTo>
                <a:cubicBezTo>
                  <a:pt x="850883" y="1506045"/>
                  <a:pt x="856210" y="1513875"/>
                  <a:pt x="854668" y="1521990"/>
                </a:cubicBezTo>
                <a:cubicBezTo>
                  <a:pt x="853126" y="1530105"/>
                  <a:pt x="845298" y="1535430"/>
                  <a:pt x="837185" y="1533887"/>
                </a:cubicBezTo>
                <a:cubicBezTo>
                  <a:pt x="829425" y="1532410"/>
                  <a:pt x="824150" y="1525152"/>
                  <a:pt x="825140" y="1517323"/>
                </a:cubicBezTo>
                <a:cubicBezTo>
                  <a:pt x="826177" y="1509131"/>
                  <a:pt x="833659" y="1503321"/>
                  <a:pt x="841852" y="1504359"/>
                </a:cubicBezTo>
                <a:close/>
                <a:moveTo>
                  <a:pt x="2206499" y="1501978"/>
                </a:moveTo>
                <a:cubicBezTo>
                  <a:pt x="2212843" y="1503188"/>
                  <a:pt x="2217072" y="1509227"/>
                  <a:pt x="2216024" y="1515599"/>
                </a:cubicBezTo>
                <a:cubicBezTo>
                  <a:pt x="2216005" y="1515704"/>
                  <a:pt x="2215986" y="1515799"/>
                  <a:pt x="2215967" y="1515904"/>
                </a:cubicBezTo>
                <a:cubicBezTo>
                  <a:pt x="2214738" y="1522362"/>
                  <a:pt x="2208509" y="1526600"/>
                  <a:pt x="2202051" y="1525372"/>
                </a:cubicBezTo>
                <a:cubicBezTo>
                  <a:pt x="2195593" y="1524143"/>
                  <a:pt x="2191345" y="1517913"/>
                  <a:pt x="2192574" y="1511446"/>
                </a:cubicBezTo>
                <a:cubicBezTo>
                  <a:pt x="2193803" y="1504988"/>
                  <a:pt x="2200041" y="1500749"/>
                  <a:pt x="2206499" y="1501978"/>
                </a:cubicBezTo>
                <a:close/>
                <a:moveTo>
                  <a:pt x="195296" y="1498072"/>
                </a:moveTo>
                <a:cubicBezTo>
                  <a:pt x="195373" y="1498072"/>
                  <a:pt x="195450" y="1498091"/>
                  <a:pt x="195524" y="1498110"/>
                </a:cubicBezTo>
                <a:cubicBezTo>
                  <a:pt x="196135" y="1498263"/>
                  <a:pt x="196502" y="1498891"/>
                  <a:pt x="196343" y="1499501"/>
                </a:cubicBezTo>
                <a:cubicBezTo>
                  <a:pt x="196342" y="1499511"/>
                  <a:pt x="196341" y="1499520"/>
                  <a:pt x="196339" y="1499530"/>
                </a:cubicBezTo>
                <a:cubicBezTo>
                  <a:pt x="196227" y="1500206"/>
                  <a:pt x="195589" y="1500663"/>
                  <a:pt x="194915" y="1500549"/>
                </a:cubicBezTo>
                <a:cubicBezTo>
                  <a:pt x="194905" y="1500549"/>
                  <a:pt x="194895" y="1500549"/>
                  <a:pt x="194886" y="1500549"/>
                </a:cubicBezTo>
                <a:cubicBezTo>
                  <a:pt x="194211" y="1500434"/>
                  <a:pt x="193755" y="1499796"/>
                  <a:pt x="193867" y="1499120"/>
                </a:cubicBezTo>
                <a:cubicBezTo>
                  <a:pt x="193871" y="1499044"/>
                  <a:pt x="193883" y="1498968"/>
                  <a:pt x="193902" y="1498891"/>
                </a:cubicBezTo>
                <a:cubicBezTo>
                  <a:pt x="194061" y="1498282"/>
                  <a:pt x="194685" y="1497910"/>
                  <a:pt x="195296" y="1498072"/>
                </a:cubicBezTo>
                <a:close/>
                <a:moveTo>
                  <a:pt x="2542636" y="1496548"/>
                </a:moveTo>
                <a:cubicBezTo>
                  <a:pt x="2545522" y="1497034"/>
                  <a:pt x="2547475" y="1499758"/>
                  <a:pt x="2547018" y="1502644"/>
                </a:cubicBezTo>
                <a:cubicBezTo>
                  <a:pt x="2547018" y="1502663"/>
                  <a:pt x="2547008" y="1502682"/>
                  <a:pt x="2547008" y="1502692"/>
                </a:cubicBezTo>
                <a:cubicBezTo>
                  <a:pt x="2546522" y="1505597"/>
                  <a:pt x="2543770" y="1507559"/>
                  <a:pt x="2540865" y="1507064"/>
                </a:cubicBezTo>
                <a:cubicBezTo>
                  <a:pt x="2537959" y="1506578"/>
                  <a:pt x="2535997" y="1503826"/>
                  <a:pt x="2536493" y="1500920"/>
                </a:cubicBezTo>
                <a:cubicBezTo>
                  <a:pt x="2536978" y="1498015"/>
                  <a:pt x="2539731" y="1496063"/>
                  <a:pt x="2542636" y="1496548"/>
                </a:cubicBezTo>
                <a:close/>
                <a:moveTo>
                  <a:pt x="755651" y="1494834"/>
                </a:moveTo>
                <a:cubicBezTo>
                  <a:pt x="755731" y="1494843"/>
                  <a:pt x="755811" y="1494853"/>
                  <a:pt x="755890" y="1494872"/>
                </a:cubicBezTo>
                <a:cubicBezTo>
                  <a:pt x="763994" y="1496158"/>
                  <a:pt x="769516" y="1503778"/>
                  <a:pt x="768224" y="1511883"/>
                </a:cubicBezTo>
                <a:cubicBezTo>
                  <a:pt x="766947" y="1519894"/>
                  <a:pt x="759480" y="1525400"/>
                  <a:pt x="751449" y="1524256"/>
                </a:cubicBezTo>
                <a:cubicBezTo>
                  <a:pt x="743326" y="1523094"/>
                  <a:pt x="737680" y="1515570"/>
                  <a:pt x="738840" y="1507445"/>
                </a:cubicBezTo>
                <a:cubicBezTo>
                  <a:pt x="740000" y="1499320"/>
                  <a:pt x="747527" y="1493672"/>
                  <a:pt x="755651" y="1494834"/>
                </a:cubicBezTo>
                <a:close/>
                <a:moveTo>
                  <a:pt x="671069" y="1484928"/>
                </a:moveTo>
                <a:cubicBezTo>
                  <a:pt x="679032" y="1486242"/>
                  <a:pt x="684462" y="1493710"/>
                  <a:pt x="683261" y="1501692"/>
                </a:cubicBezTo>
                <a:cubicBezTo>
                  <a:pt x="683260" y="1501701"/>
                  <a:pt x="683259" y="1501711"/>
                  <a:pt x="683258" y="1501711"/>
                </a:cubicBezTo>
                <a:cubicBezTo>
                  <a:pt x="681988" y="1509712"/>
                  <a:pt x="674473" y="1515170"/>
                  <a:pt x="666472" y="1513903"/>
                </a:cubicBezTo>
                <a:cubicBezTo>
                  <a:pt x="658471" y="1512636"/>
                  <a:pt x="653014" y="1505121"/>
                  <a:pt x="654283" y="1497120"/>
                </a:cubicBezTo>
                <a:cubicBezTo>
                  <a:pt x="655553" y="1489119"/>
                  <a:pt x="663068" y="1483661"/>
                  <a:pt x="671069" y="1484928"/>
                </a:cubicBezTo>
                <a:close/>
                <a:moveTo>
                  <a:pt x="2863724" y="1483499"/>
                </a:moveTo>
                <a:cubicBezTo>
                  <a:pt x="2864106" y="1483613"/>
                  <a:pt x="2864372" y="1483956"/>
                  <a:pt x="2864391" y="1484356"/>
                </a:cubicBezTo>
                <a:cubicBezTo>
                  <a:pt x="2864391" y="1484394"/>
                  <a:pt x="2864382" y="1484442"/>
                  <a:pt x="2864372" y="1484480"/>
                </a:cubicBezTo>
                <a:cubicBezTo>
                  <a:pt x="2864258" y="1484890"/>
                  <a:pt x="2863848" y="1485128"/>
                  <a:pt x="2863439" y="1485023"/>
                </a:cubicBezTo>
                <a:cubicBezTo>
                  <a:pt x="2863058" y="1484928"/>
                  <a:pt x="2862810" y="1484556"/>
                  <a:pt x="2862867" y="1484166"/>
                </a:cubicBezTo>
                <a:cubicBezTo>
                  <a:pt x="2862867" y="1484090"/>
                  <a:pt x="2862877" y="1484013"/>
                  <a:pt x="2862896" y="1483947"/>
                </a:cubicBezTo>
                <a:cubicBezTo>
                  <a:pt x="2863001" y="1483594"/>
                  <a:pt x="2863372" y="1483394"/>
                  <a:pt x="2863724" y="1483499"/>
                </a:cubicBezTo>
                <a:close/>
                <a:moveTo>
                  <a:pt x="2300797" y="1483118"/>
                </a:moveTo>
                <a:cubicBezTo>
                  <a:pt x="2308103" y="1484290"/>
                  <a:pt x="2313084" y="1491148"/>
                  <a:pt x="2311941" y="1498453"/>
                </a:cubicBezTo>
                <a:cubicBezTo>
                  <a:pt x="2311941" y="1498472"/>
                  <a:pt x="2311932" y="1498491"/>
                  <a:pt x="2311932" y="1498501"/>
                </a:cubicBezTo>
                <a:cubicBezTo>
                  <a:pt x="2310760" y="1505826"/>
                  <a:pt x="2303874" y="1510817"/>
                  <a:pt x="2296549" y="1509636"/>
                </a:cubicBezTo>
                <a:cubicBezTo>
                  <a:pt x="2289224" y="1508464"/>
                  <a:pt x="2284233" y="1501577"/>
                  <a:pt x="2285414" y="1494253"/>
                </a:cubicBezTo>
                <a:cubicBezTo>
                  <a:pt x="2286586" y="1486928"/>
                  <a:pt x="2293472" y="1481946"/>
                  <a:pt x="2300797" y="1483118"/>
                </a:cubicBezTo>
                <a:close/>
                <a:moveTo>
                  <a:pt x="1940466" y="1480642"/>
                </a:moveTo>
                <a:cubicBezTo>
                  <a:pt x="1948315" y="1481908"/>
                  <a:pt x="1953668" y="1489262"/>
                  <a:pt x="1952467" y="1497120"/>
                </a:cubicBezTo>
                <a:cubicBezTo>
                  <a:pt x="1951220" y="1504940"/>
                  <a:pt x="1943885" y="1510283"/>
                  <a:pt x="1936065" y="1509064"/>
                </a:cubicBezTo>
                <a:cubicBezTo>
                  <a:pt x="1928217" y="1507854"/>
                  <a:pt x="1922835" y="1500501"/>
                  <a:pt x="1924054" y="1492653"/>
                </a:cubicBezTo>
                <a:cubicBezTo>
                  <a:pt x="1925264" y="1484804"/>
                  <a:pt x="1932617" y="1479422"/>
                  <a:pt x="1940466" y="1480642"/>
                </a:cubicBezTo>
                <a:close/>
                <a:moveTo>
                  <a:pt x="2628457" y="1479118"/>
                </a:moveTo>
                <a:cubicBezTo>
                  <a:pt x="2629676" y="1479337"/>
                  <a:pt x="2630495" y="1480489"/>
                  <a:pt x="2630314" y="1481709"/>
                </a:cubicBezTo>
                <a:cubicBezTo>
                  <a:pt x="2630123" y="1482956"/>
                  <a:pt x="2628952" y="1483813"/>
                  <a:pt x="2627704" y="1483623"/>
                </a:cubicBezTo>
                <a:cubicBezTo>
                  <a:pt x="2626456" y="1483433"/>
                  <a:pt x="2625599" y="1482271"/>
                  <a:pt x="2625790" y="1481023"/>
                </a:cubicBezTo>
                <a:cubicBezTo>
                  <a:pt x="2626028" y="1479775"/>
                  <a:pt x="2627199" y="1478946"/>
                  <a:pt x="2628457" y="1479118"/>
                </a:cubicBezTo>
                <a:close/>
                <a:moveTo>
                  <a:pt x="1270858" y="1476927"/>
                </a:moveTo>
                <a:cubicBezTo>
                  <a:pt x="1271410" y="1476984"/>
                  <a:pt x="1271953" y="1477070"/>
                  <a:pt x="1272496" y="1477184"/>
                </a:cubicBezTo>
                <a:cubicBezTo>
                  <a:pt x="1279735" y="1478794"/>
                  <a:pt x="1284307" y="1485976"/>
                  <a:pt x="1282688" y="1493215"/>
                </a:cubicBezTo>
                <a:cubicBezTo>
                  <a:pt x="1281078" y="1500454"/>
                  <a:pt x="1273906" y="1505016"/>
                  <a:pt x="1266667" y="1503406"/>
                </a:cubicBezTo>
                <a:cubicBezTo>
                  <a:pt x="1260057" y="1501940"/>
                  <a:pt x="1255570" y="1495767"/>
                  <a:pt x="1256208" y="1489024"/>
                </a:cubicBezTo>
                <a:cubicBezTo>
                  <a:pt x="1256913" y="1481642"/>
                  <a:pt x="1263476" y="1476222"/>
                  <a:pt x="1270858" y="1476927"/>
                </a:cubicBezTo>
                <a:close/>
                <a:moveTo>
                  <a:pt x="587250" y="1475784"/>
                </a:moveTo>
                <a:cubicBezTo>
                  <a:pt x="594406" y="1476956"/>
                  <a:pt x="599289" y="1483662"/>
                  <a:pt x="598203" y="1490834"/>
                </a:cubicBezTo>
                <a:cubicBezTo>
                  <a:pt x="597066" y="1497987"/>
                  <a:pt x="590353" y="1502873"/>
                  <a:pt x="583194" y="1501759"/>
                </a:cubicBezTo>
                <a:cubicBezTo>
                  <a:pt x="576022" y="1500635"/>
                  <a:pt x="571114" y="1493920"/>
                  <a:pt x="572234" y="1486748"/>
                </a:cubicBezTo>
                <a:cubicBezTo>
                  <a:pt x="573354" y="1479575"/>
                  <a:pt x="580077" y="1474660"/>
                  <a:pt x="587250" y="1475784"/>
                </a:cubicBezTo>
                <a:close/>
                <a:moveTo>
                  <a:pt x="1172084" y="1474831"/>
                </a:moveTo>
                <a:cubicBezTo>
                  <a:pt x="1179506" y="1476050"/>
                  <a:pt x="1184563" y="1483023"/>
                  <a:pt x="1183419" y="1490452"/>
                </a:cubicBezTo>
                <a:cubicBezTo>
                  <a:pt x="1182227" y="1497863"/>
                  <a:pt x="1175270" y="1502911"/>
                  <a:pt x="1167859" y="1501739"/>
                </a:cubicBezTo>
                <a:cubicBezTo>
                  <a:pt x="1160428" y="1500577"/>
                  <a:pt x="1155349" y="1493605"/>
                  <a:pt x="1156516" y="1486175"/>
                </a:cubicBezTo>
                <a:cubicBezTo>
                  <a:pt x="1157683" y="1478746"/>
                  <a:pt x="1164653" y="1473660"/>
                  <a:pt x="1172084" y="1474831"/>
                </a:cubicBezTo>
                <a:close/>
                <a:moveTo>
                  <a:pt x="1377824" y="1471308"/>
                </a:moveTo>
                <a:cubicBezTo>
                  <a:pt x="1377872" y="1471317"/>
                  <a:pt x="1377910" y="1471317"/>
                  <a:pt x="1377957" y="1471327"/>
                </a:cubicBezTo>
                <a:cubicBezTo>
                  <a:pt x="1385387" y="1472517"/>
                  <a:pt x="1390445" y="1479499"/>
                  <a:pt x="1389254" y="1486928"/>
                </a:cubicBezTo>
                <a:cubicBezTo>
                  <a:pt x="1388073" y="1494310"/>
                  <a:pt x="1381177" y="1499359"/>
                  <a:pt x="1373785" y="1498244"/>
                </a:cubicBezTo>
                <a:cubicBezTo>
                  <a:pt x="1366346" y="1497130"/>
                  <a:pt x="1361222" y="1490196"/>
                  <a:pt x="1362336" y="1482757"/>
                </a:cubicBezTo>
                <a:cubicBezTo>
                  <a:pt x="1363451" y="1475317"/>
                  <a:pt x="1370385" y="1470193"/>
                  <a:pt x="1377824" y="1471308"/>
                </a:cubicBezTo>
                <a:close/>
                <a:moveTo>
                  <a:pt x="504572" y="1469878"/>
                </a:moveTo>
                <a:cubicBezTo>
                  <a:pt x="508885" y="1470698"/>
                  <a:pt x="511783" y="1474774"/>
                  <a:pt x="511144" y="1479118"/>
                </a:cubicBezTo>
                <a:cubicBezTo>
                  <a:pt x="511112" y="1479661"/>
                  <a:pt x="511026" y="1480203"/>
                  <a:pt x="510887" y="1480727"/>
                </a:cubicBezTo>
                <a:cubicBezTo>
                  <a:pt x="509730" y="1485109"/>
                  <a:pt x="505248" y="1487709"/>
                  <a:pt x="500874" y="1486557"/>
                </a:cubicBezTo>
                <a:cubicBezTo>
                  <a:pt x="496500" y="1485404"/>
                  <a:pt x="493891" y="1480918"/>
                  <a:pt x="495047" y="1476546"/>
                </a:cubicBezTo>
                <a:cubicBezTo>
                  <a:pt x="495060" y="1476460"/>
                  <a:pt x="495074" y="1476384"/>
                  <a:pt x="495091" y="1476298"/>
                </a:cubicBezTo>
                <a:cubicBezTo>
                  <a:pt x="495936" y="1471907"/>
                  <a:pt x="500181" y="1469031"/>
                  <a:pt x="504572" y="1469878"/>
                </a:cubicBezTo>
                <a:close/>
                <a:moveTo>
                  <a:pt x="2046098" y="1469592"/>
                </a:moveTo>
                <a:cubicBezTo>
                  <a:pt x="2046165" y="1469602"/>
                  <a:pt x="2046231" y="1469611"/>
                  <a:pt x="2046298" y="1469621"/>
                </a:cubicBezTo>
                <a:cubicBezTo>
                  <a:pt x="2054813" y="1471040"/>
                  <a:pt x="2060557" y="1479089"/>
                  <a:pt x="2059147" y="1487595"/>
                </a:cubicBezTo>
                <a:cubicBezTo>
                  <a:pt x="2057776" y="1496158"/>
                  <a:pt x="2049727" y="1501997"/>
                  <a:pt x="2041155" y="1500634"/>
                </a:cubicBezTo>
                <a:cubicBezTo>
                  <a:pt x="2032582" y="1499272"/>
                  <a:pt x="2026743" y="1491214"/>
                  <a:pt x="2028105" y="1482642"/>
                </a:cubicBezTo>
                <a:cubicBezTo>
                  <a:pt x="2029467" y="1474069"/>
                  <a:pt x="2037525" y="1468230"/>
                  <a:pt x="2046098" y="1469592"/>
                </a:cubicBezTo>
                <a:close/>
                <a:moveTo>
                  <a:pt x="1628808" y="1469592"/>
                </a:moveTo>
                <a:cubicBezTo>
                  <a:pt x="1629027" y="1469621"/>
                  <a:pt x="1629246" y="1469659"/>
                  <a:pt x="1629465" y="1469707"/>
                </a:cubicBezTo>
                <a:cubicBezTo>
                  <a:pt x="1638247" y="1471383"/>
                  <a:pt x="1644010" y="1479860"/>
                  <a:pt x="1642333" y="1488642"/>
                </a:cubicBezTo>
                <a:cubicBezTo>
                  <a:pt x="1640733" y="1497310"/>
                  <a:pt x="1632532" y="1503130"/>
                  <a:pt x="1623826" y="1501787"/>
                </a:cubicBezTo>
                <a:cubicBezTo>
                  <a:pt x="1614930" y="1500406"/>
                  <a:pt x="1608843" y="1492091"/>
                  <a:pt x="1610215" y="1483194"/>
                </a:cubicBezTo>
                <a:cubicBezTo>
                  <a:pt x="1611596" y="1474307"/>
                  <a:pt x="1619921" y="1468211"/>
                  <a:pt x="1628808" y="1469592"/>
                </a:cubicBezTo>
                <a:close/>
                <a:moveTo>
                  <a:pt x="1078453" y="1469402"/>
                </a:moveTo>
                <a:cubicBezTo>
                  <a:pt x="1085616" y="1470527"/>
                  <a:pt x="1090566" y="1477175"/>
                  <a:pt x="1089597" y="1484357"/>
                </a:cubicBezTo>
                <a:cubicBezTo>
                  <a:pt x="1089577" y="1484519"/>
                  <a:pt x="1089554" y="1484671"/>
                  <a:pt x="1089528" y="1484833"/>
                </a:cubicBezTo>
                <a:cubicBezTo>
                  <a:pt x="1088325" y="1492148"/>
                  <a:pt x="1081416" y="1497111"/>
                  <a:pt x="1074097" y="1495911"/>
                </a:cubicBezTo>
                <a:cubicBezTo>
                  <a:pt x="1066778" y="1494701"/>
                  <a:pt x="1061821" y="1487795"/>
                  <a:pt x="1063023" y="1480480"/>
                </a:cubicBezTo>
                <a:cubicBezTo>
                  <a:pt x="1064226" y="1473155"/>
                  <a:pt x="1071134" y="1468202"/>
                  <a:pt x="1078453" y="1469402"/>
                </a:cubicBezTo>
                <a:close/>
                <a:moveTo>
                  <a:pt x="1826546" y="1468641"/>
                </a:moveTo>
                <a:cubicBezTo>
                  <a:pt x="1840929" y="1470889"/>
                  <a:pt x="1850769" y="1484357"/>
                  <a:pt x="1848549" y="1498740"/>
                </a:cubicBezTo>
                <a:cubicBezTo>
                  <a:pt x="1846292" y="1513027"/>
                  <a:pt x="1832919" y="1522800"/>
                  <a:pt x="1818622" y="1520619"/>
                </a:cubicBezTo>
                <a:cubicBezTo>
                  <a:pt x="1804267" y="1518428"/>
                  <a:pt x="1794409" y="1505017"/>
                  <a:pt x="1796590" y="1490663"/>
                </a:cubicBezTo>
                <a:cubicBezTo>
                  <a:pt x="1798781" y="1476318"/>
                  <a:pt x="1812192" y="1466450"/>
                  <a:pt x="1826546" y="1468641"/>
                </a:cubicBezTo>
                <a:close/>
                <a:moveTo>
                  <a:pt x="1560609" y="1467592"/>
                </a:moveTo>
                <a:cubicBezTo>
                  <a:pt x="1568896" y="1468907"/>
                  <a:pt x="1574544" y="1476689"/>
                  <a:pt x="1573230" y="1484975"/>
                </a:cubicBezTo>
                <a:cubicBezTo>
                  <a:pt x="1571915" y="1493262"/>
                  <a:pt x="1564133" y="1498910"/>
                  <a:pt x="1555847" y="1497596"/>
                </a:cubicBezTo>
                <a:cubicBezTo>
                  <a:pt x="1547560" y="1496281"/>
                  <a:pt x="1541912" y="1488499"/>
                  <a:pt x="1543226" y="1480213"/>
                </a:cubicBezTo>
                <a:cubicBezTo>
                  <a:pt x="1544540" y="1471926"/>
                  <a:pt x="1552322" y="1466278"/>
                  <a:pt x="1560609" y="1467592"/>
                </a:cubicBezTo>
                <a:close/>
                <a:moveTo>
                  <a:pt x="2390808" y="1465306"/>
                </a:moveTo>
                <a:cubicBezTo>
                  <a:pt x="2397428" y="1466382"/>
                  <a:pt x="2401933" y="1472593"/>
                  <a:pt x="2400904" y="1479213"/>
                </a:cubicBezTo>
                <a:cubicBezTo>
                  <a:pt x="2399485" y="1484947"/>
                  <a:pt x="2394170" y="1488842"/>
                  <a:pt x="2388274" y="1488461"/>
                </a:cubicBezTo>
                <a:cubicBezTo>
                  <a:pt x="2381559" y="1488023"/>
                  <a:pt x="2376463" y="1482213"/>
                  <a:pt x="2376901" y="1475498"/>
                </a:cubicBezTo>
                <a:cubicBezTo>
                  <a:pt x="2377930" y="1468840"/>
                  <a:pt x="2384150" y="1464277"/>
                  <a:pt x="2390808" y="1465306"/>
                </a:cubicBezTo>
                <a:close/>
                <a:moveTo>
                  <a:pt x="422371" y="1463687"/>
                </a:moveTo>
                <a:cubicBezTo>
                  <a:pt x="422408" y="1463697"/>
                  <a:pt x="422445" y="1463697"/>
                  <a:pt x="422483" y="1463706"/>
                </a:cubicBezTo>
                <a:cubicBezTo>
                  <a:pt x="424139" y="1464002"/>
                  <a:pt x="425240" y="1465592"/>
                  <a:pt x="424941" y="1467250"/>
                </a:cubicBezTo>
                <a:cubicBezTo>
                  <a:pt x="424643" y="1468907"/>
                  <a:pt x="423057" y="1470002"/>
                  <a:pt x="421400" y="1469707"/>
                </a:cubicBezTo>
                <a:cubicBezTo>
                  <a:pt x="419744" y="1469402"/>
                  <a:pt x="418643" y="1467821"/>
                  <a:pt x="418942" y="1466164"/>
                </a:cubicBezTo>
                <a:cubicBezTo>
                  <a:pt x="419234" y="1464554"/>
                  <a:pt x="420748" y="1463459"/>
                  <a:pt x="422371" y="1463687"/>
                </a:cubicBezTo>
                <a:close/>
                <a:moveTo>
                  <a:pt x="2945734" y="1462258"/>
                </a:moveTo>
                <a:cubicBezTo>
                  <a:pt x="2945943" y="1462096"/>
                  <a:pt x="2946239" y="1462144"/>
                  <a:pt x="2946401" y="1462353"/>
                </a:cubicBezTo>
                <a:lnTo>
                  <a:pt x="2946401" y="1462925"/>
                </a:lnTo>
                <a:cubicBezTo>
                  <a:pt x="2946372" y="1462963"/>
                  <a:pt x="2946344" y="1462992"/>
                  <a:pt x="2946306" y="1463020"/>
                </a:cubicBezTo>
                <a:cubicBezTo>
                  <a:pt x="2946096" y="1463182"/>
                  <a:pt x="2945801" y="1463134"/>
                  <a:pt x="2945639" y="1462925"/>
                </a:cubicBezTo>
                <a:cubicBezTo>
                  <a:pt x="2945477" y="1462715"/>
                  <a:pt x="2945525" y="1462420"/>
                  <a:pt x="2945734" y="1462258"/>
                </a:cubicBezTo>
                <a:close/>
                <a:moveTo>
                  <a:pt x="988728" y="1461211"/>
                </a:moveTo>
                <a:cubicBezTo>
                  <a:pt x="996194" y="1462430"/>
                  <a:pt x="1001265" y="1469460"/>
                  <a:pt x="1000063" y="1476927"/>
                </a:cubicBezTo>
                <a:cubicBezTo>
                  <a:pt x="1000061" y="1476937"/>
                  <a:pt x="1000060" y="1476946"/>
                  <a:pt x="1000058" y="1476956"/>
                </a:cubicBezTo>
                <a:cubicBezTo>
                  <a:pt x="998840" y="1484433"/>
                  <a:pt x="991790" y="1489500"/>
                  <a:pt x="984314" y="1488281"/>
                </a:cubicBezTo>
                <a:cubicBezTo>
                  <a:pt x="976837" y="1487071"/>
                  <a:pt x="971765" y="1480013"/>
                  <a:pt x="972984" y="1472546"/>
                </a:cubicBezTo>
                <a:cubicBezTo>
                  <a:pt x="974202" y="1465069"/>
                  <a:pt x="981252" y="1459992"/>
                  <a:pt x="988728" y="1461211"/>
                </a:cubicBezTo>
                <a:close/>
                <a:moveTo>
                  <a:pt x="1695578" y="1459211"/>
                </a:moveTo>
                <a:cubicBezTo>
                  <a:pt x="1695597" y="1459211"/>
                  <a:pt x="1695616" y="1459220"/>
                  <a:pt x="1695645" y="1459220"/>
                </a:cubicBezTo>
                <a:cubicBezTo>
                  <a:pt x="1703484" y="1460468"/>
                  <a:pt x="1708827" y="1467840"/>
                  <a:pt x="1707579" y="1475689"/>
                </a:cubicBezTo>
                <a:cubicBezTo>
                  <a:pt x="1706332" y="1483509"/>
                  <a:pt x="1698997" y="1488852"/>
                  <a:pt x="1691177" y="1487633"/>
                </a:cubicBezTo>
                <a:cubicBezTo>
                  <a:pt x="1683329" y="1486423"/>
                  <a:pt x="1677947" y="1479070"/>
                  <a:pt x="1679166" y="1471222"/>
                </a:cubicBezTo>
                <a:cubicBezTo>
                  <a:pt x="1680376" y="1463373"/>
                  <a:pt x="1687729" y="1457991"/>
                  <a:pt x="1695578" y="1459211"/>
                </a:cubicBezTo>
                <a:close/>
                <a:moveTo>
                  <a:pt x="2712848" y="1458925"/>
                </a:moveTo>
                <a:cubicBezTo>
                  <a:pt x="2712867" y="1458925"/>
                  <a:pt x="2712886" y="1458934"/>
                  <a:pt x="2712905" y="1458934"/>
                </a:cubicBezTo>
                <a:cubicBezTo>
                  <a:pt x="2713734" y="1459087"/>
                  <a:pt x="2714286" y="1459877"/>
                  <a:pt x="2714134" y="1460706"/>
                </a:cubicBezTo>
                <a:cubicBezTo>
                  <a:pt x="2713981" y="1461535"/>
                  <a:pt x="2713191" y="1462087"/>
                  <a:pt x="2712362" y="1461935"/>
                </a:cubicBezTo>
                <a:cubicBezTo>
                  <a:pt x="2711533" y="1461782"/>
                  <a:pt x="2710981" y="1460992"/>
                  <a:pt x="2711133" y="1460163"/>
                </a:cubicBezTo>
                <a:cubicBezTo>
                  <a:pt x="2711143" y="1460116"/>
                  <a:pt x="2711143" y="1460077"/>
                  <a:pt x="2711152" y="1460030"/>
                </a:cubicBezTo>
                <a:cubicBezTo>
                  <a:pt x="2711314" y="1459258"/>
                  <a:pt x="2712076" y="1458763"/>
                  <a:pt x="2712848" y="1458925"/>
                </a:cubicBezTo>
                <a:close/>
                <a:moveTo>
                  <a:pt x="2144206" y="1455781"/>
                </a:moveTo>
                <a:cubicBezTo>
                  <a:pt x="2152216" y="1457096"/>
                  <a:pt x="2157655" y="1464630"/>
                  <a:pt x="2156398" y="1472641"/>
                </a:cubicBezTo>
                <a:cubicBezTo>
                  <a:pt x="2155093" y="1480604"/>
                  <a:pt x="2147606" y="1486014"/>
                  <a:pt x="2139634" y="1484757"/>
                </a:cubicBezTo>
                <a:cubicBezTo>
                  <a:pt x="2131633" y="1483499"/>
                  <a:pt x="2126175" y="1475993"/>
                  <a:pt x="2127432" y="1467983"/>
                </a:cubicBezTo>
                <a:cubicBezTo>
                  <a:pt x="2128689" y="1459982"/>
                  <a:pt x="2136205" y="1454524"/>
                  <a:pt x="2144206" y="1455781"/>
                </a:cubicBezTo>
                <a:close/>
                <a:moveTo>
                  <a:pt x="341409" y="1454638"/>
                </a:moveTo>
                <a:cubicBezTo>
                  <a:pt x="341413" y="1454638"/>
                  <a:pt x="341417" y="1454638"/>
                  <a:pt x="341421" y="1454638"/>
                </a:cubicBezTo>
                <a:cubicBezTo>
                  <a:pt x="341838" y="1454695"/>
                  <a:pt x="342131" y="1455076"/>
                  <a:pt x="342076" y="1455495"/>
                </a:cubicBezTo>
                <a:cubicBezTo>
                  <a:pt x="342072" y="1455514"/>
                  <a:pt x="342068" y="1455524"/>
                  <a:pt x="342064" y="1455543"/>
                </a:cubicBezTo>
                <a:cubicBezTo>
                  <a:pt x="341949" y="1455943"/>
                  <a:pt x="341528" y="1456181"/>
                  <a:pt x="341123" y="1456067"/>
                </a:cubicBezTo>
                <a:cubicBezTo>
                  <a:pt x="341081" y="1456067"/>
                  <a:pt x="341038" y="1456057"/>
                  <a:pt x="340996" y="1456038"/>
                </a:cubicBezTo>
                <a:cubicBezTo>
                  <a:pt x="340643" y="1455934"/>
                  <a:pt x="340445" y="1455562"/>
                  <a:pt x="340552" y="1455210"/>
                </a:cubicBezTo>
                <a:cubicBezTo>
                  <a:pt x="340557" y="1455162"/>
                  <a:pt x="340564" y="1455124"/>
                  <a:pt x="340578" y="1455086"/>
                </a:cubicBezTo>
                <a:cubicBezTo>
                  <a:pt x="340684" y="1454733"/>
                  <a:pt x="341057" y="1454533"/>
                  <a:pt x="341409" y="1454638"/>
                </a:cubicBezTo>
                <a:close/>
                <a:moveTo>
                  <a:pt x="901574" y="1452066"/>
                </a:moveTo>
                <a:cubicBezTo>
                  <a:pt x="909035" y="1453238"/>
                  <a:pt x="914144" y="1460220"/>
                  <a:pt x="913004" y="1467687"/>
                </a:cubicBezTo>
                <a:cubicBezTo>
                  <a:pt x="911824" y="1475069"/>
                  <a:pt x="904922" y="1480118"/>
                  <a:pt x="897534" y="1479003"/>
                </a:cubicBezTo>
                <a:cubicBezTo>
                  <a:pt x="890094" y="1477889"/>
                  <a:pt x="884968" y="1470955"/>
                  <a:pt x="886083" y="1463516"/>
                </a:cubicBezTo>
                <a:cubicBezTo>
                  <a:pt x="887200" y="1456077"/>
                  <a:pt x="894135" y="1450952"/>
                  <a:pt x="901574" y="1452066"/>
                </a:cubicBezTo>
                <a:close/>
                <a:moveTo>
                  <a:pt x="1494696" y="1450733"/>
                </a:moveTo>
                <a:cubicBezTo>
                  <a:pt x="1502211" y="1451972"/>
                  <a:pt x="1507336" y="1459030"/>
                  <a:pt x="1506183" y="1466554"/>
                </a:cubicBezTo>
                <a:cubicBezTo>
                  <a:pt x="1505031" y="1474146"/>
                  <a:pt x="1497935" y="1479366"/>
                  <a:pt x="1490343" y="1478204"/>
                </a:cubicBezTo>
                <a:cubicBezTo>
                  <a:pt x="1482742" y="1477041"/>
                  <a:pt x="1477532" y="1469945"/>
                  <a:pt x="1478694" y="1462354"/>
                </a:cubicBezTo>
                <a:cubicBezTo>
                  <a:pt x="1479961" y="1454763"/>
                  <a:pt x="1487086" y="1449590"/>
                  <a:pt x="1494696" y="1450733"/>
                </a:cubicBezTo>
                <a:close/>
                <a:moveTo>
                  <a:pt x="2478152" y="1446256"/>
                </a:moveTo>
                <a:cubicBezTo>
                  <a:pt x="2484458" y="1447323"/>
                  <a:pt x="2488706" y="1453286"/>
                  <a:pt x="2487677" y="1459591"/>
                </a:cubicBezTo>
                <a:cubicBezTo>
                  <a:pt x="2487677" y="1459610"/>
                  <a:pt x="2487668" y="1459639"/>
                  <a:pt x="2487668" y="1459658"/>
                </a:cubicBezTo>
                <a:cubicBezTo>
                  <a:pt x="2486592" y="1465983"/>
                  <a:pt x="2480591" y="1470240"/>
                  <a:pt x="2474266" y="1469174"/>
                </a:cubicBezTo>
                <a:cubicBezTo>
                  <a:pt x="2467942" y="1468097"/>
                  <a:pt x="2463684" y="1462096"/>
                  <a:pt x="2464751" y="1455772"/>
                </a:cubicBezTo>
                <a:cubicBezTo>
                  <a:pt x="2465827" y="1449447"/>
                  <a:pt x="2471828" y="1445180"/>
                  <a:pt x="2478152" y="1446256"/>
                </a:cubicBezTo>
                <a:close/>
                <a:moveTo>
                  <a:pt x="816706" y="1442256"/>
                </a:moveTo>
                <a:cubicBezTo>
                  <a:pt x="824010" y="1443428"/>
                  <a:pt x="828992" y="1450286"/>
                  <a:pt x="827850" y="1457591"/>
                </a:cubicBezTo>
                <a:cubicBezTo>
                  <a:pt x="827847" y="1457610"/>
                  <a:pt x="827844" y="1457629"/>
                  <a:pt x="827843" y="1457639"/>
                </a:cubicBezTo>
                <a:cubicBezTo>
                  <a:pt x="826669" y="1464964"/>
                  <a:pt x="819781" y="1469955"/>
                  <a:pt x="812456" y="1468774"/>
                </a:cubicBezTo>
                <a:cubicBezTo>
                  <a:pt x="805132" y="1467602"/>
                  <a:pt x="800147" y="1460716"/>
                  <a:pt x="801320" y="1453391"/>
                </a:cubicBezTo>
                <a:cubicBezTo>
                  <a:pt x="802494" y="1446066"/>
                  <a:pt x="809382" y="1441084"/>
                  <a:pt x="816706" y="1442256"/>
                </a:cubicBezTo>
                <a:close/>
                <a:moveTo>
                  <a:pt x="2236883" y="1439398"/>
                </a:moveTo>
                <a:cubicBezTo>
                  <a:pt x="2244065" y="1440532"/>
                  <a:pt x="2248971" y="1447266"/>
                  <a:pt x="2247837" y="1454448"/>
                </a:cubicBezTo>
                <a:cubicBezTo>
                  <a:pt x="2246704" y="1461629"/>
                  <a:pt x="2239970" y="1466535"/>
                  <a:pt x="2232788" y="1465401"/>
                </a:cubicBezTo>
                <a:cubicBezTo>
                  <a:pt x="2225606" y="1464268"/>
                  <a:pt x="2220700" y="1457534"/>
                  <a:pt x="2221834" y="1450352"/>
                </a:cubicBezTo>
                <a:cubicBezTo>
                  <a:pt x="2222967" y="1443170"/>
                  <a:pt x="2229702" y="1438265"/>
                  <a:pt x="2236883" y="1439398"/>
                </a:cubicBezTo>
                <a:close/>
                <a:moveTo>
                  <a:pt x="2795906" y="1438065"/>
                </a:moveTo>
                <a:cubicBezTo>
                  <a:pt x="2795944" y="1438065"/>
                  <a:pt x="2795982" y="1438074"/>
                  <a:pt x="2796020" y="1438084"/>
                </a:cubicBezTo>
                <a:cubicBezTo>
                  <a:pt x="2796535" y="1438188"/>
                  <a:pt x="2796868" y="1438693"/>
                  <a:pt x="2796763" y="1439208"/>
                </a:cubicBezTo>
                <a:cubicBezTo>
                  <a:pt x="2796763" y="1439236"/>
                  <a:pt x="2796754" y="1439255"/>
                  <a:pt x="2796754" y="1439284"/>
                </a:cubicBezTo>
                <a:cubicBezTo>
                  <a:pt x="2796649" y="1439846"/>
                  <a:pt x="2796106" y="1440227"/>
                  <a:pt x="2795535" y="1440131"/>
                </a:cubicBezTo>
                <a:cubicBezTo>
                  <a:pt x="2794963" y="1440027"/>
                  <a:pt x="2794592" y="1439484"/>
                  <a:pt x="2794687" y="1438912"/>
                </a:cubicBezTo>
                <a:cubicBezTo>
                  <a:pt x="2794792" y="1438341"/>
                  <a:pt x="2795335" y="1437960"/>
                  <a:pt x="2795906" y="1438065"/>
                </a:cubicBezTo>
                <a:close/>
                <a:moveTo>
                  <a:pt x="1877220" y="1435874"/>
                </a:moveTo>
                <a:cubicBezTo>
                  <a:pt x="1885526" y="1437189"/>
                  <a:pt x="1891203" y="1444990"/>
                  <a:pt x="1889888" y="1453305"/>
                </a:cubicBezTo>
                <a:cubicBezTo>
                  <a:pt x="1888545" y="1461487"/>
                  <a:pt x="1880868" y="1467069"/>
                  <a:pt x="1872667" y="1465821"/>
                </a:cubicBezTo>
                <a:cubicBezTo>
                  <a:pt x="1864399" y="1464564"/>
                  <a:pt x="1858713" y="1456839"/>
                  <a:pt x="1859970" y="1448571"/>
                </a:cubicBezTo>
                <a:cubicBezTo>
                  <a:pt x="1861228" y="1440303"/>
                  <a:pt x="1868952" y="1434617"/>
                  <a:pt x="1877220" y="1435874"/>
                </a:cubicBezTo>
                <a:close/>
                <a:moveTo>
                  <a:pt x="2562067" y="1433493"/>
                </a:moveTo>
                <a:cubicBezTo>
                  <a:pt x="2562105" y="1433503"/>
                  <a:pt x="2562143" y="1433503"/>
                  <a:pt x="2562181" y="1433512"/>
                </a:cubicBezTo>
                <a:cubicBezTo>
                  <a:pt x="2563839" y="1433808"/>
                  <a:pt x="2564934" y="1435398"/>
                  <a:pt x="2564639" y="1437056"/>
                </a:cubicBezTo>
                <a:cubicBezTo>
                  <a:pt x="2564334" y="1438713"/>
                  <a:pt x="2562753" y="1439808"/>
                  <a:pt x="2561096" y="1439513"/>
                </a:cubicBezTo>
                <a:cubicBezTo>
                  <a:pt x="2559438" y="1439208"/>
                  <a:pt x="2558343" y="1437627"/>
                  <a:pt x="2558638" y="1435970"/>
                </a:cubicBezTo>
                <a:cubicBezTo>
                  <a:pt x="2558933" y="1434360"/>
                  <a:pt x="2560448" y="1433265"/>
                  <a:pt x="2562067" y="1433493"/>
                </a:cubicBezTo>
                <a:close/>
                <a:moveTo>
                  <a:pt x="733172" y="1432731"/>
                </a:moveTo>
                <a:cubicBezTo>
                  <a:pt x="733243" y="1432740"/>
                  <a:pt x="733314" y="1432750"/>
                  <a:pt x="733385" y="1432769"/>
                </a:cubicBezTo>
                <a:cubicBezTo>
                  <a:pt x="740077" y="1433893"/>
                  <a:pt x="744587" y="1440227"/>
                  <a:pt x="743459" y="1446923"/>
                </a:cubicBezTo>
                <a:cubicBezTo>
                  <a:pt x="742377" y="1453667"/>
                  <a:pt x="736039" y="1458258"/>
                  <a:pt x="729295" y="1457191"/>
                </a:cubicBezTo>
                <a:cubicBezTo>
                  <a:pt x="722540" y="1456124"/>
                  <a:pt x="717932" y="1449781"/>
                  <a:pt x="719004" y="1443018"/>
                </a:cubicBezTo>
                <a:cubicBezTo>
                  <a:pt x="720074" y="1436265"/>
                  <a:pt x="726418" y="1431664"/>
                  <a:pt x="733172" y="1432731"/>
                </a:cubicBezTo>
                <a:close/>
                <a:moveTo>
                  <a:pt x="1758824" y="1428921"/>
                </a:moveTo>
                <a:cubicBezTo>
                  <a:pt x="1758843" y="1428921"/>
                  <a:pt x="1758852" y="1428921"/>
                  <a:pt x="1758871" y="1428931"/>
                </a:cubicBezTo>
                <a:cubicBezTo>
                  <a:pt x="1768644" y="1430464"/>
                  <a:pt x="1775311" y="1439627"/>
                  <a:pt x="1773778" y="1449400"/>
                </a:cubicBezTo>
                <a:cubicBezTo>
                  <a:pt x="1773768" y="1449448"/>
                  <a:pt x="1773759" y="1449495"/>
                  <a:pt x="1773759" y="1449543"/>
                </a:cubicBezTo>
                <a:cubicBezTo>
                  <a:pt x="1772187" y="1459363"/>
                  <a:pt x="1762957" y="1466040"/>
                  <a:pt x="1753137" y="1464478"/>
                </a:cubicBezTo>
                <a:cubicBezTo>
                  <a:pt x="1743317" y="1462906"/>
                  <a:pt x="1736630" y="1453667"/>
                  <a:pt x="1738202" y="1443856"/>
                </a:cubicBezTo>
                <a:cubicBezTo>
                  <a:pt x="1739774" y="1434036"/>
                  <a:pt x="1749003" y="1427350"/>
                  <a:pt x="1758824" y="1428921"/>
                </a:cubicBezTo>
                <a:close/>
                <a:moveTo>
                  <a:pt x="1983614" y="1426063"/>
                </a:moveTo>
                <a:cubicBezTo>
                  <a:pt x="1992348" y="1427435"/>
                  <a:pt x="1998320" y="1435617"/>
                  <a:pt x="1996949" y="1444351"/>
                </a:cubicBezTo>
                <a:cubicBezTo>
                  <a:pt x="1995577" y="1453076"/>
                  <a:pt x="1987395" y="1459048"/>
                  <a:pt x="1978670" y="1457686"/>
                </a:cubicBezTo>
                <a:cubicBezTo>
                  <a:pt x="1969936" y="1456314"/>
                  <a:pt x="1963964" y="1448133"/>
                  <a:pt x="1965326" y="1439398"/>
                </a:cubicBezTo>
                <a:cubicBezTo>
                  <a:pt x="1966697" y="1430664"/>
                  <a:pt x="1974879" y="1424701"/>
                  <a:pt x="1983614" y="1426063"/>
                </a:cubicBezTo>
                <a:close/>
                <a:moveTo>
                  <a:pt x="1327056" y="1425302"/>
                </a:moveTo>
                <a:cubicBezTo>
                  <a:pt x="1327104" y="1425311"/>
                  <a:pt x="1327142" y="1425311"/>
                  <a:pt x="1327189" y="1425321"/>
                </a:cubicBezTo>
                <a:cubicBezTo>
                  <a:pt x="1334619" y="1426511"/>
                  <a:pt x="1339677" y="1433493"/>
                  <a:pt x="1338486" y="1440922"/>
                </a:cubicBezTo>
                <a:cubicBezTo>
                  <a:pt x="1337305" y="1448304"/>
                  <a:pt x="1330409" y="1453353"/>
                  <a:pt x="1323017" y="1452238"/>
                </a:cubicBezTo>
                <a:cubicBezTo>
                  <a:pt x="1315578" y="1451124"/>
                  <a:pt x="1310454" y="1444190"/>
                  <a:pt x="1311568" y="1436751"/>
                </a:cubicBezTo>
                <a:cubicBezTo>
                  <a:pt x="1312683" y="1429311"/>
                  <a:pt x="1319617" y="1424187"/>
                  <a:pt x="1327056" y="1425302"/>
                </a:cubicBezTo>
                <a:close/>
                <a:moveTo>
                  <a:pt x="1228663" y="1423491"/>
                </a:moveTo>
                <a:cubicBezTo>
                  <a:pt x="1228672" y="1423491"/>
                  <a:pt x="1228682" y="1423491"/>
                  <a:pt x="1228701" y="1423501"/>
                </a:cubicBezTo>
                <a:cubicBezTo>
                  <a:pt x="1235864" y="1424634"/>
                  <a:pt x="1240760" y="1431368"/>
                  <a:pt x="1239617" y="1438541"/>
                </a:cubicBezTo>
                <a:cubicBezTo>
                  <a:pt x="1238483" y="1445694"/>
                  <a:pt x="1231768" y="1450580"/>
                  <a:pt x="1224605" y="1449466"/>
                </a:cubicBezTo>
                <a:cubicBezTo>
                  <a:pt x="1217433" y="1448342"/>
                  <a:pt x="1212527" y="1441627"/>
                  <a:pt x="1213651" y="1434455"/>
                </a:cubicBezTo>
                <a:cubicBezTo>
                  <a:pt x="1214766" y="1427282"/>
                  <a:pt x="1221490" y="1422367"/>
                  <a:pt x="1228663" y="1423491"/>
                </a:cubicBezTo>
                <a:close/>
                <a:moveTo>
                  <a:pt x="650972" y="1421968"/>
                </a:moveTo>
                <a:cubicBezTo>
                  <a:pt x="657588" y="1423044"/>
                  <a:pt x="662097" y="1429254"/>
                  <a:pt x="661068" y="1435874"/>
                </a:cubicBezTo>
                <a:cubicBezTo>
                  <a:pt x="661064" y="1435903"/>
                  <a:pt x="661060" y="1435932"/>
                  <a:pt x="661056" y="1435951"/>
                </a:cubicBezTo>
                <a:cubicBezTo>
                  <a:pt x="659979" y="1442599"/>
                  <a:pt x="653717" y="1447114"/>
                  <a:pt x="647069" y="1446038"/>
                </a:cubicBezTo>
                <a:cubicBezTo>
                  <a:pt x="640423" y="1444961"/>
                  <a:pt x="635908" y="1438694"/>
                  <a:pt x="636986" y="1432055"/>
                </a:cubicBezTo>
                <a:cubicBezTo>
                  <a:pt x="638063" y="1425406"/>
                  <a:pt x="644325" y="1420892"/>
                  <a:pt x="650972" y="1421968"/>
                </a:cubicBezTo>
                <a:close/>
                <a:moveTo>
                  <a:pt x="1434975" y="1419206"/>
                </a:moveTo>
                <a:cubicBezTo>
                  <a:pt x="1442175" y="1420377"/>
                  <a:pt x="1447071" y="1427150"/>
                  <a:pt x="1445928" y="1434351"/>
                </a:cubicBezTo>
                <a:cubicBezTo>
                  <a:pt x="1444747" y="1441456"/>
                  <a:pt x="1438070" y="1446285"/>
                  <a:pt x="1430945" y="1445180"/>
                </a:cubicBezTo>
                <a:cubicBezTo>
                  <a:pt x="1423773" y="1444076"/>
                  <a:pt x="1418858" y="1437360"/>
                  <a:pt x="1419973" y="1430179"/>
                </a:cubicBezTo>
                <a:cubicBezTo>
                  <a:pt x="1421087" y="1423006"/>
                  <a:pt x="1427802" y="1418091"/>
                  <a:pt x="1434975" y="1419206"/>
                </a:cubicBezTo>
                <a:close/>
                <a:moveTo>
                  <a:pt x="2326514" y="1417682"/>
                </a:moveTo>
                <a:cubicBezTo>
                  <a:pt x="2335020" y="1419092"/>
                  <a:pt x="2340821" y="1427064"/>
                  <a:pt x="2339563" y="1435589"/>
                </a:cubicBezTo>
                <a:cubicBezTo>
                  <a:pt x="2339554" y="1435618"/>
                  <a:pt x="2339554" y="1435656"/>
                  <a:pt x="2339544" y="1435684"/>
                </a:cubicBezTo>
                <a:cubicBezTo>
                  <a:pt x="2338173" y="1444257"/>
                  <a:pt x="2330114" y="1450096"/>
                  <a:pt x="2321542" y="1448724"/>
                </a:cubicBezTo>
                <a:cubicBezTo>
                  <a:pt x="2312979" y="1447343"/>
                  <a:pt x="2307140" y="1439285"/>
                  <a:pt x="2308512" y="1430712"/>
                </a:cubicBezTo>
                <a:cubicBezTo>
                  <a:pt x="2309883" y="1422149"/>
                  <a:pt x="2317941" y="1416310"/>
                  <a:pt x="2326514" y="1417682"/>
                </a:cubicBezTo>
                <a:close/>
                <a:moveTo>
                  <a:pt x="1136365" y="1417681"/>
                </a:moveTo>
                <a:cubicBezTo>
                  <a:pt x="1136923" y="1417738"/>
                  <a:pt x="1137477" y="1417824"/>
                  <a:pt x="1138024" y="1417948"/>
                </a:cubicBezTo>
                <a:cubicBezTo>
                  <a:pt x="1145000" y="1419539"/>
                  <a:pt x="1149366" y="1426482"/>
                  <a:pt x="1147777" y="1433455"/>
                </a:cubicBezTo>
                <a:cubicBezTo>
                  <a:pt x="1146188" y="1440427"/>
                  <a:pt x="1139245" y="1444799"/>
                  <a:pt x="1132270" y="1443208"/>
                </a:cubicBezTo>
                <a:cubicBezTo>
                  <a:pt x="1125926" y="1441760"/>
                  <a:pt x="1121638" y="1435836"/>
                  <a:pt x="1122250" y="1429359"/>
                </a:cubicBezTo>
                <a:cubicBezTo>
                  <a:pt x="1122924" y="1422234"/>
                  <a:pt x="1129242" y="1417005"/>
                  <a:pt x="1136365" y="1417681"/>
                </a:cubicBezTo>
                <a:close/>
                <a:moveTo>
                  <a:pt x="2877821" y="1416729"/>
                </a:moveTo>
                <a:cubicBezTo>
                  <a:pt x="2877821" y="1416729"/>
                  <a:pt x="2877830" y="1416729"/>
                  <a:pt x="2877830" y="1416729"/>
                </a:cubicBezTo>
                <a:cubicBezTo>
                  <a:pt x="2878250" y="1416786"/>
                  <a:pt x="2878545" y="1417167"/>
                  <a:pt x="2878488" y="1417586"/>
                </a:cubicBezTo>
                <a:cubicBezTo>
                  <a:pt x="2878488" y="1417605"/>
                  <a:pt x="2878478" y="1417615"/>
                  <a:pt x="2878478" y="1417634"/>
                </a:cubicBezTo>
                <a:cubicBezTo>
                  <a:pt x="2878364" y="1418034"/>
                  <a:pt x="2877945" y="1418272"/>
                  <a:pt x="2877535" y="1418158"/>
                </a:cubicBezTo>
                <a:cubicBezTo>
                  <a:pt x="2877488" y="1418158"/>
                  <a:pt x="2877450" y="1418148"/>
                  <a:pt x="2877412" y="1418129"/>
                </a:cubicBezTo>
                <a:cubicBezTo>
                  <a:pt x="2877059" y="1418024"/>
                  <a:pt x="2876859" y="1417653"/>
                  <a:pt x="2876964" y="1417301"/>
                </a:cubicBezTo>
                <a:cubicBezTo>
                  <a:pt x="2876964" y="1417253"/>
                  <a:pt x="2876973" y="1417215"/>
                  <a:pt x="2876992" y="1417177"/>
                </a:cubicBezTo>
                <a:cubicBezTo>
                  <a:pt x="2877097" y="1416824"/>
                  <a:pt x="2877469" y="1416624"/>
                  <a:pt x="2877821" y="1416729"/>
                </a:cubicBezTo>
                <a:close/>
                <a:moveTo>
                  <a:pt x="2645506" y="1413014"/>
                </a:moveTo>
                <a:cubicBezTo>
                  <a:pt x="2646735" y="1413215"/>
                  <a:pt x="2647583" y="1414358"/>
                  <a:pt x="2647411" y="1415586"/>
                </a:cubicBezTo>
                <a:cubicBezTo>
                  <a:pt x="2647411" y="1415605"/>
                  <a:pt x="2647411" y="1415615"/>
                  <a:pt x="2647402" y="1415634"/>
                </a:cubicBezTo>
                <a:cubicBezTo>
                  <a:pt x="2647202" y="1416882"/>
                  <a:pt x="2646030" y="1417729"/>
                  <a:pt x="2644792" y="1417529"/>
                </a:cubicBezTo>
                <a:cubicBezTo>
                  <a:pt x="2643544" y="1417329"/>
                  <a:pt x="2642687" y="1416158"/>
                  <a:pt x="2642887" y="1414910"/>
                </a:cubicBezTo>
                <a:cubicBezTo>
                  <a:pt x="2643087" y="1413662"/>
                  <a:pt x="2644259" y="1412815"/>
                  <a:pt x="2645506" y="1413014"/>
                </a:cubicBezTo>
                <a:close/>
                <a:moveTo>
                  <a:pt x="569628" y="1412061"/>
                </a:moveTo>
                <a:cubicBezTo>
                  <a:pt x="569690" y="1412071"/>
                  <a:pt x="569750" y="1412080"/>
                  <a:pt x="569812" y="1412090"/>
                </a:cubicBezTo>
                <a:cubicBezTo>
                  <a:pt x="575805" y="1412919"/>
                  <a:pt x="579986" y="1418453"/>
                  <a:pt x="579153" y="1424444"/>
                </a:cubicBezTo>
                <a:cubicBezTo>
                  <a:pt x="578294" y="1430225"/>
                  <a:pt x="573008" y="1434293"/>
                  <a:pt x="567195" y="1433645"/>
                </a:cubicBezTo>
                <a:cubicBezTo>
                  <a:pt x="561236" y="1432969"/>
                  <a:pt x="556950" y="1427597"/>
                  <a:pt x="557621" y="1421634"/>
                </a:cubicBezTo>
                <a:cubicBezTo>
                  <a:pt x="558293" y="1415681"/>
                  <a:pt x="563669" y="1411385"/>
                  <a:pt x="569628" y="1412061"/>
                </a:cubicBezTo>
                <a:close/>
                <a:moveTo>
                  <a:pt x="2081626" y="1409109"/>
                </a:moveTo>
                <a:cubicBezTo>
                  <a:pt x="2081645" y="1409109"/>
                  <a:pt x="2081664" y="1409118"/>
                  <a:pt x="2081674" y="1409118"/>
                </a:cubicBezTo>
                <a:cubicBezTo>
                  <a:pt x="2091342" y="1410652"/>
                  <a:pt x="2097923" y="1419729"/>
                  <a:pt x="2096390" y="1429397"/>
                </a:cubicBezTo>
                <a:cubicBezTo>
                  <a:pt x="2094857" y="1439036"/>
                  <a:pt x="2085808" y="1445628"/>
                  <a:pt x="2076159" y="1444113"/>
                </a:cubicBezTo>
                <a:cubicBezTo>
                  <a:pt x="2066491" y="1442608"/>
                  <a:pt x="2059881" y="1433550"/>
                  <a:pt x="2061386" y="1423882"/>
                </a:cubicBezTo>
                <a:cubicBezTo>
                  <a:pt x="2062900" y="1414214"/>
                  <a:pt x="2071958" y="1407604"/>
                  <a:pt x="2081626" y="1409109"/>
                </a:cubicBezTo>
                <a:close/>
                <a:moveTo>
                  <a:pt x="1048069" y="1408156"/>
                </a:moveTo>
                <a:cubicBezTo>
                  <a:pt x="1055225" y="1409328"/>
                  <a:pt x="1060108" y="1416033"/>
                  <a:pt x="1059022" y="1423206"/>
                </a:cubicBezTo>
                <a:cubicBezTo>
                  <a:pt x="1057885" y="1430359"/>
                  <a:pt x="1051172" y="1435245"/>
                  <a:pt x="1044013" y="1434131"/>
                </a:cubicBezTo>
                <a:cubicBezTo>
                  <a:pt x="1036841" y="1433007"/>
                  <a:pt x="1031933" y="1426292"/>
                  <a:pt x="1033053" y="1419120"/>
                </a:cubicBezTo>
                <a:cubicBezTo>
                  <a:pt x="1034174" y="1411947"/>
                  <a:pt x="1040896" y="1407032"/>
                  <a:pt x="1048069" y="1408156"/>
                </a:cubicBezTo>
                <a:close/>
                <a:moveTo>
                  <a:pt x="488666" y="1404632"/>
                </a:moveTo>
                <a:cubicBezTo>
                  <a:pt x="492371" y="1405252"/>
                  <a:pt x="494889" y="1408738"/>
                  <a:pt x="494314" y="1412443"/>
                </a:cubicBezTo>
                <a:cubicBezTo>
                  <a:pt x="493735" y="1416186"/>
                  <a:pt x="490231" y="1418758"/>
                  <a:pt x="486487" y="1418177"/>
                </a:cubicBezTo>
                <a:cubicBezTo>
                  <a:pt x="482745" y="1417596"/>
                  <a:pt x="480180" y="1414091"/>
                  <a:pt x="480760" y="1410347"/>
                </a:cubicBezTo>
                <a:cubicBezTo>
                  <a:pt x="481392" y="1406604"/>
                  <a:pt x="484912" y="1404061"/>
                  <a:pt x="488666" y="1404632"/>
                </a:cubicBezTo>
                <a:close/>
                <a:moveTo>
                  <a:pt x="2412143" y="1401012"/>
                </a:moveTo>
                <a:cubicBezTo>
                  <a:pt x="2418449" y="1402079"/>
                  <a:pt x="2422697" y="1408042"/>
                  <a:pt x="2421668" y="1414347"/>
                </a:cubicBezTo>
                <a:cubicBezTo>
                  <a:pt x="2421668" y="1414366"/>
                  <a:pt x="2421659" y="1414395"/>
                  <a:pt x="2421659" y="1414414"/>
                </a:cubicBezTo>
                <a:cubicBezTo>
                  <a:pt x="2420583" y="1420739"/>
                  <a:pt x="2414582" y="1424996"/>
                  <a:pt x="2408257" y="1423930"/>
                </a:cubicBezTo>
                <a:cubicBezTo>
                  <a:pt x="2401933" y="1422853"/>
                  <a:pt x="2397675" y="1416852"/>
                  <a:pt x="2398742" y="1410528"/>
                </a:cubicBezTo>
                <a:cubicBezTo>
                  <a:pt x="2399818" y="1404203"/>
                  <a:pt x="2405819" y="1399936"/>
                  <a:pt x="2412143" y="1401012"/>
                </a:cubicBezTo>
                <a:close/>
                <a:moveTo>
                  <a:pt x="962630" y="1398632"/>
                </a:moveTo>
                <a:cubicBezTo>
                  <a:pt x="970051" y="1399851"/>
                  <a:pt x="975108" y="1406823"/>
                  <a:pt x="973964" y="1414253"/>
                </a:cubicBezTo>
                <a:cubicBezTo>
                  <a:pt x="973958" y="1414301"/>
                  <a:pt x="973950" y="1414339"/>
                  <a:pt x="973942" y="1414386"/>
                </a:cubicBezTo>
                <a:cubicBezTo>
                  <a:pt x="972716" y="1421863"/>
                  <a:pt x="965661" y="1426931"/>
                  <a:pt x="958186" y="1425702"/>
                </a:cubicBezTo>
                <a:cubicBezTo>
                  <a:pt x="950711" y="1424473"/>
                  <a:pt x="945646" y="1417425"/>
                  <a:pt x="946873" y="1409948"/>
                </a:cubicBezTo>
                <a:cubicBezTo>
                  <a:pt x="948100" y="1402470"/>
                  <a:pt x="955154" y="1397403"/>
                  <a:pt x="962630" y="1398632"/>
                </a:cubicBezTo>
                <a:close/>
                <a:moveTo>
                  <a:pt x="408179" y="1397869"/>
                </a:moveTo>
                <a:cubicBezTo>
                  <a:pt x="409251" y="1398060"/>
                  <a:pt x="409971" y="1399079"/>
                  <a:pt x="409798" y="1400155"/>
                </a:cubicBezTo>
                <a:cubicBezTo>
                  <a:pt x="409796" y="1400165"/>
                  <a:pt x="409794" y="1400184"/>
                  <a:pt x="409792" y="1400193"/>
                </a:cubicBezTo>
                <a:cubicBezTo>
                  <a:pt x="409625" y="1401289"/>
                  <a:pt x="408604" y="1402041"/>
                  <a:pt x="407512" y="1401870"/>
                </a:cubicBezTo>
                <a:cubicBezTo>
                  <a:pt x="407499" y="1401870"/>
                  <a:pt x="407485" y="1401870"/>
                  <a:pt x="407472" y="1401860"/>
                </a:cubicBezTo>
                <a:cubicBezTo>
                  <a:pt x="406379" y="1401698"/>
                  <a:pt x="405630" y="1400679"/>
                  <a:pt x="405797" y="1399584"/>
                </a:cubicBezTo>
                <a:cubicBezTo>
                  <a:pt x="405992" y="1398460"/>
                  <a:pt x="407051" y="1397698"/>
                  <a:pt x="408179" y="1397869"/>
                </a:cubicBezTo>
                <a:close/>
                <a:moveTo>
                  <a:pt x="1623283" y="1396250"/>
                </a:moveTo>
                <a:cubicBezTo>
                  <a:pt x="1623302" y="1396250"/>
                  <a:pt x="1623321" y="1396260"/>
                  <a:pt x="1623331" y="1396260"/>
                </a:cubicBezTo>
                <a:cubicBezTo>
                  <a:pt x="1630760" y="1397450"/>
                  <a:pt x="1635818" y="1404442"/>
                  <a:pt x="1634618" y="1411871"/>
                </a:cubicBezTo>
                <a:cubicBezTo>
                  <a:pt x="1633427" y="1419282"/>
                  <a:pt x="1626464" y="1424330"/>
                  <a:pt x="1619054" y="1423158"/>
                </a:cubicBezTo>
                <a:cubicBezTo>
                  <a:pt x="1611625" y="1421996"/>
                  <a:pt x="1606548" y="1415024"/>
                  <a:pt x="1607710" y="1407594"/>
                </a:cubicBezTo>
                <a:cubicBezTo>
                  <a:pt x="1608881" y="1400165"/>
                  <a:pt x="1615854" y="1395079"/>
                  <a:pt x="1623283" y="1396250"/>
                </a:cubicBezTo>
                <a:close/>
                <a:moveTo>
                  <a:pt x="2727421" y="1392916"/>
                </a:moveTo>
                <a:cubicBezTo>
                  <a:pt x="2727831" y="1393050"/>
                  <a:pt x="2728107" y="1393440"/>
                  <a:pt x="2728088" y="1393869"/>
                </a:cubicBezTo>
                <a:cubicBezTo>
                  <a:pt x="2728088" y="1393888"/>
                  <a:pt x="2728079" y="1393897"/>
                  <a:pt x="2728079" y="1393916"/>
                </a:cubicBezTo>
                <a:cubicBezTo>
                  <a:pt x="2727964" y="1394316"/>
                  <a:pt x="2727545" y="1394555"/>
                  <a:pt x="2727136" y="1394440"/>
                </a:cubicBezTo>
                <a:cubicBezTo>
                  <a:pt x="2726755" y="1394345"/>
                  <a:pt x="2726507" y="1393974"/>
                  <a:pt x="2726564" y="1393583"/>
                </a:cubicBezTo>
                <a:cubicBezTo>
                  <a:pt x="2726679" y="1393202"/>
                  <a:pt x="2727022" y="1392935"/>
                  <a:pt x="2727421" y="1392916"/>
                </a:cubicBezTo>
                <a:close/>
                <a:moveTo>
                  <a:pt x="1555465" y="1390916"/>
                </a:moveTo>
                <a:cubicBezTo>
                  <a:pt x="1562771" y="1392088"/>
                  <a:pt x="1567752" y="1398946"/>
                  <a:pt x="1566609" y="1406251"/>
                </a:cubicBezTo>
                <a:cubicBezTo>
                  <a:pt x="1566609" y="1406270"/>
                  <a:pt x="1566600" y="1406289"/>
                  <a:pt x="1566600" y="1406299"/>
                </a:cubicBezTo>
                <a:cubicBezTo>
                  <a:pt x="1565428" y="1413624"/>
                  <a:pt x="1558542" y="1418615"/>
                  <a:pt x="1551217" y="1417434"/>
                </a:cubicBezTo>
                <a:cubicBezTo>
                  <a:pt x="1543892" y="1416262"/>
                  <a:pt x="1538901" y="1409376"/>
                  <a:pt x="1540082" y="1402051"/>
                </a:cubicBezTo>
                <a:cubicBezTo>
                  <a:pt x="1541254" y="1394726"/>
                  <a:pt x="1548140" y="1389744"/>
                  <a:pt x="1555465" y="1390916"/>
                </a:cubicBezTo>
                <a:close/>
                <a:moveTo>
                  <a:pt x="2173638" y="1390154"/>
                </a:moveTo>
                <a:cubicBezTo>
                  <a:pt x="2173657" y="1390154"/>
                  <a:pt x="2173676" y="1390164"/>
                  <a:pt x="2173705" y="1390164"/>
                </a:cubicBezTo>
                <a:cubicBezTo>
                  <a:pt x="2183782" y="1391755"/>
                  <a:pt x="2190659" y="1401223"/>
                  <a:pt x="2189069" y="1411300"/>
                </a:cubicBezTo>
                <a:cubicBezTo>
                  <a:pt x="2187478" y="1421358"/>
                  <a:pt x="2178058" y="1428235"/>
                  <a:pt x="2167999" y="1426683"/>
                </a:cubicBezTo>
                <a:cubicBezTo>
                  <a:pt x="2157912" y="1425121"/>
                  <a:pt x="2150997" y="1415681"/>
                  <a:pt x="2152559" y="1405595"/>
                </a:cubicBezTo>
                <a:cubicBezTo>
                  <a:pt x="2154112" y="1395508"/>
                  <a:pt x="2163551" y="1388592"/>
                  <a:pt x="2173638" y="1390154"/>
                </a:cubicBezTo>
                <a:close/>
                <a:moveTo>
                  <a:pt x="1813784" y="1390059"/>
                </a:moveTo>
                <a:cubicBezTo>
                  <a:pt x="1813793" y="1390059"/>
                  <a:pt x="1813793" y="1390059"/>
                  <a:pt x="1813803" y="1390059"/>
                </a:cubicBezTo>
                <a:cubicBezTo>
                  <a:pt x="1822899" y="1391487"/>
                  <a:pt x="1829119" y="1400012"/>
                  <a:pt x="1827690" y="1409109"/>
                </a:cubicBezTo>
                <a:cubicBezTo>
                  <a:pt x="1826271" y="1418196"/>
                  <a:pt x="1817746" y="1424415"/>
                  <a:pt x="1808659" y="1422996"/>
                </a:cubicBezTo>
                <a:cubicBezTo>
                  <a:pt x="1799563" y="1421587"/>
                  <a:pt x="1793333" y="1413062"/>
                  <a:pt x="1794753" y="1403965"/>
                </a:cubicBezTo>
                <a:cubicBezTo>
                  <a:pt x="1796162" y="1394869"/>
                  <a:pt x="1804687" y="1388640"/>
                  <a:pt x="1813784" y="1390059"/>
                </a:cubicBezTo>
                <a:close/>
                <a:moveTo>
                  <a:pt x="879095" y="1387582"/>
                </a:moveTo>
                <a:cubicBezTo>
                  <a:pt x="886570" y="1388801"/>
                  <a:pt x="891668" y="1395812"/>
                  <a:pt x="890525" y="1403298"/>
                </a:cubicBezTo>
                <a:cubicBezTo>
                  <a:pt x="889333" y="1410756"/>
                  <a:pt x="882332" y="1415852"/>
                  <a:pt x="874867" y="1414690"/>
                </a:cubicBezTo>
                <a:cubicBezTo>
                  <a:pt x="867383" y="1413519"/>
                  <a:pt x="862262" y="1406508"/>
                  <a:pt x="863429" y="1399022"/>
                </a:cubicBezTo>
                <a:cubicBezTo>
                  <a:pt x="864596" y="1391535"/>
                  <a:pt x="871611" y="1386411"/>
                  <a:pt x="879095" y="1387582"/>
                </a:cubicBezTo>
                <a:close/>
                <a:moveTo>
                  <a:pt x="2495298" y="1386154"/>
                </a:moveTo>
                <a:cubicBezTo>
                  <a:pt x="2498193" y="1386640"/>
                  <a:pt x="2500174" y="1389345"/>
                  <a:pt x="2499774" y="1392250"/>
                </a:cubicBezTo>
                <a:cubicBezTo>
                  <a:pt x="2499327" y="1395146"/>
                  <a:pt x="2496612" y="1397137"/>
                  <a:pt x="2493707" y="1396708"/>
                </a:cubicBezTo>
                <a:cubicBezTo>
                  <a:pt x="2490802" y="1396270"/>
                  <a:pt x="2488792" y="1393546"/>
                  <a:pt x="2489230" y="1390631"/>
                </a:cubicBezTo>
                <a:cubicBezTo>
                  <a:pt x="2489668" y="1387726"/>
                  <a:pt x="2492383" y="1385716"/>
                  <a:pt x="2495298" y="1386154"/>
                </a:cubicBezTo>
                <a:close/>
                <a:moveTo>
                  <a:pt x="1920749" y="1384249"/>
                </a:moveTo>
                <a:cubicBezTo>
                  <a:pt x="1920768" y="1384249"/>
                  <a:pt x="1920787" y="1384258"/>
                  <a:pt x="1920816" y="1384258"/>
                </a:cubicBezTo>
                <a:cubicBezTo>
                  <a:pt x="1928655" y="1385506"/>
                  <a:pt x="1933998" y="1392878"/>
                  <a:pt x="1932750" y="1400727"/>
                </a:cubicBezTo>
                <a:cubicBezTo>
                  <a:pt x="1931503" y="1408547"/>
                  <a:pt x="1924168" y="1413890"/>
                  <a:pt x="1916348" y="1412671"/>
                </a:cubicBezTo>
                <a:cubicBezTo>
                  <a:pt x="1908500" y="1411461"/>
                  <a:pt x="1903118" y="1404108"/>
                  <a:pt x="1904337" y="1396260"/>
                </a:cubicBezTo>
                <a:cubicBezTo>
                  <a:pt x="1905547" y="1388411"/>
                  <a:pt x="1912900" y="1383029"/>
                  <a:pt x="1920749" y="1384249"/>
                </a:cubicBezTo>
                <a:close/>
                <a:moveTo>
                  <a:pt x="1689863" y="1380820"/>
                </a:moveTo>
                <a:cubicBezTo>
                  <a:pt x="1697712" y="1382086"/>
                  <a:pt x="1703065" y="1389440"/>
                  <a:pt x="1701864" y="1397298"/>
                </a:cubicBezTo>
                <a:cubicBezTo>
                  <a:pt x="1700617" y="1405118"/>
                  <a:pt x="1693282" y="1410461"/>
                  <a:pt x="1685462" y="1409242"/>
                </a:cubicBezTo>
                <a:cubicBezTo>
                  <a:pt x="1677614" y="1408032"/>
                  <a:pt x="1672232" y="1400679"/>
                  <a:pt x="1673451" y="1392831"/>
                </a:cubicBezTo>
                <a:cubicBezTo>
                  <a:pt x="1674661" y="1384982"/>
                  <a:pt x="1682014" y="1379600"/>
                  <a:pt x="1689863" y="1380820"/>
                </a:cubicBezTo>
                <a:close/>
                <a:moveTo>
                  <a:pt x="796799" y="1376914"/>
                </a:moveTo>
                <a:cubicBezTo>
                  <a:pt x="796809" y="1376914"/>
                  <a:pt x="796817" y="1376914"/>
                  <a:pt x="796827" y="1376914"/>
                </a:cubicBezTo>
                <a:cubicBezTo>
                  <a:pt x="804156" y="1378057"/>
                  <a:pt x="809176" y="1384915"/>
                  <a:pt x="808039" y="1392249"/>
                </a:cubicBezTo>
                <a:cubicBezTo>
                  <a:pt x="806903" y="1399565"/>
                  <a:pt x="800057" y="1404584"/>
                  <a:pt x="792736" y="1403470"/>
                </a:cubicBezTo>
                <a:cubicBezTo>
                  <a:pt x="785403" y="1402346"/>
                  <a:pt x="780369" y="1395488"/>
                  <a:pt x="781491" y="1388154"/>
                </a:cubicBezTo>
                <a:cubicBezTo>
                  <a:pt x="782614" y="1380829"/>
                  <a:pt x="789467" y="1375790"/>
                  <a:pt x="796799" y="1376914"/>
                </a:cubicBezTo>
                <a:close/>
                <a:moveTo>
                  <a:pt x="1383159" y="1374152"/>
                </a:moveTo>
                <a:cubicBezTo>
                  <a:pt x="1390474" y="1375324"/>
                  <a:pt x="1395484" y="1382163"/>
                  <a:pt x="1394398" y="1389487"/>
                </a:cubicBezTo>
                <a:cubicBezTo>
                  <a:pt x="1393265" y="1396803"/>
                  <a:pt x="1386416" y="1401822"/>
                  <a:pt x="1379091" y="1400708"/>
                </a:cubicBezTo>
                <a:cubicBezTo>
                  <a:pt x="1371767" y="1399584"/>
                  <a:pt x="1366728" y="1392726"/>
                  <a:pt x="1367852" y="1385392"/>
                </a:cubicBezTo>
                <a:cubicBezTo>
                  <a:pt x="1368976" y="1378067"/>
                  <a:pt x="1375824" y="1373028"/>
                  <a:pt x="1383159" y="1374152"/>
                </a:cubicBezTo>
                <a:close/>
                <a:moveTo>
                  <a:pt x="2261173" y="1372914"/>
                </a:moveTo>
                <a:cubicBezTo>
                  <a:pt x="2261173" y="1372914"/>
                  <a:pt x="2261183" y="1372914"/>
                  <a:pt x="2261183" y="1372914"/>
                </a:cubicBezTo>
                <a:cubicBezTo>
                  <a:pt x="2269755" y="1374286"/>
                  <a:pt x="2275594" y="1382344"/>
                  <a:pt x="2274222" y="1390917"/>
                </a:cubicBezTo>
                <a:cubicBezTo>
                  <a:pt x="2272851" y="1399480"/>
                  <a:pt x="2264802" y="1405318"/>
                  <a:pt x="2256229" y="1403956"/>
                </a:cubicBezTo>
                <a:cubicBezTo>
                  <a:pt x="2247657" y="1402594"/>
                  <a:pt x="2241818" y="1394536"/>
                  <a:pt x="2243180" y="1385964"/>
                </a:cubicBezTo>
                <a:cubicBezTo>
                  <a:pt x="2244542" y="1377391"/>
                  <a:pt x="2252600" y="1371552"/>
                  <a:pt x="2261173" y="1372914"/>
                </a:cubicBezTo>
                <a:close/>
                <a:moveTo>
                  <a:pt x="714979" y="1372914"/>
                </a:moveTo>
                <a:cubicBezTo>
                  <a:pt x="715056" y="1372924"/>
                  <a:pt x="715133" y="1372933"/>
                  <a:pt x="715210" y="1372952"/>
                </a:cubicBezTo>
                <a:cubicBezTo>
                  <a:pt x="718425" y="1373505"/>
                  <a:pt x="720582" y="1376562"/>
                  <a:pt x="720027" y="1379772"/>
                </a:cubicBezTo>
                <a:cubicBezTo>
                  <a:pt x="719520" y="1383030"/>
                  <a:pt x="716479" y="1385268"/>
                  <a:pt x="713217" y="1384782"/>
                </a:cubicBezTo>
                <a:cubicBezTo>
                  <a:pt x="709938" y="1384296"/>
                  <a:pt x="707675" y="1381248"/>
                  <a:pt x="708162" y="1377972"/>
                </a:cubicBezTo>
                <a:cubicBezTo>
                  <a:pt x="708649" y="1374686"/>
                  <a:pt x="711700" y="1372428"/>
                  <a:pt x="714979" y="1372914"/>
                </a:cubicBezTo>
                <a:close/>
                <a:moveTo>
                  <a:pt x="1285718" y="1371009"/>
                </a:moveTo>
                <a:cubicBezTo>
                  <a:pt x="1293176" y="1372180"/>
                  <a:pt x="1298291" y="1379162"/>
                  <a:pt x="1297148" y="1386630"/>
                </a:cubicBezTo>
                <a:cubicBezTo>
                  <a:pt x="1297148" y="1386649"/>
                  <a:pt x="1297138" y="1386668"/>
                  <a:pt x="1297138" y="1386687"/>
                </a:cubicBezTo>
                <a:cubicBezTo>
                  <a:pt x="1295966" y="1394173"/>
                  <a:pt x="1288947" y="1399288"/>
                  <a:pt x="1281460" y="1398107"/>
                </a:cubicBezTo>
                <a:cubicBezTo>
                  <a:pt x="1273973" y="1396936"/>
                  <a:pt x="1268868" y="1389916"/>
                  <a:pt x="1270039" y="1382429"/>
                </a:cubicBezTo>
                <a:cubicBezTo>
                  <a:pt x="1271211" y="1374942"/>
                  <a:pt x="1278231" y="1369837"/>
                  <a:pt x="1285718" y="1371009"/>
                </a:cubicBezTo>
                <a:close/>
                <a:moveTo>
                  <a:pt x="2808480" y="1370628"/>
                </a:moveTo>
                <a:cubicBezTo>
                  <a:pt x="2809184" y="1370771"/>
                  <a:pt x="2809641" y="1371447"/>
                  <a:pt x="2809527" y="1372152"/>
                </a:cubicBezTo>
                <a:cubicBezTo>
                  <a:pt x="2809527" y="1372161"/>
                  <a:pt x="2809527" y="1372171"/>
                  <a:pt x="2809527" y="1372180"/>
                </a:cubicBezTo>
                <a:cubicBezTo>
                  <a:pt x="2809413" y="1372857"/>
                  <a:pt x="2808775" y="1373314"/>
                  <a:pt x="2808098" y="1373200"/>
                </a:cubicBezTo>
                <a:cubicBezTo>
                  <a:pt x="2807394" y="1373057"/>
                  <a:pt x="2806936" y="1372380"/>
                  <a:pt x="2807051" y="1371676"/>
                </a:cubicBezTo>
                <a:cubicBezTo>
                  <a:pt x="2807051" y="1371666"/>
                  <a:pt x="2807051" y="1371656"/>
                  <a:pt x="2807051" y="1371647"/>
                </a:cubicBezTo>
                <a:cubicBezTo>
                  <a:pt x="2807165" y="1370971"/>
                  <a:pt x="2807803" y="1370514"/>
                  <a:pt x="2808480" y="1370628"/>
                </a:cubicBezTo>
                <a:close/>
                <a:moveTo>
                  <a:pt x="2577403" y="1366723"/>
                </a:moveTo>
                <a:cubicBezTo>
                  <a:pt x="2577422" y="1366723"/>
                  <a:pt x="2577450" y="1366732"/>
                  <a:pt x="2577469" y="1366732"/>
                </a:cubicBezTo>
                <a:cubicBezTo>
                  <a:pt x="2579241" y="1367008"/>
                  <a:pt x="2580441" y="1368675"/>
                  <a:pt x="2580165" y="1370437"/>
                </a:cubicBezTo>
                <a:cubicBezTo>
                  <a:pt x="2579879" y="1372228"/>
                  <a:pt x="2578193" y="1373438"/>
                  <a:pt x="2576403" y="1373152"/>
                </a:cubicBezTo>
                <a:cubicBezTo>
                  <a:pt x="2574612" y="1372866"/>
                  <a:pt x="2573402" y="1371180"/>
                  <a:pt x="2573688" y="1369390"/>
                </a:cubicBezTo>
                <a:cubicBezTo>
                  <a:pt x="2573983" y="1367627"/>
                  <a:pt x="2575640" y="1366437"/>
                  <a:pt x="2577403" y="1366723"/>
                </a:cubicBezTo>
                <a:close/>
                <a:moveTo>
                  <a:pt x="1492124" y="1365389"/>
                </a:moveTo>
                <a:cubicBezTo>
                  <a:pt x="1499544" y="1366608"/>
                  <a:pt x="1504602" y="1373581"/>
                  <a:pt x="1503459" y="1381010"/>
                </a:cubicBezTo>
                <a:cubicBezTo>
                  <a:pt x="1502268" y="1388421"/>
                  <a:pt x="1495305" y="1393469"/>
                  <a:pt x="1487895" y="1392297"/>
                </a:cubicBezTo>
                <a:cubicBezTo>
                  <a:pt x="1480465" y="1391135"/>
                  <a:pt x="1475389" y="1384163"/>
                  <a:pt x="1476551" y="1376733"/>
                </a:cubicBezTo>
                <a:cubicBezTo>
                  <a:pt x="1477722" y="1369304"/>
                  <a:pt x="1484695" y="1364218"/>
                  <a:pt x="1492124" y="1365389"/>
                </a:cubicBezTo>
                <a:close/>
                <a:moveTo>
                  <a:pt x="1195039" y="1364151"/>
                </a:moveTo>
                <a:cubicBezTo>
                  <a:pt x="1195239" y="1364179"/>
                  <a:pt x="1195439" y="1364208"/>
                  <a:pt x="1195639" y="1364246"/>
                </a:cubicBezTo>
                <a:cubicBezTo>
                  <a:pt x="1202840" y="1365513"/>
                  <a:pt x="1207641" y="1372380"/>
                  <a:pt x="1206374" y="1379581"/>
                </a:cubicBezTo>
                <a:cubicBezTo>
                  <a:pt x="1205116" y="1386411"/>
                  <a:pt x="1198754" y="1391087"/>
                  <a:pt x="1191858" y="1390249"/>
                </a:cubicBezTo>
                <a:cubicBezTo>
                  <a:pt x="1184649" y="1389363"/>
                  <a:pt x="1179520" y="1382810"/>
                  <a:pt x="1180399" y="1375609"/>
                </a:cubicBezTo>
                <a:cubicBezTo>
                  <a:pt x="1181278" y="1368399"/>
                  <a:pt x="1187829" y="1363274"/>
                  <a:pt x="1195039" y="1364151"/>
                </a:cubicBezTo>
                <a:close/>
                <a:moveTo>
                  <a:pt x="634874" y="1363675"/>
                </a:moveTo>
                <a:cubicBezTo>
                  <a:pt x="635261" y="1363685"/>
                  <a:pt x="635645" y="1363742"/>
                  <a:pt x="636013" y="1363866"/>
                </a:cubicBezTo>
                <a:cubicBezTo>
                  <a:pt x="638012" y="1364523"/>
                  <a:pt x="639101" y="1366675"/>
                  <a:pt x="638444" y="1368676"/>
                </a:cubicBezTo>
                <a:cubicBezTo>
                  <a:pt x="637788" y="1370676"/>
                  <a:pt x="635635" y="1371762"/>
                  <a:pt x="633636" y="1371105"/>
                </a:cubicBezTo>
                <a:cubicBezTo>
                  <a:pt x="633249" y="1371095"/>
                  <a:pt x="632864" y="1371038"/>
                  <a:pt x="632496" y="1370914"/>
                </a:cubicBezTo>
                <a:cubicBezTo>
                  <a:pt x="630497" y="1370257"/>
                  <a:pt x="629408" y="1368104"/>
                  <a:pt x="630066" y="1366104"/>
                </a:cubicBezTo>
                <a:cubicBezTo>
                  <a:pt x="630722" y="1364104"/>
                  <a:pt x="632875" y="1363018"/>
                  <a:pt x="634874" y="1363675"/>
                </a:cubicBezTo>
                <a:close/>
                <a:moveTo>
                  <a:pt x="2018857" y="1362722"/>
                </a:moveTo>
                <a:cubicBezTo>
                  <a:pt x="2018866" y="1362722"/>
                  <a:pt x="2018876" y="1362722"/>
                  <a:pt x="2018876" y="1362722"/>
                </a:cubicBezTo>
                <a:cubicBezTo>
                  <a:pt x="2030049" y="1364493"/>
                  <a:pt x="2037678" y="1374980"/>
                  <a:pt x="2035907" y="1386153"/>
                </a:cubicBezTo>
                <a:cubicBezTo>
                  <a:pt x="2034144" y="1397317"/>
                  <a:pt x="2023667" y="1404937"/>
                  <a:pt x="2012504" y="1403184"/>
                </a:cubicBezTo>
                <a:cubicBezTo>
                  <a:pt x="2001331" y="1401431"/>
                  <a:pt x="1993692" y="1390944"/>
                  <a:pt x="1995444" y="1379772"/>
                </a:cubicBezTo>
                <a:cubicBezTo>
                  <a:pt x="1997206" y="1368599"/>
                  <a:pt x="2007684" y="1360969"/>
                  <a:pt x="2018857" y="1362722"/>
                </a:cubicBezTo>
                <a:close/>
                <a:moveTo>
                  <a:pt x="1108361" y="1355483"/>
                </a:moveTo>
                <a:cubicBezTo>
                  <a:pt x="1108478" y="1355502"/>
                  <a:pt x="1108593" y="1355521"/>
                  <a:pt x="1108708" y="1355540"/>
                </a:cubicBezTo>
                <a:cubicBezTo>
                  <a:pt x="1115488" y="1356778"/>
                  <a:pt x="1119981" y="1363274"/>
                  <a:pt x="1118744" y="1370056"/>
                </a:cubicBezTo>
                <a:cubicBezTo>
                  <a:pt x="1117502" y="1376562"/>
                  <a:pt x="1111357" y="1380943"/>
                  <a:pt x="1104799" y="1379991"/>
                </a:cubicBezTo>
                <a:cubicBezTo>
                  <a:pt x="1098032" y="1379010"/>
                  <a:pt x="1093343" y="1372723"/>
                  <a:pt x="1094326" y="1365951"/>
                </a:cubicBezTo>
                <a:cubicBezTo>
                  <a:pt x="1095310" y="1359188"/>
                  <a:pt x="1101594" y="1354502"/>
                  <a:pt x="1108361" y="1355483"/>
                </a:cubicBezTo>
                <a:close/>
                <a:moveTo>
                  <a:pt x="2345850" y="1353864"/>
                </a:moveTo>
                <a:cubicBezTo>
                  <a:pt x="2345898" y="1353873"/>
                  <a:pt x="2345955" y="1353883"/>
                  <a:pt x="2346003" y="1353892"/>
                </a:cubicBezTo>
                <a:cubicBezTo>
                  <a:pt x="2353527" y="1355131"/>
                  <a:pt x="2358623" y="1362246"/>
                  <a:pt x="2357375" y="1369771"/>
                </a:cubicBezTo>
                <a:cubicBezTo>
                  <a:pt x="2357375" y="1369780"/>
                  <a:pt x="2357375" y="1369790"/>
                  <a:pt x="2357366" y="1369799"/>
                </a:cubicBezTo>
                <a:cubicBezTo>
                  <a:pt x="2356147" y="1377391"/>
                  <a:pt x="2349013" y="1382544"/>
                  <a:pt x="2341431" y="1381324"/>
                </a:cubicBezTo>
                <a:cubicBezTo>
                  <a:pt x="2333849" y="1380105"/>
                  <a:pt x="2328686" y="1372971"/>
                  <a:pt x="2329915" y="1365380"/>
                </a:cubicBezTo>
                <a:cubicBezTo>
                  <a:pt x="2331134" y="1357798"/>
                  <a:pt x="2338268" y="1352645"/>
                  <a:pt x="2345850" y="1353864"/>
                </a:cubicBezTo>
                <a:close/>
                <a:moveTo>
                  <a:pt x="555054" y="1353102"/>
                </a:moveTo>
                <a:cubicBezTo>
                  <a:pt x="555109" y="1353112"/>
                  <a:pt x="555163" y="1353121"/>
                  <a:pt x="555217" y="1353131"/>
                </a:cubicBezTo>
                <a:cubicBezTo>
                  <a:pt x="556664" y="1353407"/>
                  <a:pt x="557615" y="1354798"/>
                  <a:pt x="557340" y="1356246"/>
                </a:cubicBezTo>
                <a:cubicBezTo>
                  <a:pt x="557339" y="1356255"/>
                  <a:pt x="557338" y="1356265"/>
                  <a:pt x="557336" y="1356274"/>
                </a:cubicBezTo>
                <a:cubicBezTo>
                  <a:pt x="557091" y="1357779"/>
                  <a:pt x="555671" y="1358798"/>
                  <a:pt x="554165" y="1358551"/>
                </a:cubicBezTo>
                <a:cubicBezTo>
                  <a:pt x="552660" y="1358312"/>
                  <a:pt x="551638" y="1356893"/>
                  <a:pt x="551884" y="1355388"/>
                </a:cubicBezTo>
                <a:cubicBezTo>
                  <a:pt x="552129" y="1353874"/>
                  <a:pt x="553548" y="1352855"/>
                  <a:pt x="555054" y="1353102"/>
                </a:cubicBezTo>
                <a:close/>
                <a:moveTo>
                  <a:pt x="2887822" y="1349483"/>
                </a:moveTo>
                <a:cubicBezTo>
                  <a:pt x="2888003" y="1349378"/>
                  <a:pt x="2888213" y="1349378"/>
                  <a:pt x="2888394" y="1349483"/>
                </a:cubicBezTo>
                <a:cubicBezTo>
                  <a:pt x="2888641" y="1349521"/>
                  <a:pt x="2888832" y="1349711"/>
                  <a:pt x="2888870" y="1349959"/>
                </a:cubicBezTo>
                <a:cubicBezTo>
                  <a:pt x="2888775" y="1349959"/>
                  <a:pt x="2888298" y="1349959"/>
                  <a:pt x="2888298" y="1349959"/>
                </a:cubicBezTo>
                <a:close/>
                <a:moveTo>
                  <a:pt x="2657907" y="1346833"/>
                </a:moveTo>
                <a:lnTo>
                  <a:pt x="2659222" y="1348149"/>
                </a:lnTo>
                <a:cubicBezTo>
                  <a:pt x="2659222" y="1348987"/>
                  <a:pt x="2658536" y="1349673"/>
                  <a:pt x="2657698" y="1349673"/>
                </a:cubicBezTo>
                <a:cubicBezTo>
                  <a:pt x="2656917" y="1349483"/>
                  <a:pt x="2656393" y="1348759"/>
                  <a:pt x="2656460" y="1347959"/>
                </a:cubicBezTo>
                <a:close/>
                <a:moveTo>
                  <a:pt x="2657698" y="1346625"/>
                </a:moveTo>
                <a:lnTo>
                  <a:pt x="2658174" y="1346625"/>
                </a:lnTo>
                <a:lnTo>
                  <a:pt x="2657907" y="1346833"/>
                </a:lnTo>
                <a:close/>
                <a:moveTo>
                  <a:pt x="1749299" y="1345672"/>
                </a:moveTo>
                <a:cubicBezTo>
                  <a:pt x="1757995" y="1347082"/>
                  <a:pt x="1763911" y="1355264"/>
                  <a:pt x="1762539" y="1363960"/>
                </a:cubicBezTo>
                <a:cubicBezTo>
                  <a:pt x="1762539" y="1363989"/>
                  <a:pt x="1762530" y="1364008"/>
                  <a:pt x="1762530" y="1364036"/>
                </a:cubicBezTo>
                <a:cubicBezTo>
                  <a:pt x="1761110" y="1372761"/>
                  <a:pt x="1752890" y="1378676"/>
                  <a:pt x="1744165" y="1377267"/>
                </a:cubicBezTo>
                <a:cubicBezTo>
                  <a:pt x="1735440" y="1375847"/>
                  <a:pt x="1729516" y="1367627"/>
                  <a:pt x="1730935" y="1358902"/>
                </a:cubicBezTo>
                <a:cubicBezTo>
                  <a:pt x="1732354" y="1350178"/>
                  <a:pt x="1740574" y="1344253"/>
                  <a:pt x="1749299" y="1345672"/>
                </a:cubicBezTo>
                <a:close/>
                <a:moveTo>
                  <a:pt x="1024828" y="1343768"/>
                </a:moveTo>
                <a:cubicBezTo>
                  <a:pt x="1032288" y="1344939"/>
                  <a:pt x="1037398" y="1351921"/>
                  <a:pt x="1036258" y="1359389"/>
                </a:cubicBezTo>
                <a:cubicBezTo>
                  <a:pt x="1036255" y="1359408"/>
                  <a:pt x="1036252" y="1359427"/>
                  <a:pt x="1036249" y="1359446"/>
                </a:cubicBezTo>
                <a:cubicBezTo>
                  <a:pt x="1035073" y="1366932"/>
                  <a:pt x="1028054" y="1372047"/>
                  <a:pt x="1020570" y="1370866"/>
                </a:cubicBezTo>
                <a:cubicBezTo>
                  <a:pt x="1013087" y="1369695"/>
                  <a:pt x="1007973" y="1362675"/>
                  <a:pt x="1009149" y="1355188"/>
                </a:cubicBezTo>
                <a:cubicBezTo>
                  <a:pt x="1010325" y="1347701"/>
                  <a:pt x="1017345" y="1342596"/>
                  <a:pt x="1024828" y="1343768"/>
                </a:cubicBezTo>
                <a:close/>
                <a:moveTo>
                  <a:pt x="2109725" y="1341481"/>
                </a:moveTo>
                <a:cubicBezTo>
                  <a:pt x="2109859" y="1341501"/>
                  <a:pt x="2110002" y="1341520"/>
                  <a:pt x="2110135" y="1341539"/>
                </a:cubicBezTo>
                <a:cubicBezTo>
                  <a:pt x="2122394" y="1343510"/>
                  <a:pt x="2130738" y="1355036"/>
                  <a:pt x="2128775" y="1367294"/>
                </a:cubicBezTo>
                <a:cubicBezTo>
                  <a:pt x="2126842" y="1379391"/>
                  <a:pt x="2115564" y="1387716"/>
                  <a:pt x="2103429" y="1386001"/>
                </a:cubicBezTo>
                <a:cubicBezTo>
                  <a:pt x="2091142" y="1384258"/>
                  <a:pt x="2082589" y="1372885"/>
                  <a:pt x="2084322" y="1360589"/>
                </a:cubicBezTo>
                <a:cubicBezTo>
                  <a:pt x="2086056" y="1348301"/>
                  <a:pt x="2097429" y="1339748"/>
                  <a:pt x="2109725" y="1341481"/>
                </a:cubicBezTo>
                <a:close/>
                <a:moveTo>
                  <a:pt x="476378" y="1340338"/>
                </a:moveTo>
                <a:cubicBezTo>
                  <a:pt x="478466" y="1340681"/>
                  <a:pt x="479902" y="1342624"/>
                  <a:pt x="479616" y="1344720"/>
                </a:cubicBezTo>
                <a:cubicBezTo>
                  <a:pt x="479616" y="1344720"/>
                  <a:pt x="479615" y="1344720"/>
                  <a:pt x="479615" y="1344729"/>
                </a:cubicBezTo>
                <a:cubicBezTo>
                  <a:pt x="479272" y="1346806"/>
                  <a:pt x="477311" y="1348206"/>
                  <a:pt x="475235" y="1347863"/>
                </a:cubicBezTo>
                <a:cubicBezTo>
                  <a:pt x="473312" y="1347472"/>
                  <a:pt x="471998" y="1345691"/>
                  <a:pt x="472198" y="1343739"/>
                </a:cubicBezTo>
                <a:cubicBezTo>
                  <a:pt x="472413" y="1341643"/>
                  <a:pt x="474284" y="1340119"/>
                  <a:pt x="476378" y="1340338"/>
                </a:cubicBezTo>
                <a:close/>
                <a:moveTo>
                  <a:pt x="1858646" y="1338433"/>
                </a:moveTo>
                <a:cubicBezTo>
                  <a:pt x="1867742" y="1339900"/>
                  <a:pt x="1874000" y="1348358"/>
                  <a:pt x="1872743" y="1357483"/>
                </a:cubicBezTo>
                <a:cubicBezTo>
                  <a:pt x="1872724" y="1357617"/>
                  <a:pt x="1872705" y="1357741"/>
                  <a:pt x="1872686" y="1357874"/>
                </a:cubicBezTo>
                <a:cubicBezTo>
                  <a:pt x="1871190" y="1367113"/>
                  <a:pt x="1862494" y="1373400"/>
                  <a:pt x="1853245" y="1371914"/>
                </a:cubicBezTo>
                <a:cubicBezTo>
                  <a:pt x="1844006" y="1370418"/>
                  <a:pt x="1837720" y="1361712"/>
                  <a:pt x="1839205" y="1352473"/>
                </a:cubicBezTo>
                <a:cubicBezTo>
                  <a:pt x="1840701" y="1343224"/>
                  <a:pt x="1849397" y="1336938"/>
                  <a:pt x="1858646" y="1338433"/>
                </a:cubicBezTo>
                <a:close/>
                <a:moveTo>
                  <a:pt x="2428337" y="1334147"/>
                </a:moveTo>
                <a:cubicBezTo>
                  <a:pt x="2434956" y="1335223"/>
                  <a:pt x="2439462" y="1341434"/>
                  <a:pt x="2438433" y="1348053"/>
                </a:cubicBezTo>
                <a:cubicBezTo>
                  <a:pt x="2438424" y="1348120"/>
                  <a:pt x="2438414" y="1348177"/>
                  <a:pt x="2438405" y="1348244"/>
                </a:cubicBezTo>
                <a:cubicBezTo>
                  <a:pt x="2437338" y="1354788"/>
                  <a:pt x="2431166" y="1359217"/>
                  <a:pt x="2424622" y="1358150"/>
                </a:cubicBezTo>
                <a:cubicBezTo>
                  <a:pt x="2423907" y="1358102"/>
                  <a:pt x="2423193" y="1357997"/>
                  <a:pt x="2422498" y="1357817"/>
                </a:cubicBezTo>
                <a:cubicBezTo>
                  <a:pt x="2415954" y="1356207"/>
                  <a:pt x="2411963" y="1349597"/>
                  <a:pt x="2413582" y="1343062"/>
                </a:cubicBezTo>
                <a:cubicBezTo>
                  <a:pt x="2415192" y="1336528"/>
                  <a:pt x="2421802" y="1332537"/>
                  <a:pt x="2428337" y="1334147"/>
                </a:cubicBezTo>
                <a:close/>
                <a:moveTo>
                  <a:pt x="943008" y="1332718"/>
                </a:moveTo>
                <a:cubicBezTo>
                  <a:pt x="949828" y="1334194"/>
                  <a:pt x="954450" y="1340557"/>
                  <a:pt x="953748" y="1347501"/>
                </a:cubicBezTo>
                <a:cubicBezTo>
                  <a:pt x="952986" y="1355035"/>
                  <a:pt x="946259" y="1360531"/>
                  <a:pt x="938722" y="1359769"/>
                </a:cubicBezTo>
                <a:cubicBezTo>
                  <a:pt x="938209" y="1359721"/>
                  <a:pt x="937700" y="1359636"/>
                  <a:pt x="937196" y="1359531"/>
                </a:cubicBezTo>
                <a:cubicBezTo>
                  <a:pt x="929793" y="1357921"/>
                  <a:pt x="925092" y="1350616"/>
                  <a:pt x="926697" y="1343215"/>
                </a:cubicBezTo>
                <a:cubicBezTo>
                  <a:pt x="928302" y="1335814"/>
                  <a:pt x="935605" y="1331118"/>
                  <a:pt x="943008" y="1332718"/>
                </a:cubicBezTo>
                <a:close/>
                <a:moveTo>
                  <a:pt x="397797" y="1330337"/>
                </a:moveTo>
                <a:cubicBezTo>
                  <a:pt x="398901" y="1330518"/>
                  <a:pt x="399647" y="1331566"/>
                  <a:pt x="399463" y="1332671"/>
                </a:cubicBezTo>
                <a:cubicBezTo>
                  <a:pt x="399280" y="1333776"/>
                  <a:pt x="398235" y="1334519"/>
                  <a:pt x="397130" y="1334338"/>
                </a:cubicBezTo>
                <a:cubicBezTo>
                  <a:pt x="396025" y="1334157"/>
                  <a:pt x="395279" y="1333109"/>
                  <a:pt x="395463" y="1332004"/>
                </a:cubicBezTo>
                <a:cubicBezTo>
                  <a:pt x="395647" y="1330899"/>
                  <a:pt x="396692" y="1330156"/>
                  <a:pt x="397797" y="1330337"/>
                </a:cubicBezTo>
                <a:close/>
                <a:moveTo>
                  <a:pt x="2195069" y="1328146"/>
                </a:moveTo>
                <a:cubicBezTo>
                  <a:pt x="2195069" y="1328146"/>
                  <a:pt x="2195078" y="1328146"/>
                  <a:pt x="2195078" y="1328146"/>
                </a:cubicBezTo>
                <a:cubicBezTo>
                  <a:pt x="2203651" y="1329518"/>
                  <a:pt x="2209490" y="1337576"/>
                  <a:pt x="2208118" y="1346149"/>
                </a:cubicBezTo>
                <a:cubicBezTo>
                  <a:pt x="2206747" y="1354712"/>
                  <a:pt x="2198698" y="1360550"/>
                  <a:pt x="2190126" y="1359188"/>
                </a:cubicBezTo>
                <a:cubicBezTo>
                  <a:pt x="2181553" y="1357826"/>
                  <a:pt x="2175714" y="1349768"/>
                  <a:pt x="2177076" y="1341196"/>
                </a:cubicBezTo>
                <a:cubicBezTo>
                  <a:pt x="2178438" y="1332623"/>
                  <a:pt x="2186496" y="1326784"/>
                  <a:pt x="2195069" y="1328146"/>
                </a:cubicBezTo>
                <a:close/>
                <a:moveTo>
                  <a:pt x="1439356" y="1322432"/>
                </a:moveTo>
                <a:cubicBezTo>
                  <a:pt x="1439404" y="1322442"/>
                  <a:pt x="1439451" y="1322442"/>
                  <a:pt x="1439489" y="1322451"/>
                </a:cubicBezTo>
                <a:cubicBezTo>
                  <a:pt x="1446766" y="1323642"/>
                  <a:pt x="1451691" y="1330500"/>
                  <a:pt x="1450500" y="1337767"/>
                </a:cubicBezTo>
                <a:cubicBezTo>
                  <a:pt x="1450500" y="1337786"/>
                  <a:pt x="1450491" y="1337805"/>
                  <a:pt x="1450491" y="1337815"/>
                </a:cubicBezTo>
                <a:cubicBezTo>
                  <a:pt x="1449319" y="1345140"/>
                  <a:pt x="1442433" y="1350131"/>
                  <a:pt x="1435108" y="1348950"/>
                </a:cubicBezTo>
                <a:cubicBezTo>
                  <a:pt x="1427783" y="1347778"/>
                  <a:pt x="1422792" y="1340892"/>
                  <a:pt x="1423973" y="1333567"/>
                </a:cubicBezTo>
                <a:cubicBezTo>
                  <a:pt x="1425145" y="1326242"/>
                  <a:pt x="1432031" y="1321260"/>
                  <a:pt x="1439356" y="1322432"/>
                </a:cubicBezTo>
                <a:close/>
                <a:moveTo>
                  <a:pt x="1954753" y="1322431"/>
                </a:moveTo>
                <a:cubicBezTo>
                  <a:pt x="1963831" y="1323898"/>
                  <a:pt x="1970031" y="1332394"/>
                  <a:pt x="1968660" y="1341481"/>
                </a:cubicBezTo>
                <a:cubicBezTo>
                  <a:pt x="1968650" y="1341538"/>
                  <a:pt x="1968641" y="1341595"/>
                  <a:pt x="1968631" y="1341653"/>
                </a:cubicBezTo>
                <a:cubicBezTo>
                  <a:pt x="1967155" y="1350787"/>
                  <a:pt x="1958554" y="1357007"/>
                  <a:pt x="1949410" y="1355531"/>
                </a:cubicBezTo>
                <a:cubicBezTo>
                  <a:pt x="1940275" y="1354054"/>
                  <a:pt x="1934056" y="1345453"/>
                  <a:pt x="1935532" y="1336309"/>
                </a:cubicBezTo>
                <a:cubicBezTo>
                  <a:pt x="1937008" y="1327175"/>
                  <a:pt x="1945609" y="1320955"/>
                  <a:pt x="1954753" y="1322431"/>
                </a:cubicBezTo>
                <a:close/>
                <a:moveTo>
                  <a:pt x="862521" y="1320621"/>
                </a:moveTo>
                <a:cubicBezTo>
                  <a:pt x="862578" y="1320631"/>
                  <a:pt x="862636" y="1320640"/>
                  <a:pt x="862693" y="1320650"/>
                </a:cubicBezTo>
                <a:cubicBezTo>
                  <a:pt x="870529" y="1321955"/>
                  <a:pt x="875825" y="1329356"/>
                  <a:pt x="874523" y="1337195"/>
                </a:cubicBezTo>
                <a:cubicBezTo>
                  <a:pt x="874522" y="1337204"/>
                  <a:pt x="874521" y="1337204"/>
                  <a:pt x="874520" y="1337214"/>
                </a:cubicBezTo>
                <a:cubicBezTo>
                  <a:pt x="873252" y="1345110"/>
                  <a:pt x="865824" y="1350482"/>
                  <a:pt x="857929" y="1349215"/>
                </a:cubicBezTo>
                <a:cubicBezTo>
                  <a:pt x="850034" y="1347939"/>
                  <a:pt x="844662" y="1340519"/>
                  <a:pt x="845931" y="1332623"/>
                </a:cubicBezTo>
                <a:cubicBezTo>
                  <a:pt x="847198" y="1324727"/>
                  <a:pt x="854627" y="1319355"/>
                  <a:pt x="862521" y="1320621"/>
                </a:cubicBezTo>
                <a:close/>
                <a:moveTo>
                  <a:pt x="1618235" y="1319574"/>
                </a:moveTo>
                <a:cubicBezTo>
                  <a:pt x="1618254" y="1319574"/>
                  <a:pt x="1618273" y="1319583"/>
                  <a:pt x="1618302" y="1319583"/>
                </a:cubicBezTo>
                <a:cubicBezTo>
                  <a:pt x="1626141" y="1320831"/>
                  <a:pt x="1631484" y="1328203"/>
                  <a:pt x="1630236" y="1336052"/>
                </a:cubicBezTo>
                <a:cubicBezTo>
                  <a:pt x="1628989" y="1343872"/>
                  <a:pt x="1621654" y="1349215"/>
                  <a:pt x="1613834" y="1347996"/>
                </a:cubicBezTo>
                <a:cubicBezTo>
                  <a:pt x="1605986" y="1346787"/>
                  <a:pt x="1600604" y="1339433"/>
                  <a:pt x="1601823" y="1331585"/>
                </a:cubicBezTo>
                <a:cubicBezTo>
                  <a:pt x="1603033" y="1323736"/>
                  <a:pt x="1610386" y="1318354"/>
                  <a:pt x="1618235" y="1319574"/>
                </a:cubicBezTo>
                <a:close/>
                <a:moveTo>
                  <a:pt x="1343153" y="1318526"/>
                </a:moveTo>
                <a:cubicBezTo>
                  <a:pt x="1343172" y="1318526"/>
                  <a:pt x="1343181" y="1318526"/>
                  <a:pt x="1343200" y="1318535"/>
                </a:cubicBezTo>
                <a:cubicBezTo>
                  <a:pt x="1350782" y="1319726"/>
                  <a:pt x="1355964" y="1326841"/>
                  <a:pt x="1354773" y="1334433"/>
                </a:cubicBezTo>
                <a:cubicBezTo>
                  <a:pt x="1353583" y="1342005"/>
                  <a:pt x="1346496" y="1347177"/>
                  <a:pt x="1338924" y="1346015"/>
                </a:cubicBezTo>
                <a:cubicBezTo>
                  <a:pt x="1331332" y="1344843"/>
                  <a:pt x="1326122" y="1337747"/>
                  <a:pt x="1327294" y="1330156"/>
                </a:cubicBezTo>
                <a:cubicBezTo>
                  <a:pt x="1328465" y="1322565"/>
                  <a:pt x="1335561" y="1317354"/>
                  <a:pt x="1343153" y="1318526"/>
                </a:cubicBezTo>
                <a:close/>
                <a:moveTo>
                  <a:pt x="2508727" y="1317955"/>
                </a:moveTo>
                <a:cubicBezTo>
                  <a:pt x="2512299" y="1318536"/>
                  <a:pt x="2514728" y="1321908"/>
                  <a:pt x="2514157" y="1325480"/>
                </a:cubicBezTo>
                <a:cubicBezTo>
                  <a:pt x="2514157" y="1325489"/>
                  <a:pt x="2514157" y="1325499"/>
                  <a:pt x="2514157" y="1325499"/>
                </a:cubicBezTo>
                <a:cubicBezTo>
                  <a:pt x="2513566" y="1329080"/>
                  <a:pt x="2510185" y="1331509"/>
                  <a:pt x="2506603" y="1330928"/>
                </a:cubicBezTo>
                <a:cubicBezTo>
                  <a:pt x="2503022" y="1330338"/>
                  <a:pt x="2500593" y="1326966"/>
                  <a:pt x="2501184" y="1323384"/>
                </a:cubicBezTo>
                <a:cubicBezTo>
                  <a:pt x="2501764" y="1319803"/>
                  <a:pt x="2505146" y="1317374"/>
                  <a:pt x="2508727" y="1317955"/>
                </a:cubicBezTo>
                <a:close/>
                <a:moveTo>
                  <a:pt x="782702" y="1310620"/>
                </a:moveTo>
                <a:cubicBezTo>
                  <a:pt x="783333" y="1310668"/>
                  <a:pt x="783959" y="1310773"/>
                  <a:pt x="784575" y="1310915"/>
                </a:cubicBezTo>
                <a:cubicBezTo>
                  <a:pt x="791544" y="1312535"/>
                  <a:pt x="795877" y="1319498"/>
                  <a:pt x="794255" y="1326470"/>
                </a:cubicBezTo>
                <a:cubicBezTo>
                  <a:pt x="792633" y="1333433"/>
                  <a:pt x="785670" y="1337766"/>
                  <a:pt x="778702" y="1336147"/>
                </a:cubicBezTo>
                <a:cubicBezTo>
                  <a:pt x="772445" y="1334690"/>
                  <a:pt x="768201" y="1328870"/>
                  <a:pt x="768728" y="1322469"/>
                </a:cubicBezTo>
                <a:cubicBezTo>
                  <a:pt x="769316" y="1315335"/>
                  <a:pt x="775572" y="1310030"/>
                  <a:pt x="782702" y="1310620"/>
                </a:cubicBezTo>
                <a:close/>
                <a:moveTo>
                  <a:pt x="1551179" y="1309763"/>
                </a:moveTo>
                <a:cubicBezTo>
                  <a:pt x="1551227" y="1309773"/>
                  <a:pt x="1551265" y="1309773"/>
                  <a:pt x="1551312" y="1309783"/>
                </a:cubicBezTo>
                <a:cubicBezTo>
                  <a:pt x="1558742" y="1310973"/>
                  <a:pt x="1563799" y="1317955"/>
                  <a:pt x="1562609" y="1325384"/>
                </a:cubicBezTo>
                <a:cubicBezTo>
                  <a:pt x="1561428" y="1332766"/>
                  <a:pt x="1554532" y="1337815"/>
                  <a:pt x="1547140" y="1336700"/>
                </a:cubicBezTo>
                <a:cubicBezTo>
                  <a:pt x="1539701" y="1335586"/>
                  <a:pt x="1534577" y="1328652"/>
                  <a:pt x="1535691" y="1321213"/>
                </a:cubicBezTo>
                <a:cubicBezTo>
                  <a:pt x="1536806" y="1313774"/>
                  <a:pt x="1543740" y="1308649"/>
                  <a:pt x="1551179" y="1309763"/>
                </a:cubicBezTo>
                <a:close/>
                <a:moveTo>
                  <a:pt x="1254951" y="1309287"/>
                </a:moveTo>
                <a:cubicBezTo>
                  <a:pt x="1262943" y="1310554"/>
                  <a:pt x="1268401" y="1318059"/>
                  <a:pt x="1267143" y="1326051"/>
                </a:cubicBezTo>
                <a:cubicBezTo>
                  <a:pt x="1267143" y="1326060"/>
                  <a:pt x="1267143" y="1326070"/>
                  <a:pt x="1267143" y="1326070"/>
                </a:cubicBezTo>
                <a:cubicBezTo>
                  <a:pt x="1265867" y="1334071"/>
                  <a:pt x="1258352" y="1339529"/>
                  <a:pt x="1250351" y="1338262"/>
                </a:cubicBezTo>
                <a:cubicBezTo>
                  <a:pt x="1242350" y="1336995"/>
                  <a:pt x="1236892" y="1329480"/>
                  <a:pt x="1238168" y="1321479"/>
                </a:cubicBezTo>
                <a:cubicBezTo>
                  <a:pt x="1239435" y="1313478"/>
                  <a:pt x="1246950" y="1308020"/>
                  <a:pt x="1254951" y="1309287"/>
                </a:cubicBezTo>
                <a:close/>
                <a:moveTo>
                  <a:pt x="2278508" y="1306620"/>
                </a:moveTo>
                <a:cubicBezTo>
                  <a:pt x="2287205" y="1308030"/>
                  <a:pt x="2293120" y="1316212"/>
                  <a:pt x="2291748" y="1324908"/>
                </a:cubicBezTo>
                <a:cubicBezTo>
                  <a:pt x="2291748" y="1324937"/>
                  <a:pt x="2291739" y="1324956"/>
                  <a:pt x="2291739" y="1324985"/>
                </a:cubicBezTo>
                <a:cubicBezTo>
                  <a:pt x="2290319" y="1333709"/>
                  <a:pt x="2282099" y="1339624"/>
                  <a:pt x="2273374" y="1338205"/>
                </a:cubicBezTo>
                <a:cubicBezTo>
                  <a:pt x="2264649" y="1336795"/>
                  <a:pt x="2258725" y="1328575"/>
                  <a:pt x="2260144" y="1319851"/>
                </a:cubicBezTo>
                <a:cubicBezTo>
                  <a:pt x="2261563" y="1311126"/>
                  <a:pt x="2269783" y="1305201"/>
                  <a:pt x="2278508" y="1306620"/>
                </a:cubicBezTo>
                <a:close/>
                <a:moveTo>
                  <a:pt x="2817147" y="1303381"/>
                </a:moveTo>
                <a:cubicBezTo>
                  <a:pt x="2817433" y="1303381"/>
                  <a:pt x="2817147" y="1304429"/>
                  <a:pt x="2817147" y="1304429"/>
                </a:cubicBezTo>
                <a:cubicBezTo>
                  <a:pt x="2816966" y="1304534"/>
                  <a:pt x="2816756" y="1304534"/>
                  <a:pt x="2816575" y="1304429"/>
                </a:cubicBezTo>
                <a:cubicBezTo>
                  <a:pt x="2816575" y="1303858"/>
                  <a:pt x="2816575" y="1303858"/>
                  <a:pt x="2816575" y="1303858"/>
                </a:cubicBezTo>
                <a:cubicBezTo>
                  <a:pt x="2816623" y="1303581"/>
                  <a:pt x="2816861" y="1303381"/>
                  <a:pt x="2817147" y="1303381"/>
                </a:cubicBezTo>
                <a:close/>
                <a:moveTo>
                  <a:pt x="703168" y="1303381"/>
                </a:moveTo>
                <a:cubicBezTo>
                  <a:pt x="707698" y="1304163"/>
                  <a:pt x="710833" y="1308344"/>
                  <a:pt x="710312" y="1312906"/>
                </a:cubicBezTo>
                <a:cubicBezTo>
                  <a:pt x="710300" y="1313011"/>
                  <a:pt x="710285" y="1313106"/>
                  <a:pt x="710269" y="1313211"/>
                </a:cubicBezTo>
                <a:cubicBezTo>
                  <a:pt x="709517" y="1317879"/>
                  <a:pt x="705117" y="1321060"/>
                  <a:pt x="700443" y="1320307"/>
                </a:cubicBezTo>
                <a:cubicBezTo>
                  <a:pt x="695768" y="1319555"/>
                  <a:pt x="692590" y="1315154"/>
                  <a:pt x="693342" y="1310478"/>
                </a:cubicBezTo>
                <a:cubicBezTo>
                  <a:pt x="694095" y="1305810"/>
                  <a:pt x="698494" y="1302629"/>
                  <a:pt x="703168" y="1303381"/>
                </a:cubicBezTo>
                <a:close/>
                <a:moveTo>
                  <a:pt x="2587499" y="1300524"/>
                </a:moveTo>
                <a:cubicBezTo>
                  <a:pt x="2587575" y="1300533"/>
                  <a:pt x="2587661" y="1300543"/>
                  <a:pt x="2587737" y="1300562"/>
                </a:cubicBezTo>
                <a:cubicBezTo>
                  <a:pt x="2588766" y="1300771"/>
                  <a:pt x="2589423" y="1301781"/>
                  <a:pt x="2589214" y="1302810"/>
                </a:cubicBezTo>
                <a:cubicBezTo>
                  <a:pt x="2588975" y="1303905"/>
                  <a:pt x="2587947" y="1304648"/>
                  <a:pt x="2586832" y="1304524"/>
                </a:cubicBezTo>
                <a:cubicBezTo>
                  <a:pt x="2585746" y="1304286"/>
                  <a:pt x="2585032" y="1303238"/>
                  <a:pt x="2585213" y="1302143"/>
                </a:cubicBezTo>
                <a:cubicBezTo>
                  <a:pt x="2585404" y="1301067"/>
                  <a:pt x="2586423" y="1300352"/>
                  <a:pt x="2587499" y="1300524"/>
                </a:cubicBezTo>
                <a:close/>
                <a:moveTo>
                  <a:pt x="1170560" y="1300428"/>
                </a:moveTo>
                <a:cubicBezTo>
                  <a:pt x="1177716" y="1301600"/>
                  <a:pt x="1182599" y="1308305"/>
                  <a:pt x="1181513" y="1315478"/>
                </a:cubicBezTo>
                <a:cubicBezTo>
                  <a:pt x="1180376" y="1322631"/>
                  <a:pt x="1173663" y="1327517"/>
                  <a:pt x="1166504" y="1326403"/>
                </a:cubicBezTo>
                <a:cubicBezTo>
                  <a:pt x="1159332" y="1325279"/>
                  <a:pt x="1154424" y="1318564"/>
                  <a:pt x="1155544" y="1311392"/>
                </a:cubicBezTo>
                <a:cubicBezTo>
                  <a:pt x="1156664" y="1304219"/>
                  <a:pt x="1163387" y="1299304"/>
                  <a:pt x="1170560" y="1300428"/>
                </a:cubicBezTo>
                <a:close/>
                <a:moveTo>
                  <a:pt x="1683386" y="1298333"/>
                </a:moveTo>
                <a:cubicBezTo>
                  <a:pt x="1692225" y="1299705"/>
                  <a:pt x="1698283" y="1307972"/>
                  <a:pt x="1696912" y="1316812"/>
                </a:cubicBezTo>
                <a:cubicBezTo>
                  <a:pt x="1695540" y="1325651"/>
                  <a:pt x="1687273" y="1331709"/>
                  <a:pt x="1678433" y="1330337"/>
                </a:cubicBezTo>
                <a:cubicBezTo>
                  <a:pt x="1669594" y="1328965"/>
                  <a:pt x="1663536" y="1320698"/>
                  <a:pt x="1664908" y="1311858"/>
                </a:cubicBezTo>
                <a:cubicBezTo>
                  <a:pt x="1666279" y="1303019"/>
                  <a:pt x="1674547" y="1296961"/>
                  <a:pt x="1683386" y="1298333"/>
                </a:cubicBezTo>
                <a:close/>
                <a:moveTo>
                  <a:pt x="2044575" y="1297381"/>
                </a:moveTo>
                <a:cubicBezTo>
                  <a:pt x="2044679" y="1297391"/>
                  <a:pt x="2044774" y="1297410"/>
                  <a:pt x="2044879" y="1297429"/>
                </a:cubicBezTo>
                <a:cubicBezTo>
                  <a:pt x="2057138" y="1299334"/>
                  <a:pt x="2065539" y="1310830"/>
                  <a:pt x="2063625" y="1323099"/>
                </a:cubicBezTo>
                <a:cubicBezTo>
                  <a:pt x="2061729" y="1335252"/>
                  <a:pt x="2050423" y="1343625"/>
                  <a:pt x="2038250" y="1341891"/>
                </a:cubicBezTo>
                <a:cubicBezTo>
                  <a:pt x="2025963" y="1340148"/>
                  <a:pt x="2017409" y="1328766"/>
                  <a:pt x="2019162" y="1316479"/>
                </a:cubicBezTo>
                <a:cubicBezTo>
                  <a:pt x="2020905" y="1304182"/>
                  <a:pt x="2032287" y="1295638"/>
                  <a:pt x="2044575" y="1297381"/>
                </a:cubicBezTo>
                <a:close/>
                <a:moveTo>
                  <a:pt x="1796067" y="1295095"/>
                </a:moveTo>
                <a:cubicBezTo>
                  <a:pt x="1805135" y="1296610"/>
                  <a:pt x="1811364" y="1305030"/>
                  <a:pt x="1810164" y="1314145"/>
                </a:cubicBezTo>
                <a:cubicBezTo>
                  <a:pt x="1810145" y="1314279"/>
                  <a:pt x="1810126" y="1314402"/>
                  <a:pt x="1810107" y="1314536"/>
                </a:cubicBezTo>
                <a:cubicBezTo>
                  <a:pt x="1808612" y="1323775"/>
                  <a:pt x="1799915" y="1330061"/>
                  <a:pt x="1790666" y="1328576"/>
                </a:cubicBezTo>
                <a:cubicBezTo>
                  <a:pt x="1781427" y="1327080"/>
                  <a:pt x="1775141" y="1318374"/>
                  <a:pt x="1776627" y="1309135"/>
                </a:cubicBezTo>
                <a:cubicBezTo>
                  <a:pt x="1778122" y="1299886"/>
                  <a:pt x="1786818" y="1293600"/>
                  <a:pt x="1796067" y="1295095"/>
                </a:cubicBezTo>
                <a:close/>
                <a:moveTo>
                  <a:pt x="624301" y="1294904"/>
                </a:moveTo>
                <a:lnTo>
                  <a:pt x="624301" y="1295381"/>
                </a:lnTo>
                <a:cubicBezTo>
                  <a:pt x="625810" y="1296133"/>
                  <a:pt x="626842" y="1297590"/>
                  <a:pt x="627055" y="1299267"/>
                </a:cubicBezTo>
                <a:cubicBezTo>
                  <a:pt x="627405" y="1302029"/>
                  <a:pt x="625448" y="1304553"/>
                  <a:pt x="622682" y="1304906"/>
                </a:cubicBezTo>
                <a:cubicBezTo>
                  <a:pt x="622670" y="1304906"/>
                  <a:pt x="622659" y="1304906"/>
                  <a:pt x="622647" y="1304896"/>
                </a:cubicBezTo>
                <a:cubicBezTo>
                  <a:pt x="619896" y="1304448"/>
                  <a:pt x="618035" y="1301848"/>
                  <a:pt x="618491" y="1299095"/>
                </a:cubicBezTo>
                <a:cubicBezTo>
                  <a:pt x="618976" y="1296362"/>
                  <a:pt x="621550" y="1294504"/>
                  <a:pt x="624301" y="1294904"/>
                </a:cubicBezTo>
                <a:close/>
                <a:moveTo>
                  <a:pt x="1088931" y="1288903"/>
                </a:moveTo>
                <a:cubicBezTo>
                  <a:pt x="1088975" y="1288913"/>
                  <a:pt x="1089019" y="1288913"/>
                  <a:pt x="1089061" y="1288923"/>
                </a:cubicBezTo>
                <a:cubicBezTo>
                  <a:pt x="1096490" y="1290113"/>
                  <a:pt x="1101549" y="1297095"/>
                  <a:pt x="1100361" y="1304524"/>
                </a:cubicBezTo>
                <a:cubicBezTo>
                  <a:pt x="1099181" y="1311906"/>
                  <a:pt x="1092279" y="1316955"/>
                  <a:pt x="1084891" y="1315840"/>
                </a:cubicBezTo>
                <a:cubicBezTo>
                  <a:pt x="1077451" y="1314726"/>
                  <a:pt x="1072325" y="1307792"/>
                  <a:pt x="1073440" y="1300353"/>
                </a:cubicBezTo>
                <a:cubicBezTo>
                  <a:pt x="1074557" y="1292914"/>
                  <a:pt x="1081492" y="1287789"/>
                  <a:pt x="1088931" y="1288903"/>
                </a:cubicBezTo>
                <a:close/>
                <a:moveTo>
                  <a:pt x="545910" y="1286618"/>
                </a:moveTo>
                <a:cubicBezTo>
                  <a:pt x="545929" y="1286618"/>
                  <a:pt x="545947" y="1286627"/>
                  <a:pt x="545966" y="1286627"/>
                </a:cubicBezTo>
                <a:cubicBezTo>
                  <a:pt x="546794" y="1286780"/>
                  <a:pt x="547345" y="1287570"/>
                  <a:pt x="547195" y="1288399"/>
                </a:cubicBezTo>
                <a:cubicBezTo>
                  <a:pt x="547045" y="1289228"/>
                  <a:pt x="546253" y="1289780"/>
                  <a:pt x="545425" y="1289628"/>
                </a:cubicBezTo>
                <a:cubicBezTo>
                  <a:pt x="544597" y="1289475"/>
                  <a:pt x="544046" y="1288685"/>
                  <a:pt x="544196" y="1287856"/>
                </a:cubicBezTo>
                <a:cubicBezTo>
                  <a:pt x="544200" y="1287809"/>
                  <a:pt x="544208" y="1287770"/>
                  <a:pt x="544217" y="1287723"/>
                </a:cubicBezTo>
                <a:cubicBezTo>
                  <a:pt x="544380" y="1286951"/>
                  <a:pt x="545138" y="1286456"/>
                  <a:pt x="545910" y="1286618"/>
                </a:cubicBezTo>
                <a:close/>
                <a:moveTo>
                  <a:pt x="2359661" y="1285665"/>
                </a:moveTo>
                <a:cubicBezTo>
                  <a:pt x="2359718" y="1285675"/>
                  <a:pt x="2359785" y="1285684"/>
                  <a:pt x="2359842" y="1285694"/>
                </a:cubicBezTo>
                <a:cubicBezTo>
                  <a:pt x="2368100" y="1287056"/>
                  <a:pt x="2373691" y="1294848"/>
                  <a:pt x="2372329" y="1303096"/>
                </a:cubicBezTo>
                <a:cubicBezTo>
                  <a:pt x="2370986" y="1311278"/>
                  <a:pt x="2363309" y="1316860"/>
                  <a:pt x="2355108" y="1315612"/>
                </a:cubicBezTo>
                <a:cubicBezTo>
                  <a:pt x="2346840" y="1314355"/>
                  <a:pt x="2341154" y="1306630"/>
                  <a:pt x="2342411" y="1298362"/>
                </a:cubicBezTo>
                <a:cubicBezTo>
                  <a:pt x="2343669" y="1290094"/>
                  <a:pt x="2351393" y="1284408"/>
                  <a:pt x="2359661" y="1285665"/>
                </a:cubicBezTo>
                <a:close/>
                <a:moveTo>
                  <a:pt x="2128394" y="1279569"/>
                </a:moveTo>
                <a:cubicBezTo>
                  <a:pt x="2128518" y="1279588"/>
                  <a:pt x="2128642" y="1279607"/>
                  <a:pt x="2128766" y="1279626"/>
                </a:cubicBezTo>
                <a:cubicBezTo>
                  <a:pt x="2139138" y="1281369"/>
                  <a:pt x="2146139" y="1291198"/>
                  <a:pt x="2144396" y="1301571"/>
                </a:cubicBezTo>
                <a:cubicBezTo>
                  <a:pt x="2142672" y="1311801"/>
                  <a:pt x="2133090" y="1318773"/>
                  <a:pt x="2122822" y="1317259"/>
                </a:cubicBezTo>
                <a:cubicBezTo>
                  <a:pt x="2112421" y="1315725"/>
                  <a:pt x="2105230" y="1306039"/>
                  <a:pt x="2106763" y="1295628"/>
                </a:cubicBezTo>
                <a:cubicBezTo>
                  <a:pt x="2108306" y="1285217"/>
                  <a:pt x="2117984" y="1278035"/>
                  <a:pt x="2128394" y="1279569"/>
                </a:cubicBezTo>
                <a:close/>
                <a:moveTo>
                  <a:pt x="2666652" y="1279378"/>
                </a:moveTo>
                <a:cubicBezTo>
                  <a:pt x="2666680" y="1279378"/>
                  <a:pt x="2666718" y="1279378"/>
                  <a:pt x="2666747" y="1279378"/>
                </a:cubicBezTo>
                <a:cubicBezTo>
                  <a:pt x="2667385" y="1279378"/>
                  <a:pt x="2667890" y="1279893"/>
                  <a:pt x="2667890" y="1280521"/>
                </a:cubicBezTo>
                <a:cubicBezTo>
                  <a:pt x="2667890" y="1280531"/>
                  <a:pt x="2667890" y="1280540"/>
                  <a:pt x="2667880" y="1280559"/>
                </a:cubicBezTo>
                <a:cubicBezTo>
                  <a:pt x="2667766" y="1281121"/>
                  <a:pt x="2667223" y="1281493"/>
                  <a:pt x="2666652" y="1281379"/>
                </a:cubicBezTo>
                <a:cubicBezTo>
                  <a:pt x="2666328" y="1281274"/>
                  <a:pt x="2666070" y="1281017"/>
                  <a:pt x="2665966" y="1280693"/>
                </a:cubicBezTo>
                <a:cubicBezTo>
                  <a:pt x="2665794" y="1280140"/>
                  <a:pt x="2666099" y="1279550"/>
                  <a:pt x="2666652" y="1279378"/>
                </a:cubicBezTo>
                <a:close/>
                <a:moveTo>
                  <a:pt x="1890841" y="1278712"/>
                </a:moveTo>
                <a:cubicBezTo>
                  <a:pt x="1890850" y="1278712"/>
                  <a:pt x="1890850" y="1278712"/>
                  <a:pt x="1890860" y="1278712"/>
                </a:cubicBezTo>
                <a:cubicBezTo>
                  <a:pt x="1899956" y="1280140"/>
                  <a:pt x="1906176" y="1288665"/>
                  <a:pt x="1904747" y="1297762"/>
                </a:cubicBezTo>
                <a:cubicBezTo>
                  <a:pt x="1903328" y="1306849"/>
                  <a:pt x="1894803" y="1313068"/>
                  <a:pt x="1885716" y="1311649"/>
                </a:cubicBezTo>
                <a:cubicBezTo>
                  <a:pt x="1876620" y="1310240"/>
                  <a:pt x="1870390" y="1301715"/>
                  <a:pt x="1871810" y="1292618"/>
                </a:cubicBezTo>
                <a:cubicBezTo>
                  <a:pt x="1873219" y="1283522"/>
                  <a:pt x="1881744" y="1277293"/>
                  <a:pt x="1890841" y="1278712"/>
                </a:cubicBezTo>
                <a:close/>
                <a:moveTo>
                  <a:pt x="1008921" y="1277188"/>
                </a:moveTo>
                <a:cubicBezTo>
                  <a:pt x="1008936" y="1277188"/>
                  <a:pt x="1008952" y="1277197"/>
                  <a:pt x="1008967" y="1277197"/>
                </a:cubicBezTo>
                <a:cubicBezTo>
                  <a:pt x="1016554" y="1278388"/>
                  <a:pt x="1021736" y="1285503"/>
                  <a:pt x="1020542" y="1293095"/>
                </a:cubicBezTo>
                <a:cubicBezTo>
                  <a:pt x="1019350" y="1300667"/>
                  <a:pt x="1012261" y="1305839"/>
                  <a:pt x="1004687" y="1304677"/>
                </a:cubicBezTo>
                <a:cubicBezTo>
                  <a:pt x="997097" y="1303505"/>
                  <a:pt x="991891" y="1296409"/>
                  <a:pt x="993060" y="1288818"/>
                </a:cubicBezTo>
                <a:cubicBezTo>
                  <a:pt x="994229" y="1281226"/>
                  <a:pt x="1001331" y="1276016"/>
                  <a:pt x="1008921" y="1277188"/>
                </a:cubicBezTo>
                <a:close/>
                <a:moveTo>
                  <a:pt x="468758" y="1272806"/>
                </a:moveTo>
                <a:cubicBezTo>
                  <a:pt x="468790" y="1272806"/>
                  <a:pt x="468821" y="1272816"/>
                  <a:pt x="468853" y="1272826"/>
                </a:cubicBezTo>
                <a:cubicBezTo>
                  <a:pt x="470716" y="1273159"/>
                  <a:pt x="471953" y="1274940"/>
                  <a:pt x="471616" y="1276807"/>
                </a:cubicBezTo>
                <a:cubicBezTo>
                  <a:pt x="471323" y="1278721"/>
                  <a:pt x="469535" y="1280046"/>
                  <a:pt x="467615" y="1279760"/>
                </a:cubicBezTo>
                <a:cubicBezTo>
                  <a:pt x="465684" y="1279417"/>
                  <a:pt x="464375" y="1277607"/>
                  <a:pt x="464663" y="1275664"/>
                </a:cubicBezTo>
                <a:cubicBezTo>
                  <a:pt x="464673" y="1275597"/>
                  <a:pt x="464685" y="1275531"/>
                  <a:pt x="464699" y="1275464"/>
                </a:cubicBezTo>
                <a:cubicBezTo>
                  <a:pt x="465088" y="1273607"/>
                  <a:pt x="466905" y="1272416"/>
                  <a:pt x="468758" y="1272806"/>
                </a:cubicBezTo>
                <a:close/>
                <a:moveTo>
                  <a:pt x="2438433" y="1270235"/>
                </a:moveTo>
                <a:cubicBezTo>
                  <a:pt x="2443033" y="1270921"/>
                  <a:pt x="2446243" y="1275150"/>
                  <a:pt x="2445672" y="1279760"/>
                </a:cubicBezTo>
                <a:cubicBezTo>
                  <a:pt x="2445662" y="1279836"/>
                  <a:pt x="2445653" y="1279912"/>
                  <a:pt x="2445643" y="1279979"/>
                </a:cubicBezTo>
                <a:cubicBezTo>
                  <a:pt x="2444938" y="1284665"/>
                  <a:pt x="2440576" y="1287894"/>
                  <a:pt x="2435889" y="1287189"/>
                </a:cubicBezTo>
                <a:cubicBezTo>
                  <a:pt x="2431213" y="1286494"/>
                  <a:pt x="2427984" y="1282122"/>
                  <a:pt x="2428689" y="1277445"/>
                </a:cubicBezTo>
                <a:cubicBezTo>
                  <a:pt x="2429384" y="1272759"/>
                  <a:pt x="2433746" y="1269530"/>
                  <a:pt x="2438433" y="1270235"/>
                </a:cubicBezTo>
                <a:close/>
                <a:moveTo>
                  <a:pt x="1495744" y="1269663"/>
                </a:moveTo>
                <a:cubicBezTo>
                  <a:pt x="1504049" y="1270978"/>
                  <a:pt x="1509726" y="1278779"/>
                  <a:pt x="1508412" y="1287094"/>
                </a:cubicBezTo>
                <a:cubicBezTo>
                  <a:pt x="1507097" y="1295381"/>
                  <a:pt x="1499315" y="1301029"/>
                  <a:pt x="1491029" y="1299714"/>
                </a:cubicBezTo>
                <a:cubicBezTo>
                  <a:pt x="1482742" y="1298400"/>
                  <a:pt x="1477094" y="1290618"/>
                  <a:pt x="1478408" y="1282331"/>
                </a:cubicBezTo>
                <a:cubicBezTo>
                  <a:pt x="1479722" y="1274064"/>
                  <a:pt x="1487466" y="1268406"/>
                  <a:pt x="1495744" y="1269663"/>
                </a:cubicBezTo>
                <a:close/>
                <a:moveTo>
                  <a:pt x="930149" y="1264710"/>
                </a:moveTo>
                <a:cubicBezTo>
                  <a:pt x="938154" y="1266025"/>
                  <a:pt x="943600" y="1273559"/>
                  <a:pt x="942341" y="1281570"/>
                </a:cubicBezTo>
                <a:cubicBezTo>
                  <a:pt x="941038" y="1289533"/>
                  <a:pt x="933550" y="1294943"/>
                  <a:pt x="925581" y="1293685"/>
                </a:cubicBezTo>
                <a:cubicBezTo>
                  <a:pt x="917578" y="1292428"/>
                  <a:pt x="912114" y="1284922"/>
                  <a:pt x="913375" y="1276912"/>
                </a:cubicBezTo>
                <a:cubicBezTo>
                  <a:pt x="914636" y="1268911"/>
                  <a:pt x="922147" y="1263453"/>
                  <a:pt x="930149" y="1264710"/>
                </a:cubicBezTo>
                <a:close/>
                <a:moveTo>
                  <a:pt x="1401732" y="1264044"/>
                </a:moveTo>
                <a:cubicBezTo>
                  <a:pt x="1410314" y="1265406"/>
                  <a:pt x="1416191" y="1273454"/>
                  <a:pt x="1414876" y="1282046"/>
                </a:cubicBezTo>
                <a:cubicBezTo>
                  <a:pt x="1413524" y="1290580"/>
                  <a:pt x="1405523" y="1296419"/>
                  <a:pt x="1396979" y="1295114"/>
                </a:cubicBezTo>
                <a:cubicBezTo>
                  <a:pt x="1388397" y="1293800"/>
                  <a:pt x="1382510" y="1285780"/>
                  <a:pt x="1383815" y="1277198"/>
                </a:cubicBezTo>
                <a:cubicBezTo>
                  <a:pt x="1385130" y="1268625"/>
                  <a:pt x="1393150" y="1262729"/>
                  <a:pt x="1401732" y="1264044"/>
                </a:cubicBezTo>
                <a:close/>
                <a:moveTo>
                  <a:pt x="391319" y="1262424"/>
                </a:moveTo>
                <a:cubicBezTo>
                  <a:pt x="391371" y="1262434"/>
                  <a:pt x="391421" y="1262443"/>
                  <a:pt x="391472" y="1262453"/>
                </a:cubicBezTo>
                <a:cubicBezTo>
                  <a:pt x="392501" y="1262672"/>
                  <a:pt x="393158" y="1263682"/>
                  <a:pt x="392939" y="1264710"/>
                </a:cubicBezTo>
                <a:cubicBezTo>
                  <a:pt x="392745" y="1265787"/>
                  <a:pt x="391729" y="1266501"/>
                  <a:pt x="390653" y="1266330"/>
                </a:cubicBezTo>
                <a:cubicBezTo>
                  <a:pt x="390574" y="1266320"/>
                  <a:pt x="390494" y="1266311"/>
                  <a:pt x="390416" y="1266291"/>
                </a:cubicBezTo>
                <a:cubicBezTo>
                  <a:pt x="389386" y="1266082"/>
                  <a:pt x="388725" y="1265072"/>
                  <a:pt x="388938" y="1264043"/>
                </a:cubicBezTo>
                <a:cubicBezTo>
                  <a:pt x="389176" y="1262958"/>
                  <a:pt x="390222" y="1262243"/>
                  <a:pt x="391319" y="1262424"/>
                </a:cubicBezTo>
                <a:close/>
                <a:moveTo>
                  <a:pt x="2209452" y="1261376"/>
                </a:moveTo>
                <a:cubicBezTo>
                  <a:pt x="2217834" y="1262814"/>
                  <a:pt x="2223549" y="1270653"/>
                  <a:pt x="2222358" y="1279073"/>
                </a:cubicBezTo>
                <a:cubicBezTo>
                  <a:pt x="2221139" y="1287665"/>
                  <a:pt x="2213186" y="1293647"/>
                  <a:pt x="2204594" y="1292427"/>
                </a:cubicBezTo>
                <a:cubicBezTo>
                  <a:pt x="2204442" y="1292408"/>
                  <a:pt x="2204289" y="1292380"/>
                  <a:pt x="2204146" y="1292361"/>
                </a:cubicBezTo>
                <a:cubicBezTo>
                  <a:pt x="2195583" y="1290894"/>
                  <a:pt x="2189840" y="1282769"/>
                  <a:pt x="2191307" y="1274216"/>
                </a:cubicBezTo>
                <a:cubicBezTo>
                  <a:pt x="2192774" y="1265653"/>
                  <a:pt x="2200898" y="1259909"/>
                  <a:pt x="2209452" y="1261376"/>
                </a:cubicBezTo>
                <a:close/>
                <a:moveTo>
                  <a:pt x="2973262" y="1259185"/>
                </a:moveTo>
                <a:cubicBezTo>
                  <a:pt x="2973338" y="1259185"/>
                  <a:pt x="2973414" y="1259195"/>
                  <a:pt x="2973481" y="1259214"/>
                </a:cubicBezTo>
                <a:cubicBezTo>
                  <a:pt x="2973833" y="1259319"/>
                  <a:pt x="2974033" y="1259690"/>
                  <a:pt x="2973928" y="1260043"/>
                </a:cubicBezTo>
                <a:cubicBezTo>
                  <a:pt x="2973833" y="1260424"/>
                  <a:pt x="2973462" y="1260671"/>
                  <a:pt x="2973071" y="1260614"/>
                </a:cubicBezTo>
                <a:cubicBezTo>
                  <a:pt x="2972671" y="1260519"/>
                  <a:pt x="2972395" y="1260166"/>
                  <a:pt x="2972404" y="1259757"/>
                </a:cubicBezTo>
                <a:cubicBezTo>
                  <a:pt x="2972500" y="1259376"/>
                  <a:pt x="2972871" y="1259128"/>
                  <a:pt x="2973262" y="1259185"/>
                </a:cubicBezTo>
                <a:close/>
                <a:moveTo>
                  <a:pt x="1316578" y="1254613"/>
                </a:moveTo>
                <a:cubicBezTo>
                  <a:pt x="1324893" y="1255928"/>
                  <a:pt x="1330561" y="1263729"/>
                  <a:pt x="1329246" y="1272044"/>
                </a:cubicBezTo>
                <a:cubicBezTo>
                  <a:pt x="1327903" y="1280226"/>
                  <a:pt x="1320226" y="1285808"/>
                  <a:pt x="1312025" y="1284560"/>
                </a:cubicBezTo>
                <a:cubicBezTo>
                  <a:pt x="1303757" y="1283303"/>
                  <a:pt x="1298071" y="1275578"/>
                  <a:pt x="1299328" y="1267310"/>
                </a:cubicBezTo>
                <a:cubicBezTo>
                  <a:pt x="1300585" y="1259042"/>
                  <a:pt x="1308310" y="1253356"/>
                  <a:pt x="1316578" y="1254613"/>
                </a:cubicBezTo>
                <a:close/>
                <a:moveTo>
                  <a:pt x="851853" y="1252708"/>
                </a:moveTo>
                <a:cubicBezTo>
                  <a:pt x="851880" y="1252708"/>
                  <a:pt x="851906" y="1252718"/>
                  <a:pt x="851932" y="1252718"/>
                </a:cubicBezTo>
                <a:cubicBezTo>
                  <a:pt x="860087" y="1254032"/>
                  <a:pt x="865638" y="1261700"/>
                  <a:pt x="864331" y="1269853"/>
                </a:cubicBezTo>
                <a:cubicBezTo>
                  <a:pt x="863029" y="1277978"/>
                  <a:pt x="855408" y="1283522"/>
                  <a:pt x="847277" y="1282264"/>
                </a:cubicBezTo>
                <a:cubicBezTo>
                  <a:pt x="839115" y="1280998"/>
                  <a:pt x="833523" y="1273359"/>
                  <a:pt x="834787" y="1265196"/>
                </a:cubicBezTo>
                <a:cubicBezTo>
                  <a:pt x="836050" y="1257033"/>
                  <a:pt x="843691" y="1251442"/>
                  <a:pt x="851853" y="1252708"/>
                </a:cubicBezTo>
                <a:close/>
                <a:moveTo>
                  <a:pt x="1733393" y="1252613"/>
                </a:moveTo>
                <a:cubicBezTo>
                  <a:pt x="1742194" y="1254022"/>
                  <a:pt x="1748194" y="1262290"/>
                  <a:pt x="1746823" y="1271091"/>
                </a:cubicBezTo>
                <a:cubicBezTo>
                  <a:pt x="1746823" y="1271120"/>
                  <a:pt x="1746813" y="1271139"/>
                  <a:pt x="1746813" y="1271167"/>
                </a:cubicBezTo>
                <a:cubicBezTo>
                  <a:pt x="1745394" y="1279997"/>
                  <a:pt x="1737079" y="1286007"/>
                  <a:pt x="1728249" y="1284588"/>
                </a:cubicBezTo>
                <a:cubicBezTo>
                  <a:pt x="1719419" y="1283169"/>
                  <a:pt x="1713419" y="1274863"/>
                  <a:pt x="1714838" y="1266034"/>
                </a:cubicBezTo>
                <a:cubicBezTo>
                  <a:pt x="1716257" y="1257204"/>
                  <a:pt x="1724563" y="1251194"/>
                  <a:pt x="1733393" y="1252613"/>
                </a:cubicBezTo>
                <a:close/>
                <a:moveTo>
                  <a:pt x="1977899" y="1252518"/>
                </a:moveTo>
                <a:cubicBezTo>
                  <a:pt x="1977909" y="1252518"/>
                  <a:pt x="1977919" y="1252518"/>
                  <a:pt x="1977928" y="1252518"/>
                </a:cubicBezTo>
                <a:cubicBezTo>
                  <a:pt x="1990310" y="1254395"/>
                  <a:pt x="1998826" y="1265949"/>
                  <a:pt x="1996949" y="1278331"/>
                </a:cubicBezTo>
                <a:cubicBezTo>
                  <a:pt x="1995016" y="1290428"/>
                  <a:pt x="1983738" y="1298753"/>
                  <a:pt x="1971603" y="1297038"/>
                </a:cubicBezTo>
                <a:cubicBezTo>
                  <a:pt x="1959316" y="1295295"/>
                  <a:pt x="1950763" y="1283922"/>
                  <a:pt x="1952496" y="1271626"/>
                </a:cubicBezTo>
                <a:cubicBezTo>
                  <a:pt x="1954230" y="1259338"/>
                  <a:pt x="1965603" y="1250785"/>
                  <a:pt x="1977899" y="1252518"/>
                </a:cubicBezTo>
                <a:close/>
                <a:moveTo>
                  <a:pt x="2516538" y="1251661"/>
                </a:moveTo>
                <a:cubicBezTo>
                  <a:pt x="2516538" y="1251661"/>
                  <a:pt x="2516538" y="1251661"/>
                  <a:pt x="2516547" y="1251661"/>
                </a:cubicBezTo>
                <a:cubicBezTo>
                  <a:pt x="2519300" y="1252061"/>
                  <a:pt x="2521224" y="1254613"/>
                  <a:pt x="2520824" y="1257376"/>
                </a:cubicBezTo>
                <a:cubicBezTo>
                  <a:pt x="2520339" y="1260128"/>
                  <a:pt x="2517786" y="1262005"/>
                  <a:pt x="2515014" y="1261662"/>
                </a:cubicBezTo>
                <a:cubicBezTo>
                  <a:pt x="2515005" y="1261662"/>
                  <a:pt x="2514995" y="1261662"/>
                  <a:pt x="2514976" y="1261652"/>
                </a:cubicBezTo>
                <a:cubicBezTo>
                  <a:pt x="2512233" y="1261205"/>
                  <a:pt x="2510366" y="1258604"/>
                  <a:pt x="2510823" y="1255852"/>
                </a:cubicBezTo>
                <a:cubicBezTo>
                  <a:pt x="2510833" y="1255814"/>
                  <a:pt x="2510833" y="1255775"/>
                  <a:pt x="2510842" y="1255737"/>
                </a:cubicBezTo>
                <a:cubicBezTo>
                  <a:pt x="2511290" y="1253042"/>
                  <a:pt x="2513842" y="1251213"/>
                  <a:pt x="2516538" y="1251661"/>
                </a:cubicBezTo>
                <a:close/>
                <a:moveTo>
                  <a:pt x="1235616" y="1241659"/>
                </a:moveTo>
                <a:cubicBezTo>
                  <a:pt x="1244684" y="1243174"/>
                  <a:pt x="1250913" y="1251594"/>
                  <a:pt x="1249713" y="1260709"/>
                </a:cubicBezTo>
                <a:cubicBezTo>
                  <a:pt x="1249694" y="1260843"/>
                  <a:pt x="1249675" y="1260966"/>
                  <a:pt x="1249656" y="1261100"/>
                </a:cubicBezTo>
                <a:cubicBezTo>
                  <a:pt x="1248160" y="1270339"/>
                  <a:pt x="1239464" y="1276625"/>
                  <a:pt x="1230215" y="1275140"/>
                </a:cubicBezTo>
                <a:cubicBezTo>
                  <a:pt x="1220976" y="1273644"/>
                  <a:pt x="1214690" y="1264938"/>
                  <a:pt x="1216176" y="1255699"/>
                </a:cubicBezTo>
                <a:cubicBezTo>
                  <a:pt x="1217671" y="1246450"/>
                  <a:pt x="1226367" y="1240164"/>
                  <a:pt x="1235616" y="1241659"/>
                </a:cubicBezTo>
                <a:close/>
                <a:moveTo>
                  <a:pt x="2288795" y="1241183"/>
                </a:moveTo>
                <a:cubicBezTo>
                  <a:pt x="2296377" y="1242402"/>
                  <a:pt x="2301558" y="1249498"/>
                  <a:pt x="2300415" y="1257090"/>
                </a:cubicBezTo>
                <a:cubicBezTo>
                  <a:pt x="2299225" y="1264662"/>
                  <a:pt x="2292138" y="1269834"/>
                  <a:pt x="2284566" y="1268672"/>
                </a:cubicBezTo>
                <a:cubicBezTo>
                  <a:pt x="2276974" y="1267500"/>
                  <a:pt x="2271764" y="1260404"/>
                  <a:pt x="2272936" y="1252813"/>
                </a:cubicBezTo>
                <a:cubicBezTo>
                  <a:pt x="2274107" y="1245221"/>
                  <a:pt x="2281203" y="1240011"/>
                  <a:pt x="2288795" y="1241183"/>
                </a:cubicBezTo>
                <a:close/>
                <a:moveTo>
                  <a:pt x="1613473" y="1241088"/>
                </a:moveTo>
                <a:cubicBezTo>
                  <a:pt x="1622731" y="1242536"/>
                  <a:pt x="1629065" y="1251213"/>
                  <a:pt x="1627617" y="1260472"/>
                </a:cubicBezTo>
                <a:cubicBezTo>
                  <a:pt x="1626169" y="1269730"/>
                  <a:pt x="1617492" y="1276064"/>
                  <a:pt x="1608234" y="1274616"/>
                </a:cubicBezTo>
                <a:cubicBezTo>
                  <a:pt x="1598976" y="1273169"/>
                  <a:pt x="1592641" y="1264491"/>
                  <a:pt x="1594089" y="1255233"/>
                </a:cubicBezTo>
                <a:cubicBezTo>
                  <a:pt x="1595537" y="1245975"/>
                  <a:pt x="1604214" y="1239641"/>
                  <a:pt x="1613473" y="1241088"/>
                </a:cubicBezTo>
                <a:close/>
                <a:moveTo>
                  <a:pt x="774415" y="1239659"/>
                </a:moveTo>
                <a:cubicBezTo>
                  <a:pt x="783224" y="1241078"/>
                  <a:pt x="789253" y="1249317"/>
                  <a:pt x="787941" y="1258138"/>
                </a:cubicBezTo>
                <a:cubicBezTo>
                  <a:pt x="786573" y="1266977"/>
                  <a:pt x="778300" y="1273035"/>
                  <a:pt x="769462" y="1271663"/>
                </a:cubicBezTo>
                <a:cubicBezTo>
                  <a:pt x="760625" y="1270291"/>
                  <a:pt x="754569" y="1262024"/>
                  <a:pt x="755937" y="1253184"/>
                </a:cubicBezTo>
                <a:cubicBezTo>
                  <a:pt x="757305" y="1244345"/>
                  <a:pt x="765578" y="1238287"/>
                  <a:pt x="774415" y="1239659"/>
                </a:cubicBezTo>
                <a:close/>
                <a:moveTo>
                  <a:pt x="1825499" y="1236706"/>
                </a:moveTo>
                <a:cubicBezTo>
                  <a:pt x="1833385" y="1237973"/>
                  <a:pt x="1838757" y="1245393"/>
                  <a:pt x="1837500" y="1253280"/>
                </a:cubicBezTo>
                <a:cubicBezTo>
                  <a:pt x="1837500" y="1253289"/>
                  <a:pt x="1837500" y="1253289"/>
                  <a:pt x="1837500" y="1253299"/>
                </a:cubicBezTo>
                <a:cubicBezTo>
                  <a:pt x="1836233" y="1261195"/>
                  <a:pt x="1828804" y="1266567"/>
                  <a:pt x="1820908" y="1265300"/>
                </a:cubicBezTo>
                <a:cubicBezTo>
                  <a:pt x="1813011" y="1264024"/>
                  <a:pt x="1807639" y="1256604"/>
                  <a:pt x="1808906" y="1248708"/>
                </a:cubicBezTo>
                <a:cubicBezTo>
                  <a:pt x="1810173" y="1240812"/>
                  <a:pt x="1817603" y="1235440"/>
                  <a:pt x="1825499" y="1236706"/>
                </a:cubicBezTo>
                <a:close/>
                <a:moveTo>
                  <a:pt x="2593881" y="1232420"/>
                </a:moveTo>
                <a:cubicBezTo>
                  <a:pt x="2594967" y="1232658"/>
                  <a:pt x="2595681" y="1233706"/>
                  <a:pt x="2595500" y="1234802"/>
                </a:cubicBezTo>
                <a:cubicBezTo>
                  <a:pt x="2595491" y="1234849"/>
                  <a:pt x="2595481" y="1234906"/>
                  <a:pt x="2595472" y="1234954"/>
                </a:cubicBezTo>
                <a:cubicBezTo>
                  <a:pt x="2595252" y="1235983"/>
                  <a:pt x="2594243" y="1236640"/>
                  <a:pt x="2593214" y="1236421"/>
                </a:cubicBezTo>
                <a:cubicBezTo>
                  <a:pt x="2592128" y="1236230"/>
                  <a:pt x="2591385" y="1235230"/>
                  <a:pt x="2591500" y="1234135"/>
                </a:cubicBezTo>
                <a:cubicBezTo>
                  <a:pt x="2591690" y="1233011"/>
                  <a:pt x="2592757" y="1232249"/>
                  <a:pt x="2593881" y="1232420"/>
                </a:cubicBezTo>
                <a:close/>
                <a:moveTo>
                  <a:pt x="1156177" y="1231277"/>
                </a:moveTo>
                <a:cubicBezTo>
                  <a:pt x="1156181" y="1231277"/>
                  <a:pt x="1156185" y="1231277"/>
                  <a:pt x="1156189" y="1231277"/>
                </a:cubicBezTo>
                <a:cubicBezTo>
                  <a:pt x="1164759" y="1232649"/>
                  <a:pt x="1170597" y="1240707"/>
                  <a:pt x="1169227" y="1249280"/>
                </a:cubicBezTo>
                <a:cubicBezTo>
                  <a:pt x="1167857" y="1257843"/>
                  <a:pt x="1159806" y="1263682"/>
                  <a:pt x="1151238" y="1262319"/>
                </a:cubicBezTo>
                <a:cubicBezTo>
                  <a:pt x="1142665" y="1260957"/>
                  <a:pt x="1136823" y="1252899"/>
                  <a:pt x="1138187" y="1244327"/>
                </a:cubicBezTo>
                <a:cubicBezTo>
                  <a:pt x="1139551" y="1235754"/>
                  <a:pt x="1147606" y="1229915"/>
                  <a:pt x="1156177" y="1231277"/>
                </a:cubicBezTo>
                <a:close/>
                <a:moveTo>
                  <a:pt x="2060196" y="1230992"/>
                </a:moveTo>
                <a:cubicBezTo>
                  <a:pt x="2060300" y="1231002"/>
                  <a:pt x="2060395" y="1231021"/>
                  <a:pt x="2060500" y="1231040"/>
                </a:cubicBezTo>
                <a:cubicBezTo>
                  <a:pt x="2072759" y="1232945"/>
                  <a:pt x="2081160" y="1244441"/>
                  <a:pt x="2079246" y="1256710"/>
                </a:cubicBezTo>
                <a:cubicBezTo>
                  <a:pt x="2077350" y="1268863"/>
                  <a:pt x="2066044" y="1277236"/>
                  <a:pt x="2053871" y="1275502"/>
                </a:cubicBezTo>
                <a:cubicBezTo>
                  <a:pt x="2041584" y="1273759"/>
                  <a:pt x="2033030" y="1262377"/>
                  <a:pt x="2034783" y="1250090"/>
                </a:cubicBezTo>
                <a:cubicBezTo>
                  <a:pt x="2036526" y="1237793"/>
                  <a:pt x="2047908" y="1229249"/>
                  <a:pt x="2060196" y="1230992"/>
                </a:cubicBezTo>
                <a:close/>
                <a:moveTo>
                  <a:pt x="696882" y="1229562"/>
                </a:moveTo>
                <a:cubicBezTo>
                  <a:pt x="696975" y="1229572"/>
                  <a:pt x="697068" y="1229591"/>
                  <a:pt x="697162" y="1229610"/>
                </a:cubicBezTo>
                <a:cubicBezTo>
                  <a:pt x="704988" y="1230963"/>
                  <a:pt x="710237" y="1238402"/>
                  <a:pt x="708883" y="1246231"/>
                </a:cubicBezTo>
                <a:cubicBezTo>
                  <a:pt x="707549" y="1253946"/>
                  <a:pt x="700283" y="1259185"/>
                  <a:pt x="692540" y="1257995"/>
                </a:cubicBezTo>
                <a:cubicBezTo>
                  <a:pt x="684688" y="1256804"/>
                  <a:pt x="679294" y="1249460"/>
                  <a:pt x="680493" y="1241612"/>
                </a:cubicBezTo>
                <a:cubicBezTo>
                  <a:pt x="681692" y="1233753"/>
                  <a:pt x="689029" y="1228362"/>
                  <a:pt x="696882" y="1229562"/>
                </a:cubicBezTo>
                <a:close/>
                <a:moveTo>
                  <a:pt x="619158" y="1222609"/>
                </a:moveTo>
                <a:cubicBezTo>
                  <a:pt x="620357" y="1222571"/>
                  <a:pt x="621553" y="1222761"/>
                  <a:pt x="622681" y="1223171"/>
                </a:cubicBezTo>
                <a:cubicBezTo>
                  <a:pt x="627629" y="1224962"/>
                  <a:pt x="630189" y="1230420"/>
                  <a:pt x="628401" y="1235363"/>
                </a:cubicBezTo>
                <a:cubicBezTo>
                  <a:pt x="626612" y="1240316"/>
                  <a:pt x="621153" y="1242878"/>
                  <a:pt x="616205" y="1241088"/>
                </a:cubicBezTo>
                <a:cubicBezTo>
                  <a:pt x="611194" y="1240164"/>
                  <a:pt x="607795" y="1235468"/>
                  <a:pt x="608490" y="1230420"/>
                </a:cubicBezTo>
                <a:cubicBezTo>
                  <a:pt x="609366" y="1225371"/>
                  <a:pt x="614080" y="1221923"/>
                  <a:pt x="619158" y="1222609"/>
                </a:cubicBezTo>
                <a:close/>
                <a:moveTo>
                  <a:pt x="2366900" y="1220609"/>
                </a:moveTo>
                <a:cubicBezTo>
                  <a:pt x="2366909" y="1220609"/>
                  <a:pt x="2366919" y="1220609"/>
                  <a:pt x="2366919" y="1220609"/>
                </a:cubicBezTo>
                <a:cubicBezTo>
                  <a:pt x="2373672" y="1221695"/>
                  <a:pt x="2378272" y="1228048"/>
                  <a:pt x="2377187" y="1234801"/>
                </a:cubicBezTo>
                <a:cubicBezTo>
                  <a:pt x="2376101" y="1241545"/>
                  <a:pt x="2369767" y="1246136"/>
                  <a:pt x="2363023" y="1245069"/>
                </a:cubicBezTo>
                <a:cubicBezTo>
                  <a:pt x="2356270" y="1244002"/>
                  <a:pt x="2351660" y="1237659"/>
                  <a:pt x="2352726" y="1230896"/>
                </a:cubicBezTo>
                <a:cubicBezTo>
                  <a:pt x="2353803" y="1224143"/>
                  <a:pt x="2360146" y="1219542"/>
                  <a:pt x="2366900" y="1220609"/>
                </a:cubicBezTo>
                <a:close/>
                <a:moveTo>
                  <a:pt x="1078263" y="1219085"/>
                </a:moveTo>
                <a:cubicBezTo>
                  <a:pt x="1078407" y="1219104"/>
                  <a:pt x="1078550" y="1219123"/>
                  <a:pt x="1078693" y="1219152"/>
                </a:cubicBezTo>
                <a:cubicBezTo>
                  <a:pt x="1087473" y="1220533"/>
                  <a:pt x="1093465" y="1228782"/>
                  <a:pt x="1092074" y="1237564"/>
                </a:cubicBezTo>
                <a:cubicBezTo>
                  <a:pt x="1090744" y="1246308"/>
                  <a:pt x="1082636" y="1252375"/>
                  <a:pt x="1073869" y="1251175"/>
                </a:cubicBezTo>
                <a:cubicBezTo>
                  <a:pt x="1065009" y="1249956"/>
                  <a:pt x="1058810" y="1241793"/>
                  <a:pt x="1060024" y="1232935"/>
                </a:cubicBezTo>
                <a:cubicBezTo>
                  <a:pt x="1061237" y="1224067"/>
                  <a:pt x="1069403" y="1217876"/>
                  <a:pt x="1078263" y="1219085"/>
                </a:cubicBezTo>
                <a:close/>
                <a:moveTo>
                  <a:pt x="1552037" y="1217657"/>
                </a:moveTo>
                <a:cubicBezTo>
                  <a:pt x="1560885" y="1219076"/>
                  <a:pt x="1566934" y="1227372"/>
                  <a:pt x="1565562" y="1236230"/>
                </a:cubicBezTo>
                <a:cubicBezTo>
                  <a:pt x="1565562" y="1236259"/>
                  <a:pt x="1565553" y="1236288"/>
                  <a:pt x="1565553" y="1236307"/>
                </a:cubicBezTo>
                <a:cubicBezTo>
                  <a:pt x="1564133" y="1245194"/>
                  <a:pt x="1555780" y="1251242"/>
                  <a:pt x="1546893" y="1249823"/>
                </a:cubicBezTo>
                <a:cubicBezTo>
                  <a:pt x="1538016" y="1248403"/>
                  <a:pt x="1531958" y="1240050"/>
                  <a:pt x="1533387" y="1231173"/>
                </a:cubicBezTo>
                <a:cubicBezTo>
                  <a:pt x="1534806" y="1222286"/>
                  <a:pt x="1543150" y="1216237"/>
                  <a:pt x="1552037" y="1217657"/>
                </a:cubicBezTo>
                <a:close/>
                <a:moveTo>
                  <a:pt x="541339" y="1217656"/>
                </a:moveTo>
                <a:cubicBezTo>
                  <a:pt x="541455" y="1217666"/>
                  <a:pt x="541571" y="1217685"/>
                  <a:pt x="541685" y="1217704"/>
                </a:cubicBezTo>
                <a:cubicBezTo>
                  <a:pt x="542811" y="1217971"/>
                  <a:pt x="543510" y="1219104"/>
                  <a:pt x="543244" y="1220228"/>
                </a:cubicBezTo>
                <a:cubicBezTo>
                  <a:pt x="542953" y="1221200"/>
                  <a:pt x="542055" y="1221866"/>
                  <a:pt x="541039" y="1221857"/>
                </a:cubicBezTo>
                <a:cubicBezTo>
                  <a:pt x="539777" y="1221857"/>
                  <a:pt x="538759" y="1220828"/>
                  <a:pt x="538767" y="1219561"/>
                </a:cubicBezTo>
                <a:cubicBezTo>
                  <a:pt x="538962" y="1218333"/>
                  <a:pt x="540106" y="1217485"/>
                  <a:pt x="541339" y="1217656"/>
                </a:cubicBezTo>
                <a:close/>
                <a:moveTo>
                  <a:pt x="2138491" y="1215656"/>
                </a:moveTo>
                <a:cubicBezTo>
                  <a:pt x="2138491" y="1215656"/>
                  <a:pt x="2138500" y="1215656"/>
                  <a:pt x="2138500" y="1215656"/>
                </a:cubicBezTo>
                <a:cubicBezTo>
                  <a:pt x="2147073" y="1217028"/>
                  <a:pt x="2152912" y="1225086"/>
                  <a:pt x="2151540" y="1233659"/>
                </a:cubicBezTo>
                <a:cubicBezTo>
                  <a:pt x="2150169" y="1242222"/>
                  <a:pt x="2142120" y="1248061"/>
                  <a:pt x="2133548" y="1246698"/>
                </a:cubicBezTo>
                <a:cubicBezTo>
                  <a:pt x="2124975" y="1245336"/>
                  <a:pt x="2119136" y="1237278"/>
                  <a:pt x="2120498" y="1228706"/>
                </a:cubicBezTo>
                <a:cubicBezTo>
                  <a:pt x="2121860" y="1220133"/>
                  <a:pt x="2129919" y="1214294"/>
                  <a:pt x="2138491" y="1215656"/>
                </a:cubicBezTo>
                <a:close/>
                <a:moveTo>
                  <a:pt x="1909033" y="1212703"/>
                </a:moveTo>
                <a:cubicBezTo>
                  <a:pt x="1918129" y="1214170"/>
                  <a:pt x="1924387" y="1222628"/>
                  <a:pt x="1923130" y="1231753"/>
                </a:cubicBezTo>
                <a:cubicBezTo>
                  <a:pt x="1923111" y="1231887"/>
                  <a:pt x="1923092" y="1232011"/>
                  <a:pt x="1923073" y="1232144"/>
                </a:cubicBezTo>
                <a:cubicBezTo>
                  <a:pt x="1921578" y="1241383"/>
                  <a:pt x="1912881" y="1247670"/>
                  <a:pt x="1903632" y="1246184"/>
                </a:cubicBezTo>
                <a:cubicBezTo>
                  <a:pt x="1894393" y="1244688"/>
                  <a:pt x="1888107" y="1235982"/>
                  <a:pt x="1889593" y="1226743"/>
                </a:cubicBezTo>
                <a:cubicBezTo>
                  <a:pt x="1891088" y="1217494"/>
                  <a:pt x="1899784" y="1211208"/>
                  <a:pt x="1909033" y="1212703"/>
                </a:cubicBezTo>
                <a:close/>
                <a:moveTo>
                  <a:pt x="2670081" y="1211751"/>
                </a:moveTo>
                <a:cubicBezTo>
                  <a:pt x="2670262" y="1211665"/>
                  <a:pt x="2670472" y="1211665"/>
                  <a:pt x="2670653" y="1211751"/>
                </a:cubicBezTo>
                <a:cubicBezTo>
                  <a:pt x="2670929" y="1211798"/>
                  <a:pt x="2671129" y="1212036"/>
                  <a:pt x="2671129" y="1212322"/>
                </a:cubicBezTo>
                <a:cubicBezTo>
                  <a:pt x="2671034" y="1212322"/>
                  <a:pt x="2670557" y="1212322"/>
                  <a:pt x="2670557" y="1212322"/>
                </a:cubicBezTo>
                <a:cubicBezTo>
                  <a:pt x="2670281" y="1212274"/>
                  <a:pt x="2670081" y="1212036"/>
                  <a:pt x="2670081" y="1211751"/>
                </a:cubicBezTo>
                <a:close/>
                <a:moveTo>
                  <a:pt x="1462311" y="1210798"/>
                </a:moveTo>
                <a:cubicBezTo>
                  <a:pt x="1462340" y="1210798"/>
                  <a:pt x="1462359" y="1210808"/>
                  <a:pt x="1462387" y="1210808"/>
                </a:cubicBezTo>
                <a:cubicBezTo>
                  <a:pt x="1470645" y="1212113"/>
                  <a:pt x="1476284" y="1219875"/>
                  <a:pt x="1474979" y="1228134"/>
                </a:cubicBezTo>
                <a:cubicBezTo>
                  <a:pt x="1473675" y="1236363"/>
                  <a:pt x="1465969" y="1242002"/>
                  <a:pt x="1457730" y="1240735"/>
                </a:cubicBezTo>
                <a:cubicBezTo>
                  <a:pt x="1449462" y="1239478"/>
                  <a:pt x="1443785" y="1231744"/>
                  <a:pt x="1445052" y="1223476"/>
                </a:cubicBezTo>
                <a:cubicBezTo>
                  <a:pt x="1446319" y="1215208"/>
                  <a:pt x="1454043" y="1209531"/>
                  <a:pt x="1462311" y="1210798"/>
                </a:cubicBezTo>
                <a:close/>
                <a:moveTo>
                  <a:pt x="2442719" y="1208132"/>
                </a:moveTo>
                <a:cubicBezTo>
                  <a:pt x="2442881" y="1208141"/>
                  <a:pt x="2443043" y="1208170"/>
                  <a:pt x="2443205" y="1208208"/>
                </a:cubicBezTo>
                <a:cubicBezTo>
                  <a:pt x="2444843" y="1208608"/>
                  <a:pt x="2445843" y="1210256"/>
                  <a:pt x="2445453" y="1211894"/>
                </a:cubicBezTo>
                <a:cubicBezTo>
                  <a:pt x="2445053" y="1213523"/>
                  <a:pt x="2443405" y="1214533"/>
                  <a:pt x="2441766" y="1214133"/>
                </a:cubicBezTo>
                <a:cubicBezTo>
                  <a:pt x="2440109" y="1213847"/>
                  <a:pt x="2439004" y="1212266"/>
                  <a:pt x="2439290" y="1210608"/>
                </a:cubicBezTo>
                <a:cubicBezTo>
                  <a:pt x="2439290" y="1210580"/>
                  <a:pt x="2439299" y="1210561"/>
                  <a:pt x="2439299" y="1210532"/>
                </a:cubicBezTo>
                <a:cubicBezTo>
                  <a:pt x="2439585" y="1208922"/>
                  <a:pt x="2441109" y="1207856"/>
                  <a:pt x="2442719" y="1208132"/>
                </a:cubicBezTo>
                <a:close/>
                <a:moveTo>
                  <a:pt x="1000730" y="1208132"/>
                </a:moveTo>
                <a:cubicBezTo>
                  <a:pt x="1000759" y="1208132"/>
                  <a:pt x="1000790" y="1208141"/>
                  <a:pt x="1000819" y="1208141"/>
                </a:cubicBezTo>
                <a:cubicBezTo>
                  <a:pt x="1009392" y="1209513"/>
                  <a:pt x="1015236" y="1217561"/>
                  <a:pt x="1013874" y="1226134"/>
                </a:cubicBezTo>
                <a:cubicBezTo>
                  <a:pt x="1012518" y="1234668"/>
                  <a:pt x="1004521" y="1240507"/>
                  <a:pt x="995976" y="1239202"/>
                </a:cubicBezTo>
                <a:cubicBezTo>
                  <a:pt x="987396" y="1237888"/>
                  <a:pt x="981504" y="1229868"/>
                  <a:pt x="982817" y="1221286"/>
                </a:cubicBezTo>
                <a:cubicBezTo>
                  <a:pt x="984130" y="1212713"/>
                  <a:pt x="992150" y="1206817"/>
                  <a:pt x="1000730" y="1208132"/>
                </a:cubicBezTo>
                <a:close/>
                <a:moveTo>
                  <a:pt x="1670908" y="1208131"/>
                </a:moveTo>
                <a:cubicBezTo>
                  <a:pt x="1680033" y="1209551"/>
                  <a:pt x="1686310" y="1218047"/>
                  <a:pt x="1685005" y="1227181"/>
                </a:cubicBezTo>
                <a:cubicBezTo>
                  <a:pt x="1684986" y="1227315"/>
                  <a:pt x="1684967" y="1227438"/>
                  <a:pt x="1684948" y="1227572"/>
                </a:cubicBezTo>
                <a:cubicBezTo>
                  <a:pt x="1683453" y="1236811"/>
                  <a:pt x="1674756" y="1243098"/>
                  <a:pt x="1665507" y="1241612"/>
                </a:cubicBezTo>
                <a:cubicBezTo>
                  <a:pt x="1656268" y="1240116"/>
                  <a:pt x="1649982" y="1231410"/>
                  <a:pt x="1651468" y="1222171"/>
                </a:cubicBezTo>
                <a:cubicBezTo>
                  <a:pt x="1652963" y="1212922"/>
                  <a:pt x="1661659" y="1206636"/>
                  <a:pt x="1670908" y="1208131"/>
                </a:cubicBezTo>
                <a:close/>
                <a:moveTo>
                  <a:pt x="464091" y="1207560"/>
                </a:moveTo>
                <a:cubicBezTo>
                  <a:pt x="464091" y="1207560"/>
                  <a:pt x="464663" y="1207560"/>
                  <a:pt x="464663" y="1207560"/>
                </a:cubicBezTo>
                <a:cubicBezTo>
                  <a:pt x="464948" y="1208132"/>
                  <a:pt x="464663" y="1207751"/>
                  <a:pt x="464663" y="1207751"/>
                </a:cubicBezTo>
                <a:cubicBezTo>
                  <a:pt x="464616" y="1208027"/>
                  <a:pt x="464373" y="1208227"/>
                  <a:pt x="464091" y="1208227"/>
                </a:cubicBezTo>
                <a:cubicBezTo>
                  <a:pt x="463948" y="1208027"/>
                  <a:pt x="463948" y="1207760"/>
                  <a:pt x="464091" y="1207560"/>
                </a:cubicBezTo>
                <a:close/>
                <a:moveTo>
                  <a:pt x="1382206" y="1198606"/>
                </a:moveTo>
                <a:cubicBezTo>
                  <a:pt x="1382206" y="1198606"/>
                  <a:pt x="1382215" y="1198606"/>
                  <a:pt x="1382215" y="1198606"/>
                </a:cubicBezTo>
                <a:cubicBezTo>
                  <a:pt x="1390788" y="1199978"/>
                  <a:pt x="1396627" y="1208036"/>
                  <a:pt x="1395255" y="1216609"/>
                </a:cubicBezTo>
                <a:cubicBezTo>
                  <a:pt x="1393884" y="1225172"/>
                  <a:pt x="1385835" y="1231010"/>
                  <a:pt x="1377263" y="1229648"/>
                </a:cubicBezTo>
                <a:cubicBezTo>
                  <a:pt x="1368690" y="1228286"/>
                  <a:pt x="1362851" y="1220228"/>
                  <a:pt x="1364213" y="1211656"/>
                </a:cubicBezTo>
                <a:cubicBezTo>
                  <a:pt x="1365575" y="1203083"/>
                  <a:pt x="1373633" y="1197244"/>
                  <a:pt x="1382206" y="1198606"/>
                </a:cubicBezTo>
                <a:close/>
                <a:moveTo>
                  <a:pt x="2216024" y="1195273"/>
                </a:moveTo>
                <a:cubicBezTo>
                  <a:pt x="2216043" y="1195273"/>
                  <a:pt x="2216052" y="1195273"/>
                  <a:pt x="2216071" y="1195282"/>
                </a:cubicBezTo>
                <a:cubicBezTo>
                  <a:pt x="2223653" y="1196473"/>
                  <a:pt x="2228835" y="1203588"/>
                  <a:pt x="2227644" y="1211179"/>
                </a:cubicBezTo>
                <a:cubicBezTo>
                  <a:pt x="2226377" y="1218771"/>
                  <a:pt x="2219253" y="1223943"/>
                  <a:pt x="2211642" y="1222800"/>
                </a:cubicBezTo>
                <a:cubicBezTo>
                  <a:pt x="2204041" y="1221590"/>
                  <a:pt x="2198860" y="1214446"/>
                  <a:pt x="2200069" y="1206845"/>
                </a:cubicBezTo>
                <a:cubicBezTo>
                  <a:pt x="2201279" y="1199245"/>
                  <a:pt x="2208423" y="1194063"/>
                  <a:pt x="2216024" y="1195273"/>
                </a:cubicBezTo>
                <a:close/>
                <a:moveTo>
                  <a:pt x="924054" y="1194797"/>
                </a:moveTo>
                <a:cubicBezTo>
                  <a:pt x="933128" y="1196264"/>
                  <a:pt x="939331" y="1204760"/>
                  <a:pt x="937960" y="1213847"/>
                </a:cubicBezTo>
                <a:cubicBezTo>
                  <a:pt x="936537" y="1222934"/>
                  <a:pt x="928020" y="1229153"/>
                  <a:pt x="918931" y="1227734"/>
                </a:cubicBezTo>
                <a:cubicBezTo>
                  <a:pt x="909834" y="1226325"/>
                  <a:pt x="903606" y="1217800"/>
                  <a:pt x="905022" y="1208703"/>
                </a:cubicBezTo>
                <a:cubicBezTo>
                  <a:pt x="906436" y="1199607"/>
                  <a:pt x="914957" y="1193378"/>
                  <a:pt x="924054" y="1194797"/>
                </a:cubicBezTo>
                <a:close/>
                <a:moveTo>
                  <a:pt x="1758824" y="1190700"/>
                </a:moveTo>
                <a:cubicBezTo>
                  <a:pt x="1758881" y="1190710"/>
                  <a:pt x="1758948" y="1190719"/>
                  <a:pt x="1759005" y="1190729"/>
                </a:cubicBezTo>
                <a:cubicBezTo>
                  <a:pt x="1767263" y="1192091"/>
                  <a:pt x="1772854" y="1199883"/>
                  <a:pt x="1771492" y="1208131"/>
                </a:cubicBezTo>
                <a:cubicBezTo>
                  <a:pt x="1770149" y="1216313"/>
                  <a:pt x="1762472" y="1221895"/>
                  <a:pt x="1754271" y="1220647"/>
                </a:cubicBezTo>
                <a:cubicBezTo>
                  <a:pt x="1746003" y="1219390"/>
                  <a:pt x="1740317" y="1211665"/>
                  <a:pt x="1741574" y="1203397"/>
                </a:cubicBezTo>
                <a:cubicBezTo>
                  <a:pt x="1742831" y="1195129"/>
                  <a:pt x="1750556" y="1189443"/>
                  <a:pt x="1758824" y="1190700"/>
                </a:cubicBezTo>
                <a:close/>
                <a:moveTo>
                  <a:pt x="1988091" y="1189844"/>
                </a:moveTo>
                <a:cubicBezTo>
                  <a:pt x="1997750" y="1191406"/>
                  <a:pt x="2004341" y="1200464"/>
                  <a:pt x="2002855" y="1210132"/>
                </a:cubicBezTo>
                <a:cubicBezTo>
                  <a:pt x="2001321" y="1219771"/>
                  <a:pt x="1992273" y="1226363"/>
                  <a:pt x="1982624" y="1224848"/>
                </a:cubicBezTo>
                <a:cubicBezTo>
                  <a:pt x="1972956" y="1223343"/>
                  <a:pt x="1966346" y="1214285"/>
                  <a:pt x="1967851" y="1204617"/>
                </a:cubicBezTo>
                <a:cubicBezTo>
                  <a:pt x="1969365" y="1194949"/>
                  <a:pt x="1978423" y="1188339"/>
                  <a:pt x="1988091" y="1189844"/>
                </a:cubicBezTo>
                <a:close/>
                <a:moveTo>
                  <a:pt x="1304386" y="1187557"/>
                </a:moveTo>
                <a:cubicBezTo>
                  <a:pt x="1304415" y="1187557"/>
                  <a:pt x="1304434" y="1187567"/>
                  <a:pt x="1304462" y="1187567"/>
                </a:cubicBezTo>
                <a:cubicBezTo>
                  <a:pt x="1312721" y="1188872"/>
                  <a:pt x="1318359" y="1196634"/>
                  <a:pt x="1317054" y="1204893"/>
                </a:cubicBezTo>
                <a:cubicBezTo>
                  <a:pt x="1315750" y="1213122"/>
                  <a:pt x="1308044" y="1218761"/>
                  <a:pt x="1299805" y="1217494"/>
                </a:cubicBezTo>
                <a:cubicBezTo>
                  <a:pt x="1291537" y="1216237"/>
                  <a:pt x="1285860" y="1208503"/>
                  <a:pt x="1287127" y="1200235"/>
                </a:cubicBezTo>
                <a:cubicBezTo>
                  <a:pt x="1288394" y="1191967"/>
                  <a:pt x="1296118" y="1186290"/>
                  <a:pt x="1304386" y="1187557"/>
                </a:cubicBezTo>
                <a:close/>
                <a:moveTo>
                  <a:pt x="846996" y="1186129"/>
                </a:moveTo>
                <a:cubicBezTo>
                  <a:pt x="847069" y="1186139"/>
                  <a:pt x="847141" y="1186148"/>
                  <a:pt x="847213" y="1186167"/>
                </a:cubicBezTo>
                <a:cubicBezTo>
                  <a:pt x="854482" y="1187348"/>
                  <a:pt x="859418" y="1194197"/>
                  <a:pt x="858236" y="1201464"/>
                </a:cubicBezTo>
                <a:cubicBezTo>
                  <a:pt x="857099" y="1208779"/>
                  <a:pt x="850254" y="1213799"/>
                  <a:pt x="842933" y="1212685"/>
                </a:cubicBezTo>
                <a:cubicBezTo>
                  <a:pt x="835600" y="1211561"/>
                  <a:pt x="830566" y="1204703"/>
                  <a:pt x="831688" y="1197369"/>
                </a:cubicBezTo>
                <a:cubicBezTo>
                  <a:pt x="832811" y="1190044"/>
                  <a:pt x="839664" y="1185005"/>
                  <a:pt x="846996" y="1186129"/>
                </a:cubicBezTo>
                <a:close/>
                <a:moveTo>
                  <a:pt x="2519300" y="1185367"/>
                </a:moveTo>
                <a:cubicBezTo>
                  <a:pt x="2520844" y="1185634"/>
                  <a:pt x="2521920" y="1187063"/>
                  <a:pt x="2521739" y="1188615"/>
                </a:cubicBezTo>
                <a:cubicBezTo>
                  <a:pt x="2521548" y="1190234"/>
                  <a:pt x="2520082" y="1191396"/>
                  <a:pt x="2518462" y="1191216"/>
                </a:cubicBezTo>
                <a:cubicBezTo>
                  <a:pt x="2516843" y="1191025"/>
                  <a:pt x="2515681" y="1189558"/>
                  <a:pt x="2515871" y="1187939"/>
                </a:cubicBezTo>
                <a:cubicBezTo>
                  <a:pt x="2516119" y="1186291"/>
                  <a:pt x="2517643" y="1185139"/>
                  <a:pt x="2519300" y="1185367"/>
                </a:cubicBezTo>
                <a:close/>
                <a:moveTo>
                  <a:pt x="2292224" y="1176509"/>
                </a:moveTo>
                <a:cubicBezTo>
                  <a:pt x="2292243" y="1176509"/>
                  <a:pt x="2292262" y="1176518"/>
                  <a:pt x="2292291" y="1176518"/>
                </a:cubicBezTo>
                <a:cubicBezTo>
                  <a:pt x="2297948" y="1177423"/>
                  <a:pt x="2301797" y="1182757"/>
                  <a:pt x="2300892" y="1188415"/>
                </a:cubicBezTo>
                <a:cubicBezTo>
                  <a:pt x="2299987" y="1194054"/>
                  <a:pt x="2294700" y="1197902"/>
                  <a:pt x="2289062" y="1197026"/>
                </a:cubicBezTo>
                <a:cubicBezTo>
                  <a:pt x="2283394" y="1196159"/>
                  <a:pt x="2279508" y="1190853"/>
                  <a:pt x="2280384" y="1185186"/>
                </a:cubicBezTo>
                <a:cubicBezTo>
                  <a:pt x="2281251" y="1179519"/>
                  <a:pt x="2286557" y="1175632"/>
                  <a:pt x="2292224" y="1176509"/>
                </a:cubicBezTo>
                <a:close/>
                <a:moveTo>
                  <a:pt x="770605" y="1175175"/>
                </a:moveTo>
                <a:cubicBezTo>
                  <a:pt x="777212" y="1176299"/>
                  <a:pt x="781754" y="1182433"/>
                  <a:pt x="780892" y="1189082"/>
                </a:cubicBezTo>
                <a:cubicBezTo>
                  <a:pt x="780871" y="1189243"/>
                  <a:pt x="780847" y="1189405"/>
                  <a:pt x="780820" y="1189567"/>
                </a:cubicBezTo>
                <a:cubicBezTo>
                  <a:pt x="779667" y="1196359"/>
                  <a:pt x="773226" y="1200931"/>
                  <a:pt x="766431" y="1199778"/>
                </a:cubicBezTo>
                <a:cubicBezTo>
                  <a:pt x="759637" y="1198626"/>
                  <a:pt x="755063" y="1192187"/>
                  <a:pt x="756216" y="1185386"/>
                </a:cubicBezTo>
                <a:cubicBezTo>
                  <a:pt x="757369" y="1178595"/>
                  <a:pt x="763811" y="1174023"/>
                  <a:pt x="770605" y="1175175"/>
                </a:cubicBezTo>
                <a:close/>
                <a:moveTo>
                  <a:pt x="1227996" y="1173937"/>
                </a:moveTo>
                <a:cubicBezTo>
                  <a:pt x="1228129" y="1173956"/>
                  <a:pt x="1228253" y="1173975"/>
                  <a:pt x="1228387" y="1173994"/>
                </a:cubicBezTo>
                <a:cubicBezTo>
                  <a:pt x="1237626" y="1175489"/>
                  <a:pt x="1243912" y="1184186"/>
                  <a:pt x="1242427" y="1193435"/>
                </a:cubicBezTo>
                <a:cubicBezTo>
                  <a:pt x="1240931" y="1202674"/>
                  <a:pt x="1232225" y="1208960"/>
                  <a:pt x="1222986" y="1207474"/>
                </a:cubicBezTo>
                <a:cubicBezTo>
                  <a:pt x="1213737" y="1205979"/>
                  <a:pt x="1207451" y="1197283"/>
                  <a:pt x="1208946" y="1188034"/>
                </a:cubicBezTo>
                <a:cubicBezTo>
                  <a:pt x="1210365" y="1178909"/>
                  <a:pt x="1218862" y="1172632"/>
                  <a:pt x="1227996" y="1173937"/>
                </a:cubicBezTo>
                <a:close/>
                <a:moveTo>
                  <a:pt x="1835881" y="1171365"/>
                </a:moveTo>
                <a:cubicBezTo>
                  <a:pt x="1842644" y="1172413"/>
                  <a:pt x="1847263" y="1178747"/>
                  <a:pt x="1846216" y="1185510"/>
                </a:cubicBezTo>
                <a:cubicBezTo>
                  <a:pt x="1845168" y="1192273"/>
                  <a:pt x="1838834" y="1196892"/>
                  <a:pt x="1832071" y="1195844"/>
                </a:cubicBezTo>
                <a:cubicBezTo>
                  <a:pt x="1825299" y="1194768"/>
                  <a:pt x="1820660" y="1188434"/>
                  <a:pt x="1821689" y="1181652"/>
                </a:cubicBezTo>
                <a:cubicBezTo>
                  <a:pt x="1821698" y="1181585"/>
                  <a:pt x="1821708" y="1181509"/>
                  <a:pt x="1821727" y="1181443"/>
                </a:cubicBezTo>
                <a:cubicBezTo>
                  <a:pt x="1822851" y="1174746"/>
                  <a:pt x="1829185" y="1170241"/>
                  <a:pt x="1835881" y="1171365"/>
                </a:cubicBezTo>
                <a:close/>
                <a:moveTo>
                  <a:pt x="2065052" y="1167459"/>
                </a:moveTo>
                <a:cubicBezTo>
                  <a:pt x="2074854" y="1169021"/>
                  <a:pt x="2081550" y="1178223"/>
                  <a:pt x="2080007" y="1188033"/>
                </a:cubicBezTo>
                <a:cubicBezTo>
                  <a:pt x="2078426" y="1197739"/>
                  <a:pt x="2069329" y="1204350"/>
                  <a:pt x="2059614" y="1202854"/>
                </a:cubicBezTo>
                <a:cubicBezTo>
                  <a:pt x="2049841" y="1201359"/>
                  <a:pt x="2043126" y="1192215"/>
                  <a:pt x="2044631" y="1182442"/>
                </a:cubicBezTo>
                <a:cubicBezTo>
                  <a:pt x="2046136" y="1172660"/>
                  <a:pt x="2055280" y="1165954"/>
                  <a:pt x="2065052" y="1167459"/>
                </a:cubicBezTo>
                <a:close/>
                <a:moveTo>
                  <a:pt x="694119" y="1165554"/>
                </a:moveTo>
                <a:cubicBezTo>
                  <a:pt x="694133" y="1165554"/>
                  <a:pt x="694145" y="1165554"/>
                  <a:pt x="694158" y="1165564"/>
                </a:cubicBezTo>
                <a:cubicBezTo>
                  <a:pt x="699664" y="1166440"/>
                  <a:pt x="703414" y="1171622"/>
                  <a:pt x="702534" y="1177127"/>
                </a:cubicBezTo>
                <a:cubicBezTo>
                  <a:pt x="701654" y="1182633"/>
                  <a:pt x="696476" y="1186376"/>
                  <a:pt x="690970" y="1185500"/>
                </a:cubicBezTo>
                <a:cubicBezTo>
                  <a:pt x="685464" y="1184623"/>
                  <a:pt x="681714" y="1179442"/>
                  <a:pt x="682594" y="1173936"/>
                </a:cubicBezTo>
                <a:cubicBezTo>
                  <a:pt x="682631" y="1173555"/>
                  <a:pt x="682690" y="1173184"/>
                  <a:pt x="682771" y="1172813"/>
                </a:cubicBezTo>
                <a:cubicBezTo>
                  <a:pt x="683901" y="1167679"/>
                  <a:pt x="688982" y="1164421"/>
                  <a:pt x="694119" y="1165554"/>
                </a:cubicBezTo>
                <a:close/>
                <a:moveTo>
                  <a:pt x="1608329" y="1165459"/>
                </a:moveTo>
                <a:cubicBezTo>
                  <a:pt x="1608339" y="1165459"/>
                  <a:pt x="1608339" y="1165459"/>
                  <a:pt x="1608348" y="1165459"/>
                </a:cubicBezTo>
                <a:cubicBezTo>
                  <a:pt x="1617445" y="1166888"/>
                  <a:pt x="1623665" y="1175413"/>
                  <a:pt x="1622236" y="1184509"/>
                </a:cubicBezTo>
                <a:cubicBezTo>
                  <a:pt x="1622226" y="1184566"/>
                  <a:pt x="1622217" y="1184623"/>
                  <a:pt x="1622207" y="1184680"/>
                </a:cubicBezTo>
                <a:cubicBezTo>
                  <a:pt x="1620731" y="1193815"/>
                  <a:pt x="1612130" y="1200035"/>
                  <a:pt x="1602986" y="1198558"/>
                </a:cubicBezTo>
                <a:cubicBezTo>
                  <a:pt x="1593851" y="1197082"/>
                  <a:pt x="1587631" y="1188481"/>
                  <a:pt x="1589108" y="1179337"/>
                </a:cubicBezTo>
                <a:cubicBezTo>
                  <a:pt x="1590584" y="1170203"/>
                  <a:pt x="1599185" y="1163983"/>
                  <a:pt x="1608329" y="1165459"/>
                </a:cubicBezTo>
                <a:close/>
                <a:moveTo>
                  <a:pt x="2595023" y="1164697"/>
                </a:moveTo>
                <a:cubicBezTo>
                  <a:pt x="2595566" y="1164831"/>
                  <a:pt x="2595986" y="1165259"/>
                  <a:pt x="2596119" y="1165793"/>
                </a:cubicBezTo>
                <a:cubicBezTo>
                  <a:pt x="2596328" y="1166612"/>
                  <a:pt x="2595843" y="1167441"/>
                  <a:pt x="2595023" y="1167650"/>
                </a:cubicBezTo>
                <a:cubicBezTo>
                  <a:pt x="2594776" y="1167717"/>
                  <a:pt x="2594519" y="1167717"/>
                  <a:pt x="2594271" y="1167650"/>
                </a:cubicBezTo>
                <a:cubicBezTo>
                  <a:pt x="2593452" y="1167441"/>
                  <a:pt x="2592957" y="1166612"/>
                  <a:pt x="2593166" y="1165793"/>
                </a:cubicBezTo>
                <a:cubicBezTo>
                  <a:pt x="2593376" y="1164983"/>
                  <a:pt x="2594204" y="1164488"/>
                  <a:pt x="2595023" y="1164697"/>
                </a:cubicBezTo>
                <a:close/>
                <a:moveTo>
                  <a:pt x="1151605" y="1163269"/>
                </a:moveTo>
                <a:cubicBezTo>
                  <a:pt x="1151636" y="1163269"/>
                  <a:pt x="1151667" y="1163279"/>
                  <a:pt x="1151697" y="1163288"/>
                </a:cubicBezTo>
                <a:cubicBezTo>
                  <a:pt x="1160216" y="1164650"/>
                  <a:pt x="1166017" y="1172661"/>
                  <a:pt x="1164654" y="1181176"/>
                </a:cubicBezTo>
                <a:cubicBezTo>
                  <a:pt x="1164650" y="1181205"/>
                  <a:pt x="1164645" y="1181243"/>
                  <a:pt x="1164639" y="1181271"/>
                </a:cubicBezTo>
                <a:cubicBezTo>
                  <a:pt x="1163268" y="1189844"/>
                  <a:pt x="1155206" y="1195683"/>
                  <a:pt x="1146636" y="1194311"/>
                </a:cubicBezTo>
                <a:cubicBezTo>
                  <a:pt x="1138065" y="1192930"/>
                  <a:pt x="1132230" y="1184872"/>
                  <a:pt x="1133602" y="1176299"/>
                </a:cubicBezTo>
                <a:cubicBezTo>
                  <a:pt x="1134974" y="1167736"/>
                  <a:pt x="1143034" y="1161897"/>
                  <a:pt x="1151605" y="1163269"/>
                </a:cubicBezTo>
                <a:close/>
                <a:moveTo>
                  <a:pt x="617729" y="1156602"/>
                </a:moveTo>
                <a:cubicBezTo>
                  <a:pt x="621596" y="1157211"/>
                  <a:pt x="624240" y="1160831"/>
                  <a:pt x="623635" y="1164698"/>
                </a:cubicBezTo>
                <a:cubicBezTo>
                  <a:pt x="623030" y="1168565"/>
                  <a:pt x="619405" y="1171213"/>
                  <a:pt x="615539" y="1170603"/>
                </a:cubicBezTo>
                <a:cubicBezTo>
                  <a:pt x="611673" y="1169994"/>
                  <a:pt x="609028" y="1166374"/>
                  <a:pt x="609633" y="1162507"/>
                </a:cubicBezTo>
                <a:cubicBezTo>
                  <a:pt x="610238" y="1158640"/>
                  <a:pt x="613863" y="1155992"/>
                  <a:pt x="617729" y="1156602"/>
                </a:cubicBezTo>
                <a:close/>
                <a:moveTo>
                  <a:pt x="2368424" y="1154316"/>
                </a:moveTo>
                <a:cubicBezTo>
                  <a:pt x="2368443" y="1154316"/>
                  <a:pt x="2368462" y="1154325"/>
                  <a:pt x="2368491" y="1154325"/>
                </a:cubicBezTo>
                <a:cubicBezTo>
                  <a:pt x="2374148" y="1155230"/>
                  <a:pt x="2377997" y="1160564"/>
                  <a:pt x="2377092" y="1166222"/>
                </a:cubicBezTo>
                <a:cubicBezTo>
                  <a:pt x="2376187" y="1171861"/>
                  <a:pt x="2370900" y="1175709"/>
                  <a:pt x="2365262" y="1174842"/>
                </a:cubicBezTo>
                <a:cubicBezTo>
                  <a:pt x="2359594" y="1173966"/>
                  <a:pt x="2355708" y="1168660"/>
                  <a:pt x="2356584" y="1162993"/>
                </a:cubicBezTo>
                <a:cubicBezTo>
                  <a:pt x="2357451" y="1157325"/>
                  <a:pt x="2362757" y="1153439"/>
                  <a:pt x="2368424" y="1154316"/>
                </a:cubicBezTo>
                <a:close/>
                <a:moveTo>
                  <a:pt x="1533082" y="1154125"/>
                </a:moveTo>
                <a:cubicBezTo>
                  <a:pt x="1541883" y="1155534"/>
                  <a:pt x="1547883" y="1163802"/>
                  <a:pt x="1546512" y="1172603"/>
                </a:cubicBezTo>
                <a:cubicBezTo>
                  <a:pt x="1546512" y="1172632"/>
                  <a:pt x="1546502" y="1172651"/>
                  <a:pt x="1546502" y="1172679"/>
                </a:cubicBezTo>
                <a:cubicBezTo>
                  <a:pt x="1545083" y="1181509"/>
                  <a:pt x="1536768" y="1187519"/>
                  <a:pt x="1527938" y="1186100"/>
                </a:cubicBezTo>
                <a:cubicBezTo>
                  <a:pt x="1519108" y="1184681"/>
                  <a:pt x="1513108" y="1176375"/>
                  <a:pt x="1514527" y="1167546"/>
                </a:cubicBezTo>
                <a:cubicBezTo>
                  <a:pt x="1515946" y="1158716"/>
                  <a:pt x="1524252" y="1152706"/>
                  <a:pt x="1533082" y="1154125"/>
                </a:cubicBezTo>
                <a:close/>
                <a:moveTo>
                  <a:pt x="1075786" y="1150982"/>
                </a:moveTo>
                <a:cubicBezTo>
                  <a:pt x="1084624" y="1152372"/>
                  <a:pt x="1090659" y="1160669"/>
                  <a:pt x="1089264" y="1169508"/>
                </a:cubicBezTo>
                <a:cubicBezTo>
                  <a:pt x="1087870" y="1178347"/>
                  <a:pt x="1079575" y="1184376"/>
                  <a:pt x="1070738" y="1182986"/>
                </a:cubicBezTo>
                <a:cubicBezTo>
                  <a:pt x="1061901" y="1181595"/>
                  <a:pt x="1055866" y="1173299"/>
                  <a:pt x="1057260" y="1164460"/>
                </a:cubicBezTo>
                <a:cubicBezTo>
                  <a:pt x="1058655" y="1155620"/>
                  <a:pt x="1066949" y="1149591"/>
                  <a:pt x="1075786" y="1150982"/>
                </a:cubicBezTo>
                <a:close/>
                <a:moveTo>
                  <a:pt x="541339" y="1148410"/>
                </a:moveTo>
                <a:cubicBezTo>
                  <a:pt x="543114" y="1148743"/>
                  <a:pt x="544296" y="1150438"/>
                  <a:pt x="544006" y="1152220"/>
                </a:cubicBezTo>
                <a:cubicBezTo>
                  <a:pt x="544003" y="1152239"/>
                  <a:pt x="543999" y="1152267"/>
                  <a:pt x="543996" y="1152286"/>
                </a:cubicBezTo>
                <a:cubicBezTo>
                  <a:pt x="543716" y="1154058"/>
                  <a:pt x="542058" y="1155258"/>
                  <a:pt x="540291" y="1154982"/>
                </a:cubicBezTo>
                <a:cubicBezTo>
                  <a:pt x="540157" y="1154972"/>
                  <a:pt x="540024" y="1154944"/>
                  <a:pt x="539892" y="1154915"/>
                </a:cubicBezTo>
                <a:cubicBezTo>
                  <a:pt x="538095" y="1154515"/>
                  <a:pt x="536961" y="1152734"/>
                  <a:pt x="537361" y="1150943"/>
                </a:cubicBezTo>
                <a:cubicBezTo>
                  <a:pt x="537760" y="1149143"/>
                  <a:pt x="539542" y="1148010"/>
                  <a:pt x="541339" y="1148410"/>
                </a:cubicBezTo>
                <a:close/>
                <a:moveTo>
                  <a:pt x="2140396" y="1147933"/>
                </a:moveTo>
                <a:cubicBezTo>
                  <a:pt x="2148702" y="1149248"/>
                  <a:pt x="2154379" y="1157049"/>
                  <a:pt x="2153064" y="1165364"/>
                </a:cubicBezTo>
                <a:cubicBezTo>
                  <a:pt x="2151721" y="1173546"/>
                  <a:pt x="2144044" y="1179128"/>
                  <a:pt x="2135843" y="1177880"/>
                </a:cubicBezTo>
                <a:cubicBezTo>
                  <a:pt x="2127575" y="1176623"/>
                  <a:pt x="2121889" y="1168898"/>
                  <a:pt x="2123146" y="1160630"/>
                </a:cubicBezTo>
                <a:cubicBezTo>
                  <a:pt x="2124403" y="1152363"/>
                  <a:pt x="2132128" y="1146676"/>
                  <a:pt x="2140396" y="1147933"/>
                </a:cubicBezTo>
                <a:close/>
                <a:moveTo>
                  <a:pt x="1911700" y="1146886"/>
                </a:moveTo>
                <a:cubicBezTo>
                  <a:pt x="1919663" y="1148200"/>
                  <a:pt x="1925092" y="1155668"/>
                  <a:pt x="1923892" y="1163650"/>
                </a:cubicBezTo>
                <a:cubicBezTo>
                  <a:pt x="1923892" y="1163659"/>
                  <a:pt x="1923892" y="1163669"/>
                  <a:pt x="1923892" y="1163669"/>
                </a:cubicBezTo>
                <a:cubicBezTo>
                  <a:pt x="1922616" y="1171670"/>
                  <a:pt x="1915101" y="1177128"/>
                  <a:pt x="1907100" y="1175861"/>
                </a:cubicBezTo>
                <a:cubicBezTo>
                  <a:pt x="1899099" y="1174594"/>
                  <a:pt x="1893641" y="1167079"/>
                  <a:pt x="1894917" y="1159078"/>
                </a:cubicBezTo>
                <a:cubicBezTo>
                  <a:pt x="1896184" y="1151077"/>
                  <a:pt x="1903699" y="1145619"/>
                  <a:pt x="1911700" y="1146886"/>
                </a:cubicBezTo>
                <a:close/>
                <a:moveTo>
                  <a:pt x="3126614" y="1146600"/>
                </a:moveTo>
                <a:cubicBezTo>
                  <a:pt x="3126824" y="1146438"/>
                  <a:pt x="3127119" y="1146486"/>
                  <a:pt x="3127281" y="1146695"/>
                </a:cubicBezTo>
                <a:lnTo>
                  <a:pt x="3127281" y="1147267"/>
                </a:lnTo>
                <a:cubicBezTo>
                  <a:pt x="3127252" y="1147305"/>
                  <a:pt x="3127224" y="1147334"/>
                  <a:pt x="3127186" y="1147362"/>
                </a:cubicBezTo>
                <a:cubicBezTo>
                  <a:pt x="3126976" y="1147524"/>
                  <a:pt x="3126681" y="1147476"/>
                  <a:pt x="3126519" y="1147267"/>
                </a:cubicBezTo>
                <a:cubicBezTo>
                  <a:pt x="3126357" y="1147057"/>
                  <a:pt x="3126405" y="1146762"/>
                  <a:pt x="3126614" y="1146600"/>
                </a:cubicBezTo>
                <a:close/>
                <a:moveTo>
                  <a:pt x="1680909" y="1145076"/>
                </a:moveTo>
                <a:cubicBezTo>
                  <a:pt x="1680938" y="1145076"/>
                  <a:pt x="1680957" y="1145086"/>
                  <a:pt x="1680985" y="1145086"/>
                </a:cubicBezTo>
                <a:cubicBezTo>
                  <a:pt x="1689244" y="1146391"/>
                  <a:pt x="1694882" y="1154153"/>
                  <a:pt x="1693577" y="1162412"/>
                </a:cubicBezTo>
                <a:cubicBezTo>
                  <a:pt x="1692273" y="1170641"/>
                  <a:pt x="1684567" y="1176280"/>
                  <a:pt x="1676328" y="1175013"/>
                </a:cubicBezTo>
                <a:cubicBezTo>
                  <a:pt x="1668060" y="1173756"/>
                  <a:pt x="1662383" y="1166021"/>
                  <a:pt x="1663650" y="1157754"/>
                </a:cubicBezTo>
                <a:cubicBezTo>
                  <a:pt x="1664917" y="1149486"/>
                  <a:pt x="1672641" y="1143809"/>
                  <a:pt x="1680909" y="1145076"/>
                </a:cubicBezTo>
                <a:close/>
                <a:moveTo>
                  <a:pt x="1457834" y="1142694"/>
                </a:moveTo>
                <a:cubicBezTo>
                  <a:pt x="1466378" y="1144104"/>
                  <a:pt x="1472198" y="1152134"/>
                  <a:pt x="1470883" y="1160697"/>
                </a:cubicBezTo>
                <a:cubicBezTo>
                  <a:pt x="1469512" y="1169260"/>
                  <a:pt x="1461463" y="1175098"/>
                  <a:pt x="1452890" y="1173736"/>
                </a:cubicBezTo>
                <a:cubicBezTo>
                  <a:pt x="1444318" y="1172374"/>
                  <a:pt x="1438479" y="1164316"/>
                  <a:pt x="1439841" y="1155744"/>
                </a:cubicBezTo>
                <a:cubicBezTo>
                  <a:pt x="1441203" y="1147171"/>
                  <a:pt x="1449261" y="1141332"/>
                  <a:pt x="1457834" y="1142694"/>
                </a:cubicBezTo>
                <a:close/>
                <a:moveTo>
                  <a:pt x="2670557" y="1142504"/>
                </a:moveTo>
                <a:cubicBezTo>
                  <a:pt x="2670605" y="1142513"/>
                  <a:pt x="2670643" y="1142513"/>
                  <a:pt x="2670691" y="1142523"/>
                </a:cubicBezTo>
                <a:cubicBezTo>
                  <a:pt x="2671462" y="1142685"/>
                  <a:pt x="2671958" y="1143447"/>
                  <a:pt x="2671796" y="1144218"/>
                </a:cubicBezTo>
                <a:cubicBezTo>
                  <a:pt x="2671653" y="1145028"/>
                  <a:pt x="2670891" y="1145571"/>
                  <a:pt x="2670081" y="1145457"/>
                </a:cubicBezTo>
                <a:cubicBezTo>
                  <a:pt x="2669300" y="1145266"/>
                  <a:pt x="2668776" y="1144542"/>
                  <a:pt x="2668843" y="1143742"/>
                </a:cubicBezTo>
                <a:cubicBezTo>
                  <a:pt x="2668852" y="1143695"/>
                  <a:pt x="2668852" y="1143656"/>
                  <a:pt x="2668862" y="1143609"/>
                </a:cubicBezTo>
                <a:cubicBezTo>
                  <a:pt x="2669024" y="1142837"/>
                  <a:pt x="2669786" y="1142342"/>
                  <a:pt x="2670557" y="1142504"/>
                </a:cubicBezTo>
                <a:close/>
                <a:moveTo>
                  <a:pt x="2442243" y="1139838"/>
                </a:moveTo>
                <a:cubicBezTo>
                  <a:pt x="2443634" y="1140076"/>
                  <a:pt x="2444567" y="1141400"/>
                  <a:pt x="2444339" y="1142790"/>
                </a:cubicBezTo>
                <a:cubicBezTo>
                  <a:pt x="2444329" y="1142952"/>
                  <a:pt x="2444301" y="1143114"/>
                  <a:pt x="2444253" y="1143267"/>
                </a:cubicBezTo>
                <a:cubicBezTo>
                  <a:pt x="2443891" y="1144638"/>
                  <a:pt x="2442481" y="1145457"/>
                  <a:pt x="2441110" y="1145086"/>
                </a:cubicBezTo>
                <a:cubicBezTo>
                  <a:pt x="2439738" y="1144714"/>
                  <a:pt x="2438919" y="1143305"/>
                  <a:pt x="2439291" y="1141933"/>
                </a:cubicBezTo>
                <a:cubicBezTo>
                  <a:pt x="2439529" y="1140543"/>
                  <a:pt x="2440853" y="1139609"/>
                  <a:pt x="2442243" y="1139838"/>
                </a:cubicBezTo>
                <a:close/>
                <a:moveTo>
                  <a:pt x="999967" y="1139361"/>
                </a:moveTo>
                <a:cubicBezTo>
                  <a:pt x="999971" y="1139361"/>
                  <a:pt x="999975" y="1139361"/>
                  <a:pt x="999979" y="1139361"/>
                </a:cubicBezTo>
                <a:cubicBezTo>
                  <a:pt x="1008550" y="1140733"/>
                  <a:pt x="1014387" y="1148791"/>
                  <a:pt x="1013017" y="1157364"/>
                </a:cubicBezTo>
                <a:cubicBezTo>
                  <a:pt x="1011647" y="1165927"/>
                  <a:pt x="1003596" y="1171766"/>
                  <a:pt x="995028" y="1170403"/>
                </a:cubicBezTo>
                <a:cubicBezTo>
                  <a:pt x="986455" y="1169041"/>
                  <a:pt x="980613" y="1160983"/>
                  <a:pt x="981977" y="1152411"/>
                </a:cubicBezTo>
                <a:cubicBezTo>
                  <a:pt x="983341" y="1143838"/>
                  <a:pt x="991396" y="1137999"/>
                  <a:pt x="999967" y="1139361"/>
                </a:cubicBezTo>
                <a:close/>
                <a:moveTo>
                  <a:pt x="464567" y="1139266"/>
                </a:moveTo>
                <a:cubicBezTo>
                  <a:pt x="464744" y="1139161"/>
                  <a:pt x="464961" y="1139161"/>
                  <a:pt x="465139" y="1139266"/>
                </a:cubicBezTo>
                <a:cubicBezTo>
                  <a:pt x="465424" y="1139361"/>
                  <a:pt x="465139" y="1139837"/>
                  <a:pt x="465139" y="1139837"/>
                </a:cubicBezTo>
                <a:cubicBezTo>
                  <a:pt x="464961" y="1139942"/>
                  <a:pt x="464744" y="1139942"/>
                  <a:pt x="464567" y="1139837"/>
                </a:cubicBezTo>
                <a:cubicBezTo>
                  <a:pt x="464567" y="1139742"/>
                  <a:pt x="464567" y="1139266"/>
                  <a:pt x="464567" y="1139266"/>
                </a:cubicBezTo>
                <a:close/>
                <a:moveTo>
                  <a:pt x="1382682" y="1130598"/>
                </a:moveTo>
                <a:cubicBezTo>
                  <a:pt x="1391379" y="1132008"/>
                  <a:pt x="1397294" y="1140190"/>
                  <a:pt x="1395922" y="1148886"/>
                </a:cubicBezTo>
                <a:cubicBezTo>
                  <a:pt x="1395922" y="1148915"/>
                  <a:pt x="1395913" y="1148934"/>
                  <a:pt x="1395913" y="1148962"/>
                </a:cubicBezTo>
                <a:cubicBezTo>
                  <a:pt x="1394493" y="1157687"/>
                  <a:pt x="1386273" y="1163602"/>
                  <a:pt x="1377548" y="1162183"/>
                </a:cubicBezTo>
                <a:cubicBezTo>
                  <a:pt x="1368823" y="1160773"/>
                  <a:pt x="1362899" y="1152553"/>
                  <a:pt x="1364318" y="1143828"/>
                </a:cubicBezTo>
                <a:cubicBezTo>
                  <a:pt x="1365737" y="1135104"/>
                  <a:pt x="1373957" y="1129179"/>
                  <a:pt x="1382682" y="1130598"/>
                </a:cubicBezTo>
                <a:close/>
                <a:moveTo>
                  <a:pt x="1985710" y="1126978"/>
                </a:moveTo>
                <a:cubicBezTo>
                  <a:pt x="1985824" y="1126997"/>
                  <a:pt x="1985948" y="1127016"/>
                  <a:pt x="1986062" y="1127035"/>
                </a:cubicBezTo>
                <a:cubicBezTo>
                  <a:pt x="1992787" y="1128273"/>
                  <a:pt x="1997235" y="1134731"/>
                  <a:pt x="1995996" y="1141456"/>
                </a:cubicBezTo>
                <a:cubicBezTo>
                  <a:pt x="1994787" y="1148047"/>
                  <a:pt x="1988548" y="1152476"/>
                  <a:pt x="1981928" y="1151448"/>
                </a:cubicBezTo>
                <a:cubicBezTo>
                  <a:pt x="1975165" y="1150410"/>
                  <a:pt x="1970536" y="1144085"/>
                  <a:pt x="1971584" y="1137322"/>
                </a:cubicBezTo>
                <a:cubicBezTo>
                  <a:pt x="1972622" y="1130569"/>
                  <a:pt x="1978947" y="1125930"/>
                  <a:pt x="1985710" y="1126978"/>
                </a:cubicBezTo>
                <a:close/>
                <a:moveTo>
                  <a:pt x="2215262" y="1126503"/>
                </a:moveTo>
                <a:cubicBezTo>
                  <a:pt x="2215281" y="1126503"/>
                  <a:pt x="2215300" y="1126512"/>
                  <a:pt x="2215329" y="1126512"/>
                </a:cubicBezTo>
                <a:cubicBezTo>
                  <a:pt x="2223168" y="1127760"/>
                  <a:pt x="2228511" y="1135132"/>
                  <a:pt x="2227263" y="1142981"/>
                </a:cubicBezTo>
                <a:cubicBezTo>
                  <a:pt x="2226016" y="1150801"/>
                  <a:pt x="2218681" y="1156144"/>
                  <a:pt x="2210861" y="1154925"/>
                </a:cubicBezTo>
                <a:cubicBezTo>
                  <a:pt x="2203013" y="1153716"/>
                  <a:pt x="2197631" y="1146362"/>
                  <a:pt x="2198850" y="1138514"/>
                </a:cubicBezTo>
                <a:cubicBezTo>
                  <a:pt x="2200060" y="1130665"/>
                  <a:pt x="2207413" y="1125283"/>
                  <a:pt x="2215262" y="1126503"/>
                </a:cubicBezTo>
                <a:close/>
                <a:moveTo>
                  <a:pt x="924529" y="1126502"/>
                </a:moveTo>
                <a:cubicBezTo>
                  <a:pt x="924535" y="1126502"/>
                  <a:pt x="924541" y="1126502"/>
                  <a:pt x="924547" y="1126502"/>
                </a:cubicBezTo>
                <a:cubicBezTo>
                  <a:pt x="933642" y="1127931"/>
                  <a:pt x="939861" y="1136456"/>
                  <a:pt x="938436" y="1145552"/>
                </a:cubicBezTo>
                <a:cubicBezTo>
                  <a:pt x="938427" y="1145609"/>
                  <a:pt x="938419" y="1145666"/>
                  <a:pt x="938409" y="1145724"/>
                </a:cubicBezTo>
                <a:cubicBezTo>
                  <a:pt x="936935" y="1154858"/>
                  <a:pt x="928330" y="1161078"/>
                  <a:pt x="919190" y="1159602"/>
                </a:cubicBezTo>
                <a:cubicBezTo>
                  <a:pt x="910049" y="1158125"/>
                  <a:pt x="903834" y="1149524"/>
                  <a:pt x="905310" y="1140380"/>
                </a:cubicBezTo>
                <a:cubicBezTo>
                  <a:pt x="906784" y="1131246"/>
                  <a:pt x="915389" y="1125026"/>
                  <a:pt x="924529" y="1126502"/>
                </a:cubicBezTo>
                <a:close/>
                <a:moveTo>
                  <a:pt x="1753776" y="1123169"/>
                </a:moveTo>
                <a:cubicBezTo>
                  <a:pt x="1762044" y="1124483"/>
                  <a:pt x="1767673" y="1132246"/>
                  <a:pt x="1766349" y="1140514"/>
                </a:cubicBezTo>
                <a:cubicBezTo>
                  <a:pt x="1765035" y="1148772"/>
                  <a:pt x="1757272" y="1154401"/>
                  <a:pt x="1749014" y="1153077"/>
                </a:cubicBezTo>
                <a:cubicBezTo>
                  <a:pt x="1740755" y="1151763"/>
                  <a:pt x="1735126" y="1144000"/>
                  <a:pt x="1736441" y="1135742"/>
                </a:cubicBezTo>
                <a:cubicBezTo>
                  <a:pt x="1737755" y="1127484"/>
                  <a:pt x="1745518" y="1121854"/>
                  <a:pt x="1753776" y="1123169"/>
                </a:cubicBezTo>
                <a:close/>
                <a:moveTo>
                  <a:pt x="2974214" y="1122406"/>
                </a:moveTo>
                <a:cubicBezTo>
                  <a:pt x="2974214" y="1122406"/>
                  <a:pt x="2974224" y="1122406"/>
                  <a:pt x="2974224" y="1122406"/>
                </a:cubicBezTo>
                <a:cubicBezTo>
                  <a:pt x="2974643" y="1122463"/>
                  <a:pt x="2974938" y="1122845"/>
                  <a:pt x="2974881" y="1123264"/>
                </a:cubicBezTo>
                <a:cubicBezTo>
                  <a:pt x="2974881" y="1123930"/>
                  <a:pt x="2974024" y="1123930"/>
                  <a:pt x="2974024" y="1123930"/>
                </a:cubicBezTo>
                <a:cubicBezTo>
                  <a:pt x="2973643" y="1123816"/>
                  <a:pt x="2973376" y="1123473"/>
                  <a:pt x="2973357" y="1123073"/>
                </a:cubicBezTo>
                <a:cubicBezTo>
                  <a:pt x="2973357" y="1123073"/>
                  <a:pt x="2973357" y="1123064"/>
                  <a:pt x="2973357" y="1123064"/>
                </a:cubicBezTo>
                <a:cubicBezTo>
                  <a:pt x="2973414" y="1122644"/>
                  <a:pt x="2973795" y="1122349"/>
                  <a:pt x="2974214" y="1122406"/>
                </a:cubicBezTo>
                <a:close/>
                <a:moveTo>
                  <a:pt x="2517014" y="1118121"/>
                </a:moveTo>
                <a:cubicBezTo>
                  <a:pt x="2518138" y="1118311"/>
                  <a:pt x="2518900" y="1119378"/>
                  <a:pt x="2518728" y="1120502"/>
                </a:cubicBezTo>
                <a:cubicBezTo>
                  <a:pt x="2518538" y="1121578"/>
                  <a:pt x="2517519" y="1122293"/>
                  <a:pt x="2516442" y="1122121"/>
                </a:cubicBezTo>
                <a:cubicBezTo>
                  <a:pt x="2516366" y="1122112"/>
                  <a:pt x="2516281" y="1122102"/>
                  <a:pt x="2516204" y="1122083"/>
                </a:cubicBezTo>
                <a:cubicBezTo>
                  <a:pt x="2515176" y="1121874"/>
                  <a:pt x="2514518" y="1120864"/>
                  <a:pt x="2514728" y="1119835"/>
                </a:cubicBezTo>
                <a:cubicBezTo>
                  <a:pt x="2514957" y="1118778"/>
                  <a:pt x="2515928" y="1118045"/>
                  <a:pt x="2517014" y="1118121"/>
                </a:cubicBezTo>
                <a:close/>
                <a:moveTo>
                  <a:pt x="848520" y="1117835"/>
                </a:moveTo>
                <a:cubicBezTo>
                  <a:pt x="848566" y="1117844"/>
                  <a:pt x="848611" y="1117844"/>
                  <a:pt x="848658" y="1117854"/>
                </a:cubicBezTo>
                <a:cubicBezTo>
                  <a:pt x="855926" y="1119045"/>
                  <a:pt x="860854" y="1125903"/>
                  <a:pt x="859664" y="1133170"/>
                </a:cubicBezTo>
                <a:cubicBezTo>
                  <a:pt x="859661" y="1133189"/>
                  <a:pt x="859659" y="1133208"/>
                  <a:pt x="859657" y="1133218"/>
                </a:cubicBezTo>
                <a:cubicBezTo>
                  <a:pt x="858483" y="1140543"/>
                  <a:pt x="851594" y="1145534"/>
                  <a:pt x="844270" y="1144353"/>
                </a:cubicBezTo>
                <a:cubicBezTo>
                  <a:pt x="836946" y="1143181"/>
                  <a:pt x="831961" y="1136294"/>
                  <a:pt x="833134" y="1128970"/>
                </a:cubicBezTo>
                <a:cubicBezTo>
                  <a:pt x="834308" y="1121645"/>
                  <a:pt x="841196" y="1116663"/>
                  <a:pt x="848520" y="1117835"/>
                </a:cubicBezTo>
                <a:close/>
                <a:moveTo>
                  <a:pt x="1307720" y="1117739"/>
                </a:moveTo>
                <a:cubicBezTo>
                  <a:pt x="1316816" y="1119206"/>
                  <a:pt x="1323074" y="1127664"/>
                  <a:pt x="1321817" y="1136789"/>
                </a:cubicBezTo>
                <a:cubicBezTo>
                  <a:pt x="1321798" y="1136923"/>
                  <a:pt x="1321779" y="1137047"/>
                  <a:pt x="1321760" y="1137180"/>
                </a:cubicBezTo>
                <a:cubicBezTo>
                  <a:pt x="1320264" y="1146419"/>
                  <a:pt x="1311568" y="1152706"/>
                  <a:pt x="1302319" y="1151220"/>
                </a:cubicBezTo>
                <a:cubicBezTo>
                  <a:pt x="1293080" y="1149724"/>
                  <a:pt x="1286794" y="1141018"/>
                  <a:pt x="1288280" y="1131779"/>
                </a:cubicBezTo>
                <a:cubicBezTo>
                  <a:pt x="1289775" y="1122530"/>
                  <a:pt x="1298471" y="1116244"/>
                  <a:pt x="1307720" y="1117739"/>
                </a:cubicBezTo>
                <a:close/>
                <a:moveTo>
                  <a:pt x="2289366" y="1107548"/>
                </a:moveTo>
                <a:cubicBezTo>
                  <a:pt x="2289442" y="1107557"/>
                  <a:pt x="2289519" y="1107567"/>
                  <a:pt x="2289595" y="1107586"/>
                </a:cubicBezTo>
                <a:cubicBezTo>
                  <a:pt x="2295681" y="1108529"/>
                  <a:pt x="2299844" y="1114234"/>
                  <a:pt x="2298891" y="1120311"/>
                </a:cubicBezTo>
                <a:cubicBezTo>
                  <a:pt x="2297958" y="1126302"/>
                  <a:pt x="2292405" y="1130446"/>
                  <a:pt x="2286394" y="1129636"/>
                </a:cubicBezTo>
                <a:cubicBezTo>
                  <a:pt x="2280298" y="1128817"/>
                  <a:pt x="2276012" y="1123207"/>
                  <a:pt x="2276831" y="1117111"/>
                </a:cubicBezTo>
                <a:cubicBezTo>
                  <a:pt x="2277660" y="1111005"/>
                  <a:pt x="2283270" y="1106729"/>
                  <a:pt x="2289366" y="1107548"/>
                </a:cubicBezTo>
                <a:close/>
                <a:moveTo>
                  <a:pt x="772986" y="1106976"/>
                </a:moveTo>
                <a:cubicBezTo>
                  <a:pt x="772994" y="1106976"/>
                  <a:pt x="773001" y="1106976"/>
                  <a:pt x="773010" y="1106976"/>
                </a:cubicBezTo>
                <a:cubicBezTo>
                  <a:pt x="779762" y="1108062"/>
                  <a:pt x="784357" y="1114415"/>
                  <a:pt x="783273" y="1121168"/>
                </a:cubicBezTo>
                <a:cubicBezTo>
                  <a:pt x="782191" y="1127912"/>
                  <a:pt x="775853" y="1132503"/>
                  <a:pt x="769109" y="1131436"/>
                </a:cubicBezTo>
                <a:cubicBezTo>
                  <a:pt x="762354" y="1130369"/>
                  <a:pt x="757746" y="1124026"/>
                  <a:pt x="758818" y="1117263"/>
                </a:cubicBezTo>
                <a:cubicBezTo>
                  <a:pt x="759888" y="1110510"/>
                  <a:pt x="766232" y="1105909"/>
                  <a:pt x="772986" y="1106976"/>
                </a:cubicBezTo>
                <a:close/>
                <a:moveTo>
                  <a:pt x="1232568" y="1105357"/>
                </a:moveTo>
                <a:cubicBezTo>
                  <a:pt x="1242112" y="1106871"/>
                  <a:pt x="1248627" y="1115815"/>
                  <a:pt x="1247141" y="1125359"/>
                </a:cubicBezTo>
                <a:cubicBezTo>
                  <a:pt x="1245617" y="1134808"/>
                  <a:pt x="1236759" y="1141266"/>
                  <a:pt x="1227301" y="1139818"/>
                </a:cubicBezTo>
                <a:cubicBezTo>
                  <a:pt x="1217785" y="1138361"/>
                  <a:pt x="1211251" y="1129464"/>
                  <a:pt x="1212699" y="1119949"/>
                </a:cubicBezTo>
                <a:cubicBezTo>
                  <a:pt x="1214156" y="1110433"/>
                  <a:pt x="1223053" y="1103899"/>
                  <a:pt x="1232568" y="1105357"/>
                </a:cubicBezTo>
                <a:close/>
                <a:moveTo>
                  <a:pt x="1826261" y="1104214"/>
                </a:moveTo>
                <a:cubicBezTo>
                  <a:pt x="1832881" y="1105290"/>
                  <a:pt x="1837387" y="1111500"/>
                  <a:pt x="1836358" y="1118120"/>
                </a:cubicBezTo>
                <a:cubicBezTo>
                  <a:pt x="1836358" y="1118149"/>
                  <a:pt x="1836348" y="1118178"/>
                  <a:pt x="1836348" y="1118197"/>
                </a:cubicBezTo>
                <a:cubicBezTo>
                  <a:pt x="1835272" y="1124845"/>
                  <a:pt x="1829005" y="1129360"/>
                  <a:pt x="1822356" y="1128284"/>
                </a:cubicBezTo>
                <a:cubicBezTo>
                  <a:pt x="1815717" y="1127207"/>
                  <a:pt x="1811202" y="1120940"/>
                  <a:pt x="1812279" y="1114301"/>
                </a:cubicBezTo>
                <a:cubicBezTo>
                  <a:pt x="1813355" y="1107652"/>
                  <a:pt x="1819613" y="1103138"/>
                  <a:pt x="1826261" y="1104214"/>
                </a:cubicBezTo>
                <a:close/>
                <a:moveTo>
                  <a:pt x="2059909" y="1102595"/>
                </a:moveTo>
                <a:cubicBezTo>
                  <a:pt x="2067901" y="1103862"/>
                  <a:pt x="2073359" y="1111367"/>
                  <a:pt x="2072101" y="1119359"/>
                </a:cubicBezTo>
                <a:cubicBezTo>
                  <a:pt x="2072101" y="1119368"/>
                  <a:pt x="2072101" y="1119378"/>
                  <a:pt x="2072101" y="1119378"/>
                </a:cubicBezTo>
                <a:cubicBezTo>
                  <a:pt x="2070825" y="1127379"/>
                  <a:pt x="2063310" y="1132837"/>
                  <a:pt x="2055309" y="1131570"/>
                </a:cubicBezTo>
                <a:cubicBezTo>
                  <a:pt x="2047308" y="1130303"/>
                  <a:pt x="2041850" y="1122788"/>
                  <a:pt x="2043126" y="1114787"/>
                </a:cubicBezTo>
                <a:cubicBezTo>
                  <a:pt x="2044393" y="1106786"/>
                  <a:pt x="2051908" y="1101328"/>
                  <a:pt x="2059909" y="1102595"/>
                </a:cubicBezTo>
                <a:close/>
                <a:moveTo>
                  <a:pt x="1570419" y="1101070"/>
                </a:moveTo>
                <a:cubicBezTo>
                  <a:pt x="1570724" y="1101109"/>
                  <a:pt x="1571029" y="1101156"/>
                  <a:pt x="1571334" y="1101213"/>
                </a:cubicBezTo>
                <a:cubicBezTo>
                  <a:pt x="1579449" y="1102756"/>
                  <a:pt x="1584774" y="1110586"/>
                  <a:pt x="1583240" y="1118701"/>
                </a:cubicBezTo>
                <a:cubicBezTo>
                  <a:pt x="1581697" y="1126817"/>
                  <a:pt x="1573867" y="1132141"/>
                  <a:pt x="1565752" y="1130598"/>
                </a:cubicBezTo>
                <a:cubicBezTo>
                  <a:pt x="1557989" y="1129122"/>
                  <a:pt x="1552722" y="1121864"/>
                  <a:pt x="1553713" y="1114034"/>
                </a:cubicBezTo>
                <a:cubicBezTo>
                  <a:pt x="1554741" y="1105833"/>
                  <a:pt x="1562228" y="1100032"/>
                  <a:pt x="1570419" y="1101070"/>
                </a:cubicBezTo>
                <a:close/>
                <a:moveTo>
                  <a:pt x="3049366" y="1100403"/>
                </a:moveTo>
                <a:cubicBezTo>
                  <a:pt x="3049747" y="1100518"/>
                  <a:pt x="3050014" y="1100861"/>
                  <a:pt x="3050033" y="1101261"/>
                </a:cubicBezTo>
                <a:cubicBezTo>
                  <a:pt x="3049899" y="1101670"/>
                  <a:pt x="3049509" y="1101947"/>
                  <a:pt x="3049080" y="1101927"/>
                </a:cubicBezTo>
                <a:cubicBezTo>
                  <a:pt x="3049061" y="1101927"/>
                  <a:pt x="3049052" y="1101918"/>
                  <a:pt x="3049033" y="1101918"/>
                </a:cubicBezTo>
                <a:cubicBezTo>
                  <a:pt x="3048633" y="1101804"/>
                  <a:pt x="3048394" y="1101384"/>
                  <a:pt x="3048509" y="1100975"/>
                </a:cubicBezTo>
                <a:cubicBezTo>
                  <a:pt x="3048604" y="1100594"/>
                  <a:pt x="3048976" y="1100346"/>
                  <a:pt x="3049366" y="1100403"/>
                </a:cubicBezTo>
                <a:close/>
                <a:moveTo>
                  <a:pt x="697168" y="1097260"/>
                </a:moveTo>
                <a:cubicBezTo>
                  <a:pt x="702691" y="1098127"/>
                  <a:pt x="706465" y="1103309"/>
                  <a:pt x="705597" y="1108833"/>
                </a:cubicBezTo>
                <a:cubicBezTo>
                  <a:pt x="704729" y="1114358"/>
                  <a:pt x="699548" y="1118129"/>
                  <a:pt x="694024" y="1117263"/>
                </a:cubicBezTo>
                <a:cubicBezTo>
                  <a:pt x="693646" y="1117225"/>
                  <a:pt x="693271" y="1117167"/>
                  <a:pt x="692900" y="1117082"/>
                </a:cubicBezTo>
                <a:cubicBezTo>
                  <a:pt x="687763" y="1115958"/>
                  <a:pt x="684513" y="1110872"/>
                  <a:pt x="685642" y="1105738"/>
                </a:cubicBezTo>
                <a:cubicBezTo>
                  <a:pt x="685644" y="1105728"/>
                  <a:pt x="685646" y="1105709"/>
                  <a:pt x="685648" y="1105699"/>
                </a:cubicBezTo>
                <a:cubicBezTo>
                  <a:pt x="686499" y="1100185"/>
                  <a:pt x="691656" y="1096413"/>
                  <a:pt x="697168" y="1097260"/>
                </a:cubicBezTo>
                <a:close/>
                <a:moveTo>
                  <a:pt x="2591595" y="1096499"/>
                </a:moveTo>
                <a:cubicBezTo>
                  <a:pt x="2591643" y="1096508"/>
                  <a:pt x="2591681" y="1096508"/>
                  <a:pt x="2591728" y="1096518"/>
                </a:cubicBezTo>
                <a:cubicBezTo>
                  <a:pt x="2592500" y="1096679"/>
                  <a:pt x="2592995" y="1097441"/>
                  <a:pt x="2592833" y="1098213"/>
                </a:cubicBezTo>
                <a:cubicBezTo>
                  <a:pt x="2592833" y="1098232"/>
                  <a:pt x="2592824" y="1098251"/>
                  <a:pt x="2592824" y="1098270"/>
                </a:cubicBezTo>
                <a:cubicBezTo>
                  <a:pt x="2592671" y="1099099"/>
                  <a:pt x="2591881" y="1099651"/>
                  <a:pt x="2591052" y="1099499"/>
                </a:cubicBezTo>
                <a:cubicBezTo>
                  <a:pt x="2590223" y="1099346"/>
                  <a:pt x="2589671" y="1098556"/>
                  <a:pt x="2589823" y="1097727"/>
                </a:cubicBezTo>
                <a:cubicBezTo>
                  <a:pt x="2589976" y="1096899"/>
                  <a:pt x="2590766" y="1096346"/>
                  <a:pt x="2591595" y="1096499"/>
                </a:cubicBezTo>
                <a:close/>
                <a:moveTo>
                  <a:pt x="1636333" y="1096308"/>
                </a:moveTo>
                <a:cubicBezTo>
                  <a:pt x="1636390" y="1096318"/>
                  <a:pt x="1636457" y="1096327"/>
                  <a:pt x="1636514" y="1096337"/>
                </a:cubicBezTo>
                <a:cubicBezTo>
                  <a:pt x="1644772" y="1097699"/>
                  <a:pt x="1650363" y="1105491"/>
                  <a:pt x="1649001" y="1113739"/>
                </a:cubicBezTo>
                <a:cubicBezTo>
                  <a:pt x="1647658" y="1121921"/>
                  <a:pt x="1639981" y="1127503"/>
                  <a:pt x="1631780" y="1126255"/>
                </a:cubicBezTo>
                <a:cubicBezTo>
                  <a:pt x="1623512" y="1124998"/>
                  <a:pt x="1617826" y="1117273"/>
                  <a:pt x="1619083" y="1109005"/>
                </a:cubicBezTo>
                <a:cubicBezTo>
                  <a:pt x="1620340" y="1100738"/>
                  <a:pt x="1628065" y="1095051"/>
                  <a:pt x="1636333" y="1096308"/>
                </a:cubicBezTo>
                <a:close/>
                <a:moveTo>
                  <a:pt x="1157225" y="1094689"/>
                </a:moveTo>
                <a:cubicBezTo>
                  <a:pt x="1165934" y="1096061"/>
                  <a:pt x="1171946" y="1104147"/>
                  <a:pt x="1170750" y="1112882"/>
                </a:cubicBezTo>
                <a:cubicBezTo>
                  <a:pt x="1170728" y="1113053"/>
                  <a:pt x="1170703" y="1113215"/>
                  <a:pt x="1170676" y="1113387"/>
                </a:cubicBezTo>
                <a:cubicBezTo>
                  <a:pt x="1169226" y="1122264"/>
                  <a:pt x="1160855" y="1128284"/>
                  <a:pt x="1151976" y="1126836"/>
                </a:cubicBezTo>
                <a:cubicBezTo>
                  <a:pt x="1143099" y="1125388"/>
                  <a:pt x="1137076" y="1117016"/>
                  <a:pt x="1138525" y="1108138"/>
                </a:cubicBezTo>
                <a:cubicBezTo>
                  <a:pt x="1139975" y="1099261"/>
                  <a:pt x="1148346" y="1093241"/>
                  <a:pt x="1157225" y="1094689"/>
                </a:cubicBezTo>
                <a:close/>
                <a:moveTo>
                  <a:pt x="2362709" y="1090974"/>
                </a:moveTo>
                <a:cubicBezTo>
                  <a:pt x="2365748" y="1091460"/>
                  <a:pt x="2367834" y="1094308"/>
                  <a:pt x="2367377" y="1097356"/>
                </a:cubicBezTo>
                <a:cubicBezTo>
                  <a:pt x="2366700" y="1099994"/>
                  <a:pt x="2364233" y="1101775"/>
                  <a:pt x="2361509" y="1101566"/>
                </a:cubicBezTo>
                <a:cubicBezTo>
                  <a:pt x="2358414" y="1101337"/>
                  <a:pt x="2356099" y="1098642"/>
                  <a:pt x="2356328" y="1095546"/>
                </a:cubicBezTo>
                <a:cubicBezTo>
                  <a:pt x="2356328" y="1095527"/>
                  <a:pt x="2356337" y="1095508"/>
                  <a:pt x="2356337" y="1095489"/>
                </a:cubicBezTo>
                <a:cubicBezTo>
                  <a:pt x="2356852" y="1092488"/>
                  <a:pt x="2359700" y="1090460"/>
                  <a:pt x="2362709" y="1090974"/>
                </a:cubicBezTo>
                <a:close/>
                <a:moveTo>
                  <a:pt x="621349" y="1088402"/>
                </a:moveTo>
                <a:cubicBezTo>
                  <a:pt x="621374" y="1088402"/>
                  <a:pt x="621398" y="1088412"/>
                  <a:pt x="621423" y="1088412"/>
                </a:cubicBezTo>
                <a:cubicBezTo>
                  <a:pt x="625266" y="1089040"/>
                  <a:pt x="627876" y="1092660"/>
                  <a:pt x="627254" y="1096499"/>
                </a:cubicBezTo>
                <a:cubicBezTo>
                  <a:pt x="626637" y="1100308"/>
                  <a:pt x="623064" y="1102918"/>
                  <a:pt x="619244" y="1102337"/>
                </a:cubicBezTo>
                <a:cubicBezTo>
                  <a:pt x="615395" y="1101756"/>
                  <a:pt x="612746" y="1098165"/>
                  <a:pt x="613327" y="1094317"/>
                </a:cubicBezTo>
                <a:cubicBezTo>
                  <a:pt x="613908" y="1090469"/>
                  <a:pt x="617500" y="1087821"/>
                  <a:pt x="621349" y="1088402"/>
                </a:cubicBezTo>
                <a:close/>
                <a:moveTo>
                  <a:pt x="1898937" y="1083068"/>
                </a:moveTo>
                <a:cubicBezTo>
                  <a:pt x="1905166" y="1084040"/>
                  <a:pt x="1909433" y="1089888"/>
                  <a:pt x="1908462" y="1096118"/>
                </a:cubicBezTo>
                <a:cubicBezTo>
                  <a:pt x="1907462" y="1102223"/>
                  <a:pt x="1901737" y="1106405"/>
                  <a:pt x="1895613" y="1105490"/>
                </a:cubicBezTo>
                <a:cubicBezTo>
                  <a:pt x="1889421" y="1104576"/>
                  <a:pt x="1885145" y="1098813"/>
                  <a:pt x="1886069" y="1092622"/>
                </a:cubicBezTo>
                <a:cubicBezTo>
                  <a:pt x="1886983" y="1086431"/>
                  <a:pt x="1892746" y="1082154"/>
                  <a:pt x="1898937" y="1083068"/>
                </a:cubicBezTo>
                <a:close/>
                <a:moveTo>
                  <a:pt x="2133347" y="1081544"/>
                </a:moveTo>
                <a:cubicBezTo>
                  <a:pt x="2140786" y="1082725"/>
                  <a:pt x="2145863" y="1089726"/>
                  <a:pt x="2144681" y="1097165"/>
                </a:cubicBezTo>
                <a:cubicBezTo>
                  <a:pt x="2143500" y="1104604"/>
                  <a:pt x="2136500" y="1109681"/>
                  <a:pt x="2129060" y="1108500"/>
                </a:cubicBezTo>
                <a:cubicBezTo>
                  <a:pt x="2121621" y="1107318"/>
                  <a:pt x="2116545" y="1100318"/>
                  <a:pt x="2117726" y="1092879"/>
                </a:cubicBezTo>
                <a:cubicBezTo>
                  <a:pt x="2118907" y="1085440"/>
                  <a:pt x="2125908" y="1080363"/>
                  <a:pt x="2133347" y="1081544"/>
                </a:cubicBezTo>
                <a:close/>
                <a:moveTo>
                  <a:pt x="1482599" y="1080592"/>
                </a:moveTo>
                <a:cubicBezTo>
                  <a:pt x="1482628" y="1080592"/>
                  <a:pt x="1482656" y="1080601"/>
                  <a:pt x="1482685" y="1080601"/>
                </a:cubicBezTo>
                <a:cubicBezTo>
                  <a:pt x="1490781" y="1081916"/>
                  <a:pt x="1496287" y="1089536"/>
                  <a:pt x="1494982" y="1097642"/>
                </a:cubicBezTo>
                <a:cubicBezTo>
                  <a:pt x="1494972" y="1097680"/>
                  <a:pt x="1494972" y="1097708"/>
                  <a:pt x="1494963" y="1097746"/>
                </a:cubicBezTo>
                <a:cubicBezTo>
                  <a:pt x="1493639" y="1105900"/>
                  <a:pt x="1485962" y="1111434"/>
                  <a:pt x="1477808" y="1110110"/>
                </a:cubicBezTo>
                <a:cubicBezTo>
                  <a:pt x="1469655" y="1108795"/>
                  <a:pt x="1464121" y="1101109"/>
                  <a:pt x="1465445" y="1092955"/>
                </a:cubicBezTo>
                <a:cubicBezTo>
                  <a:pt x="1466769" y="1084802"/>
                  <a:pt x="1474446" y="1079268"/>
                  <a:pt x="1482599" y="1080592"/>
                </a:cubicBezTo>
                <a:close/>
                <a:moveTo>
                  <a:pt x="545434" y="1080306"/>
                </a:moveTo>
                <a:cubicBezTo>
                  <a:pt x="545457" y="1080306"/>
                  <a:pt x="545481" y="1080315"/>
                  <a:pt x="545504" y="1080315"/>
                </a:cubicBezTo>
                <a:cubicBezTo>
                  <a:pt x="547270" y="1080591"/>
                  <a:pt x="548476" y="1082258"/>
                  <a:pt x="548196" y="1084020"/>
                </a:cubicBezTo>
                <a:cubicBezTo>
                  <a:pt x="547921" y="1085763"/>
                  <a:pt x="546307" y="1086964"/>
                  <a:pt x="544561" y="1086725"/>
                </a:cubicBezTo>
                <a:cubicBezTo>
                  <a:pt x="542789" y="1086487"/>
                  <a:pt x="541548" y="1084849"/>
                  <a:pt x="541789" y="1083077"/>
                </a:cubicBezTo>
                <a:cubicBezTo>
                  <a:pt x="542030" y="1081306"/>
                  <a:pt x="543662" y="1080067"/>
                  <a:pt x="545434" y="1080306"/>
                </a:cubicBezTo>
                <a:close/>
                <a:moveTo>
                  <a:pt x="1082549" y="1077830"/>
                </a:moveTo>
                <a:cubicBezTo>
                  <a:pt x="1082597" y="1077839"/>
                  <a:pt x="1082644" y="1077849"/>
                  <a:pt x="1082691" y="1077849"/>
                </a:cubicBezTo>
                <a:cubicBezTo>
                  <a:pt x="1094272" y="1079725"/>
                  <a:pt x="1102140" y="1090631"/>
                  <a:pt x="1100266" y="1102214"/>
                </a:cubicBezTo>
                <a:cubicBezTo>
                  <a:pt x="1098401" y="1113739"/>
                  <a:pt x="1087583" y="1121597"/>
                  <a:pt x="1076047" y="1119806"/>
                </a:cubicBezTo>
                <a:cubicBezTo>
                  <a:pt x="1064454" y="1118016"/>
                  <a:pt x="1056512" y="1107157"/>
                  <a:pt x="1058307" y="1095565"/>
                </a:cubicBezTo>
                <a:cubicBezTo>
                  <a:pt x="1060103" y="1083973"/>
                  <a:pt x="1070957" y="1076029"/>
                  <a:pt x="1082549" y="1077830"/>
                </a:cubicBezTo>
                <a:close/>
                <a:moveTo>
                  <a:pt x="2894585" y="1076877"/>
                </a:moveTo>
                <a:lnTo>
                  <a:pt x="2895156" y="1076877"/>
                </a:lnTo>
                <a:cubicBezTo>
                  <a:pt x="2895195" y="1076906"/>
                  <a:pt x="2895223" y="1076934"/>
                  <a:pt x="2895252" y="1076972"/>
                </a:cubicBezTo>
                <a:cubicBezTo>
                  <a:pt x="2895414" y="1077182"/>
                  <a:pt x="2895366" y="1077477"/>
                  <a:pt x="2895156" y="1077639"/>
                </a:cubicBezTo>
                <a:cubicBezTo>
                  <a:pt x="2894947" y="1077801"/>
                  <a:pt x="2894652" y="1077754"/>
                  <a:pt x="2894490" y="1077544"/>
                </a:cubicBezTo>
                <a:cubicBezTo>
                  <a:pt x="2894328" y="1077335"/>
                  <a:pt x="2894375" y="1077039"/>
                  <a:pt x="2894585" y="1076877"/>
                </a:cubicBezTo>
                <a:close/>
                <a:moveTo>
                  <a:pt x="2436146" y="1071829"/>
                </a:moveTo>
                <a:cubicBezTo>
                  <a:pt x="2436232" y="1071838"/>
                  <a:pt x="2436318" y="1071848"/>
                  <a:pt x="2436403" y="1071867"/>
                </a:cubicBezTo>
                <a:cubicBezTo>
                  <a:pt x="2437689" y="1072134"/>
                  <a:pt x="2438509" y="1073400"/>
                  <a:pt x="2438242" y="1074686"/>
                </a:cubicBezTo>
                <a:cubicBezTo>
                  <a:pt x="2438232" y="1074734"/>
                  <a:pt x="2438232" y="1074782"/>
                  <a:pt x="2438223" y="1074829"/>
                </a:cubicBezTo>
                <a:cubicBezTo>
                  <a:pt x="2438004" y="1076172"/>
                  <a:pt x="2436737" y="1077096"/>
                  <a:pt x="2435384" y="1076877"/>
                </a:cubicBezTo>
                <a:cubicBezTo>
                  <a:pt x="2434022" y="1076591"/>
                  <a:pt x="2433108" y="1075305"/>
                  <a:pt x="2433289" y="1073924"/>
                </a:cubicBezTo>
                <a:cubicBezTo>
                  <a:pt x="2433527" y="1072572"/>
                  <a:pt x="2434784" y="1071657"/>
                  <a:pt x="2436146" y="1071829"/>
                </a:cubicBezTo>
                <a:close/>
                <a:moveTo>
                  <a:pt x="469044" y="1071067"/>
                </a:moveTo>
                <a:cubicBezTo>
                  <a:pt x="469254" y="1070905"/>
                  <a:pt x="469552" y="1070953"/>
                  <a:pt x="469710" y="1071162"/>
                </a:cubicBezTo>
                <a:lnTo>
                  <a:pt x="469710" y="1071734"/>
                </a:lnTo>
                <a:cubicBezTo>
                  <a:pt x="469684" y="1071772"/>
                  <a:pt x="469651" y="1071800"/>
                  <a:pt x="469615" y="1071829"/>
                </a:cubicBezTo>
                <a:cubicBezTo>
                  <a:pt x="469405" y="1071991"/>
                  <a:pt x="469107" y="1071943"/>
                  <a:pt x="468948" y="1071734"/>
                </a:cubicBezTo>
                <a:cubicBezTo>
                  <a:pt x="468790" y="1071524"/>
                  <a:pt x="468833" y="1071229"/>
                  <a:pt x="469044" y="1071067"/>
                </a:cubicBezTo>
                <a:close/>
                <a:moveTo>
                  <a:pt x="1007587" y="1066685"/>
                </a:moveTo>
                <a:cubicBezTo>
                  <a:pt x="1007631" y="1066694"/>
                  <a:pt x="1007674" y="1066694"/>
                  <a:pt x="1007718" y="1066704"/>
                </a:cubicBezTo>
                <a:cubicBezTo>
                  <a:pt x="1018881" y="1068523"/>
                  <a:pt x="1026456" y="1079048"/>
                  <a:pt x="1024637" y="1090212"/>
                </a:cubicBezTo>
                <a:cubicBezTo>
                  <a:pt x="1024634" y="1090231"/>
                  <a:pt x="1024631" y="1090250"/>
                  <a:pt x="1024627" y="1090269"/>
                </a:cubicBezTo>
                <a:cubicBezTo>
                  <a:pt x="1022820" y="1101489"/>
                  <a:pt x="1012262" y="1109119"/>
                  <a:pt x="1001044" y="1107309"/>
                </a:cubicBezTo>
                <a:cubicBezTo>
                  <a:pt x="989826" y="1105499"/>
                  <a:pt x="982196" y="1094946"/>
                  <a:pt x="984003" y="1083725"/>
                </a:cubicBezTo>
                <a:cubicBezTo>
                  <a:pt x="985810" y="1072505"/>
                  <a:pt x="996368" y="1064875"/>
                  <a:pt x="1007587" y="1066685"/>
                </a:cubicBezTo>
                <a:close/>
                <a:moveTo>
                  <a:pt x="1720058" y="1066209"/>
                </a:moveTo>
                <a:cubicBezTo>
                  <a:pt x="1720067" y="1066209"/>
                  <a:pt x="1720077" y="1066209"/>
                  <a:pt x="1720096" y="1066219"/>
                </a:cubicBezTo>
                <a:cubicBezTo>
                  <a:pt x="1727259" y="1067352"/>
                  <a:pt x="1732154" y="1074087"/>
                  <a:pt x="1731012" y="1081259"/>
                </a:cubicBezTo>
                <a:cubicBezTo>
                  <a:pt x="1729878" y="1088412"/>
                  <a:pt x="1723163" y="1093298"/>
                  <a:pt x="1716000" y="1092184"/>
                </a:cubicBezTo>
                <a:cubicBezTo>
                  <a:pt x="1708828" y="1091060"/>
                  <a:pt x="1703922" y="1084345"/>
                  <a:pt x="1705046" y="1077173"/>
                </a:cubicBezTo>
                <a:cubicBezTo>
                  <a:pt x="1706161" y="1070000"/>
                  <a:pt x="1712885" y="1065085"/>
                  <a:pt x="1720058" y="1066209"/>
                </a:cubicBezTo>
                <a:close/>
                <a:moveTo>
                  <a:pt x="1403160" y="1065732"/>
                </a:moveTo>
                <a:cubicBezTo>
                  <a:pt x="1403961" y="1065799"/>
                  <a:pt x="1404751" y="1065923"/>
                  <a:pt x="1405523" y="1066104"/>
                </a:cubicBezTo>
                <a:cubicBezTo>
                  <a:pt x="1414124" y="1068123"/>
                  <a:pt x="1419467" y="1076734"/>
                  <a:pt x="1417448" y="1085344"/>
                </a:cubicBezTo>
                <a:cubicBezTo>
                  <a:pt x="1415419" y="1093945"/>
                  <a:pt x="1406809" y="1099280"/>
                  <a:pt x="1398207" y="1097260"/>
                </a:cubicBezTo>
                <a:cubicBezTo>
                  <a:pt x="1390502" y="1095450"/>
                  <a:pt x="1385272" y="1088278"/>
                  <a:pt x="1385920" y="1080391"/>
                </a:cubicBezTo>
                <a:cubicBezTo>
                  <a:pt x="1386635" y="1071581"/>
                  <a:pt x="1394350" y="1065018"/>
                  <a:pt x="1403160" y="1065732"/>
                </a:cubicBezTo>
                <a:close/>
                <a:moveTo>
                  <a:pt x="931578" y="1060398"/>
                </a:moveTo>
                <a:cubicBezTo>
                  <a:pt x="931605" y="1060398"/>
                  <a:pt x="931632" y="1060408"/>
                  <a:pt x="931659" y="1060408"/>
                </a:cubicBezTo>
                <a:cubicBezTo>
                  <a:pt x="939761" y="1061722"/>
                  <a:pt x="945268" y="1069342"/>
                  <a:pt x="943960" y="1077448"/>
                </a:cubicBezTo>
                <a:cubicBezTo>
                  <a:pt x="942657" y="1085516"/>
                  <a:pt x="935081" y="1091021"/>
                  <a:pt x="927005" y="1089764"/>
                </a:cubicBezTo>
                <a:cubicBezTo>
                  <a:pt x="918896" y="1088497"/>
                  <a:pt x="913346" y="1080906"/>
                  <a:pt x="914609" y="1072790"/>
                </a:cubicBezTo>
                <a:cubicBezTo>
                  <a:pt x="915872" y="1064685"/>
                  <a:pt x="923469" y="1059131"/>
                  <a:pt x="931578" y="1060398"/>
                </a:cubicBezTo>
                <a:close/>
                <a:moveTo>
                  <a:pt x="1972089" y="1060303"/>
                </a:moveTo>
                <a:cubicBezTo>
                  <a:pt x="1972803" y="1060351"/>
                  <a:pt x="1973518" y="1060456"/>
                  <a:pt x="1974213" y="1060637"/>
                </a:cubicBezTo>
                <a:cubicBezTo>
                  <a:pt x="1980757" y="1062246"/>
                  <a:pt x="1984747" y="1068857"/>
                  <a:pt x="1983128" y="1075391"/>
                </a:cubicBezTo>
                <a:cubicBezTo>
                  <a:pt x="1981519" y="1081925"/>
                  <a:pt x="1974908" y="1085916"/>
                  <a:pt x="1968374" y="1084306"/>
                </a:cubicBezTo>
                <a:cubicBezTo>
                  <a:pt x="1963097" y="1082792"/>
                  <a:pt x="1959487" y="1077925"/>
                  <a:pt x="1959554" y="1072438"/>
                </a:cubicBezTo>
                <a:cubicBezTo>
                  <a:pt x="1959640" y="1065704"/>
                  <a:pt x="1965164" y="1060313"/>
                  <a:pt x="1971898" y="1060399"/>
                </a:cubicBezTo>
                <a:close/>
                <a:moveTo>
                  <a:pt x="2206499" y="1058780"/>
                </a:moveTo>
                <a:cubicBezTo>
                  <a:pt x="2206518" y="1058780"/>
                  <a:pt x="2206537" y="1058789"/>
                  <a:pt x="2206566" y="1058789"/>
                </a:cubicBezTo>
                <a:cubicBezTo>
                  <a:pt x="2214405" y="1060037"/>
                  <a:pt x="2219748" y="1067409"/>
                  <a:pt x="2218500" y="1075258"/>
                </a:cubicBezTo>
                <a:cubicBezTo>
                  <a:pt x="2217253" y="1083078"/>
                  <a:pt x="2209918" y="1088421"/>
                  <a:pt x="2202098" y="1087202"/>
                </a:cubicBezTo>
                <a:cubicBezTo>
                  <a:pt x="2194250" y="1085992"/>
                  <a:pt x="2188868" y="1078639"/>
                  <a:pt x="2190087" y="1070790"/>
                </a:cubicBezTo>
                <a:cubicBezTo>
                  <a:pt x="2191297" y="1062942"/>
                  <a:pt x="2198650" y="1057560"/>
                  <a:pt x="2206499" y="1058780"/>
                </a:cubicBezTo>
                <a:close/>
                <a:moveTo>
                  <a:pt x="855092" y="1056494"/>
                </a:moveTo>
                <a:cubicBezTo>
                  <a:pt x="855146" y="1056503"/>
                  <a:pt x="855199" y="1056513"/>
                  <a:pt x="855252" y="1056522"/>
                </a:cubicBezTo>
                <a:cubicBezTo>
                  <a:pt x="858936" y="1057132"/>
                  <a:pt x="861423" y="1060618"/>
                  <a:pt x="860807" y="1064304"/>
                </a:cubicBezTo>
                <a:cubicBezTo>
                  <a:pt x="860805" y="1064314"/>
                  <a:pt x="860804" y="1064323"/>
                  <a:pt x="860802" y="1064333"/>
                </a:cubicBezTo>
                <a:cubicBezTo>
                  <a:pt x="860215" y="1068076"/>
                  <a:pt x="856705" y="1070629"/>
                  <a:pt x="852963" y="1070048"/>
                </a:cubicBezTo>
                <a:cubicBezTo>
                  <a:pt x="849222" y="1069457"/>
                  <a:pt x="846665" y="1065943"/>
                  <a:pt x="847253" y="1062209"/>
                </a:cubicBezTo>
                <a:cubicBezTo>
                  <a:pt x="847841" y="1058466"/>
                  <a:pt x="851351" y="1055903"/>
                  <a:pt x="855092" y="1056494"/>
                </a:cubicBezTo>
                <a:close/>
                <a:moveTo>
                  <a:pt x="2969738" y="1054208"/>
                </a:moveTo>
                <a:cubicBezTo>
                  <a:pt x="2970290" y="1054322"/>
                  <a:pt x="2970661" y="1054846"/>
                  <a:pt x="2970566" y="1055408"/>
                </a:cubicBezTo>
                <a:cubicBezTo>
                  <a:pt x="2970471" y="1055980"/>
                  <a:pt x="2969938" y="1056361"/>
                  <a:pt x="2969366" y="1056265"/>
                </a:cubicBezTo>
                <a:cubicBezTo>
                  <a:pt x="2968795" y="1056180"/>
                  <a:pt x="2968404" y="1055637"/>
                  <a:pt x="2968499" y="1055065"/>
                </a:cubicBezTo>
                <a:cubicBezTo>
                  <a:pt x="2968499" y="1055056"/>
                  <a:pt x="2968499" y="1055046"/>
                  <a:pt x="2968509" y="1055027"/>
                </a:cubicBezTo>
                <a:cubicBezTo>
                  <a:pt x="2968623" y="1054465"/>
                  <a:pt x="2969166" y="1054094"/>
                  <a:pt x="2969738" y="1054208"/>
                </a:cubicBezTo>
                <a:close/>
                <a:moveTo>
                  <a:pt x="1325723" y="1052303"/>
                </a:moveTo>
                <a:cubicBezTo>
                  <a:pt x="1325789" y="1052312"/>
                  <a:pt x="1325856" y="1052322"/>
                  <a:pt x="1325932" y="1052331"/>
                </a:cubicBezTo>
                <a:cubicBezTo>
                  <a:pt x="1334962" y="1053808"/>
                  <a:pt x="1341096" y="1062314"/>
                  <a:pt x="1339629" y="1071353"/>
                </a:cubicBezTo>
                <a:cubicBezTo>
                  <a:pt x="1338210" y="1080440"/>
                  <a:pt x="1329685" y="1086659"/>
                  <a:pt x="1320598" y="1085240"/>
                </a:cubicBezTo>
                <a:cubicBezTo>
                  <a:pt x="1311502" y="1083831"/>
                  <a:pt x="1305272" y="1075306"/>
                  <a:pt x="1306692" y="1066209"/>
                </a:cubicBezTo>
                <a:cubicBezTo>
                  <a:pt x="1308101" y="1057113"/>
                  <a:pt x="1316626" y="1050884"/>
                  <a:pt x="1325723" y="1052303"/>
                </a:cubicBezTo>
                <a:close/>
                <a:moveTo>
                  <a:pt x="2509775" y="1050969"/>
                </a:moveTo>
                <a:cubicBezTo>
                  <a:pt x="2509880" y="1050959"/>
                  <a:pt x="2509975" y="1050959"/>
                  <a:pt x="2510080" y="1050978"/>
                </a:cubicBezTo>
                <a:cubicBezTo>
                  <a:pt x="2510804" y="1051083"/>
                  <a:pt x="2511309" y="1051769"/>
                  <a:pt x="2511204" y="1052493"/>
                </a:cubicBezTo>
                <a:cubicBezTo>
                  <a:pt x="2511194" y="1052540"/>
                  <a:pt x="2511185" y="1052588"/>
                  <a:pt x="2511175" y="1052635"/>
                </a:cubicBezTo>
                <a:cubicBezTo>
                  <a:pt x="2511014" y="1053245"/>
                  <a:pt x="2510385" y="1053607"/>
                  <a:pt x="2509775" y="1053445"/>
                </a:cubicBezTo>
                <a:cubicBezTo>
                  <a:pt x="2509089" y="1053445"/>
                  <a:pt x="2508537" y="1052893"/>
                  <a:pt x="2508537" y="1052207"/>
                </a:cubicBezTo>
                <a:cubicBezTo>
                  <a:pt x="2508537" y="1051521"/>
                  <a:pt x="2509089" y="1050969"/>
                  <a:pt x="2509775" y="1050969"/>
                </a:cubicBezTo>
                <a:close/>
                <a:moveTo>
                  <a:pt x="779845" y="1045349"/>
                </a:moveTo>
                <a:cubicBezTo>
                  <a:pt x="779858" y="1045349"/>
                  <a:pt x="779872" y="1045349"/>
                  <a:pt x="779885" y="1045359"/>
                </a:cubicBezTo>
                <a:cubicBezTo>
                  <a:pt x="783208" y="1045892"/>
                  <a:pt x="785466" y="1049026"/>
                  <a:pt x="784926" y="1052350"/>
                </a:cubicBezTo>
                <a:cubicBezTo>
                  <a:pt x="784387" y="1055674"/>
                  <a:pt x="781256" y="1057932"/>
                  <a:pt x="777933" y="1057389"/>
                </a:cubicBezTo>
                <a:cubicBezTo>
                  <a:pt x="774610" y="1056855"/>
                  <a:pt x="772352" y="1053722"/>
                  <a:pt x="772892" y="1050398"/>
                </a:cubicBezTo>
                <a:cubicBezTo>
                  <a:pt x="773428" y="1047092"/>
                  <a:pt x="776534" y="1044835"/>
                  <a:pt x="779845" y="1045349"/>
                </a:cubicBezTo>
                <a:close/>
                <a:moveTo>
                  <a:pt x="1796924" y="1042682"/>
                </a:moveTo>
                <a:cubicBezTo>
                  <a:pt x="1803544" y="1043758"/>
                  <a:pt x="1808050" y="1049969"/>
                  <a:pt x="1807021" y="1056588"/>
                </a:cubicBezTo>
                <a:cubicBezTo>
                  <a:pt x="1807021" y="1056617"/>
                  <a:pt x="1807011" y="1056645"/>
                  <a:pt x="1807011" y="1056665"/>
                </a:cubicBezTo>
                <a:cubicBezTo>
                  <a:pt x="1805935" y="1063313"/>
                  <a:pt x="1799668" y="1067828"/>
                  <a:pt x="1793019" y="1066752"/>
                </a:cubicBezTo>
                <a:cubicBezTo>
                  <a:pt x="1786380" y="1065675"/>
                  <a:pt x="1781865" y="1059408"/>
                  <a:pt x="1782942" y="1052769"/>
                </a:cubicBezTo>
                <a:cubicBezTo>
                  <a:pt x="1784018" y="1046120"/>
                  <a:pt x="1790276" y="1041606"/>
                  <a:pt x="1796924" y="1042682"/>
                </a:cubicBezTo>
                <a:close/>
                <a:moveTo>
                  <a:pt x="2279651" y="1040016"/>
                </a:moveTo>
                <a:cubicBezTo>
                  <a:pt x="2279728" y="1040025"/>
                  <a:pt x="2279804" y="1040035"/>
                  <a:pt x="2279880" y="1040054"/>
                </a:cubicBezTo>
                <a:cubicBezTo>
                  <a:pt x="2285966" y="1040997"/>
                  <a:pt x="2290129" y="1046702"/>
                  <a:pt x="2289176" y="1052779"/>
                </a:cubicBezTo>
                <a:cubicBezTo>
                  <a:pt x="2288243" y="1058770"/>
                  <a:pt x="2282690" y="1062914"/>
                  <a:pt x="2276679" y="1062104"/>
                </a:cubicBezTo>
                <a:cubicBezTo>
                  <a:pt x="2270583" y="1061285"/>
                  <a:pt x="2266297" y="1055675"/>
                  <a:pt x="2267116" y="1049579"/>
                </a:cubicBezTo>
                <a:cubicBezTo>
                  <a:pt x="2267945" y="1043473"/>
                  <a:pt x="2273555" y="1039197"/>
                  <a:pt x="2279651" y="1040016"/>
                </a:cubicBezTo>
                <a:close/>
                <a:moveTo>
                  <a:pt x="1249141" y="1039920"/>
                </a:moveTo>
                <a:cubicBezTo>
                  <a:pt x="1249151" y="1039920"/>
                  <a:pt x="1249151" y="1039920"/>
                  <a:pt x="1249160" y="1039920"/>
                </a:cubicBezTo>
                <a:cubicBezTo>
                  <a:pt x="1258257" y="1041349"/>
                  <a:pt x="1264477" y="1049874"/>
                  <a:pt x="1263048" y="1058970"/>
                </a:cubicBezTo>
                <a:cubicBezTo>
                  <a:pt x="1263038" y="1059027"/>
                  <a:pt x="1263029" y="1059084"/>
                  <a:pt x="1263019" y="1059142"/>
                </a:cubicBezTo>
                <a:cubicBezTo>
                  <a:pt x="1261543" y="1068276"/>
                  <a:pt x="1252942" y="1074496"/>
                  <a:pt x="1243798" y="1073020"/>
                </a:cubicBezTo>
                <a:cubicBezTo>
                  <a:pt x="1234663" y="1071543"/>
                  <a:pt x="1228444" y="1062942"/>
                  <a:pt x="1229920" y="1053798"/>
                </a:cubicBezTo>
                <a:cubicBezTo>
                  <a:pt x="1231396" y="1044664"/>
                  <a:pt x="1239997" y="1038444"/>
                  <a:pt x="1249141" y="1039920"/>
                </a:cubicBezTo>
                <a:close/>
                <a:moveTo>
                  <a:pt x="2044574" y="1037443"/>
                </a:moveTo>
                <a:cubicBezTo>
                  <a:pt x="2051727" y="1038615"/>
                  <a:pt x="2056613" y="1045320"/>
                  <a:pt x="2055528" y="1052493"/>
                </a:cubicBezTo>
                <a:cubicBezTo>
                  <a:pt x="2054394" y="1059646"/>
                  <a:pt x="2047679" y="1064532"/>
                  <a:pt x="2040516" y="1063418"/>
                </a:cubicBezTo>
                <a:cubicBezTo>
                  <a:pt x="2033344" y="1062294"/>
                  <a:pt x="2028438" y="1055579"/>
                  <a:pt x="2029562" y="1048407"/>
                </a:cubicBezTo>
                <a:cubicBezTo>
                  <a:pt x="2030677" y="1041234"/>
                  <a:pt x="2037401" y="1036319"/>
                  <a:pt x="2044574" y="1037443"/>
                </a:cubicBezTo>
                <a:close/>
                <a:moveTo>
                  <a:pt x="1532891" y="1034872"/>
                </a:moveTo>
                <a:cubicBezTo>
                  <a:pt x="1541007" y="1036186"/>
                  <a:pt x="1546531" y="1043797"/>
                  <a:pt x="1545274" y="1051922"/>
                </a:cubicBezTo>
                <a:cubicBezTo>
                  <a:pt x="1545264" y="1051960"/>
                  <a:pt x="1545264" y="1051988"/>
                  <a:pt x="1545255" y="1052026"/>
                </a:cubicBezTo>
                <a:cubicBezTo>
                  <a:pt x="1543931" y="1060180"/>
                  <a:pt x="1536254" y="1065714"/>
                  <a:pt x="1528100" y="1064390"/>
                </a:cubicBezTo>
                <a:cubicBezTo>
                  <a:pt x="1519947" y="1063075"/>
                  <a:pt x="1514413" y="1055389"/>
                  <a:pt x="1515737" y="1047235"/>
                </a:cubicBezTo>
                <a:cubicBezTo>
                  <a:pt x="1517061" y="1039082"/>
                  <a:pt x="1524738" y="1033548"/>
                  <a:pt x="1532891" y="1034872"/>
                </a:cubicBezTo>
                <a:close/>
                <a:moveTo>
                  <a:pt x="704597" y="1034300"/>
                </a:moveTo>
                <a:cubicBezTo>
                  <a:pt x="704608" y="1034300"/>
                  <a:pt x="704617" y="1034300"/>
                  <a:pt x="704627" y="1034300"/>
                </a:cubicBezTo>
                <a:cubicBezTo>
                  <a:pt x="707484" y="1034757"/>
                  <a:pt x="709433" y="1037443"/>
                  <a:pt x="708979" y="1040301"/>
                </a:cubicBezTo>
                <a:cubicBezTo>
                  <a:pt x="708971" y="1040358"/>
                  <a:pt x="708964" y="1040406"/>
                  <a:pt x="708954" y="1040453"/>
                </a:cubicBezTo>
                <a:cubicBezTo>
                  <a:pt x="708457" y="1043358"/>
                  <a:pt x="705700" y="1045311"/>
                  <a:pt x="702796" y="1044816"/>
                </a:cubicBezTo>
                <a:cubicBezTo>
                  <a:pt x="699893" y="1044320"/>
                  <a:pt x="697942" y="1041558"/>
                  <a:pt x="698439" y="1038653"/>
                </a:cubicBezTo>
                <a:cubicBezTo>
                  <a:pt x="698937" y="1035757"/>
                  <a:pt x="701694" y="1033805"/>
                  <a:pt x="704597" y="1034300"/>
                </a:cubicBezTo>
                <a:close/>
                <a:moveTo>
                  <a:pt x="3043271" y="1032585"/>
                </a:moveTo>
                <a:cubicBezTo>
                  <a:pt x="3043366" y="1032585"/>
                  <a:pt x="3043842" y="1032585"/>
                  <a:pt x="3043842" y="1032585"/>
                </a:cubicBezTo>
                <a:cubicBezTo>
                  <a:pt x="3043947" y="1032766"/>
                  <a:pt x="3043947" y="1032976"/>
                  <a:pt x="3043842" y="1033157"/>
                </a:cubicBezTo>
                <a:cubicBezTo>
                  <a:pt x="3043747" y="1033157"/>
                  <a:pt x="3043271" y="1033157"/>
                  <a:pt x="3043271" y="1033157"/>
                </a:cubicBezTo>
                <a:cubicBezTo>
                  <a:pt x="3043166" y="1032976"/>
                  <a:pt x="3043166" y="1032766"/>
                  <a:pt x="3043271" y="1032585"/>
                </a:cubicBezTo>
                <a:close/>
                <a:moveTo>
                  <a:pt x="2583308" y="1029442"/>
                </a:moveTo>
                <a:cubicBezTo>
                  <a:pt x="2583384" y="1029442"/>
                  <a:pt x="2583461" y="1029452"/>
                  <a:pt x="2583527" y="1029471"/>
                </a:cubicBezTo>
                <a:cubicBezTo>
                  <a:pt x="2583880" y="1029576"/>
                  <a:pt x="2584080" y="1029947"/>
                  <a:pt x="2583975" y="1030300"/>
                </a:cubicBezTo>
                <a:cubicBezTo>
                  <a:pt x="2583861" y="1030681"/>
                  <a:pt x="2583518" y="1030947"/>
                  <a:pt x="2583118" y="1030966"/>
                </a:cubicBezTo>
                <a:cubicBezTo>
                  <a:pt x="2582708" y="1030833"/>
                  <a:pt x="2582432" y="1030443"/>
                  <a:pt x="2582451" y="1030014"/>
                </a:cubicBezTo>
                <a:cubicBezTo>
                  <a:pt x="2582546" y="1029633"/>
                  <a:pt x="2582918" y="1029385"/>
                  <a:pt x="2583308" y="1029442"/>
                </a:cubicBezTo>
                <a:close/>
                <a:moveTo>
                  <a:pt x="1172846" y="1028775"/>
                </a:moveTo>
                <a:cubicBezTo>
                  <a:pt x="1172850" y="1028775"/>
                  <a:pt x="1172854" y="1028775"/>
                  <a:pt x="1172858" y="1028775"/>
                </a:cubicBezTo>
                <a:cubicBezTo>
                  <a:pt x="1181428" y="1030147"/>
                  <a:pt x="1187266" y="1038205"/>
                  <a:pt x="1185896" y="1046778"/>
                </a:cubicBezTo>
                <a:cubicBezTo>
                  <a:pt x="1184526" y="1055341"/>
                  <a:pt x="1176475" y="1061180"/>
                  <a:pt x="1167907" y="1059817"/>
                </a:cubicBezTo>
                <a:cubicBezTo>
                  <a:pt x="1159334" y="1058455"/>
                  <a:pt x="1153492" y="1050397"/>
                  <a:pt x="1154856" y="1041825"/>
                </a:cubicBezTo>
                <a:cubicBezTo>
                  <a:pt x="1156220" y="1033252"/>
                  <a:pt x="1164275" y="1027413"/>
                  <a:pt x="1172846" y="1028775"/>
                </a:cubicBezTo>
                <a:close/>
                <a:moveTo>
                  <a:pt x="1664337" y="1027156"/>
                </a:moveTo>
                <a:cubicBezTo>
                  <a:pt x="1671652" y="1028328"/>
                  <a:pt x="1676662" y="1035167"/>
                  <a:pt x="1675576" y="1042491"/>
                </a:cubicBezTo>
                <a:cubicBezTo>
                  <a:pt x="1674443" y="1049807"/>
                  <a:pt x="1667594" y="1054826"/>
                  <a:pt x="1660269" y="1053712"/>
                </a:cubicBezTo>
                <a:cubicBezTo>
                  <a:pt x="1652945" y="1052588"/>
                  <a:pt x="1647906" y="1045730"/>
                  <a:pt x="1649030" y="1038396"/>
                </a:cubicBezTo>
                <a:cubicBezTo>
                  <a:pt x="1650154" y="1031071"/>
                  <a:pt x="1657002" y="1026032"/>
                  <a:pt x="1664337" y="1027156"/>
                </a:cubicBezTo>
                <a:close/>
                <a:moveTo>
                  <a:pt x="2351565" y="1026013"/>
                </a:moveTo>
                <a:cubicBezTo>
                  <a:pt x="2351603" y="1026023"/>
                  <a:pt x="2351641" y="1026023"/>
                  <a:pt x="2351679" y="1026033"/>
                </a:cubicBezTo>
                <a:cubicBezTo>
                  <a:pt x="2353337" y="1026328"/>
                  <a:pt x="2354432" y="1027918"/>
                  <a:pt x="2354137" y="1029576"/>
                </a:cubicBezTo>
                <a:cubicBezTo>
                  <a:pt x="2353832" y="1031233"/>
                  <a:pt x="2352251" y="1032328"/>
                  <a:pt x="2350594" y="1032033"/>
                </a:cubicBezTo>
                <a:cubicBezTo>
                  <a:pt x="2348936" y="1031728"/>
                  <a:pt x="2347841" y="1030147"/>
                  <a:pt x="2348136" y="1028490"/>
                </a:cubicBezTo>
                <a:cubicBezTo>
                  <a:pt x="2348431" y="1026880"/>
                  <a:pt x="2349946" y="1025785"/>
                  <a:pt x="2351565" y="1026013"/>
                </a:cubicBezTo>
                <a:close/>
                <a:moveTo>
                  <a:pt x="629540" y="1021347"/>
                </a:moveTo>
                <a:cubicBezTo>
                  <a:pt x="629842" y="1021375"/>
                  <a:pt x="630142" y="1021423"/>
                  <a:pt x="630437" y="1021489"/>
                </a:cubicBezTo>
                <a:cubicBezTo>
                  <a:pt x="633870" y="1022290"/>
                  <a:pt x="636003" y="1025719"/>
                  <a:pt x="635203" y="1029157"/>
                </a:cubicBezTo>
                <a:cubicBezTo>
                  <a:pt x="634403" y="1032586"/>
                  <a:pt x="630972" y="1034720"/>
                  <a:pt x="627539" y="1033920"/>
                </a:cubicBezTo>
                <a:cubicBezTo>
                  <a:pt x="624448" y="1033196"/>
                  <a:pt x="622356" y="1030319"/>
                  <a:pt x="622630" y="1027157"/>
                </a:cubicBezTo>
                <a:cubicBezTo>
                  <a:pt x="622935" y="1023642"/>
                  <a:pt x="626029" y="1021042"/>
                  <a:pt x="629540" y="1021347"/>
                </a:cubicBezTo>
                <a:close/>
                <a:moveTo>
                  <a:pt x="1872266" y="1019632"/>
                </a:moveTo>
                <a:cubicBezTo>
                  <a:pt x="1878886" y="1020708"/>
                  <a:pt x="1883392" y="1026919"/>
                  <a:pt x="1882363" y="1033538"/>
                </a:cubicBezTo>
                <a:cubicBezTo>
                  <a:pt x="1882363" y="1033567"/>
                  <a:pt x="1882353" y="1033596"/>
                  <a:pt x="1882353" y="1033615"/>
                </a:cubicBezTo>
                <a:cubicBezTo>
                  <a:pt x="1881277" y="1040263"/>
                  <a:pt x="1875010" y="1044778"/>
                  <a:pt x="1868361" y="1043702"/>
                </a:cubicBezTo>
                <a:cubicBezTo>
                  <a:pt x="1861722" y="1042625"/>
                  <a:pt x="1857207" y="1036358"/>
                  <a:pt x="1858284" y="1029719"/>
                </a:cubicBezTo>
                <a:cubicBezTo>
                  <a:pt x="1859360" y="1023070"/>
                  <a:pt x="1865618" y="1018556"/>
                  <a:pt x="1872266" y="1019632"/>
                </a:cubicBezTo>
                <a:close/>
                <a:moveTo>
                  <a:pt x="1597661" y="1015917"/>
                </a:moveTo>
                <a:cubicBezTo>
                  <a:pt x="1605510" y="1017183"/>
                  <a:pt x="1610863" y="1024537"/>
                  <a:pt x="1609662" y="1032395"/>
                </a:cubicBezTo>
                <a:cubicBezTo>
                  <a:pt x="1608415" y="1040215"/>
                  <a:pt x="1601080" y="1045558"/>
                  <a:pt x="1593260" y="1044339"/>
                </a:cubicBezTo>
                <a:cubicBezTo>
                  <a:pt x="1585412" y="1043130"/>
                  <a:pt x="1580030" y="1035776"/>
                  <a:pt x="1581249" y="1027928"/>
                </a:cubicBezTo>
                <a:cubicBezTo>
                  <a:pt x="1582459" y="1020079"/>
                  <a:pt x="1589812" y="1014697"/>
                  <a:pt x="1597661" y="1015917"/>
                </a:cubicBezTo>
                <a:close/>
                <a:moveTo>
                  <a:pt x="2117917" y="1015060"/>
                </a:moveTo>
                <a:cubicBezTo>
                  <a:pt x="2117936" y="1015060"/>
                  <a:pt x="2117955" y="1015069"/>
                  <a:pt x="2117965" y="1015069"/>
                </a:cubicBezTo>
                <a:cubicBezTo>
                  <a:pt x="2125394" y="1016260"/>
                  <a:pt x="2130452" y="1023251"/>
                  <a:pt x="2129252" y="1030681"/>
                </a:cubicBezTo>
                <a:cubicBezTo>
                  <a:pt x="2129242" y="1030729"/>
                  <a:pt x="2129242" y="1030776"/>
                  <a:pt x="2129233" y="1030814"/>
                </a:cubicBezTo>
                <a:cubicBezTo>
                  <a:pt x="2128004" y="1038291"/>
                  <a:pt x="2120946" y="1043359"/>
                  <a:pt x="2113478" y="1042130"/>
                </a:cubicBezTo>
                <a:cubicBezTo>
                  <a:pt x="2106001" y="1040901"/>
                  <a:pt x="2100934" y="1033853"/>
                  <a:pt x="2102163" y="1026376"/>
                </a:cubicBezTo>
                <a:cubicBezTo>
                  <a:pt x="2103391" y="1018898"/>
                  <a:pt x="2110440" y="1013831"/>
                  <a:pt x="2117917" y="1015060"/>
                </a:cubicBezTo>
                <a:close/>
                <a:moveTo>
                  <a:pt x="1097218" y="1014965"/>
                </a:moveTo>
                <a:cubicBezTo>
                  <a:pt x="1106729" y="1016527"/>
                  <a:pt x="1113221" y="1025433"/>
                  <a:pt x="1111791" y="1034967"/>
                </a:cubicBezTo>
                <a:cubicBezTo>
                  <a:pt x="1111788" y="1034986"/>
                  <a:pt x="1111785" y="1035005"/>
                  <a:pt x="1111783" y="1035015"/>
                </a:cubicBezTo>
                <a:cubicBezTo>
                  <a:pt x="1110267" y="1044578"/>
                  <a:pt x="1101289" y="1051103"/>
                  <a:pt x="1091729" y="1049588"/>
                </a:cubicBezTo>
                <a:cubicBezTo>
                  <a:pt x="1082168" y="1048064"/>
                  <a:pt x="1075648" y="1039092"/>
                  <a:pt x="1077164" y="1029529"/>
                </a:cubicBezTo>
                <a:cubicBezTo>
                  <a:pt x="1078679" y="1019966"/>
                  <a:pt x="1087658" y="1013450"/>
                  <a:pt x="1097218" y="1014965"/>
                </a:cubicBezTo>
                <a:close/>
                <a:moveTo>
                  <a:pt x="1441832" y="1010488"/>
                </a:moveTo>
                <a:cubicBezTo>
                  <a:pt x="1450119" y="1011803"/>
                  <a:pt x="1455767" y="1019585"/>
                  <a:pt x="1454453" y="1027871"/>
                </a:cubicBezTo>
                <a:cubicBezTo>
                  <a:pt x="1453138" y="1036158"/>
                  <a:pt x="1445356" y="1041806"/>
                  <a:pt x="1437070" y="1040492"/>
                </a:cubicBezTo>
                <a:cubicBezTo>
                  <a:pt x="1428783" y="1039177"/>
                  <a:pt x="1423135" y="1031396"/>
                  <a:pt x="1424449" y="1023109"/>
                </a:cubicBezTo>
                <a:cubicBezTo>
                  <a:pt x="1425763" y="1014822"/>
                  <a:pt x="1433545" y="1009174"/>
                  <a:pt x="1441832" y="1010488"/>
                </a:cubicBezTo>
                <a:close/>
                <a:moveTo>
                  <a:pt x="2887250" y="1008964"/>
                </a:moveTo>
                <a:cubicBezTo>
                  <a:pt x="2887431" y="1008859"/>
                  <a:pt x="2887641" y="1008859"/>
                  <a:pt x="2887822" y="1008964"/>
                </a:cubicBezTo>
                <a:cubicBezTo>
                  <a:pt x="2887926" y="1009145"/>
                  <a:pt x="2887926" y="1009354"/>
                  <a:pt x="2887822" y="1009535"/>
                </a:cubicBezTo>
                <a:cubicBezTo>
                  <a:pt x="2887641" y="1009640"/>
                  <a:pt x="2887431" y="1009640"/>
                  <a:pt x="2887250" y="1009535"/>
                </a:cubicBezTo>
                <a:cubicBezTo>
                  <a:pt x="2887165" y="1009354"/>
                  <a:pt x="2887165" y="1009145"/>
                  <a:pt x="2887250" y="1008964"/>
                </a:cubicBezTo>
                <a:close/>
                <a:moveTo>
                  <a:pt x="554483" y="1008773"/>
                </a:moveTo>
                <a:cubicBezTo>
                  <a:pt x="554572" y="1008783"/>
                  <a:pt x="554660" y="1008802"/>
                  <a:pt x="554748" y="1008811"/>
                </a:cubicBezTo>
                <a:cubicBezTo>
                  <a:pt x="558530" y="1009478"/>
                  <a:pt x="561055" y="1013088"/>
                  <a:pt x="560388" y="1016869"/>
                </a:cubicBezTo>
                <a:cubicBezTo>
                  <a:pt x="559771" y="1020679"/>
                  <a:pt x="556198" y="1023289"/>
                  <a:pt x="552378" y="1022708"/>
                </a:cubicBezTo>
                <a:cubicBezTo>
                  <a:pt x="548529" y="1022127"/>
                  <a:pt x="545880" y="1018536"/>
                  <a:pt x="546461" y="1014688"/>
                </a:cubicBezTo>
                <a:cubicBezTo>
                  <a:pt x="547042" y="1010840"/>
                  <a:pt x="550634" y="1008192"/>
                  <a:pt x="554483" y="1008773"/>
                </a:cubicBezTo>
                <a:close/>
                <a:moveTo>
                  <a:pt x="2656936" y="1006869"/>
                </a:moveTo>
                <a:cubicBezTo>
                  <a:pt x="2657070" y="1006849"/>
                  <a:pt x="2657213" y="1006849"/>
                  <a:pt x="2657355" y="1006869"/>
                </a:cubicBezTo>
                <a:cubicBezTo>
                  <a:pt x="2658022" y="1006983"/>
                  <a:pt x="2658479" y="1007621"/>
                  <a:pt x="2658365" y="1008297"/>
                </a:cubicBezTo>
                <a:cubicBezTo>
                  <a:pt x="2658365" y="1008307"/>
                  <a:pt x="2658365" y="1008316"/>
                  <a:pt x="2658365" y="1008326"/>
                </a:cubicBezTo>
                <a:cubicBezTo>
                  <a:pt x="2658251" y="1009002"/>
                  <a:pt x="2657612" y="1009459"/>
                  <a:pt x="2656936" y="1009345"/>
                </a:cubicBezTo>
                <a:cubicBezTo>
                  <a:pt x="2656250" y="1009345"/>
                  <a:pt x="2655698" y="1008793"/>
                  <a:pt x="2655698" y="1008107"/>
                </a:cubicBezTo>
                <a:cubicBezTo>
                  <a:pt x="2655698" y="1007421"/>
                  <a:pt x="2656250" y="1006869"/>
                  <a:pt x="2656936" y="1006869"/>
                </a:cubicBezTo>
                <a:close/>
                <a:moveTo>
                  <a:pt x="2424622" y="1005058"/>
                </a:moveTo>
                <a:cubicBezTo>
                  <a:pt x="2425698" y="1005249"/>
                  <a:pt x="2426413" y="1006268"/>
                  <a:pt x="2426241" y="1007344"/>
                </a:cubicBezTo>
                <a:cubicBezTo>
                  <a:pt x="2426241" y="1007354"/>
                  <a:pt x="2426241" y="1007373"/>
                  <a:pt x="2426232" y="1007383"/>
                </a:cubicBezTo>
                <a:cubicBezTo>
                  <a:pt x="2426070" y="1008478"/>
                  <a:pt x="2425051" y="1009230"/>
                  <a:pt x="2423955" y="1009059"/>
                </a:cubicBezTo>
                <a:cubicBezTo>
                  <a:pt x="2422850" y="1008878"/>
                  <a:pt x="2422107" y="1007830"/>
                  <a:pt x="2422288" y="1006725"/>
                </a:cubicBezTo>
                <a:cubicBezTo>
                  <a:pt x="2422469" y="1005620"/>
                  <a:pt x="2423517" y="1004877"/>
                  <a:pt x="2424622" y="1005058"/>
                </a:cubicBezTo>
                <a:close/>
                <a:moveTo>
                  <a:pt x="1021494" y="1002963"/>
                </a:moveTo>
                <a:cubicBezTo>
                  <a:pt x="1021540" y="1002972"/>
                  <a:pt x="1021584" y="1002972"/>
                  <a:pt x="1021630" y="1002982"/>
                </a:cubicBezTo>
                <a:cubicBezTo>
                  <a:pt x="1031134" y="1004515"/>
                  <a:pt x="1037598" y="1013459"/>
                  <a:pt x="1036067" y="1022965"/>
                </a:cubicBezTo>
                <a:cubicBezTo>
                  <a:pt x="1036064" y="1022984"/>
                  <a:pt x="1036062" y="1023004"/>
                  <a:pt x="1036059" y="1023013"/>
                </a:cubicBezTo>
                <a:cubicBezTo>
                  <a:pt x="1034543" y="1032576"/>
                  <a:pt x="1025565" y="1039101"/>
                  <a:pt x="1016005" y="1037586"/>
                </a:cubicBezTo>
                <a:cubicBezTo>
                  <a:pt x="1006445" y="1036062"/>
                  <a:pt x="999924" y="1027090"/>
                  <a:pt x="1001440" y="1017527"/>
                </a:cubicBezTo>
                <a:cubicBezTo>
                  <a:pt x="1002955" y="1007964"/>
                  <a:pt x="1011934" y="1001448"/>
                  <a:pt x="1021494" y="1002963"/>
                </a:cubicBezTo>
                <a:close/>
                <a:moveTo>
                  <a:pt x="478569" y="1001820"/>
                </a:moveTo>
                <a:cubicBezTo>
                  <a:pt x="479666" y="1002058"/>
                  <a:pt x="480406" y="1003087"/>
                  <a:pt x="480283" y="1004201"/>
                </a:cubicBezTo>
                <a:cubicBezTo>
                  <a:pt x="480089" y="1005325"/>
                  <a:pt x="479030" y="1006087"/>
                  <a:pt x="477902" y="1005916"/>
                </a:cubicBezTo>
                <a:cubicBezTo>
                  <a:pt x="477011" y="1005639"/>
                  <a:pt x="476411" y="1004801"/>
                  <a:pt x="476431" y="1003868"/>
                </a:cubicBezTo>
                <a:cubicBezTo>
                  <a:pt x="476454" y="1002715"/>
                  <a:pt x="477412" y="1001791"/>
                  <a:pt x="478569" y="1001820"/>
                </a:cubicBezTo>
                <a:close/>
                <a:moveTo>
                  <a:pt x="944817" y="998010"/>
                </a:moveTo>
                <a:cubicBezTo>
                  <a:pt x="950479" y="998934"/>
                  <a:pt x="954342" y="1004239"/>
                  <a:pt x="953485" y="1009916"/>
                </a:cubicBezTo>
                <a:cubicBezTo>
                  <a:pt x="952580" y="1015555"/>
                  <a:pt x="947293" y="1019403"/>
                  <a:pt x="941651" y="1018536"/>
                </a:cubicBezTo>
                <a:cubicBezTo>
                  <a:pt x="935984" y="1017660"/>
                  <a:pt x="932099" y="1012354"/>
                  <a:pt x="932973" y="1006687"/>
                </a:cubicBezTo>
                <a:cubicBezTo>
                  <a:pt x="933847" y="1001019"/>
                  <a:pt x="939151" y="997133"/>
                  <a:pt x="944817" y="998010"/>
                </a:cubicBezTo>
                <a:close/>
                <a:moveTo>
                  <a:pt x="1946561" y="997058"/>
                </a:moveTo>
                <a:cubicBezTo>
                  <a:pt x="1953181" y="998134"/>
                  <a:pt x="1957687" y="1004345"/>
                  <a:pt x="1956658" y="1010964"/>
                </a:cubicBezTo>
                <a:cubicBezTo>
                  <a:pt x="1956658" y="1010993"/>
                  <a:pt x="1956648" y="1011022"/>
                  <a:pt x="1956648" y="1011041"/>
                </a:cubicBezTo>
                <a:cubicBezTo>
                  <a:pt x="1955572" y="1017689"/>
                  <a:pt x="1949305" y="1022204"/>
                  <a:pt x="1942656" y="1021128"/>
                </a:cubicBezTo>
                <a:cubicBezTo>
                  <a:pt x="1936017" y="1020051"/>
                  <a:pt x="1931502" y="1013784"/>
                  <a:pt x="1932579" y="1007145"/>
                </a:cubicBezTo>
                <a:cubicBezTo>
                  <a:pt x="1933655" y="1000496"/>
                  <a:pt x="1939913" y="995982"/>
                  <a:pt x="1946561" y="997058"/>
                </a:cubicBezTo>
                <a:close/>
                <a:moveTo>
                  <a:pt x="1357727" y="994009"/>
                </a:moveTo>
                <a:cubicBezTo>
                  <a:pt x="1357765" y="994019"/>
                  <a:pt x="1357793" y="994019"/>
                  <a:pt x="1357831" y="994028"/>
                </a:cubicBezTo>
                <a:cubicBezTo>
                  <a:pt x="1365985" y="995352"/>
                  <a:pt x="1371519" y="1003029"/>
                  <a:pt x="1370195" y="1011183"/>
                </a:cubicBezTo>
                <a:cubicBezTo>
                  <a:pt x="1368880" y="1019336"/>
                  <a:pt x="1361194" y="1024870"/>
                  <a:pt x="1353040" y="1023546"/>
                </a:cubicBezTo>
                <a:cubicBezTo>
                  <a:pt x="1344887" y="1022222"/>
                  <a:pt x="1339353" y="1014545"/>
                  <a:pt x="1340677" y="1006392"/>
                </a:cubicBezTo>
                <a:cubicBezTo>
                  <a:pt x="1340686" y="1006306"/>
                  <a:pt x="1340705" y="1006211"/>
                  <a:pt x="1340715" y="1006125"/>
                </a:cubicBezTo>
                <a:cubicBezTo>
                  <a:pt x="1342067" y="998076"/>
                  <a:pt x="1349687" y="992657"/>
                  <a:pt x="1357727" y="994009"/>
                </a:cubicBezTo>
                <a:close/>
                <a:moveTo>
                  <a:pt x="2190688" y="993628"/>
                </a:moveTo>
                <a:cubicBezTo>
                  <a:pt x="2197841" y="994800"/>
                  <a:pt x="2202727" y="1001505"/>
                  <a:pt x="2201642" y="1008678"/>
                </a:cubicBezTo>
                <a:cubicBezTo>
                  <a:pt x="2200508" y="1015831"/>
                  <a:pt x="2193793" y="1020717"/>
                  <a:pt x="2186630" y="1019603"/>
                </a:cubicBezTo>
                <a:cubicBezTo>
                  <a:pt x="2179458" y="1018479"/>
                  <a:pt x="2174552" y="1011764"/>
                  <a:pt x="2175676" y="1004592"/>
                </a:cubicBezTo>
                <a:cubicBezTo>
                  <a:pt x="2176791" y="997419"/>
                  <a:pt x="2183515" y="992504"/>
                  <a:pt x="2190688" y="993628"/>
                </a:cubicBezTo>
                <a:close/>
                <a:moveTo>
                  <a:pt x="868237" y="992866"/>
                </a:moveTo>
                <a:cubicBezTo>
                  <a:pt x="868295" y="992876"/>
                  <a:pt x="868353" y="992885"/>
                  <a:pt x="868411" y="992895"/>
                </a:cubicBezTo>
                <a:cubicBezTo>
                  <a:pt x="870276" y="993219"/>
                  <a:pt x="871520" y="995000"/>
                  <a:pt x="871190" y="996867"/>
                </a:cubicBezTo>
                <a:cubicBezTo>
                  <a:pt x="871189" y="996876"/>
                  <a:pt x="871188" y="996876"/>
                  <a:pt x="871187" y="996886"/>
                </a:cubicBezTo>
                <a:cubicBezTo>
                  <a:pt x="870893" y="998810"/>
                  <a:pt x="869094" y="1000125"/>
                  <a:pt x="867170" y="999829"/>
                </a:cubicBezTo>
                <a:cubicBezTo>
                  <a:pt x="865246" y="999543"/>
                  <a:pt x="863925" y="997743"/>
                  <a:pt x="864220" y="995819"/>
                </a:cubicBezTo>
                <a:cubicBezTo>
                  <a:pt x="864515" y="993895"/>
                  <a:pt x="866313" y="992571"/>
                  <a:pt x="868237" y="992866"/>
                </a:cubicBezTo>
                <a:close/>
                <a:moveTo>
                  <a:pt x="1751300" y="991533"/>
                </a:moveTo>
                <a:cubicBezTo>
                  <a:pt x="1751309" y="991533"/>
                  <a:pt x="1751319" y="991533"/>
                  <a:pt x="1751338" y="991543"/>
                </a:cubicBezTo>
                <a:cubicBezTo>
                  <a:pt x="1758501" y="992676"/>
                  <a:pt x="1763396" y="999410"/>
                  <a:pt x="1762254" y="1006583"/>
                </a:cubicBezTo>
                <a:cubicBezTo>
                  <a:pt x="1761120" y="1013736"/>
                  <a:pt x="1754405" y="1018622"/>
                  <a:pt x="1747242" y="1017508"/>
                </a:cubicBezTo>
                <a:cubicBezTo>
                  <a:pt x="1740070" y="1016384"/>
                  <a:pt x="1735164" y="1009669"/>
                  <a:pt x="1736288" y="1002497"/>
                </a:cubicBezTo>
                <a:cubicBezTo>
                  <a:pt x="1737403" y="995324"/>
                  <a:pt x="1744127" y="990409"/>
                  <a:pt x="1751300" y="991533"/>
                </a:cubicBezTo>
                <a:close/>
                <a:moveTo>
                  <a:pt x="2729707" y="985532"/>
                </a:moveTo>
                <a:cubicBezTo>
                  <a:pt x="2729917" y="985370"/>
                  <a:pt x="2730212" y="985418"/>
                  <a:pt x="2730374" y="985627"/>
                </a:cubicBezTo>
                <a:lnTo>
                  <a:pt x="2730374" y="986199"/>
                </a:lnTo>
                <a:cubicBezTo>
                  <a:pt x="2730345" y="986237"/>
                  <a:pt x="2730317" y="986266"/>
                  <a:pt x="2730278" y="986294"/>
                </a:cubicBezTo>
                <a:cubicBezTo>
                  <a:pt x="2730069" y="986456"/>
                  <a:pt x="2729774" y="986408"/>
                  <a:pt x="2729612" y="986199"/>
                </a:cubicBezTo>
                <a:cubicBezTo>
                  <a:pt x="2729450" y="985989"/>
                  <a:pt x="2729497" y="985694"/>
                  <a:pt x="2729707" y="985532"/>
                </a:cubicBezTo>
                <a:close/>
                <a:moveTo>
                  <a:pt x="792703" y="981913"/>
                </a:moveTo>
                <a:cubicBezTo>
                  <a:pt x="793841" y="982227"/>
                  <a:pt x="794618" y="983285"/>
                  <a:pt x="794584" y="984466"/>
                </a:cubicBezTo>
                <a:cubicBezTo>
                  <a:pt x="794544" y="985885"/>
                  <a:pt x="793361" y="987000"/>
                  <a:pt x="791941" y="986961"/>
                </a:cubicBezTo>
                <a:cubicBezTo>
                  <a:pt x="791732" y="986952"/>
                  <a:pt x="791525" y="986923"/>
                  <a:pt x="791324" y="986866"/>
                </a:cubicBezTo>
                <a:cubicBezTo>
                  <a:pt x="789955" y="986485"/>
                  <a:pt x="789155" y="985066"/>
                  <a:pt x="789536" y="983704"/>
                </a:cubicBezTo>
                <a:cubicBezTo>
                  <a:pt x="789917" y="982332"/>
                  <a:pt x="791334" y="981532"/>
                  <a:pt x="792703" y="981913"/>
                </a:cubicBezTo>
                <a:close/>
                <a:moveTo>
                  <a:pt x="1277049" y="979531"/>
                </a:moveTo>
                <a:cubicBezTo>
                  <a:pt x="1277078" y="979531"/>
                  <a:pt x="1277097" y="979541"/>
                  <a:pt x="1277125" y="979541"/>
                </a:cubicBezTo>
                <a:cubicBezTo>
                  <a:pt x="1285384" y="980846"/>
                  <a:pt x="1291022" y="988608"/>
                  <a:pt x="1289717" y="996867"/>
                </a:cubicBezTo>
                <a:cubicBezTo>
                  <a:pt x="1288412" y="1005096"/>
                  <a:pt x="1280707" y="1010735"/>
                  <a:pt x="1272468" y="1009468"/>
                </a:cubicBezTo>
                <a:cubicBezTo>
                  <a:pt x="1264200" y="1008211"/>
                  <a:pt x="1258523" y="1000477"/>
                  <a:pt x="1259790" y="992209"/>
                </a:cubicBezTo>
                <a:cubicBezTo>
                  <a:pt x="1261057" y="983941"/>
                  <a:pt x="1268781" y="978264"/>
                  <a:pt x="1277049" y="979531"/>
                </a:cubicBezTo>
                <a:close/>
                <a:moveTo>
                  <a:pt x="2262696" y="977721"/>
                </a:moveTo>
                <a:cubicBezTo>
                  <a:pt x="2266563" y="978350"/>
                  <a:pt x="2269183" y="981998"/>
                  <a:pt x="2268554" y="985865"/>
                </a:cubicBezTo>
                <a:cubicBezTo>
                  <a:pt x="2267925" y="989732"/>
                  <a:pt x="2264277" y="992352"/>
                  <a:pt x="2260410" y="991723"/>
                </a:cubicBezTo>
                <a:cubicBezTo>
                  <a:pt x="2256543" y="991095"/>
                  <a:pt x="2253924" y="987446"/>
                  <a:pt x="2254552" y="983579"/>
                </a:cubicBezTo>
                <a:cubicBezTo>
                  <a:pt x="2255181" y="979712"/>
                  <a:pt x="2258829" y="977093"/>
                  <a:pt x="2262696" y="977721"/>
                </a:cubicBezTo>
                <a:close/>
                <a:moveTo>
                  <a:pt x="2020285" y="975055"/>
                </a:moveTo>
                <a:cubicBezTo>
                  <a:pt x="2026629" y="976265"/>
                  <a:pt x="2030858" y="982304"/>
                  <a:pt x="2029810" y="988676"/>
                </a:cubicBezTo>
                <a:cubicBezTo>
                  <a:pt x="2029791" y="988781"/>
                  <a:pt x="2029772" y="988876"/>
                  <a:pt x="2029753" y="988981"/>
                </a:cubicBezTo>
                <a:cubicBezTo>
                  <a:pt x="2028524" y="995439"/>
                  <a:pt x="2022295" y="999677"/>
                  <a:pt x="2015837" y="998449"/>
                </a:cubicBezTo>
                <a:cubicBezTo>
                  <a:pt x="2009379" y="997220"/>
                  <a:pt x="2005131" y="990991"/>
                  <a:pt x="2006360" y="984523"/>
                </a:cubicBezTo>
                <a:cubicBezTo>
                  <a:pt x="2007588" y="978065"/>
                  <a:pt x="2013827" y="973827"/>
                  <a:pt x="2020285" y="975055"/>
                </a:cubicBezTo>
                <a:close/>
                <a:moveTo>
                  <a:pt x="717361" y="970007"/>
                </a:moveTo>
                <a:cubicBezTo>
                  <a:pt x="717525" y="970016"/>
                  <a:pt x="717689" y="970045"/>
                  <a:pt x="717849" y="970083"/>
                </a:cubicBezTo>
                <a:cubicBezTo>
                  <a:pt x="719485" y="970483"/>
                  <a:pt x="720489" y="972131"/>
                  <a:pt x="720090" y="973769"/>
                </a:cubicBezTo>
                <a:cubicBezTo>
                  <a:pt x="719692" y="975398"/>
                  <a:pt x="718043" y="976408"/>
                  <a:pt x="716408" y="976008"/>
                </a:cubicBezTo>
                <a:cubicBezTo>
                  <a:pt x="714752" y="975722"/>
                  <a:pt x="713644" y="974141"/>
                  <a:pt x="713932" y="972483"/>
                </a:cubicBezTo>
                <a:cubicBezTo>
                  <a:pt x="713935" y="972455"/>
                  <a:pt x="713939" y="972436"/>
                  <a:pt x="713944" y="972407"/>
                </a:cubicBezTo>
                <a:cubicBezTo>
                  <a:pt x="714224" y="970797"/>
                  <a:pt x="715754" y="969731"/>
                  <a:pt x="717361" y="970007"/>
                </a:cubicBezTo>
                <a:close/>
                <a:moveTo>
                  <a:pt x="1495267" y="968482"/>
                </a:moveTo>
                <a:cubicBezTo>
                  <a:pt x="1495296" y="968482"/>
                  <a:pt x="1495315" y="968492"/>
                  <a:pt x="1495343" y="968492"/>
                </a:cubicBezTo>
                <a:cubicBezTo>
                  <a:pt x="1503602" y="969797"/>
                  <a:pt x="1509240" y="977559"/>
                  <a:pt x="1507935" y="985818"/>
                </a:cubicBezTo>
                <a:cubicBezTo>
                  <a:pt x="1506630" y="994047"/>
                  <a:pt x="1498925" y="999686"/>
                  <a:pt x="1490686" y="998419"/>
                </a:cubicBezTo>
                <a:cubicBezTo>
                  <a:pt x="1482418" y="997162"/>
                  <a:pt x="1476741" y="989428"/>
                  <a:pt x="1478008" y="981160"/>
                </a:cubicBezTo>
                <a:cubicBezTo>
                  <a:pt x="1479275" y="972892"/>
                  <a:pt x="1486999" y="967215"/>
                  <a:pt x="1495267" y="968482"/>
                </a:cubicBezTo>
                <a:close/>
                <a:moveTo>
                  <a:pt x="1197992" y="966482"/>
                </a:moveTo>
                <a:cubicBezTo>
                  <a:pt x="1198011" y="966482"/>
                  <a:pt x="1198030" y="966492"/>
                  <a:pt x="1198049" y="966492"/>
                </a:cubicBezTo>
                <a:cubicBezTo>
                  <a:pt x="1206050" y="967740"/>
                  <a:pt x="1211527" y="975245"/>
                  <a:pt x="1210279" y="983246"/>
                </a:cubicBezTo>
                <a:cubicBezTo>
                  <a:pt x="1209031" y="991228"/>
                  <a:pt x="1201564" y="996705"/>
                  <a:pt x="1193582" y="995486"/>
                </a:cubicBezTo>
                <a:cubicBezTo>
                  <a:pt x="1185571" y="994267"/>
                  <a:pt x="1180066" y="986790"/>
                  <a:pt x="1181284" y="978779"/>
                </a:cubicBezTo>
                <a:cubicBezTo>
                  <a:pt x="1182502" y="970769"/>
                  <a:pt x="1189981" y="965263"/>
                  <a:pt x="1197992" y="966482"/>
                </a:cubicBezTo>
                <a:close/>
                <a:moveTo>
                  <a:pt x="1832261" y="963720"/>
                </a:moveTo>
                <a:cubicBezTo>
                  <a:pt x="1839300" y="964844"/>
                  <a:pt x="1844110" y="971435"/>
                  <a:pt x="1843025" y="978484"/>
                </a:cubicBezTo>
                <a:cubicBezTo>
                  <a:pt x="1843025" y="978503"/>
                  <a:pt x="1843015" y="978532"/>
                  <a:pt x="1843015" y="978551"/>
                </a:cubicBezTo>
                <a:cubicBezTo>
                  <a:pt x="1841891" y="985618"/>
                  <a:pt x="1835243" y="990428"/>
                  <a:pt x="1828185" y="989304"/>
                </a:cubicBezTo>
                <a:cubicBezTo>
                  <a:pt x="1821117" y="988180"/>
                  <a:pt x="1816307" y="981541"/>
                  <a:pt x="1817431" y="974474"/>
                </a:cubicBezTo>
                <a:cubicBezTo>
                  <a:pt x="1818555" y="967406"/>
                  <a:pt x="1825194" y="962596"/>
                  <a:pt x="1832261" y="963720"/>
                </a:cubicBezTo>
                <a:close/>
                <a:moveTo>
                  <a:pt x="2570449" y="962577"/>
                </a:moveTo>
                <a:cubicBezTo>
                  <a:pt x="2570582" y="962634"/>
                  <a:pt x="2570687" y="962738"/>
                  <a:pt x="2570744" y="962872"/>
                </a:cubicBezTo>
                <a:cubicBezTo>
                  <a:pt x="2570868" y="963158"/>
                  <a:pt x="2570735" y="963500"/>
                  <a:pt x="2570449" y="963624"/>
                </a:cubicBezTo>
                <a:cubicBezTo>
                  <a:pt x="2570306" y="963691"/>
                  <a:pt x="2570135" y="963691"/>
                  <a:pt x="2569992" y="963624"/>
                </a:cubicBezTo>
                <a:cubicBezTo>
                  <a:pt x="2569706" y="963500"/>
                  <a:pt x="2569573" y="963158"/>
                  <a:pt x="2569696" y="962872"/>
                </a:cubicBezTo>
                <a:cubicBezTo>
                  <a:pt x="2569820" y="962586"/>
                  <a:pt x="2570163" y="962453"/>
                  <a:pt x="2570449" y="962577"/>
                </a:cubicBezTo>
                <a:close/>
                <a:moveTo>
                  <a:pt x="2334515" y="962100"/>
                </a:moveTo>
                <a:cubicBezTo>
                  <a:pt x="2334515" y="962100"/>
                  <a:pt x="2334525" y="962100"/>
                  <a:pt x="2334525" y="962100"/>
                </a:cubicBezTo>
                <a:cubicBezTo>
                  <a:pt x="2334944" y="962158"/>
                  <a:pt x="2335239" y="962539"/>
                  <a:pt x="2335182" y="962958"/>
                </a:cubicBezTo>
                <a:cubicBezTo>
                  <a:pt x="2335182" y="962977"/>
                  <a:pt x="2335172" y="962986"/>
                  <a:pt x="2335172" y="963005"/>
                </a:cubicBezTo>
                <a:cubicBezTo>
                  <a:pt x="2335058" y="963405"/>
                  <a:pt x="2334639" y="963644"/>
                  <a:pt x="2334229" y="963529"/>
                </a:cubicBezTo>
                <a:cubicBezTo>
                  <a:pt x="2334182" y="963529"/>
                  <a:pt x="2334144" y="963520"/>
                  <a:pt x="2334106" y="963501"/>
                </a:cubicBezTo>
                <a:cubicBezTo>
                  <a:pt x="2333753" y="963396"/>
                  <a:pt x="2333553" y="963024"/>
                  <a:pt x="2333658" y="962672"/>
                </a:cubicBezTo>
                <a:cubicBezTo>
                  <a:pt x="2333753" y="962291"/>
                  <a:pt x="2334125" y="962043"/>
                  <a:pt x="2334515" y="962100"/>
                </a:cubicBezTo>
                <a:close/>
                <a:moveTo>
                  <a:pt x="1692721" y="956576"/>
                </a:moveTo>
                <a:cubicBezTo>
                  <a:pt x="1692740" y="956576"/>
                  <a:pt x="1692759" y="956586"/>
                  <a:pt x="1692769" y="956586"/>
                </a:cubicBezTo>
                <a:cubicBezTo>
                  <a:pt x="1700198" y="957776"/>
                  <a:pt x="1705256" y="964768"/>
                  <a:pt x="1704056" y="972197"/>
                </a:cubicBezTo>
                <a:cubicBezTo>
                  <a:pt x="1702865" y="979608"/>
                  <a:pt x="1695902" y="984656"/>
                  <a:pt x="1688492" y="983484"/>
                </a:cubicBezTo>
                <a:cubicBezTo>
                  <a:pt x="1681062" y="982322"/>
                  <a:pt x="1675986" y="975350"/>
                  <a:pt x="1677148" y="967920"/>
                </a:cubicBezTo>
                <a:cubicBezTo>
                  <a:pt x="1678319" y="960491"/>
                  <a:pt x="1685292" y="955405"/>
                  <a:pt x="1692721" y="956576"/>
                </a:cubicBezTo>
                <a:close/>
                <a:moveTo>
                  <a:pt x="642494" y="954862"/>
                </a:moveTo>
                <a:cubicBezTo>
                  <a:pt x="642546" y="954872"/>
                  <a:pt x="642598" y="954881"/>
                  <a:pt x="642650" y="954891"/>
                </a:cubicBezTo>
                <a:cubicBezTo>
                  <a:pt x="645756" y="955453"/>
                  <a:pt x="647818" y="958425"/>
                  <a:pt x="647256" y="961530"/>
                </a:cubicBezTo>
                <a:cubicBezTo>
                  <a:pt x="647254" y="961539"/>
                  <a:pt x="647252" y="961549"/>
                  <a:pt x="647250" y="961558"/>
                </a:cubicBezTo>
                <a:cubicBezTo>
                  <a:pt x="646714" y="964730"/>
                  <a:pt x="643715" y="966854"/>
                  <a:pt x="640550" y="966321"/>
                </a:cubicBezTo>
                <a:cubicBezTo>
                  <a:pt x="637387" y="965787"/>
                  <a:pt x="635257" y="962787"/>
                  <a:pt x="635794" y="959615"/>
                </a:cubicBezTo>
                <a:cubicBezTo>
                  <a:pt x="636330" y="956453"/>
                  <a:pt x="639329" y="954329"/>
                  <a:pt x="642494" y="954862"/>
                </a:cubicBezTo>
                <a:close/>
                <a:moveTo>
                  <a:pt x="1119983" y="954385"/>
                </a:moveTo>
                <a:cubicBezTo>
                  <a:pt x="1127463" y="955557"/>
                  <a:pt x="1132628" y="962501"/>
                  <a:pt x="1131603" y="970006"/>
                </a:cubicBezTo>
                <a:cubicBezTo>
                  <a:pt x="1131591" y="970102"/>
                  <a:pt x="1131578" y="970187"/>
                  <a:pt x="1131563" y="970283"/>
                </a:cubicBezTo>
                <a:cubicBezTo>
                  <a:pt x="1130371" y="977865"/>
                  <a:pt x="1123255" y="983056"/>
                  <a:pt x="1115667" y="981865"/>
                </a:cubicBezTo>
                <a:cubicBezTo>
                  <a:pt x="1108079" y="980675"/>
                  <a:pt x="1102895" y="973550"/>
                  <a:pt x="1104086" y="965968"/>
                </a:cubicBezTo>
                <a:cubicBezTo>
                  <a:pt x="1105279" y="958376"/>
                  <a:pt x="1112395" y="953195"/>
                  <a:pt x="1119983" y="954385"/>
                </a:cubicBezTo>
                <a:close/>
                <a:moveTo>
                  <a:pt x="2093818" y="952862"/>
                </a:moveTo>
                <a:cubicBezTo>
                  <a:pt x="2100171" y="953843"/>
                  <a:pt x="2104581" y="959729"/>
                  <a:pt x="2103724" y="966101"/>
                </a:cubicBezTo>
                <a:cubicBezTo>
                  <a:pt x="2102695" y="972597"/>
                  <a:pt x="2096599" y="977036"/>
                  <a:pt x="2090103" y="976007"/>
                </a:cubicBezTo>
                <a:cubicBezTo>
                  <a:pt x="2083607" y="974979"/>
                  <a:pt x="2079168" y="968883"/>
                  <a:pt x="2080197" y="962387"/>
                </a:cubicBezTo>
                <a:cubicBezTo>
                  <a:pt x="2081407" y="956043"/>
                  <a:pt x="2087446" y="951814"/>
                  <a:pt x="2093818" y="952862"/>
                </a:cubicBezTo>
                <a:close/>
                <a:moveTo>
                  <a:pt x="1558799" y="944575"/>
                </a:moveTo>
                <a:cubicBezTo>
                  <a:pt x="1566791" y="945842"/>
                  <a:pt x="1572249" y="953347"/>
                  <a:pt x="1570991" y="961339"/>
                </a:cubicBezTo>
                <a:cubicBezTo>
                  <a:pt x="1570991" y="961348"/>
                  <a:pt x="1570991" y="961358"/>
                  <a:pt x="1570991" y="961358"/>
                </a:cubicBezTo>
                <a:cubicBezTo>
                  <a:pt x="1569715" y="969359"/>
                  <a:pt x="1562200" y="974817"/>
                  <a:pt x="1554199" y="973550"/>
                </a:cubicBezTo>
                <a:cubicBezTo>
                  <a:pt x="1546198" y="972283"/>
                  <a:pt x="1540740" y="964768"/>
                  <a:pt x="1542016" y="956767"/>
                </a:cubicBezTo>
                <a:cubicBezTo>
                  <a:pt x="1543283" y="948766"/>
                  <a:pt x="1550798" y="943308"/>
                  <a:pt x="1558799" y="944575"/>
                </a:cubicBezTo>
                <a:close/>
                <a:moveTo>
                  <a:pt x="1402494" y="943146"/>
                </a:moveTo>
                <a:cubicBezTo>
                  <a:pt x="1402513" y="943146"/>
                  <a:pt x="1402532" y="943155"/>
                  <a:pt x="1402561" y="943155"/>
                </a:cubicBezTo>
                <a:cubicBezTo>
                  <a:pt x="1410400" y="944403"/>
                  <a:pt x="1415743" y="951775"/>
                  <a:pt x="1414495" y="959624"/>
                </a:cubicBezTo>
                <a:cubicBezTo>
                  <a:pt x="1413248" y="967444"/>
                  <a:pt x="1405913" y="972787"/>
                  <a:pt x="1398093" y="971568"/>
                </a:cubicBezTo>
                <a:cubicBezTo>
                  <a:pt x="1390245" y="970359"/>
                  <a:pt x="1384863" y="963005"/>
                  <a:pt x="1386082" y="955157"/>
                </a:cubicBezTo>
                <a:cubicBezTo>
                  <a:pt x="1387292" y="947308"/>
                  <a:pt x="1394645" y="941926"/>
                  <a:pt x="1402494" y="943146"/>
                </a:cubicBezTo>
                <a:close/>
                <a:moveTo>
                  <a:pt x="1042639" y="942861"/>
                </a:moveTo>
                <a:cubicBezTo>
                  <a:pt x="1042716" y="942870"/>
                  <a:pt x="1042793" y="942889"/>
                  <a:pt x="1042870" y="942899"/>
                </a:cubicBezTo>
                <a:cubicBezTo>
                  <a:pt x="1049818" y="944080"/>
                  <a:pt x="1054491" y="950671"/>
                  <a:pt x="1053307" y="957624"/>
                </a:cubicBezTo>
                <a:cubicBezTo>
                  <a:pt x="1052169" y="964616"/>
                  <a:pt x="1045588" y="969369"/>
                  <a:pt x="1038591" y="968254"/>
                </a:cubicBezTo>
                <a:cubicBezTo>
                  <a:pt x="1031579" y="967140"/>
                  <a:pt x="1026799" y="960549"/>
                  <a:pt x="1027917" y="953538"/>
                </a:cubicBezTo>
                <a:cubicBezTo>
                  <a:pt x="1029035" y="946518"/>
                  <a:pt x="1035626" y="941746"/>
                  <a:pt x="1042639" y="942861"/>
                </a:cubicBezTo>
                <a:close/>
                <a:moveTo>
                  <a:pt x="567437" y="941432"/>
                </a:moveTo>
                <a:cubicBezTo>
                  <a:pt x="567497" y="941441"/>
                  <a:pt x="567557" y="941451"/>
                  <a:pt x="567617" y="941460"/>
                </a:cubicBezTo>
                <a:cubicBezTo>
                  <a:pt x="571920" y="942203"/>
                  <a:pt x="574806" y="946290"/>
                  <a:pt x="574065" y="950595"/>
                </a:cubicBezTo>
                <a:cubicBezTo>
                  <a:pt x="573323" y="954900"/>
                  <a:pt x="569234" y="957786"/>
                  <a:pt x="564932" y="957043"/>
                </a:cubicBezTo>
                <a:cubicBezTo>
                  <a:pt x="560628" y="956300"/>
                  <a:pt x="557741" y="952214"/>
                  <a:pt x="558483" y="947909"/>
                </a:cubicBezTo>
                <a:cubicBezTo>
                  <a:pt x="558483" y="947909"/>
                  <a:pt x="558484" y="947909"/>
                  <a:pt x="558484" y="947899"/>
                </a:cubicBezTo>
                <a:cubicBezTo>
                  <a:pt x="559170" y="943642"/>
                  <a:pt x="563178" y="940746"/>
                  <a:pt x="567437" y="941432"/>
                </a:cubicBezTo>
                <a:close/>
                <a:moveTo>
                  <a:pt x="2407381" y="940193"/>
                </a:moveTo>
                <a:cubicBezTo>
                  <a:pt x="2407381" y="940193"/>
                  <a:pt x="2407391" y="940193"/>
                  <a:pt x="2407391" y="940193"/>
                </a:cubicBezTo>
                <a:cubicBezTo>
                  <a:pt x="2407810" y="940251"/>
                  <a:pt x="2408105" y="940632"/>
                  <a:pt x="2408048" y="941051"/>
                </a:cubicBezTo>
                <a:cubicBezTo>
                  <a:pt x="2407953" y="941432"/>
                  <a:pt x="2407581" y="941679"/>
                  <a:pt x="2407191" y="941622"/>
                </a:cubicBezTo>
                <a:cubicBezTo>
                  <a:pt x="2407114" y="941622"/>
                  <a:pt x="2407038" y="941613"/>
                  <a:pt x="2406972" y="941594"/>
                </a:cubicBezTo>
                <a:cubicBezTo>
                  <a:pt x="2406619" y="941489"/>
                  <a:pt x="2406419" y="941117"/>
                  <a:pt x="2406524" y="940765"/>
                </a:cubicBezTo>
                <a:cubicBezTo>
                  <a:pt x="2406619" y="940384"/>
                  <a:pt x="2406991" y="940136"/>
                  <a:pt x="2407381" y="940193"/>
                </a:cubicBezTo>
                <a:close/>
                <a:moveTo>
                  <a:pt x="1626617" y="939908"/>
                </a:moveTo>
                <a:cubicBezTo>
                  <a:pt x="1634637" y="941222"/>
                  <a:pt x="1640104" y="948737"/>
                  <a:pt x="1638904" y="956767"/>
                </a:cubicBezTo>
                <a:cubicBezTo>
                  <a:pt x="1637618" y="964701"/>
                  <a:pt x="1630179" y="970112"/>
                  <a:pt x="1622235" y="968911"/>
                </a:cubicBezTo>
                <a:cubicBezTo>
                  <a:pt x="1614225" y="967702"/>
                  <a:pt x="1608710" y="960234"/>
                  <a:pt x="1609919" y="952224"/>
                </a:cubicBezTo>
                <a:cubicBezTo>
                  <a:pt x="1611129" y="944213"/>
                  <a:pt x="1618606" y="938698"/>
                  <a:pt x="1626617" y="939908"/>
                </a:cubicBezTo>
                <a:close/>
                <a:moveTo>
                  <a:pt x="1910176" y="939622"/>
                </a:moveTo>
                <a:cubicBezTo>
                  <a:pt x="1916520" y="940832"/>
                  <a:pt x="1920749" y="946871"/>
                  <a:pt x="1919701" y="953243"/>
                </a:cubicBezTo>
                <a:cubicBezTo>
                  <a:pt x="1919682" y="953348"/>
                  <a:pt x="1919663" y="953443"/>
                  <a:pt x="1919644" y="953548"/>
                </a:cubicBezTo>
                <a:cubicBezTo>
                  <a:pt x="1918415" y="960006"/>
                  <a:pt x="1912186" y="964244"/>
                  <a:pt x="1905728" y="963016"/>
                </a:cubicBezTo>
                <a:cubicBezTo>
                  <a:pt x="1899270" y="961787"/>
                  <a:pt x="1895022" y="955558"/>
                  <a:pt x="1896251" y="949090"/>
                </a:cubicBezTo>
                <a:cubicBezTo>
                  <a:pt x="1897480" y="942632"/>
                  <a:pt x="1903718" y="938394"/>
                  <a:pt x="1910176" y="939622"/>
                </a:cubicBezTo>
                <a:close/>
                <a:moveTo>
                  <a:pt x="2643696" y="939621"/>
                </a:moveTo>
                <a:cubicBezTo>
                  <a:pt x="2643715" y="939621"/>
                  <a:pt x="2643734" y="939631"/>
                  <a:pt x="2643753" y="939631"/>
                </a:cubicBezTo>
                <a:cubicBezTo>
                  <a:pt x="2644572" y="939802"/>
                  <a:pt x="2645106" y="940603"/>
                  <a:pt x="2644934" y="941431"/>
                </a:cubicBezTo>
                <a:cubicBezTo>
                  <a:pt x="2644772" y="942231"/>
                  <a:pt x="2644001" y="942765"/>
                  <a:pt x="2643191" y="942631"/>
                </a:cubicBezTo>
                <a:cubicBezTo>
                  <a:pt x="2642353" y="942489"/>
                  <a:pt x="2641801" y="941698"/>
                  <a:pt x="2641944" y="940869"/>
                </a:cubicBezTo>
                <a:cubicBezTo>
                  <a:pt x="2642077" y="940041"/>
                  <a:pt x="2642867" y="939479"/>
                  <a:pt x="2643696" y="939621"/>
                </a:cubicBezTo>
                <a:close/>
                <a:moveTo>
                  <a:pt x="965011" y="935717"/>
                </a:moveTo>
                <a:cubicBezTo>
                  <a:pt x="969141" y="936374"/>
                  <a:pt x="971955" y="940250"/>
                  <a:pt x="971298" y="944384"/>
                </a:cubicBezTo>
                <a:cubicBezTo>
                  <a:pt x="970640" y="948518"/>
                  <a:pt x="966759" y="951328"/>
                  <a:pt x="962630" y="950671"/>
                </a:cubicBezTo>
                <a:cubicBezTo>
                  <a:pt x="958501" y="950014"/>
                  <a:pt x="955686" y="946137"/>
                  <a:pt x="956343" y="942003"/>
                </a:cubicBezTo>
                <a:cubicBezTo>
                  <a:pt x="957001" y="937869"/>
                  <a:pt x="960882" y="935059"/>
                  <a:pt x="965011" y="935717"/>
                </a:cubicBezTo>
                <a:close/>
                <a:moveTo>
                  <a:pt x="492000" y="931906"/>
                </a:moveTo>
                <a:cubicBezTo>
                  <a:pt x="492009" y="931906"/>
                  <a:pt x="492018" y="931906"/>
                  <a:pt x="492027" y="931906"/>
                </a:cubicBezTo>
                <a:cubicBezTo>
                  <a:pt x="494938" y="932363"/>
                  <a:pt x="496930" y="935088"/>
                  <a:pt x="496476" y="938002"/>
                </a:cubicBezTo>
                <a:cubicBezTo>
                  <a:pt x="496025" y="940898"/>
                  <a:pt x="493315" y="942889"/>
                  <a:pt x="490413" y="942460"/>
                </a:cubicBezTo>
                <a:cubicBezTo>
                  <a:pt x="487499" y="942022"/>
                  <a:pt x="485493" y="939298"/>
                  <a:pt x="485931" y="936383"/>
                </a:cubicBezTo>
                <a:cubicBezTo>
                  <a:pt x="486369" y="933478"/>
                  <a:pt x="489087" y="931468"/>
                  <a:pt x="492000" y="931906"/>
                </a:cubicBezTo>
                <a:close/>
                <a:moveTo>
                  <a:pt x="2167256" y="930763"/>
                </a:moveTo>
                <a:cubicBezTo>
                  <a:pt x="2173590" y="931925"/>
                  <a:pt x="2177819" y="937936"/>
                  <a:pt x="2176781" y="944289"/>
                </a:cubicBezTo>
                <a:cubicBezTo>
                  <a:pt x="2176762" y="944422"/>
                  <a:pt x="2176733" y="944565"/>
                  <a:pt x="2176714" y="944698"/>
                </a:cubicBezTo>
                <a:cubicBezTo>
                  <a:pt x="2175476" y="951156"/>
                  <a:pt x="2169237" y="955385"/>
                  <a:pt x="2162779" y="954147"/>
                </a:cubicBezTo>
                <a:cubicBezTo>
                  <a:pt x="2156321" y="952918"/>
                  <a:pt x="2152083" y="946680"/>
                  <a:pt x="2153321" y="940222"/>
                </a:cubicBezTo>
                <a:cubicBezTo>
                  <a:pt x="2154559" y="933764"/>
                  <a:pt x="2160798" y="929525"/>
                  <a:pt x="2167256" y="930763"/>
                </a:cubicBezTo>
                <a:close/>
                <a:moveTo>
                  <a:pt x="887572" y="929430"/>
                </a:moveTo>
                <a:cubicBezTo>
                  <a:pt x="887618" y="929439"/>
                  <a:pt x="887662" y="929439"/>
                  <a:pt x="887707" y="929449"/>
                </a:cubicBezTo>
                <a:cubicBezTo>
                  <a:pt x="888479" y="929611"/>
                  <a:pt x="888973" y="930373"/>
                  <a:pt x="888810" y="931144"/>
                </a:cubicBezTo>
                <a:cubicBezTo>
                  <a:pt x="888807" y="931163"/>
                  <a:pt x="888805" y="931182"/>
                  <a:pt x="888801" y="931201"/>
                </a:cubicBezTo>
                <a:cubicBezTo>
                  <a:pt x="888652" y="932030"/>
                  <a:pt x="887860" y="932582"/>
                  <a:pt x="887031" y="932430"/>
                </a:cubicBezTo>
                <a:cubicBezTo>
                  <a:pt x="886202" y="932278"/>
                  <a:pt x="885653" y="931487"/>
                  <a:pt x="885801" y="930658"/>
                </a:cubicBezTo>
                <a:cubicBezTo>
                  <a:pt x="885951" y="929830"/>
                  <a:pt x="886743" y="929277"/>
                  <a:pt x="887572" y="929430"/>
                </a:cubicBezTo>
                <a:close/>
                <a:moveTo>
                  <a:pt x="1315626" y="924762"/>
                </a:moveTo>
                <a:cubicBezTo>
                  <a:pt x="1323084" y="925934"/>
                  <a:pt x="1328199" y="932916"/>
                  <a:pt x="1327056" y="940383"/>
                </a:cubicBezTo>
                <a:cubicBezTo>
                  <a:pt x="1325875" y="947765"/>
                  <a:pt x="1318979" y="952814"/>
                  <a:pt x="1311587" y="951699"/>
                </a:cubicBezTo>
                <a:cubicBezTo>
                  <a:pt x="1304148" y="950585"/>
                  <a:pt x="1299024" y="943651"/>
                  <a:pt x="1300138" y="936212"/>
                </a:cubicBezTo>
                <a:cubicBezTo>
                  <a:pt x="1301253" y="928772"/>
                  <a:pt x="1308187" y="923648"/>
                  <a:pt x="1315626" y="924762"/>
                </a:cubicBezTo>
                <a:close/>
                <a:moveTo>
                  <a:pt x="415799" y="923620"/>
                </a:moveTo>
                <a:cubicBezTo>
                  <a:pt x="415937" y="923601"/>
                  <a:pt x="416077" y="923601"/>
                  <a:pt x="416216" y="923620"/>
                </a:cubicBezTo>
                <a:cubicBezTo>
                  <a:pt x="416890" y="923734"/>
                  <a:pt x="417343" y="924372"/>
                  <a:pt x="417228" y="925048"/>
                </a:cubicBezTo>
                <a:cubicBezTo>
                  <a:pt x="417224" y="925125"/>
                  <a:pt x="417212" y="925201"/>
                  <a:pt x="417193" y="925277"/>
                </a:cubicBezTo>
                <a:cubicBezTo>
                  <a:pt x="417035" y="925886"/>
                  <a:pt x="416410" y="926258"/>
                  <a:pt x="415799" y="926096"/>
                </a:cubicBezTo>
                <a:cubicBezTo>
                  <a:pt x="415115" y="926096"/>
                  <a:pt x="414561" y="925544"/>
                  <a:pt x="414561" y="924858"/>
                </a:cubicBezTo>
                <a:cubicBezTo>
                  <a:pt x="414561" y="924172"/>
                  <a:pt x="415115" y="923620"/>
                  <a:pt x="415799" y="923620"/>
                </a:cubicBezTo>
                <a:close/>
                <a:moveTo>
                  <a:pt x="1780922" y="918952"/>
                </a:moveTo>
                <a:cubicBezTo>
                  <a:pt x="1787961" y="920076"/>
                  <a:pt x="1792771" y="926667"/>
                  <a:pt x="1791686" y="933716"/>
                </a:cubicBezTo>
                <a:cubicBezTo>
                  <a:pt x="1791686" y="933735"/>
                  <a:pt x="1791676" y="933764"/>
                  <a:pt x="1791676" y="933783"/>
                </a:cubicBezTo>
                <a:cubicBezTo>
                  <a:pt x="1790552" y="940850"/>
                  <a:pt x="1783904" y="945660"/>
                  <a:pt x="1776846" y="944536"/>
                </a:cubicBezTo>
                <a:cubicBezTo>
                  <a:pt x="1769778" y="943412"/>
                  <a:pt x="1764968" y="936773"/>
                  <a:pt x="1766092" y="929706"/>
                </a:cubicBezTo>
                <a:cubicBezTo>
                  <a:pt x="1767216" y="922638"/>
                  <a:pt x="1773855" y="917828"/>
                  <a:pt x="1780922" y="918952"/>
                </a:cubicBezTo>
                <a:close/>
                <a:moveTo>
                  <a:pt x="2715991" y="918667"/>
                </a:moveTo>
                <a:cubicBezTo>
                  <a:pt x="2716172" y="918562"/>
                  <a:pt x="2716382" y="918562"/>
                  <a:pt x="2716563" y="918667"/>
                </a:cubicBezTo>
                <a:cubicBezTo>
                  <a:pt x="2716848" y="918762"/>
                  <a:pt x="2716563" y="919238"/>
                  <a:pt x="2716563" y="919238"/>
                </a:cubicBezTo>
                <a:cubicBezTo>
                  <a:pt x="2716382" y="919343"/>
                  <a:pt x="2716172" y="919343"/>
                  <a:pt x="2715991" y="919238"/>
                </a:cubicBezTo>
                <a:cubicBezTo>
                  <a:pt x="2715991" y="918667"/>
                  <a:pt x="2715991" y="918667"/>
                  <a:pt x="2715991" y="918667"/>
                </a:cubicBezTo>
                <a:close/>
                <a:moveTo>
                  <a:pt x="810515" y="918190"/>
                </a:moveTo>
                <a:cubicBezTo>
                  <a:pt x="810725" y="918028"/>
                  <a:pt x="811023" y="918076"/>
                  <a:pt x="811181" y="918285"/>
                </a:cubicBezTo>
                <a:lnTo>
                  <a:pt x="811181" y="918857"/>
                </a:lnTo>
                <a:cubicBezTo>
                  <a:pt x="811155" y="918895"/>
                  <a:pt x="811122" y="918924"/>
                  <a:pt x="811086" y="918952"/>
                </a:cubicBezTo>
                <a:cubicBezTo>
                  <a:pt x="810876" y="919114"/>
                  <a:pt x="810578" y="919066"/>
                  <a:pt x="810419" y="918857"/>
                </a:cubicBezTo>
                <a:cubicBezTo>
                  <a:pt x="810261" y="918647"/>
                  <a:pt x="810304" y="918352"/>
                  <a:pt x="810515" y="918190"/>
                </a:cubicBezTo>
                <a:close/>
                <a:moveTo>
                  <a:pt x="1986472" y="916476"/>
                </a:moveTo>
                <a:cubicBezTo>
                  <a:pt x="1986605" y="916495"/>
                  <a:pt x="1986738" y="916514"/>
                  <a:pt x="1986872" y="916543"/>
                </a:cubicBezTo>
                <a:cubicBezTo>
                  <a:pt x="1992872" y="917657"/>
                  <a:pt x="1996825" y="923429"/>
                  <a:pt x="1995711" y="929430"/>
                </a:cubicBezTo>
                <a:cubicBezTo>
                  <a:pt x="1995673" y="929744"/>
                  <a:pt x="1995625" y="930059"/>
                  <a:pt x="1995568" y="930363"/>
                </a:cubicBezTo>
                <a:cubicBezTo>
                  <a:pt x="1994358" y="936402"/>
                  <a:pt x="1988491" y="940317"/>
                  <a:pt x="1982452" y="939107"/>
                </a:cubicBezTo>
                <a:cubicBezTo>
                  <a:pt x="1976423" y="937907"/>
                  <a:pt x="1972498" y="932040"/>
                  <a:pt x="1973708" y="926001"/>
                </a:cubicBezTo>
                <a:cubicBezTo>
                  <a:pt x="1973727" y="925858"/>
                  <a:pt x="1973746" y="925715"/>
                  <a:pt x="1973765" y="925572"/>
                </a:cubicBezTo>
                <a:cubicBezTo>
                  <a:pt x="1974765" y="919552"/>
                  <a:pt x="1980452" y="915485"/>
                  <a:pt x="1986472" y="916476"/>
                </a:cubicBezTo>
                <a:close/>
                <a:moveTo>
                  <a:pt x="2239932" y="912857"/>
                </a:moveTo>
                <a:lnTo>
                  <a:pt x="2239741" y="913142"/>
                </a:lnTo>
                <a:cubicBezTo>
                  <a:pt x="2244161" y="913857"/>
                  <a:pt x="2247171" y="918010"/>
                  <a:pt x="2246456" y="922429"/>
                </a:cubicBezTo>
                <a:cubicBezTo>
                  <a:pt x="2245742" y="926849"/>
                  <a:pt x="2241589" y="929859"/>
                  <a:pt x="2237170" y="929144"/>
                </a:cubicBezTo>
                <a:cubicBezTo>
                  <a:pt x="2237122" y="929135"/>
                  <a:pt x="2237074" y="929125"/>
                  <a:pt x="2237036" y="929125"/>
                </a:cubicBezTo>
                <a:cubicBezTo>
                  <a:pt x="2232579" y="928325"/>
                  <a:pt x="2229616" y="924077"/>
                  <a:pt x="2230407" y="919619"/>
                </a:cubicBezTo>
                <a:cubicBezTo>
                  <a:pt x="2231178" y="915133"/>
                  <a:pt x="2235436" y="912114"/>
                  <a:pt x="2239932" y="912857"/>
                </a:cubicBezTo>
                <a:close/>
                <a:moveTo>
                  <a:pt x="1232473" y="908380"/>
                </a:moveTo>
                <a:cubicBezTo>
                  <a:pt x="1232520" y="908390"/>
                  <a:pt x="1232577" y="908399"/>
                  <a:pt x="1232625" y="908409"/>
                </a:cubicBezTo>
                <a:cubicBezTo>
                  <a:pt x="1240150" y="909647"/>
                  <a:pt x="1245246" y="916762"/>
                  <a:pt x="1243998" y="924287"/>
                </a:cubicBezTo>
                <a:cubicBezTo>
                  <a:pt x="1243950" y="924735"/>
                  <a:pt x="1243874" y="925182"/>
                  <a:pt x="1243779" y="925630"/>
                </a:cubicBezTo>
                <a:cubicBezTo>
                  <a:pt x="1242207" y="933145"/>
                  <a:pt x="1234825" y="937955"/>
                  <a:pt x="1227310" y="936374"/>
                </a:cubicBezTo>
                <a:cubicBezTo>
                  <a:pt x="1219795" y="934793"/>
                  <a:pt x="1214985" y="927421"/>
                  <a:pt x="1216566" y="919905"/>
                </a:cubicBezTo>
                <a:cubicBezTo>
                  <a:pt x="1216575" y="919858"/>
                  <a:pt x="1216585" y="919801"/>
                  <a:pt x="1216594" y="919753"/>
                </a:cubicBezTo>
                <a:cubicBezTo>
                  <a:pt x="1217833" y="912228"/>
                  <a:pt x="1224948" y="907132"/>
                  <a:pt x="1232473" y="908380"/>
                </a:cubicBezTo>
                <a:close/>
                <a:moveTo>
                  <a:pt x="735172" y="905903"/>
                </a:moveTo>
                <a:cubicBezTo>
                  <a:pt x="735556" y="905998"/>
                  <a:pt x="735805" y="906370"/>
                  <a:pt x="735744" y="906760"/>
                </a:cubicBezTo>
                <a:cubicBezTo>
                  <a:pt x="735744" y="907427"/>
                  <a:pt x="734887" y="907427"/>
                  <a:pt x="734887" y="907427"/>
                </a:cubicBezTo>
                <a:cubicBezTo>
                  <a:pt x="734503" y="907332"/>
                  <a:pt x="734254" y="906960"/>
                  <a:pt x="734315" y="906570"/>
                </a:cubicBezTo>
                <a:cubicBezTo>
                  <a:pt x="734312" y="906494"/>
                  <a:pt x="734321" y="906417"/>
                  <a:pt x="734343" y="906351"/>
                </a:cubicBezTo>
                <a:cubicBezTo>
                  <a:pt x="734449" y="905998"/>
                  <a:pt x="734820" y="905798"/>
                  <a:pt x="735172" y="905903"/>
                </a:cubicBezTo>
                <a:close/>
                <a:moveTo>
                  <a:pt x="1457834" y="901807"/>
                </a:moveTo>
                <a:cubicBezTo>
                  <a:pt x="1466340" y="903217"/>
                  <a:pt x="1472141" y="911189"/>
                  <a:pt x="1470883" y="919714"/>
                </a:cubicBezTo>
                <a:cubicBezTo>
                  <a:pt x="1470874" y="919743"/>
                  <a:pt x="1470874" y="919781"/>
                  <a:pt x="1470864" y="919809"/>
                </a:cubicBezTo>
                <a:cubicBezTo>
                  <a:pt x="1469493" y="928382"/>
                  <a:pt x="1461434" y="934221"/>
                  <a:pt x="1452862" y="932849"/>
                </a:cubicBezTo>
                <a:cubicBezTo>
                  <a:pt x="1444299" y="931468"/>
                  <a:pt x="1438460" y="923410"/>
                  <a:pt x="1439832" y="914837"/>
                </a:cubicBezTo>
                <a:cubicBezTo>
                  <a:pt x="1441203" y="906274"/>
                  <a:pt x="1449262" y="900435"/>
                  <a:pt x="1457834" y="901807"/>
                </a:cubicBezTo>
                <a:close/>
                <a:moveTo>
                  <a:pt x="1150748" y="897712"/>
                </a:moveTo>
                <a:cubicBezTo>
                  <a:pt x="1150939" y="897740"/>
                  <a:pt x="1151130" y="897769"/>
                  <a:pt x="1151320" y="897807"/>
                </a:cubicBezTo>
                <a:cubicBezTo>
                  <a:pt x="1156474" y="898864"/>
                  <a:pt x="1159801" y="903893"/>
                  <a:pt x="1158749" y="909046"/>
                </a:cubicBezTo>
                <a:cubicBezTo>
                  <a:pt x="1157743" y="913980"/>
                  <a:pt x="1153070" y="917276"/>
                  <a:pt x="1148084" y="916571"/>
                </a:cubicBezTo>
                <a:cubicBezTo>
                  <a:pt x="1142876" y="915838"/>
                  <a:pt x="1139249" y="911018"/>
                  <a:pt x="1139985" y="905808"/>
                </a:cubicBezTo>
                <a:cubicBezTo>
                  <a:pt x="1140720" y="900598"/>
                  <a:pt x="1145539" y="896978"/>
                  <a:pt x="1150748" y="897712"/>
                </a:cubicBezTo>
                <a:close/>
                <a:moveTo>
                  <a:pt x="2788953" y="896759"/>
                </a:moveTo>
                <a:lnTo>
                  <a:pt x="2789333" y="896759"/>
                </a:lnTo>
                <a:lnTo>
                  <a:pt x="2789429" y="896855"/>
                </a:lnTo>
                <a:cubicBezTo>
                  <a:pt x="2789429" y="897121"/>
                  <a:pt x="2789220" y="897331"/>
                  <a:pt x="2788953" y="897331"/>
                </a:cubicBezTo>
                <a:cubicBezTo>
                  <a:pt x="2788953" y="897331"/>
                  <a:pt x="2788382" y="896759"/>
                  <a:pt x="2788953" y="896759"/>
                </a:cubicBezTo>
                <a:close/>
                <a:moveTo>
                  <a:pt x="2788953" y="896378"/>
                </a:moveTo>
                <a:lnTo>
                  <a:pt x="2789525" y="896759"/>
                </a:lnTo>
                <a:lnTo>
                  <a:pt x="2789333" y="896759"/>
                </a:lnTo>
                <a:close/>
                <a:moveTo>
                  <a:pt x="2312226" y="895616"/>
                </a:moveTo>
                <a:cubicBezTo>
                  <a:pt x="2313731" y="895864"/>
                  <a:pt x="2314779" y="897245"/>
                  <a:pt x="2314608" y="898759"/>
                </a:cubicBezTo>
                <a:cubicBezTo>
                  <a:pt x="2314322" y="900284"/>
                  <a:pt x="2312903" y="901322"/>
                  <a:pt x="2311369" y="901141"/>
                </a:cubicBezTo>
                <a:cubicBezTo>
                  <a:pt x="2311341" y="901141"/>
                  <a:pt x="2311312" y="901131"/>
                  <a:pt x="2311293" y="901131"/>
                </a:cubicBezTo>
                <a:cubicBezTo>
                  <a:pt x="2309788" y="900845"/>
                  <a:pt x="2308797" y="899398"/>
                  <a:pt x="2309083" y="897902"/>
                </a:cubicBezTo>
                <a:cubicBezTo>
                  <a:pt x="2309331" y="896407"/>
                  <a:pt x="2310731" y="895388"/>
                  <a:pt x="2312226" y="895616"/>
                </a:cubicBezTo>
                <a:close/>
                <a:moveTo>
                  <a:pt x="659353" y="893807"/>
                </a:moveTo>
                <a:cubicBezTo>
                  <a:pt x="659363" y="893807"/>
                  <a:pt x="659372" y="893807"/>
                  <a:pt x="659382" y="893807"/>
                </a:cubicBezTo>
                <a:cubicBezTo>
                  <a:pt x="660057" y="893921"/>
                  <a:pt x="660513" y="894559"/>
                  <a:pt x="660401" y="895236"/>
                </a:cubicBezTo>
                <a:cubicBezTo>
                  <a:pt x="660257" y="895940"/>
                  <a:pt x="659584" y="896398"/>
                  <a:pt x="658877" y="896283"/>
                </a:cubicBezTo>
                <a:cubicBezTo>
                  <a:pt x="658867" y="896283"/>
                  <a:pt x="658858" y="896283"/>
                  <a:pt x="658848" y="896283"/>
                </a:cubicBezTo>
                <a:cubicBezTo>
                  <a:pt x="658173" y="896169"/>
                  <a:pt x="657717" y="895531"/>
                  <a:pt x="657829" y="894855"/>
                </a:cubicBezTo>
                <a:cubicBezTo>
                  <a:pt x="657973" y="894150"/>
                  <a:pt x="658646" y="893692"/>
                  <a:pt x="659353" y="893807"/>
                </a:cubicBezTo>
                <a:close/>
                <a:moveTo>
                  <a:pt x="2062005" y="892473"/>
                </a:moveTo>
                <a:cubicBezTo>
                  <a:pt x="2068368" y="893588"/>
                  <a:pt x="2072625" y="899636"/>
                  <a:pt x="2071530" y="905999"/>
                </a:cubicBezTo>
                <a:cubicBezTo>
                  <a:pt x="2071520" y="906075"/>
                  <a:pt x="2071501" y="906151"/>
                  <a:pt x="2071492" y="906218"/>
                </a:cubicBezTo>
                <a:cubicBezTo>
                  <a:pt x="2070311" y="912638"/>
                  <a:pt x="2064157" y="916886"/>
                  <a:pt x="2057747" y="915705"/>
                </a:cubicBezTo>
                <a:cubicBezTo>
                  <a:pt x="2051327" y="914533"/>
                  <a:pt x="2047079" y="908380"/>
                  <a:pt x="2048260" y="901960"/>
                </a:cubicBezTo>
                <a:cubicBezTo>
                  <a:pt x="2049432" y="895540"/>
                  <a:pt x="2055585" y="891292"/>
                  <a:pt x="2062005" y="892473"/>
                </a:cubicBezTo>
                <a:close/>
                <a:moveTo>
                  <a:pt x="1070261" y="888949"/>
                </a:moveTo>
                <a:cubicBezTo>
                  <a:pt x="1070649" y="888968"/>
                  <a:pt x="1071033" y="889025"/>
                  <a:pt x="1071405" y="889130"/>
                </a:cubicBezTo>
                <a:cubicBezTo>
                  <a:pt x="1073986" y="889873"/>
                  <a:pt x="1075479" y="892559"/>
                  <a:pt x="1074743" y="895140"/>
                </a:cubicBezTo>
                <a:cubicBezTo>
                  <a:pt x="1074006" y="897722"/>
                  <a:pt x="1071317" y="899208"/>
                  <a:pt x="1068737" y="898474"/>
                </a:cubicBezTo>
                <a:cubicBezTo>
                  <a:pt x="1066584" y="897855"/>
                  <a:pt x="1065130" y="895855"/>
                  <a:pt x="1065218" y="893616"/>
                </a:cubicBezTo>
                <a:cubicBezTo>
                  <a:pt x="1065323" y="890930"/>
                  <a:pt x="1067581" y="888844"/>
                  <a:pt x="1070261" y="888949"/>
                </a:cubicBezTo>
                <a:close/>
                <a:moveTo>
                  <a:pt x="1864361" y="887996"/>
                </a:moveTo>
                <a:cubicBezTo>
                  <a:pt x="1871514" y="889168"/>
                  <a:pt x="1876400" y="895874"/>
                  <a:pt x="1875315" y="903046"/>
                </a:cubicBezTo>
                <a:cubicBezTo>
                  <a:pt x="1874181" y="910199"/>
                  <a:pt x="1867466" y="915085"/>
                  <a:pt x="1860303" y="913971"/>
                </a:cubicBezTo>
                <a:cubicBezTo>
                  <a:pt x="1853131" y="912847"/>
                  <a:pt x="1848225" y="906132"/>
                  <a:pt x="1849349" y="898960"/>
                </a:cubicBezTo>
                <a:cubicBezTo>
                  <a:pt x="1850464" y="891787"/>
                  <a:pt x="1857188" y="886872"/>
                  <a:pt x="1864361" y="887996"/>
                </a:cubicBezTo>
                <a:close/>
                <a:moveTo>
                  <a:pt x="1720724" y="886663"/>
                </a:moveTo>
                <a:cubicBezTo>
                  <a:pt x="1720763" y="886673"/>
                  <a:pt x="1720801" y="886673"/>
                  <a:pt x="1720848" y="886682"/>
                </a:cubicBezTo>
                <a:cubicBezTo>
                  <a:pt x="1727859" y="887816"/>
                  <a:pt x="1732621" y="894417"/>
                  <a:pt x="1731488" y="901427"/>
                </a:cubicBezTo>
                <a:cubicBezTo>
                  <a:pt x="1731488" y="901446"/>
                  <a:pt x="1731478" y="901475"/>
                  <a:pt x="1731478" y="901494"/>
                </a:cubicBezTo>
                <a:cubicBezTo>
                  <a:pt x="1730354" y="908561"/>
                  <a:pt x="1723706" y="913371"/>
                  <a:pt x="1716648" y="912247"/>
                </a:cubicBezTo>
                <a:cubicBezTo>
                  <a:pt x="1709580" y="911123"/>
                  <a:pt x="1704770" y="904484"/>
                  <a:pt x="1705894" y="897417"/>
                </a:cubicBezTo>
                <a:cubicBezTo>
                  <a:pt x="1707018" y="890349"/>
                  <a:pt x="1713657" y="885539"/>
                  <a:pt x="1720724" y="886663"/>
                </a:cubicBezTo>
                <a:close/>
                <a:moveTo>
                  <a:pt x="991300" y="877233"/>
                </a:moveTo>
                <a:cubicBezTo>
                  <a:pt x="991323" y="877233"/>
                  <a:pt x="991346" y="877243"/>
                  <a:pt x="991369" y="877243"/>
                </a:cubicBezTo>
                <a:cubicBezTo>
                  <a:pt x="993135" y="877519"/>
                  <a:pt x="994341" y="879186"/>
                  <a:pt x="994062" y="880948"/>
                </a:cubicBezTo>
                <a:cubicBezTo>
                  <a:pt x="993770" y="882758"/>
                  <a:pt x="992067" y="883996"/>
                  <a:pt x="990252" y="883710"/>
                </a:cubicBezTo>
                <a:cubicBezTo>
                  <a:pt x="988481" y="883415"/>
                  <a:pt x="987260" y="881777"/>
                  <a:pt x="987490" y="879996"/>
                </a:cubicBezTo>
                <a:cubicBezTo>
                  <a:pt x="987782" y="878186"/>
                  <a:pt x="989485" y="876948"/>
                  <a:pt x="991300" y="877233"/>
                </a:cubicBezTo>
                <a:close/>
                <a:moveTo>
                  <a:pt x="584201" y="877042"/>
                </a:moveTo>
                <a:cubicBezTo>
                  <a:pt x="584218" y="877042"/>
                  <a:pt x="584236" y="877052"/>
                  <a:pt x="584253" y="877052"/>
                </a:cubicBezTo>
                <a:cubicBezTo>
                  <a:pt x="587261" y="877566"/>
                  <a:pt x="589284" y="880414"/>
                  <a:pt x="588773" y="883424"/>
                </a:cubicBezTo>
                <a:cubicBezTo>
                  <a:pt x="588284" y="886462"/>
                  <a:pt x="585438" y="888548"/>
                  <a:pt x="582391" y="888091"/>
                </a:cubicBezTo>
                <a:cubicBezTo>
                  <a:pt x="582374" y="888091"/>
                  <a:pt x="582356" y="888082"/>
                  <a:pt x="582339" y="888082"/>
                </a:cubicBezTo>
                <a:cubicBezTo>
                  <a:pt x="579331" y="887567"/>
                  <a:pt x="577308" y="884719"/>
                  <a:pt x="577819" y="881709"/>
                </a:cubicBezTo>
                <a:cubicBezTo>
                  <a:pt x="578308" y="878671"/>
                  <a:pt x="581154" y="876585"/>
                  <a:pt x="584201" y="877042"/>
                </a:cubicBezTo>
                <a:close/>
                <a:moveTo>
                  <a:pt x="1363822" y="876757"/>
                </a:moveTo>
                <a:cubicBezTo>
                  <a:pt x="1363870" y="876767"/>
                  <a:pt x="1363917" y="876776"/>
                  <a:pt x="1363955" y="876776"/>
                </a:cubicBezTo>
                <a:cubicBezTo>
                  <a:pt x="1371232" y="877967"/>
                  <a:pt x="1376157" y="884825"/>
                  <a:pt x="1374966" y="892092"/>
                </a:cubicBezTo>
                <a:cubicBezTo>
                  <a:pt x="1374966" y="892111"/>
                  <a:pt x="1374957" y="892130"/>
                  <a:pt x="1374957" y="892140"/>
                </a:cubicBezTo>
                <a:cubicBezTo>
                  <a:pt x="1373785" y="899465"/>
                  <a:pt x="1366899" y="904456"/>
                  <a:pt x="1359574" y="903275"/>
                </a:cubicBezTo>
                <a:cubicBezTo>
                  <a:pt x="1352249" y="902103"/>
                  <a:pt x="1347258" y="895217"/>
                  <a:pt x="1348439" y="887892"/>
                </a:cubicBezTo>
                <a:cubicBezTo>
                  <a:pt x="1349611" y="880567"/>
                  <a:pt x="1356497" y="875585"/>
                  <a:pt x="1363822" y="876757"/>
                </a:cubicBezTo>
                <a:close/>
                <a:moveTo>
                  <a:pt x="1520699" y="875995"/>
                </a:moveTo>
                <a:cubicBezTo>
                  <a:pt x="1528691" y="877262"/>
                  <a:pt x="1534149" y="884767"/>
                  <a:pt x="1532891" y="892759"/>
                </a:cubicBezTo>
                <a:cubicBezTo>
                  <a:pt x="1532891" y="892768"/>
                  <a:pt x="1532891" y="892778"/>
                  <a:pt x="1532891" y="892778"/>
                </a:cubicBezTo>
                <a:cubicBezTo>
                  <a:pt x="1531615" y="900779"/>
                  <a:pt x="1524100" y="906237"/>
                  <a:pt x="1516099" y="904970"/>
                </a:cubicBezTo>
                <a:cubicBezTo>
                  <a:pt x="1508098" y="903703"/>
                  <a:pt x="1502640" y="896188"/>
                  <a:pt x="1503916" y="888187"/>
                </a:cubicBezTo>
                <a:cubicBezTo>
                  <a:pt x="1505183" y="880186"/>
                  <a:pt x="1512698" y="874728"/>
                  <a:pt x="1520699" y="875995"/>
                </a:cubicBezTo>
                <a:close/>
                <a:moveTo>
                  <a:pt x="2385092" y="875614"/>
                </a:moveTo>
                <a:cubicBezTo>
                  <a:pt x="2385473" y="875709"/>
                  <a:pt x="2385721" y="876081"/>
                  <a:pt x="2385664" y="876471"/>
                </a:cubicBezTo>
                <a:cubicBezTo>
                  <a:pt x="2385664" y="877138"/>
                  <a:pt x="2385283" y="877138"/>
                  <a:pt x="2384807" y="877138"/>
                </a:cubicBezTo>
                <a:cubicBezTo>
                  <a:pt x="2384426" y="877043"/>
                  <a:pt x="2384178" y="876671"/>
                  <a:pt x="2384235" y="876281"/>
                </a:cubicBezTo>
                <a:cubicBezTo>
                  <a:pt x="2384235" y="876205"/>
                  <a:pt x="2384245" y="876128"/>
                  <a:pt x="2384264" y="876062"/>
                </a:cubicBezTo>
                <a:cubicBezTo>
                  <a:pt x="2384369" y="875709"/>
                  <a:pt x="2384740" y="875509"/>
                  <a:pt x="2385092" y="875614"/>
                </a:cubicBezTo>
                <a:close/>
                <a:moveTo>
                  <a:pt x="2624932" y="874661"/>
                </a:moveTo>
                <a:cubicBezTo>
                  <a:pt x="2625142" y="874499"/>
                  <a:pt x="2625437" y="874547"/>
                  <a:pt x="2625599" y="874756"/>
                </a:cubicBezTo>
                <a:lnTo>
                  <a:pt x="2625599" y="875328"/>
                </a:lnTo>
                <a:cubicBezTo>
                  <a:pt x="2625570" y="875366"/>
                  <a:pt x="2625542" y="875395"/>
                  <a:pt x="2625504" y="875423"/>
                </a:cubicBezTo>
                <a:cubicBezTo>
                  <a:pt x="2625294" y="875585"/>
                  <a:pt x="2624999" y="875537"/>
                  <a:pt x="2624837" y="875328"/>
                </a:cubicBezTo>
                <a:cubicBezTo>
                  <a:pt x="2624675" y="875118"/>
                  <a:pt x="2624723" y="874823"/>
                  <a:pt x="2624932" y="874661"/>
                </a:cubicBezTo>
                <a:close/>
                <a:moveTo>
                  <a:pt x="2136871" y="869613"/>
                </a:moveTo>
                <a:cubicBezTo>
                  <a:pt x="2143167" y="870823"/>
                  <a:pt x="2147387" y="876805"/>
                  <a:pt x="2146396" y="883139"/>
                </a:cubicBezTo>
                <a:cubicBezTo>
                  <a:pt x="2146377" y="883272"/>
                  <a:pt x="2146348" y="883415"/>
                  <a:pt x="2146329" y="883548"/>
                </a:cubicBezTo>
                <a:cubicBezTo>
                  <a:pt x="2145091" y="890006"/>
                  <a:pt x="2138852" y="894235"/>
                  <a:pt x="2132394" y="892997"/>
                </a:cubicBezTo>
                <a:cubicBezTo>
                  <a:pt x="2125936" y="891768"/>
                  <a:pt x="2121698" y="885529"/>
                  <a:pt x="2122936" y="879072"/>
                </a:cubicBezTo>
                <a:cubicBezTo>
                  <a:pt x="2124174" y="872614"/>
                  <a:pt x="2130413" y="868375"/>
                  <a:pt x="2136871" y="869613"/>
                </a:cubicBezTo>
                <a:close/>
                <a:moveTo>
                  <a:pt x="1655192" y="868279"/>
                </a:moveTo>
                <a:cubicBezTo>
                  <a:pt x="1662374" y="869413"/>
                  <a:pt x="1667280" y="876147"/>
                  <a:pt x="1666146" y="883329"/>
                </a:cubicBezTo>
                <a:cubicBezTo>
                  <a:pt x="1665013" y="890510"/>
                  <a:pt x="1658279" y="895416"/>
                  <a:pt x="1651097" y="894282"/>
                </a:cubicBezTo>
                <a:cubicBezTo>
                  <a:pt x="1643915" y="893149"/>
                  <a:pt x="1639009" y="886415"/>
                  <a:pt x="1640143" y="879233"/>
                </a:cubicBezTo>
                <a:cubicBezTo>
                  <a:pt x="1641276" y="872051"/>
                  <a:pt x="1648011" y="867146"/>
                  <a:pt x="1655192" y="868279"/>
                </a:cubicBezTo>
                <a:close/>
                <a:moveTo>
                  <a:pt x="913004" y="866088"/>
                </a:moveTo>
                <a:cubicBezTo>
                  <a:pt x="913140" y="866069"/>
                  <a:pt x="913277" y="866069"/>
                  <a:pt x="913413" y="866088"/>
                </a:cubicBezTo>
                <a:cubicBezTo>
                  <a:pt x="914247" y="866203"/>
                  <a:pt x="914831" y="866965"/>
                  <a:pt x="914719" y="867803"/>
                </a:cubicBezTo>
                <a:cubicBezTo>
                  <a:pt x="914714" y="867851"/>
                  <a:pt x="914707" y="867889"/>
                  <a:pt x="914697" y="867936"/>
                </a:cubicBezTo>
                <a:cubicBezTo>
                  <a:pt x="914534" y="868708"/>
                  <a:pt x="913777" y="869203"/>
                  <a:pt x="913004" y="869041"/>
                </a:cubicBezTo>
                <a:cubicBezTo>
                  <a:pt x="912757" y="869108"/>
                  <a:pt x="912497" y="869108"/>
                  <a:pt x="912248" y="869041"/>
                </a:cubicBezTo>
                <a:cubicBezTo>
                  <a:pt x="911433" y="868832"/>
                  <a:pt x="910941" y="868003"/>
                  <a:pt x="911150" y="867184"/>
                </a:cubicBezTo>
                <a:cubicBezTo>
                  <a:pt x="911359" y="866374"/>
                  <a:pt x="912189" y="865879"/>
                  <a:pt x="913004" y="866088"/>
                </a:cubicBezTo>
                <a:close/>
                <a:moveTo>
                  <a:pt x="1587374" y="864565"/>
                </a:moveTo>
                <a:cubicBezTo>
                  <a:pt x="1587422" y="864574"/>
                  <a:pt x="1587479" y="864584"/>
                  <a:pt x="1587527" y="864593"/>
                </a:cubicBezTo>
                <a:cubicBezTo>
                  <a:pt x="1595051" y="865832"/>
                  <a:pt x="1600147" y="872947"/>
                  <a:pt x="1598900" y="880472"/>
                </a:cubicBezTo>
                <a:cubicBezTo>
                  <a:pt x="1598900" y="880481"/>
                  <a:pt x="1598900" y="880491"/>
                  <a:pt x="1598890" y="880500"/>
                </a:cubicBezTo>
                <a:cubicBezTo>
                  <a:pt x="1597671" y="888092"/>
                  <a:pt x="1590537" y="893245"/>
                  <a:pt x="1582955" y="892025"/>
                </a:cubicBezTo>
                <a:cubicBezTo>
                  <a:pt x="1575373" y="890806"/>
                  <a:pt x="1570210" y="883672"/>
                  <a:pt x="1571439" y="876081"/>
                </a:cubicBezTo>
                <a:cubicBezTo>
                  <a:pt x="1572658" y="868499"/>
                  <a:pt x="1579792" y="863346"/>
                  <a:pt x="1587374" y="864565"/>
                </a:cubicBezTo>
                <a:close/>
                <a:moveTo>
                  <a:pt x="1944466" y="861516"/>
                </a:moveTo>
                <a:cubicBezTo>
                  <a:pt x="1951238" y="862593"/>
                  <a:pt x="1955877" y="868927"/>
                  <a:pt x="1954848" y="875709"/>
                </a:cubicBezTo>
                <a:cubicBezTo>
                  <a:pt x="1954839" y="875775"/>
                  <a:pt x="1954829" y="875852"/>
                  <a:pt x="1954810" y="875918"/>
                </a:cubicBezTo>
                <a:cubicBezTo>
                  <a:pt x="1953686" y="882614"/>
                  <a:pt x="1947352" y="887120"/>
                  <a:pt x="1940656" y="885996"/>
                </a:cubicBezTo>
                <a:cubicBezTo>
                  <a:pt x="1933893" y="884948"/>
                  <a:pt x="1929273" y="878614"/>
                  <a:pt x="1930321" y="871851"/>
                </a:cubicBezTo>
                <a:cubicBezTo>
                  <a:pt x="1931369" y="865088"/>
                  <a:pt x="1937703" y="860469"/>
                  <a:pt x="1944466" y="861516"/>
                </a:cubicBezTo>
                <a:close/>
                <a:moveTo>
                  <a:pt x="1274383" y="861326"/>
                </a:moveTo>
                <a:lnTo>
                  <a:pt x="1274383" y="861802"/>
                </a:lnTo>
                <a:cubicBezTo>
                  <a:pt x="1278669" y="862459"/>
                  <a:pt x="1281612" y="866469"/>
                  <a:pt x="1280955" y="870756"/>
                </a:cubicBezTo>
                <a:cubicBezTo>
                  <a:pt x="1280298" y="875042"/>
                  <a:pt x="1276288" y="877985"/>
                  <a:pt x="1272001" y="877328"/>
                </a:cubicBezTo>
                <a:cubicBezTo>
                  <a:pt x="1271811" y="877299"/>
                  <a:pt x="1271630" y="877271"/>
                  <a:pt x="1271449" y="877223"/>
                </a:cubicBezTo>
                <a:cubicBezTo>
                  <a:pt x="1267182" y="876290"/>
                  <a:pt x="1264486" y="872070"/>
                  <a:pt x="1265429" y="867803"/>
                </a:cubicBezTo>
                <a:cubicBezTo>
                  <a:pt x="1265429" y="867803"/>
                  <a:pt x="1265429" y="867803"/>
                  <a:pt x="1265429" y="867793"/>
                </a:cubicBezTo>
                <a:cubicBezTo>
                  <a:pt x="1266115" y="863536"/>
                  <a:pt x="1270125" y="860640"/>
                  <a:pt x="1274383" y="861326"/>
                </a:cubicBezTo>
                <a:close/>
                <a:moveTo>
                  <a:pt x="509049" y="861326"/>
                </a:moveTo>
                <a:cubicBezTo>
                  <a:pt x="514098" y="862202"/>
                  <a:pt x="517550" y="866917"/>
                  <a:pt x="516859" y="871994"/>
                </a:cubicBezTo>
                <a:cubicBezTo>
                  <a:pt x="516844" y="872108"/>
                  <a:pt x="516826" y="872223"/>
                  <a:pt x="516806" y="872337"/>
                </a:cubicBezTo>
                <a:cubicBezTo>
                  <a:pt x="515907" y="877519"/>
                  <a:pt x="510976" y="880995"/>
                  <a:pt x="505793" y="880100"/>
                </a:cubicBezTo>
                <a:cubicBezTo>
                  <a:pt x="500610" y="879195"/>
                  <a:pt x="497137" y="874271"/>
                  <a:pt x="498036" y="869079"/>
                </a:cubicBezTo>
                <a:cubicBezTo>
                  <a:pt x="498935" y="863898"/>
                  <a:pt x="503865" y="860431"/>
                  <a:pt x="509049" y="861326"/>
                </a:cubicBezTo>
                <a:close/>
                <a:moveTo>
                  <a:pt x="834792" y="854170"/>
                </a:moveTo>
                <a:lnTo>
                  <a:pt x="835471" y="854849"/>
                </a:lnTo>
                <a:cubicBezTo>
                  <a:pt x="835471" y="855268"/>
                  <a:pt x="835130" y="855611"/>
                  <a:pt x="834709" y="855611"/>
                </a:cubicBezTo>
                <a:cubicBezTo>
                  <a:pt x="834042" y="855611"/>
                  <a:pt x="834042" y="854754"/>
                  <a:pt x="834042" y="854754"/>
                </a:cubicBezTo>
                <a:close/>
                <a:moveTo>
                  <a:pt x="834709" y="854087"/>
                </a:moveTo>
                <a:lnTo>
                  <a:pt x="834899" y="854087"/>
                </a:lnTo>
                <a:lnTo>
                  <a:pt x="834792" y="854170"/>
                </a:lnTo>
                <a:close/>
                <a:moveTo>
                  <a:pt x="432564" y="854087"/>
                </a:moveTo>
                <a:cubicBezTo>
                  <a:pt x="432596" y="854087"/>
                  <a:pt x="432629" y="854096"/>
                  <a:pt x="432662" y="854106"/>
                </a:cubicBezTo>
                <a:cubicBezTo>
                  <a:pt x="435103" y="854496"/>
                  <a:pt x="436765" y="856792"/>
                  <a:pt x="436374" y="859230"/>
                </a:cubicBezTo>
                <a:cubicBezTo>
                  <a:pt x="436362" y="859630"/>
                  <a:pt x="436299" y="860021"/>
                  <a:pt x="436187" y="860402"/>
                </a:cubicBezTo>
                <a:cubicBezTo>
                  <a:pt x="435469" y="862821"/>
                  <a:pt x="432925" y="864202"/>
                  <a:pt x="430503" y="863488"/>
                </a:cubicBezTo>
                <a:cubicBezTo>
                  <a:pt x="428083" y="862764"/>
                  <a:pt x="426702" y="860221"/>
                  <a:pt x="427420" y="857802"/>
                </a:cubicBezTo>
                <a:cubicBezTo>
                  <a:pt x="427421" y="857792"/>
                  <a:pt x="427422" y="857792"/>
                  <a:pt x="427423" y="857783"/>
                </a:cubicBezTo>
                <a:cubicBezTo>
                  <a:pt x="427822" y="855344"/>
                  <a:pt x="430123" y="853687"/>
                  <a:pt x="432564" y="854087"/>
                </a:cubicBezTo>
                <a:close/>
                <a:moveTo>
                  <a:pt x="2210214" y="853706"/>
                </a:moveTo>
                <a:lnTo>
                  <a:pt x="2210214" y="854182"/>
                </a:lnTo>
                <a:cubicBezTo>
                  <a:pt x="2211709" y="854916"/>
                  <a:pt x="2212747" y="856345"/>
                  <a:pt x="2212976" y="858002"/>
                </a:cubicBezTo>
                <a:cubicBezTo>
                  <a:pt x="2213366" y="860764"/>
                  <a:pt x="2211452" y="863317"/>
                  <a:pt x="2208690" y="863707"/>
                </a:cubicBezTo>
                <a:cubicBezTo>
                  <a:pt x="2205937" y="863222"/>
                  <a:pt x="2204061" y="860669"/>
                  <a:pt x="2204403" y="857897"/>
                </a:cubicBezTo>
                <a:cubicBezTo>
                  <a:pt x="2204403" y="857888"/>
                  <a:pt x="2204403" y="857878"/>
                  <a:pt x="2204413" y="857859"/>
                </a:cubicBezTo>
                <a:cubicBezTo>
                  <a:pt x="2204861" y="855116"/>
                  <a:pt x="2207461" y="853249"/>
                  <a:pt x="2210214" y="853706"/>
                </a:cubicBezTo>
                <a:close/>
                <a:moveTo>
                  <a:pt x="1810069" y="846753"/>
                </a:moveTo>
                <a:cubicBezTo>
                  <a:pt x="1817222" y="847925"/>
                  <a:pt x="1822108" y="854631"/>
                  <a:pt x="1821023" y="861803"/>
                </a:cubicBezTo>
                <a:cubicBezTo>
                  <a:pt x="1819889" y="868956"/>
                  <a:pt x="1813174" y="873842"/>
                  <a:pt x="1806011" y="872728"/>
                </a:cubicBezTo>
                <a:cubicBezTo>
                  <a:pt x="1798839" y="871604"/>
                  <a:pt x="1793933" y="864889"/>
                  <a:pt x="1795057" y="857717"/>
                </a:cubicBezTo>
                <a:cubicBezTo>
                  <a:pt x="1796172" y="850544"/>
                  <a:pt x="1802896" y="845629"/>
                  <a:pt x="1810069" y="846753"/>
                </a:cubicBezTo>
                <a:close/>
                <a:moveTo>
                  <a:pt x="356459" y="846181"/>
                </a:moveTo>
                <a:cubicBezTo>
                  <a:pt x="356474" y="846181"/>
                  <a:pt x="356489" y="846191"/>
                  <a:pt x="356505" y="846191"/>
                </a:cubicBezTo>
                <a:cubicBezTo>
                  <a:pt x="356910" y="846305"/>
                  <a:pt x="357145" y="846724"/>
                  <a:pt x="357030" y="847134"/>
                </a:cubicBezTo>
                <a:cubicBezTo>
                  <a:pt x="357025" y="847181"/>
                  <a:pt x="357018" y="847219"/>
                  <a:pt x="357004" y="847258"/>
                </a:cubicBezTo>
                <a:cubicBezTo>
                  <a:pt x="356898" y="847610"/>
                  <a:pt x="356525" y="847810"/>
                  <a:pt x="356173" y="847705"/>
                </a:cubicBezTo>
                <a:cubicBezTo>
                  <a:pt x="355794" y="847591"/>
                  <a:pt x="355528" y="847248"/>
                  <a:pt x="355506" y="846848"/>
                </a:cubicBezTo>
                <a:cubicBezTo>
                  <a:pt x="355636" y="846438"/>
                  <a:pt x="356026" y="846162"/>
                  <a:pt x="356459" y="846181"/>
                </a:cubicBezTo>
                <a:close/>
                <a:moveTo>
                  <a:pt x="1190087" y="838371"/>
                </a:moveTo>
                <a:cubicBezTo>
                  <a:pt x="1197240" y="839543"/>
                  <a:pt x="1202126" y="846249"/>
                  <a:pt x="1201040" y="853421"/>
                </a:cubicBezTo>
                <a:cubicBezTo>
                  <a:pt x="1199907" y="860574"/>
                  <a:pt x="1193192" y="865460"/>
                  <a:pt x="1186031" y="864346"/>
                </a:cubicBezTo>
                <a:cubicBezTo>
                  <a:pt x="1178858" y="863222"/>
                  <a:pt x="1173951" y="856507"/>
                  <a:pt x="1175071" y="849335"/>
                </a:cubicBezTo>
                <a:cubicBezTo>
                  <a:pt x="1176191" y="842162"/>
                  <a:pt x="1182914" y="837247"/>
                  <a:pt x="1190087" y="838371"/>
                </a:cubicBezTo>
                <a:close/>
                <a:moveTo>
                  <a:pt x="2022952" y="835609"/>
                </a:moveTo>
                <a:cubicBezTo>
                  <a:pt x="2029991" y="836733"/>
                  <a:pt x="2034801" y="843324"/>
                  <a:pt x="2033716" y="850373"/>
                </a:cubicBezTo>
                <a:cubicBezTo>
                  <a:pt x="2033716" y="850392"/>
                  <a:pt x="2033706" y="850421"/>
                  <a:pt x="2033706" y="850440"/>
                </a:cubicBezTo>
                <a:cubicBezTo>
                  <a:pt x="2032582" y="857507"/>
                  <a:pt x="2025934" y="862317"/>
                  <a:pt x="2018876" y="861193"/>
                </a:cubicBezTo>
                <a:cubicBezTo>
                  <a:pt x="2011808" y="860069"/>
                  <a:pt x="2006998" y="853430"/>
                  <a:pt x="2008122" y="846363"/>
                </a:cubicBezTo>
                <a:cubicBezTo>
                  <a:pt x="2009246" y="839295"/>
                  <a:pt x="2015885" y="834485"/>
                  <a:pt x="2022952" y="835609"/>
                </a:cubicBezTo>
                <a:close/>
                <a:moveTo>
                  <a:pt x="1420306" y="835132"/>
                </a:moveTo>
                <a:cubicBezTo>
                  <a:pt x="1420458" y="835161"/>
                  <a:pt x="1420611" y="835180"/>
                  <a:pt x="1420763" y="835209"/>
                </a:cubicBezTo>
                <a:cubicBezTo>
                  <a:pt x="1429612" y="836847"/>
                  <a:pt x="1435460" y="845334"/>
                  <a:pt x="1433831" y="854182"/>
                </a:cubicBezTo>
                <a:cubicBezTo>
                  <a:pt x="1432203" y="862717"/>
                  <a:pt x="1424135" y="868441"/>
                  <a:pt x="1415543" y="867165"/>
                </a:cubicBezTo>
                <a:cubicBezTo>
                  <a:pt x="1406704" y="865850"/>
                  <a:pt x="1400599" y="857611"/>
                  <a:pt x="1401913" y="848772"/>
                </a:cubicBezTo>
                <a:cubicBezTo>
                  <a:pt x="1403228" y="839923"/>
                  <a:pt x="1411457" y="833818"/>
                  <a:pt x="1420306" y="835132"/>
                </a:cubicBezTo>
                <a:close/>
                <a:moveTo>
                  <a:pt x="2283747" y="834751"/>
                </a:moveTo>
                <a:cubicBezTo>
                  <a:pt x="2283756" y="834751"/>
                  <a:pt x="2283766" y="834751"/>
                  <a:pt x="2283766" y="834751"/>
                </a:cubicBezTo>
                <a:cubicBezTo>
                  <a:pt x="2284604" y="834866"/>
                  <a:pt x="2285195" y="835628"/>
                  <a:pt x="2285080" y="836466"/>
                </a:cubicBezTo>
                <a:cubicBezTo>
                  <a:pt x="2284937" y="837276"/>
                  <a:pt x="2284175" y="837818"/>
                  <a:pt x="2283366" y="837704"/>
                </a:cubicBezTo>
                <a:cubicBezTo>
                  <a:pt x="2283356" y="837704"/>
                  <a:pt x="2283347" y="837704"/>
                  <a:pt x="2283347" y="837704"/>
                </a:cubicBezTo>
                <a:cubicBezTo>
                  <a:pt x="2282508" y="837590"/>
                  <a:pt x="2281918" y="836828"/>
                  <a:pt x="2282032" y="835990"/>
                </a:cubicBezTo>
                <a:cubicBezTo>
                  <a:pt x="2282175" y="835180"/>
                  <a:pt x="2282937" y="834637"/>
                  <a:pt x="2283747" y="834751"/>
                </a:cubicBezTo>
                <a:close/>
                <a:moveTo>
                  <a:pt x="1105505" y="833037"/>
                </a:moveTo>
                <a:cubicBezTo>
                  <a:pt x="1105589" y="833046"/>
                  <a:pt x="1105674" y="833056"/>
                  <a:pt x="1105757" y="833075"/>
                </a:cubicBezTo>
                <a:cubicBezTo>
                  <a:pt x="1107045" y="833341"/>
                  <a:pt x="1107870" y="834608"/>
                  <a:pt x="1107600" y="835894"/>
                </a:cubicBezTo>
                <a:cubicBezTo>
                  <a:pt x="1107597" y="835913"/>
                  <a:pt x="1107594" y="835932"/>
                  <a:pt x="1107591" y="835951"/>
                </a:cubicBezTo>
                <a:cubicBezTo>
                  <a:pt x="1107368" y="837304"/>
                  <a:pt x="1106092" y="838218"/>
                  <a:pt x="1104743" y="837990"/>
                </a:cubicBezTo>
                <a:cubicBezTo>
                  <a:pt x="1103395" y="837751"/>
                  <a:pt x="1102474" y="836494"/>
                  <a:pt x="1102647" y="835132"/>
                </a:cubicBezTo>
                <a:cubicBezTo>
                  <a:pt x="1102656" y="835046"/>
                  <a:pt x="1102669" y="834961"/>
                  <a:pt x="1102686" y="834875"/>
                </a:cubicBezTo>
                <a:cubicBezTo>
                  <a:pt x="1102956" y="833589"/>
                  <a:pt x="1104218" y="832770"/>
                  <a:pt x="1105505" y="833037"/>
                </a:cubicBezTo>
                <a:close/>
                <a:moveTo>
                  <a:pt x="2530539" y="831799"/>
                </a:moveTo>
                <a:cubicBezTo>
                  <a:pt x="2530749" y="831637"/>
                  <a:pt x="2531044" y="831685"/>
                  <a:pt x="2531206" y="831894"/>
                </a:cubicBezTo>
                <a:lnTo>
                  <a:pt x="2531206" y="832466"/>
                </a:lnTo>
                <a:cubicBezTo>
                  <a:pt x="2531177" y="832504"/>
                  <a:pt x="2531149" y="832533"/>
                  <a:pt x="2531111" y="832561"/>
                </a:cubicBezTo>
                <a:cubicBezTo>
                  <a:pt x="2530901" y="832723"/>
                  <a:pt x="2530606" y="832675"/>
                  <a:pt x="2530444" y="832466"/>
                </a:cubicBezTo>
                <a:cubicBezTo>
                  <a:pt x="2530282" y="832256"/>
                  <a:pt x="2530330" y="831961"/>
                  <a:pt x="2530539" y="831799"/>
                </a:cubicBezTo>
                <a:close/>
                <a:moveTo>
                  <a:pt x="681357" y="828941"/>
                </a:moveTo>
                <a:cubicBezTo>
                  <a:pt x="681460" y="828931"/>
                  <a:pt x="681565" y="828931"/>
                  <a:pt x="681667" y="828951"/>
                </a:cubicBezTo>
                <a:cubicBezTo>
                  <a:pt x="682236" y="829065"/>
                  <a:pt x="682608" y="829608"/>
                  <a:pt x="682500" y="830179"/>
                </a:cubicBezTo>
                <a:cubicBezTo>
                  <a:pt x="682361" y="830684"/>
                  <a:pt x="681874" y="831008"/>
                  <a:pt x="681357" y="830941"/>
                </a:cubicBezTo>
                <a:cubicBezTo>
                  <a:pt x="681154" y="831008"/>
                  <a:pt x="680936" y="831008"/>
                  <a:pt x="680732" y="830941"/>
                </a:cubicBezTo>
                <a:cubicBezTo>
                  <a:pt x="680179" y="830770"/>
                  <a:pt x="679872" y="830179"/>
                  <a:pt x="680044" y="829627"/>
                </a:cubicBezTo>
                <a:cubicBezTo>
                  <a:pt x="680216" y="829074"/>
                  <a:pt x="680804" y="828770"/>
                  <a:pt x="681357" y="828941"/>
                </a:cubicBezTo>
                <a:close/>
                <a:moveTo>
                  <a:pt x="1023970" y="819988"/>
                </a:moveTo>
                <a:cubicBezTo>
                  <a:pt x="1024354" y="820083"/>
                  <a:pt x="1024602" y="820455"/>
                  <a:pt x="1024542" y="820845"/>
                </a:cubicBezTo>
                <a:cubicBezTo>
                  <a:pt x="1024542" y="820883"/>
                  <a:pt x="1024540" y="820912"/>
                  <a:pt x="1024535" y="820950"/>
                </a:cubicBezTo>
                <a:cubicBezTo>
                  <a:pt x="1024482" y="821312"/>
                  <a:pt x="1024144" y="821569"/>
                  <a:pt x="1023779" y="821512"/>
                </a:cubicBezTo>
                <a:cubicBezTo>
                  <a:pt x="1023776" y="821512"/>
                  <a:pt x="1023772" y="821512"/>
                  <a:pt x="1023768" y="821512"/>
                </a:cubicBezTo>
                <a:cubicBezTo>
                  <a:pt x="1023351" y="821455"/>
                  <a:pt x="1023058" y="821074"/>
                  <a:pt x="1023113" y="820655"/>
                </a:cubicBezTo>
                <a:cubicBezTo>
                  <a:pt x="1023110" y="820579"/>
                  <a:pt x="1023118" y="820502"/>
                  <a:pt x="1023140" y="820436"/>
                </a:cubicBezTo>
                <a:cubicBezTo>
                  <a:pt x="1023246" y="820083"/>
                  <a:pt x="1023618" y="819883"/>
                  <a:pt x="1023970" y="819988"/>
                </a:cubicBezTo>
                <a:close/>
                <a:moveTo>
                  <a:pt x="1749299" y="817606"/>
                </a:moveTo>
                <a:cubicBezTo>
                  <a:pt x="1755557" y="818673"/>
                  <a:pt x="1759796" y="824569"/>
                  <a:pt x="1758824" y="830846"/>
                </a:cubicBezTo>
                <a:cubicBezTo>
                  <a:pt x="1758815" y="830903"/>
                  <a:pt x="1758805" y="830960"/>
                  <a:pt x="1758796" y="831018"/>
                </a:cubicBezTo>
                <a:cubicBezTo>
                  <a:pt x="1757720" y="837342"/>
                  <a:pt x="1751709" y="841600"/>
                  <a:pt x="1745385" y="840514"/>
                </a:cubicBezTo>
                <a:cubicBezTo>
                  <a:pt x="1739060" y="839438"/>
                  <a:pt x="1734802" y="833427"/>
                  <a:pt x="1735888" y="827103"/>
                </a:cubicBezTo>
                <a:cubicBezTo>
                  <a:pt x="1736965" y="820778"/>
                  <a:pt x="1742975" y="816521"/>
                  <a:pt x="1749299" y="817606"/>
                </a:cubicBezTo>
                <a:close/>
                <a:moveTo>
                  <a:pt x="1324770" y="815225"/>
                </a:moveTo>
                <a:cubicBezTo>
                  <a:pt x="1325027" y="815263"/>
                  <a:pt x="1325275" y="815301"/>
                  <a:pt x="1325523" y="815358"/>
                </a:cubicBezTo>
                <a:cubicBezTo>
                  <a:pt x="1329723" y="816349"/>
                  <a:pt x="1332324" y="820550"/>
                  <a:pt x="1331343" y="824750"/>
                </a:cubicBezTo>
                <a:cubicBezTo>
                  <a:pt x="1330447" y="828798"/>
                  <a:pt x="1326580" y="831475"/>
                  <a:pt x="1322475" y="830865"/>
                </a:cubicBezTo>
                <a:cubicBezTo>
                  <a:pt x="1318150" y="830236"/>
                  <a:pt x="1315169" y="826217"/>
                  <a:pt x="1315798" y="821902"/>
                </a:cubicBezTo>
                <a:cubicBezTo>
                  <a:pt x="1316436" y="817578"/>
                  <a:pt x="1320446" y="814587"/>
                  <a:pt x="1324770" y="815225"/>
                </a:cubicBezTo>
                <a:close/>
                <a:moveTo>
                  <a:pt x="1895031" y="813511"/>
                </a:moveTo>
                <a:cubicBezTo>
                  <a:pt x="1895050" y="813511"/>
                  <a:pt x="1895069" y="813520"/>
                  <a:pt x="1895079" y="813520"/>
                </a:cubicBezTo>
                <a:cubicBezTo>
                  <a:pt x="1902508" y="814711"/>
                  <a:pt x="1907566" y="821702"/>
                  <a:pt x="1906366" y="829132"/>
                </a:cubicBezTo>
                <a:cubicBezTo>
                  <a:pt x="1906356" y="829179"/>
                  <a:pt x="1906356" y="829218"/>
                  <a:pt x="1906347" y="829265"/>
                </a:cubicBezTo>
                <a:cubicBezTo>
                  <a:pt x="1905118" y="836742"/>
                  <a:pt x="1898060" y="841810"/>
                  <a:pt x="1890592" y="840581"/>
                </a:cubicBezTo>
                <a:cubicBezTo>
                  <a:pt x="1883115" y="839352"/>
                  <a:pt x="1878048" y="832304"/>
                  <a:pt x="1879277" y="824827"/>
                </a:cubicBezTo>
                <a:cubicBezTo>
                  <a:pt x="1880505" y="817349"/>
                  <a:pt x="1887554" y="812282"/>
                  <a:pt x="1895031" y="813511"/>
                </a:cubicBezTo>
                <a:close/>
                <a:moveTo>
                  <a:pt x="2357661" y="812368"/>
                </a:moveTo>
                <a:cubicBezTo>
                  <a:pt x="2357861" y="812358"/>
                  <a:pt x="2358051" y="812397"/>
                  <a:pt x="2358242" y="812463"/>
                </a:cubicBezTo>
                <a:cubicBezTo>
                  <a:pt x="2359032" y="812749"/>
                  <a:pt x="2359432" y="813625"/>
                  <a:pt x="2359147" y="814416"/>
                </a:cubicBezTo>
                <a:cubicBezTo>
                  <a:pt x="2358851" y="815206"/>
                  <a:pt x="2357975" y="815616"/>
                  <a:pt x="2357185" y="815321"/>
                </a:cubicBezTo>
                <a:cubicBezTo>
                  <a:pt x="2356375" y="815178"/>
                  <a:pt x="2355832" y="814416"/>
                  <a:pt x="2355946" y="813606"/>
                </a:cubicBezTo>
                <a:cubicBezTo>
                  <a:pt x="2356137" y="812825"/>
                  <a:pt x="2356861" y="812301"/>
                  <a:pt x="2357661" y="812368"/>
                </a:cubicBezTo>
                <a:close/>
                <a:moveTo>
                  <a:pt x="605537" y="811701"/>
                </a:moveTo>
                <a:cubicBezTo>
                  <a:pt x="608845" y="812234"/>
                  <a:pt x="611099" y="815339"/>
                  <a:pt x="610585" y="818654"/>
                </a:cubicBezTo>
                <a:cubicBezTo>
                  <a:pt x="610049" y="821959"/>
                  <a:pt x="606943" y="824217"/>
                  <a:pt x="603632" y="823702"/>
                </a:cubicBezTo>
                <a:cubicBezTo>
                  <a:pt x="603302" y="823674"/>
                  <a:pt x="602976" y="823626"/>
                  <a:pt x="602655" y="823550"/>
                </a:cubicBezTo>
                <a:cubicBezTo>
                  <a:pt x="599383" y="822750"/>
                  <a:pt x="597377" y="819454"/>
                  <a:pt x="598172" y="816187"/>
                </a:cubicBezTo>
                <a:cubicBezTo>
                  <a:pt x="598968" y="812911"/>
                  <a:pt x="602266" y="810901"/>
                  <a:pt x="605537" y="811701"/>
                </a:cubicBezTo>
                <a:close/>
                <a:moveTo>
                  <a:pt x="2100010" y="811225"/>
                </a:moveTo>
                <a:cubicBezTo>
                  <a:pt x="2100048" y="811234"/>
                  <a:pt x="2100086" y="811234"/>
                  <a:pt x="2100134" y="811244"/>
                </a:cubicBezTo>
                <a:cubicBezTo>
                  <a:pt x="2107144" y="812377"/>
                  <a:pt x="2111907" y="818978"/>
                  <a:pt x="2110773" y="825989"/>
                </a:cubicBezTo>
                <a:cubicBezTo>
                  <a:pt x="2109649" y="832951"/>
                  <a:pt x="2103125" y="837714"/>
                  <a:pt x="2096152" y="836647"/>
                </a:cubicBezTo>
                <a:cubicBezTo>
                  <a:pt x="2089123" y="835580"/>
                  <a:pt x="2084303" y="829027"/>
                  <a:pt x="2085370" y="822007"/>
                </a:cubicBezTo>
                <a:cubicBezTo>
                  <a:pt x="2086437" y="814987"/>
                  <a:pt x="2092990" y="810158"/>
                  <a:pt x="2100010" y="811225"/>
                </a:cubicBezTo>
                <a:close/>
                <a:moveTo>
                  <a:pt x="1481933" y="809891"/>
                </a:moveTo>
                <a:cubicBezTo>
                  <a:pt x="1481942" y="809891"/>
                  <a:pt x="1481952" y="809891"/>
                  <a:pt x="1481971" y="809901"/>
                </a:cubicBezTo>
                <a:cubicBezTo>
                  <a:pt x="1489134" y="811034"/>
                  <a:pt x="1494029" y="817768"/>
                  <a:pt x="1492887" y="824941"/>
                </a:cubicBezTo>
                <a:cubicBezTo>
                  <a:pt x="1491753" y="832094"/>
                  <a:pt x="1485038" y="836980"/>
                  <a:pt x="1477875" y="835866"/>
                </a:cubicBezTo>
                <a:cubicBezTo>
                  <a:pt x="1470703" y="834742"/>
                  <a:pt x="1465797" y="828027"/>
                  <a:pt x="1466921" y="820855"/>
                </a:cubicBezTo>
                <a:cubicBezTo>
                  <a:pt x="1468036" y="813682"/>
                  <a:pt x="1474760" y="808767"/>
                  <a:pt x="1481933" y="809891"/>
                </a:cubicBezTo>
                <a:close/>
                <a:moveTo>
                  <a:pt x="943865" y="805700"/>
                </a:moveTo>
                <a:cubicBezTo>
                  <a:pt x="944068" y="805634"/>
                  <a:pt x="944286" y="805634"/>
                  <a:pt x="944490" y="805700"/>
                </a:cubicBezTo>
                <a:cubicBezTo>
                  <a:pt x="945042" y="805872"/>
                  <a:pt x="945350" y="806462"/>
                  <a:pt x="945177" y="807015"/>
                </a:cubicBezTo>
                <a:cubicBezTo>
                  <a:pt x="945005" y="807567"/>
                  <a:pt x="944417" y="807872"/>
                  <a:pt x="943865" y="807701"/>
                </a:cubicBezTo>
                <a:cubicBezTo>
                  <a:pt x="943536" y="807596"/>
                  <a:pt x="943280" y="807339"/>
                  <a:pt x="943177" y="807015"/>
                </a:cubicBezTo>
                <a:cubicBezTo>
                  <a:pt x="943005" y="806462"/>
                  <a:pt x="943312" y="805872"/>
                  <a:pt x="943865" y="805700"/>
                </a:cubicBezTo>
                <a:close/>
                <a:moveTo>
                  <a:pt x="1683291" y="799985"/>
                </a:moveTo>
                <a:cubicBezTo>
                  <a:pt x="1688340" y="800861"/>
                  <a:pt x="1691788" y="805576"/>
                  <a:pt x="1691102" y="810653"/>
                </a:cubicBezTo>
                <a:cubicBezTo>
                  <a:pt x="1691083" y="810767"/>
                  <a:pt x="1691073" y="810882"/>
                  <a:pt x="1691045" y="810996"/>
                </a:cubicBezTo>
                <a:cubicBezTo>
                  <a:pt x="1690149" y="816178"/>
                  <a:pt x="1685215" y="819654"/>
                  <a:pt x="1680034" y="818759"/>
                </a:cubicBezTo>
                <a:cubicBezTo>
                  <a:pt x="1674852" y="817854"/>
                  <a:pt x="1671375" y="812930"/>
                  <a:pt x="1672280" y="807738"/>
                </a:cubicBezTo>
                <a:cubicBezTo>
                  <a:pt x="1673176" y="802557"/>
                  <a:pt x="1678110" y="799090"/>
                  <a:pt x="1683291" y="799985"/>
                </a:cubicBezTo>
                <a:close/>
                <a:moveTo>
                  <a:pt x="1547369" y="797413"/>
                </a:moveTo>
                <a:cubicBezTo>
                  <a:pt x="1552207" y="798175"/>
                  <a:pt x="1555512" y="802718"/>
                  <a:pt x="1554750" y="807557"/>
                </a:cubicBezTo>
                <a:cubicBezTo>
                  <a:pt x="1553988" y="812396"/>
                  <a:pt x="1549445" y="815701"/>
                  <a:pt x="1544606" y="814939"/>
                </a:cubicBezTo>
                <a:cubicBezTo>
                  <a:pt x="1544568" y="814930"/>
                  <a:pt x="1544530" y="814930"/>
                  <a:pt x="1544482" y="814920"/>
                </a:cubicBezTo>
                <a:cubicBezTo>
                  <a:pt x="1539711" y="814130"/>
                  <a:pt x="1536482" y="809615"/>
                  <a:pt x="1537272" y="804843"/>
                </a:cubicBezTo>
                <a:cubicBezTo>
                  <a:pt x="1537272" y="804843"/>
                  <a:pt x="1537272" y="804833"/>
                  <a:pt x="1537272" y="804833"/>
                </a:cubicBezTo>
                <a:cubicBezTo>
                  <a:pt x="1538015" y="799994"/>
                  <a:pt x="1542530" y="796670"/>
                  <a:pt x="1547369" y="797413"/>
                </a:cubicBezTo>
                <a:close/>
                <a:moveTo>
                  <a:pt x="530099" y="794651"/>
                </a:moveTo>
                <a:cubicBezTo>
                  <a:pt x="530100" y="794651"/>
                  <a:pt x="530100" y="794651"/>
                  <a:pt x="530101" y="794651"/>
                </a:cubicBezTo>
                <a:cubicBezTo>
                  <a:pt x="536019" y="795623"/>
                  <a:pt x="540026" y="801214"/>
                  <a:pt x="539053" y="807129"/>
                </a:cubicBezTo>
                <a:cubicBezTo>
                  <a:pt x="538079" y="813044"/>
                  <a:pt x="532494" y="817054"/>
                  <a:pt x="526578" y="816083"/>
                </a:cubicBezTo>
                <a:cubicBezTo>
                  <a:pt x="520660" y="815111"/>
                  <a:pt x="516651" y="809520"/>
                  <a:pt x="517623" y="803605"/>
                </a:cubicBezTo>
                <a:cubicBezTo>
                  <a:pt x="518596" y="797690"/>
                  <a:pt x="524181" y="793680"/>
                  <a:pt x="530099" y="794651"/>
                </a:cubicBezTo>
                <a:close/>
                <a:moveTo>
                  <a:pt x="1234949" y="793889"/>
                </a:moveTo>
                <a:cubicBezTo>
                  <a:pt x="1238683" y="794479"/>
                  <a:pt x="1241235" y="797966"/>
                  <a:pt x="1240664" y="801699"/>
                </a:cubicBezTo>
                <a:cubicBezTo>
                  <a:pt x="1240664" y="801709"/>
                  <a:pt x="1240664" y="801718"/>
                  <a:pt x="1240664" y="801728"/>
                </a:cubicBezTo>
                <a:cubicBezTo>
                  <a:pt x="1240073" y="805471"/>
                  <a:pt x="1236558" y="808024"/>
                  <a:pt x="1232825" y="807443"/>
                </a:cubicBezTo>
                <a:cubicBezTo>
                  <a:pt x="1229081" y="806852"/>
                  <a:pt x="1226519" y="803338"/>
                  <a:pt x="1227110" y="799604"/>
                </a:cubicBezTo>
                <a:cubicBezTo>
                  <a:pt x="1227700" y="795861"/>
                  <a:pt x="1231205" y="793298"/>
                  <a:pt x="1234949" y="793889"/>
                </a:cubicBezTo>
                <a:close/>
                <a:moveTo>
                  <a:pt x="1615949" y="792842"/>
                </a:moveTo>
                <a:cubicBezTo>
                  <a:pt x="1620788" y="793604"/>
                  <a:pt x="1624093" y="798147"/>
                  <a:pt x="1623331" y="802986"/>
                </a:cubicBezTo>
                <a:cubicBezTo>
                  <a:pt x="1622569" y="807824"/>
                  <a:pt x="1618026" y="811130"/>
                  <a:pt x="1613187" y="810367"/>
                </a:cubicBezTo>
                <a:cubicBezTo>
                  <a:pt x="1608348" y="809606"/>
                  <a:pt x="1605043" y="805062"/>
                  <a:pt x="1605805" y="800223"/>
                </a:cubicBezTo>
                <a:cubicBezTo>
                  <a:pt x="1606567" y="795385"/>
                  <a:pt x="1611111" y="792080"/>
                  <a:pt x="1615949" y="792842"/>
                </a:cubicBezTo>
                <a:close/>
                <a:moveTo>
                  <a:pt x="864522" y="792651"/>
                </a:moveTo>
                <a:cubicBezTo>
                  <a:pt x="864807" y="792747"/>
                  <a:pt x="864522" y="793699"/>
                  <a:pt x="864522" y="793699"/>
                </a:cubicBezTo>
                <a:cubicBezTo>
                  <a:pt x="864344" y="793804"/>
                  <a:pt x="864127" y="793804"/>
                  <a:pt x="863950" y="793699"/>
                </a:cubicBezTo>
                <a:cubicBezTo>
                  <a:pt x="863950" y="793128"/>
                  <a:pt x="863950" y="793128"/>
                  <a:pt x="863950" y="793128"/>
                </a:cubicBezTo>
                <a:cubicBezTo>
                  <a:pt x="863997" y="792851"/>
                  <a:pt x="864240" y="792651"/>
                  <a:pt x="864522" y="792651"/>
                </a:cubicBezTo>
                <a:close/>
                <a:moveTo>
                  <a:pt x="2431175" y="790917"/>
                </a:moveTo>
                <a:lnTo>
                  <a:pt x="2431861" y="791603"/>
                </a:lnTo>
                <a:cubicBezTo>
                  <a:pt x="2431861" y="792023"/>
                  <a:pt x="2431518" y="792365"/>
                  <a:pt x="2431099" y="792365"/>
                </a:cubicBezTo>
                <a:cubicBezTo>
                  <a:pt x="2431060" y="792365"/>
                  <a:pt x="2431013" y="792356"/>
                  <a:pt x="2430975" y="792346"/>
                </a:cubicBezTo>
                <a:cubicBezTo>
                  <a:pt x="2430565" y="792232"/>
                  <a:pt x="2430327" y="791823"/>
                  <a:pt x="2430432" y="791413"/>
                </a:cubicBezTo>
                <a:close/>
                <a:moveTo>
                  <a:pt x="2431099" y="790841"/>
                </a:moveTo>
                <a:lnTo>
                  <a:pt x="2431289" y="790841"/>
                </a:lnTo>
                <a:lnTo>
                  <a:pt x="2431175" y="790917"/>
                </a:lnTo>
                <a:close/>
                <a:moveTo>
                  <a:pt x="2175924" y="789031"/>
                </a:moveTo>
                <a:cubicBezTo>
                  <a:pt x="2176153" y="789051"/>
                  <a:pt x="2176381" y="789089"/>
                  <a:pt x="2176600" y="789127"/>
                </a:cubicBezTo>
                <a:cubicBezTo>
                  <a:pt x="2182468" y="790098"/>
                  <a:pt x="2186430" y="795642"/>
                  <a:pt x="2185449" y="801509"/>
                </a:cubicBezTo>
                <a:cubicBezTo>
                  <a:pt x="2184544" y="807243"/>
                  <a:pt x="2179296" y="811253"/>
                  <a:pt x="2173524" y="810615"/>
                </a:cubicBezTo>
                <a:cubicBezTo>
                  <a:pt x="2167561" y="809948"/>
                  <a:pt x="2163265" y="804586"/>
                  <a:pt x="2163932" y="798623"/>
                </a:cubicBezTo>
                <a:cubicBezTo>
                  <a:pt x="2164599" y="792660"/>
                  <a:pt x="2169962" y="788365"/>
                  <a:pt x="2175924" y="789031"/>
                </a:cubicBezTo>
                <a:close/>
                <a:moveTo>
                  <a:pt x="453137" y="785507"/>
                </a:moveTo>
                <a:cubicBezTo>
                  <a:pt x="453139" y="785507"/>
                  <a:pt x="453142" y="785507"/>
                  <a:pt x="453144" y="785507"/>
                </a:cubicBezTo>
                <a:cubicBezTo>
                  <a:pt x="457402" y="786193"/>
                  <a:pt x="460300" y="790203"/>
                  <a:pt x="459614" y="794460"/>
                </a:cubicBezTo>
                <a:cubicBezTo>
                  <a:pt x="459605" y="794517"/>
                  <a:pt x="459595" y="794584"/>
                  <a:pt x="459585" y="794641"/>
                </a:cubicBezTo>
                <a:cubicBezTo>
                  <a:pt x="458843" y="798947"/>
                  <a:pt x="454754" y="801833"/>
                  <a:pt x="450451" y="801090"/>
                </a:cubicBezTo>
                <a:cubicBezTo>
                  <a:pt x="446148" y="800347"/>
                  <a:pt x="443261" y="796261"/>
                  <a:pt x="444003" y="791955"/>
                </a:cubicBezTo>
                <a:cubicBezTo>
                  <a:pt x="444744" y="787650"/>
                  <a:pt x="448834" y="784764"/>
                  <a:pt x="453137" y="785507"/>
                </a:cubicBezTo>
                <a:close/>
                <a:moveTo>
                  <a:pt x="1976851" y="785221"/>
                </a:moveTo>
                <a:cubicBezTo>
                  <a:pt x="1983890" y="786345"/>
                  <a:pt x="1988701" y="792936"/>
                  <a:pt x="1987615" y="799985"/>
                </a:cubicBezTo>
                <a:cubicBezTo>
                  <a:pt x="1987615" y="800004"/>
                  <a:pt x="1987605" y="800033"/>
                  <a:pt x="1987605" y="800052"/>
                </a:cubicBezTo>
                <a:cubicBezTo>
                  <a:pt x="1986481" y="807119"/>
                  <a:pt x="1979833" y="811929"/>
                  <a:pt x="1972775" y="810805"/>
                </a:cubicBezTo>
                <a:cubicBezTo>
                  <a:pt x="1965707" y="809681"/>
                  <a:pt x="1960897" y="803042"/>
                  <a:pt x="1962021" y="795975"/>
                </a:cubicBezTo>
                <a:cubicBezTo>
                  <a:pt x="1963145" y="788907"/>
                  <a:pt x="1969784" y="784097"/>
                  <a:pt x="1976851" y="785221"/>
                </a:cubicBezTo>
                <a:close/>
                <a:moveTo>
                  <a:pt x="376080" y="779506"/>
                </a:moveTo>
                <a:cubicBezTo>
                  <a:pt x="377153" y="779697"/>
                  <a:pt x="377873" y="780716"/>
                  <a:pt x="377700" y="781792"/>
                </a:cubicBezTo>
                <a:cubicBezTo>
                  <a:pt x="377693" y="781869"/>
                  <a:pt x="377682" y="781954"/>
                  <a:pt x="377666" y="782030"/>
                </a:cubicBezTo>
                <a:cubicBezTo>
                  <a:pt x="377452" y="783059"/>
                  <a:pt x="376444" y="783716"/>
                  <a:pt x="375414" y="783507"/>
                </a:cubicBezTo>
                <a:cubicBezTo>
                  <a:pt x="374355" y="783278"/>
                  <a:pt x="373627" y="782307"/>
                  <a:pt x="373699" y="781221"/>
                </a:cubicBezTo>
                <a:cubicBezTo>
                  <a:pt x="373893" y="780097"/>
                  <a:pt x="374953" y="779335"/>
                  <a:pt x="376080" y="779506"/>
                </a:cubicBezTo>
                <a:close/>
                <a:moveTo>
                  <a:pt x="1838834" y="774934"/>
                </a:moveTo>
                <a:cubicBezTo>
                  <a:pt x="1839386" y="774992"/>
                  <a:pt x="1839929" y="775077"/>
                  <a:pt x="1840472" y="775192"/>
                </a:cubicBezTo>
                <a:cubicBezTo>
                  <a:pt x="1847711" y="776801"/>
                  <a:pt x="1852283" y="783983"/>
                  <a:pt x="1850664" y="791222"/>
                </a:cubicBezTo>
                <a:cubicBezTo>
                  <a:pt x="1849054" y="798461"/>
                  <a:pt x="1841882" y="803024"/>
                  <a:pt x="1834643" y="801414"/>
                </a:cubicBezTo>
                <a:cubicBezTo>
                  <a:pt x="1834091" y="801357"/>
                  <a:pt x="1833548" y="801271"/>
                  <a:pt x="1833005" y="801157"/>
                </a:cubicBezTo>
                <a:cubicBezTo>
                  <a:pt x="1825766" y="799547"/>
                  <a:pt x="1821194" y="792365"/>
                  <a:pt x="1822813" y="785126"/>
                </a:cubicBezTo>
                <a:cubicBezTo>
                  <a:pt x="1824423" y="777887"/>
                  <a:pt x="1831595" y="773325"/>
                  <a:pt x="1838834" y="774934"/>
                </a:cubicBezTo>
                <a:close/>
                <a:moveTo>
                  <a:pt x="1148176" y="774839"/>
                </a:moveTo>
                <a:cubicBezTo>
                  <a:pt x="1151868" y="775468"/>
                  <a:pt x="1154370" y="778945"/>
                  <a:pt x="1153796" y="782650"/>
                </a:cubicBezTo>
                <a:cubicBezTo>
                  <a:pt x="1153217" y="786355"/>
                  <a:pt x="1149742" y="788898"/>
                  <a:pt x="1146033" y="788317"/>
                </a:cubicBezTo>
                <a:cubicBezTo>
                  <a:pt x="1142324" y="787736"/>
                  <a:pt x="1139786" y="784259"/>
                  <a:pt x="1140365" y="780554"/>
                </a:cubicBezTo>
                <a:cubicBezTo>
                  <a:pt x="1140951" y="776820"/>
                  <a:pt x="1144443" y="774268"/>
                  <a:pt x="1148176" y="774839"/>
                </a:cubicBezTo>
                <a:close/>
                <a:moveTo>
                  <a:pt x="1382110" y="772934"/>
                </a:moveTo>
                <a:cubicBezTo>
                  <a:pt x="1388730" y="774010"/>
                  <a:pt x="1393236" y="780221"/>
                  <a:pt x="1392207" y="786840"/>
                </a:cubicBezTo>
                <a:cubicBezTo>
                  <a:pt x="1392207" y="786869"/>
                  <a:pt x="1392197" y="786898"/>
                  <a:pt x="1392197" y="786917"/>
                </a:cubicBezTo>
                <a:cubicBezTo>
                  <a:pt x="1391121" y="793565"/>
                  <a:pt x="1384854" y="798080"/>
                  <a:pt x="1378205" y="797004"/>
                </a:cubicBezTo>
                <a:cubicBezTo>
                  <a:pt x="1371566" y="795927"/>
                  <a:pt x="1367051" y="789660"/>
                  <a:pt x="1368128" y="783021"/>
                </a:cubicBezTo>
                <a:cubicBezTo>
                  <a:pt x="1369204" y="776372"/>
                  <a:pt x="1375462" y="771858"/>
                  <a:pt x="1382110" y="772934"/>
                </a:cubicBezTo>
                <a:close/>
                <a:moveTo>
                  <a:pt x="2250981" y="769982"/>
                </a:moveTo>
                <a:cubicBezTo>
                  <a:pt x="2254819" y="770572"/>
                  <a:pt x="2257458" y="774144"/>
                  <a:pt x="2256886" y="777983"/>
                </a:cubicBezTo>
                <a:cubicBezTo>
                  <a:pt x="2256858" y="778240"/>
                  <a:pt x="2256819" y="778497"/>
                  <a:pt x="2256762" y="778754"/>
                </a:cubicBezTo>
                <a:cubicBezTo>
                  <a:pt x="2255953" y="782612"/>
                  <a:pt x="2252152" y="785079"/>
                  <a:pt x="2248295" y="784260"/>
                </a:cubicBezTo>
                <a:cubicBezTo>
                  <a:pt x="2244437" y="783441"/>
                  <a:pt x="2241970" y="779650"/>
                  <a:pt x="2242789" y="775792"/>
                </a:cubicBezTo>
                <a:cubicBezTo>
                  <a:pt x="2243465" y="771934"/>
                  <a:pt x="2247123" y="769348"/>
                  <a:pt x="2250981" y="769982"/>
                </a:cubicBezTo>
                <a:close/>
                <a:moveTo>
                  <a:pt x="2505013" y="767886"/>
                </a:moveTo>
                <a:cubicBezTo>
                  <a:pt x="2505061" y="767891"/>
                  <a:pt x="2505099" y="767898"/>
                  <a:pt x="2505146" y="767908"/>
                </a:cubicBezTo>
                <a:cubicBezTo>
                  <a:pt x="2505918" y="768071"/>
                  <a:pt x="2506413" y="768828"/>
                  <a:pt x="2506251" y="769600"/>
                </a:cubicBezTo>
                <a:cubicBezTo>
                  <a:pt x="2506251" y="769619"/>
                  <a:pt x="2506242" y="769637"/>
                  <a:pt x="2506242" y="769656"/>
                </a:cubicBezTo>
                <a:cubicBezTo>
                  <a:pt x="2506089" y="770486"/>
                  <a:pt x="2505299" y="771039"/>
                  <a:pt x="2504470" y="770886"/>
                </a:cubicBezTo>
                <a:cubicBezTo>
                  <a:pt x="2503641" y="770734"/>
                  <a:pt x="2503089" y="769943"/>
                  <a:pt x="2503241" y="769114"/>
                </a:cubicBezTo>
                <a:cubicBezTo>
                  <a:pt x="2503394" y="768287"/>
                  <a:pt x="2504184" y="767736"/>
                  <a:pt x="2505013" y="767886"/>
                </a:cubicBezTo>
                <a:close/>
                <a:moveTo>
                  <a:pt x="707835" y="766266"/>
                </a:moveTo>
                <a:cubicBezTo>
                  <a:pt x="708219" y="766361"/>
                  <a:pt x="708468" y="766733"/>
                  <a:pt x="708407" y="767124"/>
                </a:cubicBezTo>
                <a:cubicBezTo>
                  <a:pt x="708410" y="767198"/>
                  <a:pt x="708401" y="767271"/>
                  <a:pt x="708379" y="767343"/>
                </a:cubicBezTo>
                <a:cubicBezTo>
                  <a:pt x="708274" y="767695"/>
                  <a:pt x="707902" y="767896"/>
                  <a:pt x="707550" y="767790"/>
                </a:cubicBezTo>
                <a:cubicBezTo>
                  <a:pt x="707166" y="767696"/>
                  <a:pt x="706917" y="767324"/>
                  <a:pt x="706978" y="766933"/>
                </a:cubicBezTo>
                <a:cubicBezTo>
                  <a:pt x="706975" y="766859"/>
                  <a:pt x="706984" y="766786"/>
                  <a:pt x="707006" y="766714"/>
                </a:cubicBezTo>
                <a:cubicBezTo>
                  <a:pt x="707112" y="766362"/>
                  <a:pt x="707483" y="766161"/>
                  <a:pt x="707835" y="766266"/>
                </a:cubicBezTo>
                <a:close/>
                <a:moveTo>
                  <a:pt x="1062639" y="763311"/>
                </a:moveTo>
                <a:lnTo>
                  <a:pt x="1063550" y="764222"/>
                </a:lnTo>
                <a:cubicBezTo>
                  <a:pt x="1063758" y="765037"/>
                  <a:pt x="1063267" y="765867"/>
                  <a:pt x="1062452" y="766076"/>
                </a:cubicBezTo>
                <a:cubicBezTo>
                  <a:pt x="1061645" y="765930"/>
                  <a:pt x="1061098" y="765173"/>
                  <a:pt x="1061213" y="764362"/>
                </a:cubicBezTo>
                <a:cubicBezTo>
                  <a:pt x="1061218" y="764316"/>
                  <a:pt x="1061226" y="764271"/>
                  <a:pt x="1061235" y="764226"/>
                </a:cubicBezTo>
                <a:close/>
                <a:moveTo>
                  <a:pt x="1062452" y="763123"/>
                </a:moveTo>
                <a:lnTo>
                  <a:pt x="1062928" y="763123"/>
                </a:lnTo>
                <a:lnTo>
                  <a:pt x="1062639" y="763311"/>
                </a:lnTo>
                <a:close/>
                <a:moveTo>
                  <a:pt x="2056956" y="758076"/>
                </a:moveTo>
                <a:cubicBezTo>
                  <a:pt x="2064100" y="759244"/>
                  <a:pt x="2068958" y="765974"/>
                  <a:pt x="2067815" y="773125"/>
                </a:cubicBezTo>
                <a:cubicBezTo>
                  <a:pt x="2067815" y="773144"/>
                  <a:pt x="2067815" y="773154"/>
                  <a:pt x="2067805" y="773173"/>
                </a:cubicBezTo>
                <a:cubicBezTo>
                  <a:pt x="2066634" y="780335"/>
                  <a:pt x="2059880" y="785193"/>
                  <a:pt x="2052718" y="784022"/>
                </a:cubicBezTo>
                <a:cubicBezTo>
                  <a:pt x="2045555" y="782850"/>
                  <a:pt x="2040688" y="776087"/>
                  <a:pt x="2041859" y="768927"/>
                </a:cubicBezTo>
                <a:cubicBezTo>
                  <a:pt x="2043031" y="761763"/>
                  <a:pt x="2049794" y="756904"/>
                  <a:pt x="2056956" y="758076"/>
                </a:cubicBezTo>
                <a:close/>
                <a:moveTo>
                  <a:pt x="2325276" y="751789"/>
                </a:moveTo>
                <a:cubicBezTo>
                  <a:pt x="2326371" y="752026"/>
                  <a:pt x="2327114" y="753055"/>
                  <a:pt x="2326990" y="754170"/>
                </a:cubicBezTo>
                <a:cubicBezTo>
                  <a:pt x="2326752" y="755256"/>
                  <a:pt x="2325704" y="755967"/>
                  <a:pt x="2324609" y="755790"/>
                </a:cubicBezTo>
                <a:cubicBezTo>
                  <a:pt x="2323504" y="755606"/>
                  <a:pt x="2322761" y="754561"/>
                  <a:pt x="2322942" y="753456"/>
                </a:cubicBezTo>
                <a:cubicBezTo>
                  <a:pt x="2323123" y="752351"/>
                  <a:pt x="2324171" y="751605"/>
                  <a:pt x="2325276" y="751789"/>
                </a:cubicBezTo>
                <a:close/>
                <a:moveTo>
                  <a:pt x="1286289" y="751693"/>
                </a:moveTo>
                <a:cubicBezTo>
                  <a:pt x="1288918" y="752087"/>
                  <a:pt x="1290728" y="754540"/>
                  <a:pt x="1290337" y="757170"/>
                </a:cubicBezTo>
                <a:cubicBezTo>
                  <a:pt x="1289947" y="759800"/>
                  <a:pt x="1287489" y="761612"/>
                  <a:pt x="1284860" y="761218"/>
                </a:cubicBezTo>
                <a:cubicBezTo>
                  <a:pt x="1282231" y="760824"/>
                  <a:pt x="1280422" y="758372"/>
                  <a:pt x="1280812" y="755741"/>
                </a:cubicBezTo>
                <a:cubicBezTo>
                  <a:pt x="1281203" y="753111"/>
                  <a:pt x="1283660" y="751299"/>
                  <a:pt x="1286289" y="751693"/>
                </a:cubicBezTo>
                <a:close/>
                <a:moveTo>
                  <a:pt x="630683" y="749979"/>
                </a:moveTo>
                <a:cubicBezTo>
                  <a:pt x="632977" y="750365"/>
                  <a:pt x="634545" y="752510"/>
                  <a:pt x="634216" y="754814"/>
                </a:cubicBezTo>
                <a:cubicBezTo>
                  <a:pt x="633880" y="757157"/>
                  <a:pt x="631709" y="758785"/>
                  <a:pt x="629366" y="758449"/>
                </a:cubicBezTo>
                <a:cubicBezTo>
                  <a:pt x="627022" y="758114"/>
                  <a:pt x="625395" y="755942"/>
                  <a:pt x="625730" y="753599"/>
                </a:cubicBezTo>
                <a:cubicBezTo>
                  <a:pt x="626120" y="751245"/>
                  <a:pt x="628322" y="749636"/>
                  <a:pt x="630683" y="749979"/>
                </a:cubicBezTo>
                <a:close/>
                <a:moveTo>
                  <a:pt x="1777112" y="748169"/>
                </a:moveTo>
                <a:cubicBezTo>
                  <a:pt x="1782608" y="749048"/>
                  <a:pt x="1786351" y="754200"/>
                  <a:pt x="1785494" y="759695"/>
                </a:cubicBezTo>
                <a:cubicBezTo>
                  <a:pt x="1785494" y="759707"/>
                  <a:pt x="1785494" y="759720"/>
                  <a:pt x="1785484" y="759733"/>
                </a:cubicBezTo>
                <a:cubicBezTo>
                  <a:pt x="1784608" y="765239"/>
                  <a:pt x="1779426" y="768989"/>
                  <a:pt x="1773921" y="768109"/>
                </a:cubicBezTo>
                <a:cubicBezTo>
                  <a:pt x="1768415" y="767229"/>
                  <a:pt x="1764672" y="762051"/>
                  <a:pt x="1765548" y="756546"/>
                </a:cubicBezTo>
                <a:cubicBezTo>
                  <a:pt x="1766425" y="751039"/>
                  <a:pt x="1771606" y="747289"/>
                  <a:pt x="1777112" y="748169"/>
                </a:cubicBezTo>
                <a:close/>
                <a:moveTo>
                  <a:pt x="1443166" y="747788"/>
                </a:moveTo>
                <a:cubicBezTo>
                  <a:pt x="1447585" y="748499"/>
                  <a:pt x="1450595" y="752656"/>
                  <a:pt x="1449881" y="757075"/>
                </a:cubicBezTo>
                <a:cubicBezTo>
                  <a:pt x="1449167" y="761494"/>
                  <a:pt x="1445014" y="764501"/>
                  <a:pt x="1440594" y="763790"/>
                </a:cubicBezTo>
                <a:cubicBezTo>
                  <a:pt x="1436174" y="763080"/>
                  <a:pt x="1433165" y="758922"/>
                  <a:pt x="1433879" y="754503"/>
                </a:cubicBezTo>
                <a:cubicBezTo>
                  <a:pt x="1434593" y="750085"/>
                  <a:pt x="1438746" y="747078"/>
                  <a:pt x="1443166" y="747788"/>
                </a:cubicBezTo>
                <a:close/>
                <a:moveTo>
                  <a:pt x="2578450" y="745978"/>
                </a:moveTo>
                <a:cubicBezTo>
                  <a:pt x="2579117" y="746089"/>
                  <a:pt x="2579565" y="746708"/>
                  <a:pt x="2579469" y="747374"/>
                </a:cubicBezTo>
                <a:cubicBezTo>
                  <a:pt x="2579374" y="748051"/>
                  <a:pt x="2578755" y="748521"/>
                  <a:pt x="2578069" y="748426"/>
                </a:cubicBezTo>
                <a:cubicBezTo>
                  <a:pt x="2577393" y="748330"/>
                  <a:pt x="2576926" y="747703"/>
                  <a:pt x="2577021" y="747026"/>
                </a:cubicBezTo>
                <a:cubicBezTo>
                  <a:pt x="2577021" y="747016"/>
                  <a:pt x="2577021" y="747007"/>
                  <a:pt x="2577021" y="746997"/>
                </a:cubicBezTo>
                <a:cubicBezTo>
                  <a:pt x="2577136" y="746322"/>
                  <a:pt x="2577774" y="745866"/>
                  <a:pt x="2578450" y="745978"/>
                </a:cubicBezTo>
                <a:close/>
                <a:moveTo>
                  <a:pt x="1924940" y="739692"/>
                </a:moveTo>
                <a:cubicBezTo>
                  <a:pt x="1924988" y="739698"/>
                  <a:pt x="1925035" y="739706"/>
                  <a:pt x="1925083" y="739714"/>
                </a:cubicBezTo>
                <a:cubicBezTo>
                  <a:pt x="1932932" y="740957"/>
                  <a:pt x="1938285" y="748324"/>
                  <a:pt x="1937037" y="756170"/>
                </a:cubicBezTo>
                <a:cubicBezTo>
                  <a:pt x="1935799" y="763960"/>
                  <a:pt x="1928522" y="769303"/>
                  <a:pt x="1920721" y="768147"/>
                </a:cubicBezTo>
                <a:cubicBezTo>
                  <a:pt x="1912863" y="766982"/>
                  <a:pt x="1907443" y="759668"/>
                  <a:pt x="1908605" y="751810"/>
                </a:cubicBezTo>
                <a:cubicBezTo>
                  <a:pt x="1909767" y="743952"/>
                  <a:pt x="1917082" y="738527"/>
                  <a:pt x="1924940" y="739692"/>
                </a:cubicBezTo>
                <a:close/>
                <a:moveTo>
                  <a:pt x="553817" y="733882"/>
                </a:moveTo>
                <a:cubicBezTo>
                  <a:pt x="554002" y="733910"/>
                  <a:pt x="554188" y="733943"/>
                  <a:pt x="554372" y="733984"/>
                </a:cubicBezTo>
                <a:cubicBezTo>
                  <a:pt x="558635" y="734924"/>
                  <a:pt x="561329" y="739144"/>
                  <a:pt x="560389" y="743407"/>
                </a:cubicBezTo>
                <a:cubicBezTo>
                  <a:pt x="559495" y="747457"/>
                  <a:pt x="555624" y="750128"/>
                  <a:pt x="551521" y="749526"/>
                </a:cubicBezTo>
                <a:cubicBezTo>
                  <a:pt x="547201" y="748893"/>
                  <a:pt x="544213" y="744876"/>
                  <a:pt x="544847" y="740556"/>
                </a:cubicBezTo>
                <a:cubicBezTo>
                  <a:pt x="545480" y="736237"/>
                  <a:pt x="549497" y="733248"/>
                  <a:pt x="553817" y="733882"/>
                </a:cubicBezTo>
                <a:close/>
                <a:moveTo>
                  <a:pt x="2135252" y="733691"/>
                </a:moveTo>
                <a:cubicBezTo>
                  <a:pt x="2141596" y="734898"/>
                  <a:pt x="2145825" y="740940"/>
                  <a:pt x="2144777" y="747312"/>
                </a:cubicBezTo>
                <a:cubicBezTo>
                  <a:pt x="2144758" y="747412"/>
                  <a:pt x="2144739" y="747513"/>
                  <a:pt x="2144720" y="747613"/>
                </a:cubicBezTo>
                <a:cubicBezTo>
                  <a:pt x="2143491" y="754073"/>
                  <a:pt x="2137262" y="758313"/>
                  <a:pt x="2130804" y="757085"/>
                </a:cubicBezTo>
                <a:cubicBezTo>
                  <a:pt x="2124346" y="755856"/>
                  <a:pt x="2120098" y="749623"/>
                  <a:pt x="2121327" y="743163"/>
                </a:cubicBezTo>
                <a:cubicBezTo>
                  <a:pt x="2122555" y="736703"/>
                  <a:pt x="2128794" y="732462"/>
                  <a:pt x="2135252" y="733691"/>
                </a:cubicBezTo>
                <a:close/>
                <a:moveTo>
                  <a:pt x="1711199" y="733025"/>
                </a:moveTo>
                <a:cubicBezTo>
                  <a:pt x="1713676" y="733462"/>
                  <a:pt x="1715352" y="735776"/>
                  <a:pt x="1715009" y="738263"/>
                </a:cubicBezTo>
                <a:cubicBezTo>
                  <a:pt x="1714609" y="740750"/>
                  <a:pt x="1712276" y="742448"/>
                  <a:pt x="1709790" y="742059"/>
                </a:cubicBezTo>
                <a:cubicBezTo>
                  <a:pt x="1707294" y="741670"/>
                  <a:pt x="1705589" y="739332"/>
                  <a:pt x="1705980" y="736837"/>
                </a:cubicBezTo>
                <a:cubicBezTo>
                  <a:pt x="1706370" y="734343"/>
                  <a:pt x="1708704" y="732635"/>
                  <a:pt x="1711199" y="733025"/>
                </a:cubicBezTo>
                <a:close/>
                <a:moveTo>
                  <a:pt x="2400047" y="728929"/>
                </a:moveTo>
                <a:cubicBezTo>
                  <a:pt x="2401133" y="729167"/>
                  <a:pt x="2401848" y="730213"/>
                  <a:pt x="2401667" y="731310"/>
                </a:cubicBezTo>
                <a:cubicBezTo>
                  <a:pt x="2401667" y="731323"/>
                  <a:pt x="2401667" y="731337"/>
                  <a:pt x="2401657" y="731350"/>
                </a:cubicBezTo>
                <a:cubicBezTo>
                  <a:pt x="2401495" y="732442"/>
                  <a:pt x="2400476" y="733192"/>
                  <a:pt x="2399381" y="733024"/>
                </a:cubicBezTo>
                <a:cubicBezTo>
                  <a:pt x="2398257" y="732830"/>
                  <a:pt x="2397495" y="731771"/>
                  <a:pt x="2397666" y="730643"/>
                </a:cubicBezTo>
                <a:cubicBezTo>
                  <a:pt x="2397904" y="729546"/>
                  <a:pt x="2398933" y="728806"/>
                  <a:pt x="2400047" y="728929"/>
                </a:cubicBezTo>
                <a:close/>
                <a:moveTo>
                  <a:pt x="1508507" y="728167"/>
                </a:moveTo>
                <a:cubicBezTo>
                  <a:pt x="1508555" y="728174"/>
                  <a:pt x="1508602" y="728182"/>
                  <a:pt x="1508650" y="728190"/>
                </a:cubicBezTo>
                <a:cubicBezTo>
                  <a:pt x="1513051" y="728985"/>
                  <a:pt x="1515965" y="733196"/>
                  <a:pt x="1515175" y="737596"/>
                </a:cubicBezTo>
                <a:cubicBezTo>
                  <a:pt x="1514403" y="742085"/>
                  <a:pt x="1510146" y="745107"/>
                  <a:pt x="1505650" y="744359"/>
                </a:cubicBezTo>
                <a:cubicBezTo>
                  <a:pt x="1505564" y="744346"/>
                  <a:pt x="1505488" y="744331"/>
                  <a:pt x="1505402" y="744315"/>
                </a:cubicBezTo>
                <a:cubicBezTo>
                  <a:pt x="1501011" y="743469"/>
                  <a:pt x="1498134" y="739225"/>
                  <a:pt x="1498982" y="734834"/>
                </a:cubicBezTo>
                <a:cubicBezTo>
                  <a:pt x="1499001" y="734687"/>
                  <a:pt x="1499030" y="734540"/>
                  <a:pt x="1499058" y="734394"/>
                </a:cubicBezTo>
                <a:cubicBezTo>
                  <a:pt x="1499954" y="730066"/>
                  <a:pt x="1504183" y="727277"/>
                  <a:pt x="1508507" y="728167"/>
                </a:cubicBezTo>
                <a:close/>
                <a:moveTo>
                  <a:pt x="1195897" y="726071"/>
                </a:moveTo>
                <a:cubicBezTo>
                  <a:pt x="1199545" y="726690"/>
                  <a:pt x="1202021" y="730129"/>
                  <a:pt x="1201450" y="733788"/>
                </a:cubicBezTo>
                <a:cubicBezTo>
                  <a:pt x="1200869" y="737477"/>
                  <a:pt x="1197411" y="739999"/>
                  <a:pt x="1193716" y="739421"/>
                </a:cubicBezTo>
                <a:cubicBezTo>
                  <a:pt x="1190029" y="738842"/>
                  <a:pt x="1187505" y="735381"/>
                  <a:pt x="1188086" y="731691"/>
                </a:cubicBezTo>
                <a:cubicBezTo>
                  <a:pt x="1188086" y="731663"/>
                  <a:pt x="1188096" y="731637"/>
                  <a:pt x="1188096" y="731610"/>
                </a:cubicBezTo>
                <a:cubicBezTo>
                  <a:pt x="1188724" y="727927"/>
                  <a:pt x="1192211" y="725447"/>
                  <a:pt x="1195897" y="726071"/>
                </a:cubicBezTo>
                <a:close/>
                <a:moveTo>
                  <a:pt x="476378" y="723404"/>
                </a:moveTo>
                <a:cubicBezTo>
                  <a:pt x="479560" y="723904"/>
                  <a:pt x="481736" y="726889"/>
                  <a:pt x="481236" y="730071"/>
                </a:cubicBezTo>
                <a:cubicBezTo>
                  <a:pt x="480736" y="733254"/>
                  <a:pt x="477751" y="735429"/>
                  <a:pt x="474568" y="734929"/>
                </a:cubicBezTo>
                <a:cubicBezTo>
                  <a:pt x="471386" y="734429"/>
                  <a:pt x="469211" y="731444"/>
                  <a:pt x="469711" y="728262"/>
                </a:cubicBezTo>
                <a:cubicBezTo>
                  <a:pt x="470211" y="725079"/>
                  <a:pt x="473196" y="722904"/>
                  <a:pt x="476378" y="723404"/>
                </a:cubicBezTo>
                <a:close/>
                <a:moveTo>
                  <a:pt x="1643762" y="722357"/>
                </a:moveTo>
                <a:cubicBezTo>
                  <a:pt x="1643800" y="722362"/>
                  <a:pt x="1643838" y="722369"/>
                  <a:pt x="1643886" y="722376"/>
                </a:cubicBezTo>
                <a:cubicBezTo>
                  <a:pt x="1646477" y="722824"/>
                  <a:pt x="1648210" y="725289"/>
                  <a:pt x="1647762" y="727881"/>
                </a:cubicBezTo>
                <a:cubicBezTo>
                  <a:pt x="1647762" y="727904"/>
                  <a:pt x="1647753" y="727927"/>
                  <a:pt x="1647753" y="727950"/>
                </a:cubicBezTo>
                <a:cubicBezTo>
                  <a:pt x="1647305" y="730596"/>
                  <a:pt x="1644800" y="732382"/>
                  <a:pt x="1642162" y="731939"/>
                </a:cubicBezTo>
                <a:cubicBezTo>
                  <a:pt x="1639514" y="731496"/>
                  <a:pt x="1637723" y="728993"/>
                  <a:pt x="1638171" y="726347"/>
                </a:cubicBezTo>
                <a:cubicBezTo>
                  <a:pt x="1638609" y="723701"/>
                  <a:pt x="1641114" y="721914"/>
                  <a:pt x="1643762" y="722357"/>
                </a:cubicBezTo>
                <a:close/>
                <a:moveTo>
                  <a:pt x="1575944" y="719213"/>
                </a:moveTo>
                <a:cubicBezTo>
                  <a:pt x="1576001" y="719221"/>
                  <a:pt x="1576058" y="719231"/>
                  <a:pt x="1576125" y="719241"/>
                </a:cubicBezTo>
                <a:cubicBezTo>
                  <a:pt x="1580059" y="719914"/>
                  <a:pt x="1582716" y="723654"/>
                  <a:pt x="1582040" y="727595"/>
                </a:cubicBezTo>
                <a:cubicBezTo>
                  <a:pt x="1582040" y="727599"/>
                  <a:pt x="1582040" y="727602"/>
                  <a:pt x="1582040" y="727606"/>
                </a:cubicBezTo>
                <a:cubicBezTo>
                  <a:pt x="1581402" y="731607"/>
                  <a:pt x="1577649" y="734335"/>
                  <a:pt x="1573649" y="733700"/>
                </a:cubicBezTo>
                <a:cubicBezTo>
                  <a:pt x="1569648" y="733065"/>
                  <a:pt x="1566914" y="729307"/>
                  <a:pt x="1567553" y="725307"/>
                </a:cubicBezTo>
                <a:cubicBezTo>
                  <a:pt x="1568181" y="721306"/>
                  <a:pt x="1571944" y="718579"/>
                  <a:pt x="1575944" y="719213"/>
                </a:cubicBezTo>
                <a:close/>
                <a:moveTo>
                  <a:pt x="398575" y="715419"/>
                </a:moveTo>
                <a:lnTo>
                  <a:pt x="399893" y="716737"/>
                </a:lnTo>
                <a:cubicBezTo>
                  <a:pt x="399893" y="717579"/>
                  <a:pt x="399211" y="718261"/>
                  <a:pt x="398369" y="718261"/>
                </a:cubicBezTo>
                <a:cubicBezTo>
                  <a:pt x="397562" y="718115"/>
                  <a:pt x="397015" y="717358"/>
                  <a:pt x="397130" y="716546"/>
                </a:cubicBezTo>
                <a:cubicBezTo>
                  <a:pt x="397131" y="716539"/>
                  <a:pt x="397132" y="716530"/>
                  <a:pt x="397133" y="716522"/>
                </a:cubicBezTo>
                <a:close/>
                <a:moveTo>
                  <a:pt x="398369" y="715213"/>
                </a:moveTo>
                <a:lnTo>
                  <a:pt x="398845" y="715213"/>
                </a:lnTo>
                <a:lnTo>
                  <a:pt x="398575" y="715419"/>
                </a:lnTo>
                <a:close/>
                <a:moveTo>
                  <a:pt x="2212404" y="711498"/>
                </a:moveTo>
                <a:cubicBezTo>
                  <a:pt x="2217452" y="712373"/>
                  <a:pt x="2220900" y="717088"/>
                  <a:pt x="2220215" y="722166"/>
                </a:cubicBezTo>
                <a:cubicBezTo>
                  <a:pt x="2220196" y="722281"/>
                  <a:pt x="2220177" y="722397"/>
                  <a:pt x="2220158" y="722511"/>
                </a:cubicBezTo>
                <a:cubicBezTo>
                  <a:pt x="2219262" y="727693"/>
                  <a:pt x="2214328" y="731167"/>
                  <a:pt x="2209147" y="730268"/>
                </a:cubicBezTo>
                <a:cubicBezTo>
                  <a:pt x="2203965" y="729369"/>
                  <a:pt x="2200488" y="724439"/>
                  <a:pt x="2201393" y="719255"/>
                </a:cubicBezTo>
                <a:cubicBezTo>
                  <a:pt x="2202289" y="714072"/>
                  <a:pt x="2207223" y="710599"/>
                  <a:pt x="2212404" y="711498"/>
                </a:cubicBezTo>
                <a:close/>
                <a:moveTo>
                  <a:pt x="1343820" y="711308"/>
                </a:moveTo>
                <a:cubicBezTo>
                  <a:pt x="1347935" y="711990"/>
                  <a:pt x="1350735" y="715853"/>
                  <a:pt x="1350107" y="719975"/>
                </a:cubicBezTo>
                <a:cubicBezTo>
                  <a:pt x="1349449" y="724104"/>
                  <a:pt x="1345573" y="726919"/>
                  <a:pt x="1341439" y="726262"/>
                </a:cubicBezTo>
                <a:cubicBezTo>
                  <a:pt x="1337305" y="725605"/>
                  <a:pt x="1334495" y="721723"/>
                  <a:pt x="1335152" y="717594"/>
                </a:cubicBezTo>
                <a:cubicBezTo>
                  <a:pt x="1335162" y="717564"/>
                  <a:pt x="1335162" y="717532"/>
                  <a:pt x="1335172" y="717502"/>
                </a:cubicBezTo>
                <a:cubicBezTo>
                  <a:pt x="1335848" y="713402"/>
                  <a:pt x="1339724" y="710628"/>
                  <a:pt x="1343820" y="711308"/>
                </a:cubicBezTo>
                <a:close/>
                <a:moveTo>
                  <a:pt x="1107219" y="711117"/>
                </a:moveTo>
                <a:cubicBezTo>
                  <a:pt x="1107999" y="711303"/>
                  <a:pt x="1108525" y="712033"/>
                  <a:pt x="1108457" y="712832"/>
                </a:cubicBezTo>
                <a:cubicBezTo>
                  <a:pt x="1108452" y="712878"/>
                  <a:pt x="1108444" y="712922"/>
                  <a:pt x="1108435" y="712967"/>
                </a:cubicBezTo>
                <a:cubicBezTo>
                  <a:pt x="1108272" y="713739"/>
                  <a:pt x="1107515" y="714233"/>
                  <a:pt x="1106742" y="714070"/>
                </a:cubicBezTo>
                <a:cubicBezTo>
                  <a:pt x="1106697" y="714065"/>
                  <a:pt x="1106652" y="714058"/>
                  <a:pt x="1106607" y="714048"/>
                </a:cubicBezTo>
                <a:cubicBezTo>
                  <a:pt x="1105836" y="713885"/>
                  <a:pt x="1105341" y="713128"/>
                  <a:pt x="1105504" y="712356"/>
                </a:cubicBezTo>
                <a:cubicBezTo>
                  <a:pt x="1105509" y="712310"/>
                  <a:pt x="1105516" y="712265"/>
                  <a:pt x="1105526" y="712220"/>
                </a:cubicBezTo>
                <a:cubicBezTo>
                  <a:pt x="1105689" y="711449"/>
                  <a:pt x="1106446" y="710954"/>
                  <a:pt x="1107219" y="711117"/>
                </a:cubicBezTo>
                <a:close/>
                <a:moveTo>
                  <a:pt x="2008093" y="710069"/>
                </a:moveTo>
                <a:cubicBezTo>
                  <a:pt x="2015399" y="711240"/>
                  <a:pt x="2020380" y="718096"/>
                  <a:pt x="2019237" y="725405"/>
                </a:cubicBezTo>
                <a:cubicBezTo>
                  <a:pt x="2019237" y="725422"/>
                  <a:pt x="2019228" y="725438"/>
                  <a:pt x="2019228" y="725455"/>
                </a:cubicBezTo>
                <a:cubicBezTo>
                  <a:pt x="2018056" y="732779"/>
                  <a:pt x="2011170" y="737765"/>
                  <a:pt x="2003845" y="736592"/>
                </a:cubicBezTo>
                <a:cubicBezTo>
                  <a:pt x="1996520" y="735418"/>
                  <a:pt x="1991529" y="728530"/>
                  <a:pt x="1992710" y="721206"/>
                </a:cubicBezTo>
                <a:cubicBezTo>
                  <a:pt x="1993882" y="713881"/>
                  <a:pt x="2000768" y="708896"/>
                  <a:pt x="2008093" y="710069"/>
                </a:cubicBezTo>
                <a:close/>
                <a:moveTo>
                  <a:pt x="2474437" y="706831"/>
                </a:moveTo>
                <a:cubicBezTo>
                  <a:pt x="2475218" y="707016"/>
                  <a:pt x="2475742" y="707746"/>
                  <a:pt x="2475675" y="708545"/>
                </a:cubicBezTo>
                <a:cubicBezTo>
                  <a:pt x="2475666" y="708590"/>
                  <a:pt x="2475666" y="708636"/>
                  <a:pt x="2475656" y="708680"/>
                </a:cubicBezTo>
                <a:cubicBezTo>
                  <a:pt x="2475495" y="709452"/>
                  <a:pt x="2474732" y="709946"/>
                  <a:pt x="2473961" y="709783"/>
                </a:cubicBezTo>
                <a:cubicBezTo>
                  <a:pt x="2473913" y="709779"/>
                  <a:pt x="2473875" y="709771"/>
                  <a:pt x="2473828" y="709761"/>
                </a:cubicBezTo>
                <a:cubicBezTo>
                  <a:pt x="2473056" y="709599"/>
                  <a:pt x="2472561" y="708841"/>
                  <a:pt x="2472723" y="708069"/>
                </a:cubicBezTo>
                <a:cubicBezTo>
                  <a:pt x="2472866" y="707262"/>
                  <a:pt x="2473628" y="706715"/>
                  <a:pt x="2474437" y="706831"/>
                </a:cubicBezTo>
                <a:close/>
                <a:moveTo>
                  <a:pt x="1867504" y="703307"/>
                </a:moveTo>
                <a:cubicBezTo>
                  <a:pt x="1874962" y="704479"/>
                  <a:pt x="1880077" y="711462"/>
                  <a:pt x="1878934" y="718928"/>
                </a:cubicBezTo>
                <a:cubicBezTo>
                  <a:pt x="1877753" y="726305"/>
                  <a:pt x="1870857" y="731355"/>
                  <a:pt x="1863465" y="730247"/>
                </a:cubicBezTo>
                <a:cubicBezTo>
                  <a:pt x="1856026" y="729132"/>
                  <a:pt x="1850902" y="722197"/>
                  <a:pt x="1852016" y="714757"/>
                </a:cubicBezTo>
                <a:cubicBezTo>
                  <a:pt x="1853131" y="707318"/>
                  <a:pt x="1860065" y="702191"/>
                  <a:pt x="1867504" y="703307"/>
                </a:cubicBezTo>
                <a:close/>
                <a:moveTo>
                  <a:pt x="659544" y="691686"/>
                </a:moveTo>
                <a:cubicBezTo>
                  <a:pt x="659584" y="691689"/>
                  <a:pt x="659623" y="691694"/>
                  <a:pt x="659662" y="691703"/>
                </a:cubicBezTo>
                <a:cubicBezTo>
                  <a:pt x="660177" y="691810"/>
                  <a:pt x="660507" y="692314"/>
                  <a:pt x="660401" y="692829"/>
                </a:cubicBezTo>
                <a:cubicBezTo>
                  <a:pt x="660304" y="693370"/>
                  <a:pt x="659805" y="693744"/>
                  <a:pt x="659258" y="693686"/>
                </a:cubicBezTo>
                <a:cubicBezTo>
                  <a:pt x="659246" y="693684"/>
                  <a:pt x="659235" y="693682"/>
                  <a:pt x="659223" y="693680"/>
                </a:cubicBezTo>
                <a:cubicBezTo>
                  <a:pt x="658656" y="693567"/>
                  <a:pt x="658287" y="693016"/>
                  <a:pt x="658401" y="692448"/>
                </a:cubicBezTo>
                <a:cubicBezTo>
                  <a:pt x="658402" y="692436"/>
                  <a:pt x="658405" y="692423"/>
                  <a:pt x="658408" y="692411"/>
                </a:cubicBezTo>
                <a:cubicBezTo>
                  <a:pt x="658522" y="691896"/>
                  <a:pt x="659030" y="691573"/>
                  <a:pt x="659544" y="691686"/>
                </a:cubicBezTo>
                <a:close/>
                <a:moveTo>
                  <a:pt x="2289081" y="687400"/>
                </a:moveTo>
                <a:cubicBezTo>
                  <a:pt x="2294129" y="688275"/>
                  <a:pt x="2297577" y="692990"/>
                  <a:pt x="2296892" y="698068"/>
                </a:cubicBezTo>
                <a:cubicBezTo>
                  <a:pt x="2296873" y="698183"/>
                  <a:pt x="2296853" y="698298"/>
                  <a:pt x="2296834" y="698413"/>
                </a:cubicBezTo>
                <a:cubicBezTo>
                  <a:pt x="2295939" y="703595"/>
                  <a:pt x="2291005" y="707069"/>
                  <a:pt x="2285824" y="706170"/>
                </a:cubicBezTo>
                <a:cubicBezTo>
                  <a:pt x="2280642" y="705271"/>
                  <a:pt x="2277165" y="700341"/>
                  <a:pt x="2278070" y="695157"/>
                </a:cubicBezTo>
                <a:cubicBezTo>
                  <a:pt x="2278966" y="689974"/>
                  <a:pt x="2283900" y="686501"/>
                  <a:pt x="2289081" y="687400"/>
                </a:cubicBezTo>
                <a:close/>
                <a:moveTo>
                  <a:pt x="2548542" y="685019"/>
                </a:moveTo>
                <a:cubicBezTo>
                  <a:pt x="2548866" y="685107"/>
                  <a:pt x="2549123" y="685360"/>
                  <a:pt x="2549209" y="685685"/>
                </a:cubicBezTo>
                <a:cubicBezTo>
                  <a:pt x="2549209" y="686106"/>
                  <a:pt x="2548866" y="686447"/>
                  <a:pt x="2548447" y="686447"/>
                </a:cubicBezTo>
                <a:cubicBezTo>
                  <a:pt x="2548028" y="686447"/>
                  <a:pt x="2547685" y="686106"/>
                  <a:pt x="2547685" y="685685"/>
                </a:cubicBezTo>
                <a:cubicBezTo>
                  <a:pt x="2547780" y="685287"/>
                  <a:pt x="2548133" y="685008"/>
                  <a:pt x="2548542" y="685019"/>
                </a:cubicBezTo>
                <a:close/>
                <a:moveTo>
                  <a:pt x="2089247" y="682827"/>
                </a:moveTo>
                <a:cubicBezTo>
                  <a:pt x="2089285" y="682832"/>
                  <a:pt x="2089313" y="682838"/>
                  <a:pt x="2089352" y="682843"/>
                </a:cubicBezTo>
                <a:cubicBezTo>
                  <a:pt x="2096105" y="683919"/>
                  <a:pt x="2100705" y="690266"/>
                  <a:pt x="2099629" y="697020"/>
                </a:cubicBezTo>
                <a:cubicBezTo>
                  <a:pt x="2098562" y="703733"/>
                  <a:pt x="2092276" y="708329"/>
                  <a:pt x="2085551" y="707315"/>
                </a:cubicBezTo>
                <a:cubicBezTo>
                  <a:pt x="2078788" y="706296"/>
                  <a:pt x="2074140" y="699988"/>
                  <a:pt x="2075159" y="693226"/>
                </a:cubicBezTo>
                <a:cubicBezTo>
                  <a:pt x="2076178" y="686463"/>
                  <a:pt x="2082484" y="681808"/>
                  <a:pt x="2089247" y="682827"/>
                </a:cubicBezTo>
                <a:close/>
                <a:moveTo>
                  <a:pt x="1248856" y="681876"/>
                </a:moveTo>
                <a:cubicBezTo>
                  <a:pt x="1253142" y="682533"/>
                  <a:pt x="1256085" y="686542"/>
                  <a:pt x="1255428" y="690829"/>
                </a:cubicBezTo>
                <a:cubicBezTo>
                  <a:pt x="1254771" y="695116"/>
                  <a:pt x="1250761" y="698059"/>
                  <a:pt x="1246475" y="697401"/>
                </a:cubicBezTo>
                <a:cubicBezTo>
                  <a:pt x="1242160" y="696716"/>
                  <a:pt x="1239216" y="692665"/>
                  <a:pt x="1239902" y="688353"/>
                </a:cubicBezTo>
                <a:cubicBezTo>
                  <a:pt x="1239902" y="688351"/>
                  <a:pt x="1239902" y="688348"/>
                  <a:pt x="1239902" y="688346"/>
                </a:cubicBezTo>
                <a:cubicBezTo>
                  <a:pt x="1240588" y="684087"/>
                  <a:pt x="1244598" y="681190"/>
                  <a:pt x="1248856" y="681876"/>
                </a:cubicBezTo>
                <a:close/>
                <a:moveTo>
                  <a:pt x="1405256" y="681208"/>
                </a:moveTo>
                <a:cubicBezTo>
                  <a:pt x="1408847" y="682182"/>
                  <a:pt x="1411276" y="685530"/>
                  <a:pt x="1411086" y="689248"/>
                </a:cubicBezTo>
                <a:cubicBezTo>
                  <a:pt x="1410857" y="693608"/>
                  <a:pt x="1407142" y="696960"/>
                  <a:pt x="1402780" y="696734"/>
                </a:cubicBezTo>
                <a:cubicBezTo>
                  <a:pt x="1402218" y="696706"/>
                  <a:pt x="1401665" y="696616"/>
                  <a:pt x="1401123" y="696469"/>
                </a:cubicBezTo>
                <a:cubicBezTo>
                  <a:pt x="1396903" y="695327"/>
                  <a:pt x="1394417" y="690986"/>
                  <a:pt x="1395560" y="686771"/>
                </a:cubicBezTo>
                <a:cubicBezTo>
                  <a:pt x="1396703" y="682557"/>
                  <a:pt x="1401046" y="680066"/>
                  <a:pt x="1405256" y="681208"/>
                </a:cubicBezTo>
                <a:close/>
                <a:moveTo>
                  <a:pt x="1805401" y="677494"/>
                </a:moveTo>
                <a:cubicBezTo>
                  <a:pt x="1810878" y="678400"/>
                  <a:pt x="1814593" y="683554"/>
                  <a:pt x="1813726" y="689035"/>
                </a:cubicBezTo>
                <a:cubicBezTo>
                  <a:pt x="1812850" y="694542"/>
                  <a:pt x="1807678" y="698300"/>
                  <a:pt x="1802172" y="697427"/>
                </a:cubicBezTo>
                <a:cubicBezTo>
                  <a:pt x="1796667" y="696556"/>
                  <a:pt x="1792905" y="691383"/>
                  <a:pt x="1793781" y="685876"/>
                </a:cubicBezTo>
                <a:cubicBezTo>
                  <a:pt x="1794705" y="680372"/>
                  <a:pt x="1799886" y="676635"/>
                  <a:pt x="1805401" y="677494"/>
                </a:cubicBezTo>
                <a:close/>
                <a:moveTo>
                  <a:pt x="581153" y="677493"/>
                </a:moveTo>
                <a:cubicBezTo>
                  <a:pt x="582211" y="677727"/>
                  <a:pt x="582940" y="678698"/>
                  <a:pt x="582867" y="679779"/>
                </a:cubicBezTo>
                <a:cubicBezTo>
                  <a:pt x="582684" y="680884"/>
                  <a:pt x="581639" y="681630"/>
                  <a:pt x="580534" y="681446"/>
                </a:cubicBezTo>
                <a:cubicBezTo>
                  <a:pt x="579429" y="681262"/>
                  <a:pt x="578683" y="680218"/>
                  <a:pt x="578867" y="679113"/>
                </a:cubicBezTo>
                <a:cubicBezTo>
                  <a:pt x="578874" y="679061"/>
                  <a:pt x="578882" y="679011"/>
                  <a:pt x="578893" y="678960"/>
                </a:cubicBezTo>
                <a:cubicBezTo>
                  <a:pt x="579112" y="677931"/>
                  <a:pt x="580124" y="677274"/>
                  <a:pt x="581153" y="677493"/>
                </a:cubicBezTo>
                <a:close/>
                <a:moveTo>
                  <a:pt x="937579" y="676922"/>
                </a:moveTo>
                <a:lnTo>
                  <a:pt x="937918" y="676922"/>
                </a:lnTo>
                <a:cubicBezTo>
                  <a:pt x="938470" y="677095"/>
                  <a:pt x="938778" y="677682"/>
                  <a:pt x="938606" y="678235"/>
                </a:cubicBezTo>
                <a:cubicBezTo>
                  <a:pt x="938433" y="678787"/>
                  <a:pt x="937846" y="679095"/>
                  <a:pt x="937293" y="678922"/>
                </a:cubicBezTo>
                <a:cubicBezTo>
                  <a:pt x="936752" y="678825"/>
                  <a:pt x="936378" y="678326"/>
                  <a:pt x="936436" y="677779"/>
                </a:cubicBezTo>
                <a:cubicBezTo>
                  <a:pt x="936439" y="677739"/>
                  <a:pt x="936445" y="677700"/>
                  <a:pt x="936453" y="677661"/>
                </a:cubicBezTo>
                <a:cubicBezTo>
                  <a:pt x="936560" y="677146"/>
                  <a:pt x="937064" y="676815"/>
                  <a:pt x="937579" y="676922"/>
                </a:cubicBezTo>
                <a:close/>
                <a:moveTo>
                  <a:pt x="1954182" y="668445"/>
                </a:moveTo>
                <a:cubicBezTo>
                  <a:pt x="1954191" y="668447"/>
                  <a:pt x="1954201" y="668448"/>
                  <a:pt x="1954220" y="668450"/>
                </a:cubicBezTo>
                <a:cubicBezTo>
                  <a:pt x="1961383" y="669589"/>
                  <a:pt x="1966279" y="676325"/>
                  <a:pt x="1965136" y="683494"/>
                </a:cubicBezTo>
                <a:cubicBezTo>
                  <a:pt x="1964002" y="690650"/>
                  <a:pt x="1957287" y="695537"/>
                  <a:pt x="1950124" y="694418"/>
                </a:cubicBezTo>
                <a:cubicBezTo>
                  <a:pt x="1942952" y="693299"/>
                  <a:pt x="1938046" y="686576"/>
                  <a:pt x="1939170" y="679404"/>
                </a:cubicBezTo>
                <a:cubicBezTo>
                  <a:pt x="1940285" y="672231"/>
                  <a:pt x="1947009" y="667324"/>
                  <a:pt x="1954182" y="668445"/>
                </a:cubicBezTo>
                <a:close/>
                <a:moveTo>
                  <a:pt x="502858" y="665207"/>
                </a:moveTo>
                <a:cubicBezTo>
                  <a:pt x="503560" y="665350"/>
                  <a:pt x="504023" y="666024"/>
                  <a:pt x="503906" y="666731"/>
                </a:cubicBezTo>
                <a:cubicBezTo>
                  <a:pt x="503903" y="666748"/>
                  <a:pt x="503900" y="666764"/>
                  <a:pt x="503896" y="666781"/>
                </a:cubicBezTo>
                <a:cubicBezTo>
                  <a:pt x="503748" y="667502"/>
                  <a:pt x="503044" y="667967"/>
                  <a:pt x="502323" y="667819"/>
                </a:cubicBezTo>
                <a:cubicBezTo>
                  <a:pt x="501601" y="667672"/>
                  <a:pt x="501136" y="666967"/>
                  <a:pt x="501283" y="666245"/>
                </a:cubicBezTo>
                <a:cubicBezTo>
                  <a:pt x="501432" y="665524"/>
                  <a:pt x="502137" y="665059"/>
                  <a:pt x="502858" y="665207"/>
                </a:cubicBezTo>
                <a:close/>
                <a:moveTo>
                  <a:pt x="2364995" y="665206"/>
                </a:moveTo>
                <a:cubicBezTo>
                  <a:pt x="2365100" y="665222"/>
                  <a:pt x="2365214" y="665241"/>
                  <a:pt x="2365319" y="665262"/>
                </a:cubicBezTo>
                <a:cubicBezTo>
                  <a:pt x="2369710" y="666100"/>
                  <a:pt x="2372596" y="670339"/>
                  <a:pt x="2371758" y="674731"/>
                </a:cubicBezTo>
                <a:cubicBezTo>
                  <a:pt x="2370948" y="678998"/>
                  <a:pt x="2366910" y="681862"/>
                  <a:pt x="2362614" y="681223"/>
                </a:cubicBezTo>
                <a:cubicBezTo>
                  <a:pt x="2358194" y="680565"/>
                  <a:pt x="2355137" y="676448"/>
                  <a:pt x="2355794" y="672024"/>
                </a:cubicBezTo>
                <a:cubicBezTo>
                  <a:pt x="2356451" y="667602"/>
                  <a:pt x="2360576" y="664549"/>
                  <a:pt x="2364995" y="665206"/>
                </a:cubicBezTo>
                <a:close/>
                <a:moveTo>
                  <a:pt x="1739774" y="662445"/>
                </a:moveTo>
                <a:cubicBezTo>
                  <a:pt x="1741860" y="662787"/>
                  <a:pt x="1743299" y="664730"/>
                  <a:pt x="1743013" y="666826"/>
                </a:cubicBezTo>
                <a:cubicBezTo>
                  <a:pt x="1743013" y="666828"/>
                  <a:pt x="1743013" y="666830"/>
                  <a:pt x="1743013" y="666832"/>
                </a:cubicBezTo>
                <a:cubicBezTo>
                  <a:pt x="1742670" y="668908"/>
                  <a:pt x="1740708" y="670312"/>
                  <a:pt x="1738632" y="669969"/>
                </a:cubicBezTo>
                <a:cubicBezTo>
                  <a:pt x="1738603" y="669966"/>
                  <a:pt x="1738574" y="669961"/>
                  <a:pt x="1738546" y="669956"/>
                </a:cubicBezTo>
                <a:cubicBezTo>
                  <a:pt x="1736517" y="669620"/>
                  <a:pt x="1735155" y="667707"/>
                  <a:pt x="1735488" y="665683"/>
                </a:cubicBezTo>
                <a:cubicBezTo>
                  <a:pt x="1735783" y="663609"/>
                  <a:pt x="1737698" y="662162"/>
                  <a:pt x="1739774" y="662445"/>
                </a:cubicBezTo>
                <a:close/>
                <a:moveTo>
                  <a:pt x="1157035" y="659777"/>
                </a:moveTo>
                <a:cubicBezTo>
                  <a:pt x="1160077" y="660265"/>
                  <a:pt x="1162158" y="663112"/>
                  <a:pt x="1161702" y="666159"/>
                </a:cubicBezTo>
                <a:cubicBezTo>
                  <a:pt x="1161027" y="668737"/>
                  <a:pt x="1158634" y="670488"/>
                  <a:pt x="1155973" y="670349"/>
                </a:cubicBezTo>
                <a:cubicBezTo>
                  <a:pt x="1152873" y="670187"/>
                  <a:pt x="1150491" y="667544"/>
                  <a:pt x="1150653" y="664444"/>
                </a:cubicBezTo>
                <a:cubicBezTo>
                  <a:pt x="1151141" y="661402"/>
                  <a:pt x="1153988" y="659321"/>
                  <a:pt x="1157035" y="659777"/>
                </a:cubicBezTo>
                <a:close/>
                <a:moveTo>
                  <a:pt x="1469836" y="659682"/>
                </a:moveTo>
                <a:cubicBezTo>
                  <a:pt x="1473989" y="660318"/>
                  <a:pt x="1476846" y="664195"/>
                  <a:pt x="1476218" y="668350"/>
                </a:cubicBezTo>
                <a:cubicBezTo>
                  <a:pt x="1476218" y="668356"/>
                  <a:pt x="1476218" y="668361"/>
                  <a:pt x="1476218" y="668367"/>
                </a:cubicBezTo>
                <a:cubicBezTo>
                  <a:pt x="1475580" y="672528"/>
                  <a:pt x="1471693" y="675383"/>
                  <a:pt x="1467531" y="674747"/>
                </a:cubicBezTo>
                <a:cubicBezTo>
                  <a:pt x="1463369" y="674110"/>
                  <a:pt x="1460511" y="670222"/>
                  <a:pt x="1461149" y="666061"/>
                </a:cubicBezTo>
                <a:cubicBezTo>
                  <a:pt x="1461787" y="661902"/>
                  <a:pt x="1465674" y="659045"/>
                  <a:pt x="1469836" y="659682"/>
                </a:cubicBezTo>
                <a:close/>
                <a:moveTo>
                  <a:pt x="2169066" y="655681"/>
                </a:moveTo>
                <a:cubicBezTo>
                  <a:pt x="2169104" y="655686"/>
                  <a:pt x="2169132" y="655692"/>
                  <a:pt x="2169170" y="655697"/>
                </a:cubicBezTo>
                <a:cubicBezTo>
                  <a:pt x="2175924" y="656773"/>
                  <a:pt x="2180524" y="663120"/>
                  <a:pt x="2179448" y="669874"/>
                </a:cubicBezTo>
                <a:cubicBezTo>
                  <a:pt x="2178381" y="676587"/>
                  <a:pt x="2172095" y="681183"/>
                  <a:pt x="2165370" y="680169"/>
                </a:cubicBezTo>
                <a:cubicBezTo>
                  <a:pt x="2158607" y="679150"/>
                  <a:pt x="2153959" y="672841"/>
                  <a:pt x="2154978" y="666080"/>
                </a:cubicBezTo>
                <a:cubicBezTo>
                  <a:pt x="2155997" y="659317"/>
                  <a:pt x="2162303" y="654662"/>
                  <a:pt x="2169066" y="655681"/>
                </a:cubicBezTo>
                <a:close/>
                <a:moveTo>
                  <a:pt x="1673100" y="648919"/>
                </a:moveTo>
                <a:cubicBezTo>
                  <a:pt x="1673109" y="648920"/>
                  <a:pt x="1673109" y="648921"/>
                  <a:pt x="1673119" y="648922"/>
                </a:cubicBezTo>
                <a:cubicBezTo>
                  <a:pt x="1675614" y="649320"/>
                  <a:pt x="1677310" y="651664"/>
                  <a:pt x="1676909" y="654158"/>
                </a:cubicBezTo>
                <a:cubicBezTo>
                  <a:pt x="1676519" y="656656"/>
                  <a:pt x="1674166" y="658362"/>
                  <a:pt x="1671671" y="657968"/>
                </a:cubicBezTo>
                <a:cubicBezTo>
                  <a:pt x="1669175" y="657574"/>
                  <a:pt x="1667470" y="655228"/>
                  <a:pt x="1667861" y="652729"/>
                </a:cubicBezTo>
                <a:cubicBezTo>
                  <a:pt x="1667861" y="652723"/>
                  <a:pt x="1667861" y="652718"/>
                  <a:pt x="1667861" y="652713"/>
                </a:cubicBezTo>
                <a:cubicBezTo>
                  <a:pt x="1668261" y="650219"/>
                  <a:pt x="1670604" y="648521"/>
                  <a:pt x="1673100" y="648919"/>
                </a:cubicBezTo>
                <a:close/>
                <a:moveTo>
                  <a:pt x="1604519" y="644823"/>
                </a:moveTo>
                <a:cubicBezTo>
                  <a:pt x="1604528" y="644824"/>
                  <a:pt x="1604528" y="644825"/>
                  <a:pt x="1604538" y="644826"/>
                </a:cubicBezTo>
                <a:cubicBezTo>
                  <a:pt x="1606976" y="645225"/>
                  <a:pt x="1608634" y="647526"/>
                  <a:pt x="1608234" y="649966"/>
                </a:cubicBezTo>
                <a:cubicBezTo>
                  <a:pt x="1608224" y="650022"/>
                  <a:pt x="1608215" y="650078"/>
                  <a:pt x="1608205" y="650134"/>
                </a:cubicBezTo>
                <a:cubicBezTo>
                  <a:pt x="1607757" y="652619"/>
                  <a:pt x="1605376" y="654270"/>
                  <a:pt x="1602900" y="653821"/>
                </a:cubicBezTo>
                <a:cubicBezTo>
                  <a:pt x="1600414" y="653373"/>
                  <a:pt x="1598756" y="650995"/>
                  <a:pt x="1599204" y="648511"/>
                </a:cubicBezTo>
                <a:cubicBezTo>
                  <a:pt x="1599652" y="646026"/>
                  <a:pt x="1602033" y="644374"/>
                  <a:pt x="1604519" y="644823"/>
                </a:cubicBezTo>
                <a:close/>
                <a:moveTo>
                  <a:pt x="2440433" y="643489"/>
                </a:moveTo>
                <a:cubicBezTo>
                  <a:pt x="2443776" y="644042"/>
                  <a:pt x="2446033" y="647197"/>
                  <a:pt x="2445481" y="650538"/>
                </a:cubicBezTo>
                <a:cubicBezTo>
                  <a:pt x="2444928" y="653878"/>
                  <a:pt x="2441776" y="656139"/>
                  <a:pt x="2438433" y="655586"/>
                </a:cubicBezTo>
                <a:cubicBezTo>
                  <a:pt x="2435089" y="655034"/>
                  <a:pt x="2432832" y="651878"/>
                  <a:pt x="2433384" y="648538"/>
                </a:cubicBezTo>
                <a:cubicBezTo>
                  <a:pt x="2433937" y="645197"/>
                  <a:pt x="2437089" y="642937"/>
                  <a:pt x="2440433" y="643489"/>
                </a:cubicBezTo>
                <a:close/>
                <a:moveTo>
                  <a:pt x="1306482" y="643394"/>
                </a:moveTo>
                <a:cubicBezTo>
                  <a:pt x="1311530" y="644269"/>
                  <a:pt x="1314979" y="648984"/>
                  <a:pt x="1314293" y="654062"/>
                </a:cubicBezTo>
                <a:cubicBezTo>
                  <a:pt x="1314274" y="654177"/>
                  <a:pt x="1314255" y="654292"/>
                  <a:pt x="1314236" y="654407"/>
                </a:cubicBezTo>
                <a:cubicBezTo>
                  <a:pt x="1313340" y="659589"/>
                  <a:pt x="1308406" y="663063"/>
                  <a:pt x="1303225" y="662164"/>
                </a:cubicBezTo>
                <a:cubicBezTo>
                  <a:pt x="1298043" y="661265"/>
                  <a:pt x="1294566" y="656335"/>
                  <a:pt x="1295471" y="651151"/>
                </a:cubicBezTo>
                <a:cubicBezTo>
                  <a:pt x="1296367" y="645968"/>
                  <a:pt x="1301301" y="642495"/>
                  <a:pt x="1306482" y="643394"/>
                </a:cubicBezTo>
                <a:close/>
                <a:moveTo>
                  <a:pt x="1537368" y="642918"/>
                </a:moveTo>
                <a:cubicBezTo>
                  <a:pt x="1537387" y="642920"/>
                  <a:pt x="1537397" y="642922"/>
                  <a:pt x="1537416" y="642925"/>
                </a:cubicBezTo>
                <a:cubicBezTo>
                  <a:pt x="1543550" y="643829"/>
                  <a:pt x="1547798" y="649541"/>
                  <a:pt x="1546893" y="655682"/>
                </a:cubicBezTo>
                <a:cubicBezTo>
                  <a:pt x="1545960" y="661672"/>
                  <a:pt x="1540407" y="665816"/>
                  <a:pt x="1534396" y="665008"/>
                </a:cubicBezTo>
                <a:cubicBezTo>
                  <a:pt x="1528300" y="664187"/>
                  <a:pt x="1524014" y="658577"/>
                  <a:pt x="1524833" y="652477"/>
                </a:cubicBezTo>
                <a:cubicBezTo>
                  <a:pt x="1525662" y="646378"/>
                  <a:pt x="1531272" y="642097"/>
                  <a:pt x="1537368" y="642918"/>
                </a:cubicBezTo>
                <a:close/>
                <a:moveTo>
                  <a:pt x="1067976" y="640347"/>
                </a:moveTo>
                <a:cubicBezTo>
                  <a:pt x="1067978" y="640347"/>
                  <a:pt x="1067980" y="640348"/>
                  <a:pt x="1067982" y="640348"/>
                </a:cubicBezTo>
                <a:cubicBezTo>
                  <a:pt x="1070058" y="640690"/>
                  <a:pt x="1071462" y="642652"/>
                  <a:pt x="1071119" y="644728"/>
                </a:cubicBezTo>
                <a:cubicBezTo>
                  <a:pt x="1071115" y="644757"/>
                  <a:pt x="1071111" y="644786"/>
                  <a:pt x="1071106" y="644815"/>
                </a:cubicBezTo>
                <a:cubicBezTo>
                  <a:pt x="1070770" y="646839"/>
                  <a:pt x="1068857" y="648208"/>
                  <a:pt x="1066833" y="647871"/>
                </a:cubicBezTo>
                <a:cubicBezTo>
                  <a:pt x="1066767" y="647863"/>
                  <a:pt x="1066701" y="647851"/>
                  <a:pt x="1066637" y="647839"/>
                </a:cubicBezTo>
                <a:cubicBezTo>
                  <a:pt x="1064622" y="647451"/>
                  <a:pt x="1063302" y="645504"/>
                  <a:pt x="1063690" y="643490"/>
                </a:cubicBezTo>
                <a:cubicBezTo>
                  <a:pt x="1064031" y="641454"/>
                  <a:pt x="1065932" y="640060"/>
                  <a:pt x="1067976" y="640347"/>
                </a:cubicBezTo>
                <a:close/>
                <a:moveTo>
                  <a:pt x="2038287" y="637774"/>
                </a:moveTo>
                <a:cubicBezTo>
                  <a:pt x="2044631" y="638981"/>
                  <a:pt x="2048860" y="645023"/>
                  <a:pt x="2047812" y="651395"/>
                </a:cubicBezTo>
                <a:cubicBezTo>
                  <a:pt x="2047793" y="651495"/>
                  <a:pt x="2047774" y="651596"/>
                  <a:pt x="2047755" y="651696"/>
                </a:cubicBezTo>
                <a:cubicBezTo>
                  <a:pt x="2046526" y="658156"/>
                  <a:pt x="2040297" y="662396"/>
                  <a:pt x="2033839" y="661168"/>
                </a:cubicBezTo>
                <a:cubicBezTo>
                  <a:pt x="2027381" y="659939"/>
                  <a:pt x="2023133" y="653706"/>
                  <a:pt x="2024362" y="647246"/>
                </a:cubicBezTo>
                <a:cubicBezTo>
                  <a:pt x="2025590" y="640786"/>
                  <a:pt x="2031829" y="636545"/>
                  <a:pt x="2038287" y="637774"/>
                </a:cubicBezTo>
                <a:close/>
                <a:moveTo>
                  <a:pt x="1895888" y="633774"/>
                </a:moveTo>
                <a:cubicBezTo>
                  <a:pt x="1902508" y="634847"/>
                  <a:pt x="1907014" y="641058"/>
                  <a:pt x="1905985" y="647681"/>
                </a:cubicBezTo>
                <a:cubicBezTo>
                  <a:pt x="1905985" y="647707"/>
                  <a:pt x="1905975" y="647734"/>
                  <a:pt x="1905975" y="647760"/>
                </a:cubicBezTo>
                <a:cubicBezTo>
                  <a:pt x="1904899" y="654406"/>
                  <a:pt x="1898632" y="658921"/>
                  <a:pt x="1891983" y="657844"/>
                </a:cubicBezTo>
                <a:cubicBezTo>
                  <a:pt x="1885344" y="656767"/>
                  <a:pt x="1880829" y="650505"/>
                  <a:pt x="1881906" y="643858"/>
                </a:cubicBezTo>
                <a:cubicBezTo>
                  <a:pt x="1882982" y="637212"/>
                  <a:pt x="1889240" y="632697"/>
                  <a:pt x="1895888" y="633774"/>
                </a:cubicBezTo>
                <a:close/>
                <a:moveTo>
                  <a:pt x="2247648" y="631107"/>
                </a:moveTo>
                <a:cubicBezTo>
                  <a:pt x="2253925" y="632222"/>
                  <a:pt x="2258154" y="638147"/>
                  <a:pt x="2257173" y="644442"/>
                </a:cubicBezTo>
                <a:cubicBezTo>
                  <a:pt x="2257173" y="644463"/>
                  <a:pt x="2257163" y="644484"/>
                  <a:pt x="2257163" y="644506"/>
                </a:cubicBezTo>
                <a:cubicBezTo>
                  <a:pt x="2256087" y="650834"/>
                  <a:pt x="2250086" y="655093"/>
                  <a:pt x="2243761" y="654021"/>
                </a:cubicBezTo>
                <a:cubicBezTo>
                  <a:pt x="2237437" y="652947"/>
                  <a:pt x="2233179" y="646949"/>
                  <a:pt x="2234246" y="640621"/>
                </a:cubicBezTo>
                <a:cubicBezTo>
                  <a:pt x="2235322" y="634294"/>
                  <a:pt x="2241323" y="630034"/>
                  <a:pt x="2247648" y="631107"/>
                </a:cubicBezTo>
                <a:close/>
                <a:moveTo>
                  <a:pt x="980918" y="624058"/>
                </a:moveTo>
                <a:cubicBezTo>
                  <a:pt x="981473" y="624197"/>
                  <a:pt x="981840" y="624727"/>
                  <a:pt x="981775" y="625296"/>
                </a:cubicBezTo>
                <a:cubicBezTo>
                  <a:pt x="981614" y="625796"/>
                  <a:pt x="981156" y="626138"/>
                  <a:pt x="980632" y="626154"/>
                </a:cubicBezTo>
                <a:cubicBezTo>
                  <a:pt x="980620" y="626152"/>
                  <a:pt x="980609" y="626150"/>
                  <a:pt x="980598" y="626147"/>
                </a:cubicBezTo>
                <a:cubicBezTo>
                  <a:pt x="980030" y="626035"/>
                  <a:pt x="979661" y="625483"/>
                  <a:pt x="979775" y="624915"/>
                </a:cubicBezTo>
                <a:cubicBezTo>
                  <a:pt x="979872" y="624374"/>
                  <a:pt x="980371" y="624000"/>
                  <a:pt x="980918" y="624058"/>
                </a:cubicBezTo>
                <a:close/>
                <a:moveTo>
                  <a:pt x="2515205" y="623392"/>
                </a:moveTo>
                <a:cubicBezTo>
                  <a:pt x="2516862" y="623683"/>
                  <a:pt x="2517967" y="625260"/>
                  <a:pt x="2517681" y="626917"/>
                </a:cubicBezTo>
                <a:cubicBezTo>
                  <a:pt x="2517329" y="628367"/>
                  <a:pt x="2515976" y="629348"/>
                  <a:pt x="2514490" y="629235"/>
                </a:cubicBezTo>
                <a:cubicBezTo>
                  <a:pt x="2512814" y="629107"/>
                  <a:pt x="2511557" y="627642"/>
                  <a:pt x="2511680" y="625964"/>
                </a:cubicBezTo>
                <a:cubicBezTo>
                  <a:pt x="2511680" y="625939"/>
                  <a:pt x="2511690" y="625915"/>
                  <a:pt x="2511690" y="625891"/>
                </a:cubicBezTo>
                <a:cubicBezTo>
                  <a:pt x="2511976" y="624230"/>
                  <a:pt x="2513547" y="623112"/>
                  <a:pt x="2515205" y="623392"/>
                </a:cubicBezTo>
                <a:close/>
                <a:moveTo>
                  <a:pt x="1367632" y="613009"/>
                </a:moveTo>
                <a:cubicBezTo>
                  <a:pt x="1372890" y="613825"/>
                  <a:pt x="1376500" y="618750"/>
                  <a:pt x="1375681" y="624011"/>
                </a:cubicBezTo>
                <a:cubicBezTo>
                  <a:pt x="1374862" y="629271"/>
                  <a:pt x="1369937" y="632875"/>
                  <a:pt x="1364680" y="632059"/>
                </a:cubicBezTo>
                <a:cubicBezTo>
                  <a:pt x="1359422" y="631244"/>
                  <a:pt x="1355812" y="626319"/>
                  <a:pt x="1356631" y="621058"/>
                </a:cubicBezTo>
                <a:cubicBezTo>
                  <a:pt x="1357450" y="615797"/>
                  <a:pt x="1362375" y="612194"/>
                  <a:pt x="1367632" y="613009"/>
                </a:cubicBezTo>
                <a:close/>
                <a:moveTo>
                  <a:pt x="1211708" y="611295"/>
                </a:moveTo>
                <a:cubicBezTo>
                  <a:pt x="1211813" y="611311"/>
                  <a:pt x="1211908" y="611329"/>
                  <a:pt x="1212013" y="611348"/>
                </a:cubicBezTo>
                <a:cubicBezTo>
                  <a:pt x="1218471" y="612577"/>
                  <a:pt x="1222709" y="618809"/>
                  <a:pt x="1221480" y="625269"/>
                </a:cubicBezTo>
                <a:cubicBezTo>
                  <a:pt x="1220252" y="631729"/>
                  <a:pt x="1214022" y="635970"/>
                  <a:pt x="1207555" y="634742"/>
                </a:cubicBezTo>
                <a:cubicBezTo>
                  <a:pt x="1201097" y="633513"/>
                  <a:pt x="1196858" y="627280"/>
                  <a:pt x="1198087" y="620820"/>
                </a:cubicBezTo>
                <a:cubicBezTo>
                  <a:pt x="1199335" y="614506"/>
                  <a:pt x="1205345" y="610304"/>
                  <a:pt x="1211708" y="611295"/>
                </a:cubicBezTo>
                <a:close/>
                <a:moveTo>
                  <a:pt x="1833024" y="610914"/>
                </a:moveTo>
                <a:cubicBezTo>
                  <a:pt x="1833100" y="610924"/>
                  <a:pt x="1833177" y="610936"/>
                  <a:pt x="1833253" y="610949"/>
                </a:cubicBezTo>
                <a:cubicBezTo>
                  <a:pt x="1836472" y="611503"/>
                  <a:pt x="1838625" y="614558"/>
                  <a:pt x="1838072" y="617772"/>
                </a:cubicBezTo>
                <a:cubicBezTo>
                  <a:pt x="1838072" y="617785"/>
                  <a:pt x="1838072" y="617798"/>
                  <a:pt x="1838063" y="617811"/>
                </a:cubicBezTo>
                <a:cubicBezTo>
                  <a:pt x="1837558" y="621139"/>
                  <a:pt x="1834443" y="623424"/>
                  <a:pt x="1831119" y="622915"/>
                </a:cubicBezTo>
                <a:cubicBezTo>
                  <a:pt x="1827871" y="622289"/>
                  <a:pt x="1825661" y="619247"/>
                  <a:pt x="1826071" y="615962"/>
                </a:cubicBezTo>
                <a:cubicBezTo>
                  <a:pt x="1826080" y="615913"/>
                  <a:pt x="1826090" y="615862"/>
                  <a:pt x="1826090" y="615813"/>
                </a:cubicBezTo>
                <a:cubicBezTo>
                  <a:pt x="1826652" y="612546"/>
                  <a:pt x="1829757" y="610353"/>
                  <a:pt x="1833024" y="610914"/>
                </a:cubicBezTo>
                <a:close/>
                <a:moveTo>
                  <a:pt x="2324895" y="609676"/>
                </a:moveTo>
                <a:cubicBezTo>
                  <a:pt x="2329314" y="610387"/>
                  <a:pt x="2332324" y="614544"/>
                  <a:pt x="2331610" y="618963"/>
                </a:cubicBezTo>
                <a:cubicBezTo>
                  <a:pt x="2330896" y="623382"/>
                  <a:pt x="2326743" y="626389"/>
                  <a:pt x="2322323" y="625678"/>
                </a:cubicBezTo>
                <a:cubicBezTo>
                  <a:pt x="2317903" y="624968"/>
                  <a:pt x="2314894" y="620810"/>
                  <a:pt x="2315608" y="616391"/>
                </a:cubicBezTo>
                <a:cubicBezTo>
                  <a:pt x="2316322" y="611973"/>
                  <a:pt x="2320475" y="608966"/>
                  <a:pt x="2324895" y="609676"/>
                </a:cubicBezTo>
                <a:close/>
                <a:moveTo>
                  <a:pt x="2120774" y="608533"/>
                </a:moveTo>
                <a:cubicBezTo>
                  <a:pt x="2127080" y="609601"/>
                  <a:pt x="2131328" y="615559"/>
                  <a:pt x="2130299" y="621868"/>
                </a:cubicBezTo>
                <a:cubicBezTo>
                  <a:pt x="2130299" y="621889"/>
                  <a:pt x="2130290" y="621910"/>
                  <a:pt x="2130290" y="621932"/>
                </a:cubicBezTo>
                <a:cubicBezTo>
                  <a:pt x="2129214" y="628260"/>
                  <a:pt x="2123213" y="632519"/>
                  <a:pt x="2116888" y="631447"/>
                </a:cubicBezTo>
                <a:cubicBezTo>
                  <a:pt x="2110564" y="630373"/>
                  <a:pt x="2106306" y="624375"/>
                  <a:pt x="2107373" y="618047"/>
                </a:cubicBezTo>
                <a:cubicBezTo>
                  <a:pt x="2108449" y="611720"/>
                  <a:pt x="2114450" y="607460"/>
                  <a:pt x="2120774" y="608533"/>
                </a:cubicBezTo>
                <a:close/>
                <a:moveTo>
                  <a:pt x="2589785" y="602722"/>
                </a:moveTo>
                <a:cubicBezTo>
                  <a:pt x="2590166" y="602841"/>
                  <a:pt x="2590433" y="603182"/>
                  <a:pt x="2590452" y="603579"/>
                </a:cubicBezTo>
                <a:cubicBezTo>
                  <a:pt x="2590318" y="603992"/>
                  <a:pt x="2589928" y="604266"/>
                  <a:pt x="2589499" y="604246"/>
                </a:cubicBezTo>
                <a:cubicBezTo>
                  <a:pt x="2589480" y="604243"/>
                  <a:pt x="2589471" y="604239"/>
                  <a:pt x="2589452" y="604235"/>
                </a:cubicBezTo>
                <a:cubicBezTo>
                  <a:pt x="2589052" y="604119"/>
                  <a:pt x="2588813" y="603698"/>
                  <a:pt x="2588928" y="603294"/>
                </a:cubicBezTo>
                <a:cubicBezTo>
                  <a:pt x="2588928" y="603251"/>
                  <a:pt x="2588937" y="603208"/>
                  <a:pt x="2588956" y="603166"/>
                </a:cubicBezTo>
                <a:cubicBezTo>
                  <a:pt x="2589061" y="602814"/>
                  <a:pt x="2589433" y="602615"/>
                  <a:pt x="2589785" y="602722"/>
                </a:cubicBezTo>
                <a:close/>
                <a:moveTo>
                  <a:pt x="1982756" y="600342"/>
                </a:moveTo>
                <a:cubicBezTo>
                  <a:pt x="1982833" y="600353"/>
                  <a:pt x="1982909" y="600365"/>
                  <a:pt x="1982985" y="600378"/>
                </a:cubicBezTo>
                <a:cubicBezTo>
                  <a:pt x="1987852" y="601219"/>
                  <a:pt x="1991119" y="605851"/>
                  <a:pt x="1990281" y="610724"/>
                </a:cubicBezTo>
                <a:cubicBezTo>
                  <a:pt x="1989319" y="615573"/>
                  <a:pt x="1984814" y="618883"/>
                  <a:pt x="1979899" y="618344"/>
                </a:cubicBezTo>
                <a:cubicBezTo>
                  <a:pt x="1975013" y="617383"/>
                  <a:pt x="1971688" y="612815"/>
                  <a:pt x="1972279" y="607866"/>
                </a:cubicBezTo>
                <a:cubicBezTo>
                  <a:pt x="1973279" y="603015"/>
                  <a:pt x="1977842" y="599743"/>
                  <a:pt x="1982756" y="600342"/>
                </a:cubicBezTo>
                <a:close/>
                <a:moveTo>
                  <a:pt x="1430593" y="597484"/>
                </a:moveTo>
                <a:cubicBezTo>
                  <a:pt x="1430641" y="597488"/>
                  <a:pt x="1430679" y="597496"/>
                  <a:pt x="1430726" y="597506"/>
                </a:cubicBezTo>
                <a:cubicBezTo>
                  <a:pt x="1431498" y="597668"/>
                  <a:pt x="1431993" y="598426"/>
                  <a:pt x="1431831" y="599198"/>
                </a:cubicBezTo>
                <a:cubicBezTo>
                  <a:pt x="1431831" y="599206"/>
                  <a:pt x="1431831" y="599214"/>
                  <a:pt x="1431831" y="599222"/>
                </a:cubicBezTo>
                <a:cubicBezTo>
                  <a:pt x="1431717" y="600056"/>
                  <a:pt x="1430955" y="600642"/>
                  <a:pt x="1430117" y="600532"/>
                </a:cubicBezTo>
                <a:cubicBezTo>
                  <a:pt x="1429326" y="600306"/>
                  <a:pt x="1428802" y="599545"/>
                  <a:pt x="1428878" y="598722"/>
                </a:cubicBezTo>
                <a:cubicBezTo>
                  <a:pt x="1429021" y="597915"/>
                  <a:pt x="1429783" y="597368"/>
                  <a:pt x="1430593" y="597484"/>
                </a:cubicBezTo>
                <a:close/>
                <a:moveTo>
                  <a:pt x="1768349" y="589007"/>
                </a:moveTo>
                <a:cubicBezTo>
                  <a:pt x="1768358" y="589009"/>
                  <a:pt x="1768378" y="589011"/>
                  <a:pt x="1768387" y="589014"/>
                </a:cubicBezTo>
                <a:cubicBezTo>
                  <a:pt x="1771711" y="589552"/>
                  <a:pt x="1773969" y="592683"/>
                  <a:pt x="1773435" y="596006"/>
                </a:cubicBezTo>
                <a:cubicBezTo>
                  <a:pt x="1772892" y="599329"/>
                  <a:pt x="1769759" y="601587"/>
                  <a:pt x="1766434" y="601048"/>
                </a:cubicBezTo>
                <a:cubicBezTo>
                  <a:pt x="1763110" y="600509"/>
                  <a:pt x="1760853" y="597378"/>
                  <a:pt x="1761396" y="594055"/>
                </a:cubicBezTo>
                <a:cubicBezTo>
                  <a:pt x="1761405" y="594006"/>
                  <a:pt x="1761415" y="593955"/>
                  <a:pt x="1761415" y="593906"/>
                </a:cubicBezTo>
                <a:cubicBezTo>
                  <a:pt x="1761977" y="590639"/>
                  <a:pt x="1765082" y="588446"/>
                  <a:pt x="1768349" y="589007"/>
                </a:cubicBezTo>
                <a:close/>
                <a:moveTo>
                  <a:pt x="1119315" y="588245"/>
                </a:moveTo>
                <a:cubicBezTo>
                  <a:pt x="1119561" y="588274"/>
                  <a:pt x="1119806" y="588314"/>
                  <a:pt x="1120048" y="588363"/>
                </a:cubicBezTo>
                <a:cubicBezTo>
                  <a:pt x="1125206" y="589400"/>
                  <a:pt x="1128544" y="594422"/>
                  <a:pt x="1127507" y="599579"/>
                </a:cubicBezTo>
                <a:cubicBezTo>
                  <a:pt x="1126526" y="604454"/>
                  <a:pt x="1121960" y="607755"/>
                  <a:pt x="1117023" y="607156"/>
                </a:cubicBezTo>
                <a:cubicBezTo>
                  <a:pt x="1111800" y="606523"/>
                  <a:pt x="1108081" y="601777"/>
                  <a:pt x="1108713" y="596554"/>
                </a:cubicBezTo>
                <a:cubicBezTo>
                  <a:pt x="1109347" y="591332"/>
                  <a:pt x="1114093" y="587611"/>
                  <a:pt x="1119315" y="588245"/>
                </a:cubicBezTo>
                <a:close/>
                <a:moveTo>
                  <a:pt x="2402333" y="582815"/>
                </a:moveTo>
                <a:cubicBezTo>
                  <a:pt x="2402419" y="582827"/>
                  <a:pt x="2402495" y="582840"/>
                  <a:pt x="2402580" y="582854"/>
                </a:cubicBezTo>
                <a:cubicBezTo>
                  <a:pt x="2408286" y="583806"/>
                  <a:pt x="2412143" y="589205"/>
                  <a:pt x="2411191" y="594912"/>
                </a:cubicBezTo>
                <a:cubicBezTo>
                  <a:pt x="2410286" y="600658"/>
                  <a:pt x="2404914" y="604594"/>
                  <a:pt x="2399161" y="603722"/>
                </a:cubicBezTo>
                <a:cubicBezTo>
                  <a:pt x="2393389" y="602846"/>
                  <a:pt x="2389417" y="597455"/>
                  <a:pt x="2390293" y="591682"/>
                </a:cubicBezTo>
                <a:cubicBezTo>
                  <a:pt x="2391169" y="585909"/>
                  <a:pt x="2396561" y="581939"/>
                  <a:pt x="2402333" y="582815"/>
                </a:cubicBezTo>
                <a:close/>
                <a:moveTo>
                  <a:pt x="2201641" y="579958"/>
                </a:moveTo>
                <a:cubicBezTo>
                  <a:pt x="2208413" y="581033"/>
                  <a:pt x="2213052" y="587370"/>
                  <a:pt x="2212023" y="594150"/>
                </a:cubicBezTo>
                <a:cubicBezTo>
                  <a:pt x="2212023" y="594179"/>
                  <a:pt x="2212014" y="594207"/>
                  <a:pt x="2212014" y="594237"/>
                </a:cubicBezTo>
                <a:cubicBezTo>
                  <a:pt x="2210928" y="601043"/>
                  <a:pt x="2204537" y="605685"/>
                  <a:pt x="2197736" y="604606"/>
                </a:cubicBezTo>
                <a:cubicBezTo>
                  <a:pt x="2190926" y="603526"/>
                  <a:pt x="2186287" y="597134"/>
                  <a:pt x="2187363" y="590327"/>
                </a:cubicBezTo>
                <a:cubicBezTo>
                  <a:pt x="2188440" y="583520"/>
                  <a:pt x="2194831" y="578879"/>
                  <a:pt x="2201641" y="579958"/>
                </a:cubicBezTo>
                <a:close/>
                <a:moveTo>
                  <a:pt x="1700912" y="578910"/>
                </a:moveTo>
                <a:cubicBezTo>
                  <a:pt x="1701855" y="579100"/>
                  <a:pt x="1702503" y="579955"/>
                  <a:pt x="1702436" y="580911"/>
                </a:cubicBezTo>
                <a:cubicBezTo>
                  <a:pt x="1702436" y="580926"/>
                  <a:pt x="1702436" y="580940"/>
                  <a:pt x="1702427" y="580955"/>
                </a:cubicBezTo>
                <a:cubicBezTo>
                  <a:pt x="1702265" y="581940"/>
                  <a:pt x="1701322" y="582603"/>
                  <a:pt x="1700341" y="582434"/>
                </a:cubicBezTo>
                <a:cubicBezTo>
                  <a:pt x="1699607" y="582187"/>
                  <a:pt x="1699112" y="581501"/>
                  <a:pt x="1699112" y="580728"/>
                </a:cubicBezTo>
                <a:cubicBezTo>
                  <a:pt x="1699103" y="579728"/>
                  <a:pt x="1699912" y="578915"/>
                  <a:pt x="1700912" y="578910"/>
                </a:cubicBezTo>
                <a:close/>
                <a:moveTo>
                  <a:pt x="1497649" y="577005"/>
                </a:moveTo>
                <a:cubicBezTo>
                  <a:pt x="1497696" y="577013"/>
                  <a:pt x="1497744" y="577020"/>
                  <a:pt x="1497801" y="577029"/>
                </a:cubicBezTo>
                <a:cubicBezTo>
                  <a:pt x="1501068" y="577590"/>
                  <a:pt x="1503259" y="580692"/>
                  <a:pt x="1502697" y="583958"/>
                </a:cubicBezTo>
                <a:cubicBezTo>
                  <a:pt x="1502687" y="584036"/>
                  <a:pt x="1502678" y="584113"/>
                  <a:pt x="1502659" y="584190"/>
                </a:cubicBezTo>
                <a:cubicBezTo>
                  <a:pt x="1502106" y="587405"/>
                  <a:pt x="1499049" y="589561"/>
                  <a:pt x="1495839" y="589007"/>
                </a:cubicBezTo>
                <a:cubicBezTo>
                  <a:pt x="1495458" y="588986"/>
                  <a:pt x="1495067" y="588928"/>
                  <a:pt x="1494696" y="588834"/>
                </a:cubicBezTo>
                <a:cubicBezTo>
                  <a:pt x="1491429" y="588019"/>
                  <a:pt x="1489447" y="584711"/>
                  <a:pt x="1490257" y="581444"/>
                </a:cubicBezTo>
                <a:cubicBezTo>
                  <a:pt x="1491076" y="578178"/>
                  <a:pt x="1494381" y="576190"/>
                  <a:pt x="1497649" y="577005"/>
                </a:cubicBezTo>
                <a:close/>
                <a:moveTo>
                  <a:pt x="1269620" y="572718"/>
                </a:moveTo>
                <a:lnTo>
                  <a:pt x="1269905" y="572718"/>
                </a:lnTo>
                <a:cubicBezTo>
                  <a:pt x="1269915" y="572720"/>
                  <a:pt x="1269924" y="572722"/>
                  <a:pt x="1269934" y="572724"/>
                </a:cubicBezTo>
                <a:cubicBezTo>
                  <a:pt x="1277525" y="573944"/>
                  <a:pt x="1282678" y="581080"/>
                  <a:pt x="1281459" y="588663"/>
                </a:cubicBezTo>
                <a:cubicBezTo>
                  <a:pt x="1280240" y="596246"/>
                  <a:pt x="1273106" y="601404"/>
                  <a:pt x="1265514" y="600183"/>
                </a:cubicBezTo>
                <a:cubicBezTo>
                  <a:pt x="1257932" y="598963"/>
                  <a:pt x="1252779" y="591826"/>
                  <a:pt x="1253999" y="584244"/>
                </a:cubicBezTo>
                <a:cubicBezTo>
                  <a:pt x="1255170" y="576773"/>
                  <a:pt x="1262133" y="571635"/>
                  <a:pt x="1269620" y="572718"/>
                </a:cubicBezTo>
                <a:close/>
                <a:moveTo>
                  <a:pt x="1633284" y="569957"/>
                </a:moveTo>
                <a:cubicBezTo>
                  <a:pt x="1635199" y="570250"/>
                  <a:pt x="1636523" y="572039"/>
                  <a:pt x="1636237" y="573957"/>
                </a:cubicBezTo>
                <a:cubicBezTo>
                  <a:pt x="1636228" y="574015"/>
                  <a:pt x="1636218" y="574074"/>
                  <a:pt x="1636209" y="574132"/>
                </a:cubicBezTo>
                <a:cubicBezTo>
                  <a:pt x="1635885" y="575997"/>
                  <a:pt x="1634104" y="577241"/>
                  <a:pt x="1632237" y="576910"/>
                </a:cubicBezTo>
                <a:cubicBezTo>
                  <a:pt x="1632075" y="576897"/>
                  <a:pt x="1631913" y="576873"/>
                  <a:pt x="1631760" y="576838"/>
                </a:cubicBezTo>
                <a:cubicBezTo>
                  <a:pt x="1629855" y="576416"/>
                  <a:pt x="1628655" y="574534"/>
                  <a:pt x="1629084" y="572633"/>
                </a:cubicBezTo>
                <a:cubicBezTo>
                  <a:pt x="1629503" y="570733"/>
                  <a:pt x="1631389" y="569535"/>
                  <a:pt x="1633284" y="569957"/>
                </a:cubicBezTo>
                <a:close/>
                <a:moveTo>
                  <a:pt x="1923511" y="567766"/>
                </a:moveTo>
                <a:cubicBezTo>
                  <a:pt x="1927378" y="568371"/>
                  <a:pt x="1930017" y="571996"/>
                  <a:pt x="1929417" y="575862"/>
                </a:cubicBezTo>
                <a:cubicBezTo>
                  <a:pt x="1928807" y="579728"/>
                  <a:pt x="1925188" y="582372"/>
                  <a:pt x="1921321" y="581768"/>
                </a:cubicBezTo>
                <a:cubicBezTo>
                  <a:pt x="1917472" y="581133"/>
                  <a:pt x="1914844" y="577530"/>
                  <a:pt x="1915415" y="573671"/>
                </a:cubicBezTo>
                <a:cubicBezTo>
                  <a:pt x="1915415" y="573647"/>
                  <a:pt x="1915425" y="573622"/>
                  <a:pt x="1915425" y="573597"/>
                </a:cubicBezTo>
                <a:cubicBezTo>
                  <a:pt x="1916053" y="569755"/>
                  <a:pt x="1919673" y="567144"/>
                  <a:pt x="1923511" y="567766"/>
                </a:cubicBezTo>
                <a:close/>
                <a:moveTo>
                  <a:pt x="1029590" y="567480"/>
                </a:moveTo>
                <a:cubicBezTo>
                  <a:pt x="1033615" y="568509"/>
                  <a:pt x="1036344" y="572250"/>
                  <a:pt x="1036095" y="576397"/>
                </a:cubicBezTo>
                <a:cubicBezTo>
                  <a:pt x="1035808" y="581176"/>
                  <a:pt x="1031702" y="584816"/>
                  <a:pt x="1026923" y="584529"/>
                </a:cubicBezTo>
                <a:cubicBezTo>
                  <a:pt x="1026373" y="584496"/>
                  <a:pt x="1025829" y="584411"/>
                  <a:pt x="1025296" y="584275"/>
                </a:cubicBezTo>
                <a:cubicBezTo>
                  <a:pt x="1020658" y="583089"/>
                  <a:pt x="1017860" y="578368"/>
                  <a:pt x="1019045" y="573730"/>
                </a:cubicBezTo>
                <a:cubicBezTo>
                  <a:pt x="1020231" y="569092"/>
                  <a:pt x="1024952" y="566294"/>
                  <a:pt x="1029590" y="567480"/>
                </a:cubicBezTo>
                <a:close/>
                <a:moveTo>
                  <a:pt x="2067815" y="567385"/>
                </a:moveTo>
                <a:cubicBezTo>
                  <a:pt x="2068110" y="567418"/>
                  <a:pt x="2068406" y="567465"/>
                  <a:pt x="2068701" y="567526"/>
                </a:cubicBezTo>
                <a:cubicBezTo>
                  <a:pt x="2073854" y="568599"/>
                  <a:pt x="2077159" y="573643"/>
                  <a:pt x="2076083" y="578792"/>
                </a:cubicBezTo>
                <a:cubicBezTo>
                  <a:pt x="2075007" y="583942"/>
                  <a:pt x="2069968" y="587249"/>
                  <a:pt x="2064815" y="586176"/>
                </a:cubicBezTo>
                <a:cubicBezTo>
                  <a:pt x="2059671" y="585105"/>
                  <a:pt x="2056357" y="580060"/>
                  <a:pt x="2057433" y="574910"/>
                </a:cubicBezTo>
                <a:cubicBezTo>
                  <a:pt x="2057442" y="574835"/>
                  <a:pt x="2057452" y="574759"/>
                  <a:pt x="2057471" y="574685"/>
                </a:cubicBezTo>
                <a:cubicBezTo>
                  <a:pt x="2058309" y="569812"/>
                  <a:pt x="2062938" y="566544"/>
                  <a:pt x="2067815" y="567385"/>
                </a:cubicBezTo>
                <a:close/>
                <a:moveTo>
                  <a:pt x="1565943" y="565099"/>
                </a:moveTo>
                <a:cubicBezTo>
                  <a:pt x="1566019" y="565110"/>
                  <a:pt x="1566105" y="565124"/>
                  <a:pt x="1566181" y="565137"/>
                </a:cubicBezTo>
                <a:cubicBezTo>
                  <a:pt x="1571362" y="566035"/>
                  <a:pt x="1574839" y="570964"/>
                  <a:pt x="1573944" y="576148"/>
                </a:cubicBezTo>
                <a:cubicBezTo>
                  <a:pt x="1573058" y="581238"/>
                  <a:pt x="1568286" y="584697"/>
                  <a:pt x="1563171" y="583947"/>
                </a:cubicBezTo>
                <a:cubicBezTo>
                  <a:pt x="1557970" y="583182"/>
                  <a:pt x="1554370" y="578343"/>
                  <a:pt x="1555132" y="573138"/>
                </a:cubicBezTo>
                <a:cubicBezTo>
                  <a:pt x="1555903" y="567933"/>
                  <a:pt x="1560742" y="564334"/>
                  <a:pt x="1565943" y="565099"/>
                </a:cubicBezTo>
                <a:close/>
                <a:moveTo>
                  <a:pt x="2478152" y="563575"/>
                </a:moveTo>
                <a:cubicBezTo>
                  <a:pt x="2481305" y="564083"/>
                  <a:pt x="2483458" y="567036"/>
                  <a:pt x="2482972" y="570190"/>
                </a:cubicBezTo>
                <a:cubicBezTo>
                  <a:pt x="2482486" y="573362"/>
                  <a:pt x="2479524" y="575540"/>
                  <a:pt x="2476352" y="575055"/>
                </a:cubicBezTo>
                <a:cubicBezTo>
                  <a:pt x="2473180" y="574570"/>
                  <a:pt x="2470999" y="571605"/>
                  <a:pt x="2471485" y="568433"/>
                </a:cubicBezTo>
                <a:cubicBezTo>
                  <a:pt x="2471485" y="568418"/>
                  <a:pt x="2471485" y="568402"/>
                  <a:pt x="2471494" y="568387"/>
                </a:cubicBezTo>
                <a:cubicBezTo>
                  <a:pt x="2471999" y="565219"/>
                  <a:pt x="2474980" y="563065"/>
                  <a:pt x="2478152" y="563575"/>
                </a:cubicBezTo>
                <a:close/>
                <a:moveTo>
                  <a:pt x="2281461" y="552811"/>
                </a:moveTo>
                <a:cubicBezTo>
                  <a:pt x="2288471" y="553981"/>
                  <a:pt x="2293253" y="560544"/>
                  <a:pt x="2292224" y="567575"/>
                </a:cubicBezTo>
                <a:cubicBezTo>
                  <a:pt x="2292214" y="567615"/>
                  <a:pt x="2292214" y="567655"/>
                  <a:pt x="2292205" y="567695"/>
                </a:cubicBezTo>
                <a:cubicBezTo>
                  <a:pt x="2291071" y="574706"/>
                  <a:pt x="2284471" y="579471"/>
                  <a:pt x="2277460" y="578338"/>
                </a:cubicBezTo>
                <a:cubicBezTo>
                  <a:pt x="2276831" y="578286"/>
                  <a:pt x="2276203" y="578189"/>
                  <a:pt x="2275584" y="578045"/>
                </a:cubicBezTo>
                <a:cubicBezTo>
                  <a:pt x="2268621" y="576423"/>
                  <a:pt x="2264287" y="569459"/>
                  <a:pt x="2265906" y="562492"/>
                </a:cubicBezTo>
                <a:cubicBezTo>
                  <a:pt x="2267525" y="555523"/>
                  <a:pt x="2274488" y="551189"/>
                  <a:pt x="2281461" y="552811"/>
                </a:cubicBezTo>
                <a:close/>
                <a:moveTo>
                  <a:pt x="941293" y="552430"/>
                </a:moveTo>
                <a:cubicBezTo>
                  <a:pt x="943345" y="552746"/>
                  <a:pt x="944752" y="554665"/>
                  <a:pt x="944437" y="556717"/>
                </a:cubicBezTo>
                <a:cubicBezTo>
                  <a:pt x="944121" y="558768"/>
                  <a:pt x="942202" y="560175"/>
                  <a:pt x="940150" y="559860"/>
                </a:cubicBezTo>
                <a:cubicBezTo>
                  <a:pt x="938099" y="559545"/>
                  <a:pt x="936692" y="557625"/>
                  <a:pt x="937007" y="555574"/>
                </a:cubicBezTo>
                <a:cubicBezTo>
                  <a:pt x="937322" y="553522"/>
                  <a:pt x="939242" y="552115"/>
                  <a:pt x="941293" y="552430"/>
                </a:cubicBezTo>
                <a:close/>
                <a:moveTo>
                  <a:pt x="1329342" y="549954"/>
                </a:moveTo>
                <a:cubicBezTo>
                  <a:pt x="1332504" y="550489"/>
                  <a:pt x="1334657" y="553448"/>
                  <a:pt x="1334200" y="556621"/>
                </a:cubicBezTo>
                <a:cubicBezTo>
                  <a:pt x="1334190" y="556700"/>
                  <a:pt x="1334181" y="556779"/>
                  <a:pt x="1334162" y="556858"/>
                </a:cubicBezTo>
                <a:cubicBezTo>
                  <a:pt x="1333609" y="559965"/>
                  <a:pt x="1330637" y="562033"/>
                  <a:pt x="1327532" y="561479"/>
                </a:cubicBezTo>
                <a:cubicBezTo>
                  <a:pt x="1324351" y="560979"/>
                  <a:pt x="1322179" y="557994"/>
                  <a:pt x="1322674" y="554812"/>
                </a:cubicBezTo>
                <a:cubicBezTo>
                  <a:pt x="1323170" y="551629"/>
                  <a:pt x="1326161" y="549454"/>
                  <a:pt x="1329342" y="549954"/>
                </a:cubicBezTo>
                <a:close/>
                <a:moveTo>
                  <a:pt x="2553400" y="544620"/>
                </a:moveTo>
                <a:cubicBezTo>
                  <a:pt x="2553838" y="544695"/>
                  <a:pt x="2554181" y="545039"/>
                  <a:pt x="2554257" y="545478"/>
                </a:cubicBezTo>
                <a:cubicBezTo>
                  <a:pt x="2554152" y="545806"/>
                  <a:pt x="2553895" y="546063"/>
                  <a:pt x="2553572" y="546165"/>
                </a:cubicBezTo>
                <a:cubicBezTo>
                  <a:pt x="2553019" y="546338"/>
                  <a:pt x="2552428" y="546030"/>
                  <a:pt x="2552257" y="545478"/>
                </a:cubicBezTo>
                <a:cubicBezTo>
                  <a:pt x="2552352" y="544936"/>
                  <a:pt x="2552857" y="544561"/>
                  <a:pt x="2553400" y="544620"/>
                </a:cubicBezTo>
                <a:close/>
                <a:moveTo>
                  <a:pt x="1174370" y="541858"/>
                </a:moveTo>
                <a:cubicBezTo>
                  <a:pt x="1174397" y="541861"/>
                  <a:pt x="1174423" y="541866"/>
                  <a:pt x="1174449" y="541870"/>
                </a:cubicBezTo>
                <a:cubicBezTo>
                  <a:pt x="1182604" y="543177"/>
                  <a:pt x="1188153" y="550847"/>
                  <a:pt x="1186848" y="559003"/>
                </a:cubicBezTo>
                <a:cubicBezTo>
                  <a:pt x="1185546" y="567126"/>
                  <a:pt x="1177925" y="572673"/>
                  <a:pt x="1169794" y="571414"/>
                </a:cubicBezTo>
                <a:cubicBezTo>
                  <a:pt x="1161632" y="570151"/>
                  <a:pt x="1156040" y="562510"/>
                  <a:pt x="1157304" y="554348"/>
                </a:cubicBezTo>
                <a:cubicBezTo>
                  <a:pt x="1158567" y="546186"/>
                  <a:pt x="1166208" y="540594"/>
                  <a:pt x="1174370" y="541858"/>
                </a:cubicBezTo>
                <a:close/>
                <a:moveTo>
                  <a:pt x="1861504" y="539191"/>
                </a:moveTo>
                <a:cubicBezTo>
                  <a:pt x="1865066" y="539947"/>
                  <a:pt x="1867495" y="543264"/>
                  <a:pt x="1867133" y="546890"/>
                </a:cubicBezTo>
                <a:cubicBezTo>
                  <a:pt x="1866743" y="550816"/>
                  <a:pt x="1863237" y="553681"/>
                  <a:pt x="1859313" y="553288"/>
                </a:cubicBezTo>
                <a:cubicBezTo>
                  <a:pt x="1855751" y="552533"/>
                  <a:pt x="1853322" y="549215"/>
                  <a:pt x="1853684" y="545589"/>
                </a:cubicBezTo>
                <a:cubicBezTo>
                  <a:pt x="1854074" y="541664"/>
                  <a:pt x="1857579" y="538799"/>
                  <a:pt x="1861504" y="539191"/>
                </a:cubicBezTo>
                <a:close/>
                <a:moveTo>
                  <a:pt x="2151444" y="534809"/>
                </a:moveTo>
                <a:cubicBezTo>
                  <a:pt x="2151520" y="534820"/>
                  <a:pt x="2151597" y="534831"/>
                  <a:pt x="2151673" y="534843"/>
                </a:cubicBezTo>
                <a:cubicBezTo>
                  <a:pt x="2157759" y="535792"/>
                  <a:pt x="2161922" y="541492"/>
                  <a:pt x="2160969" y="547573"/>
                </a:cubicBezTo>
                <a:cubicBezTo>
                  <a:pt x="2160036" y="553563"/>
                  <a:pt x="2154483" y="557707"/>
                  <a:pt x="2148473" y="556899"/>
                </a:cubicBezTo>
                <a:cubicBezTo>
                  <a:pt x="2142377" y="556079"/>
                  <a:pt x="2138090" y="550468"/>
                  <a:pt x="2138909" y="544368"/>
                </a:cubicBezTo>
                <a:cubicBezTo>
                  <a:pt x="2139738" y="538268"/>
                  <a:pt x="2145348" y="533988"/>
                  <a:pt x="2151444" y="534809"/>
                </a:cubicBezTo>
                <a:close/>
                <a:moveTo>
                  <a:pt x="1392397" y="529761"/>
                </a:moveTo>
                <a:cubicBezTo>
                  <a:pt x="1392416" y="529764"/>
                  <a:pt x="1392435" y="529767"/>
                  <a:pt x="1392454" y="529771"/>
                </a:cubicBezTo>
                <a:cubicBezTo>
                  <a:pt x="1393283" y="529919"/>
                  <a:pt x="1393835" y="530713"/>
                  <a:pt x="1393683" y="531541"/>
                </a:cubicBezTo>
                <a:cubicBezTo>
                  <a:pt x="1393530" y="532369"/>
                  <a:pt x="1392740" y="532919"/>
                  <a:pt x="1391911" y="532770"/>
                </a:cubicBezTo>
                <a:cubicBezTo>
                  <a:pt x="1391082" y="532621"/>
                  <a:pt x="1390530" y="531828"/>
                  <a:pt x="1390682" y="531000"/>
                </a:cubicBezTo>
                <a:cubicBezTo>
                  <a:pt x="1390692" y="530954"/>
                  <a:pt x="1390692" y="530909"/>
                  <a:pt x="1390701" y="530864"/>
                </a:cubicBezTo>
                <a:cubicBezTo>
                  <a:pt x="1390863" y="530093"/>
                  <a:pt x="1391625" y="529598"/>
                  <a:pt x="1392397" y="529761"/>
                </a:cubicBezTo>
                <a:close/>
                <a:moveTo>
                  <a:pt x="2011617" y="529189"/>
                </a:moveTo>
                <a:cubicBezTo>
                  <a:pt x="2016189" y="529925"/>
                  <a:pt x="2019304" y="534233"/>
                  <a:pt x="2018571" y="538809"/>
                </a:cubicBezTo>
                <a:cubicBezTo>
                  <a:pt x="2017837" y="543386"/>
                  <a:pt x="2013522" y="546499"/>
                  <a:pt x="2008950" y="545763"/>
                </a:cubicBezTo>
                <a:cubicBezTo>
                  <a:pt x="2004378" y="545026"/>
                  <a:pt x="2001264" y="540719"/>
                  <a:pt x="2001997" y="536142"/>
                </a:cubicBezTo>
                <a:cubicBezTo>
                  <a:pt x="2002730" y="531566"/>
                  <a:pt x="2007045" y="528453"/>
                  <a:pt x="2011617" y="529189"/>
                </a:cubicBezTo>
                <a:close/>
                <a:moveTo>
                  <a:pt x="2360138" y="527856"/>
                </a:moveTo>
                <a:cubicBezTo>
                  <a:pt x="2366557" y="528974"/>
                  <a:pt x="2370987" y="534909"/>
                  <a:pt x="2370234" y="541381"/>
                </a:cubicBezTo>
                <a:cubicBezTo>
                  <a:pt x="2370215" y="541550"/>
                  <a:pt x="2370186" y="541717"/>
                  <a:pt x="2370158" y="541885"/>
                </a:cubicBezTo>
                <a:cubicBezTo>
                  <a:pt x="2369053" y="548527"/>
                  <a:pt x="2362776" y="553015"/>
                  <a:pt x="2356128" y="551908"/>
                </a:cubicBezTo>
                <a:cubicBezTo>
                  <a:pt x="2349489" y="550802"/>
                  <a:pt x="2345002" y="544521"/>
                  <a:pt x="2346107" y="537879"/>
                </a:cubicBezTo>
                <a:cubicBezTo>
                  <a:pt x="2347212" y="531237"/>
                  <a:pt x="2353499" y="526750"/>
                  <a:pt x="2360138" y="527856"/>
                </a:cubicBezTo>
                <a:close/>
                <a:moveTo>
                  <a:pt x="1796162" y="522332"/>
                </a:moveTo>
                <a:cubicBezTo>
                  <a:pt x="1797238" y="522525"/>
                  <a:pt x="1797952" y="523541"/>
                  <a:pt x="1797781" y="524618"/>
                </a:cubicBezTo>
                <a:cubicBezTo>
                  <a:pt x="1797772" y="524697"/>
                  <a:pt x="1797762" y="524776"/>
                  <a:pt x="1797743" y="524854"/>
                </a:cubicBezTo>
                <a:cubicBezTo>
                  <a:pt x="1797533" y="525883"/>
                  <a:pt x="1796524" y="526545"/>
                  <a:pt x="1795495" y="526332"/>
                </a:cubicBezTo>
                <a:cubicBezTo>
                  <a:pt x="1794438" y="526099"/>
                  <a:pt x="1793704" y="525127"/>
                  <a:pt x="1793780" y="524046"/>
                </a:cubicBezTo>
                <a:cubicBezTo>
                  <a:pt x="1793971" y="522921"/>
                  <a:pt x="1795038" y="522159"/>
                  <a:pt x="1796162" y="522332"/>
                </a:cubicBezTo>
                <a:close/>
                <a:moveTo>
                  <a:pt x="1081406" y="518998"/>
                </a:moveTo>
                <a:cubicBezTo>
                  <a:pt x="1088022" y="520071"/>
                  <a:pt x="1092531" y="526282"/>
                  <a:pt x="1091502" y="532905"/>
                </a:cubicBezTo>
                <a:cubicBezTo>
                  <a:pt x="1091498" y="532931"/>
                  <a:pt x="1091494" y="532958"/>
                  <a:pt x="1091490" y="532984"/>
                </a:cubicBezTo>
                <a:cubicBezTo>
                  <a:pt x="1090413" y="539630"/>
                  <a:pt x="1084151" y="544145"/>
                  <a:pt x="1077503" y="543068"/>
                </a:cubicBezTo>
                <a:cubicBezTo>
                  <a:pt x="1070857" y="541991"/>
                  <a:pt x="1066342" y="535729"/>
                  <a:pt x="1067420" y="529082"/>
                </a:cubicBezTo>
                <a:cubicBezTo>
                  <a:pt x="1068498" y="522436"/>
                  <a:pt x="1074759" y="517921"/>
                  <a:pt x="1081406" y="518998"/>
                </a:cubicBezTo>
                <a:close/>
                <a:moveTo>
                  <a:pt x="1458120" y="512806"/>
                </a:moveTo>
                <a:cubicBezTo>
                  <a:pt x="1458530" y="512936"/>
                  <a:pt x="1458806" y="513326"/>
                  <a:pt x="1458787" y="513759"/>
                </a:cubicBezTo>
                <a:cubicBezTo>
                  <a:pt x="1458692" y="514143"/>
                  <a:pt x="1458320" y="514391"/>
                  <a:pt x="1457930" y="514330"/>
                </a:cubicBezTo>
                <a:cubicBezTo>
                  <a:pt x="1457853" y="514333"/>
                  <a:pt x="1457777" y="514325"/>
                  <a:pt x="1457711" y="514303"/>
                </a:cubicBezTo>
                <a:cubicBezTo>
                  <a:pt x="1457358" y="514197"/>
                  <a:pt x="1457158" y="513825"/>
                  <a:pt x="1457263" y="513473"/>
                </a:cubicBezTo>
                <a:cubicBezTo>
                  <a:pt x="1457377" y="513094"/>
                  <a:pt x="1457720" y="512828"/>
                  <a:pt x="1458120" y="512806"/>
                </a:cubicBezTo>
                <a:close/>
                <a:moveTo>
                  <a:pt x="1728916" y="507854"/>
                </a:moveTo>
                <a:cubicBezTo>
                  <a:pt x="1729097" y="507752"/>
                  <a:pt x="1729307" y="507752"/>
                  <a:pt x="1729488" y="507854"/>
                </a:cubicBezTo>
                <a:cubicBezTo>
                  <a:pt x="1729678" y="507949"/>
                  <a:pt x="1729488" y="508425"/>
                  <a:pt x="1729488" y="508425"/>
                </a:cubicBezTo>
                <a:cubicBezTo>
                  <a:pt x="1729307" y="508527"/>
                  <a:pt x="1729097" y="508527"/>
                  <a:pt x="1728916" y="508425"/>
                </a:cubicBezTo>
                <a:cubicBezTo>
                  <a:pt x="1728916" y="507854"/>
                  <a:pt x="1728916" y="507854"/>
                  <a:pt x="1728916" y="507854"/>
                </a:cubicBezTo>
                <a:close/>
                <a:moveTo>
                  <a:pt x="1232187" y="505568"/>
                </a:moveTo>
                <a:cubicBezTo>
                  <a:pt x="1232225" y="505574"/>
                  <a:pt x="1232253" y="505579"/>
                  <a:pt x="1232291" y="505585"/>
                </a:cubicBezTo>
                <a:cubicBezTo>
                  <a:pt x="1240445" y="506908"/>
                  <a:pt x="1245979" y="514589"/>
                  <a:pt x="1244655" y="522741"/>
                </a:cubicBezTo>
                <a:cubicBezTo>
                  <a:pt x="1243340" y="530894"/>
                  <a:pt x="1235654" y="536430"/>
                  <a:pt x="1227500" y="535107"/>
                </a:cubicBezTo>
                <a:cubicBezTo>
                  <a:pt x="1219347" y="533784"/>
                  <a:pt x="1213813" y="526103"/>
                  <a:pt x="1215137" y="517950"/>
                </a:cubicBezTo>
                <a:cubicBezTo>
                  <a:pt x="1215146" y="517860"/>
                  <a:pt x="1215165" y="517770"/>
                  <a:pt x="1215175" y="517680"/>
                </a:cubicBezTo>
                <a:cubicBezTo>
                  <a:pt x="1216527" y="509639"/>
                  <a:pt x="1224147" y="504216"/>
                  <a:pt x="1232187" y="505568"/>
                </a:cubicBezTo>
                <a:close/>
                <a:moveTo>
                  <a:pt x="2233359" y="504996"/>
                </a:moveTo>
                <a:cubicBezTo>
                  <a:pt x="2240017" y="506022"/>
                  <a:pt x="2244580" y="512249"/>
                  <a:pt x="2243551" y="518903"/>
                </a:cubicBezTo>
                <a:cubicBezTo>
                  <a:pt x="2242436" y="525532"/>
                  <a:pt x="2236188" y="530031"/>
                  <a:pt x="2229549" y="528999"/>
                </a:cubicBezTo>
                <a:cubicBezTo>
                  <a:pt x="2223748" y="527588"/>
                  <a:pt x="2219824" y="522180"/>
                  <a:pt x="2220272" y="516225"/>
                </a:cubicBezTo>
                <a:cubicBezTo>
                  <a:pt x="2220786" y="509512"/>
                  <a:pt x="2226644" y="504484"/>
                  <a:pt x="2233359" y="504996"/>
                </a:cubicBezTo>
                <a:close/>
                <a:moveTo>
                  <a:pt x="2437766" y="504424"/>
                </a:moveTo>
                <a:cubicBezTo>
                  <a:pt x="2437785" y="504427"/>
                  <a:pt x="2437804" y="504431"/>
                  <a:pt x="2437833" y="504434"/>
                </a:cubicBezTo>
                <a:cubicBezTo>
                  <a:pt x="2443490" y="505342"/>
                  <a:pt x="2447339" y="510669"/>
                  <a:pt x="2446434" y="516330"/>
                </a:cubicBezTo>
                <a:cubicBezTo>
                  <a:pt x="2445529" y="521967"/>
                  <a:pt x="2440242" y="525816"/>
                  <a:pt x="2434604" y="524946"/>
                </a:cubicBezTo>
                <a:cubicBezTo>
                  <a:pt x="2428936" y="524071"/>
                  <a:pt x="2425050" y="518769"/>
                  <a:pt x="2425926" y="513101"/>
                </a:cubicBezTo>
                <a:cubicBezTo>
                  <a:pt x="2426793" y="507435"/>
                  <a:pt x="2432099" y="503550"/>
                  <a:pt x="2437766" y="504424"/>
                </a:cubicBezTo>
                <a:close/>
                <a:moveTo>
                  <a:pt x="990252" y="502233"/>
                </a:moveTo>
                <a:cubicBezTo>
                  <a:pt x="990301" y="502241"/>
                  <a:pt x="990352" y="502249"/>
                  <a:pt x="990401" y="502257"/>
                </a:cubicBezTo>
                <a:cubicBezTo>
                  <a:pt x="993667" y="502818"/>
                  <a:pt x="995861" y="505920"/>
                  <a:pt x="995300" y="509187"/>
                </a:cubicBezTo>
                <a:cubicBezTo>
                  <a:pt x="994764" y="512495"/>
                  <a:pt x="991658" y="514749"/>
                  <a:pt x="988347" y="514235"/>
                </a:cubicBezTo>
                <a:cubicBezTo>
                  <a:pt x="985067" y="513652"/>
                  <a:pt x="982837" y="510580"/>
                  <a:pt x="983298" y="507282"/>
                </a:cubicBezTo>
                <a:cubicBezTo>
                  <a:pt x="983835" y="503974"/>
                  <a:pt x="986940" y="501719"/>
                  <a:pt x="990252" y="502233"/>
                </a:cubicBezTo>
                <a:close/>
                <a:moveTo>
                  <a:pt x="1951419" y="500329"/>
                </a:moveTo>
                <a:cubicBezTo>
                  <a:pt x="1953334" y="500622"/>
                  <a:pt x="1954658" y="502411"/>
                  <a:pt x="1954372" y="504329"/>
                </a:cubicBezTo>
                <a:cubicBezTo>
                  <a:pt x="1954362" y="504387"/>
                  <a:pt x="1954353" y="504446"/>
                  <a:pt x="1954343" y="504504"/>
                </a:cubicBezTo>
                <a:cubicBezTo>
                  <a:pt x="1954019" y="506369"/>
                  <a:pt x="1952238" y="507613"/>
                  <a:pt x="1950371" y="507282"/>
                </a:cubicBezTo>
                <a:cubicBezTo>
                  <a:pt x="1950352" y="507279"/>
                  <a:pt x="1950333" y="507276"/>
                  <a:pt x="1950305" y="507274"/>
                </a:cubicBezTo>
                <a:cubicBezTo>
                  <a:pt x="1948381" y="506995"/>
                  <a:pt x="1947047" y="505208"/>
                  <a:pt x="1947323" y="503282"/>
                </a:cubicBezTo>
                <a:cubicBezTo>
                  <a:pt x="1947666" y="501350"/>
                  <a:pt x="1949476" y="500041"/>
                  <a:pt x="1951419" y="500329"/>
                </a:cubicBezTo>
                <a:close/>
                <a:moveTo>
                  <a:pt x="1525557" y="500329"/>
                </a:moveTo>
                <a:cubicBezTo>
                  <a:pt x="1525605" y="500333"/>
                  <a:pt x="1525643" y="500341"/>
                  <a:pt x="1525691" y="500350"/>
                </a:cubicBezTo>
                <a:cubicBezTo>
                  <a:pt x="1526462" y="500513"/>
                  <a:pt x="1526957" y="501271"/>
                  <a:pt x="1526795" y="502043"/>
                </a:cubicBezTo>
                <a:cubicBezTo>
                  <a:pt x="1526786" y="502088"/>
                  <a:pt x="1526786" y="502134"/>
                  <a:pt x="1526776" y="502178"/>
                </a:cubicBezTo>
                <a:cubicBezTo>
                  <a:pt x="1526615" y="502950"/>
                  <a:pt x="1525852" y="503444"/>
                  <a:pt x="1525081" y="503281"/>
                </a:cubicBezTo>
                <a:cubicBezTo>
                  <a:pt x="1525033" y="503277"/>
                  <a:pt x="1524995" y="503269"/>
                  <a:pt x="1524948" y="503259"/>
                </a:cubicBezTo>
                <a:cubicBezTo>
                  <a:pt x="1524176" y="503097"/>
                  <a:pt x="1523681" y="502339"/>
                  <a:pt x="1523843" y="501567"/>
                </a:cubicBezTo>
                <a:cubicBezTo>
                  <a:pt x="1523986" y="500760"/>
                  <a:pt x="1524748" y="500213"/>
                  <a:pt x="1525557" y="500329"/>
                </a:cubicBezTo>
                <a:close/>
                <a:moveTo>
                  <a:pt x="1661955" y="497853"/>
                </a:moveTo>
                <a:cubicBezTo>
                  <a:pt x="1662746" y="498078"/>
                  <a:pt x="1663270" y="498839"/>
                  <a:pt x="1663194" y="499662"/>
                </a:cubicBezTo>
                <a:cubicBezTo>
                  <a:pt x="1663003" y="500442"/>
                  <a:pt x="1662279" y="500969"/>
                  <a:pt x="1661479" y="500901"/>
                </a:cubicBezTo>
                <a:cubicBezTo>
                  <a:pt x="1661431" y="500896"/>
                  <a:pt x="1661393" y="500888"/>
                  <a:pt x="1661346" y="500879"/>
                </a:cubicBezTo>
                <a:cubicBezTo>
                  <a:pt x="1660574" y="500716"/>
                  <a:pt x="1660079" y="499959"/>
                  <a:pt x="1660241" y="499186"/>
                </a:cubicBezTo>
                <a:cubicBezTo>
                  <a:pt x="1660241" y="499179"/>
                  <a:pt x="1660241" y="499170"/>
                  <a:pt x="1660241" y="499162"/>
                </a:cubicBezTo>
                <a:cubicBezTo>
                  <a:pt x="1660355" y="498328"/>
                  <a:pt x="1661117" y="497742"/>
                  <a:pt x="1661955" y="497853"/>
                </a:cubicBezTo>
                <a:close/>
                <a:moveTo>
                  <a:pt x="1593947" y="494233"/>
                </a:moveTo>
                <a:cubicBezTo>
                  <a:pt x="1595556" y="494524"/>
                  <a:pt x="1596652" y="496039"/>
                  <a:pt x="1596423" y="497662"/>
                </a:cubicBezTo>
                <a:cubicBezTo>
                  <a:pt x="1596414" y="497714"/>
                  <a:pt x="1596414" y="497766"/>
                  <a:pt x="1596404" y="497819"/>
                </a:cubicBezTo>
                <a:cubicBezTo>
                  <a:pt x="1596128" y="499426"/>
                  <a:pt x="1594604" y="500508"/>
                  <a:pt x="1592994" y="500233"/>
                </a:cubicBezTo>
                <a:cubicBezTo>
                  <a:pt x="1591327" y="499942"/>
                  <a:pt x="1590194" y="498385"/>
                  <a:pt x="1590422" y="496709"/>
                </a:cubicBezTo>
                <a:cubicBezTo>
                  <a:pt x="1590708" y="495053"/>
                  <a:pt x="1592289" y="493945"/>
                  <a:pt x="1593947" y="494233"/>
                </a:cubicBezTo>
                <a:close/>
                <a:moveTo>
                  <a:pt x="2097724" y="492614"/>
                </a:moveTo>
                <a:cubicBezTo>
                  <a:pt x="2103763" y="493504"/>
                  <a:pt x="2107963" y="499089"/>
                  <a:pt x="2107144" y="505139"/>
                </a:cubicBezTo>
                <a:cubicBezTo>
                  <a:pt x="2106316" y="511238"/>
                  <a:pt x="2100696" y="515510"/>
                  <a:pt x="2094600" y="514681"/>
                </a:cubicBezTo>
                <a:cubicBezTo>
                  <a:pt x="2088504" y="513853"/>
                  <a:pt x="2084227" y="508237"/>
                  <a:pt x="2085056" y="502139"/>
                </a:cubicBezTo>
                <a:cubicBezTo>
                  <a:pt x="2085065" y="502033"/>
                  <a:pt x="2085084" y="501928"/>
                  <a:pt x="2085103" y="501822"/>
                </a:cubicBezTo>
                <a:cubicBezTo>
                  <a:pt x="2086046" y="495794"/>
                  <a:pt x="2091695" y="491671"/>
                  <a:pt x="2097724" y="492614"/>
                </a:cubicBezTo>
                <a:close/>
                <a:moveTo>
                  <a:pt x="901003" y="487089"/>
                </a:moveTo>
                <a:cubicBezTo>
                  <a:pt x="901180" y="486987"/>
                  <a:pt x="901397" y="486987"/>
                  <a:pt x="901575" y="487089"/>
                </a:cubicBezTo>
                <a:cubicBezTo>
                  <a:pt x="901575" y="487184"/>
                  <a:pt x="901575" y="487660"/>
                  <a:pt x="901575" y="487660"/>
                </a:cubicBezTo>
                <a:cubicBezTo>
                  <a:pt x="901397" y="487762"/>
                  <a:pt x="901180" y="487762"/>
                  <a:pt x="901003" y="487660"/>
                </a:cubicBezTo>
                <a:cubicBezTo>
                  <a:pt x="901003" y="487565"/>
                  <a:pt x="901003" y="487089"/>
                  <a:pt x="901003" y="487089"/>
                </a:cubicBezTo>
                <a:close/>
                <a:moveTo>
                  <a:pt x="2514442" y="484231"/>
                </a:moveTo>
                <a:cubicBezTo>
                  <a:pt x="2514823" y="484252"/>
                  <a:pt x="2515213" y="484310"/>
                  <a:pt x="2515585" y="484404"/>
                </a:cubicBezTo>
                <a:cubicBezTo>
                  <a:pt x="2518852" y="485218"/>
                  <a:pt x="2520833" y="488527"/>
                  <a:pt x="2520024" y="491794"/>
                </a:cubicBezTo>
                <a:cubicBezTo>
                  <a:pt x="2519205" y="495060"/>
                  <a:pt x="2515899" y="497048"/>
                  <a:pt x="2512632" y="496233"/>
                </a:cubicBezTo>
                <a:cubicBezTo>
                  <a:pt x="2512585" y="496225"/>
                  <a:pt x="2512537" y="496217"/>
                  <a:pt x="2512480" y="496209"/>
                </a:cubicBezTo>
                <a:cubicBezTo>
                  <a:pt x="2509213" y="495648"/>
                  <a:pt x="2507022" y="492546"/>
                  <a:pt x="2507584" y="489279"/>
                </a:cubicBezTo>
                <a:cubicBezTo>
                  <a:pt x="2507593" y="489202"/>
                  <a:pt x="2507603" y="489125"/>
                  <a:pt x="2507622" y="489048"/>
                </a:cubicBezTo>
                <a:cubicBezTo>
                  <a:pt x="2508175" y="485833"/>
                  <a:pt x="2511232" y="483677"/>
                  <a:pt x="2514442" y="484231"/>
                </a:cubicBezTo>
                <a:close/>
                <a:moveTo>
                  <a:pt x="1292099" y="482802"/>
                </a:moveTo>
                <a:cubicBezTo>
                  <a:pt x="1292108" y="482803"/>
                  <a:pt x="1292118" y="482804"/>
                  <a:pt x="1292118" y="482806"/>
                </a:cubicBezTo>
                <a:cubicBezTo>
                  <a:pt x="1295699" y="483391"/>
                  <a:pt x="1298128" y="486771"/>
                  <a:pt x="1297547" y="490353"/>
                </a:cubicBezTo>
                <a:cubicBezTo>
                  <a:pt x="1296956" y="493934"/>
                  <a:pt x="1293585" y="496364"/>
                  <a:pt x="1290003" y="495778"/>
                </a:cubicBezTo>
                <a:cubicBezTo>
                  <a:pt x="1286422" y="495193"/>
                  <a:pt x="1283993" y="491814"/>
                  <a:pt x="1284574" y="488232"/>
                </a:cubicBezTo>
                <a:cubicBezTo>
                  <a:pt x="1284583" y="488176"/>
                  <a:pt x="1284593" y="488120"/>
                  <a:pt x="1284602" y="488064"/>
                </a:cubicBezTo>
                <a:cubicBezTo>
                  <a:pt x="1285222" y="484541"/>
                  <a:pt x="1288574" y="482185"/>
                  <a:pt x="1292099" y="482802"/>
                </a:cubicBezTo>
                <a:close/>
                <a:moveTo>
                  <a:pt x="2314037" y="477183"/>
                </a:moveTo>
                <a:cubicBezTo>
                  <a:pt x="2314046" y="477184"/>
                  <a:pt x="2314056" y="477186"/>
                  <a:pt x="2314056" y="477187"/>
                </a:cubicBezTo>
                <a:cubicBezTo>
                  <a:pt x="2320809" y="478271"/>
                  <a:pt x="2325409" y="484623"/>
                  <a:pt x="2324324" y="491375"/>
                </a:cubicBezTo>
                <a:cubicBezTo>
                  <a:pt x="2323238" y="498118"/>
                  <a:pt x="2316904" y="502712"/>
                  <a:pt x="2310160" y="501642"/>
                </a:cubicBezTo>
                <a:cubicBezTo>
                  <a:pt x="2303407" y="500571"/>
                  <a:pt x="2298797" y="494228"/>
                  <a:pt x="2299863" y="487474"/>
                </a:cubicBezTo>
                <a:cubicBezTo>
                  <a:pt x="2300940" y="480719"/>
                  <a:pt x="2307283" y="476112"/>
                  <a:pt x="2314037" y="477183"/>
                </a:cubicBezTo>
                <a:close/>
                <a:moveTo>
                  <a:pt x="1136556" y="476516"/>
                </a:moveTo>
                <a:cubicBezTo>
                  <a:pt x="1144126" y="477734"/>
                  <a:pt x="1149282" y="484850"/>
                  <a:pt x="1148081" y="492423"/>
                </a:cubicBezTo>
                <a:cubicBezTo>
                  <a:pt x="1148079" y="492434"/>
                  <a:pt x="1148078" y="492445"/>
                  <a:pt x="1148076" y="492455"/>
                </a:cubicBezTo>
                <a:cubicBezTo>
                  <a:pt x="1146856" y="500038"/>
                  <a:pt x="1139719" y="505196"/>
                  <a:pt x="1132137" y="503976"/>
                </a:cubicBezTo>
                <a:cubicBezTo>
                  <a:pt x="1124554" y="502755"/>
                  <a:pt x="1119396" y="495618"/>
                  <a:pt x="1120617" y="488036"/>
                </a:cubicBezTo>
                <a:cubicBezTo>
                  <a:pt x="1121837" y="480454"/>
                  <a:pt x="1128973" y="475296"/>
                  <a:pt x="1136556" y="476516"/>
                </a:cubicBezTo>
                <a:close/>
                <a:moveTo>
                  <a:pt x="1888935" y="473849"/>
                </a:moveTo>
                <a:cubicBezTo>
                  <a:pt x="1889897" y="473997"/>
                  <a:pt x="1890574" y="474880"/>
                  <a:pt x="1890459" y="475849"/>
                </a:cubicBezTo>
                <a:cubicBezTo>
                  <a:pt x="1890269" y="476787"/>
                  <a:pt x="1889412" y="477440"/>
                  <a:pt x="1888459" y="477373"/>
                </a:cubicBezTo>
                <a:cubicBezTo>
                  <a:pt x="1888440" y="477371"/>
                  <a:pt x="1888430" y="477368"/>
                  <a:pt x="1888411" y="477366"/>
                </a:cubicBezTo>
                <a:cubicBezTo>
                  <a:pt x="1887430" y="477198"/>
                  <a:pt x="1886764" y="476263"/>
                  <a:pt x="1886935" y="475278"/>
                </a:cubicBezTo>
                <a:cubicBezTo>
                  <a:pt x="1886935" y="475262"/>
                  <a:pt x="1886945" y="475246"/>
                  <a:pt x="1886945" y="475231"/>
                </a:cubicBezTo>
                <a:cubicBezTo>
                  <a:pt x="1887116" y="474299"/>
                  <a:pt x="1888002" y="473680"/>
                  <a:pt x="1888935" y="473849"/>
                </a:cubicBezTo>
                <a:close/>
                <a:moveTo>
                  <a:pt x="2590356" y="464705"/>
                </a:moveTo>
                <a:cubicBezTo>
                  <a:pt x="2590499" y="464641"/>
                  <a:pt x="2590671" y="464641"/>
                  <a:pt x="2590814" y="464705"/>
                </a:cubicBezTo>
                <a:cubicBezTo>
                  <a:pt x="2591099" y="464831"/>
                  <a:pt x="2591233" y="465168"/>
                  <a:pt x="2591109" y="465458"/>
                </a:cubicBezTo>
                <a:cubicBezTo>
                  <a:pt x="2590985" y="465746"/>
                  <a:pt x="2590642" y="465879"/>
                  <a:pt x="2590356" y="465753"/>
                </a:cubicBezTo>
                <a:cubicBezTo>
                  <a:pt x="2590080" y="465706"/>
                  <a:pt x="2589880" y="465463"/>
                  <a:pt x="2589880" y="465181"/>
                </a:cubicBezTo>
                <a:cubicBezTo>
                  <a:pt x="2590061" y="465080"/>
                  <a:pt x="2590271" y="465080"/>
                  <a:pt x="2590452" y="465181"/>
                </a:cubicBezTo>
                <a:close/>
                <a:moveTo>
                  <a:pt x="1354583" y="460610"/>
                </a:moveTo>
                <a:cubicBezTo>
                  <a:pt x="1354602" y="460613"/>
                  <a:pt x="1354631" y="460616"/>
                  <a:pt x="1354650" y="460620"/>
                </a:cubicBezTo>
                <a:cubicBezTo>
                  <a:pt x="1356422" y="460899"/>
                  <a:pt x="1357622" y="462558"/>
                  <a:pt x="1357345" y="464324"/>
                </a:cubicBezTo>
                <a:cubicBezTo>
                  <a:pt x="1357050" y="466137"/>
                  <a:pt x="1355345" y="467372"/>
                  <a:pt x="1353535" y="467087"/>
                </a:cubicBezTo>
                <a:cubicBezTo>
                  <a:pt x="1353507" y="467081"/>
                  <a:pt x="1353469" y="467075"/>
                  <a:pt x="1353440" y="467070"/>
                </a:cubicBezTo>
                <a:cubicBezTo>
                  <a:pt x="1351678" y="466730"/>
                  <a:pt x="1350526" y="465033"/>
                  <a:pt x="1350868" y="463277"/>
                </a:cubicBezTo>
                <a:cubicBezTo>
                  <a:pt x="1350878" y="463216"/>
                  <a:pt x="1350887" y="463156"/>
                  <a:pt x="1350897" y="463096"/>
                </a:cubicBezTo>
                <a:cubicBezTo>
                  <a:pt x="1351230" y="461392"/>
                  <a:pt x="1352878" y="460278"/>
                  <a:pt x="1354583" y="460610"/>
                </a:cubicBezTo>
                <a:close/>
                <a:moveTo>
                  <a:pt x="2181924" y="460324"/>
                </a:moveTo>
                <a:cubicBezTo>
                  <a:pt x="2188268" y="461531"/>
                  <a:pt x="2192497" y="467573"/>
                  <a:pt x="2191449" y="473945"/>
                </a:cubicBezTo>
                <a:cubicBezTo>
                  <a:pt x="2191430" y="474045"/>
                  <a:pt x="2191411" y="474146"/>
                  <a:pt x="2191392" y="474246"/>
                </a:cubicBezTo>
                <a:cubicBezTo>
                  <a:pt x="2190163" y="480705"/>
                  <a:pt x="2183934" y="484946"/>
                  <a:pt x="2177476" y="483718"/>
                </a:cubicBezTo>
                <a:cubicBezTo>
                  <a:pt x="2171018" y="482489"/>
                  <a:pt x="2166770" y="476256"/>
                  <a:pt x="2167999" y="469796"/>
                </a:cubicBezTo>
                <a:cubicBezTo>
                  <a:pt x="2169228" y="463336"/>
                  <a:pt x="2175466" y="459095"/>
                  <a:pt x="2181924" y="460324"/>
                </a:cubicBezTo>
                <a:close/>
                <a:moveTo>
                  <a:pt x="2040288" y="458324"/>
                </a:moveTo>
                <a:cubicBezTo>
                  <a:pt x="2040288" y="458325"/>
                  <a:pt x="2040297" y="458325"/>
                  <a:pt x="2040297" y="458325"/>
                </a:cubicBezTo>
                <a:cubicBezTo>
                  <a:pt x="2044450" y="459012"/>
                  <a:pt x="2047260" y="462935"/>
                  <a:pt x="2046575" y="467087"/>
                </a:cubicBezTo>
                <a:cubicBezTo>
                  <a:pt x="2045889" y="471234"/>
                  <a:pt x="2041974" y="474043"/>
                  <a:pt x="2037821" y="473364"/>
                </a:cubicBezTo>
                <a:cubicBezTo>
                  <a:pt x="2033668" y="472683"/>
                  <a:pt x="2030858" y="468765"/>
                  <a:pt x="2031534" y="464612"/>
                </a:cubicBezTo>
                <a:cubicBezTo>
                  <a:pt x="2032220" y="460459"/>
                  <a:pt x="2036135" y="457644"/>
                  <a:pt x="2040288" y="458324"/>
                </a:cubicBezTo>
                <a:close/>
                <a:moveTo>
                  <a:pt x="1823689" y="452608"/>
                </a:moveTo>
                <a:cubicBezTo>
                  <a:pt x="1823889" y="452466"/>
                  <a:pt x="1824156" y="452466"/>
                  <a:pt x="1824356" y="452608"/>
                </a:cubicBezTo>
                <a:cubicBezTo>
                  <a:pt x="1824642" y="452608"/>
                  <a:pt x="1825308" y="453180"/>
                  <a:pt x="1824737" y="453180"/>
                </a:cubicBezTo>
                <a:cubicBezTo>
                  <a:pt x="1824165" y="453180"/>
                  <a:pt x="1824165" y="453180"/>
                  <a:pt x="1824165" y="453180"/>
                </a:cubicBezTo>
                <a:cubicBezTo>
                  <a:pt x="1823889" y="453133"/>
                  <a:pt x="1823689" y="452890"/>
                  <a:pt x="1823689" y="452608"/>
                </a:cubicBezTo>
                <a:close/>
                <a:moveTo>
                  <a:pt x="1043211" y="452514"/>
                </a:moveTo>
                <a:cubicBezTo>
                  <a:pt x="1049484" y="453629"/>
                  <a:pt x="1053715" y="459554"/>
                  <a:pt x="1052736" y="465849"/>
                </a:cubicBezTo>
                <a:cubicBezTo>
                  <a:pt x="1052732" y="465870"/>
                  <a:pt x="1052729" y="465891"/>
                  <a:pt x="1052726" y="465913"/>
                </a:cubicBezTo>
                <a:cubicBezTo>
                  <a:pt x="1051652" y="472241"/>
                  <a:pt x="1045653" y="476500"/>
                  <a:pt x="1039326" y="475428"/>
                </a:cubicBezTo>
                <a:cubicBezTo>
                  <a:pt x="1032998" y="474354"/>
                  <a:pt x="1028739" y="468356"/>
                  <a:pt x="1029811" y="462028"/>
                </a:cubicBezTo>
                <a:cubicBezTo>
                  <a:pt x="1030885" y="455701"/>
                  <a:pt x="1036884" y="451441"/>
                  <a:pt x="1043211" y="452514"/>
                </a:cubicBezTo>
                <a:close/>
                <a:moveTo>
                  <a:pt x="2393570" y="451085"/>
                </a:moveTo>
                <a:cubicBezTo>
                  <a:pt x="2400066" y="452111"/>
                  <a:pt x="2404505" y="458209"/>
                  <a:pt x="2403476" y="464705"/>
                </a:cubicBezTo>
                <a:cubicBezTo>
                  <a:pt x="2402447" y="471203"/>
                  <a:pt x="2396351" y="475637"/>
                  <a:pt x="2389855" y="474612"/>
                </a:cubicBezTo>
                <a:cubicBezTo>
                  <a:pt x="2383359" y="473586"/>
                  <a:pt x="2378920" y="467488"/>
                  <a:pt x="2379949" y="460991"/>
                </a:cubicBezTo>
                <a:cubicBezTo>
                  <a:pt x="2380978" y="454494"/>
                  <a:pt x="2387074" y="450059"/>
                  <a:pt x="2393570" y="451085"/>
                </a:cubicBezTo>
                <a:close/>
                <a:moveTo>
                  <a:pt x="1193706" y="444893"/>
                </a:moveTo>
                <a:cubicBezTo>
                  <a:pt x="1197354" y="446209"/>
                  <a:pt x="1199840" y="449605"/>
                  <a:pt x="1199993" y="453482"/>
                </a:cubicBezTo>
                <a:cubicBezTo>
                  <a:pt x="1200202" y="458739"/>
                  <a:pt x="1196106" y="463166"/>
                  <a:pt x="1190849" y="463372"/>
                </a:cubicBezTo>
                <a:cubicBezTo>
                  <a:pt x="1189620" y="463419"/>
                  <a:pt x="1188401" y="463231"/>
                  <a:pt x="1187247" y="462815"/>
                </a:cubicBezTo>
                <a:cubicBezTo>
                  <a:pt x="1182298" y="461031"/>
                  <a:pt x="1179732" y="455574"/>
                  <a:pt x="1181516" y="450624"/>
                </a:cubicBezTo>
                <a:cubicBezTo>
                  <a:pt x="1183299" y="445675"/>
                  <a:pt x="1188753" y="443109"/>
                  <a:pt x="1193706" y="444893"/>
                </a:cubicBezTo>
                <a:close/>
                <a:moveTo>
                  <a:pt x="951390" y="436607"/>
                </a:moveTo>
                <a:cubicBezTo>
                  <a:pt x="951396" y="436608"/>
                  <a:pt x="951401" y="436609"/>
                  <a:pt x="951407" y="436609"/>
                </a:cubicBezTo>
                <a:cubicBezTo>
                  <a:pt x="953900" y="437008"/>
                  <a:pt x="955598" y="439352"/>
                  <a:pt x="955200" y="441845"/>
                </a:cubicBezTo>
                <a:cubicBezTo>
                  <a:pt x="954803" y="444332"/>
                  <a:pt x="952469" y="446030"/>
                  <a:pt x="949980" y="445641"/>
                </a:cubicBezTo>
                <a:cubicBezTo>
                  <a:pt x="947486" y="445252"/>
                  <a:pt x="945779" y="442914"/>
                  <a:pt x="946168" y="440419"/>
                </a:cubicBezTo>
                <a:cubicBezTo>
                  <a:pt x="946557" y="437925"/>
                  <a:pt x="948895" y="436217"/>
                  <a:pt x="951390" y="436607"/>
                </a:cubicBezTo>
                <a:close/>
                <a:moveTo>
                  <a:pt x="1979614" y="431177"/>
                </a:moveTo>
                <a:cubicBezTo>
                  <a:pt x="1979633" y="431180"/>
                  <a:pt x="1979642" y="431182"/>
                  <a:pt x="1979661" y="431185"/>
                </a:cubicBezTo>
                <a:cubicBezTo>
                  <a:pt x="1980595" y="431353"/>
                  <a:pt x="1981214" y="432246"/>
                  <a:pt x="1981042" y="433177"/>
                </a:cubicBezTo>
                <a:cubicBezTo>
                  <a:pt x="1981042" y="433377"/>
                  <a:pt x="1981014" y="433575"/>
                  <a:pt x="1980947" y="433764"/>
                </a:cubicBezTo>
                <a:cubicBezTo>
                  <a:pt x="1980623" y="434712"/>
                  <a:pt x="1979604" y="435219"/>
                  <a:pt x="1978652" y="434899"/>
                </a:cubicBezTo>
                <a:cubicBezTo>
                  <a:pt x="1977709" y="434579"/>
                  <a:pt x="1977194" y="433553"/>
                  <a:pt x="1977518" y="432606"/>
                </a:cubicBezTo>
                <a:cubicBezTo>
                  <a:pt x="1977709" y="431638"/>
                  <a:pt x="1978642" y="431003"/>
                  <a:pt x="1979614" y="431177"/>
                </a:cubicBezTo>
                <a:close/>
                <a:moveTo>
                  <a:pt x="2471580" y="430320"/>
                </a:moveTo>
                <a:cubicBezTo>
                  <a:pt x="2471590" y="430322"/>
                  <a:pt x="2471599" y="430323"/>
                  <a:pt x="2471609" y="430325"/>
                </a:cubicBezTo>
                <a:cubicBezTo>
                  <a:pt x="2475352" y="430912"/>
                  <a:pt x="2477905" y="434422"/>
                  <a:pt x="2477324" y="438164"/>
                </a:cubicBezTo>
                <a:cubicBezTo>
                  <a:pt x="2476733" y="441905"/>
                  <a:pt x="2473219" y="444462"/>
                  <a:pt x="2469485" y="443874"/>
                </a:cubicBezTo>
                <a:cubicBezTo>
                  <a:pt x="2465741" y="443286"/>
                  <a:pt x="2463179" y="439776"/>
                  <a:pt x="2463770" y="436035"/>
                </a:cubicBezTo>
                <a:cubicBezTo>
                  <a:pt x="2463779" y="435982"/>
                  <a:pt x="2463789" y="435928"/>
                  <a:pt x="2463798" y="435875"/>
                </a:cubicBezTo>
                <a:cubicBezTo>
                  <a:pt x="2464408" y="432191"/>
                  <a:pt x="2467894" y="429704"/>
                  <a:pt x="2471580" y="430320"/>
                </a:cubicBezTo>
                <a:close/>
                <a:moveTo>
                  <a:pt x="2264602" y="430130"/>
                </a:moveTo>
                <a:cubicBezTo>
                  <a:pt x="2264611" y="430131"/>
                  <a:pt x="2264621" y="430133"/>
                  <a:pt x="2264621" y="430134"/>
                </a:cubicBezTo>
                <a:cubicBezTo>
                  <a:pt x="2271374" y="431217"/>
                  <a:pt x="2275975" y="437570"/>
                  <a:pt x="2274889" y="444322"/>
                </a:cubicBezTo>
                <a:cubicBezTo>
                  <a:pt x="2273803" y="451065"/>
                  <a:pt x="2267469" y="455659"/>
                  <a:pt x="2260725" y="454589"/>
                </a:cubicBezTo>
                <a:cubicBezTo>
                  <a:pt x="2253972" y="453518"/>
                  <a:pt x="2249362" y="447175"/>
                  <a:pt x="2250428" y="440421"/>
                </a:cubicBezTo>
                <a:cubicBezTo>
                  <a:pt x="2251505" y="433666"/>
                  <a:pt x="2257849" y="429059"/>
                  <a:pt x="2264602" y="430130"/>
                </a:cubicBezTo>
                <a:close/>
                <a:moveTo>
                  <a:pt x="2127060" y="420605"/>
                </a:moveTo>
                <a:cubicBezTo>
                  <a:pt x="2132842" y="421579"/>
                  <a:pt x="2136776" y="426999"/>
                  <a:pt x="2135919" y="432797"/>
                </a:cubicBezTo>
                <a:cubicBezTo>
                  <a:pt x="2135919" y="432805"/>
                  <a:pt x="2135919" y="432812"/>
                  <a:pt x="2135919" y="432820"/>
                </a:cubicBezTo>
                <a:cubicBezTo>
                  <a:pt x="2134985" y="438639"/>
                  <a:pt x="2129518" y="442603"/>
                  <a:pt x="2123698" y="441674"/>
                </a:cubicBezTo>
                <a:cubicBezTo>
                  <a:pt x="2117878" y="440747"/>
                  <a:pt x="2113916" y="435278"/>
                  <a:pt x="2114849" y="429459"/>
                </a:cubicBezTo>
                <a:cubicBezTo>
                  <a:pt x="2115773" y="423642"/>
                  <a:pt x="2121240" y="419677"/>
                  <a:pt x="2127060" y="420605"/>
                </a:cubicBezTo>
                <a:close/>
                <a:moveTo>
                  <a:pt x="1254476" y="413556"/>
                </a:moveTo>
                <a:cubicBezTo>
                  <a:pt x="1259572" y="414432"/>
                  <a:pt x="1263029" y="419207"/>
                  <a:pt x="1262286" y="424319"/>
                </a:cubicBezTo>
                <a:cubicBezTo>
                  <a:pt x="1262277" y="424399"/>
                  <a:pt x="1262258" y="424478"/>
                  <a:pt x="1262248" y="424557"/>
                </a:cubicBezTo>
                <a:cubicBezTo>
                  <a:pt x="1261353" y="429741"/>
                  <a:pt x="1256428" y="433222"/>
                  <a:pt x="1251247" y="432330"/>
                </a:cubicBezTo>
                <a:cubicBezTo>
                  <a:pt x="1246065" y="431438"/>
                  <a:pt x="1242579" y="426512"/>
                  <a:pt x="1243474" y="421328"/>
                </a:cubicBezTo>
                <a:cubicBezTo>
                  <a:pt x="1244370" y="416144"/>
                  <a:pt x="1249294" y="412664"/>
                  <a:pt x="1254476" y="413556"/>
                </a:cubicBezTo>
                <a:close/>
                <a:moveTo>
                  <a:pt x="1098456" y="412413"/>
                </a:moveTo>
                <a:cubicBezTo>
                  <a:pt x="1104758" y="413481"/>
                  <a:pt x="1109015" y="419439"/>
                  <a:pt x="1107981" y="425748"/>
                </a:cubicBezTo>
                <a:cubicBezTo>
                  <a:pt x="1107977" y="425769"/>
                  <a:pt x="1107974" y="425790"/>
                  <a:pt x="1107971" y="425812"/>
                </a:cubicBezTo>
                <a:cubicBezTo>
                  <a:pt x="1106897" y="432140"/>
                  <a:pt x="1100898" y="436399"/>
                  <a:pt x="1094571" y="435327"/>
                </a:cubicBezTo>
                <a:cubicBezTo>
                  <a:pt x="1088243" y="434253"/>
                  <a:pt x="1083984" y="428255"/>
                  <a:pt x="1085056" y="421927"/>
                </a:cubicBezTo>
                <a:cubicBezTo>
                  <a:pt x="1086130" y="415600"/>
                  <a:pt x="1092129" y="411340"/>
                  <a:pt x="1098456" y="412413"/>
                </a:cubicBezTo>
                <a:close/>
                <a:moveTo>
                  <a:pt x="2549399" y="409079"/>
                </a:moveTo>
                <a:cubicBezTo>
                  <a:pt x="2549456" y="409086"/>
                  <a:pt x="2549503" y="409095"/>
                  <a:pt x="2549560" y="409105"/>
                </a:cubicBezTo>
                <a:cubicBezTo>
                  <a:pt x="2551008" y="409379"/>
                  <a:pt x="2551961" y="410776"/>
                  <a:pt x="2551685" y="412223"/>
                </a:cubicBezTo>
                <a:cubicBezTo>
                  <a:pt x="2551675" y="412408"/>
                  <a:pt x="2551646" y="412592"/>
                  <a:pt x="2551599" y="412771"/>
                </a:cubicBezTo>
                <a:cubicBezTo>
                  <a:pt x="2551208" y="414247"/>
                  <a:pt x="2549703" y="415128"/>
                  <a:pt x="2548227" y="414740"/>
                </a:cubicBezTo>
                <a:cubicBezTo>
                  <a:pt x="2546751" y="414352"/>
                  <a:pt x="2545865" y="412841"/>
                  <a:pt x="2546255" y="411365"/>
                </a:cubicBezTo>
                <a:cubicBezTo>
                  <a:pt x="2546265" y="411311"/>
                  <a:pt x="2546274" y="411257"/>
                  <a:pt x="2546284" y="411203"/>
                </a:cubicBezTo>
                <a:cubicBezTo>
                  <a:pt x="2546560" y="409756"/>
                  <a:pt x="2547951" y="408805"/>
                  <a:pt x="2549399" y="409079"/>
                </a:cubicBezTo>
                <a:close/>
                <a:moveTo>
                  <a:pt x="2345850" y="402698"/>
                </a:moveTo>
                <a:cubicBezTo>
                  <a:pt x="2352079" y="403674"/>
                  <a:pt x="2356347" y="409514"/>
                  <a:pt x="2355375" y="415747"/>
                </a:cubicBezTo>
                <a:cubicBezTo>
                  <a:pt x="2355375" y="415751"/>
                  <a:pt x="2355375" y="415755"/>
                  <a:pt x="2355375" y="415759"/>
                </a:cubicBezTo>
                <a:cubicBezTo>
                  <a:pt x="2354394" y="421995"/>
                  <a:pt x="2348546" y="426260"/>
                  <a:pt x="2342316" y="425282"/>
                </a:cubicBezTo>
                <a:cubicBezTo>
                  <a:pt x="2336078" y="424305"/>
                  <a:pt x="2331810" y="418458"/>
                  <a:pt x="2332791" y="412221"/>
                </a:cubicBezTo>
                <a:cubicBezTo>
                  <a:pt x="2333763" y="405984"/>
                  <a:pt x="2339611" y="401720"/>
                  <a:pt x="2345850" y="402698"/>
                </a:cubicBezTo>
                <a:close/>
                <a:moveTo>
                  <a:pt x="773939" y="399174"/>
                </a:moveTo>
                <a:cubicBezTo>
                  <a:pt x="774120" y="399088"/>
                  <a:pt x="774329" y="399088"/>
                  <a:pt x="774510" y="399174"/>
                </a:cubicBezTo>
                <a:cubicBezTo>
                  <a:pt x="774597" y="399224"/>
                  <a:pt x="774669" y="399295"/>
                  <a:pt x="774720" y="399383"/>
                </a:cubicBezTo>
                <a:cubicBezTo>
                  <a:pt x="774877" y="399656"/>
                  <a:pt x="774784" y="400006"/>
                  <a:pt x="774510" y="400163"/>
                </a:cubicBezTo>
                <a:cubicBezTo>
                  <a:pt x="774237" y="400321"/>
                  <a:pt x="773887" y="400228"/>
                  <a:pt x="773729" y="399955"/>
                </a:cubicBezTo>
                <a:cubicBezTo>
                  <a:pt x="773572" y="399681"/>
                  <a:pt x="773666" y="399332"/>
                  <a:pt x="773939" y="399174"/>
                </a:cubicBezTo>
                <a:close/>
                <a:moveTo>
                  <a:pt x="1004063" y="392696"/>
                </a:moveTo>
                <a:cubicBezTo>
                  <a:pt x="1006550" y="393093"/>
                  <a:pt x="1008248" y="395427"/>
                  <a:pt x="1007859" y="397916"/>
                </a:cubicBezTo>
                <a:cubicBezTo>
                  <a:pt x="1007470" y="400411"/>
                  <a:pt x="1005132" y="402117"/>
                  <a:pt x="1002637" y="401729"/>
                </a:cubicBezTo>
                <a:cubicBezTo>
                  <a:pt x="1000143" y="401339"/>
                  <a:pt x="998435" y="399001"/>
                  <a:pt x="998824" y="396506"/>
                </a:cubicBezTo>
                <a:cubicBezTo>
                  <a:pt x="999262" y="394034"/>
                  <a:pt x="1001576" y="392350"/>
                  <a:pt x="1004063" y="392696"/>
                </a:cubicBezTo>
                <a:close/>
                <a:moveTo>
                  <a:pt x="1316960" y="390601"/>
                </a:moveTo>
                <a:cubicBezTo>
                  <a:pt x="1317007" y="390609"/>
                  <a:pt x="1317055" y="390616"/>
                  <a:pt x="1317112" y="390625"/>
                </a:cubicBezTo>
                <a:cubicBezTo>
                  <a:pt x="1320379" y="391186"/>
                  <a:pt x="1322570" y="394288"/>
                  <a:pt x="1322008" y="397554"/>
                </a:cubicBezTo>
                <a:cubicBezTo>
                  <a:pt x="1321998" y="397632"/>
                  <a:pt x="1321989" y="397709"/>
                  <a:pt x="1321970" y="397786"/>
                </a:cubicBezTo>
                <a:cubicBezTo>
                  <a:pt x="1321417" y="401001"/>
                  <a:pt x="1318360" y="403157"/>
                  <a:pt x="1315150" y="402603"/>
                </a:cubicBezTo>
                <a:cubicBezTo>
                  <a:pt x="1314769" y="402582"/>
                  <a:pt x="1314378" y="402524"/>
                  <a:pt x="1314007" y="402430"/>
                </a:cubicBezTo>
                <a:cubicBezTo>
                  <a:pt x="1310740" y="401615"/>
                  <a:pt x="1308758" y="398307"/>
                  <a:pt x="1309568" y="395040"/>
                </a:cubicBezTo>
                <a:cubicBezTo>
                  <a:pt x="1310387" y="391774"/>
                  <a:pt x="1313692" y="389786"/>
                  <a:pt x="1316960" y="390601"/>
                </a:cubicBezTo>
                <a:close/>
                <a:moveTo>
                  <a:pt x="2068672" y="388981"/>
                </a:moveTo>
                <a:cubicBezTo>
                  <a:pt x="2071558" y="389468"/>
                  <a:pt x="2073511" y="392187"/>
                  <a:pt x="2073054" y="395077"/>
                </a:cubicBezTo>
                <a:cubicBezTo>
                  <a:pt x="2073054" y="395094"/>
                  <a:pt x="2073044" y="395111"/>
                  <a:pt x="2073044" y="395128"/>
                </a:cubicBezTo>
                <a:cubicBezTo>
                  <a:pt x="2072558" y="398033"/>
                  <a:pt x="2069806" y="399990"/>
                  <a:pt x="2066901" y="399501"/>
                </a:cubicBezTo>
                <a:cubicBezTo>
                  <a:pt x="2063995" y="399011"/>
                  <a:pt x="2062033" y="396259"/>
                  <a:pt x="2062529" y="393354"/>
                </a:cubicBezTo>
                <a:cubicBezTo>
                  <a:pt x="2063014" y="390450"/>
                  <a:pt x="2065767" y="388492"/>
                  <a:pt x="2068672" y="388981"/>
                </a:cubicBezTo>
                <a:close/>
                <a:moveTo>
                  <a:pt x="2211833" y="387267"/>
                </a:moveTo>
                <a:cubicBezTo>
                  <a:pt x="2218139" y="388335"/>
                  <a:pt x="2222387" y="394293"/>
                  <a:pt x="2221358" y="400602"/>
                </a:cubicBezTo>
                <a:cubicBezTo>
                  <a:pt x="2221358" y="400623"/>
                  <a:pt x="2221349" y="400644"/>
                  <a:pt x="2221349" y="400666"/>
                </a:cubicBezTo>
                <a:cubicBezTo>
                  <a:pt x="2220273" y="406994"/>
                  <a:pt x="2214272" y="411253"/>
                  <a:pt x="2207947" y="410181"/>
                </a:cubicBezTo>
                <a:cubicBezTo>
                  <a:pt x="2201623" y="409107"/>
                  <a:pt x="2197365" y="403109"/>
                  <a:pt x="2198432" y="396781"/>
                </a:cubicBezTo>
                <a:cubicBezTo>
                  <a:pt x="2199508" y="390454"/>
                  <a:pt x="2205509" y="386194"/>
                  <a:pt x="2211833" y="387267"/>
                </a:cubicBezTo>
                <a:close/>
                <a:moveTo>
                  <a:pt x="1155606" y="382219"/>
                </a:moveTo>
                <a:cubicBezTo>
                  <a:pt x="1155621" y="382221"/>
                  <a:pt x="1155637" y="382224"/>
                  <a:pt x="1155652" y="382227"/>
                </a:cubicBezTo>
                <a:cubicBezTo>
                  <a:pt x="1158820" y="382736"/>
                  <a:pt x="1160974" y="385719"/>
                  <a:pt x="1160464" y="388887"/>
                </a:cubicBezTo>
                <a:cubicBezTo>
                  <a:pt x="1159964" y="392069"/>
                  <a:pt x="1156979" y="394244"/>
                  <a:pt x="1153796" y="393744"/>
                </a:cubicBezTo>
                <a:cubicBezTo>
                  <a:pt x="1150614" y="393244"/>
                  <a:pt x="1148439" y="390259"/>
                  <a:pt x="1148939" y="387077"/>
                </a:cubicBezTo>
                <a:cubicBezTo>
                  <a:pt x="1148940" y="387062"/>
                  <a:pt x="1148943" y="387046"/>
                  <a:pt x="1148945" y="387031"/>
                </a:cubicBezTo>
                <a:cubicBezTo>
                  <a:pt x="1149456" y="383863"/>
                  <a:pt x="1152438" y="381709"/>
                  <a:pt x="1155606" y="382219"/>
                </a:cubicBezTo>
                <a:close/>
                <a:moveTo>
                  <a:pt x="688595" y="380504"/>
                </a:moveTo>
                <a:cubicBezTo>
                  <a:pt x="689008" y="380634"/>
                  <a:pt x="689282" y="381024"/>
                  <a:pt x="689262" y="381457"/>
                </a:cubicBezTo>
                <a:cubicBezTo>
                  <a:pt x="689258" y="381472"/>
                  <a:pt x="689255" y="381487"/>
                  <a:pt x="689251" y="381503"/>
                </a:cubicBezTo>
                <a:cubicBezTo>
                  <a:pt x="689136" y="381908"/>
                  <a:pt x="688715" y="382144"/>
                  <a:pt x="688310" y="382028"/>
                </a:cubicBezTo>
                <a:cubicBezTo>
                  <a:pt x="687926" y="381934"/>
                  <a:pt x="687677" y="381562"/>
                  <a:pt x="687738" y="381171"/>
                </a:cubicBezTo>
                <a:cubicBezTo>
                  <a:pt x="687857" y="380792"/>
                  <a:pt x="688198" y="380526"/>
                  <a:pt x="688595" y="380504"/>
                </a:cubicBezTo>
                <a:close/>
                <a:moveTo>
                  <a:pt x="2425574" y="379932"/>
                </a:moveTo>
                <a:cubicBezTo>
                  <a:pt x="2429308" y="380518"/>
                  <a:pt x="2431860" y="384010"/>
                  <a:pt x="2431289" y="387743"/>
                </a:cubicBezTo>
                <a:cubicBezTo>
                  <a:pt x="2431289" y="387752"/>
                  <a:pt x="2431289" y="387762"/>
                  <a:pt x="2431289" y="387771"/>
                </a:cubicBezTo>
                <a:cubicBezTo>
                  <a:pt x="2430698" y="391513"/>
                  <a:pt x="2427184" y="394070"/>
                  <a:pt x="2423450" y="393483"/>
                </a:cubicBezTo>
                <a:cubicBezTo>
                  <a:pt x="2419706" y="392894"/>
                  <a:pt x="2417144" y="389385"/>
                  <a:pt x="2417735" y="385643"/>
                </a:cubicBezTo>
                <a:cubicBezTo>
                  <a:pt x="2418325" y="381901"/>
                  <a:pt x="2421830" y="379345"/>
                  <a:pt x="2425574" y="379932"/>
                </a:cubicBezTo>
                <a:close/>
                <a:moveTo>
                  <a:pt x="1381253" y="374123"/>
                </a:moveTo>
                <a:cubicBezTo>
                  <a:pt x="1381301" y="374128"/>
                  <a:pt x="1381339" y="374135"/>
                  <a:pt x="1381386" y="374145"/>
                </a:cubicBezTo>
                <a:cubicBezTo>
                  <a:pt x="1382158" y="374308"/>
                  <a:pt x="1382653" y="375065"/>
                  <a:pt x="1382491" y="375837"/>
                </a:cubicBezTo>
                <a:cubicBezTo>
                  <a:pt x="1382491" y="375856"/>
                  <a:pt x="1382482" y="375874"/>
                  <a:pt x="1382482" y="375893"/>
                </a:cubicBezTo>
                <a:cubicBezTo>
                  <a:pt x="1382329" y="376721"/>
                  <a:pt x="1381539" y="377272"/>
                  <a:pt x="1380710" y="377122"/>
                </a:cubicBezTo>
                <a:cubicBezTo>
                  <a:pt x="1379881" y="376973"/>
                  <a:pt x="1379329" y="376180"/>
                  <a:pt x="1379481" y="375352"/>
                </a:cubicBezTo>
                <a:cubicBezTo>
                  <a:pt x="1379634" y="374524"/>
                  <a:pt x="1380424" y="373973"/>
                  <a:pt x="1381253" y="374123"/>
                </a:cubicBezTo>
                <a:close/>
                <a:moveTo>
                  <a:pt x="2007807" y="361264"/>
                </a:moveTo>
                <a:cubicBezTo>
                  <a:pt x="2008217" y="361394"/>
                  <a:pt x="2008493" y="361784"/>
                  <a:pt x="2008474" y="362217"/>
                </a:cubicBezTo>
                <a:cubicBezTo>
                  <a:pt x="2008474" y="362232"/>
                  <a:pt x="2008464" y="362247"/>
                  <a:pt x="2008464" y="362263"/>
                </a:cubicBezTo>
                <a:cubicBezTo>
                  <a:pt x="2008350" y="362668"/>
                  <a:pt x="2007931" y="362904"/>
                  <a:pt x="2007521" y="362788"/>
                </a:cubicBezTo>
                <a:cubicBezTo>
                  <a:pt x="2007474" y="362784"/>
                  <a:pt x="2007436" y="362775"/>
                  <a:pt x="2007398" y="362763"/>
                </a:cubicBezTo>
                <a:cubicBezTo>
                  <a:pt x="2007045" y="362656"/>
                  <a:pt x="2006845" y="362283"/>
                  <a:pt x="2006950" y="361931"/>
                </a:cubicBezTo>
                <a:cubicBezTo>
                  <a:pt x="2007064" y="361552"/>
                  <a:pt x="2007407" y="361286"/>
                  <a:pt x="2007807" y="361264"/>
                </a:cubicBezTo>
                <a:close/>
                <a:moveTo>
                  <a:pt x="2295177" y="356310"/>
                </a:moveTo>
                <a:cubicBezTo>
                  <a:pt x="2295206" y="356314"/>
                  <a:pt x="2295234" y="356318"/>
                  <a:pt x="2295253" y="356323"/>
                </a:cubicBezTo>
                <a:cubicBezTo>
                  <a:pt x="2301864" y="357341"/>
                  <a:pt x="2306388" y="363519"/>
                  <a:pt x="2305369" y="370122"/>
                </a:cubicBezTo>
                <a:cubicBezTo>
                  <a:pt x="2304293" y="376677"/>
                  <a:pt x="2298168" y="381165"/>
                  <a:pt x="2291596" y="380216"/>
                </a:cubicBezTo>
                <a:cubicBezTo>
                  <a:pt x="2284928" y="379254"/>
                  <a:pt x="2280309" y="373072"/>
                  <a:pt x="2281271" y="366407"/>
                </a:cubicBezTo>
                <a:cubicBezTo>
                  <a:pt x="2282347" y="359791"/>
                  <a:pt x="2288557" y="355282"/>
                  <a:pt x="2295177" y="356310"/>
                </a:cubicBezTo>
                <a:close/>
                <a:moveTo>
                  <a:pt x="1059404" y="354501"/>
                </a:moveTo>
                <a:cubicBezTo>
                  <a:pt x="1061070" y="354793"/>
                  <a:pt x="1062206" y="356350"/>
                  <a:pt x="1061975" y="358026"/>
                </a:cubicBezTo>
                <a:cubicBezTo>
                  <a:pt x="1061685" y="359682"/>
                  <a:pt x="1060108" y="360790"/>
                  <a:pt x="1058451" y="360502"/>
                </a:cubicBezTo>
                <a:cubicBezTo>
                  <a:pt x="1058425" y="360498"/>
                  <a:pt x="1058401" y="360495"/>
                  <a:pt x="1058375" y="360490"/>
                </a:cubicBezTo>
                <a:cubicBezTo>
                  <a:pt x="1056769" y="360210"/>
                  <a:pt x="1055694" y="358680"/>
                  <a:pt x="1055975" y="357073"/>
                </a:cubicBezTo>
                <a:cubicBezTo>
                  <a:pt x="1056265" y="355449"/>
                  <a:pt x="1057763" y="354325"/>
                  <a:pt x="1059404" y="354501"/>
                </a:cubicBezTo>
                <a:close/>
                <a:moveTo>
                  <a:pt x="2156207" y="348690"/>
                </a:moveTo>
                <a:cubicBezTo>
                  <a:pt x="2161883" y="349585"/>
                  <a:pt x="2165770" y="354915"/>
                  <a:pt x="2164874" y="360597"/>
                </a:cubicBezTo>
                <a:cubicBezTo>
                  <a:pt x="2163979" y="366278"/>
                  <a:pt x="2158645" y="370159"/>
                  <a:pt x="2152968" y="369264"/>
                </a:cubicBezTo>
                <a:cubicBezTo>
                  <a:pt x="2147291" y="368370"/>
                  <a:pt x="2143405" y="363040"/>
                  <a:pt x="2144300" y="357358"/>
                </a:cubicBezTo>
                <a:cubicBezTo>
                  <a:pt x="2145196" y="351677"/>
                  <a:pt x="2150530" y="347796"/>
                  <a:pt x="2156207" y="348690"/>
                </a:cubicBezTo>
                <a:close/>
                <a:moveTo>
                  <a:pt x="1216661" y="348215"/>
                </a:moveTo>
                <a:cubicBezTo>
                  <a:pt x="1216690" y="348219"/>
                  <a:pt x="1216718" y="348223"/>
                  <a:pt x="1216747" y="348228"/>
                </a:cubicBezTo>
                <a:cubicBezTo>
                  <a:pt x="1221319" y="348965"/>
                  <a:pt x="1224424" y="353268"/>
                  <a:pt x="1223691" y="357838"/>
                </a:cubicBezTo>
                <a:cubicBezTo>
                  <a:pt x="1222948" y="362408"/>
                  <a:pt x="1218643" y="365515"/>
                  <a:pt x="1214080" y="364778"/>
                </a:cubicBezTo>
                <a:cubicBezTo>
                  <a:pt x="1209508" y="364040"/>
                  <a:pt x="1206403" y="359738"/>
                  <a:pt x="1207136" y="355168"/>
                </a:cubicBezTo>
                <a:cubicBezTo>
                  <a:pt x="1207917" y="350660"/>
                  <a:pt x="1212127" y="347582"/>
                  <a:pt x="1216661" y="348215"/>
                </a:cubicBezTo>
                <a:close/>
                <a:moveTo>
                  <a:pt x="965487" y="329736"/>
                </a:moveTo>
                <a:cubicBezTo>
                  <a:pt x="965908" y="329736"/>
                  <a:pt x="966249" y="330077"/>
                  <a:pt x="966249" y="330498"/>
                </a:cubicBezTo>
                <a:cubicBezTo>
                  <a:pt x="966249" y="330919"/>
                  <a:pt x="965908" y="331260"/>
                  <a:pt x="965487" y="331260"/>
                </a:cubicBezTo>
                <a:cubicBezTo>
                  <a:pt x="965066" y="331260"/>
                  <a:pt x="964725" y="330919"/>
                  <a:pt x="964725" y="330498"/>
                </a:cubicBezTo>
                <a:cubicBezTo>
                  <a:pt x="964725" y="330077"/>
                  <a:pt x="965066" y="329736"/>
                  <a:pt x="965487" y="329736"/>
                </a:cubicBezTo>
                <a:close/>
                <a:moveTo>
                  <a:pt x="2377092" y="328879"/>
                </a:moveTo>
                <a:cubicBezTo>
                  <a:pt x="2377149" y="328888"/>
                  <a:pt x="2377206" y="328897"/>
                  <a:pt x="2377263" y="328908"/>
                </a:cubicBezTo>
                <a:cubicBezTo>
                  <a:pt x="2382864" y="329868"/>
                  <a:pt x="2386626" y="335186"/>
                  <a:pt x="2385664" y="340785"/>
                </a:cubicBezTo>
                <a:cubicBezTo>
                  <a:pt x="2385664" y="340791"/>
                  <a:pt x="2385664" y="340796"/>
                  <a:pt x="2385664" y="340802"/>
                </a:cubicBezTo>
                <a:cubicBezTo>
                  <a:pt x="2384740" y="346460"/>
                  <a:pt x="2379397" y="350297"/>
                  <a:pt x="2373739" y="349371"/>
                </a:cubicBezTo>
                <a:cubicBezTo>
                  <a:pt x="2368081" y="348445"/>
                  <a:pt x="2364242" y="343108"/>
                  <a:pt x="2365166" y="337449"/>
                </a:cubicBezTo>
                <a:cubicBezTo>
                  <a:pt x="2366100" y="331790"/>
                  <a:pt x="2371434" y="327953"/>
                  <a:pt x="2377092" y="328879"/>
                </a:cubicBezTo>
                <a:close/>
                <a:moveTo>
                  <a:pt x="1279145" y="323068"/>
                </a:moveTo>
                <a:cubicBezTo>
                  <a:pt x="1282736" y="323699"/>
                  <a:pt x="1285146" y="327092"/>
                  <a:pt x="1284575" y="330688"/>
                </a:cubicBezTo>
                <a:cubicBezTo>
                  <a:pt x="1283994" y="334262"/>
                  <a:pt x="1280622" y="336690"/>
                  <a:pt x="1277050" y="336118"/>
                </a:cubicBezTo>
                <a:cubicBezTo>
                  <a:pt x="1276993" y="336109"/>
                  <a:pt x="1276936" y="336100"/>
                  <a:pt x="1276878" y="336091"/>
                </a:cubicBezTo>
                <a:cubicBezTo>
                  <a:pt x="1273364" y="335473"/>
                  <a:pt x="1271002" y="332116"/>
                  <a:pt x="1271621" y="328593"/>
                </a:cubicBezTo>
                <a:cubicBezTo>
                  <a:pt x="1272202" y="325009"/>
                  <a:pt x="1275554" y="322554"/>
                  <a:pt x="1279145" y="323068"/>
                </a:cubicBezTo>
                <a:close/>
                <a:moveTo>
                  <a:pt x="2097056" y="319353"/>
                </a:moveTo>
                <a:cubicBezTo>
                  <a:pt x="2097152" y="319364"/>
                  <a:pt x="2097247" y="319378"/>
                  <a:pt x="2097333" y="319396"/>
                </a:cubicBezTo>
                <a:cubicBezTo>
                  <a:pt x="2099295" y="319777"/>
                  <a:pt x="2100581" y="321678"/>
                  <a:pt x="2100200" y="323640"/>
                </a:cubicBezTo>
                <a:cubicBezTo>
                  <a:pt x="2099866" y="325629"/>
                  <a:pt x="2098009" y="326993"/>
                  <a:pt x="2096018" y="326710"/>
                </a:cubicBezTo>
                <a:cubicBezTo>
                  <a:pt x="2093980" y="326421"/>
                  <a:pt x="2092570" y="324542"/>
                  <a:pt x="2092856" y="322510"/>
                </a:cubicBezTo>
                <a:cubicBezTo>
                  <a:pt x="2093142" y="320478"/>
                  <a:pt x="2095028" y="319066"/>
                  <a:pt x="2097056" y="319353"/>
                </a:cubicBezTo>
                <a:close/>
                <a:moveTo>
                  <a:pt x="1117791" y="317830"/>
                </a:moveTo>
                <a:cubicBezTo>
                  <a:pt x="1117855" y="317838"/>
                  <a:pt x="1117919" y="317848"/>
                  <a:pt x="1117983" y="317859"/>
                </a:cubicBezTo>
                <a:cubicBezTo>
                  <a:pt x="1120105" y="318246"/>
                  <a:pt x="1121512" y="320280"/>
                  <a:pt x="1121125" y="322402"/>
                </a:cubicBezTo>
                <a:cubicBezTo>
                  <a:pt x="1120736" y="324609"/>
                  <a:pt x="1118680" y="326120"/>
                  <a:pt x="1116458" y="325831"/>
                </a:cubicBezTo>
                <a:cubicBezTo>
                  <a:pt x="1114261" y="325442"/>
                  <a:pt x="1112778" y="323368"/>
                  <a:pt x="1113124" y="321164"/>
                </a:cubicBezTo>
                <a:cubicBezTo>
                  <a:pt x="1113130" y="321127"/>
                  <a:pt x="1113135" y="321090"/>
                  <a:pt x="1113142" y="321054"/>
                </a:cubicBezTo>
                <a:cubicBezTo>
                  <a:pt x="1113536" y="318880"/>
                  <a:pt x="1115617" y="317437"/>
                  <a:pt x="1117791" y="317830"/>
                </a:cubicBezTo>
                <a:close/>
                <a:moveTo>
                  <a:pt x="2241551" y="314401"/>
                </a:moveTo>
                <a:cubicBezTo>
                  <a:pt x="2241590" y="314407"/>
                  <a:pt x="2241637" y="314414"/>
                  <a:pt x="2241675" y="314422"/>
                </a:cubicBezTo>
                <a:cubicBezTo>
                  <a:pt x="2247952" y="315502"/>
                  <a:pt x="2252153" y="321462"/>
                  <a:pt x="2251076" y="327736"/>
                </a:cubicBezTo>
                <a:cubicBezTo>
                  <a:pt x="2251076" y="327757"/>
                  <a:pt x="2251067" y="327778"/>
                  <a:pt x="2251067" y="327800"/>
                </a:cubicBezTo>
                <a:cubicBezTo>
                  <a:pt x="2249991" y="334128"/>
                  <a:pt x="2243990" y="338387"/>
                  <a:pt x="2237665" y="337315"/>
                </a:cubicBezTo>
                <a:cubicBezTo>
                  <a:pt x="2231341" y="336241"/>
                  <a:pt x="2227083" y="330243"/>
                  <a:pt x="2228150" y="323915"/>
                </a:cubicBezTo>
                <a:cubicBezTo>
                  <a:pt x="2229226" y="317588"/>
                  <a:pt x="2235227" y="313328"/>
                  <a:pt x="2241551" y="314401"/>
                </a:cubicBezTo>
                <a:close/>
                <a:moveTo>
                  <a:pt x="2457102" y="307543"/>
                </a:moveTo>
                <a:cubicBezTo>
                  <a:pt x="2459007" y="307927"/>
                  <a:pt x="2460293" y="309712"/>
                  <a:pt x="2460055" y="311639"/>
                </a:cubicBezTo>
                <a:cubicBezTo>
                  <a:pt x="2459712" y="313570"/>
                  <a:pt x="2457902" y="314879"/>
                  <a:pt x="2455959" y="314591"/>
                </a:cubicBezTo>
                <a:cubicBezTo>
                  <a:pt x="2454016" y="314276"/>
                  <a:pt x="2452692" y="312441"/>
                  <a:pt x="2453006" y="310495"/>
                </a:cubicBezTo>
                <a:cubicBezTo>
                  <a:pt x="2453320" y="308550"/>
                  <a:pt x="2455159" y="307227"/>
                  <a:pt x="2457102" y="307543"/>
                </a:cubicBezTo>
                <a:close/>
                <a:moveTo>
                  <a:pt x="1343724" y="300970"/>
                </a:moveTo>
                <a:cubicBezTo>
                  <a:pt x="1347325" y="301549"/>
                  <a:pt x="1349782" y="304939"/>
                  <a:pt x="1349201" y="308543"/>
                </a:cubicBezTo>
                <a:cubicBezTo>
                  <a:pt x="1348620" y="312146"/>
                  <a:pt x="1345229" y="314599"/>
                  <a:pt x="1341629" y="314020"/>
                </a:cubicBezTo>
                <a:cubicBezTo>
                  <a:pt x="1338057" y="313436"/>
                  <a:pt x="1335628" y="310071"/>
                  <a:pt x="1336199" y="306495"/>
                </a:cubicBezTo>
                <a:cubicBezTo>
                  <a:pt x="1336780" y="302912"/>
                  <a:pt x="1340133" y="300456"/>
                  <a:pt x="1343724" y="300970"/>
                </a:cubicBezTo>
                <a:close/>
                <a:moveTo>
                  <a:pt x="1408970" y="289064"/>
                </a:moveTo>
                <a:cubicBezTo>
                  <a:pt x="1409104" y="289040"/>
                  <a:pt x="1409247" y="289040"/>
                  <a:pt x="1409389" y="289064"/>
                </a:cubicBezTo>
                <a:cubicBezTo>
                  <a:pt x="1410056" y="289179"/>
                  <a:pt x="1410513" y="289819"/>
                  <a:pt x="1410399" y="290493"/>
                </a:cubicBezTo>
                <a:cubicBezTo>
                  <a:pt x="1410399" y="290502"/>
                  <a:pt x="1410399" y="290512"/>
                  <a:pt x="1410399" y="290521"/>
                </a:cubicBezTo>
                <a:cubicBezTo>
                  <a:pt x="1410285" y="291197"/>
                  <a:pt x="1409647" y="291653"/>
                  <a:pt x="1408970" y="291541"/>
                </a:cubicBezTo>
                <a:cubicBezTo>
                  <a:pt x="1408284" y="291541"/>
                  <a:pt x="1407732" y="290986"/>
                  <a:pt x="1407732" y="290302"/>
                </a:cubicBezTo>
                <a:cubicBezTo>
                  <a:pt x="1407732" y="289618"/>
                  <a:pt x="1408284" y="289064"/>
                  <a:pt x="1408970" y="289064"/>
                </a:cubicBezTo>
                <a:close/>
                <a:moveTo>
                  <a:pt x="1178276" y="286112"/>
                </a:moveTo>
                <a:cubicBezTo>
                  <a:pt x="1180472" y="286500"/>
                  <a:pt x="1181955" y="288575"/>
                  <a:pt x="1181609" y="290779"/>
                </a:cubicBezTo>
                <a:cubicBezTo>
                  <a:pt x="1181601" y="290843"/>
                  <a:pt x="1181591" y="290906"/>
                  <a:pt x="1181580" y="290970"/>
                </a:cubicBezTo>
                <a:cubicBezTo>
                  <a:pt x="1181193" y="293092"/>
                  <a:pt x="1179160" y="294499"/>
                  <a:pt x="1177037" y="294113"/>
                </a:cubicBezTo>
                <a:cubicBezTo>
                  <a:pt x="1174845" y="293770"/>
                  <a:pt x="1173324" y="291742"/>
                  <a:pt x="1173608" y="289541"/>
                </a:cubicBezTo>
                <a:cubicBezTo>
                  <a:pt x="1173997" y="287334"/>
                  <a:pt x="1176053" y="285823"/>
                  <a:pt x="1178276" y="286112"/>
                </a:cubicBezTo>
                <a:close/>
                <a:moveTo>
                  <a:pt x="2325466" y="282873"/>
                </a:moveTo>
                <a:cubicBezTo>
                  <a:pt x="2331810" y="284080"/>
                  <a:pt x="2336039" y="290122"/>
                  <a:pt x="2334991" y="296494"/>
                </a:cubicBezTo>
                <a:cubicBezTo>
                  <a:pt x="2334972" y="296594"/>
                  <a:pt x="2334953" y="296695"/>
                  <a:pt x="2334934" y="296795"/>
                </a:cubicBezTo>
                <a:cubicBezTo>
                  <a:pt x="2333705" y="303254"/>
                  <a:pt x="2327476" y="307495"/>
                  <a:pt x="2321018" y="306267"/>
                </a:cubicBezTo>
                <a:cubicBezTo>
                  <a:pt x="2314560" y="305038"/>
                  <a:pt x="2310312" y="298805"/>
                  <a:pt x="2311541" y="292345"/>
                </a:cubicBezTo>
                <a:cubicBezTo>
                  <a:pt x="2312769" y="285885"/>
                  <a:pt x="2319008" y="281644"/>
                  <a:pt x="2325466" y="282873"/>
                </a:cubicBezTo>
                <a:close/>
                <a:moveTo>
                  <a:pt x="2185163" y="277539"/>
                </a:moveTo>
                <a:cubicBezTo>
                  <a:pt x="2185210" y="277546"/>
                  <a:pt x="2185249" y="277552"/>
                  <a:pt x="2185296" y="277560"/>
                </a:cubicBezTo>
                <a:cubicBezTo>
                  <a:pt x="2190487" y="278406"/>
                  <a:pt x="2194012" y="283301"/>
                  <a:pt x="2193164" y="288493"/>
                </a:cubicBezTo>
                <a:cubicBezTo>
                  <a:pt x="2192326" y="293633"/>
                  <a:pt x="2187516" y="297147"/>
                  <a:pt x="2182363" y="296382"/>
                </a:cubicBezTo>
                <a:cubicBezTo>
                  <a:pt x="2177162" y="295609"/>
                  <a:pt x="2173571" y="290764"/>
                  <a:pt x="2174342" y="285561"/>
                </a:cubicBezTo>
                <a:cubicBezTo>
                  <a:pt x="2175114" y="280358"/>
                  <a:pt x="2179962" y="276766"/>
                  <a:pt x="2185163" y="277539"/>
                </a:cubicBezTo>
                <a:close/>
                <a:moveTo>
                  <a:pt x="1476122" y="277348"/>
                </a:moveTo>
                <a:cubicBezTo>
                  <a:pt x="1476170" y="277353"/>
                  <a:pt x="1476208" y="277361"/>
                  <a:pt x="1476246" y="277374"/>
                </a:cubicBezTo>
                <a:cubicBezTo>
                  <a:pt x="1476598" y="277481"/>
                  <a:pt x="1476798" y="277853"/>
                  <a:pt x="1476694" y="278205"/>
                </a:cubicBezTo>
                <a:cubicBezTo>
                  <a:pt x="1476694" y="278872"/>
                  <a:pt x="1475836" y="278872"/>
                  <a:pt x="1475836" y="278872"/>
                </a:cubicBezTo>
                <a:cubicBezTo>
                  <a:pt x="1475817" y="278868"/>
                  <a:pt x="1475808" y="278865"/>
                  <a:pt x="1475789" y="278861"/>
                </a:cubicBezTo>
                <a:cubicBezTo>
                  <a:pt x="1475389" y="278745"/>
                  <a:pt x="1475150" y="278324"/>
                  <a:pt x="1475265" y="277920"/>
                </a:cubicBezTo>
                <a:cubicBezTo>
                  <a:pt x="1475265" y="277877"/>
                  <a:pt x="1475274" y="277834"/>
                  <a:pt x="1475293" y="277792"/>
                </a:cubicBezTo>
                <a:cubicBezTo>
                  <a:pt x="1475398" y="277440"/>
                  <a:pt x="1475770" y="277241"/>
                  <a:pt x="1476122" y="277348"/>
                </a:cubicBezTo>
                <a:close/>
                <a:moveTo>
                  <a:pt x="695357" y="261823"/>
                </a:moveTo>
                <a:cubicBezTo>
                  <a:pt x="695490" y="261881"/>
                  <a:pt x="695595" y="261986"/>
                  <a:pt x="695653" y="262119"/>
                </a:cubicBezTo>
                <a:cubicBezTo>
                  <a:pt x="695779" y="262408"/>
                  <a:pt x="695647" y="262745"/>
                  <a:pt x="695357" y="262871"/>
                </a:cubicBezTo>
                <a:cubicBezTo>
                  <a:pt x="695097" y="262795"/>
                  <a:pt x="694909" y="262569"/>
                  <a:pt x="694881" y="262300"/>
                </a:cubicBezTo>
                <a:cubicBezTo>
                  <a:pt x="695058" y="262198"/>
                  <a:pt x="695275" y="262198"/>
                  <a:pt x="695453" y="262300"/>
                </a:cubicBezTo>
                <a:close/>
                <a:moveTo>
                  <a:pt x="1240950" y="258203"/>
                </a:moveTo>
                <a:cubicBezTo>
                  <a:pt x="1243417" y="258639"/>
                  <a:pt x="1245064" y="260974"/>
                  <a:pt x="1244664" y="263442"/>
                </a:cubicBezTo>
                <a:cubicBezTo>
                  <a:pt x="1244664" y="263462"/>
                  <a:pt x="1244655" y="263482"/>
                  <a:pt x="1244655" y="263503"/>
                </a:cubicBezTo>
                <a:cubicBezTo>
                  <a:pt x="1244217" y="265989"/>
                  <a:pt x="1241845" y="267647"/>
                  <a:pt x="1239359" y="267207"/>
                </a:cubicBezTo>
                <a:cubicBezTo>
                  <a:pt x="1236873" y="266766"/>
                  <a:pt x="1235206" y="264393"/>
                  <a:pt x="1235654" y="261907"/>
                </a:cubicBezTo>
                <a:cubicBezTo>
                  <a:pt x="1236092" y="259421"/>
                  <a:pt x="1238464" y="257763"/>
                  <a:pt x="1240950" y="258203"/>
                </a:cubicBezTo>
                <a:close/>
                <a:moveTo>
                  <a:pt x="2407763" y="255632"/>
                </a:moveTo>
                <a:cubicBezTo>
                  <a:pt x="2409629" y="255374"/>
                  <a:pt x="2411534" y="255676"/>
                  <a:pt x="2413230" y="256500"/>
                </a:cubicBezTo>
                <a:cubicBezTo>
                  <a:pt x="2417964" y="258799"/>
                  <a:pt x="2419936" y="264499"/>
                  <a:pt x="2417630" y="269230"/>
                </a:cubicBezTo>
                <a:cubicBezTo>
                  <a:pt x="2415335" y="273962"/>
                  <a:pt x="2409639" y="275934"/>
                  <a:pt x="2404905" y="273634"/>
                </a:cubicBezTo>
                <a:cubicBezTo>
                  <a:pt x="2404829" y="273623"/>
                  <a:pt x="2404753" y="273611"/>
                  <a:pt x="2404676" y="273598"/>
                </a:cubicBezTo>
                <a:cubicBezTo>
                  <a:pt x="2399809" y="272757"/>
                  <a:pt x="2396542" y="268125"/>
                  <a:pt x="2397380" y="263252"/>
                </a:cubicBezTo>
                <a:cubicBezTo>
                  <a:pt x="2398342" y="258403"/>
                  <a:pt x="2402848" y="255093"/>
                  <a:pt x="2407763" y="255632"/>
                </a:cubicBezTo>
                <a:close/>
                <a:moveTo>
                  <a:pt x="1079691" y="254869"/>
                </a:moveTo>
                <a:cubicBezTo>
                  <a:pt x="1080075" y="254964"/>
                  <a:pt x="1080324" y="255336"/>
                  <a:pt x="1080263" y="255727"/>
                </a:cubicBezTo>
                <a:cubicBezTo>
                  <a:pt x="1080263" y="256393"/>
                  <a:pt x="1079406" y="256393"/>
                  <a:pt x="1079406" y="256393"/>
                </a:cubicBezTo>
                <a:cubicBezTo>
                  <a:pt x="1079022" y="256299"/>
                  <a:pt x="1078773" y="255927"/>
                  <a:pt x="1078834" y="255536"/>
                </a:cubicBezTo>
                <a:cubicBezTo>
                  <a:pt x="1078831" y="255462"/>
                  <a:pt x="1078840" y="255389"/>
                  <a:pt x="1078862" y="255317"/>
                </a:cubicBezTo>
                <a:cubicBezTo>
                  <a:pt x="1078968" y="254965"/>
                  <a:pt x="1079339" y="254764"/>
                  <a:pt x="1079691" y="254869"/>
                </a:cubicBezTo>
                <a:close/>
                <a:moveTo>
                  <a:pt x="2125727" y="248107"/>
                </a:moveTo>
                <a:cubicBezTo>
                  <a:pt x="2127766" y="248448"/>
                  <a:pt x="2129156" y="250349"/>
                  <a:pt x="2128871" y="252393"/>
                </a:cubicBezTo>
                <a:cubicBezTo>
                  <a:pt x="2128528" y="254481"/>
                  <a:pt x="2126584" y="255917"/>
                  <a:pt x="2124489" y="255632"/>
                </a:cubicBezTo>
                <a:cubicBezTo>
                  <a:pt x="2124489" y="255632"/>
                  <a:pt x="2124489" y="255631"/>
                  <a:pt x="2124480" y="255631"/>
                </a:cubicBezTo>
                <a:cubicBezTo>
                  <a:pt x="2122403" y="255288"/>
                  <a:pt x="2121003" y="253326"/>
                  <a:pt x="2121346" y="251250"/>
                </a:cubicBezTo>
                <a:cubicBezTo>
                  <a:pt x="2121355" y="251184"/>
                  <a:pt x="2121365" y="251119"/>
                  <a:pt x="2121374" y="251054"/>
                </a:cubicBezTo>
                <a:cubicBezTo>
                  <a:pt x="2121765" y="249039"/>
                  <a:pt x="2123708" y="247719"/>
                  <a:pt x="2125727" y="248107"/>
                </a:cubicBezTo>
                <a:close/>
                <a:moveTo>
                  <a:pt x="2270983" y="242773"/>
                </a:moveTo>
                <a:cubicBezTo>
                  <a:pt x="2271040" y="242781"/>
                  <a:pt x="2271097" y="242790"/>
                  <a:pt x="2271155" y="242800"/>
                </a:cubicBezTo>
                <a:cubicBezTo>
                  <a:pt x="2276860" y="243760"/>
                  <a:pt x="2280708" y="249163"/>
                  <a:pt x="2279746" y="254870"/>
                </a:cubicBezTo>
                <a:cubicBezTo>
                  <a:pt x="2279746" y="254876"/>
                  <a:pt x="2279746" y="254884"/>
                  <a:pt x="2279746" y="254891"/>
                </a:cubicBezTo>
                <a:cubicBezTo>
                  <a:pt x="2278813" y="260655"/>
                  <a:pt x="2273393" y="264578"/>
                  <a:pt x="2267621" y="263650"/>
                </a:cubicBezTo>
                <a:cubicBezTo>
                  <a:pt x="2261858" y="262723"/>
                  <a:pt x="2257934" y="257298"/>
                  <a:pt x="2258867" y="251533"/>
                </a:cubicBezTo>
                <a:cubicBezTo>
                  <a:pt x="2259791" y="245768"/>
                  <a:pt x="2265221" y="241846"/>
                  <a:pt x="2270983" y="242773"/>
                </a:cubicBezTo>
                <a:close/>
                <a:moveTo>
                  <a:pt x="1305148" y="235153"/>
                </a:moveTo>
                <a:cubicBezTo>
                  <a:pt x="1305158" y="235154"/>
                  <a:pt x="1305158" y="235155"/>
                  <a:pt x="1305168" y="235156"/>
                </a:cubicBezTo>
                <a:cubicBezTo>
                  <a:pt x="1307663" y="235554"/>
                  <a:pt x="1309358" y="237898"/>
                  <a:pt x="1308958" y="240391"/>
                </a:cubicBezTo>
                <a:cubicBezTo>
                  <a:pt x="1308558" y="242878"/>
                  <a:pt x="1306225" y="244576"/>
                  <a:pt x="1303739" y="244187"/>
                </a:cubicBezTo>
                <a:cubicBezTo>
                  <a:pt x="1301243" y="243799"/>
                  <a:pt x="1299538" y="241460"/>
                  <a:pt x="1299929" y="238966"/>
                </a:cubicBezTo>
                <a:cubicBezTo>
                  <a:pt x="1300319" y="236470"/>
                  <a:pt x="1302653" y="234763"/>
                  <a:pt x="1305148" y="235153"/>
                </a:cubicBezTo>
                <a:close/>
                <a:moveTo>
                  <a:pt x="2488439" y="233724"/>
                </a:moveTo>
                <a:cubicBezTo>
                  <a:pt x="2489687" y="233965"/>
                  <a:pt x="2490516" y="235137"/>
                  <a:pt x="2490344" y="236391"/>
                </a:cubicBezTo>
                <a:cubicBezTo>
                  <a:pt x="2490144" y="237621"/>
                  <a:pt x="2489001" y="238468"/>
                  <a:pt x="2487772" y="238296"/>
                </a:cubicBezTo>
                <a:cubicBezTo>
                  <a:pt x="2486525" y="238055"/>
                  <a:pt x="2485696" y="236884"/>
                  <a:pt x="2485867" y="235629"/>
                </a:cubicBezTo>
                <a:cubicBezTo>
                  <a:pt x="2486067" y="234400"/>
                  <a:pt x="2487210" y="233553"/>
                  <a:pt x="2488439" y="233724"/>
                </a:cubicBezTo>
                <a:close/>
                <a:moveTo>
                  <a:pt x="1140271" y="222294"/>
                </a:moveTo>
                <a:cubicBezTo>
                  <a:pt x="1141051" y="222480"/>
                  <a:pt x="1141578" y="223209"/>
                  <a:pt x="1141509" y="224008"/>
                </a:cubicBezTo>
                <a:cubicBezTo>
                  <a:pt x="1141323" y="224842"/>
                  <a:pt x="1140550" y="225410"/>
                  <a:pt x="1139699" y="225342"/>
                </a:cubicBezTo>
                <a:cubicBezTo>
                  <a:pt x="1138919" y="225156"/>
                  <a:pt x="1138392" y="224427"/>
                  <a:pt x="1138461" y="223627"/>
                </a:cubicBezTo>
                <a:cubicBezTo>
                  <a:pt x="1138648" y="222794"/>
                  <a:pt x="1139419" y="222225"/>
                  <a:pt x="1140271" y="222294"/>
                </a:cubicBezTo>
                <a:close/>
                <a:moveTo>
                  <a:pt x="1370394" y="219913"/>
                </a:moveTo>
                <a:cubicBezTo>
                  <a:pt x="1370528" y="219889"/>
                  <a:pt x="1370671" y="219889"/>
                  <a:pt x="1370813" y="219913"/>
                </a:cubicBezTo>
                <a:cubicBezTo>
                  <a:pt x="1371480" y="220028"/>
                  <a:pt x="1371937" y="220668"/>
                  <a:pt x="1371823" y="221342"/>
                </a:cubicBezTo>
                <a:cubicBezTo>
                  <a:pt x="1371823" y="221351"/>
                  <a:pt x="1371823" y="221361"/>
                  <a:pt x="1371823" y="221370"/>
                </a:cubicBezTo>
                <a:cubicBezTo>
                  <a:pt x="1371709" y="222046"/>
                  <a:pt x="1371071" y="222502"/>
                  <a:pt x="1370394" y="222390"/>
                </a:cubicBezTo>
                <a:cubicBezTo>
                  <a:pt x="1369709" y="222390"/>
                  <a:pt x="1369156" y="221835"/>
                  <a:pt x="1369156" y="221151"/>
                </a:cubicBezTo>
                <a:cubicBezTo>
                  <a:pt x="1369156" y="220467"/>
                  <a:pt x="1369709" y="219913"/>
                  <a:pt x="1370394" y="219913"/>
                </a:cubicBezTo>
                <a:close/>
                <a:moveTo>
                  <a:pt x="2064767" y="218198"/>
                </a:moveTo>
                <a:cubicBezTo>
                  <a:pt x="2065995" y="218394"/>
                  <a:pt x="2066843" y="219538"/>
                  <a:pt x="2066672" y="220770"/>
                </a:cubicBezTo>
                <a:cubicBezTo>
                  <a:pt x="2066662" y="220819"/>
                  <a:pt x="2066662" y="220867"/>
                  <a:pt x="2066653" y="220916"/>
                </a:cubicBezTo>
                <a:cubicBezTo>
                  <a:pt x="2066434" y="222105"/>
                  <a:pt x="2065291" y="222893"/>
                  <a:pt x="2064100" y="222675"/>
                </a:cubicBezTo>
                <a:cubicBezTo>
                  <a:pt x="2063128" y="222385"/>
                  <a:pt x="2062462" y="221486"/>
                  <a:pt x="2062471" y="220470"/>
                </a:cubicBezTo>
                <a:cubicBezTo>
                  <a:pt x="2062471" y="219208"/>
                  <a:pt x="2063500" y="218191"/>
                  <a:pt x="2064767" y="218198"/>
                </a:cubicBezTo>
                <a:close/>
                <a:moveTo>
                  <a:pt x="2355470" y="209817"/>
                </a:moveTo>
                <a:cubicBezTo>
                  <a:pt x="2361747" y="210932"/>
                  <a:pt x="2365977" y="216856"/>
                  <a:pt x="2364995" y="223152"/>
                </a:cubicBezTo>
                <a:cubicBezTo>
                  <a:pt x="2364995" y="223173"/>
                  <a:pt x="2364986" y="223194"/>
                  <a:pt x="2364986" y="223216"/>
                </a:cubicBezTo>
                <a:cubicBezTo>
                  <a:pt x="2363910" y="229544"/>
                  <a:pt x="2357909" y="233803"/>
                  <a:pt x="2351584" y="232731"/>
                </a:cubicBezTo>
                <a:cubicBezTo>
                  <a:pt x="2345260" y="231657"/>
                  <a:pt x="2341002" y="225659"/>
                  <a:pt x="2342069" y="219331"/>
                </a:cubicBezTo>
                <a:cubicBezTo>
                  <a:pt x="2343145" y="213004"/>
                  <a:pt x="2349146" y="208744"/>
                  <a:pt x="2355470" y="209817"/>
                </a:cubicBezTo>
                <a:close/>
                <a:moveTo>
                  <a:pt x="1437260" y="206197"/>
                </a:moveTo>
                <a:cubicBezTo>
                  <a:pt x="1437812" y="206307"/>
                  <a:pt x="1438184" y="206837"/>
                  <a:pt x="1438088" y="207395"/>
                </a:cubicBezTo>
                <a:cubicBezTo>
                  <a:pt x="1437993" y="207966"/>
                  <a:pt x="1437460" y="208352"/>
                  <a:pt x="1436888" y="208258"/>
                </a:cubicBezTo>
                <a:cubicBezTo>
                  <a:pt x="1436317" y="208164"/>
                  <a:pt x="1435926" y="207625"/>
                  <a:pt x="1436021" y="207054"/>
                </a:cubicBezTo>
                <a:cubicBezTo>
                  <a:pt x="1436021" y="207043"/>
                  <a:pt x="1436021" y="207031"/>
                  <a:pt x="1436031" y="207020"/>
                </a:cubicBezTo>
                <a:cubicBezTo>
                  <a:pt x="1436145" y="206452"/>
                  <a:pt x="1436688" y="206083"/>
                  <a:pt x="1437260" y="206197"/>
                </a:cubicBezTo>
                <a:close/>
                <a:moveTo>
                  <a:pt x="2214215" y="204768"/>
                </a:moveTo>
                <a:cubicBezTo>
                  <a:pt x="2214301" y="204780"/>
                  <a:pt x="2214377" y="204793"/>
                  <a:pt x="2214462" y="204807"/>
                </a:cubicBezTo>
                <a:cubicBezTo>
                  <a:pt x="2220168" y="205759"/>
                  <a:pt x="2224025" y="211158"/>
                  <a:pt x="2223073" y="216865"/>
                </a:cubicBezTo>
                <a:cubicBezTo>
                  <a:pt x="2222168" y="222611"/>
                  <a:pt x="2216796" y="226547"/>
                  <a:pt x="2211043" y="225675"/>
                </a:cubicBezTo>
                <a:cubicBezTo>
                  <a:pt x="2205271" y="224799"/>
                  <a:pt x="2201299" y="219408"/>
                  <a:pt x="2202175" y="213635"/>
                </a:cubicBezTo>
                <a:cubicBezTo>
                  <a:pt x="2203051" y="207862"/>
                  <a:pt x="2208443" y="203892"/>
                  <a:pt x="2214215" y="204768"/>
                </a:cubicBezTo>
                <a:close/>
                <a:moveTo>
                  <a:pt x="1504983" y="195910"/>
                </a:moveTo>
                <a:cubicBezTo>
                  <a:pt x="1504993" y="195912"/>
                  <a:pt x="1505012" y="195914"/>
                  <a:pt x="1505021" y="195915"/>
                </a:cubicBezTo>
                <a:cubicBezTo>
                  <a:pt x="1506116" y="196083"/>
                  <a:pt x="1506869" y="197104"/>
                  <a:pt x="1506697" y="198196"/>
                </a:cubicBezTo>
                <a:cubicBezTo>
                  <a:pt x="1506536" y="199272"/>
                  <a:pt x="1505536" y="200019"/>
                  <a:pt x="1504459" y="199876"/>
                </a:cubicBezTo>
                <a:cubicBezTo>
                  <a:pt x="1503364" y="199730"/>
                  <a:pt x="1502592" y="198725"/>
                  <a:pt x="1502735" y="197630"/>
                </a:cubicBezTo>
                <a:cubicBezTo>
                  <a:pt x="1502878" y="196535"/>
                  <a:pt x="1503888" y="195765"/>
                  <a:pt x="1504983" y="195910"/>
                </a:cubicBezTo>
                <a:close/>
                <a:moveTo>
                  <a:pt x="1202564" y="194481"/>
                </a:moveTo>
                <a:cubicBezTo>
                  <a:pt x="1202612" y="194486"/>
                  <a:pt x="1202650" y="194493"/>
                  <a:pt x="1202697" y="194503"/>
                </a:cubicBezTo>
                <a:cubicBezTo>
                  <a:pt x="1203469" y="194666"/>
                  <a:pt x="1203964" y="195423"/>
                  <a:pt x="1203802" y="196195"/>
                </a:cubicBezTo>
                <a:cubicBezTo>
                  <a:pt x="1203802" y="196214"/>
                  <a:pt x="1203793" y="196232"/>
                  <a:pt x="1203793" y="196251"/>
                </a:cubicBezTo>
                <a:cubicBezTo>
                  <a:pt x="1203640" y="197079"/>
                  <a:pt x="1202850" y="197630"/>
                  <a:pt x="1202021" y="197480"/>
                </a:cubicBezTo>
                <a:cubicBezTo>
                  <a:pt x="1201192" y="197331"/>
                  <a:pt x="1200640" y="196538"/>
                  <a:pt x="1200792" y="195710"/>
                </a:cubicBezTo>
                <a:cubicBezTo>
                  <a:pt x="1200945" y="194882"/>
                  <a:pt x="1201735" y="194331"/>
                  <a:pt x="1202564" y="194481"/>
                </a:cubicBezTo>
                <a:close/>
                <a:moveTo>
                  <a:pt x="1572991" y="192481"/>
                </a:moveTo>
                <a:cubicBezTo>
                  <a:pt x="1573010" y="192485"/>
                  <a:pt x="1573020" y="192489"/>
                  <a:pt x="1573039" y="192492"/>
                </a:cubicBezTo>
                <a:cubicBezTo>
                  <a:pt x="1573439" y="192608"/>
                  <a:pt x="1573677" y="193029"/>
                  <a:pt x="1573563" y="193433"/>
                </a:cubicBezTo>
                <a:cubicBezTo>
                  <a:pt x="1573563" y="193476"/>
                  <a:pt x="1573553" y="193519"/>
                  <a:pt x="1573534" y="193561"/>
                </a:cubicBezTo>
                <a:cubicBezTo>
                  <a:pt x="1573429" y="193914"/>
                  <a:pt x="1573058" y="194112"/>
                  <a:pt x="1572705" y="194005"/>
                </a:cubicBezTo>
                <a:cubicBezTo>
                  <a:pt x="1572658" y="194000"/>
                  <a:pt x="1572620" y="193992"/>
                  <a:pt x="1572582" y="193979"/>
                </a:cubicBezTo>
                <a:cubicBezTo>
                  <a:pt x="1572229" y="193873"/>
                  <a:pt x="1572029" y="193500"/>
                  <a:pt x="1572134" y="193148"/>
                </a:cubicBezTo>
                <a:cubicBezTo>
                  <a:pt x="1572134" y="193144"/>
                  <a:pt x="1572134" y="193140"/>
                  <a:pt x="1572134" y="193136"/>
                </a:cubicBezTo>
                <a:cubicBezTo>
                  <a:pt x="1572191" y="192719"/>
                  <a:pt x="1572572" y="192426"/>
                  <a:pt x="1572991" y="192481"/>
                </a:cubicBezTo>
                <a:close/>
                <a:moveTo>
                  <a:pt x="2437766" y="185527"/>
                </a:moveTo>
                <a:cubicBezTo>
                  <a:pt x="2440662" y="186015"/>
                  <a:pt x="2442643" y="188715"/>
                  <a:pt x="2442243" y="191623"/>
                </a:cubicBezTo>
                <a:cubicBezTo>
                  <a:pt x="2441796" y="194524"/>
                  <a:pt x="2439081" y="196513"/>
                  <a:pt x="2436176" y="196076"/>
                </a:cubicBezTo>
                <a:cubicBezTo>
                  <a:pt x="2433271" y="195638"/>
                  <a:pt x="2431261" y="192922"/>
                  <a:pt x="2431699" y="190008"/>
                </a:cubicBezTo>
                <a:cubicBezTo>
                  <a:pt x="2432137" y="187095"/>
                  <a:pt x="2434852" y="185089"/>
                  <a:pt x="2437766" y="185527"/>
                </a:cubicBezTo>
                <a:close/>
                <a:moveTo>
                  <a:pt x="2154873" y="172668"/>
                </a:moveTo>
                <a:cubicBezTo>
                  <a:pt x="2154978" y="172684"/>
                  <a:pt x="2155092" y="172703"/>
                  <a:pt x="2155197" y="172724"/>
                </a:cubicBezTo>
                <a:cubicBezTo>
                  <a:pt x="2159588" y="173562"/>
                  <a:pt x="2162474" y="177801"/>
                  <a:pt x="2161636" y="182193"/>
                </a:cubicBezTo>
                <a:cubicBezTo>
                  <a:pt x="2160826" y="186459"/>
                  <a:pt x="2156788" y="189324"/>
                  <a:pt x="2152492" y="188685"/>
                </a:cubicBezTo>
                <a:cubicBezTo>
                  <a:pt x="2148072" y="188027"/>
                  <a:pt x="2145015" y="183910"/>
                  <a:pt x="2145672" y="179486"/>
                </a:cubicBezTo>
                <a:cubicBezTo>
                  <a:pt x="2146329" y="175064"/>
                  <a:pt x="2150454" y="172011"/>
                  <a:pt x="2154873" y="172668"/>
                </a:cubicBezTo>
                <a:close/>
                <a:moveTo>
                  <a:pt x="2300225" y="170859"/>
                </a:moveTo>
                <a:cubicBezTo>
                  <a:pt x="2300244" y="170863"/>
                  <a:pt x="2300273" y="170867"/>
                  <a:pt x="2300292" y="170871"/>
                </a:cubicBezTo>
                <a:cubicBezTo>
                  <a:pt x="2305798" y="171780"/>
                  <a:pt x="2309522" y="176978"/>
                  <a:pt x="2308607" y="182480"/>
                </a:cubicBezTo>
                <a:cubicBezTo>
                  <a:pt x="2307702" y="187954"/>
                  <a:pt x="2302549" y="191671"/>
                  <a:pt x="2297063" y="190803"/>
                </a:cubicBezTo>
                <a:cubicBezTo>
                  <a:pt x="2291558" y="189932"/>
                  <a:pt x="2287805" y="184760"/>
                  <a:pt x="2288672" y="179253"/>
                </a:cubicBezTo>
                <a:cubicBezTo>
                  <a:pt x="2289548" y="173745"/>
                  <a:pt x="2294720" y="169987"/>
                  <a:pt x="2300225" y="170859"/>
                </a:cubicBezTo>
                <a:close/>
                <a:moveTo>
                  <a:pt x="1266763" y="169906"/>
                </a:moveTo>
                <a:cubicBezTo>
                  <a:pt x="1268115" y="170149"/>
                  <a:pt x="1269030" y="171405"/>
                  <a:pt x="1268858" y="172764"/>
                </a:cubicBezTo>
                <a:cubicBezTo>
                  <a:pt x="1268849" y="172972"/>
                  <a:pt x="1268820" y="173180"/>
                  <a:pt x="1268763" y="173381"/>
                </a:cubicBezTo>
                <a:cubicBezTo>
                  <a:pt x="1268382" y="174750"/>
                  <a:pt x="1266963" y="175550"/>
                  <a:pt x="1265601" y="175169"/>
                </a:cubicBezTo>
                <a:cubicBezTo>
                  <a:pt x="1264229" y="174788"/>
                  <a:pt x="1263429" y="173370"/>
                  <a:pt x="1263810" y="172002"/>
                </a:cubicBezTo>
                <a:cubicBezTo>
                  <a:pt x="1264048" y="170611"/>
                  <a:pt x="1265372" y="169676"/>
                  <a:pt x="1266763" y="169906"/>
                </a:cubicBezTo>
                <a:close/>
                <a:moveTo>
                  <a:pt x="2519396" y="160381"/>
                </a:moveTo>
                <a:cubicBezTo>
                  <a:pt x="2519596" y="160317"/>
                  <a:pt x="2519815" y="160317"/>
                  <a:pt x="2520024" y="160381"/>
                </a:cubicBezTo>
                <a:cubicBezTo>
                  <a:pt x="2520577" y="160554"/>
                  <a:pt x="2520881" y="161141"/>
                  <a:pt x="2520710" y="161694"/>
                </a:cubicBezTo>
                <a:cubicBezTo>
                  <a:pt x="2520539" y="162246"/>
                  <a:pt x="2519948" y="162554"/>
                  <a:pt x="2519396" y="162381"/>
                </a:cubicBezTo>
                <a:cubicBezTo>
                  <a:pt x="2519072" y="162279"/>
                  <a:pt x="2518815" y="162021"/>
                  <a:pt x="2518710" y="161694"/>
                </a:cubicBezTo>
                <a:cubicBezTo>
                  <a:pt x="2518538" y="161141"/>
                  <a:pt x="2518843" y="160554"/>
                  <a:pt x="2519396" y="160381"/>
                </a:cubicBezTo>
                <a:close/>
                <a:moveTo>
                  <a:pt x="1332104" y="149999"/>
                </a:moveTo>
                <a:cubicBezTo>
                  <a:pt x="1332190" y="150008"/>
                  <a:pt x="1332275" y="150020"/>
                  <a:pt x="1332361" y="150038"/>
                </a:cubicBezTo>
                <a:cubicBezTo>
                  <a:pt x="1333647" y="150308"/>
                  <a:pt x="1334466" y="151570"/>
                  <a:pt x="1334199" y="152857"/>
                </a:cubicBezTo>
                <a:cubicBezTo>
                  <a:pt x="1333990" y="154225"/>
                  <a:pt x="1332714" y="155163"/>
                  <a:pt x="1331342" y="154952"/>
                </a:cubicBezTo>
                <a:cubicBezTo>
                  <a:pt x="1329970" y="154742"/>
                  <a:pt x="1329037" y="153463"/>
                  <a:pt x="1329246" y="152095"/>
                </a:cubicBezTo>
                <a:cubicBezTo>
                  <a:pt x="1329256" y="152010"/>
                  <a:pt x="1329265" y="151925"/>
                  <a:pt x="1329285" y="151842"/>
                </a:cubicBezTo>
                <a:cubicBezTo>
                  <a:pt x="1329551" y="150555"/>
                  <a:pt x="1330818" y="149730"/>
                  <a:pt x="1332104" y="149999"/>
                </a:cubicBezTo>
                <a:close/>
                <a:moveTo>
                  <a:pt x="2093057" y="147904"/>
                </a:moveTo>
                <a:cubicBezTo>
                  <a:pt x="2094038" y="148096"/>
                  <a:pt x="2094695" y="149010"/>
                  <a:pt x="2094581" y="149999"/>
                </a:cubicBezTo>
                <a:cubicBezTo>
                  <a:pt x="2094390" y="150967"/>
                  <a:pt x="2093457" y="151602"/>
                  <a:pt x="2092485" y="151428"/>
                </a:cubicBezTo>
                <a:cubicBezTo>
                  <a:pt x="2092466" y="151425"/>
                  <a:pt x="2092457" y="151423"/>
                  <a:pt x="2092438" y="151421"/>
                </a:cubicBezTo>
                <a:cubicBezTo>
                  <a:pt x="2091504" y="151252"/>
                  <a:pt x="2090885" y="150359"/>
                  <a:pt x="2091057" y="149428"/>
                </a:cubicBezTo>
                <a:cubicBezTo>
                  <a:pt x="2091199" y="148464"/>
                  <a:pt x="2092085" y="147790"/>
                  <a:pt x="2093057" y="147904"/>
                </a:cubicBezTo>
                <a:close/>
                <a:moveTo>
                  <a:pt x="2384331" y="143046"/>
                </a:moveTo>
                <a:cubicBezTo>
                  <a:pt x="2387217" y="143533"/>
                  <a:pt x="2389170" y="146252"/>
                  <a:pt x="2388713" y="149142"/>
                </a:cubicBezTo>
                <a:cubicBezTo>
                  <a:pt x="2388713" y="149159"/>
                  <a:pt x="2388703" y="149176"/>
                  <a:pt x="2388703" y="149193"/>
                </a:cubicBezTo>
                <a:cubicBezTo>
                  <a:pt x="2388217" y="152098"/>
                  <a:pt x="2385465" y="154055"/>
                  <a:pt x="2382559" y="153566"/>
                </a:cubicBezTo>
                <a:cubicBezTo>
                  <a:pt x="2379654" y="153076"/>
                  <a:pt x="2377692" y="150324"/>
                  <a:pt x="2378188" y="147419"/>
                </a:cubicBezTo>
                <a:cubicBezTo>
                  <a:pt x="2378673" y="144515"/>
                  <a:pt x="2381426" y="142557"/>
                  <a:pt x="2384331" y="143046"/>
                </a:cubicBezTo>
                <a:close/>
                <a:moveTo>
                  <a:pt x="1398398" y="135997"/>
                </a:moveTo>
                <a:cubicBezTo>
                  <a:pt x="1398722" y="136100"/>
                  <a:pt x="1398979" y="136356"/>
                  <a:pt x="1399084" y="136685"/>
                </a:cubicBezTo>
                <a:cubicBezTo>
                  <a:pt x="1399255" y="137237"/>
                  <a:pt x="1398951" y="137825"/>
                  <a:pt x="1398398" y="137997"/>
                </a:cubicBezTo>
                <a:cubicBezTo>
                  <a:pt x="1398198" y="138061"/>
                  <a:pt x="1397979" y="138061"/>
                  <a:pt x="1397770" y="137997"/>
                </a:cubicBezTo>
                <a:cubicBezTo>
                  <a:pt x="1397217" y="137825"/>
                  <a:pt x="1396912" y="137237"/>
                  <a:pt x="1397084" y="136685"/>
                </a:cubicBezTo>
                <a:cubicBezTo>
                  <a:pt x="1397255" y="136132"/>
                  <a:pt x="1397846" y="135825"/>
                  <a:pt x="1398398" y="135997"/>
                </a:cubicBezTo>
                <a:close/>
                <a:moveTo>
                  <a:pt x="2242980" y="133807"/>
                </a:moveTo>
                <a:cubicBezTo>
                  <a:pt x="2243227" y="133836"/>
                  <a:pt x="2243465" y="133876"/>
                  <a:pt x="2243713" y="133925"/>
                </a:cubicBezTo>
                <a:cubicBezTo>
                  <a:pt x="2248866" y="134962"/>
                  <a:pt x="2252209" y="139984"/>
                  <a:pt x="2251171" y="145141"/>
                </a:cubicBezTo>
                <a:cubicBezTo>
                  <a:pt x="2250190" y="150016"/>
                  <a:pt x="2245628" y="153317"/>
                  <a:pt x="2240684" y="152718"/>
                </a:cubicBezTo>
                <a:cubicBezTo>
                  <a:pt x="2235464" y="152085"/>
                  <a:pt x="2231740" y="147339"/>
                  <a:pt x="2232378" y="142116"/>
                </a:cubicBezTo>
                <a:cubicBezTo>
                  <a:pt x="2233007" y="136894"/>
                  <a:pt x="2237760" y="133173"/>
                  <a:pt x="2242980" y="133807"/>
                </a:cubicBezTo>
                <a:close/>
                <a:moveTo>
                  <a:pt x="1164655" y="128473"/>
                </a:moveTo>
                <a:cubicBezTo>
                  <a:pt x="1165038" y="128567"/>
                  <a:pt x="1165287" y="128940"/>
                  <a:pt x="1165226" y="129330"/>
                </a:cubicBezTo>
                <a:cubicBezTo>
                  <a:pt x="1165229" y="129405"/>
                  <a:pt x="1165220" y="129478"/>
                  <a:pt x="1165198" y="129549"/>
                </a:cubicBezTo>
                <a:cubicBezTo>
                  <a:pt x="1165093" y="129902"/>
                  <a:pt x="1164721" y="130103"/>
                  <a:pt x="1164369" y="129997"/>
                </a:cubicBezTo>
                <a:cubicBezTo>
                  <a:pt x="1163990" y="129878"/>
                  <a:pt x="1163724" y="129537"/>
                  <a:pt x="1163702" y="129140"/>
                </a:cubicBezTo>
                <a:cubicBezTo>
                  <a:pt x="1163797" y="128704"/>
                  <a:pt x="1164212" y="128413"/>
                  <a:pt x="1164655" y="128473"/>
                </a:cubicBezTo>
                <a:close/>
                <a:moveTo>
                  <a:pt x="1465930" y="123901"/>
                </a:moveTo>
                <a:cubicBezTo>
                  <a:pt x="1465940" y="123903"/>
                  <a:pt x="1465959" y="123905"/>
                  <a:pt x="1465968" y="123907"/>
                </a:cubicBezTo>
                <a:cubicBezTo>
                  <a:pt x="1467064" y="124074"/>
                  <a:pt x="1467816" y="125095"/>
                  <a:pt x="1467645" y="126187"/>
                </a:cubicBezTo>
                <a:cubicBezTo>
                  <a:pt x="1467454" y="127312"/>
                  <a:pt x="1466387" y="128074"/>
                  <a:pt x="1465263" y="127902"/>
                </a:cubicBezTo>
                <a:cubicBezTo>
                  <a:pt x="1464177" y="127663"/>
                  <a:pt x="1463463" y="126618"/>
                  <a:pt x="1463644" y="125520"/>
                </a:cubicBezTo>
                <a:cubicBezTo>
                  <a:pt x="1463835" y="124448"/>
                  <a:pt x="1464854" y="123728"/>
                  <a:pt x="1465930" y="123901"/>
                </a:cubicBezTo>
                <a:close/>
                <a:moveTo>
                  <a:pt x="1533653" y="118281"/>
                </a:moveTo>
                <a:cubicBezTo>
                  <a:pt x="1533691" y="118285"/>
                  <a:pt x="1533739" y="118293"/>
                  <a:pt x="1533777" y="118303"/>
                </a:cubicBezTo>
                <a:cubicBezTo>
                  <a:pt x="1534187" y="118410"/>
                  <a:pt x="1534425" y="118827"/>
                  <a:pt x="1534320" y="119234"/>
                </a:cubicBezTo>
                <a:cubicBezTo>
                  <a:pt x="1534225" y="119618"/>
                  <a:pt x="1533853" y="119866"/>
                  <a:pt x="1533463" y="119805"/>
                </a:cubicBezTo>
                <a:cubicBezTo>
                  <a:pt x="1533463" y="119805"/>
                  <a:pt x="1533453" y="119804"/>
                  <a:pt x="1533453" y="119803"/>
                </a:cubicBezTo>
                <a:cubicBezTo>
                  <a:pt x="1533034" y="119748"/>
                  <a:pt x="1532739" y="119365"/>
                  <a:pt x="1532796" y="118948"/>
                </a:cubicBezTo>
                <a:cubicBezTo>
                  <a:pt x="1532910" y="118569"/>
                  <a:pt x="1533253" y="118303"/>
                  <a:pt x="1533653" y="118281"/>
                </a:cubicBezTo>
                <a:close/>
                <a:moveTo>
                  <a:pt x="1601947" y="115899"/>
                </a:moveTo>
                <a:cubicBezTo>
                  <a:pt x="1602442" y="115896"/>
                  <a:pt x="1602852" y="116268"/>
                  <a:pt x="1602900" y="116757"/>
                </a:cubicBezTo>
                <a:cubicBezTo>
                  <a:pt x="1602766" y="117169"/>
                  <a:pt x="1602376" y="117443"/>
                  <a:pt x="1601947" y="117423"/>
                </a:cubicBezTo>
                <a:cubicBezTo>
                  <a:pt x="1601528" y="117423"/>
                  <a:pt x="1601185" y="117082"/>
                  <a:pt x="1601185" y="116661"/>
                </a:cubicBezTo>
                <a:cubicBezTo>
                  <a:pt x="1601185" y="116240"/>
                  <a:pt x="1601528" y="115899"/>
                  <a:pt x="1601947" y="115899"/>
                </a:cubicBezTo>
                <a:close/>
                <a:moveTo>
                  <a:pt x="2328610" y="103899"/>
                </a:moveTo>
                <a:cubicBezTo>
                  <a:pt x="2331201" y="104382"/>
                  <a:pt x="2332963" y="106810"/>
                  <a:pt x="2332611" y="109423"/>
                </a:cubicBezTo>
                <a:cubicBezTo>
                  <a:pt x="2332125" y="112014"/>
                  <a:pt x="2329696" y="113772"/>
                  <a:pt x="2327086" y="113424"/>
                </a:cubicBezTo>
                <a:cubicBezTo>
                  <a:pt x="2327048" y="113418"/>
                  <a:pt x="2327010" y="113411"/>
                  <a:pt x="2326962" y="113405"/>
                </a:cubicBezTo>
                <a:cubicBezTo>
                  <a:pt x="2324371" y="112956"/>
                  <a:pt x="2322638" y="110491"/>
                  <a:pt x="2323086" y="107899"/>
                </a:cubicBezTo>
                <a:cubicBezTo>
                  <a:pt x="2323524" y="105280"/>
                  <a:pt x="2325981" y="103498"/>
                  <a:pt x="2328610" y="103899"/>
                </a:cubicBezTo>
                <a:close/>
                <a:moveTo>
                  <a:pt x="1228472" y="103232"/>
                </a:moveTo>
                <a:cubicBezTo>
                  <a:pt x="1228520" y="103236"/>
                  <a:pt x="1228558" y="103244"/>
                  <a:pt x="1228605" y="103254"/>
                </a:cubicBezTo>
                <a:cubicBezTo>
                  <a:pt x="1229377" y="103416"/>
                  <a:pt x="1229872" y="104174"/>
                  <a:pt x="1229710" y="104946"/>
                </a:cubicBezTo>
                <a:cubicBezTo>
                  <a:pt x="1229710" y="104954"/>
                  <a:pt x="1229710" y="104962"/>
                  <a:pt x="1229710" y="104970"/>
                </a:cubicBezTo>
                <a:cubicBezTo>
                  <a:pt x="1229596" y="105804"/>
                  <a:pt x="1228834" y="106390"/>
                  <a:pt x="1227996" y="106280"/>
                </a:cubicBezTo>
                <a:cubicBezTo>
                  <a:pt x="1227177" y="106090"/>
                  <a:pt x="1226634" y="105303"/>
                  <a:pt x="1226758" y="104470"/>
                </a:cubicBezTo>
                <a:cubicBezTo>
                  <a:pt x="1226901" y="103663"/>
                  <a:pt x="1227663" y="103116"/>
                  <a:pt x="1228472" y="103232"/>
                </a:cubicBezTo>
                <a:close/>
                <a:moveTo>
                  <a:pt x="2183258" y="103231"/>
                </a:moveTo>
                <a:cubicBezTo>
                  <a:pt x="2183296" y="103237"/>
                  <a:pt x="2183324" y="103243"/>
                  <a:pt x="2183363" y="103249"/>
                </a:cubicBezTo>
                <a:cubicBezTo>
                  <a:pt x="2187096" y="103888"/>
                  <a:pt x="2189601" y="107433"/>
                  <a:pt x="2188963" y="111166"/>
                </a:cubicBezTo>
                <a:cubicBezTo>
                  <a:pt x="2188325" y="114899"/>
                  <a:pt x="2184782" y="117407"/>
                  <a:pt x="2181048" y="116768"/>
                </a:cubicBezTo>
                <a:cubicBezTo>
                  <a:pt x="2177314" y="116129"/>
                  <a:pt x="2174809" y="112584"/>
                  <a:pt x="2175447" y="108851"/>
                </a:cubicBezTo>
                <a:cubicBezTo>
                  <a:pt x="2175447" y="108823"/>
                  <a:pt x="2175457" y="108797"/>
                  <a:pt x="2175457" y="108770"/>
                </a:cubicBezTo>
                <a:cubicBezTo>
                  <a:pt x="2176086" y="105087"/>
                  <a:pt x="2179572" y="102607"/>
                  <a:pt x="2183258" y="103231"/>
                </a:cubicBezTo>
                <a:close/>
                <a:moveTo>
                  <a:pt x="1293623" y="82562"/>
                </a:moveTo>
                <a:cubicBezTo>
                  <a:pt x="1293709" y="82569"/>
                  <a:pt x="1293785" y="82582"/>
                  <a:pt x="1293861" y="82600"/>
                </a:cubicBezTo>
                <a:cubicBezTo>
                  <a:pt x="1294785" y="82815"/>
                  <a:pt x="1295357" y="83736"/>
                  <a:pt x="1295147" y="84658"/>
                </a:cubicBezTo>
                <a:cubicBezTo>
                  <a:pt x="1294957" y="85438"/>
                  <a:pt x="1294233" y="85965"/>
                  <a:pt x="1293433" y="85896"/>
                </a:cubicBezTo>
                <a:cubicBezTo>
                  <a:pt x="1293423" y="85895"/>
                  <a:pt x="1293414" y="85894"/>
                  <a:pt x="1293414" y="85893"/>
                </a:cubicBezTo>
                <a:cubicBezTo>
                  <a:pt x="1292575" y="85782"/>
                  <a:pt x="1291985" y="85016"/>
                  <a:pt x="1292099" y="84182"/>
                </a:cubicBezTo>
                <a:cubicBezTo>
                  <a:pt x="1292137" y="83340"/>
                  <a:pt x="1292785" y="82655"/>
                  <a:pt x="1293623" y="82562"/>
                </a:cubicBezTo>
                <a:close/>
                <a:moveTo>
                  <a:pt x="2121251" y="78180"/>
                </a:moveTo>
                <a:cubicBezTo>
                  <a:pt x="2121632" y="78276"/>
                  <a:pt x="2121917" y="79038"/>
                  <a:pt x="2121917" y="79038"/>
                </a:cubicBezTo>
                <a:cubicBezTo>
                  <a:pt x="2121860" y="79450"/>
                  <a:pt x="2121489" y="79743"/>
                  <a:pt x="2121070" y="79694"/>
                </a:cubicBezTo>
                <a:cubicBezTo>
                  <a:pt x="2120660" y="79645"/>
                  <a:pt x="2120355" y="79266"/>
                  <a:pt x="2120403" y="78849"/>
                </a:cubicBezTo>
                <a:cubicBezTo>
                  <a:pt x="2120451" y="78431"/>
                  <a:pt x="2120832" y="78132"/>
                  <a:pt x="2121251" y="78180"/>
                </a:cubicBezTo>
                <a:close/>
                <a:moveTo>
                  <a:pt x="2413287" y="73990"/>
                </a:moveTo>
                <a:cubicBezTo>
                  <a:pt x="2414126" y="74121"/>
                  <a:pt x="2414706" y="74910"/>
                  <a:pt x="2414573" y="75752"/>
                </a:cubicBezTo>
                <a:cubicBezTo>
                  <a:pt x="2414440" y="76594"/>
                  <a:pt x="2413649" y="77169"/>
                  <a:pt x="2412811" y="77038"/>
                </a:cubicBezTo>
                <a:cubicBezTo>
                  <a:pt x="2411973" y="76907"/>
                  <a:pt x="2411392" y="76118"/>
                  <a:pt x="2411525" y="75276"/>
                </a:cubicBezTo>
                <a:cubicBezTo>
                  <a:pt x="2411659" y="74434"/>
                  <a:pt x="2412449" y="73859"/>
                  <a:pt x="2413287" y="73990"/>
                </a:cubicBezTo>
                <a:close/>
                <a:moveTo>
                  <a:pt x="1359632" y="66846"/>
                </a:moveTo>
                <a:cubicBezTo>
                  <a:pt x="1359765" y="66904"/>
                  <a:pt x="1359870" y="67009"/>
                  <a:pt x="1359927" y="67142"/>
                </a:cubicBezTo>
                <a:cubicBezTo>
                  <a:pt x="1360051" y="67431"/>
                  <a:pt x="1359917" y="67768"/>
                  <a:pt x="1359632" y="67894"/>
                </a:cubicBezTo>
                <a:cubicBezTo>
                  <a:pt x="1359632" y="67894"/>
                  <a:pt x="1359060" y="67989"/>
                  <a:pt x="1359060" y="67894"/>
                </a:cubicBezTo>
                <a:cubicBezTo>
                  <a:pt x="1359060" y="67799"/>
                  <a:pt x="1359060" y="67323"/>
                  <a:pt x="1359060" y="67323"/>
                </a:cubicBezTo>
                <a:cubicBezTo>
                  <a:pt x="1359108" y="67044"/>
                  <a:pt x="1359346" y="66843"/>
                  <a:pt x="1359632" y="66846"/>
                </a:cubicBezTo>
                <a:close/>
                <a:moveTo>
                  <a:pt x="2270984" y="66751"/>
                </a:moveTo>
                <a:cubicBezTo>
                  <a:pt x="2273908" y="67197"/>
                  <a:pt x="2275908" y="69927"/>
                  <a:pt x="2275460" y="72847"/>
                </a:cubicBezTo>
                <a:cubicBezTo>
                  <a:pt x="2275013" y="75766"/>
                  <a:pt x="2272289" y="77770"/>
                  <a:pt x="2269364" y="77323"/>
                </a:cubicBezTo>
                <a:cubicBezTo>
                  <a:pt x="2266440" y="76877"/>
                  <a:pt x="2264440" y="74147"/>
                  <a:pt x="2264888" y="71227"/>
                </a:cubicBezTo>
                <a:cubicBezTo>
                  <a:pt x="2265335" y="68308"/>
                  <a:pt x="2268059" y="66304"/>
                  <a:pt x="2270984" y="66751"/>
                </a:cubicBezTo>
                <a:close/>
                <a:moveTo>
                  <a:pt x="1493838" y="45415"/>
                </a:moveTo>
                <a:cubicBezTo>
                  <a:pt x="1494048" y="45257"/>
                  <a:pt x="1494343" y="45299"/>
                  <a:pt x="1494505" y="45510"/>
                </a:cubicBezTo>
                <a:cubicBezTo>
                  <a:pt x="1494791" y="45510"/>
                  <a:pt x="1494505" y="46081"/>
                  <a:pt x="1494505" y="46081"/>
                </a:cubicBezTo>
                <a:cubicBezTo>
                  <a:pt x="1494476" y="46118"/>
                  <a:pt x="1494448" y="46150"/>
                  <a:pt x="1494410" y="46177"/>
                </a:cubicBezTo>
                <a:cubicBezTo>
                  <a:pt x="1494200" y="46335"/>
                  <a:pt x="1493905" y="46292"/>
                  <a:pt x="1493743" y="46081"/>
                </a:cubicBezTo>
                <a:cubicBezTo>
                  <a:pt x="1493581" y="45871"/>
                  <a:pt x="1493629" y="45573"/>
                  <a:pt x="1493838" y="45415"/>
                </a:cubicBezTo>
                <a:close/>
                <a:moveTo>
                  <a:pt x="1190468" y="36556"/>
                </a:moveTo>
                <a:cubicBezTo>
                  <a:pt x="1190477" y="36557"/>
                  <a:pt x="1190487" y="36559"/>
                  <a:pt x="1190496" y="36561"/>
                </a:cubicBezTo>
                <a:cubicBezTo>
                  <a:pt x="1191172" y="36673"/>
                  <a:pt x="1191630" y="37311"/>
                  <a:pt x="1191515" y="37985"/>
                </a:cubicBezTo>
                <a:cubicBezTo>
                  <a:pt x="1191334" y="38660"/>
                  <a:pt x="1190687" y="39104"/>
                  <a:pt x="1189991" y="39033"/>
                </a:cubicBezTo>
                <a:cubicBezTo>
                  <a:pt x="1189982" y="39032"/>
                  <a:pt x="1189972" y="39030"/>
                  <a:pt x="1189963" y="39028"/>
                </a:cubicBezTo>
                <a:cubicBezTo>
                  <a:pt x="1189287" y="38917"/>
                  <a:pt x="1188829" y="38279"/>
                  <a:pt x="1188944" y="37604"/>
                </a:cubicBezTo>
                <a:cubicBezTo>
                  <a:pt x="1189086" y="36902"/>
                  <a:pt x="1189763" y="36439"/>
                  <a:pt x="1190468" y="36556"/>
                </a:cubicBezTo>
                <a:close/>
                <a:moveTo>
                  <a:pt x="2211167" y="35318"/>
                </a:moveTo>
                <a:cubicBezTo>
                  <a:pt x="2211186" y="35321"/>
                  <a:pt x="2211214" y="35325"/>
                  <a:pt x="2211233" y="35329"/>
                </a:cubicBezTo>
                <a:cubicBezTo>
                  <a:pt x="2213005" y="35608"/>
                  <a:pt x="2214205" y="37266"/>
                  <a:pt x="2213929" y="39033"/>
                </a:cubicBezTo>
                <a:cubicBezTo>
                  <a:pt x="2213634" y="40804"/>
                  <a:pt x="2211995" y="42025"/>
                  <a:pt x="2210214" y="41795"/>
                </a:cubicBezTo>
                <a:cubicBezTo>
                  <a:pt x="2208404" y="41503"/>
                  <a:pt x="2207166" y="39800"/>
                  <a:pt x="2207452" y="37985"/>
                </a:cubicBezTo>
                <a:cubicBezTo>
                  <a:pt x="2207785" y="36253"/>
                  <a:pt x="2209414" y="35084"/>
                  <a:pt x="2211167" y="35318"/>
                </a:cubicBezTo>
                <a:close/>
                <a:moveTo>
                  <a:pt x="1255142" y="15506"/>
                </a:moveTo>
                <a:cubicBezTo>
                  <a:pt x="1255427" y="15602"/>
                  <a:pt x="1255142" y="16554"/>
                  <a:pt x="1255142" y="16554"/>
                </a:cubicBezTo>
                <a:cubicBezTo>
                  <a:pt x="1254961" y="16656"/>
                  <a:pt x="1254751" y="16656"/>
                  <a:pt x="1254570" y="16554"/>
                </a:cubicBezTo>
                <a:cubicBezTo>
                  <a:pt x="1254570" y="16459"/>
                  <a:pt x="1254570" y="15983"/>
                  <a:pt x="1254570" y="15983"/>
                </a:cubicBezTo>
                <a:cubicBezTo>
                  <a:pt x="1254618" y="15704"/>
                  <a:pt x="1254856" y="15503"/>
                  <a:pt x="1255142" y="15506"/>
                </a:cubicBezTo>
                <a:close/>
                <a:moveTo>
                  <a:pt x="2298415" y="76"/>
                </a:moveTo>
                <a:cubicBezTo>
                  <a:pt x="2298596" y="-26"/>
                  <a:pt x="2298806" y="-26"/>
                  <a:pt x="2298987" y="76"/>
                </a:cubicBezTo>
                <a:cubicBezTo>
                  <a:pt x="2299091" y="253"/>
                  <a:pt x="2299091" y="470"/>
                  <a:pt x="2298987" y="647"/>
                </a:cubicBezTo>
                <a:lnTo>
                  <a:pt x="2298415" y="647"/>
                </a:lnTo>
                <a:cubicBezTo>
                  <a:pt x="2298415" y="552"/>
                  <a:pt x="2298415" y="76"/>
                  <a:pt x="2298415" y="7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思源黑体 CN Regular"/>
              <a:cs typeface="+mn-cs"/>
            </a:endParaRPr>
          </a:p>
        </p:txBody>
      </p:sp>
      <p:sp>
        <p:nvSpPr>
          <p:cNvPr id="37" name="任意多边形: 形状 20">
            <a:extLst>
              <a:ext uri="{FF2B5EF4-FFF2-40B4-BE49-F238E27FC236}">
                <a16:creationId xmlns:a16="http://schemas.microsoft.com/office/drawing/2014/main" id="{66974D44-5CC5-FD70-075E-B27F7963B91E}"/>
              </a:ext>
            </a:extLst>
          </p:cNvPr>
          <p:cNvSpPr/>
          <p:nvPr/>
        </p:nvSpPr>
        <p:spPr>
          <a:xfrm>
            <a:off x="2552634" y="2933152"/>
            <a:ext cx="1638160" cy="1638160"/>
          </a:xfrm>
          <a:custGeom>
            <a:avLst/>
            <a:gdLst>
              <a:gd name="connsiteX0" fmla="*/ 0 w 3005666"/>
              <a:gd name="connsiteY0" fmla="*/ 1502833 h 3005666"/>
              <a:gd name="connsiteX1" fmla="*/ 1502833 w 3005666"/>
              <a:gd name="connsiteY1" fmla="*/ 0 h 3005666"/>
              <a:gd name="connsiteX2" fmla="*/ 3005666 w 3005666"/>
              <a:gd name="connsiteY2" fmla="*/ 1502833 h 3005666"/>
              <a:gd name="connsiteX3" fmla="*/ 1502833 w 3005666"/>
              <a:gd name="connsiteY3" fmla="*/ 3005666 h 3005666"/>
              <a:gd name="connsiteX4" fmla="*/ 0 w 3005666"/>
              <a:gd name="connsiteY4" fmla="*/ 1502833 h 300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05666" h="3005666">
                <a:moveTo>
                  <a:pt x="0" y="1502833"/>
                </a:moveTo>
                <a:cubicBezTo>
                  <a:pt x="0" y="672841"/>
                  <a:pt x="672841" y="0"/>
                  <a:pt x="1502833" y="0"/>
                </a:cubicBezTo>
                <a:cubicBezTo>
                  <a:pt x="2332825" y="0"/>
                  <a:pt x="3005666" y="672841"/>
                  <a:pt x="3005666" y="1502833"/>
                </a:cubicBezTo>
                <a:cubicBezTo>
                  <a:pt x="3005666" y="2332825"/>
                  <a:pt x="2332825" y="3005666"/>
                  <a:pt x="1502833" y="3005666"/>
                </a:cubicBezTo>
                <a:cubicBezTo>
                  <a:pt x="672841" y="3005666"/>
                  <a:pt x="0" y="2332825"/>
                  <a:pt x="0" y="150283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  <a:effectLst>
            <a:outerShdw blurRad="1206500" dist="571500" dir="2700000" algn="tl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思源黑体 CN Regular"/>
              <a:cs typeface="+mn-cs"/>
            </a:endParaRPr>
          </a:p>
        </p:txBody>
      </p:sp>
      <p:sp>
        <p:nvSpPr>
          <p:cNvPr id="38" name="任意多边形: 形状 21">
            <a:extLst>
              <a:ext uri="{FF2B5EF4-FFF2-40B4-BE49-F238E27FC236}">
                <a16:creationId xmlns:a16="http://schemas.microsoft.com/office/drawing/2014/main" id="{F135A0E4-3243-649A-F116-B04E626FCDC5}"/>
              </a:ext>
            </a:extLst>
          </p:cNvPr>
          <p:cNvSpPr/>
          <p:nvPr/>
        </p:nvSpPr>
        <p:spPr>
          <a:xfrm>
            <a:off x="4271045" y="1957175"/>
            <a:ext cx="895728" cy="895727"/>
          </a:xfrm>
          <a:custGeom>
            <a:avLst/>
            <a:gdLst>
              <a:gd name="connsiteX0" fmla="*/ 0 w 1502833"/>
              <a:gd name="connsiteY0" fmla="*/ 751417 h 1502833"/>
              <a:gd name="connsiteX1" fmla="*/ 751417 w 1502833"/>
              <a:gd name="connsiteY1" fmla="*/ 0 h 1502833"/>
              <a:gd name="connsiteX2" fmla="*/ 1502834 w 1502833"/>
              <a:gd name="connsiteY2" fmla="*/ 751417 h 1502833"/>
              <a:gd name="connsiteX3" fmla="*/ 751417 w 1502833"/>
              <a:gd name="connsiteY3" fmla="*/ 1502834 h 1502833"/>
              <a:gd name="connsiteX4" fmla="*/ 0 w 1502833"/>
              <a:gd name="connsiteY4" fmla="*/ 751417 h 150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2833" h="1502833">
                <a:moveTo>
                  <a:pt x="0" y="751417"/>
                </a:moveTo>
                <a:cubicBezTo>
                  <a:pt x="0" y="336421"/>
                  <a:pt x="336421" y="0"/>
                  <a:pt x="751417" y="0"/>
                </a:cubicBezTo>
                <a:cubicBezTo>
                  <a:pt x="1166413" y="0"/>
                  <a:pt x="1502834" y="336421"/>
                  <a:pt x="1502834" y="751417"/>
                </a:cubicBezTo>
                <a:cubicBezTo>
                  <a:pt x="1502834" y="1166413"/>
                  <a:pt x="1166413" y="1502834"/>
                  <a:pt x="751417" y="1502834"/>
                </a:cubicBezTo>
                <a:cubicBezTo>
                  <a:pt x="336421" y="1502834"/>
                  <a:pt x="0" y="1166413"/>
                  <a:pt x="0" y="751417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  <a:effectLst>
            <a:outerShdw blurRad="622300" dist="457200" dir="2700000" sx="85000" sy="85000" algn="tl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61995" tIns="261995" rIns="261995" bIns="261995" numCol="1" spcCol="1270" anchor="ctr" anchorCtr="0">
            <a:noAutofit/>
          </a:bodyPr>
          <a:lstStyle/>
          <a:p>
            <a:pPr marL="0" marR="0" lvl="0" indent="0" algn="ctr" defTabSz="14668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思源黑体 CN Regular"/>
              <a:cs typeface="+mn-cs"/>
            </a:endParaRPr>
          </a:p>
        </p:txBody>
      </p:sp>
      <p:sp>
        <p:nvSpPr>
          <p:cNvPr id="39" name="任意多边形: 形状 22">
            <a:extLst>
              <a:ext uri="{FF2B5EF4-FFF2-40B4-BE49-F238E27FC236}">
                <a16:creationId xmlns:a16="http://schemas.microsoft.com/office/drawing/2014/main" id="{6BF5FF34-D16B-870B-9E65-A51C6C4A6804}"/>
              </a:ext>
            </a:extLst>
          </p:cNvPr>
          <p:cNvSpPr/>
          <p:nvPr/>
        </p:nvSpPr>
        <p:spPr>
          <a:xfrm>
            <a:off x="4271045" y="4651563"/>
            <a:ext cx="895728" cy="895727"/>
          </a:xfrm>
          <a:custGeom>
            <a:avLst/>
            <a:gdLst>
              <a:gd name="connsiteX0" fmla="*/ 0 w 1502833"/>
              <a:gd name="connsiteY0" fmla="*/ 751417 h 1502833"/>
              <a:gd name="connsiteX1" fmla="*/ 751417 w 1502833"/>
              <a:gd name="connsiteY1" fmla="*/ 0 h 1502833"/>
              <a:gd name="connsiteX2" fmla="*/ 1502834 w 1502833"/>
              <a:gd name="connsiteY2" fmla="*/ 751417 h 1502833"/>
              <a:gd name="connsiteX3" fmla="*/ 751417 w 1502833"/>
              <a:gd name="connsiteY3" fmla="*/ 1502834 h 1502833"/>
              <a:gd name="connsiteX4" fmla="*/ 0 w 1502833"/>
              <a:gd name="connsiteY4" fmla="*/ 751417 h 150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2833" h="1502833">
                <a:moveTo>
                  <a:pt x="0" y="751417"/>
                </a:moveTo>
                <a:cubicBezTo>
                  <a:pt x="0" y="336421"/>
                  <a:pt x="336421" y="0"/>
                  <a:pt x="751417" y="0"/>
                </a:cubicBezTo>
                <a:cubicBezTo>
                  <a:pt x="1166413" y="0"/>
                  <a:pt x="1502834" y="336421"/>
                  <a:pt x="1502834" y="751417"/>
                </a:cubicBezTo>
                <a:cubicBezTo>
                  <a:pt x="1502834" y="1166413"/>
                  <a:pt x="1166413" y="1502834"/>
                  <a:pt x="751417" y="1502834"/>
                </a:cubicBezTo>
                <a:cubicBezTo>
                  <a:pt x="336421" y="1502834"/>
                  <a:pt x="0" y="1166413"/>
                  <a:pt x="0" y="751417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  <a:effectLst>
            <a:outerShdw blurRad="622300" dist="457200" dir="2700000" sx="85000" sy="85000" algn="tl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61995" tIns="261995" rIns="261995" bIns="261995" numCol="1" spcCol="1270" anchor="ctr" anchorCtr="0">
            <a:noAutofit/>
          </a:bodyPr>
          <a:lstStyle/>
          <a:p>
            <a:pPr marL="0" marR="0" lvl="0" indent="0" algn="ctr" defTabSz="14668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思源黑体 CN Regular"/>
              <a:cs typeface="+mn-cs"/>
            </a:endParaRPr>
          </a:p>
        </p:txBody>
      </p:sp>
      <p:sp>
        <p:nvSpPr>
          <p:cNvPr id="40" name="任意多边形: 形状 23">
            <a:extLst>
              <a:ext uri="{FF2B5EF4-FFF2-40B4-BE49-F238E27FC236}">
                <a16:creationId xmlns:a16="http://schemas.microsoft.com/office/drawing/2014/main" id="{65DEB174-7B28-E48F-D2DF-F1FF290DD655}"/>
              </a:ext>
            </a:extLst>
          </p:cNvPr>
          <p:cNvSpPr/>
          <p:nvPr/>
        </p:nvSpPr>
        <p:spPr>
          <a:xfrm>
            <a:off x="1576655" y="4651565"/>
            <a:ext cx="895728" cy="895727"/>
          </a:xfrm>
          <a:custGeom>
            <a:avLst/>
            <a:gdLst>
              <a:gd name="connsiteX0" fmla="*/ 0 w 1502833"/>
              <a:gd name="connsiteY0" fmla="*/ 751417 h 1502833"/>
              <a:gd name="connsiteX1" fmla="*/ 751417 w 1502833"/>
              <a:gd name="connsiteY1" fmla="*/ 0 h 1502833"/>
              <a:gd name="connsiteX2" fmla="*/ 1502834 w 1502833"/>
              <a:gd name="connsiteY2" fmla="*/ 751417 h 1502833"/>
              <a:gd name="connsiteX3" fmla="*/ 751417 w 1502833"/>
              <a:gd name="connsiteY3" fmla="*/ 1502834 h 1502833"/>
              <a:gd name="connsiteX4" fmla="*/ 0 w 1502833"/>
              <a:gd name="connsiteY4" fmla="*/ 751417 h 150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2833" h="1502833">
                <a:moveTo>
                  <a:pt x="0" y="751417"/>
                </a:moveTo>
                <a:cubicBezTo>
                  <a:pt x="0" y="336421"/>
                  <a:pt x="336421" y="0"/>
                  <a:pt x="751417" y="0"/>
                </a:cubicBezTo>
                <a:cubicBezTo>
                  <a:pt x="1166413" y="0"/>
                  <a:pt x="1502834" y="336421"/>
                  <a:pt x="1502834" y="751417"/>
                </a:cubicBezTo>
                <a:cubicBezTo>
                  <a:pt x="1502834" y="1166413"/>
                  <a:pt x="1166413" y="1502834"/>
                  <a:pt x="751417" y="1502834"/>
                </a:cubicBezTo>
                <a:cubicBezTo>
                  <a:pt x="336421" y="1502834"/>
                  <a:pt x="0" y="1166413"/>
                  <a:pt x="0" y="751417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  <a:effectLst>
            <a:outerShdw blurRad="622300" dist="457200" dir="2700000" sx="85000" sy="85000" algn="tl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61995" tIns="261995" rIns="261995" bIns="261995" numCol="1" spcCol="1270" anchor="ctr" anchorCtr="0">
            <a:noAutofit/>
          </a:bodyPr>
          <a:lstStyle/>
          <a:p>
            <a:pPr marL="0" marR="0" lvl="0" indent="0" algn="ctr" defTabSz="14668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思源黑体 CN Regular"/>
              <a:cs typeface="+mn-cs"/>
            </a:endParaRPr>
          </a:p>
        </p:txBody>
      </p:sp>
      <p:sp>
        <p:nvSpPr>
          <p:cNvPr id="41" name="任意多边形: 形状 24">
            <a:extLst>
              <a:ext uri="{FF2B5EF4-FFF2-40B4-BE49-F238E27FC236}">
                <a16:creationId xmlns:a16="http://schemas.microsoft.com/office/drawing/2014/main" id="{F23062A8-BC5A-ED1D-7950-EC3A822EC14E}"/>
              </a:ext>
            </a:extLst>
          </p:cNvPr>
          <p:cNvSpPr/>
          <p:nvPr/>
        </p:nvSpPr>
        <p:spPr>
          <a:xfrm>
            <a:off x="1576655" y="1957174"/>
            <a:ext cx="895728" cy="895727"/>
          </a:xfrm>
          <a:custGeom>
            <a:avLst/>
            <a:gdLst>
              <a:gd name="connsiteX0" fmla="*/ 0 w 1502833"/>
              <a:gd name="connsiteY0" fmla="*/ 751417 h 1502833"/>
              <a:gd name="connsiteX1" fmla="*/ 751417 w 1502833"/>
              <a:gd name="connsiteY1" fmla="*/ 0 h 1502833"/>
              <a:gd name="connsiteX2" fmla="*/ 1502834 w 1502833"/>
              <a:gd name="connsiteY2" fmla="*/ 751417 h 1502833"/>
              <a:gd name="connsiteX3" fmla="*/ 751417 w 1502833"/>
              <a:gd name="connsiteY3" fmla="*/ 1502834 h 1502833"/>
              <a:gd name="connsiteX4" fmla="*/ 0 w 1502833"/>
              <a:gd name="connsiteY4" fmla="*/ 751417 h 1502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02833" h="1502833">
                <a:moveTo>
                  <a:pt x="0" y="751417"/>
                </a:moveTo>
                <a:cubicBezTo>
                  <a:pt x="0" y="336421"/>
                  <a:pt x="336421" y="0"/>
                  <a:pt x="751417" y="0"/>
                </a:cubicBezTo>
                <a:cubicBezTo>
                  <a:pt x="1166413" y="0"/>
                  <a:pt x="1502834" y="336421"/>
                  <a:pt x="1502834" y="751417"/>
                </a:cubicBezTo>
                <a:cubicBezTo>
                  <a:pt x="1502834" y="1166413"/>
                  <a:pt x="1166413" y="1502834"/>
                  <a:pt x="751417" y="1502834"/>
                </a:cubicBezTo>
                <a:cubicBezTo>
                  <a:pt x="336421" y="1502834"/>
                  <a:pt x="0" y="1166413"/>
                  <a:pt x="0" y="751417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</a:ln>
          <a:effectLst>
            <a:outerShdw blurRad="622300" dist="457200" dir="2700000" sx="85000" sy="85000" algn="tl" rotWithShape="0">
              <a:schemeClr val="accent1">
                <a:lumMod val="50000"/>
                <a:alpha val="17000"/>
              </a:scheme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61995" tIns="261995" rIns="261995" bIns="261995" numCol="1" spcCol="1270" anchor="ctr" anchorCtr="0">
            <a:noAutofit/>
          </a:bodyPr>
          <a:lstStyle/>
          <a:p>
            <a:pPr marL="0" marR="0" lvl="0" indent="0" algn="ctr" defTabSz="146685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3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ea typeface="思源黑体 CN Regular"/>
              <a:cs typeface="+mn-cs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663700" y="2095500"/>
            <a:ext cx="749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alpha val="90000"/>
                  </a:schemeClr>
                </a:solidFill>
                <a:latin typeface="+mn-ea"/>
              </a:rPr>
              <a:t>输入文字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4419600" y="2095500"/>
            <a:ext cx="749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alpha val="90000"/>
                  </a:schemeClr>
                </a:solidFill>
                <a:latin typeface="+mn-ea"/>
              </a:rPr>
              <a:t>输入文字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4419600" y="4800600"/>
            <a:ext cx="749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alpha val="90000"/>
                  </a:schemeClr>
                </a:solidFill>
                <a:latin typeface="+mn-ea"/>
              </a:rPr>
              <a:t>输入文字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676400" y="4800600"/>
            <a:ext cx="749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alpha val="90000"/>
                  </a:schemeClr>
                </a:solidFill>
                <a:latin typeface="+mn-ea"/>
              </a:rPr>
              <a:t>输入文字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2933700" y="3326368"/>
            <a:ext cx="83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+mj-ea"/>
                <a:ea typeface="+mj-ea"/>
              </a:rPr>
              <a:t>输入标题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6489700" y="1783834"/>
            <a:ext cx="502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alpha val="90000"/>
                  </a:schemeClr>
                </a:solidFill>
                <a:latin typeface="+mn-ea"/>
              </a:rPr>
              <a:t>输入文本内容，输入文本内容，输入文本内容，输入文本内容，输入文本内容，输入文本内容，</a:t>
            </a:r>
          </a:p>
          <a:p>
            <a:r>
              <a:rPr lang="zh-CN" altLang="en-US">
                <a:solidFill>
                  <a:schemeClr val="tx1">
                    <a:alpha val="90000"/>
                  </a:schemeClr>
                </a:solidFill>
                <a:latin typeface="+mn-ea"/>
              </a:rPr>
              <a:t>输入文本内容，输入文本内容，输入文本内容，输入文本内容，输入文本内容，输入文本内容，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6578600" y="3073400"/>
            <a:ext cx="4610100" cy="0"/>
          </a:xfrm>
          <a:prstGeom prst="line">
            <a:avLst/>
          </a:prstGeom>
          <a:ln w="349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图表 57">
            <a:extLst>
              <a:ext uri="{FF2B5EF4-FFF2-40B4-BE49-F238E27FC236}">
                <a16:creationId xmlns:a16="http://schemas.microsoft.com/office/drawing/2014/main" id="{09D00043-3F00-CF0E-7E32-041D497753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4348388"/>
              </p:ext>
            </p:extLst>
          </p:nvPr>
        </p:nvGraphicFramePr>
        <p:xfrm>
          <a:off x="6867850" y="3085116"/>
          <a:ext cx="3114350" cy="2918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9" name="文本框 58">
            <a:extLst>
              <a:ext uri="{FF2B5EF4-FFF2-40B4-BE49-F238E27FC236}">
                <a16:creationId xmlns:a16="http://schemas.microsoft.com/office/drawing/2014/main" id="{07B8C556-B878-013D-4F2F-BB885EC1492C}"/>
              </a:ext>
            </a:extLst>
          </p:cNvPr>
          <p:cNvSpPr txBox="1"/>
          <p:nvPr/>
        </p:nvSpPr>
        <p:spPr>
          <a:xfrm>
            <a:off x="7447726" y="4713997"/>
            <a:ext cx="7022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90000"/>
                  </a:schemeClr>
                </a:solidFill>
                <a:effectLst/>
                <a:uLnTx/>
                <a:uFillTx/>
                <a:latin typeface="+mj-lt"/>
                <a:ea typeface="思源黑体 CN Regular"/>
                <a:cs typeface="+mn-cs"/>
              </a:rPr>
              <a:t>52%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alpha val="90000"/>
                </a:schemeClr>
              </a:solidFill>
              <a:effectLst/>
              <a:uLnTx/>
              <a:uFillTx/>
              <a:latin typeface="+mj-lt"/>
              <a:ea typeface="思源黑体 CN Regular"/>
              <a:cs typeface="+mn-cs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93EE8A0-99A4-7FCD-5764-7FCA6AB941B5}"/>
              </a:ext>
            </a:extLst>
          </p:cNvPr>
          <p:cNvSpPr txBox="1"/>
          <p:nvPr/>
        </p:nvSpPr>
        <p:spPr>
          <a:xfrm>
            <a:off x="8681461" y="3775802"/>
            <a:ext cx="7022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90000"/>
                  </a:schemeClr>
                </a:solidFill>
                <a:effectLst/>
                <a:uLnTx/>
                <a:uFillTx/>
                <a:latin typeface="+mj-lt"/>
                <a:ea typeface="思源黑体 CN Regular"/>
                <a:cs typeface="+mn-cs"/>
              </a:rPr>
              <a:t>21%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alpha val="90000"/>
                </a:schemeClr>
              </a:solidFill>
              <a:effectLst/>
              <a:uLnTx/>
              <a:uFillTx/>
              <a:latin typeface="+mj-lt"/>
              <a:ea typeface="思源黑体 CN Regular"/>
              <a:cs typeface="+mn-cs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DE8C68B-F1F3-5E81-6D00-319A301CF1FD}"/>
              </a:ext>
            </a:extLst>
          </p:cNvPr>
          <p:cNvSpPr txBox="1"/>
          <p:nvPr/>
        </p:nvSpPr>
        <p:spPr>
          <a:xfrm>
            <a:off x="8693525" y="4760675"/>
            <a:ext cx="7022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90000"/>
                  </a:schemeClr>
                </a:solidFill>
                <a:effectLst/>
                <a:uLnTx/>
                <a:uFillTx/>
                <a:latin typeface="+mj-lt"/>
                <a:ea typeface="思源黑体 CN Regular"/>
                <a:cs typeface="+mn-cs"/>
              </a:rPr>
              <a:t>27%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alpha val="90000"/>
                </a:schemeClr>
              </a:solidFill>
              <a:effectLst/>
              <a:uLnTx/>
              <a:uFillTx/>
              <a:latin typeface="+mj-lt"/>
              <a:ea typeface="思源黑体 CN Regula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6352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277443" y="1335917"/>
            <a:ext cx="2072360" cy="2229448"/>
            <a:chOff x="695325" y="1230981"/>
            <a:chExt cx="3338195" cy="353152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B441A49A-48C0-4A15-BCB6-48CF67F8DC09}"/>
                </a:ext>
              </a:extLst>
            </p:cNvPr>
            <p:cNvGrpSpPr/>
            <p:nvPr/>
          </p:nvGrpSpPr>
          <p:grpSpPr>
            <a:xfrm>
              <a:off x="695325" y="1230981"/>
              <a:ext cx="3338195" cy="3531520"/>
              <a:chOff x="695325" y="1230980"/>
              <a:chExt cx="3338195" cy="5077745"/>
            </a:xfrm>
          </p:grpSpPr>
          <p:sp>
            <p:nvSpPr>
              <p:cNvPr id="4" name="矩形: 圆顶角 41">
                <a:extLst>
                  <a:ext uri="{FF2B5EF4-FFF2-40B4-BE49-F238E27FC236}">
                    <a16:creationId xmlns:a16="http://schemas.microsoft.com/office/drawing/2014/main" id="{619A993A-2037-4AA4-BC9D-32E77680A8E3}"/>
                  </a:ext>
                </a:extLst>
              </p:cNvPr>
              <p:cNvSpPr/>
              <p:nvPr/>
            </p:nvSpPr>
            <p:spPr>
              <a:xfrm>
                <a:off x="695325" y="1230980"/>
                <a:ext cx="3338195" cy="5077745"/>
              </a:xfrm>
              <a:prstGeom prst="round2Same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" name="直接连接符 4">
                <a:extLst>
                  <a:ext uri="{FF2B5EF4-FFF2-40B4-BE49-F238E27FC236}">
                    <a16:creationId xmlns:a16="http://schemas.microsoft.com/office/drawing/2014/main" id="{A401490C-CCF6-4158-8EB0-20A54BAFAF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5325" y="6308725"/>
                <a:ext cx="3338195" cy="0"/>
              </a:xfrm>
              <a:prstGeom prst="line">
                <a:avLst/>
              </a:prstGeom>
              <a:ln w="31750" cap="rnd"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/>
            <p:cNvGrpSpPr/>
            <p:nvPr/>
          </p:nvGrpSpPr>
          <p:grpSpPr>
            <a:xfrm>
              <a:off x="1025519" y="1905210"/>
              <a:ext cx="2677806" cy="2677800"/>
              <a:chOff x="1025519" y="1905210"/>
              <a:chExt cx="2677806" cy="2677800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EF0E52B4-B513-49C5-BA83-5C475C5C2A5E}"/>
                  </a:ext>
                </a:extLst>
              </p:cNvPr>
              <p:cNvSpPr/>
              <p:nvPr/>
            </p:nvSpPr>
            <p:spPr>
              <a:xfrm>
                <a:off x="1031575" y="1911262"/>
                <a:ext cx="2665695" cy="2665696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思源黑体 CN Regular"/>
                  <a:cs typeface="+mn-cs"/>
                </a:endParaRPr>
              </a:p>
            </p:txBody>
          </p:sp>
          <p:sp>
            <p:nvSpPr>
              <p:cNvPr id="13" name="弧形 12">
                <a:extLst>
                  <a:ext uri="{FF2B5EF4-FFF2-40B4-BE49-F238E27FC236}">
                    <a16:creationId xmlns:a16="http://schemas.microsoft.com/office/drawing/2014/main" id="{D05B51B4-4BC2-4198-BDCE-5255416D93C8}"/>
                  </a:ext>
                </a:extLst>
              </p:cNvPr>
              <p:cNvSpPr/>
              <p:nvPr/>
            </p:nvSpPr>
            <p:spPr>
              <a:xfrm>
                <a:off x="1025519" y="1905210"/>
                <a:ext cx="2677806" cy="2677800"/>
              </a:xfrm>
              <a:prstGeom prst="arc">
                <a:avLst>
                  <a:gd name="adj1" fmla="val 16200000"/>
                  <a:gd name="adj2" fmla="val 4404668"/>
                </a:avLst>
              </a:prstGeom>
              <a:noFill/>
              <a:ln w="127000" cap="rnd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prstDash val="solid"/>
                <a:round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hogothicpro-regular"/>
                  <a:ea typeface="汉仪旗黑X1-55W"/>
                  <a:cs typeface="+mn-cs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DD5199DC-FE45-4C8A-867F-1F258740EA05}"/>
                  </a:ext>
                </a:extLst>
              </p:cNvPr>
              <p:cNvSpPr/>
              <p:nvPr/>
            </p:nvSpPr>
            <p:spPr>
              <a:xfrm>
                <a:off x="1457001" y="2336685"/>
                <a:ext cx="1814843" cy="1814851"/>
              </a:xfrm>
              <a:prstGeom prst="ellipse">
                <a:avLst/>
              </a:prstGeom>
              <a:gradFill>
                <a:gsLst>
                  <a:gs pos="16000">
                    <a:schemeClr val="accent2">
                      <a:lumMod val="60000"/>
                      <a:lumOff val="40000"/>
                    </a:schemeClr>
                  </a:gs>
                  <a:gs pos="77000">
                    <a:schemeClr val="accent1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>
                <a:outerShdw blurRad="279400" dist="342900" dir="5400000" sx="88000" sy="88000" algn="t" rotWithShape="0">
                  <a:schemeClr val="accent1">
                    <a:alpha val="4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>
                    <a:solidFill>
                      <a:prstClr val="white"/>
                    </a:solidFill>
                    <a:latin typeface="+mj-lt"/>
                    <a:ea typeface="+mj-ea"/>
                  </a:rPr>
                  <a:t>45%</a:t>
                </a:r>
                <a:endParaRPr lang="zh-CN" altLang="en-US" sz="2400" dirty="0">
                  <a:solidFill>
                    <a:prstClr val="white"/>
                  </a:solidFill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5009021" y="1335917"/>
            <a:ext cx="2072360" cy="2229448"/>
            <a:chOff x="4426903" y="1230981"/>
            <a:chExt cx="3338195" cy="3531520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8DFA865-D95D-49BD-B620-A78B8B262F72}"/>
                </a:ext>
              </a:extLst>
            </p:cNvPr>
            <p:cNvGrpSpPr/>
            <p:nvPr/>
          </p:nvGrpSpPr>
          <p:grpSpPr>
            <a:xfrm>
              <a:off x="4426903" y="1230981"/>
              <a:ext cx="3338195" cy="3531520"/>
              <a:chOff x="695325" y="1230980"/>
              <a:chExt cx="3338195" cy="5077745"/>
            </a:xfrm>
          </p:grpSpPr>
          <p:sp>
            <p:nvSpPr>
              <p:cNvPr id="7" name="矩形: 圆顶角 49">
                <a:extLst>
                  <a:ext uri="{FF2B5EF4-FFF2-40B4-BE49-F238E27FC236}">
                    <a16:creationId xmlns:a16="http://schemas.microsoft.com/office/drawing/2014/main" id="{8F6A46C0-0B58-425F-BE3D-D7CFEE031BD4}"/>
                  </a:ext>
                </a:extLst>
              </p:cNvPr>
              <p:cNvSpPr/>
              <p:nvPr/>
            </p:nvSpPr>
            <p:spPr>
              <a:xfrm>
                <a:off x="695325" y="1230980"/>
                <a:ext cx="3338195" cy="5077745"/>
              </a:xfrm>
              <a:prstGeom prst="round2Same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>
                <a:extLst>
                  <a:ext uri="{FF2B5EF4-FFF2-40B4-BE49-F238E27FC236}">
                    <a16:creationId xmlns:a16="http://schemas.microsoft.com/office/drawing/2014/main" id="{3A9549BB-ABAD-46F8-968F-76C5D46EF3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5325" y="6308725"/>
                <a:ext cx="3338195" cy="0"/>
              </a:xfrm>
              <a:prstGeom prst="line">
                <a:avLst/>
              </a:prstGeom>
              <a:ln w="31750" cap="rnd"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BE53D0E-DA76-49BE-BD67-13A62CDC0C2C}"/>
                </a:ext>
              </a:extLst>
            </p:cNvPr>
            <p:cNvSpPr/>
            <p:nvPr/>
          </p:nvSpPr>
          <p:spPr>
            <a:xfrm>
              <a:off x="4763152" y="1911261"/>
              <a:ext cx="2665696" cy="2665698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AB713A46-DA0F-4CA5-A32B-AC65F8620E4D}"/>
                </a:ext>
              </a:extLst>
            </p:cNvPr>
            <p:cNvSpPr/>
            <p:nvPr/>
          </p:nvSpPr>
          <p:spPr>
            <a:xfrm>
              <a:off x="5188578" y="2336684"/>
              <a:ext cx="1814844" cy="1814852"/>
            </a:xfrm>
            <a:prstGeom prst="ellipse">
              <a:avLst/>
            </a:prstGeom>
            <a:gradFill>
              <a:gsLst>
                <a:gs pos="16000">
                  <a:schemeClr val="accent2">
                    <a:lumMod val="60000"/>
                    <a:lumOff val="40000"/>
                  </a:schemeClr>
                </a:gs>
                <a:gs pos="77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+mj-lt"/>
                  <a:ea typeface="+mj-ea"/>
                </a:rPr>
                <a:t>30%</a:t>
              </a:r>
              <a:endParaRPr lang="zh-CN" altLang="en-US" sz="2400" dirty="0">
                <a:solidFill>
                  <a:prstClr val="white"/>
                </a:solidFill>
                <a:latin typeface="+mj-lt"/>
                <a:ea typeface="+mj-ea"/>
              </a:endParaRPr>
            </a:p>
          </p:txBody>
        </p:sp>
        <p:sp>
          <p:nvSpPr>
            <p:cNvPr id="25" name="弧形 24">
              <a:extLst>
                <a:ext uri="{FF2B5EF4-FFF2-40B4-BE49-F238E27FC236}">
                  <a16:creationId xmlns:a16="http://schemas.microsoft.com/office/drawing/2014/main" id="{B64037BC-264A-41A1-BB86-B20D6356C0E3}"/>
                </a:ext>
              </a:extLst>
            </p:cNvPr>
            <p:cNvSpPr/>
            <p:nvPr/>
          </p:nvSpPr>
          <p:spPr>
            <a:xfrm>
              <a:off x="4768983" y="1917095"/>
              <a:ext cx="2654034" cy="2654030"/>
            </a:xfrm>
            <a:prstGeom prst="arc">
              <a:avLst>
                <a:gd name="adj1" fmla="val 16200000"/>
                <a:gd name="adj2" fmla="val 1712268"/>
              </a:avLst>
            </a:prstGeom>
            <a:noFill/>
            <a:ln w="127000" cap="rnd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748041" y="1345282"/>
            <a:ext cx="2072360" cy="2261518"/>
            <a:chOff x="8165923" y="1230981"/>
            <a:chExt cx="3338195" cy="3582320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C265B57B-FE13-42A8-A55C-772884203A5D}"/>
                </a:ext>
              </a:extLst>
            </p:cNvPr>
            <p:cNvGrpSpPr/>
            <p:nvPr/>
          </p:nvGrpSpPr>
          <p:grpSpPr>
            <a:xfrm>
              <a:off x="8165923" y="1230981"/>
              <a:ext cx="3338195" cy="3582320"/>
              <a:chOff x="695325" y="1230980"/>
              <a:chExt cx="3338195" cy="5077745"/>
            </a:xfrm>
          </p:grpSpPr>
          <p:sp>
            <p:nvSpPr>
              <p:cNvPr id="10" name="矩形: 圆顶角 52">
                <a:extLst>
                  <a:ext uri="{FF2B5EF4-FFF2-40B4-BE49-F238E27FC236}">
                    <a16:creationId xmlns:a16="http://schemas.microsoft.com/office/drawing/2014/main" id="{394E6F41-0A0E-4F3C-A4D3-15F85A7EAF5D}"/>
                  </a:ext>
                </a:extLst>
              </p:cNvPr>
              <p:cNvSpPr/>
              <p:nvPr/>
            </p:nvSpPr>
            <p:spPr>
              <a:xfrm>
                <a:off x="695325" y="1230980"/>
                <a:ext cx="3338195" cy="5077745"/>
              </a:xfrm>
              <a:prstGeom prst="round2Same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F6EA5C2B-816D-4A18-94BF-20224E6A56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5325" y="6308725"/>
                <a:ext cx="3338195" cy="0"/>
              </a:xfrm>
              <a:prstGeom prst="line">
                <a:avLst/>
              </a:prstGeom>
              <a:ln w="31750" cap="rnd"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DFB9BA37-9180-4E2A-8E48-2A0C4950F485}"/>
                </a:ext>
              </a:extLst>
            </p:cNvPr>
            <p:cNvSpPr/>
            <p:nvPr/>
          </p:nvSpPr>
          <p:spPr>
            <a:xfrm>
              <a:off x="8502172" y="1911261"/>
              <a:ext cx="2665696" cy="2665698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DB57FE38-F323-42B2-BDD7-8AA4764A6132}"/>
                </a:ext>
              </a:extLst>
            </p:cNvPr>
            <p:cNvSpPr/>
            <p:nvPr/>
          </p:nvSpPr>
          <p:spPr>
            <a:xfrm>
              <a:off x="8927598" y="2336684"/>
              <a:ext cx="1814844" cy="1814852"/>
            </a:xfrm>
            <a:prstGeom prst="ellipse">
              <a:avLst/>
            </a:prstGeom>
            <a:gradFill>
              <a:gsLst>
                <a:gs pos="16000">
                  <a:schemeClr val="accent2">
                    <a:lumMod val="60000"/>
                    <a:lumOff val="40000"/>
                  </a:schemeClr>
                </a:gs>
                <a:gs pos="77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+mj-lt"/>
                  <a:ea typeface="+mj-ea"/>
                </a:rPr>
                <a:t>54%</a:t>
              </a:r>
              <a:endParaRPr lang="zh-CN" altLang="en-US" sz="2400" dirty="0">
                <a:solidFill>
                  <a:prstClr val="white"/>
                </a:solidFill>
                <a:latin typeface="+mj-lt"/>
                <a:ea typeface="+mj-ea"/>
              </a:endParaRPr>
            </a:p>
          </p:txBody>
        </p:sp>
        <p:sp>
          <p:nvSpPr>
            <p:cNvPr id="26" name="弧形 25">
              <a:extLst>
                <a:ext uri="{FF2B5EF4-FFF2-40B4-BE49-F238E27FC236}">
                  <a16:creationId xmlns:a16="http://schemas.microsoft.com/office/drawing/2014/main" id="{17264343-0AA0-4FA1-B327-24BCAA714558}"/>
                </a:ext>
              </a:extLst>
            </p:cNvPr>
            <p:cNvSpPr/>
            <p:nvPr/>
          </p:nvSpPr>
          <p:spPr>
            <a:xfrm>
              <a:off x="8508003" y="1917095"/>
              <a:ext cx="2654034" cy="2654030"/>
            </a:xfrm>
            <a:prstGeom prst="arc">
              <a:avLst>
                <a:gd name="adj1" fmla="val 16200000"/>
                <a:gd name="adj2" fmla="val 6132717"/>
              </a:avLst>
            </a:prstGeom>
            <a:noFill/>
            <a:ln w="127000" cap="rnd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689100" y="3708400"/>
            <a:ext cx="1435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alpha val="90000"/>
                  </a:schemeClr>
                </a:solidFill>
                <a:latin typeface="+mn-ea"/>
              </a:rPr>
              <a:t>输入文字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5397500" y="3708400"/>
            <a:ext cx="1435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alpha val="90000"/>
                  </a:schemeClr>
                </a:solidFill>
                <a:latin typeface="+mn-ea"/>
              </a:rPr>
              <a:t>输入文字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9105900" y="3708400"/>
            <a:ext cx="1435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alpha val="90000"/>
                  </a:schemeClr>
                </a:solidFill>
                <a:latin typeface="+mn-ea"/>
              </a:rPr>
              <a:t>输入文字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0" y="4279900"/>
            <a:ext cx="12192000" cy="2578100"/>
          </a:xfrm>
          <a:prstGeom prst="roundRect">
            <a:avLst>
              <a:gd name="adj" fmla="val 33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425700" y="4666040"/>
            <a:ext cx="73533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chemeClr val="tx1">
                    <a:alpha val="90000"/>
                  </a:schemeClr>
                </a:solidFill>
                <a:latin typeface="+mn-ea"/>
              </a:rPr>
              <a:t>输入文本内容，输入文本内容，输入文本内容，输入文本内容，</a:t>
            </a:r>
          </a:p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chemeClr val="tx1">
                    <a:alpha val="90000"/>
                  </a:schemeClr>
                </a:solidFill>
                <a:latin typeface="+mn-ea"/>
              </a:rPr>
              <a:t>输入文本内容，输入文本内容，输入文本内容，输入文本内容，输入文本内容，输入文本内容，输入文本内容，输入文本内容，输入文本内容，输入文本内容，输入文本内容，输入文本内容，</a:t>
            </a:r>
          </a:p>
        </p:txBody>
      </p:sp>
    </p:spTree>
    <p:extLst>
      <p:ext uri="{BB962C8B-B14F-4D97-AF65-F5344CB8AC3E}">
        <p14:creationId xmlns:p14="http://schemas.microsoft.com/office/powerpoint/2010/main" val="2635320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第二章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latin typeface="+mj-ea"/>
                <a:ea typeface="+mj-ea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354503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5">
            <a:extLst>
              <a:ext uri="{FF2B5EF4-FFF2-40B4-BE49-F238E27FC236}">
                <a16:creationId xmlns:a16="http://schemas.microsoft.com/office/drawing/2014/main" id="{6A388A79-CF23-4409-2E4A-D2B433049C8C}"/>
              </a:ext>
            </a:extLst>
          </p:cNvPr>
          <p:cNvSpPr/>
          <p:nvPr/>
        </p:nvSpPr>
        <p:spPr>
          <a:xfrm>
            <a:off x="1362529" y="2667000"/>
            <a:ext cx="3759199" cy="1206500"/>
          </a:xfrm>
          <a:prstGeom prst="roundRect">
            <a:avLst>
              <a:gd name="adj" fmla="val 4310"/>
            </a:avLst>
          </a:prstGeom>
          <a:solidFill>
            <a:schemeClr val="bg1"/>
          </a:solidFill>
          <a:ln>
            <a:solidFill>
              <a:srgbClr val="236B0C"/>
            </a:solidFill>
          </a:ln>
          <a:effectLst>
            <a:outerShdw blurRad="50800" dist="38100" dir="2700000" algn="tl" rotWithShape="0">
              <a:srgbClr val="236B0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FFC296E-DA5C-C103-0475-312F1F5774A8}"/>
              </a:ext>
            </a:extLst>
          </p:cNvPr>
          <p:cNvGrpSpPr/>
          <p:nvPr/>
        </p:nvGrpSpPr>
        <p:grpSpPr>
          <a:xfrm>
            <a:off x="1929569" y="1397000"/>
            <a:ext cx="7825849" cy="637911"/>
            <a:chOff x="1954969" y="1016000"/>
            <a:chExt cx="7825849" cy="637911"/>
          </a:xfrm>
        </p:grpSpPr>
        <p:sp>
          <p:nvSpPr>
            <p:cNvPr id="4" name="矩形: 圆角 7"/>
            <p:cNvSpPr/>
            <p:nvPr/>
          </p:nvSpPr>
          <p:spPr>
            <a:xfrm rot="16200000">
              <a:off x="5556995" y="-2586026"/>
              <a:ext cx="621798" cy="7825849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56000">
                  <a:srgbClr val="8ECE44">
                    <a:alpha val="52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bg1">
                      <a:alpha val="0"/>
                    </a:schemeClr>
                  </a:gs>
                  <a:gs pos="52000">
                    <a:srgbClr val="8ECE44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MiSans Light" panose="00000400000000000000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298223" y="1130691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2800" kern="100">
                  <a:latin typeface="+mj-ea"/>
                  <a:ea typeface="+mj-ea"/>
                  <a:cs typeface="Times New Roman" panose="02020603050405020304" pitchFamily="18" charset="0"/>
                </a:rPr>
                <a:t>输入标题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6B3AA13B-28AE-4051-B428-91914121D460}"/>
              </a:ext>
            </a:extLst>
          </p:cNvPr>
          <p:cNvSpPr txBox="1"/>
          <p:nvPr/>
        </p:nvSpPr>
        <p:spPr>
          <a:xfrm>
            <a:off x="1816100" y="2871707"/>
            <a:ext cx="2895600" cy="955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alpha val="90000"/>
                  </a:schemeClr>
                </a:solidFill>
              </a:rPr>
              <a:t>输入文本内容，输入文本内容，输入文本内容，输入文本内容，</a:t>
            </a:r>
          </a:p>
          <a:p>
            <a:pPr algn="ctr">
              <a:lnSpc>
                <a:spcPct val="120000"/>
              </a:lnSpc>
            </a:pPr>
            <a:endParaRPr lang="zh-CN" altLang="en-US" sz="1600">
              <a:solidFill>
                <a:schemeClr val="tx1">
                  <a:alpha val="90000"/>
                </a:schemeClr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333500" y="4305300"/>
            <a:ext cx="3759200" cy="1824038"/>
          </a:xfrm>
          <a:prstGeom prst="roundRect">
            <a:avLst>
              <a:gd name="adj" fmla="val 9267"/>
            </a:avLst>
          </a:prstGeom>
          <a:blipFill>
            <a:blip r:embed="rId2"/>
            <a:stretch>
              <a:fillRect/>
            </a:stretch>
          </a:blipFill>
          <a:effectLst>
            <a:reflection blurRad="381000" stA="36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6642100" y="4305300"/>
            <a:ext cx="3759200" cy="1824038"/>
          </a:xfrm>
          <a:prstGeom prst="roundRect">
            <a:avLst>
              <a:gd name="adj" fmla="val 9267"/>
            </a:avLst>
          </a:prstGeom>
          <a:blipFill>
            <a:blip r:embed="rId2"/>
            <a:stretch>
              <a:fillRect/>
            </a:stretch>
          </a:blipFill>
          <a:effectLst>
            <a:reflection blurRad="381000" stA="36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5">
            <a:extLst>
              <a:ext uri="{FF2B5EF4-FFF2-40B4-BE49-F238E27FC236}">
                <a16:creationId xmlns:a16="http://schemas.microsoft.com/office/drawing/2014/main" id="{F0972B9C-2101-3A25-AF88-EAC4F625CB62}"/>
              </a:ext>
            </a:extLst>
          </p:cNvPr>
          <p:cNvSpPr/>
          <p:nvPr/>
        </p:nvSpPr>
        <p:spPr>
          <a:xfrm>
            <a:off x="6671129" y="2667000"/>
            <a:ext cx="3759199" cy="1206500"/>
          </a:xfrm>
          <a:prstGeom prst="roundRect">
            <a:avLst>
              <a:gd name="adj" fmla="val 4310"/>
            </a:avLst>
          </a:prstGeom>
          <a:solidFill>
            <a:schemeClr val="bg1"/>
          </a:solidFill>
          <a:ln>
            <a:solidFill>
              <a:srgbClr val="236B0C"/>
            </a:solidFill>
          </a:ln>
          <a:effectLst>
            <a:outerShdw blurRad="50800" dist="38100" dir="2700000" algn="tl" rotWithShape="0">
              <a:srgbClr val="236B0C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52BFBAA-6252-A924-11F9-2E9BCBF6AA5B}"/>
              </a:ext>
            </a:extLst>
          </p:cNvPr>
          <p:cNvSpPr txBox="1"/>
          <p:nvPr/>
        </p:nvSpPr>
        <p:spPr>
          <a:xfrm>
            <a:off x="7124700" y="2871707"/>
            <a:ext cx="2895600" cy="955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alpha val="90000"/>
                  </a:schemeClr>
                </a:solidFill>
              </a:rPr>
              <a:t>输入文本内容，输入文本内容，输入文本内容，输入文本内容，</a:t>
            </a:r>
          </a:p>
          <a:p>
            <a:pPr algn="ctr">
              <a:lnSpc>
                <a:spcPct val="120000"/>
              </a:lnSpc>
            </a:pPr>
            <a:endParaRPr lang="zh-CN" altLang="en-US" sz="1600">
              <a:solidFill>
                <a:schemeClr val="tx1">
                  <a:alpha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88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输入标题</a:t>
            </a:r>
          </a:p>
        </p:txBody>
      </p:sp>
      <p:sp>
        <p:nvSpPr>
          <p:cNvPr id="7" name="任意多边形 6">
            <a:extLst>
              <a:ext uri="{FF2B5EF4-FFF2-40B4-BE49-F238E27FC236}">
                <a16:creationId xmlns:a16="http://schemas.microsoft.com/office/drawing/2014/main" id="{087DA2BA-3360-308C-2C4A-26739667F26A}"/>
              </a:ext>
            </a:extLst>
          </p:cNvPr>
          <p:cNvSpPr/>
          <p:nvPr/>
        </p:nvSpPr>
        <p:spPr>
          <a:xfrm>
            <a:off x="0" y="1517056"/>
            <a:ext cx="12192000" cy="5340944"/>
          </a:xfrm>
          <a:custGeom>
            <a:avLst/>
            <a:gdLst>
              <a:gd name="connsiteX0" fmla="*/ 10448754 w 12192000"/>
              <a:gd name="connsiteY0" fmla="*/ 0 h 5340944"/>
              <a:gd name="connsiteX1" fmla="*/ 10506700 w 12192000"/>
              <a:gd name="connsiteY1" fmla="*/ 65 h 5340944"/>
              <a:gd name="connsiteX2" fmla="*/ 10563941 w 12192000"/>
              <a:gd name="connsiteY2" fmla="*/ 960 h 5340944"/>
              <a:gd name="connsiteX3" fmla="*/ 10620493 w 12192000"/>
              <a:gd name="connsiteY3" fmla="*/ 2672 h 5340944"/>
              <a:gd name="connsiteX4" fmla="*/ 10676376 w 12192000"/>
              <a:gd name="connsiteY4" fmla="*/ 5190 h 5340944"/>
              <a:gd name="connsiteX5" fmla="*/ 10731611 w 12192000"/>
              <a:gd name="connsiteY5" fmla="*/ 8500 h 5340944"/>
              <a:gd name="connsiteX6" fmla="*/ 10786212 w 12192000"/>
              <a:gd name="connsiteY6" fmla="*/ 12590 h 5340944"/>
              <a:gd name="connsiteX7" fmla="*/ 10840202 w 12192000"/>
              <a:gd name="connsiteY7" fmla="*/ 17447 h 5340944"/>
              <a:gd name="connsiteX8" fmla="*/ 10893595 w 12192000"/>
              <a:gd name="connsiteY8" fmla="*/ 23058 h 5340944"/>
              <a:gd name="connsiteX9" fmla="*/ 10946413 w 12192000"/>
              <a:gd name="connsiteY9" fmla="*/ 29411 h 5340944"/>
              <a:gd name="connsiteX10" fmla="*/ 10998673 w 12192000"/>
              <a:gd name="connsiteY10" fmla="*/ 36492 h 5340944"/>
              <a:gd name="connsiteX11" fmla="*/ 11050393 w 12192000"/>
              <a:gd name="connsiteY11" fmla="*/ 44290 h 5340944"/>
              <a:gd name="connsiteX12" fmla="*/ 11101594 w 12192000"/>
              <a:gd name="connsiteY12" fmla="*/ 52793 h 5340944"/>
              <a:gd name="connsiteX13" fmla="*/ 11152293 w 12192000"/>
              <a:gd name="connsiteY13" fmla="*/ 61987 h 5340944"/>
              <a:gd name="connsiteX14" fmla="*/ 11202510 w 12192000"/>
              <a:gd name="connsiteY14" fmla="*/ 71861 h 5340944"/>
              <a:gd name="connsiteX15" fmla="*/ 11252261 w 12192000"/>
              <a:gd name="connsiteY15" fmla="*/ 82401 h 5340944"/>
              <a:gd name="connsiteX16" fmla="*/ 11301563 w 12192000"/>
              <a:gd name="connsiteY16" fmla="*/ 93596 h 5340944"/>
              <a:gd name="connsiteX17" fmla="*/ 11350441 w 12192000"/>
              <a:gd name="connsiteY17" fmla="*/ 105433 h 5340944"/>
              <a:gd name="connsiteX18" fmla="*/ 11398909 w 12192000"/>
              <a:gd name="connsiteY18" fmla="*/ 117899 h 5340944"/>
              <a:gd name="connsiteX19" fmla="*/ 11446984 w 12192000"/>
              <a:gd name="connsiteY19" fmla="*/ 130983 h 5340944"/>
              <a:gd name="connsiteX20" fmla="*/ 11494689 w 12192000"/>
              <a:gd name="connsiteY20" fmla="*/ 144673 h 5340944"/>
              <a:gd name="connsiteX21" fmla="*/ 11542039 w 12192000"/>
              <a:gd name="connsiteY21" fmla="*/ 158956 h 5340944"/>
              <a:gd name="connsiteX22" fmla="*/ 11589054 w 12192000"/>
              <a:gd name="connsiteY22" fmla="*/ 173819 h 5340944"/>
              <a:gd name="connsiteX23" fmla="*/ 11635752 w 12192000"/>
              <a:gd name="connsiteY23" fmla="*/ 189251 h 5340944"/>
              <a:gd name="connsiteX24" fmla="*/ 11682150 w 12192000"/>
              <a:gd name="connsiteY24" fmla="*/ 205239 h 5340944"/>
              <a:gd name="connsiteX25" fmla="*/ 11728268 w 12192000"/>
              <a:gd name="connsiteY25" fmla="*/ 221770 h 5340944"/>
              <a:gd name="connsiteX26" fmla="*/ 11774123 w 12192000"/>
              <a:gd name="connsiteY26" fmla="*/ 238834 h 5340944"/>
              <a:gd name="connsiteX27" fmla="*/ 11819734 w 12192000"/>
              <a:gd name="connsiteY27" fmla="*/ 256417 h 5340944"/>
              <a:gd name="connsiteX28" fmla="*/ 11865118 w 12192000"/>
              <a:gd name="connsiteY28" fmla="*/ 274508 h 5340944"/>
              <a:gd name="connsiteX29" fmla="*/ 11910295 w 12192000"/>
              <a:gd name="connsiteY29" fmla="*/ 293094 h 5340944"/>
              <a:gd name="connsiteX30" fmla="*/ 11955282 w 12192000"/>
              <a:gd name="connsiteY30" fmla="*/ 312162 h 5340944"/>
              <a:gd name="connsiteX31" fmla="*/ 12000098 w 12192000"/>
              <a:gd name="connsiteY31" fmla="*/ 331701 h 5340944"/>
              <a:gd name="connsiteX32" fmla="*/ 12044758 w 12192000"/>
              <a:gd name="connsiteY32" fmla="*/ 351697 h 5340944"/>
              <a:gd name="connsiteX33" fmla="*/ 12089284 w 12192000"/>
              <a:gd name="connsiteY33" fmla="*/ 372140 h 5340944"/>
              <a:gd name="connsiteX34" fmla="*/ 12133692 w 12192000"/>
              <a:gd name="connsiteY34" fmla="*/ 393017 h 5340944"/>
              <a:gd name="connsiteX35" fmla="*/ 12177999 w 12192000"/>
              <a:gd name="connsiteY35" fmla="*/ 414314 h 5340944"/>
              <a:gd name="connsiteX36" fmla="*/ 12192000 w 12192000"/>
              <a:gd name="connsiteY36" fmla="*/ 421186 h 5340944"/>
              <a:gd name="connsiteX37" fmla="*/ 12192000 w 12192000"/>
              <a:gd name="connsiteY37" fmla="*/ 5340944 h 5340944"/>
              <a:gd name="connsiteX38" fmla="*/ 0 w 12192000"/>
              <a:gd name="connsiteY38" fmla="*/ 5340944 h 5340944"/>
              <a:gd name="connsiteX39" fmla="*/ 0 w 12192000"/>
              <a:gd name="connsiteY39" fmla="*/ 2172661 h 5340944"/>
              <a:gd name="connsiteX40" fmla="*/ 58440 w 12192000"/>
              <a:gd name="connsiteY40" fmla="*/ 2181659 h 5340944"/>
              <a:gd name="connsiteX41" fmla="*/ 133784 w 12192000"/>
              <a:gd name="connsiteY41" fmla="*/ 2192954 h 5340944"/>
              <a:gd name="connsiteX42" fmla="*/ 209283 w 12192000"/>
              <a:gd name="connsiteY42" fmla="*/ 2203957 h 5340944"/>
              <a:gd name="connsiteX43" fmla="*/ 284921 w 12192000"/>
              <a:gd name="connsiteY43" fmla="*/ 2214658 h 5340944"/>
              <a:gd name="connsiteX44" fmla="*/ 360681 w 12192000"/>
              <a:gd name="connsiteY44" fmla="*/ 2225043 h 5340944"/>
              <a:gd name="connsiteX45" fmla="*/ 436548 w 12192000"/>
              <a:gd name="connsiteY45" fmla="*/ 2235101 h 5340944"/>
              <a:gd name="connsiteX46" fmla="*/ 512504 w 12192000"/>
              <a:gd name="connsiteY46" fmla="*/ 2244820 h 5340944"/>
              <a:gd name="connsiteX47" fmla="*/ 588535 w 12192000"/>
              <a:gd name="connsiteY47" fmla="*/ 2254190 h 5340944"/>
              <a:gd name="connsiteX48" fmla="*/ 664623 w 12192000"/>
              <a:gd name="connsiteY48" fmla="*/ 2263196 h 5340944"/>
              <a:gd name="connsiteX49" fmla="*/ 740752 w 12192000"/>
              <a:gd name="connsiteY49" fmla="*/ 2271828 h 5340944"/>
              <a:gd name="connsiteX50" fmla="*/ 816908 w 12192000"/>
              <a:gd name="connsiteY50" fmla="*/ 2280074 h 5340944"/>
              <a:gd name="connsiteX51" fmla="*/ 893072 w 12192000"/>
              <a:gd name="connsiteY51" fmla="*/ 2287923 h 5340944"/>
              <a:gd name="connsiteX52" fmla="*/ 969229 w 12192000"/>
              <a:gd name="connsiteY52" fmla="*/ 2295362 h 5340944"/>
              <a:gd name="connsiteX53" fmla="*/ 1045363 w 12192000"/>
              <a:gd name="connsiteY53" fmla="*/ 2302379 h 5340944"/>
              <a:gd name="connsiteX54" fmla="*/ 1121458 w 12192000"/>
              <a:gd name="connsiteY54" fmla="*/ 2308963 h 5340944"/>
              <a:gd name="connsiteX55" fmla="*/ 1197497 w 12192000"/>
              <a:gd name="connsiteY55" fmla="*/ 2315103 h 5340944"/>
              <a:gd name="connsiteX56" fmla="*/ 1273465 w 12192000"/>
              <a:gd name="connsiteY56" fmla="*/ 2320786 h 5340944"/>
              <a:gd name="connsiteX57" fmla="*/ 1349345 w 12192000"/>
              <a:gd name="connsiteY57" fmla="*/ 2325999 h 5340944"/>
              <a:gd name="connsiteX58" fmla="*/ 1425121 w 12192000"/>
              <a:gd name="connsiteY58" fmla="*/ 2330733 h 5340944"/>
              <a:gd name="connsiteX59" fmla="*/ 1500777 w 12192000"/>
              <a:gd name="connsiteY59" fmla="*/ 2334974 h 5340944"/>
              <a:gd name="connsiteX60" fmla="*/ 1576297 w 12192000"/>
              <a:gd name="connsiteY60" fmla="*/ 2338710 h 5340944"/>
              <a:gd name="connsiteX61" fmla="*/ 1651664 w 12192000"/>
              <a:gd name="connsiteY61" fmla="*/ 2341931 h 5340944"/>
              <a:gd name="connsiteX62" fmla="*/ 1726863 w 12192000"/>
              <a:gd name="connsiteY62" fmla="*/ 2344624 h 5340944"/>
              <a:gd name="connsiteX63" fmla="*/ 1801877 w 12192000"/>
              <a:gd name="connsiteY63" fmla="*/ 2346777 h 5340944"/>
              <a:gd name="connsiteX64" fmla="*/ 1876691 w 12192000"/>
              <a:gd name="connsiteY64" fmla="*/ 2348378 h 5340944"/>
              <a:gd name="connsiteX65" fmla="*/ 1951288 w 12192000"/>
              <a:gd name="connsiteY65" fmla="*/ 2349417 h 5340944"/>
              <a:gd name="connsiteX66" fmla="*/ 2025652 w 12192000"/>
              <a:gd name="connsiteY66" fmla="*/ 2349879 h 5340944"/>
              <a:gd name="connsiteX67" fmla="*/ 2099767 w 12192000"/>
              <a:gd name="connsiteY67" fmla="*/ 2349755 h 5340944"/>
              <a:gd name="connsiteX68" fmla="*/ 2173617 w 12192000"/>
              <a:gd name="connsiteY68" fmla="*/ 2349030 h 5340944"/>
              <a:gd name="connsiteX69" fmla="*/ 2247184 w 12192000"/>
              <a:gd name="connsiteY69" fmla="*/ 2347696 h 5340944"/>
              <a:gd name="connsiteX70" fmla="*/ 2320455 w 12192000"/>
              <a:gd name="connsiteY70" fmla="*/ 2345738 h 5340944"/>
              <a:gd name="connsiteX71" fmla="*/ 2393412 w 12192000"/>
              <a:gd name="connsiteY71" fmla="*/ 2343145 h 5340944"/>
              <a:gd name="connsiteX72" fmla="*/ 2466040 w 12192000"/>
              <a:gd name="connsiteY72" fmla="*/ 2339906 h 5340944"/>
              <a:gd name="connsiteX73" fmla="*/ 2538322 w 12192000"/>
              <a:gd name="connsiteY73" fmla="*/ 2336007 h 5340944"/>
              <a:gd name="connsiteX74" fmla="*/ 2610243 w 12192000"/>
              <a:gd name="connsiteY74" fmla="*/ 2331438 h 5340944"/>
              <a:gd name="connsiteX75" fmla="*/ 2681785 w 12192000"/>
              <a:gd name="connsiteY75" fmla="*/ 2326186 h 5340944"/>
              <a:gd name="connsiteX76" fmla="*/ 2823541 w 12192000"/>
              <a:gd name="connsiteY76" fmla="*/ 2313600 h 5340944"/>
              <a:gd name="connsiteX77" fmla="*/ 2894598 w 12192000"/>
              <a:gd name="connsiteY77" fmla="*/ 2306020 h 5340944"/>
              <a:gd name="connsiteX78" fmla="*/ 2965991 w 12192000"/>
              <a:gd name="connsiteY78" fmla="*/ 2297396 h 5340944"/>
              <a:gd name="connsiteX79" fmla="*/ 3037886 w 12192000"/>
              <a:gd name="connsiteY79" fmla="*/ 2287729 h 5340944"/>
              <a:gd name="connsiteX80" fmla="*/ 3110271 w 12192000"/>
              <a:gd name="connsiteY80" fmla="*/ 2277044 h 5340944"/>
              <a:gd name="connsiteX81" fmla="*/ 3183135 w 12192000"/>
              <a:gd name="connsiteY81" fmla="*/ 2265365 h 5340944"/>
              <a:gd name="connsiteX82" fmla="*/ 3256464 w 12192000"/>
              <a:gd name="connsiteY82" fmla="*/ 2252715 h 5340944"/>
              <a:gd name="connsiteX83" fmla="*/ 3330247 w 12192000"/>
              <a:gd name="connsiteY83" fmla="*/ 2239117 h 5340944"/>
              <a:gd name="connsiteX84" fmla="*/ 3404469 w 12192000"/>
              <a:gd name="connsiteY84" fmla="*/ 2224593 h 5340944"/>
              <a:gd name="connsiteX85" fmla="*/ 3479120 w 12192000"/>
              <a:gd name="connsiteY85" fmla="*/ 2209168 h 5340944"/>
              <a:gd name="connsiteX86" fmla="*/ 3554185 w 12192000"/>
              <a:gd name="connsiteY86" fmla="*/ 2192863 h 5340944"/>
              <a:gd name="connsiteX87" fmla="*/ 3629652 w 12192000"/>
              <a:gd name="connsiteY87" fmla="*/ 2175701 h 5340944"/>
              <a:gd name="connsiteX88" fmla="*/ 3705509 w 12192000"/>
              <a:gd name="connsiteY88" fmla="*/ 2157708 h 5340944"/>
              <a:gd name="connsiteX89" fmla="*/ 3781743 w 12192000"/>
              <a:gd name="connsiteY89" fmla="*/ 2138905 h 5340944"/>
              <a:gd name="connsiteX90" fmla="*/ 3858343 w 12192000"/>
              <a:gd name="connsiteY90" fmla="*/ 2119315 h 5340944"/>
              <a:gd name="connsiteX91" fmla="*/ 3935293 w 12192000"/>
              <a:gd name="connsiteY91" fmla="*/ 2098961 h 5340944"/>
              <a:gd name="connsiteX92" fmla="*/ 4012584 w 12192000"/>
              <a:gd name="connsiteY92" fmla="*/ 2077866 h 5340944"/>
              <a:gd name="connsiteX93" fmla="*/ 4090199 w 12192000"/>
              <a:gd name="connsiteY93" fmla="*/ 2056053 h 5340944"/>
              <a:gd name="connsiteX94" fmla="*/ 4168128 w 12192000"/>
              <a:gd name="connsiteY94" fmla="*/ 2033545 h 5340944"/>
              <a:gd name="connsiteX95" fmla="*/ 4246359 w 12192000"/>
              <a:gd name="connsiteY95" fmla="*/ 2010365 h 5340944"/>
              <a:gd name="connsiteX96" fmla="*/ 4324877 w 12192000"/>
              <a:gd name="connsiteY96" fmla="*/ 1986535 h 5340944"/>
              <a:gd name="connsiteX97" fmla="*/ 4403671 w 12192000"/>
              <a:gd name="connsiteY97" fmla="*/ 1962080 h 5340944"/>
              <a:gd name="connsiteX98" fmla="*/ 4482726 w 12192000"/>
              <a:gd name="connsiteY98" fmla="*/ 1937021 h 5340944"/>
              <a:gd name="connsiteX99" fmla="*/ 4562032 w 12192000"/>
              <a:gd name="connsiteY99" fmla="*/ 1911381 h 5340944"/>
              <a:gd name="connsiteX100" fmla="*/ 4641573 w 12192000"/>
              <a:gd name="connsiteY100" fmla="*/ 1885185 h 5340944"/>
              <a:gd name="connsiteX101" fmla="*/ 4721341 w 12192000"/>
              <a:gd name="connsiteY101" fmla="*/ 1858453 h 5340944"/>
              <a:gd name="connsiteX102" fmla="*/ 4801318 w 12192000"/>
              <a:gd name="connsiteY102" fmla="*/ 1831210 h 5340944"/>
              <a:gd name="connsiteX103" fmla="*/ 4881492 w 12192000"/>
              <a:gd name="connsiteY103" fmla="*/ 1803477 h 5340944"/>
              <a:gd name="connsiteX104" fmla="*/ 4961853 w 12192000"/>
              <a:gd name="connsiteY104" fmla="*/ 1775279 h 5340944"/>
              <a:gd name="connsiteX105" fmla="*/ 5042386 w 12192000"/>
              <a:gd name="connsiteY105" fmla="*/ 1746637 h 5340944"/>
              <a:gd name="connsiteX106" fmla="*/ 5123080 w 12192000"/>
              <a:gd name="connsiteY106" fmla="*/ 1717575 h 5340944"/>
              <a:gd name="connsiteX107" fmla="*/ 5203919 w 12192000"/>
              <a:gd name="connsiteY107" fmla="*/ 1688116 h 5340944"/>
              <a:gd name="connsiteX108" fmla="*/ 5284892 w 12192000"/>
              <a:gd name="connsiteY108" fmla="*/ 1658282 h 5340944"/>
              <a:gd name="connsiteX109" fmla="*/ 5365985 w 12192000"/>
              <a:gd name="connsiteY109" fmla="*/ 1628096 h 5340944"/>
              <a:gd name="connsiteX110" fmla="*/ 5447188 w 12192000"/>
              <a:gd name="connsiteY110" fmla="*/ 1597582 h 5340944"/>
              <a:gd name="connsiteX111" fmla="*/ 5528486 w 12192000"/>
              <a:gd name="connsiteY111" fmla="*/ 1566761 h 5340944"/>
              <a:gd name="connsiteX112" fmla="*/ 5609864 w 12192000"/>
              <a:gd name="connsiteY112" fmla="*/ 1535657 h 5340944"/>
              <a:gd name="connsiteX113" fmla="*/ 5691312 w 12192000"/>
              <a:gd name="connsiteY113" fmla="*/ 1504292 h 5340944"/>
              <a:gd name="connsiteX114" fmla="*/ 5772818 w 12192000"/>
              <a:gd name="connsiteY114" fmla="*/ 1472691 h 5340944"/>
              <a:gd name="connsiteX115" fmla="*/ 5854365 w 12192000"/>
              <a:gd name="connsiteY115" fmla="*/ 1440874 h 5340944"/>
              <a:gd name="connsiteX116" fmla="*/ 5935942 w 12192000"/>
              <a:gd name="connsiteY116" fmla="*/ 1408866 h 5340944"/>
              <a:gd name="connsiteX117" fmla="*/ 6017539 w 12192000"/>
              <a:gd name="connsiteY117" fmla="*/ 1376689 h 5340944"/>
              <a:gd name="connsiteX118" fmla="*/ 6099137 w 12192000"/>
              <a:gd name="connsiteY118" fmla="*/ 1344365 h 5340944"/>
              <a:gd name="connsiteX119" fmla="*/ 6180728 w 12192000"/>
              <a:gd name="connsiteY119" fmla="*/ 1311919 h 5340944"/>
              <a:gd name="connsiteX120" fmla="*/ 6262297 w 12192000"/>
              <a:gd name="connsiteY120" fmla="*/ 1279371 h 5340944"/>
              <a:gd name="connsiteX121" fmla="*/ 6343831 w 12192000"/>
              <a:gd name="connsiteY121" fmla="*/ 1246747 h 5340944"/>
              <a:gd name="connsiteX122" fmla="*/ 6425318 w 12192000"/>
              <a:gd name="connsiteY122" fmla="*/ 1214068 h 5340944"/>
              <a:gd name="connsiteX123" fmla="*/ 6506744 w 12192000"/>
              <a:gd name="connsiteY123" fmla="*/ 1181356 h 5340944"/>
              <a:gd name="connsiteX124" fmla="*/ 6588095 w 12192000"/>
              <a:gd name="connsiteY124" fmla="*/ 1148636 h 5340944"/>
              <a:gd name="connsiteX125" fmla="*/ 6669362 w 12192000"/>
              <a:gd name="connsiteY125" fmla="*/ 1115929 h 5340944"/>
              <a:gd name="connsiteX126" fmla="*/ 6750526 w 12192000"/>
              <a:gd name="connsiteY126" fmla="*/ 1083260 h 5340944"/>
              <a:gd name="connsiteX127" fmla="*/ 6831578 w 12192000"/>
              <a:gd name="connsiteY127" fmla="*/ 1050649 h 5340944"/>
              <a:gd name="connsiteX128" fmla="*/ 6912504 w 12192000"/>
              <a:gd name="connsiteY128" fmla="*/ 1018121 h 5340944"/>
              <a:gd name="connsiteX129" fmla="*/ 6993292 w 12192000"/>
              <a:gd name="connsiteY129" fmla="*/ 985698 h 5340944"/>
              <a:gd name="connsiteX130" fmla="*/ 7073925 w 12192000"/>
              <a:gd name="connsiteY130" fmla="*/ 953403 h 5340944"/>
              <a:gd name="connsiteX131" fmla="*/ 7154396 w 12192000"/>
              <a:gd name="connsiteY131" fmla="*/ 921259 h 5340944"/>
              <a:gd name="connsiteX132" fmla="*/ 7234687 w 12192000"/>
              <a:gd name="connsiteY132" fmla="*/ 889289 h 5340944"/>
              <a:gd name="connsiteX133" fmla="*/ 7314787 w 12192000"/>
              <a:gd name="connsiteY133" fmla="*/ 857516 h 5340944"/>
              <a:gd name="connsiteX134" fmla="*/ 7394683 w 12192000"/>
              <a:gd name="connsiteY134" fmla="*/ 825962 h 5340944"/>
              <a:gd name="connsiteX135" fmla="*/ 7474361 w 12192000"/>
              <a:gd name="connsiteY135" fmla="*/ 794650 h 5340944"/>
              <a:gd name="connsiteX136" fmla="*/ 7553808 w 12192000"/>
              <a:gd name="connsiteY136" fmla="*/ 763603 h 5340944"/>
              <a:gd name="connsiteX137" fmla="*/ 7633011 w 12192000"/>
              <a:gd name="connsiteY137" fmla="*/ 732844 h 5340944"/>
              <a:gd name="connsiteX138" fmla="*/ 7711958 w 12192000"/>
              <a:gd name="connsiteY138" fmla="*/ 702396 h 5340944"/>
              <a:gd name="connsiteX139" fmla="*/ 7790633 w 12192000"/>
              <a:gd name="connsiteY139" fmla="*/ 672282 h 5340944"/>
              <a:gd name="connsiteX140" fmla="*/ 7869026 w 12192000"/>
              <a:gd name="connsiteY140" fmla="*/ 642524 h 5340944"/>
              <a:gd name="connsiteX141" fmla="*/ 7947122 w 12192000"/>
              <a:gd name="connsiteY141" fmla="*/ 613146 h 5340944"/>
              <a:gd name="connsiteX142" fmla="*/ 8024908 w 12192000"/>
              <a:gd name="connsiteY142" fmla="*/ 584170 h 5340944"/>
              <a:gd name="connsiteX143" fmla="*/ 8102370 w 12192000"/>
              <a:gd name="connsiteY143" fmla="*/ 555619 h 5340944"/>
              <a:gd name="connsiteX144" fmla="*/ 8179498 w 12192000"/>
              <a:gd name="connsiteY144" fmla="*/ 527515 h 5340944"/>
              <a:gd name="connsiteX145" fmla="*/ 8256276 w 12192000"/>
              <a:gd name="connsiteY145" fmla="*/ 499882 h 5340944"/>
              <a:gd name="connsiteX146" fmla="*/ 8332691 w 12192000"/>
              <a:gd name="connsiteY146" fmla="*/ 472743 h 5340944"/>
              <a:gd name="connsiteX147" fmla="*/ 8408731 w 12192000"/>
              <a:gd name="connsiteY147" fmla="*/ 446120 h 5340944"/>
              <a:gd name="connsiteX148" fmla="*/ 8484380 w 12192000"/>
              <a:gd name="connsiteY148" fmla="*/ 420036 h 5340944"/>
              <a:gd name="connsiteX149" fmla="*/ 8559627 w 12192000"/>
              <a:gd name="connsiteY149" fmla="*/ 394514 h 5340944"/>
              <a:gd name="connsiteX150" fmla="*/ 8634460 w 12192000"/>
              <a:gd name="connsiteY150" fmla="*/ 369577 h 5340944"/>
              <a:gd name="connsiteX151" fmla="*/ 8708863 w 12192000"/>
              <a:gd name="connsiteY151" fmla="*/ 345248 h 5340944"/>
              <a:gd name="connsiteX152" fmla="*/ 8782823 w 12192000"/>
              <a:gd name="connsiteY152" fmla="*/ 321549 h 5340944"/>
              <a:gd name="connsiteX153" fmla="*/ 8856327 w 12192000"/>
              <a:gd name="connsiteY153" fmla="*/ 298502 h 5340944"/>
              <a:gd name="connsiteX154" fmla="*/ 8929362 w 12192000"/>
              <a:gd name="connsiteY154" fmla="*/ 276132 h 5340944"/>
              <a:gd name="connsiteX155" fmla="*/ 9001915 w 12192000"/>
              <a:gd name="connsiteY155" fmla="*/ 254461 h 5340944"/>
              <a:gd name="connsiteX156" fmla="*/ 9073971 w 12192000"/>
              <a:gd name="connsiteY156" fmla="*/ 233511 h 5340944"/>
              <a:gd name="connsiteX157" fmla="*/ 9145518 w 12192000"/>
              <a:gd name="connsiteY157" fmla="*/ 213305 h 5340944"/>
              <a:gd name="connsiteX158" fmla="*/ 9216543 w 12192000"/>
              <a:gd name="connsiteY158" fmla="*/ 193866 h 5340944"/>
              <a:gd name="connsiteX159" fmla="*/ 9287030 w 12192000"/>
              <a:gd name="connsiteY159" fmla="*/ 175216 h 5340944"/>
              <a:gd name="connsiteX160" fmla="*/ 9356967 w 12192000"/>
              <a:gd name="connsiteY160" fmla="*/ 157379 h 5340944"/>
              <a:gd name="connsiteX161" fmla="*/ 9426341 w 12192000"/>
              <a:gd name="connsiteY161" fmla="*/ 140376 h 5340944"/>
              <a:gd name="connsiteX162" fmla="*/ 9495138 w 12192000"/>
              <a:gd name="connsiteY162" fmla="*/ 124231 h 5340944"/>
              <a:gd name="connsiteX163" fmla="*/ 9563344 w 12192000"/>
              <a:gd name="connsiteY163" fmla="*/ 108966 h 5340944"/>
              <a:gd name="connsiteX164" fmla="*/ 9630945 w 12192000"/>
              <a:gd name="connsiteY164" fmla="*/ 94603 h 5340944"/>
              <a:gd name="connsiteX165" fmla="*/ 9697928 w 12192000"/>
              <a:gd name="connsiteY165" fmla="*/ 81166 h 5340944"/>
              <a:gd name="connsiteX166" fmla="*/ 9764280 w 12192000"/>
              <a:gd name="connsiteY166" fmla="*/ 68676 h 5340944"/>
              <a:gd name="connsiteX167" fmla="*/ 9829984 w 12192000"/>
              <a:gd name="connsiteY167" fmla="*/ 57156 h 5340944"/>
              <a:gd name="connsiteX168" fmla="*/ 9895031 w 12192000"/>
              <a:gd name="connsiteY168" fmla="*/ 46628 h 5340944"/>
              <a:gd name="connsiteX169" fmla="*/ 9959404 w 12192000"/>
              <a:gd name="connsiteY169" fmla="*/ 37114 h 5340944"/>
              <a:gd name="connsiteX170" fmla="*/ 10023090 w 12192000"/>
              <a:gd name="connsiteY170" fmla="*/ 28638 h 5340944"/>
              <a:gd name="connsiteX171" fmla="*/ 10086076 w 12192000"/>
              <a:gd name="connsiteY171" fmla="*/ 21220 h 5340944"/>
              <a:gd name="connsiteX172" fmla="*/ 10148345 w 12192000"/>
              <a:gd name="connsiteY172" fmla="*/ 14883 h 5340944"/>
              <a:gd name="connsiteX173" fmla="*/ 10209888 w 12192000"/>
              <a:gd name="connsiteY173" fmla="*/ 9648 h 5340944"/>
              <a:gd name="connsiteX174" fmla="*/ 10270688 w 12192000"/>
              <a:gd name="connsiteY174" fmla="*/ 5539 h 5340944"/>
              <a:gd name="connsiteX175" fmla="*/ 10390265 w 12192000"/>
              <a:gd name="connsiteY175" fmla="*/ 776 h 5340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12192000" h="5340944">
                <a:moveTo>
                  <a:pt x="10448754" y="0"/>
                </a:moveTo>
                <a:lnTo>
                  <a:pt x="10506700" y="65"/>
                </a:lnTo>
                <a:lnTo>
                  <a:pt x="10563941" y="960"/>
                </a:lnTo>
                <a:lnTo>
                  <a:pt x="10620493" y="2672"/>
                </a:lnTo>
                <a:lnTo>
                  <a:pt x="10676376" y="5190"/>
                </a:lnTo>
                <a:lnTo>
                  <a:pt x="10731611" y="8500"/>
                </a:lnTo>
                <a:lnTo>
                  <a:pt x="10786212" y="12590"/>
                </a:lnTo>
                <a:lnTo>
                  <a:pt x="10840202" y="17447"/>
                </a:lnTo>
                <a:lnTo>
                  <a:pt x="10893595" y="23058"/>
                </a:lnTo>
                <a:lnTo>
                  <a:pt x="10946413" y="29411"/>
                </a:lnTo>
                <a:lnTo>
                  <a:pt x="10998673" y="36492"/>
                </a:lnTo>
                <a:lnTo>
                  <a:pt x="11050393" y="44290"/>
                </a:lnTo>
                <a:lnTo>
                  <a:pt x="11101594" y="52793"/>
                </a:lnTo>
                <a:lnTo>
                  <a:pt x="11152293" y="61987"/>
                </a:lnTo>
                <a:lnTo>
                  <a:pt x="11202510" y="71861"/>
                </a:lnTo>
                <a:lnTo>
                  <a:pt x="11252261" y="82401"/>
                </a:lnTo>
                <a:lnTo>
                  <a:pt x="11301563" y="93596"/>
                </a:lnTo>
                <a:lnTo>
                  <a:pt x="11350441" y="105433"/>
                </a:lnTo>
                <a:lnTo>
                  <a:pt x="11398909" y="117899"/>
                </a:lnTo>
                <a:lnTo>
                  <a:pt x="11446984" y="130983"/>
                </a:lnTo>
                <a:lnTo>
                  <a:pt x="11494689" y="144673"/>
                </a:lnTo>
                <a:lnTo>
                  <a:pt x="11542039" y="158956"/>
                </a:lnTo>
                <a:lnTo>
                  <a:pt x="11589054" y="173819"/>
                </a:lnTo>
                <a:lnTo>
                  <a:pt x="11635752" y="189251"/>
                </a:lnTo>
                <a:lnTo>
                  <a:pt x="11682150" y="205239"/>
                </a:lnTo>
                <a:lnTo>
                  <a:pt x="11728268" y="221770"/>
                </a:lnTo>
                <a:lnTo>
                  <a:pt x="11774123" y="238834"/>
                </a:lnTo>
                <a:lnTo>
                  <a:pt x="11819734" y="256417"/>
                </a:lnTo>
                <a:lnTo>
                  <a:pt x="11865118" y="274508"/>
                </a:lnTo>
                <a:lnTo>
                  <a:pt x="11910295" y="293094"/>
                </a:lnTo>
                <a:lnTo>
                  <a:pt x="11955282" y="312162"/>
                </a:lnTo>
                <a:lnTo>
                  <a:pt x="12000098" y="331701"/>
                </a:lnTo>
                <a:lnTo>
                  <a:pt x="12044758" y="351697"/>
                </a:lnTo>
                <a:lnTo>
                  <a:pt x="12089284" y="372140"/>
                </a:lnTo>
                <a:lnTo>
                  <a:pt x="12133692" y="393017"/>
                </a:lnTo>
                <a:lnTo>
                  <a:pt x="12177999" y="414314"/>
                </a:lnTo>
                <a:lnTo>
                  <a:pt x="12192000" y="421186"/>
                </a:lnTo>
                <a:lnTo>
                  <a:pt x="12192000" y="5340944"/>
                </a:lnTo>
                <a:lnTo>
                  <a:pt x="0" y="5340944"/>
                </a:lnTo>
                <a:lnTo>
                  <a:pt x="0" y="2172661"/>
                </a:lnTo>
                <a:lnTo>
                  <a:pt x="58440" y="2181659"/>
                </a:lnTo>
                <a:lnTo>
                  <a:pt x="133784" y="2192954"/>
                </a:lnTo>
                <a:lnTo>
                  <a:pt x="209283" y="2203957"/>
                </a:lnTo>
                <a:lnTo>
                  <a:pt x="284921" y="2214658"/>
                </a:lnTo>
                <a:lnTo>
                  <a:pt x="360681" y="2225043"/>
                </a:lnTo>
                <a:lnTo>
                  <a:pt x="436548" y="2235101"/>
                </a:lnTo>
                <a:lnTo>
                  <a:pt x="512504" y="2244820"/>
                </a:lnTo>
                <a:lnTo>
                  <a:pt x="588535" y="2254190"/>
                </a:lnTo>
                <a:lnTo>
                  <a:pt x="664623" y="2263196"/>
                </a:lnTo>
                <a:lnTo>
                  <a:pt x="740752" y="2271828"/>
                </a:lnTo>
                <a:lnTo>
                  <a:pt x="816908" y="2280074"/>
                </a:lnTo>
                <a:lnTo>
                  <a:pt x="893072" y="2287923"/>
                </a:lnTo>
                <a:lnTo>
                  <a:pt x="969229" y="2295362"/>
                </a:lnTo>
                <a:lnTo>
                  <a:pt x="1045363" y="2302379"/>
                </a:lnTo>
                <a:lnTo>
                  <a:pt x="1121458" y="2308963"/>
                </a:lnTo>
                <a:lnTo>
                  <a:pt x="1197497" y="2315103"/>
                </a:lnTo>
                <a:lnTo>
                  <a:pt x="1273465" y="2320786"/>
                </a:lnTo>
                <a:lnTo>
                  <a:pt x="1349345" y="2325999"/>
                </a:lnTo>
                <a:lnTo>
                  <a:pt x="1425121" y="2330733"/>
                </a:lnTo>
                <a:lnTo>
                  <a:pt x="1500777" y="2334974"/>
                </a:lnTo>
                <a:lnTo>
                  <a:pt x="1576297" y="2338710"/>
                </a:lnTo>
                <a:lnTo>
                  <a:pt x="1651664" y="2341931"/>
                </a:lnTo>
                <a:lnTo>
                  <a:pt x="1726863" y="2344624"/>
                </a:lnTo>
                <a:lnTo>
                  <a:pt x="1801877" y="2346777"/>
                </a:lnTo>
                <a:lnTo>
                  <a:pt x="1876691" y="2348378"/>
                </a:lnTo>
                <a:lnTo>
                  <a:pt x="1951288" y="2349417"/>
                </a:lnTo>
                <a:lnTo>
                  <a:pt x="2025652" y="2349879"/>
                </a:lnTo>
                <a:lnTo>
                  <a:pt x="2099767" y="2349755"/>
                </a:lnTo>
                <a:lnTo>
                  <a:pt x="2173617" y="2349030"/>
                </a:lnTo>
                <a:lnTo>
                  <a:pt x="2247184" y="2347696"/>
                </a:lnTo>
                <a:lnTo>
                  <a:pt x="2320455" y="2345738"/>
                </a:lnTo>
                <a:lnTo>
                  <a:pt x="2393412" y="2343145"/>
                </a:lnTo>
                <a:lnTo>
                  <a:pt x="2466040" y="2339906"/>
                </a:lnTo>
                <a:lnTo>
                  <a:pt x="2538322" y="2336007"/>
                </a:lnTo>
                <a:lnTo>
                  <a:pt x="2610243" y="2331438"/>
                </a:lnTo>
                <a:lnTo>
                  <a:pt x="2681785" y="2326186"/>
                </a:lnTo>
                <a:lnTo>
                  <a:pt x="2823541" y="2313600"/>
                </a:lnTo>
                <a:lnTo>
                  <a:pt x="2894598" y="2306020"/>
                </a:lnTo>
                <a:lnTo>
                  <a:pt x="2965991" y="2297396"/>
                </a:lnTo>
                <a:lnTo>
                  <a:pt x="3037886" y="2287729"/>
                </a:lnTo>
                <a:lnTo>
                  <a:pt x="3110271" y="2277044"/>
                </a:lnTo>
                <a:lnTo>
                  <a:pt x="3183135" y="2265365"/>
                </a:lnTo>
                <a:lnTo>
                  <a:pt x="3256464" y="2252715"/>
                </a:lnTo>
                <a:lnTo>
                  <a:pt x="3330247" y="2239117"/>
                </a:lnTo>
                <a:lnTo>
                  <a:pt x="3404469" y="2224593"/>
                </a:lnTo>
                <a:lnTo>
                  <a:pt x="3479120" y="2209168"/>
                </a:lnTo>
                <a:lnTo>
                  <a:pt x="3554185" y="2192863"/>
                </a:lnTo>
                <a:lnTo>
                  <a:pt x="3629652" y="2175701"/>
                </a:lnTo>
                <a:lnTo>
                  <a:pt x="3705509" y="2157708"/>
                </a:lnTo>
                <a:lnTo>
                  <a:pt x="3781743" y="2138905"/>
                </a:lnTo>
                <a:lnTo>
                  <a:pt x="3858343" y="2119315"/>
                </a:lnTo>
                <a:lnTo>
                  <a:pt x="3935293" y="2098961"/>
                </a:lnTo>
                <a:lnTo>
                  <a:pt x="4012584" y="2077866"/>
                </a:lnTo>
                <a:lnTo>
                  <a:pt x="4090199" y="2056053"/>
                </a:lnTo>
                <a:lnTo>
                  <a:pt x="4168128" y="2033545"/>
                </a:lnTo>
                <a:lnTo>
                  <a:pt x="4246359" y="2010365"/>
                </a:lnTo>
                <a:lnTo>
                  <a:pt x="4324877" y="1986535"/>
                </a:lnTo>
                <a:lnTo>
                  <a:pt x="4403671" y="1962080"/>
                </a:lnTo>
                <a:lnTo>
                  <a:pt x="4482726" y="1937021"/>
                </a:lnTo>
                <a:lnTo>
                  <a:pt x="4562032" y="1911381"/>
                </a:lnTo>
                <a:lnTo>
                  <a:pt x="4641573" y="1885185"/>
                </a:lnTo>
                <a:lnTo>
                  <a:pt x="4721341" y="1858453"/>
                </a:lnTo>
                <a:lnTo>
                  <a:pt x="4801318" y="1831210"/>
                </a:lnTo>
                <a:lnTo>
                  <a:pt x="4881492" y="1803477"/>
                </a:lnTo>
                <a:lnTo>
                  <a:pt x="4961853" y="1775279"/>
                </a:lnTo>
                <a:lnTo>
                  <a:pt x="5042386" y="1746637"/>
                </a:lnTo>
                <a:lnTo>
                  <a:pt x="5123080" y="1717575"/>
                </a:lnTo>
                <a:lnTo>
                  <a:pt x="5203919" y="1688116"/>
                </a:lnTo>
                <a:lnTo>
                  <a:pt x="5284892" y="1658282"/>
                </a:lnTo>
                <a:lnTo>
                  <a:pt x="5365985" y="1628096"/>
                </a:lnTo>
                <a:lnTo>
                  <a:pt x="5447188" y="1597582"/>
                </a:lnTo>
                <a:lnTo>
                  <a:pt x="5528486" y="1566761"/>
                </a:lnTo>
                <a:lnTo>
                  <a:pt x="5609864" y="1535657"/>
                </a:lnTo>
                <a:lnTo>
                  <a:pt x="5691312" y="1504292"/>
                </a:lnTo>
                <a:lnTo>
                  <a:pt x="5772818" y="1472691"/>
                </a:lnTo>
                <a:lnTo>
                  <a:pt x="5854365" y="1440874"/>
                </a:lnTo>
                <a:lnTo>
                  <a:pt x="5935942" y="1408866"/>
                </a:lnTo>
                <a:lnTo>
                  <a:pt x="6017539" y="1376689"/>
                </a:lnTo>
                <a:lnTo>
                  <a:pt x="6099137" y="1344365"/>
                </a:lnTo>
                <a:lnTo>
                  <a:pt x="6180728" y="1311919"/>
                </a:lnTo>
                <a:lnTo>
                  <a:pt x="6262297" y="1279371"/>
                </a:lnTo>
                <a:lnTo>
                  <a:pt x="6343831" y="1246747"/>
                </a:lnTo>
                <a:lnTo>
                  <a:pt x="6425318" y="1214068"/>
                </a:lnTo>
                <a:lnTo>
                  <a:pt x="6506744" y="1181356"/>
                </a:lnTo>
                <a:lnTo>
                  <a:pt x="6588095" y="1148636"/>
                </a:lnTo>
                <a:lnTo>
                  <a:pt x="6669362" y="1115929"/>
                </a:lnTo>
                <a:lnTo>
                  <a:pt x="6750526" y="1083260"/>
                </a:lnTo>
                <a:lnTo>
                  <a:pt x="6831578" y="1050649"/>
                </a:lnTo>
                <a:lnTo>
                  <a:pt x="6912504" y="1018121"/>
                </a:lnTo>
                <a:lnTo>
                  <a:pt x="6993292" y="985698"/>
                </a:lnTo>
                <a:lnTo>
                  <a:pt x="7073925" y="953403"/>
                </a:lnTo>
                <a:lnTo>
                  <a:pt x="7154396" y="921259"/>
                </a:lnTo>
                <a:lnTo>
                  <a:pt x="7234687" y="889289"/>
                </a:lnTo>
                <a:lnTo>
                  <a:pt x="7314787" y="857516"/>
                </a:lnTo>
                <a:lnTo>
                  <a:pt x="7394683" y="825962"/>
                </a:lnTo>
                <a:lnTo>
                  <a:pt x="7474361" y="794650"/>
                </a:lnTo>
                <a:lnTo>
                  <a:pt x="7553808" y="763603"/>
                </a:lnTo>
                <a:lnTo>
                  <a:pt x="7633011" y="732844"/>
                </a:lnTo>
                <a:lnTo>
                  <a:pt x="7711958" y="702396"/>
                </a:lnTo>
                <a:lnTo>
                  <a:pt x="7790633" y="672282"/>
                </a:lnTo>
                <a:lnTo>
                  <a:pt x="7869026" y="642524"/>
                </a:lnTo>
                <a:lnTo>
                  <a:pt x="7947122" y="613146"/>
                </a:lnTo>
                <a:lnTo>
                  <a:pt x="8024908" y="584170"/>
                </a:lnTo>
                <a:lnTo>
                  <a:pt x="8102370" y="555619"/>
                </a:lnTo>
                <a:lnTo>
                  <a:pt x="8179498" y="527515"/>
                </a:lnTo>
                <a:lnTo>
                  <a:pt x="8256276" y="499882"/>
                </a:lnTo>
                <a:lnTo>
                  <a:pt x="8332691" y="472743"/>
                </a:lnTo>
                <a:lnTo>
                  <a:pt x="8408731" y="446120"/>
                </a:lnTo>
                <a:lnTo>
                  <a:pt x="8484380" y="420036"/>
                </a:lnTo>
                <a:lnTo>
                  <a:pt x="8559627" y="394514"/>
                </a:lnTo>
                <a:lnTo>
                  <a:pt x="8634460" y="369577"/>
                </a:lnTo>
                <a:lnTo>
                  <a:pt x="8708863" y="345248"/>
                </a:lnTo>
                <a:lnTo>
                  <a:pt x="8782823" y="321549"/>
                </a:lnTo>
                <a:lnTo>
                  <a:pt x="8856327" y="298502"/>
                </a:lnTo>
                <a:lnTo>
                  <a:pt x="8929362" y="276132"/>
                </a:lnTo>
                <a:lnTo>
                  <a:pt x="9001915" y="254461"/>
                </a:lnTo>
                <a:lnTo>
                  <a:pt x="9073971" y="233511"/>
                </a:lnTo>
                <a:lnTo>
                  <a:pt x="9145518" y="213305"/>
                </a:lnTo>
                <a:lnTo>
                  <a:pt x="9216543" y="193866"/>
                </a:lnTo>
                <a:lnTo>
                  <a:pt x="9287030" y="175216"/>
                </a:lnTo>
                <a:lnTo>
                  <a:pt x="9356967" y="157379"/>
                </a:lnTo>
                <a:lnTo>
                  <a:pt x="9426341" y="140376"/>
                </a:lnTo>
                <a:lnTo>
                  <a:pt x="9495138" y="124231"/>
                </a:lnTo>
                <a:lnTo>
                  <a:pt x="9563344" y="108966"/>
                </a:lnTo>
                <a:lnTo>
                  <a:pt x="9630945" y="94603"/>
                </a:lnTo>
                <a:lnTo>
                  <a:pt x="9697928" y="81166"/>
                </a:lnTo>
                <a:lnTo>
                  <a:pt x="9764280" y="68676"/>
                </a:lnTo>
                <a:lnTo>
                  <a:pt x="9829984" y="57156"/>
                </a:lnTo>
                <a:lnTo>
                  <a:pt x="9895031" y="46628"/>
                </a:lnTo>
                <a:lnTo>
                  <a:pt x="9959404" y="37114"/>
                </a:lnTo>
                <a:lnTo>
                  <a:pt x="10023090" y="28638"/>
                </a:lnTo>
                <a:lnTo>
                  <a:pt x="10086076" y="21220"/>
                </a:lnTo>
                <a:lnTo>
                  <a:pt x="10148345" y="14883"/>
                </a:lnTo>
                <a:lnTo>
                  <a:pt x="10209888" y="9648"/>
                </a:lnTo>
                <a:lnTo>
                  <a:pt x="10270688" y="5539"/>
                </a:lnTo>
                <a:lnTo>
                  <a:pt x="10390265" y="776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 w="127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otham Book"/>
              <a:ea typeface="思源黑体 CN Regular"/>
              <a:cs typeface="+mn-cs"/>
            </a:endParaRPr>
          </a:p>
        </p:txBody>
      </p:sp>
      <p:sp>
        <p:nvSpPr>
          <p:cNvPr id="4" name="任意多边形: 形状 1">
            <a:extLst>
              <a:ext uri="{FF2B5EF4-FFF2-40B4-BE49-F238E27FC236}">
                <a16:creationId xmlns:a16="http://schemas.microsoft.com/office/drawing/2014/main" id="{EE99B2B6-155E-2145-E91B-4967B1D42A3D}"/>
              </a:ext>
            </a:extLst>
          </p:cNvPr>
          <p:cNvSpPr/>
          <p:nvPr/>
        </p:nvSpPr>
        <p:spPr>
          <a:xfrm rot="20959744" flipV="1">
            <a:off x="-3431478" y="1108730"/>
            <a:ext cx="18831367" cy="4239396"/>
          </a:xfrm>
          <a:custGeom>
            <a:avLst/>
            <a:gdLst>
              <a:gd name="connsiteX0" fmla="*/ 457807 w 14567507"/>
              <a:gd name="connsiteY0" fmla="*/ 4260850 h 4411284"/>
              <a:gd name="connsiteX1" fmla="*/ 540357 w 14567507"/>
              <a:gd name="connsiteY1" fmla="*/ 4165600 h 4411284"/>
              <a:gd name="connsiteX2" fmla="*/ 5868007 w 14567507"/>
              <a:gd name="connsiteY2" fmla="*/ 1962150 h 4411284"/>
              <a:gd name="connsiteX3" fmla="*/ 9652607 w 14567507"/>
              <a:gd name="connsiteY3" fmla="*/ 2673350 h 4411284"/>
              <a:gd name="connsiteX4" fmla="*/ 14567507 w 14567507"/>
              <a:gd name="connsiteY4" fmla="*/ 0 h 4411284"/>
              <a:gd name="connsiteX0" fmla="*/ 457807 w 14567507"/>
              <a:gd name="connsiteY0" fmla="*/ 4260850 h 4411284"/>
              <a:gd name="connsiteX1" fmla="*/ 540357 w 14567507"/>
              <a:gd name="connsiteY1" fmla="*/ 4165600 h 4411284"/>
              <a:gd name="connsiteX2" fmla="*/ 5868007 w 14567507"/>
              <a:gd name="connsiteY2" fmla="*/ 1962150 h 4411284"/>
              <a:gd name="connsiteX3" fmla="*/ 11030557 w 14567507"/>
              <a:gd name="connsiteY3" fmla="*/ 3009900 h 4411284"/>
              <a:gd name="connsiteX4" fmla="*/ 14567507 w 14567507"/>
              <a:gd name="connsiteY4" fmla="*/ 0 h 4411284"/>
              <a:gd name="connsiteX0" fmla="*/ 399545 w 14509245"/>
              <a:gd name="connsiteY0" fmla="*/ 4260850 h 4412527"/>
              <a:gd name="connsiteX1" fmla="*/ 482095 w 14509245"/>
              <a:gd name="connsiteY1" fmla="*/ 4165600 h 4412527"/>
              <a:gd name="connsiteX2" fmla="*/ 4952495 w 14509245"/>
              <a:gd name="connsiteY2" fmla="*/ 1943100 h 4412527"/>
              <a:gd name="connsiteX3" fmla="*/ 10972295 w 14509245"/>
              <a:gd name="connsiteY3" fmla="*/ 3009900 h 4412527"/>
              <a:gd name="connsiteX4" fmla="*/ 14509245 w 14509245"/>
              <a:gd name="connsiteY4" fmla="*/ 0 h 4412527"/>
              <a:gd name="connsiteX0" fmla="*/ 0 w 14027150"/>
              <a:gd name="connsiteY0" fmla="*/ 4165600 h 4165600"/>
              <a:gd name="connsiteX1" fmla="*/ 4470400 w 14027150"/>
              <a:gd name="connsiteY1" fmla="*/ 1943100 h 4165600"/>
              <a:gd name="connsiteX2" fmla="*/ 10490200 w 14027150"/>
              <a:gd name="connsiteY2" fmla="*/ 3009900 h 4165600"/>
              <a:gd name="connsiteX3" fmla="*/ 14027150 w 14027150"/>
              <a:gd name="connsiteY3" fmla="*/ 0 h 4165600"/>
              <a:gd name="connsiteX0" fmla="*/ 0 w 13978456"/>
              <a:gd name="connsiteY0" fmla="*/ 4239396 h 4239396"/>
              <a:gd name="connsiteX1" fmla="*/ 4421706 w 13978456"/>
              <a:gd name="connsiteY1" fmla="*/ 1943100 h 4239396"/>
              <a:gd name="connsiteX2" fmla="*/ 10441506 w 13978456"/>
              <a:gd name="connsiteY2" fmla="*/ 3009900 h 4239396"/>
              <a:gd name="connsiteX3" fmla="*/ 13978456 w 13978456"/>
              <a:gd name="connsiteY3" fmla="*/ 0 h 4239396"/>
              <a:gd name="connsiteX0" fmla="*/ 0 w 13978456"/>
              <a:gd name="connsiteY0" fmla="*/ 4239396 h 4239396"/>
              <a:gd name="connsiteX1" fmla="*/ 4602517 w 13978456"/>
              <a:gd name="connsiteY1" fmla="*/ 2138441 h 4239396"/>
              <a:gd name="connsiteX2" fmla="*/ 10441506 w 13978456"/>
              <a:gd name="connsiteY2" fmla="*/ 3009900 h 4239396"/>
              <a:gd name="connsiteX3" fmla="*/ 13978456 w 13978456"/>
              <a:gd name="connsiteY3" fmla="*/ 0 h 4239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78456" h="4239396">
                <a:moveTo>
                  <a:pt x="0" y="4239396"/>
                </a:moveTo>
                <a:cubicBezTo>
                  <a:pt x="758825" y="3853104"/>
                  <a:pt x="2862266" y="2343357"/>
                  <a:pt x="4602517" y="2138441"/>
                </a:cubicBezTo>
                <a:cubicBezTo>
                  <a:pt x="6342768" y="1933525"/>
                  <a:pt x="8991589" y="3336925"/>
                  <a:pt x="10441506" y="3009900"/>
                </a:cubicBezTo>
                <a:cubicBezTo>
                  <a:pt x="11891423" y="2682875"/>
                  <a:pt x="12245964" y="1173162"/>
                  <a:pt x="13978456" y="0"/>
                </a:cubicBezTo>
              </a:path>
            </a:pathLst>
          </a:custGeom>
          <a:noFill/>
          <a:ln w="50800">
            <a:gradFill flip="none" rotWithShape="1"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0" scaled="1"/>
              <a:tileRect/>
            </a:gradFill>
          </a:ln>
          <a:effectLst>
            <a:outerShdw blurRad="50800" dist="292100" dir="5400000" algn="t" rotWithShape="0">
              <a:schemeClr val="tx1">
                <a:lumMod val="85000"/>
                <a:lumOff val="1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Book"/>
              <a:ea typeface="思源黑体 CN Regular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539E8C66-A25D-CEDC-90C9-2262EC985D4C}"/>
              </a:ext>
            </a:extLst>
          </p:cNvPr>
          <p:cNvSpPr/>
          <p:nvPr/>
        </p:nvSpPr>
        <p:spPr>
          <a:xfrm>
            <a:off x="1740226" y="3718496"/>
            <a:ext cx="148612" cy="148612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Book"/>
              <a:ea typeface="思源黑体 CN Regular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39E8C66-A25D-CEDC-90C9-2262EC985D4C}"/>
              </a:ext>
            </a:extLst>
          </p:cNvPr>
          <p:cNvSpPr/>
          <p:nvPr/>
        </p:nvSpPr>
        <p:spPr>
          <a:xfrm>
            <a:off x="3988126" y="3451796"/>
            <a:ext cx="148612" cy="148612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Book"/>
              <a:ea typeface="思源黑体 CN Regular"/>
              <a:cs typeface="+mn-cs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39E8C66-A25D-CEDC-90C9-2262EC985D4C}"/>
              </a:ext>
            </a:extLst>
          </p:cNvPr>
          <p:cNvSpPr/>
          <p:nvPr/>
        </p:nvSpPr>
        <p:spPr>
          <a:xfrm>
            <a:off x="6604326" y="2499296"/>
            <a:ext cx="148612" cy="148612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Book"/>
              <a:ea typeface="思源黑体 CN Regular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539E8C66-A25D-CEDC-90C9-2262EC985D4C}"/>
              </a:ext>
            </a:extLst>
          </p:cNvPr>
          <p:cNvSpPr/>
          <p:nvPr/>
        </p:nvSpPr>
        <p:spPr>
          <a:xfrm>
            <a:off x="9289106" y="1561107"/>
            <a:ext cx="148612" cy="148612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tham Book"/>
              <a:ea typeface="思源黑体 CN Regular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82700" y="3085068"/>
            <a:ext cx="185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accent2"/>
                </a:solidFill>
                <a:latin typeface="+mj-ea"/>
                <a:ea typeface="+mj-ea"/>
              </a:rPr>
              <a:t>20XX.XX.XX</a:t>
            </a:r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282700" y="4152900"/>
            <a:ext cx="1653806" cy="1778913"/>
            <a:chOff x="1282700" y="4152900"/>
            <a:chExt cx="1653806" cy="177891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B3AA13B-28AE-4051-B428-91914121D460}"/>
                </a:ext>
              </a:extLst>
            </p:cNvPr>
            <p:cNvSpPr txBox="1"/>
            <p:nvPr/>
          </p:nvSpPr>
          <p:spPr>
            <a:xfrm>
              <a:off x="1282700" y="4657618"/>
              <a:ext cx="1653806" cy="1274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  <a:alpha val="90000"/>
                    </a:schemeClr>
                  </a:solidFill>
                </a:rPr>
                <a:t>输入文本内容，输入文本内容，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95000"/>
                      <a:lumOff val="5000"/>
                      <a:alpha val="90000"/>
                    </a:schemeClr>
                  </a:solidFill>
                </a:rPr>
                <a:t>输入文本内容，</a:t>
              </a:r>
            </a:p>
            <a:p>
              <a:pPr algn="ctr">
                <a:lnSpc>
                  <a:spcPct val="120000"/>
                </a:lnSpc>
              </a:pPr>
              <a:endParaRPr lang="zh-CN" altLang="en-US" sz="1600" dirty="0">
                <a:solidFill>
                  <a:schemeClr val="tx1">
                    <a:lumMod val="95000"/>
                    <a:lumOff val="5000"/>
                    <a:alpha val="90000"/>
                  </a:schemeClr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282700" y="4152900"/>
              <a:ext cx="1549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alpha val="90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543300" y="2678668"/>
            <a:ext cx="185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accent2"/>
                </a:solidFill>
                <a:latin typeface="+mj-ea"/>
                <a:ea typeface="+mj-ea"/>
              </a:rPr>
              <a:t>20XX.XX.XX</a:t>
            </a:r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76900" y="1954768"/>
            <a:ext cx="185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accent2"/>
                </a:solidFill>
                <a:latin typeface="+mj-ea"/>
                <a:ea typeface="+mj-ea"/>
              </a:rPr>
              <a:t>20XX.XX.XX</a:t>
            </a:r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43900" y="1130300"/>
            <a:ext cx="1854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chemeClr val="accent2"/>
                </a:solidFill>
                <a:latin typeface="+mj-ea"/>
                <a:ea typeface="+mj-ea"/>
              </a:rPr>
              <a:t>20XX.XX.XX</a:t>
            </a:r>
            <a:endParaRPr lang="zh-CN" altLang="en-US" sz="2000">
              <a:solidFill>
                <a:schemeClr val="accent2"/>
              </a:solidFill>
              <a:latin typeface="+mj-ea"/>
              <a:ea typeface="+mj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606800" y="3937000"/>
            <a:ext cx="1653806" cy="1778913"/>
            <a:chOff x="3606800" y="3937000"/>
            <a:chExt cx="1653806" cy="177891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B3AA13B-28AE-4051-B428-91914121D460}"/>
                </a:ext>
              </a:extLst>
            </p:cNvPr>
            <p:cNvSpPr txBox="1"/>
            <p:nvPr/>
          </p:nvSpPr>
          <p:spPr>
            <a:xfrm>
              <a:off x="3606800" y="4441718"/>
              <a:ext cx="1653806" cy="1274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alpha val="90000"/>
                    </a:schemeClr>
                  </a:solidFill>
                </a:rPr>
                <a:t>输入文本内容，输入文本内容，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alpha val="90000"/>
                    </a:schemeClr>
                  </a:solidFill>
                </a:rPr>
                <a:t>输入文本内容，</a:t>
              </a:r>
            </a:p>
            <a:p>
              <a:pPr algn="ctr">
                <a:lnSpc>
                  <a:spcPct val="120000"/>
                </a:lnSpc>
              </a:pPr>
              <a:endParaRPr lang="zh-CN" altLang="en-US" sz="1600" dirty="0">
                <a:solidFill>
                  <a:schemeClr val="tx1">
                    <a:alpha val="90000"/>
                  </a:schemeClr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606800" y="3937000"/>
              <a:ext cx="1549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alpha val="90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70600" y="3352800"/>
            <a:ext cx="1653806" cy="1778913"/>
            <a:chOff x="6070600" y="3352800"/>
            <a:chExt cx="1653806" cy="177891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B3AA13B-28AE-4051-B428-91914121D460}"/>
                </a:ext>
              </a:extLst>
            </p:cNvPr>
            <p:cNvSpPr txBox="1"/>
            <p:nvPr/>
          </p:nvSpPr>
          <p:spPr>
            <a:xfrm>
              <a:off x="6070600" y="3857518"/>
              <a:ext cx="1653806" cy="1274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alpha val="90000"/>
                    </a:schemeClr>
                  </a:solidFill>
                </a:rPr>
                <a:t>输入文本内容，输入文本内容，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alpha val="90000"/>
                    </a:schemeClr>
                  </a:solidFill>
                </a:rPr>
                <a:t>输入文本内容，</a:t>
              </a:r>
            </a:p>
            <a:p>
              <a:pPr algn="ctr">
                <a:lnSpc>
                  <a:spcPct val="120000"/>
                </a:lnSpc>
              </a:pPr>
              <a:endParaRPr lang="zh-CN" altLang="en-US" sz="1600" dirty="0">
                <a:solidFill>
                  <a:schemeClr val="tx1">
                    <a:alpha val="90000"/>
                  </a:schemeClr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070600" y="3352800"/>
              <a:ext cx="1549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alpha val="90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661400" y="2463800"/>
            <a:ext cx="1653806" cy="1778913"/>
            <a:chOff x="8661400" y="2463800"/>
            <a:chExt cx="1653806" cy="177891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B3AA13B-28AE-4051-B428-91914121D460}"/>
                </a:ext>
              </a:extLst>
            </p:cNvPr>
            <p:cNvSpPr txBox="1"/>
            <p:nvPr/>
          </p:nvSpPr>
          <p:spPr>
            <a:xfrm>
              <a:off x="8661400" y="2968518"/>
              <a:ext cx="1653806" cy="12741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alpha val="90000"/>
                    </a:schemeClr>
                  </a:solidFill>
                </a:rPr>
                <a:t>输入文本内容，输入文本内容，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alpha val="90000"/>
                    </a:schemeClr>
                  </a:solidFill>
                </a:rPr>
                <a:t>输入文本内容，</a:t>
              </a:r>
            </a:p>
            <a:p>
              <a:pPr algn="ctr">
                <a:lnSpc>
                  <a:spcPct val="120000"/>
                </a:lnSpc>
              </a:pPr>
              <a:endParaRPr lang="zh-CN" altLang="en-US" sz="1600" dirty="0">
                <a:solidFill>
                  <a:schemeClr val="tx1">
                    <a:alpha val="90000"/>
                  </a:schemeClr>
                </a:solidFill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661400" y="2463800"/>
              <a:ext cx="1549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alpha val="90000"/>
                    </a:schemeClr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0457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自定义 2">
      <a:majorFont>
        <a:latin typeface="Roboto"/>
        <a:ea typeface="思源黑体 CN Bold"/>
        <a:cs typeface=""/>
      </a:majorFont>
      <a:minorFont>
        <a:latin typeface="Roboto"/>
        <a:ea typeface="思源黑体 CN Regular"/>
        <a:cs typeface=""/>
      </a:minorFont>
    </a:fontScheme>
    <a:fmtScheme name="OfficePLU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PLUS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701</TotalTime>
  <Words>810</Words>
  <Application>Microsoft Office PowerPoint</Application>
  <PresentationFormat>宽屏</PresentationFormat>
  <Paragraphs>146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4" baseType="lpstr">
      <vt:lpstr>Gotham Book</vt:lpstr>
      <vt:lpstr>MiSans Light</vt:lpstr>
      <vt:lpstr>OPPOSans H</vt:lpstr>
      <vt:lpstr>OPPOSans M</vt:lpstr>
      <vt:lpstr>sohogothicpro-regular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思源黑体 CN Regular</vt:lpstr>
      <vt:lpstr>Arial</vt:lpstr>
      <vt:lpstr>Bahnschrift SemiBold</vt:lpstr>
      <vt:lpstr>Bahnschrift SemiLight</vt:lpstr>
      <vt:lpstr>Calibri</vt:lpstr>
      <vt:lpstr>Calibri Light</vt:lpstr>
      <vt:lpstr>Helvetica</vt:lpstr>
      <vt:lpstr>Roboto</vt:lpstr>
      <vt:lpstr>Segoe UI Light</vt:lpstr>
      <vt:lpstr>office 主题</vt:lpstr>
      <vt:lpstr>Office Theme</vt:lpstr>
      <vt:lpstr>绿色乡村 和谐乡村</vt:lpstr>
      <vt:lpstr>PowerPoint 演示文稿</vt:lpstr>
      <vt:lpstr>第一章</vt:lpstr>
      <vt:lpstr>输入标题</vt:lpstr>
      <vt:lpstr>输入标题</vt:lpstr>
      <vt:lpstr>输入标题</vt:lpstr>
      <vt:lpstr>第二章</vt:lpstr>
      <vt:lpstr>输入标题</vt:lpstr>
      <vt:lpstr>输入标题</vt:lpstr>
      <vt:lpstr>第三章</vt:lpstr>
      <vt:lpstr>输入标题</vt:lpstr>
      <vt:lpstr>输入标题</vt:lpstr>
      <vt:lpstr>第四章</vt:lpstr>
      <vt:lpstr>输入标题</vt:lpstr>
      <vt:lpstr>输入标题</vt:lpstr>
      <vt:lpstr>第五章</vt:lpstr>
      <vt:lpstr>输入标题</vt:lpstr>
      <vt:lpstr>输入标题</vt:lpstr>
      <vt:lpstr>输入标题</vt:lpstr>
      <vt:lpstr>谢谢观看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绿色简约清新风乡村工作汇报ppt模板</dc:title>
  <dc:creator>©米苏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18</cp:revision>
  <dcterms:created xsi:type="dcterms:W3CDTF">2023-06-05T05:58:43Z</dcterms:created>
  <dcterms:modified xsi:type="dcterms:W3CDTF">2023-10-26T14:16:44Z</dcterms:modified>
</cp:coreProperties>
</file>