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notesSlides/notesSlide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7" r:id="rId2"/>
    <p:sldId id="342" r:id="rId3"/>
    <p:sldId id="338" r:id="rId4"/>
    <p:sldId id="1129" r:id="rId5"/>
    <p:sldId id="1130" r:id="rId6"/>
    <p:sldId id="294" r:id="rId7"/>
    <p:sldId id="317" r:id="rId8"/>
    <p:sldId id="1134" r:id="rId9"/>
    <p:sldId id="298" r:id="rId10"/>
    <p:sldId id="1133" r:id="rId11"/>
    <p:sldId id="321" r:id="rId12"/>
    <p:sldId id="314" r:id="rId13"/>
    <p:sldId id="302" r:id="rId14"/>
    <p:sldId id="1137" r:id="rId15"/>
    <p:sldId id="324" r:id="rId16"/>
    <p:sldId id="1140" r:id="rId17"/>
    <p:sldId id="335" r:id="rId18"/>
    <p:sldId id="306" r:id="rId19"/>
    <p:sldId id="1127" r:id="rId20"/>
    <p:sldId id="2007578498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7AF7"/>
    <a:srgbClr val="EAC84F"/>
    <a:srgbClr val="67A0FD"/>
    <a:srgbClr val="FFD44F"/>
    <a:srgbClr val="FFCF3B"/>
    <a:srgbClr val="FFCB2E"/>
    <a:srgbClr val="CF3044"/>
    <a:srgbClr val="222F38"/>
    <a:srgbClr val="4FC2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8498" autoAdjust="0"/>
  </p:normalViewPr>
  <p:slideViewPr>
    <p:cSldViewPr snapToGrid="0" showGuides="1">
      <p:cViewPr varScale="1">
        <p:scale>
          <a:sx n="77" d="100"/>
          <a:sy n="77" d="100"/>
        </p:scale>
        <p:origin x="2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474-409A-8156-8B5E50CCDE3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474-409A-8156-8B5E50CCDE3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474-409A-8156-8B5E50CCDE3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474-409A-8156-8B5E50CCDE3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2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课堂表现</c:v>
                </c:pt>
                <c:pt idx="1">
                  <c:v>出勤率</c:v>
                </c:pt>
                <c:pt idx="2">
                  <c:v>素质达标成绩</c:v>
                </c:pt>
                <c:pt idx="3">
                  <c:v>课外活动参与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0.15</c:v>
                </c:pt>
                <c:pt idx="1">
                  <c:v>0.2</c:v>
                </c:pt>
                <c:pt idx="2">
                  <c:v>0.5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474-409A-8156-8B5E50CCDE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思源黑体 CN Normal" panose="020B0400000000000000" pitchFamily="34" charset="-122"/>
                <a:sym typeface="+mn-lt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思源黑体 CN Normal" panose="020B0400000000000000" pitchFamily="34" charset="-122"/>
                <a:sym typeface="+mn-lt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思源黑体 CN Normal" panose="020B0400000000000000" pitchFamily="34" charset="-122"/>
                <a:sym typeface="+mn-lt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思源黑体 CN Normal" panose="020B0400000000000000" pitchFamily="34" charset="-122"/>
                <a:sym typeface="+mn-lt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思源黑体 CN Normal" panose="020B0400000000000000" pitchFamily="34" charset="-122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19050">
      <a:solidFill>
        <a:schemeClr val="accent3"/>
      </a:solidFill>
    </a:ln>
    <a:effectLst/>
  </c:spPr>
  <c:txPr>
    <a:bodyPr/>
    <a:lstStyle/>
    <a:p>
      <a:pPr>
        <a:defRPr lang="zh-CN" sz="1200">
          <a:latin typeface="+mn-lt"/>
          <a:ea typeface="思源黑体 CN Normal" panose="020B0400000000000000" pitchFamily="34" charset="-122"/>
          <a:cs typeface="思源黑体 CN Normal" panose="020B0400000000000000" pitchFamily="34" charset="-122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rPr>
              <a:t>2023/10/26</a:t>
            </a:fld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cs typeface="思源黑体 CN Normal" panose="020B0400000000000000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rPr>
              <a:t>‹#›</a:t>
            </a:fld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  <a:cs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思源黑体 CN Normal" panose="020B0400000000000000" pitchFamily="3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思源黑体 CN Normal" panose="020B0400000000000000" pitchFamily="3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思源黑体 CN Normal" panose="020B0400000000000000" pitchFamily="3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思源黑体 CN Normal" panose="020B0400000000000000" pitchFamily="3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思源黑体 CN Normal" panose="020B0400000000000000" pitchFamily="34" charset="-122"/>
        <a:cs typeface="思源黑体 CN Normal" panose="020B0400000000000000" pitchFamily="3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4497E-5DF4-4689-8E16-4C24A7DA942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10" Type="http://schemas.openxmlformats.org/officeDocument/2006/relationships/tags" Target="../tags/tag33.xml"/><Relationship Id="rId4" Type="http://schemas.openxmlformats.org/officeDocument/2006/relationships/tags" Target="../tags/tag27.xml"/><Relationship Id="rId9" Type="http://schemas.openxmlformats.org/officeDocument/2006/relationships/tags" Target="../tags/tag3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页"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 userDrawn="1">
            <p:custDataLst>
              <p:tags r:id="rId1"/>
            </p:custDataLst>
          </p:nvPr>
        </p:nvSpPr>
        <p:spPr>
          <a:xfrm>
            <a:off x="-15875" y="-17145"/>
            <a:ext cx="4196715" cy="29984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09" h="4722">
                <a:moveTo>
                  <a:pt x="0" y="0"/>
                </a:moveTo>
                <a:lnTo>
                  <a:pt x="6433" y="0"/>
                </a:lnTo>
                <a:lnTo>
                  <a:pt x="6434" y="3"/>
                </a:lnTo>
                <a:cubicBezTo>
                  <a:pt x="6547" y="354"/>
                  <a:pt x="6609" y="728"/>
                  <a:pt x="6609" y="1117"/>
                </a:cubicBezTo>
                <a:cubicBezTo>
                  <a:pt x="6609" y="3108"/>
                  <a:pt x="4995" y="4722"/>
                  <a:pt x="3004" y="4722"/>
                </a:cubicBezTo>
                <a:cubicBezTo>
                  <a:pt x="1760" y="4722"/>
                  <a:pt x="663" y="4092"/>
                  <a:pt x="15" y="3133"/>
                </a:cubicBezTo>
                <a:lnTo>
                  <a:pt x="0" y="311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cs typeface="思源黑体 CN Normal" panose="020B0400000000000000" pitchFamily="34" charset="-122"/>
              <a:sym typeface="+mn-ea"/>
            </a:endParaRPr>
          </a:p>
        </p:txBody>
      </p:sp>
      <p:sp>
        <p:nvSpPr>
          <p:cNvPr id="13" name="空心弧 12"/>
          <p:cNvSpPr>
            <a:spLocks noChangeAspect="1"/>
          </p:cNvSpPr>
          <p:nvPr userDrawn="1">
            <p:custDataLst>
              <p:tags r:id="rId2"/>
            </p:custDataLst>
          </p:nvPr>
        </p:nvSpPr>
        <p:spPr>
          <a:xfrm rot="19680000">
            <a:off x="4568835" y="4613426"/>
            <a:ext cx="2052000" cy="2052000"/>
          </a:xfrm>
          <a:prstGeom prst="blockArc">
            <a:avLst>
              <a:gd name="adj1" fmla="val 10800000"/>
              <a:gd name="adj2" fmla="val 124980"/>
              <a:gd name="adj3" fmla="val 30890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95000">
                <a:schemeClr val="accent2">
                  <a:alpha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cs typeface="思源黑体 CN Normal" panose="020B0400000000000000" pitchFamily="34" charset="-122"/>
              </a:rPr>
              <a:t>  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539855" y="590550"/>
            <a:ext cx="133350" cy="116840"/>
            <a:chOff x="18173" y="930"/>
            <a:chExt cx="210" cy="184"/>
          </a:xfrm>
        </p:grpSpPr>
        <p:cxnSp>
          <p:nvCxnSpPr>
            <p:cNvPr id="22" name="直接连接符 21"/>
            <p:cNvCxnSpPr/>
            <p:nvPr userDrawn="1">
              <p:custDataLst>
                <p:tags r:id="rId10"/>
              </p:custDataLst>
            </p:nvPr>
          </p:nvCxnSpPr>
          <p:spPr>
            <a:xfrm>
              <a:off x="18173" y="930"/>
              <a:ext cx="2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>
              <p:custDataLst>
                <p:tags r:id="rId11"/>
              </p:custDataLst>
            </p:nvPr>
          </p:nvCxnSpPr>
          <p:spPr>
            <a:xfrm>
              <a:off x="18173" y="1022"/>
              <a:ext cx="2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>
              <p:custDataLst>
                <p:tags r:id="rId12"/>
              </p:custDataLst>
            </p:nvPr>
          </p:nvCxnSpPr>
          <p:spPr>
            <a:xfrm>
              <a:off x="18173" y="1114"/>
              <a:ext cx="2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署名"/>
          <p:cNvSpPr>
            <a:spLocks noGrp="1"/>
          </p:cNvSpPr>
          <p:nvPr>
            <p:ph type="body" idx="3" hasCustomPrompt="1"/>
            <p:custDataLst>
              <p:tags r:id="rId3"/>
            </p:custDataLst>
          </p:nvPr>
        </p:nvSpPr>
        <p:spPr>
          <a:xfrm>
            <a:off x="855980" y="4415790"/>
            <a:ext cx="2072005" cy="513080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latin typeface="+mn-ea"/>
                <a:ea typeface="+mn-ea"/>
                <a:cs typeface="思源黑体 CN Normal" panose="020B0400000000000000" pitchFamily="34" charset="-122"/>
                <a:sym typeface="+mn-ea"/>
              </a:defRPr>
            </a:lvl1pPr>
          </a:lstStyle>
          <a:p>
            <a:pPr lvl="0" algn="ctr">
              <a:lnSpc>
                <a:spcPct val="110000"/>
              </a:lnSpc>
              <a:buClrTx/>
              <a:buSzTx/>
              <a:buFontTx/>
            </a:pPr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8" name="副标题"/>
          <p:cNvSpPr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764540" y="3594735"/>
            <a:ext cx="5864225" cy="751138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50000"/>
              </a:lnSpc>
              <a:buClrTx/>
              <a:buSzTx/>
              <a:buFontTx/>
              <a:buNone/>
              <a:defRPr kumimoji="0" lang="zh-CN" altLang="en-US" sz="3600" b="0" i="0" u="none" strike="noStrike" kern="0" cap="none" spc="0" normalizeH="0" baseline="0" noProof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  <a:sym typeface="+mn-ea"/>
              </a:defRPr>
            </a:lvl1pPr>
          </a:lstStyle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请输入</a:t>
            </a:r>
            <a:r>
              <a:rPr>
                <a:sym typeface="+mn-ea"/>
              </a:rPr>
              <a:t>副标题</a:t>
            </a:r>
          </a:p>
        </p:txBody>
      </p:sp>
      <p:sp>
        <p:nvSpPr>
          <p:cNvPr id="7" name="标题"/>
          <p:cNvSpPr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765175" y="1694180"/>
            <a:ext cx="6511524" cy="1734185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600" b="1" i="0" u="none" strike="noStrike" kern="0" cap="none" spc="0" normalizeH="0" baseline="0" noProof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思源黑体 CN Normal" panose="020B0400000000000000" pitchFamily="34" charset="-122"/>
                <a:sym typeface="+mn-ea"/>
              </a:defRPr>
            </a:lvl1pPr>
          </a:lstStyle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请输入</a:t>
            </a:r>
            <a:r>
              <a:rPr>
                <a:sym typeface="+mn-ea"/>
              </a:rPr>
              <a:t>标题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cs typeface="思源黑体 CN Normal" panose="020B04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空心弧 1"/>
          <p:cNvSpPr>
            <a:spLocks noChangeAspect="1"/>
          </p:cNvSpPr>
          <p:nvPr userDrawn="1">
            <p:custDataLst>
              <p:tags r:id="rId7"/>
            </p:custDataLst>
          </p:nvPr>
        </p:nvSpPr>
        <p:spPr>
          <a:xfrm rot="19680000">
            <a:off x="4697740" y="4172101"/>
            <a:ext cx="2052000" cy="2052000"/>
          </a:xfrm>
          <a:prstGeom prst="blockArc">
            <a:avLst>
              <a:gd name="adj1" fmla="val 10800000"/>
              <a:gd name="adj2" fmla="val 124980"/>
              <a:gd name="adj3" fmla="val 30890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95000">
                <a:schemeClr val="accent2">
                  <a:alpha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cs typeface="思源黑体 CN Normal" panose="020B0400000000000000" pitchFamily="34" charset="-122"/>
              </a:rPr>
              <a:t>  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339205" y="999307"/>
            <a:ext cx="5852795" cy="5858693"/>
            <a:chOff x="6339205" y="999307"/>
            <a:chExt cx="5852795" cy="5858693"/>
          </a:xfrm>
        </p:grpSpPr>
        <p:sp>
          <p:nvSpPr>
            <p:cNvPr id="14" name="任意多边形 13"/>
            <p:cNvSpPr/>
            <p:nvPr userDrawn="1">
              <p:custDataLst>
                <p:tags r:id="rId9"/>
              </p:custDataLst>
            </p:nvPr>
          </p:nvSpPr>
          <p:spPr>
            <a:xfrm>
              <a:off x="6339205" y="1694180"/>
              <a:ext cx="5852795" cy="516382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217" h="8132">
                  <a:moveTo>
                    <a:pt x="6444" y="0"/>
                  </a:moveTo>
                  <a:cubicBezTo>
                    <a:pt x="7417" y="0"/>
                    <a:pt x="8339" y="216"/>
                    <a:pt x="9166" y="602"/>
                  </a:cubicBezTo>
                  <a:lnTo>
                    <a:pt x="9217" y="626"/>
                  </a:lnTo>
                  <a:lnTo>
                    <a:pt x="9217" y="3858"/>
                  </a:lnTo>
                  <a:lnTo>
                    <a:pt x="9188" y="3828"/>
                  </a:lnTo>
                  <a:cubicBezTo>
                    <a:pt x="8497" y="3103"/>
                    <a:pt x="7523" y="2652"/>
                    <a:pt x="6444" y="2652"/>
                  </a:cubicBezTo>
                  <a:cubicBezTo>
                    <a:pt x="4350" y="2652"/>
                    <a:pt x="2652" y="4350"/>
                    <a:pt x="2652" y="6444"/>
                  </a:cubicBezTo>
                  <a:cubicBezTo>
                    <a:pt x="2652" y="7049"/>
                    <a:pt x="2794" y="7621"/>
                    <a:pt x="3046" y="8129"/>
                  </a:cubicBezTo>
                  <a:lnTo>
                    <a:pt x="3048" y="8132"/>
                  </a:lnTo>
                  <a:lnTo>
                    <a:pt x="224" y="8132"/>
                  </a:lnTo>
                  <a:lnTo>
                    <a:pt x="223" y="8131"/>
                  </a:lnTo>
                  <a:cubicBezTo>
                    <a:pt x="78" y="7593"/>
                    <a:pt x="0" y="7027"/>
                    <a:pt x="0" y="6444"/>
                  </a:cubicBezTo>
                  <a:cubicBezTo>
                    <a:pt x="0" y="2885"/>
                    <a:pt x="2885" y="0"/>
                    <a:pt x="6444" y="0"/>
                  </a:cubicBez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65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b="1">
                <a:cs typeface="思源黑体 CN Normal" panose="020B0400000000000000" pitchFamily="34" charset="-122"/>
              </a:endParaRPr>
            </a:p>
          </p:txBody>
        </p:sp>
        <p:pic>
          <p:nvPicPr>
            <p:cNvPr id="3" name="图片 2" descr="卡通人物&#10;&#10;描述已自动生成"/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5308" y="999307"/>
              <a:ext cx="5496692" cy="5858693"/>
            </a:xfrm>
            <a:prstGeom prst="rect">
              <a:avLst/>
            </a:prstGeom>
          </p:spPr>
        </p:pic>
      </p:grpSp>
      <p:sp>
        <p:nvSpPr>
          <p:cNvPr id="15" name="空心弧 14"/>
          <p:cNvSpPr>
            <a:spLocks noChangeAspect="1"/>
          </p:cNvSpPr>
          <p:nvPr userDrawn="1">
            <p:custDataLst>
              <p:tags r:id="rId8"/>
            </p:custDataLst>
          </p:nvPr>
        </p:nvSpPr>
        <p:spPr>
          <a:xfrm rot="19680000">
            <a:off x="5114030" y="677328"/>
            <a:ext cx="3584050" cy="3584050"/>
          </a:xfrm>
          <a:prstGeom prst="blockArc">
            <a:avLst>
              <a:gd name="adj1" fmla="val 10800000"/>
              <a:gd name="adj2" fmla="val 124980"/>
              <a:gd name="adj3" fmla="val 30890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95000">
                <a:schemeClr val="accent2">
                  <a:alpha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cs typeface="思源黑体 CN Normal" panose="020B0400000000000000" pitchFamily="34" charset="-122"/>
              </a:rPr>
              <a:t>  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gradFill>
          <a:gsLst>
            <a:gs pos="2000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>
            <p:custDataLst>
              <p:tags r:id="rId1"/>
            </p:custDataLst>
          </p:nvPr>
        </p:nvSpPr>
        <p:spPr>
          <a:xfrm>
            <a:off x="399098" y="351155"/>
            <a:ext cx="11393805" cy="6155690"/>
          </a:xfrm>
          <a:prstGeom prst="roundRect">
            <a:avLst>
              <a:gd name="adj" fmla="val 36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19" name="任意多边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2491724" cy="32358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6" h="8423">
                <a:moveTo>
                  <a:pt x="2849" y="0"/>
                </a:moveTo>
                <a:lnTo>
                  <a:pt x="5849" y="0"/>
                </a:lnTo>
                <a:lnTo>
                  <a:pt x="5853" y="8"/>
                </a:lnTo>
                <a:cubicBezTo>
                  <a:pt x="6258" y="798"/>
                  <a:pt x="6486" y="1692"/>
                  <a:pt x="6486" y="2641"/>
                </a:cubicBezTo>
                <a:cubicBezTo>
                  <a:pt x="6486" y="5834"/>
                  <a:pt x="3897" y="8423"/>
                  <a:pt x="704" y="8423"/>
                </a:cubicBezTo>
                <a:cubicBezTo>
                  <a:pt x="479" y="8423"/>
                  <a:pt x="257" y="8410"/>
                  <a:pt x="39" y="8385"/>
                </a:cubicBezTo>
                <a:lnTo>
                  <a:pt x="0" y="8381"/>
                </a:lnTo>
                <a:lnTo>
                  <a:pt x="0" y="5970"/>
                </a:lnTo>
                <a:lnTo>
                  <a:pt x="18" y="5974"/>
                </a:lnTo>
                <a:cubicBezTo>
                  <a:pt x="239" y="6019"/>
                  <a:pt x="469" y="6043"/>
                  <a:pt x="704" y="6043"/>
                </a:cubicBezTo>
                <a:cubicBezTo>
                  <a:pt x="2583" y="6043"/>
                  <a:pt x="4106" y="4520"/>
                  <a:pt x="4106" y="2641"/>
                </a:cubicBezTo>
                <a:cubicBezTo>
                  <a:pt x="4106" y="1584"/>
                  <a:pt x="3624" y="639"/>
                  <a:pt x="2868" y="15"/>
                </a:cubicBezTo>
                <a:lnTo>
                  <a:pt x="2849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65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20" name="任意多边形 7"/>
          <p:cNvSpPr/>
          <p:nvPr userDrawn="1">
            <p:custDataLst>
              <p:tags r:id="rId3"/>
            </p:custDataLst>
          </p:nvPr>
        </p:nvSpPr>
        <p:spPr>
          <a:xfrm flipH="1" flipV="1">
            <a:off x="9712308" y="3622140"/>
            <a:ext cx="2491724" cy="32358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486" h="8423">
                <a:moveTo>
                  <a:pt x="2849" y="0"/>
                </a:moveTo>
                <a:lnTo>
                  <a:pt x="5849" y="0"/>
                </a:lnTo>
                <a:lnTo>
                  <a:pt x="5853" y="8"/>
                </a:lnTo>
                <a:cubicBezTo>
                  <a:pt x="6258" y="798"/>
                  <a:pt x="6486" y="1692"/>
                  <a:pt x="6486" y="2641"/>
                </a:cubicBezTo>
                <a:cubicBezTo>
                  <a:pt x="6486" y="5834"/>
                  <a:pt x="3897" y="8423"/>
                  <a:pt x="704" y="8423"/>
                </a:cubicBezTo>
                <a:cubicBezTo>
                  <a:pt x="479" y="8423"/>
                  <a:pt x="257" y="8410"/>
                  <a:pt x="39" y="8385"/>
                </a:cubicBezTo>
                <a:lnTo>
                  <a:pt x="0" y="8381"/>
                </a:lnTo>
                <a:lnTo>
                  <a:pt x="0" y="5970"/>
                </a:lnTo>
                <a:lnTo>
                  <a:pt x="18" y="5974"/>
                </a:lnTo>
                <a:cubicBezTo>
                  <a:pt x="239" y="6019"/>
                  <a:pt x="469" y="6043"/>
                  <a:pt x="704" y="6043"/>
                </a:cubicBezTo>
                <a:cubicBezTo>
                  <a:pt x="2583" y="6043"/>
                  <a:pt x="4106" y="4520"/>
                  <a:pt x="4106" y="2641"/>
                </a:cubicBezTo>
                <a:cubicBezTo>
                  <a:pt x="4106" y="1584"/>
                  <a:pt x="3624" y="639"/>
                  <a:pt x="2868" y="15"/>
                </a:cubicBezTo>
                <a:lnTo>
                  <a:pt x="2849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65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13" name="文本占位符 11"/>
          <p:cNvSpPr>
            <a:spLocks noGrp="1"/>
          </p:cNvSpPr>
          <p:nvPr>
            <p:ph type="body" sz="quarter" idx="11" hasCustomPrompt="1"/>
          </p:nvPr>
        </p:nvSpPr>
        <p:spPr>
          <a:xfrm>
            <a:off x="5007052" y="1090649"/>
            <a:ext cx="2177897" cy="127490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lIns="91440" tIns="45720" rIns="91440" bIns="45720" rtlCol="0" anchor="t" anchorCtr="0">
            <a:spAutoFit/>
          </a:bodyPr>
          <a:lstStyle>
            <a:lvl1pPr indent="0" algn="ctr">
              <a:lnSpc>
                <a:spcPct val="120000"/>
              </a:lnSpc>
              <a:defRPr kumimoji="0" lang="zh-CN" altLang="en-US" sz="6000" b="0" i="0" u="none" strike="noStrike" kern="0" cap="none" spc="0" normalizeH="0" baseline="0" noProof="1" smtClean="0">
                <a:ln>
                  <a:noFill/>
                  <a:prstDash val="sysDot"/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思源黑体 CN Normal" panose="020B0400000000000000" pitchFamily="34" charset="-122"/>
              </a:defRPr>
            </a:lvl1pPr>
          </a:lstStyle>
          <a:p>
            <a:pPr marL="0" marR="0" lvl="0" fontAlgn="auto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/>
              <a:t>目录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7EAD18-AC68-5F44-B4A8-3A8A6420D0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5" t="9034" r="6453" b="9916"/>
          <a:stretch/>
        </p:blipFill>
        <p:spPr>
          <a:xfrm>
            <a:off x="524605" y="4514526"/>
            <a:ext cx="3205910" cy="187286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546A1B-9E73-69E6-E427-ED624781A3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6" t="5442" r="18367" b="7824"/>
          <a:stretch/>
        </p:blipFill>
        <p:spPr>
          <a:xfrm>
            <a:off x="10128935" y="25089"/>
            <a:ext cx="1912502" cy="28093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过渡页">
    <p:bg>
      <p:bgPr>
        <a:gradFill>
          <a:gsLst>
            <a:gs pos="2000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6339205" y="1694180"/>
            <a:ext cx="5852795" cy="51638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17" h="8132">
                <a:moveTo>
                  <a:pt x="6444" y="0"/>
                </a:moveTo>
                <a:cubicBezTo>
                  <a:pt x="7417" y="0"/>
                  <a:pt x="8339" y="216"/>
                  <a:pt x="9166" y="602"/>
                </a:cubicBezTo>
                <a:lnTo>
                  <a:pt x="9217" y="626"/>
                </a:lnTo>
                <a:lnTo>
                  <a:pt x="9217" y="3858"/>
                </a:lnTo>
                <a:lnTo>
                  <a:pt x="9188" y="3828"/>
                </a:lnTo>
                <a:cubicBezTo>
                  <a:pt x="8497" y="3103"/>
                  <a:pt x="7523" y="2652"/>
                  <a:pt x="6444" y="2652"/>
                </a:cubicBezTo>
                <a:cubicBezTo>
                  <a:pt x="4350" y="2652"/>
                  <a:pt x="2652" y="4350"/>
                  <a:pt x="2652" y="6444"/>
                </a:cubicBezTo>
                <a:cubicBezTo>
                  <a:pt x="2652" y="7049"/>
                  <a:pt x="2794" y="7621"/>
                  <a:pt x="3046" y="8129"/>
                </a:cubicBezTo>
                <a:lnTo>
                  <a:pt x="3048" y="8132"/>
                </a:lnTo>
                <a:lnTo>
                  <a:pt x="224" y="8132"/>
                </a:lnTo>
                <a:lnTo>
                  <a:pt x="223" y="8131"/>
                </a:lnTo>
                <a:cubicBezTo>
                  <a:pt x="78" y="7593"/>
                  <a:pt x="0" y="7027"/>
                  <a:pt x="0" y="6444"/>
                </a:cubicBezTo>
                <a:cubicBezTo>
                  <a:pt x="0" y="2885"/>
                  <a:pt x="2885" y="0"/>
                  <a:pt x="6444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65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8" name="节编号"/>
          <p:cNvSpPr>
            <a:spLocks noGrp="1"/>
          </p:cNvSpPr>
          <p:nvPr>
            <p:ph type="body" idx="2" hasCustomPrompt="1"/>
            <p:custDataLst>
              <p:tags r:id="rId2"/>
            </p:custDataLst>
          </p:nvPr>
        </p:nvSpPr>
        <p:spPr>
          <a:xfrm>
            <a:off x="1241425" y="504190"/>
            <a:ext cx="4126865" cy="2593340"/>
          </a:xfrm>
          <a:prstGeom prst="rect">
            <a:avLst/>
          </a:prstGeom>
        </p:spPr>
        <p:txBody>
          <a:bodyPr wrap="square" lIns="91440" tIns="45720" rIns="91440" bIns="45720" rtlCol="0" anchor="b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10000"/>
              </a:lnSpc>
              <a:buClrTx/>
              <a:buSzTx/>
              <a:buFontTx/>
              <a:buNone/>
              <a:defRPr kumimoji="0" lang="en-US" altLang="en-GB" sz="13800" b="0" i="0" u="none" strike="noStrike" kern="0" cap="none" spc="0" normalizeH="0" baseline="0" noProof="1" dirty="0">
                <a:solidFill>
                  <a:schemeClr val="tx2">
                    <a:lumMod val="20000"/>
                    <a:lumOff val="80000"/>
                  </a:schemeClr>
                </a:solidFill>
                <a:latin typeface="+mj-ea"/>
                <a:ea typeface="+mj-ea"/>
                <a:cs typeface="优设标题黑" panose="00000500000000000000" pitchFamily="2" charset="-122"/>
                <a:sym typeface="+mn-ea"/>
              </a:defRPr>
            </a:lvl1pPr>
          </a:lstStyle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编号</a:t>
            </a:r>
          </a:p>
        </p:txBody>
      </p:sp>
      <p:sp>
        <p:nvSpPr>
          <p:cNvPr id="7" name="标题"/>
          <p:cNvSpPr>
            <a:spLocks noGrp="1"/>
          </p:cNvSpPr>
          <p:nvPr>
            <p:ph type="title" idx="1" hasCustomPrompt="1"/>
            <p:custDataLst>
              <p:tags r:id="rId3"/>
            </p:custDataLst>
          </p:nvPr>
        </p:nvSpPr>
        <p:spPr>
          <a:xfrm>
            <a:off x="1241426" y="3147060"/>
            <a:ext cx="4208880" cy="2110740"/>
          </a:xfrm>
          <a:prstGeom prst="rect">
            <a:avLst/>
          </a:prstGeom>
        </p:spPr>
        <p:txBody>
          <a:bodyPr wrap="square" lIns="91440" tIns="45720" rIns="91440" bIns="4572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50000"/>
              </a:lnSpc>
              <a:buClrTx/>
              <a:buSzTx/>
              <a:buFontTx/>
              <a:buNone/>
              <a:defRPr kumimoji="0" lang="zh-CN" altLang="en-US" sz="5400" b="0" i="0" u="none" strike="noStrike" kern="0" cap="none" spc="0" normalizeH="0" baseline="0" noProof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优设标题黑" panose="00000500000000000000" pitchFamily="2" charset="-122"/>
                <a:sym typeface="+mn-ea"/>
              </a:defRPr>
            </a:lvl1pPr>
          </a:lstStyle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请输入</a:t>
            </a:r>
            <a:r>
              <a:rPr>
                <a:sym typeface="+mn-ea"/>
              </a:rPr>
              <a:t>标题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cs typeface="思源黑体 CN Normal" panose="020B04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" name="图片 2" descr="卡通人物&#10;&#10;描述已自动生成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780" y="1065992"/>
            <a:ext cx="6411220" cy="57920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bg>
      <p:bgPr>
        <a:gradFill>
          <a:gsLst>
            <a:gs pos="20000">
              <a:schemeClr val="accent1"/>
            </a:gs>
            <a:gs pos="100000">
              <a:schemeClr val="accent1">
                <a:lumMod val="60000"/>
                <a:lumOff val="40000"/>
              </a:schemeClr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7"/>
          <p:cNvSpPr/>
          <p:nvPr userDrawn="1">
            <p:custDataLst>
              <p:tags r:id="rId1"/>
            </p:custDataLst>
          </p:nvPr>
        </p:nvSpPr>
        <p:spPr>
          <a:xfrm>
            <a:off x="399098" y="351155"/>
            <a:ext cx="11393805" cy="6155690"/>
          </a:xfrm>
          <a:prstGeom prst="roundRect">
            <a:avLst>
              <a:gd name="adj" fmla="val 365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 hasCustomPrompt="1"/>
          </p:nvPr>
        </p:nvSpPr>
        <p:spPr>
          <a:xfrm>
            <a:off x="733425" y="573087"/>
            <a:ext cx="10848975" cy="5413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chemeClr val="accent4"/>
                </a:solidFill>
                <a:latin typeface="+mj-ea"/>
                <a:ea typeface="+mj-ea"/>
                <a:cs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/>
              <a:t>请输入标题</a:t>
            </a:r>
          </a:p>
        </p:txBody>
      </p:sp>
      <p:sp>
        <p:nvSpPr>
          <p:cNvPr id="22" name="任意多边形 13"/>
          <p:cNvSpPr/>
          <p:nvPr userDrawn="1">
            <p:custDataLst>
              <p:tags r:id="rId2"/>
            </p:custDataLst>
          </p:nvPr>
        </p:nvSpPr>
        <p:spPr>
          <a:xfrm rot="10800000">
            <a:off x="-12032" y="0"/>
            <a:ext cx="995492" cy="8783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17" h="8132">
                <a:moveTo>
                  <a:pt x="6444" y="0"/>
                </a:moveTo>
                <a:cubicBezTo>
                  <a:pt x="7417" y="0"/>
                  <a:pt x="8339" y="216"/>
                  <a:pt x="9166" y="602"/>
                </a:cubicBezTo>
                <a:lnTo>
                  <a:pt x="9217" y="626"/>
                </a:lnTo>
                <a:lnTo>
                  <a:pt x="9217" y="3858"/>
                </a:lnTo>
                <a:lnTo>
                  <a:pt x="9188" y="3828"/>
                </a:lnTo>
                <a:cubicBezTo>
                  <a:pt x="8497" y="3103"/>
                  <a:pt x="7523" y="2652"/>
                  <a:pt x="6444" y="2652"/>
                </a:cubicBezTo>
                <a:cubicBezTo>
                  <a:pt x="4350" y="2652"/>
                  <a:pt x="2652" y="4350"/>
                  <a:pt x="2652" y="6444"/>
                </a:cubicBezTo>
                <a:cubicBezTo>
                  <a:pt x="2652" y="7049"/>
                  <a:pt x="2794" y="7621"/>
                  <a:pt x="3046" y="8129"/>
                </a:cubicBezTo>
                <a:lnTo>
                  <a:pt x="3048" y="8132"/>
                </a:lnTo>
                <a:lnTo>
                  <a:pt x="224" y="8132"/>
                </a:lnTo>
                <a:lnTo>
                  <a:pt x="223" y="8131"/>
                </a:lnTo>
                <a:cubicBezTo>
                  <a:pt x="78" y="7593"/>
                  <a:pt x="0" y="7027"/>
                  <a:pt x="0" y="6444"/>
                </a:cubicBezTo>
                <a:cubicBezTo>
                  <a:pt x="0" y="2885"/>
                  <a:pt x="2885" y="0"/>
                  <a:pt x="6444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65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封底"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空心弧 13"/>
          <p:cNvSpPr>
            <a:spLocks noChangeAspect="1"/>
          </p:cNvSpPr>
          <p:nvPr userDrawn="1">
            <p:custDataLst>
              <p:tags r:id="rId1"/>
            </p:custDataLst>
          </p:nvPr>
        </p:nvSpPr>
        <p:spPr>
          <a:xfrm rot="19680000">
            <a:off x="5114030" y="677328"/>
            <a:ext cx="3584050" cy="3584050"/>
          </a:xfrm>
          <a:prstGeom prst="blockArc">
            <a:avLst>
              <a:gd name="adj1" fmla="val 10800000"/>
              <a:gd name="adj2" fmla="val 124980"/>
              <a:gd name="adj3" fmla="val 30890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95000">
                <a:schemeClr val="accent2">
                  <a:alpha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cs typeface="思源黑体 CN Normal" panose="020B0400000000000000" pitchFamily="34" charset="-122"/>
              </a:rPr>
              <a:t>  </a:t>
            </a:r>
          </a:p>
        </p:txBody>
      </p:sp>
      <p:sp>
        <p:nvSpPr>
          <p:cNvPr id="13" name="空心弧 1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9680000">
            <a:off x="4568835" y="4613426"/>
            <a:ext cx="2052000" cy="2052000"/>
          </a:xfrm>
          <a:prstGeom prst="blockArc">
            <a:avLst>
              <a:gd name="adj1" fmla="val 10800000"/>
              <a:gd name="adj2" fmla="val 124980"/>
              <a:gd name="adj3" fmla="val 30890"/>
            </a:avLst>
          </a:prstGeom>
          <a:gradFill>
            <a:gsLst>
              <a:gs pos="0">
                <a:schemeClr val="accent1">
                  <a:alpha val="40000"/>
                </a:schemeClr>
              </a:gs>
              <a:gs pos="95000">
                <a:schemeClr val="accent2">
                  <a:alpha val="2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>
              <a:solidFill>
                <a:schemeClr val="tx1"/>
              </a:solidFill>
              <a:cs typeface="思源黑体 CN Normal" panose="020B0400000000000000" pitchFamily="3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6339205" y="1694180"/>
            <a:ext cx="5852795" cy="51638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217" h="8132">
                <a:moveTo>
                  <a:pt x="6444" y="0"/>
                </a:moveTo>
                <a:cubicBezTo>
                  <a:pt x="7417" y="0"/>
                  <a:pt x="8339" y="216"/>
                  <a:pt x="9166" y="602"/>
                </a:cubicBezTo>
                <a:lnTo>
                  <a:pt x="9217" y="626"/>
                </a:lnTo>
                <a:lnTo>
                  <a:pt x="9217" y="3858"/>
                </a:lnTo>
                <a:lnTo>
                  <a:pt x="9188" y="3828"/>
                </a:lnTo>
                <a:cubicBezTo>
                  <a:pt x="8497" y="3103"/>
                  <a:pt x="7523" y="2652"/>
                  <a:pt x="6444" y="2652"/>
                </a:cubicBezTo>
                <a:cubicBezTo>
                  <a:pt x="4350" y="2652"/>
                  <a:pt x="2652" y="4350"/>
                  <a:pt x="2652" y="6444"/>
                </a:cubicBezTo>
                <a:cubicBezTo>
                  <a:pt x="2652" y="7049"/>
                  <a:pt x="2794" y="7621"/>
                  <a:pt x="3046" y="8129"/>
                </a:cubicBezTo>
                <a:lnTo>
                  <a:pt x="3048" y="8132"/>
                </a:lnTo>
                <a:lnTo>
                  <a:pt x="224" y="8132"/>
                </a:lnTo>
                <a:lnTo>
                  <a:pt x="223" y="8131"/>
                </a:lnTo>
                <a:cubicBezTo>
                  <a:pt x="78" y="7593"/>
                  <a:pt x="0" y="7027"/>
                  <a:pt x="0" y="6444"/>
                </a:cubicBezTo>
                <a:cubicBezTo>
                  <a:pt x="0" y="2885"/>
                  <a:pt x="2885" y="0"/>
                  <a:pt x="6444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65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思源黑体 CN Normal" panose="020B0400000000000000" pitchFamily="3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4"/>
            </p:custDataLst>
          </p:nvPr>
        </p:nvSpPr>
        <p:spPr>
          <a:xfrm>
            <a:off x="-15875" y="-17145"/>
            <a:ext cx="4196715" cy="29984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09" h="4722">
                <a:moveTo>
                  <a:pt x="0" y="0"/>
                </a:moveTo>
                <a:lnTo>
                  <a:pt x="6433" y="0"/>
                </a:lnTo>
                <a:lnTo>
                  <a:pt x="6434" y="3"/>
                </a:lnTo>
                <a:cubicBezTo>
                  <a:pt x="6547" y="354"/>
                  <a:pt x="6609" y="728"/>
                  <a:pt x="6609" y="1117"/>
                </a:cubicBezTo>
                <a:cubicBezTo>
                  <a:pt x="6609" y="3108"/>
                  <a:pt x="4995" y="4722"/>
                  <a:pt x="3004" y="4722"/>
                </a:cubicBezTo>
                <a:cubicBezTo>
                  <a:pt x="1760" y="4722"/>
                  <a:pt x="663" y="4092"/>
                  <a:pt x="15" y="3133"/>
                </a:cubicBezTo>
                <a:lnTo>
                  <a:pt x="0" y="311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b="1">
              <a:cs typeface="思源黑体 CN Normal" panose="020B0400000000000000" pitchFamily="34" charset="-122"/>
              <a:sym typeface="+mn-ea"/>
            </a:endParaRPr>
          </a:p>
        </p:txBody>
      </p:sp>
      <p:cxnSp>
        <p:nvCxnSpPr>
          <p:cNvPr id="22" name="直接连接符 21"/>
          <p:cNvCxnSpPr/>
          <p:nvPr>
            <p:custDataLst>
              <p:tags r:id="rId5"/>
            </p:custDataLst>
          </p:nvPr>
        </p:nvCxnSpPr>
        <p:spPr>
          <a:xfrm>
            <a:off x="11539855" y="59055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>
            <a:off x="11539855" y="64897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11539855" y="707390"/>
            <a:ext cx="13398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署名"/>
          <p:cNvSpPr>
            <a:spLocks noGrp="1"/>
          </p:cNvSpPr>
          <p:nvPr>
            <p:ph type="body" idx="2" hasCustomPrompt="1"/>
            <p:custDataLst>
              <p:tags r:id="rId8"/>
            </p:custDataLst>
          </p:nvPr>
        </p:nvSpPr>
        <p:spPr>
          <a:xfrm>
            <a:off x="771525" y="4076700"/>
            <a:ext cx="2072640" cy="504825"/>
          </a:xfrm>
          <a:prstGeom prst="roundRect">
            <a:avLst>
              <a:gd name="adj" fmla="val 50000"/>
            </a:avLst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lIns="91440" tIns="45720" rIns="91440" bIns="45720" rtlCol="0" anchor="ctr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/>
                </a:solidFill>
                <a:latin typeface="+mn-ea"/>
                <a:ea typeface="+mn-ea"/>
                <a:cs typeface="思源黑体 CN Normal" panose="020B0400000000000000" pitchFamily="34" charset="-122"/>
                <a:sym typeface="+mn-ea"/>
              </a:defRPr>
            </a:lvl1pPr>
          </a:lstStyle>
          <a:p>
            <a:pPr lvl="0" algn="ctr">
              <a:buClrTx/>
              <a:buSzTx/>
              <a:buFontTx/>
            </a:pPr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7" name="标题"/>
          <p:cNvSpPr>
            <a:spLocks noGrp="1"/>
          </p:cNvSpPr>
          <p:nvPr>
            <p:ph type="title" idx="1" hasCustomPrompt="1"/>
            <p:custDataLst>
              <p:tags r:id="rId9"/>
            </p:custDataLst>
          </p:nvPr>
        </p:nvSpPr>
        <p:spPr>
          <a:xfrm>
            <a:off x="763905" y="1728470"/>
            <a:ext cx="5730875" cy="1971675"/>
          </a:xfrm>
          <a:prstGeom prst="rect">
            <a:avLst/>
          </a:prstGeom>
        </p:spPr>
        <p:txBody>
          <a:bodyPr wrap="square" lIns="91440" tIns="45720" rIns="9144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6600" b="1" i="0" u="none" strike="noStrike" kern="1200" cap="none" spc="0" normalizeH="0" baseline="0" noProof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j-ea"/>
                <a:ea typeface="+mj-ea"/>
                <a:cs typeface="思源黑体 CN Normal" panose="020B0400000000000000" pitchFamily="34" charset="-122"/>
                <a:sym typeface="+mn-ea"/>
              </a:defRPr>
            </a:lvl1pPr>
          </a:lstStyle>
          <a:p>
            <a:pPr lvl="0">
              <a:lnSpc>
                <a:spcPct val="100000"/>
              </a:lnSpc>
            </a:pPr>
            <a:r>
              <a:rPr>
                <a:sym typeface="+mn-ea"/>
              </a:rPr>
              <a:t>单击编辑标题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cs typeface="思源黑体 CN Normal" panose="020B0400000000000000" pitchFamily="34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" name="图片 1" descr="卡通人物&#10;&#10;描述已自动生成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08" y="999307"/>
            <a:ext cx="5496692" cy="58586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思源黑体 CN Normal" panose="020B0400000000000000" pitchFamily="34" charset="-122"/>
              </a:endParaRPr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思源黑体 CN Normal" panose="020B0400000000000000" pitchFamily="34" charset="-122"/>
                </a:endParaRPr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思源黑体 CN Normal" panose="020B0400000000000000" pitchFamily="34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思源黑体 CN Normal" panose="020B0400000000000000" pitchFamily="34" charset="-122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优设标题黑" panose="00000500000000000000" pitchFamily="2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思源黑体 CN Normal" panose="020B0400000000000000" pitchFamily="34" charset="-122"/>
              </a:endParaRPr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  <a:cs typeface="思源黑体 CN Normal" panose="020B0400000000000000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04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SO_TEMPLATE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Normal" panose="020B04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tags" Target="../tags/tag100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tags" Target="../tags/tag99.xml"/><Relationship Id="rId2" Type="http://schemas.openxmlformats.org/officeDocument/2006/relationships/tags" Target="../tags/tag89.xml"/><Relationship Id="rId16" Type="http://schemas.openxmlformats.org/officeDocument/2006/relationships/image" Target="../media/image15.png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tags" Target="../tags/tag98.xml"/><Relationship Id="rId5" Type="http://schemas.openxmlformats.org/officeDocument/2006/relationships/tags" Target="../tags/tag92.xml"/><Relationship Id="rId15" Type="http://schemas.openxmlformats.org/officeDocument/2006/relationships/image" Target="../media/image14.png"/><Relationship Id="rId10" Type="http://schemas.openxmlformats.org/officeDocument/2006/relationships/tags" Target="../tags/tag97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18" Type="http://schemas.openxmlformats.org/officeDocument/2006/relationships/tags" Target="../tags/tag130.xml"/><Relationship Id="rId26" Type="http://schemas.openxmlformats.org/officeDocument/2006/relationships/image" Target="../media/image26.png"/><Relationship Id="rId3" Type="http://schemas.openxmlformats.org/officeDocument/2006/relationships/tags" Target="../tags/tag115.xml"/><Relationship Id="rId21" Type="http://schemas.openxmlformats.org/officeDocument/2006/relationships/image" Target="../media/image21.png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17" Type="http://schemas.openxmlformats.org/officeDocument/2006/relationships/tags" Target="../tags/tag129.xml"/><Relationship Id="rId25" Type="http://schemas.openxmlformats.org/officeDocument/2006/relationships/image" Target="../media/image25.png"/><Relationship Id="rId2" Type="http://schemas.openxmlformats.org/officeDocument/2006/relationships/tags" Target="../tags/tag114.xml"/><Relationship Id="rId16" Type="http://schemas.openxmlformats.org/officeDocument/2006/relationships/tags" Target="../tags/tag128.xml"/><Relationship Id="rId20" Type="http://schemas.openxmlformats.org/officeDocument/2006/relationships/image" Target="../media/image20.png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24" Type="http://schemas.openxmlformats.org/officeDocument/2006/relationships/image" Target="../media/image24.png"/><Relationship Id="rId5" Type="http://schemas.openxmlformats.org/officeDocument/2006/relationships/tags" Target="../tags/tag117.xml"/><Relationship Id="rId15" Type="http://schemas.openxmlformats.org/officeDocument/2006/relationships/tags" Target="../tags/tag127.xml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tags" Target="../tags/tag122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2" Type="http://schemas.openxmlformats.org/officeDocument/2006/relationships/tags" Target="../tags/tag132.xml"/><Relationship Id="rId16" Type="http://schemas.openxmlformats.org/officeDocument/2006/relationships/image" Target="../media/image29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140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4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image" Target="../media/image8.pn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microsoft.com/office/2007/relationships/hdphoto" Target="../media/hdphoto1.wdp"/><Relationship Id="rId2" Type="http://schemas.openxmlformats.org/officeDocument/2006/relationships/tags" Target="../tags/tag39.xml"/><Relationship Id="rId16" Type="http://schemas.openxmlformats.org/officeDocument/2006/relationships/image" Target="../media/image7.png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slideLayout" Target="../slideLayouts/slideLayout4.xml"/><Relationship Id="rId10" Type="http://schemas.openxmlformats.org/officeDocument/2006/relationships/tags" Target="../tags/tag47.xml"/><Relationship Id="rId19" Type="http://schemas.openxmlformats.org/officeDocument/2006/relationships/image" Target="../media/image9.png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54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openxmlformats.org/officeDocument/2006/relationships/tags" Target="../tags/tag80.xml"/><Relationship Id="rId26" Type="http://schemas.openxmlformats.org/officeDocument/2006/relationships/image" Target="../media/image12.png"/><Relationship Id="rId3" Type="http://schemas.openxmlformats.org/officeDocument/2006/relationships/tags" Target="../tags/tag65.xml"/><Relationship Id="rId21" Type="http://schemas.openxmlformats.org/officeDocument/2006/relationships/tags" Target="../tags/tag83.xml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tags" Target="../tags/tag82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24" Type="http://schemas.openxmlformats.org/officeDocument/2006/relationships/tags" Target="../tags/tag86.xml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tags" Target="../tags/tag85.xml"/><Relationship Id="rId10" Type="http://schemas.openxmlformats.org/officeDocument/2006/relationships/tags" Target="../tags/tag72.xml"/><Relationship Id="rId19" Type="http://schemas.openxmlformats.org/officeDocument/2006/relationships/tags" Target="../tags/tag81.xm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tags" Target="../tags/tag84.xml"/><Relationship Id="rId27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"/>
          <p:cNvSpPr>
            <a:spLocks noGrp="1"/>
          </p:cNvSpPr>
          <p:nvPr>
            <p:ph type="body" idx="3"/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演讲人：啊米米米米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>
                <a:latin typeface="思源黑体 CN Normal" panose="020B0400000000000000" pitchFamily="34" charset="-122"/>
                <a:sym typeface="+mn-lt"/>
              </a:rPr>
              <a:t>快乐学习</a:t>
            </a:r>
            <a:r>
              <a:rPr lang="en-US" altLang="zh-CN">
                <a:latin typeface="思源黑体 CN Normal" panose="020B0400000000000000" pitchFamily="34" charset="-122"/>
                <a:sym typeface="+mn-lt"/>
              </a:rPr>
              <a:t> </a:t>
            </a:r>
            <a:r>
              <a:rPr>
                <a:latin typeface="思源黑体 CN Normal" panose="020B0400000000000000" pitchFamily="34" charset="-122"/>
                <a:sym typeface="+mn-lt"/>
              </a:rPr>
              <a:t>健康体魄</a:t>
            </a:r>
          </a:p>
        </p:txBody>
      </p:sp>
      <p:sp>
        <p:nvSpPr>
          <p:cNvPr id="4" name="文本占位符 1"/>
          <p:cNvSpPr>
            <a:spLocks noGrp="1"/>
          </p:cNvSpPr>
          <p:nvPr>
            <p:ph type="title" idx="1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0">
                <a:latin typeface="+mj-ea"/>
                <a:ea typeface="+mj-ea"/>
                <a:sym typeface="+mn-lt"/>
              </a:rPr>
              <a:t>3D</a:t>
            </a:r>
            <a:r>
              <a:rPr b="0">
                <a:latin typeface="+mj-ea"/>
                <a:ea typeface="+mj-ea"/>
                <a:sym typeface="+mn-lt"/>
              </a:rPr>
              <a:t>插画风小学体育</a:t>
            </a:r>
            <a:r>
              <a:rPr lang="zh-CN" altLang="en-US" b="0">
                <a:latin typeface="+mj-ea"/>
                <a:ea typeface="+mj-ea"/>
                <a:sym typeface="+mn-lt"/>
              </a:rPr>
              <a:t>开学第一课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8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学习准备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07055" y="1490980"/>
            <a:ext cx="2436495" cy="2276475"/>
            <a:chOff x="4967" y="2348"/>
            <a:chExt cx="3328" cy="3585"/>
          </a:xfrm>
        </p:grpSpPr>
        <p:sp>
          <p:nvSpPr>
            <p:cNvPr id="6" name="矩形: 圆角 48"/>
            <p:cNvSpPr/>
            <p:nvPr>
              <p:custDataLst>
                <p:tags r:id="rId11"/>
              </p:custDataLst>
            </p:nvPr>
          </p:nvSpPr>
          <p:spPr>
            <a:xfrm>
              <a:off x="5017" y="2570"/>
              <a:ext cx="3208" cy="3363"/>
            </a:xfrm>
            <a:prstGeom prst="roundRect">
              <a:avLst>
                <a:gd name="adj" fmla="val 9663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09AF8"/>
                      </a:gs>
                      <a:gs pos="75000">
                        <a:srgbClr val="2D68F8"/>
                      </a:gs>
                    </a:gsLst>
                    <a:lin ang="5400000" scaled="1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967" y="2348"/>
              <a:ext cx="3328" cy="859"/>
              <a:chOff x="4967" y="2348"/>
              <a:chExt cx="3328" cy="85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4967" y="2348"/>
                <a:ext cx="3328" cy="859"/>
              </a:xfrm>
              <a:prstGeom prst="roundRect">
                <a:avLst>
                  <a:gd name="adj" fmla="val 20031"/>
                </a:avLst>
              </a:prstGeom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pitchFamily="34" charset="-122"/>
                </a:endParaRPr>
              </a:p>
            </p:txBody>
          </p:sp>
          <p:sp>
            <p:nvSpPr>
              <p:cNvPr id="62" name="文本框 21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5463" y="2414"/>
                <a:ext cx="2525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关键词内容</a:t>
                </a:r>
              </a:p>
            </p:txBody>
          </p:sp>
        </p:grpSp>
        <p:sp>
          <p:nvSpPr>
            <p:cNvPr id="18" name="文本框 22"/>
            <p:cNvSpPr txBox="1"/>
            <p:nvPr>
              <p:custDataLst>
                <p:tags r:id="rId12"/>
              </p:custDataLst>
            </p:nvPr>
          </p:nvSpPr>
          <p:spPr>
            <a:xfrm>
              <a:off x="5205" y="3385"/>
              <a:ext cx="2988" cy="2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单击此处输入你的正文，为了更好地展示，请尽量言简意赅的阐述观点。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25795" y="2162810"/>
            <a:ext cx="1932305" cy="2276475"/>
            <a:chOff x="4967" y="2348"/>
            <a:chExt cx="3328" cy="3585"/>
          </a:xfrm>
        </p:grpSpPr>
        <p:sp>
          <p:nvSpPr>
            <p:cNvPr id="30" name="矩形: 圆角 48"/>
            <p:cNvSpPr/>
            <p:nvPr>
              <p:custDataLst>
                <p:tags r:id="rId8"/>
              </p:custDataLst>
            </p:nvPr>
          </p:nvSpPr>
          <p:spPr>
            <a:xfrm>
              <a:off x="5017" y="2570"/>
              <a:ext cx="3208" cy="3363"/>
            </a:xfrm>
            <a:prstGeom prst="roundRect">
              <a:avLst>
                <a:gd name="adj" fmla="val 9663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09AF8"/>
                      </a:gs>
                      <a:gs pos="75000">
                        <a:srgbClr val="2D68F8"/>
                      </a:gs>
                    </a:gsLst>
                    <a:lin ang="5400000" scaled="1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967" y="2348"/>
              <a:ext cx="3328" cy="859"/>
              <a:chOff x="4967" y="2348"/>
              <a:chExt cx="3328" cy="859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4967" y="2348"/>
                <a:ext cx="3328" cy="859"/>
              </a:xfrm>
              <a:prstGeom prst="roundRect">
                <a:avLst>
                  <a:gd name="adj" fmla="val 20031"/>
                </a:avLst>
              </a:prstGeom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pitchFamily="34" charset="-122"/>
                </a:endParaRPr>
              </a:p>
            </p:txBody>
          </p:sp>
          <p:sp>
            <p:nvSpPr>
              <p:cNvPr id="35" name="文本框 2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192" y="2414"/>
                <a:ext cx="3014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关键词内容</a:t>
                </a:r>
              </a:p>
            </p:txBody>
          </p:sp>
        </p:grpSp>
        <p:sp>
          <p:nvSpPr>
            <p:cNvPr id="36" name="文本框 22"/>
            <p:cNvSpPr txBox="1"/>
            <p:nvPr>
              <p:custDataLst>
                <p:tags r:id="rId9"/>
              </p:custDataLst>
            </p:nvPr>
          </p:nvSpPr>
          <p:spPr>
            <a:xfrm>
              <a:off x="5205" y="3385"/>
              <a:ext cx="2988" cy="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单击此处输入你的正文，请言简意赅阐述观点。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72820" y="2162810"/>
            <a:ext cx="1932305" cy="2276475"/>
            <a:chOff x="4967" y="2348"/>
            <a:chExt cx="3328" cy="3585"/>
          </a:xfrm>
        </p:grpSpPr>
        <p:sp>
          <p:nvSpPr>
            <p:cNvPr id="61" name="矩形: 圆角 48"/>
            <p:cNvSpPr/>
            <p:nvPr>
              <p:custDataLst>
                <p:tags r:id="rId5"/>
              </p:custDataLst>
            </p:nvPr>
          </p:nvSpPr>
          <p:spPr>
            <a:xfrm>
              <a:off x="5017" y="2570"/>
              <a:ext cx="3208" cy="3363"/>
            </a:xfrm>
            <a:prstGeom prst="roundRect">
              <a:avLst>
                <a:gd name="adj" fmla="val 9663"/>
              </a:avLst>
            </a:prstGeom>
            <a:noFill/>
            <a:ln>
              <a:solidFill>
                <a:schemeClr val="accent1"/>
              </a:solidFill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09AF8"/>
                      </a:gs>
                      <a:gs pos="75000">
                        <a:srgbClr val="2D68F8"/>
                      </a:gs>
                    </a:gsLst>
                    <a:lin ang="5400000" scaled="1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967" y="2348"/>
              <a:ext cx="3328" cy="859"/>
              <a:chOff x="4967" y="2348"/>
              <a:chExt cx="3328" cy="859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4967" y="2348"/>
                <a:ext cx="3328" cy="859"/>
              </a:xfrm>
              <a:prstGeom prst="roundRect">
                <a:avLst>
                  <a:gd name="adj" fmla="val 20031"/>
                </a:avLst>
              </a:prstGeom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pitchFamily="34" charset="-122"/>
                </a:endParaRPr>
              </a:p>
            </p:txBody>
          </p:sp>
          <p:sp>
            <p:nvSpPr>
              <p:cNvPr id="66" name="文本框 2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5237" y="2414"/>
                <a:ext cx="3014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关键词内容</a:t>
                </a:r>
              </a:p>
            </p:txBody>
          </p:sp>
        </p:grpSp>
        <p:sp>
          <p:nvSpPr>
            <p:cNvPr id="67" name="文本框 22"/>
            <p:cNvSpPr txBox="1"/>
            <p:nvPr>
              <p:custDataLst>
                <p:tags r:id="rId6"/>
              </p:custDataLst>
            </p:nvPr>
          </p:nvSpPr>
          <p:spPr>
            <a:xfrm>
              <a:off x="5205" y="3385"/>
              <a:ext cx="2988" cy="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单击此处输入你的正文，请言简意赅阐述观点。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5181420-C1B6-3C13-76F7-6A63540B9CF7}"/>
              </a:ext>
            </a:extLst>
          </p:cNvPr>
          <p:cNvGrpSpPr/>
          <p:nvPr/>
        </p:nvGrpSpPr>
        <p:grpSpPr>
          <a:xfrm>
            <a:off x="638810" y="787400"/>
            <a:ext cx="11238865" cy="5721685"/>
            <a:chOff x="638810" y="787400"/>
            <a:chExt cx="11238865" cy="5721685"/>
          </a:xfrm>
        </p:grpSpPr>
        <p:sp>
          <p:nvSpPr>
            <p:cNvPr id="72" name="任意多边形 7"/>
            <p:cNvSpPr/>
            <p:nvPr>
              <p:custDataLst>
                <p:tags r:id="rId2"/>
              </p:custDataLst>
            </p:nvPr>
          </p:nvSpPr>
          <p:spPr>
            <a:xfrm flipH="1" flipV="1">
              <a:off x="9303234" y="3273225"/>
              <a:ext cx="2491724" cy="323586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86" h="8423">
                  <a:moveTo>
                    <a:pt x="2849" y="0"/>
                  </a:moveTo>
                  <a:lnTo>
                    <a:pt x="5849" y="0"/>
                  </a:lnTo>
                  <a:lnTo>
                    <a:pt x="5853" y="8"/>
                  </a:lnTo>
                  <a:cubicBezTo>
                    <a:pt x="6258" y="798"/>
                    <a:pt x="6486" y="1692"/>
                    <a:pt x="6486" y="2641"/>
                  </a:cubicBezTo>
                  <a:cubicBezTo>
                    <a:pt x="6486" y="5834"/>
                    <a:pt x="3897" y="8423"/>
                    <a:pt x="704" y="8423"/>
                  </a:cubicBezTo>
                  <a:cubicBezTo>
                    <a:pt x="479" y="8423"/>
                    <a:pt x="257" y="8410"/>
                    <a:pt x="39" y="8385"/>
                  </a:cubicBezTo>
                  <a:lnTo>
                    <a:pt x="0" y="8381"/>
                  </a:lnTo>
                  <a:lnTo>
                    <a:pt x="0" y="5970"/>
                  </a:lnTo>
                  <a:lnTo>
                    <a:pt x="18" y="5974"/>
                  </a:lnTo>
                  <a:cubicBezTo>
                    <a:pt x="239" y="6019"/>
                    <a:pt x="469" y="6043"/>
                    <a:pt x="704" y="6043"/>
                  </a:cubicBezTo>
                  <a:cubicBezTo>
                    <a:pt x="2583" y="6043"/>
                    <a:pt x="4106" y="4520"/>
                    <a:pt x="4106" y="2641"/>
                  </a:cubicBezTo>
                  <a:cubicBezTo>
                    <a:pt x="4106" y="1584"/>
                    <a:pt x="3624" y="639"/>
                    <a:pt x="2868" y="15"/>
                  </a:cubicBezTo>
                  <a:lnTo>
                    <a:pt x="2849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65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pic>
          <p:nvPicPr>
            <p:cNvPr id="2" name="图片 1" descr="@HJZYGZ5[R}V4${WF(RYQP3"/>
            <p:cNvPicPr>
              <a:picLocks noChangeAspect="1"/>
            </p:cNvPicPr>
            <p:nvPr/>
          </p:nvPicPr>
          <p:blipFill>
            <a:blip r:embed="rId15"/>
            <a:srcRect l="5572" t="36440" r="3774" b="8687"/>
            <a:stretch>
              <a:fillRect/>
            </a:stretch>
          </p:blipFill>
          <p:spPr>
            <a:xfrm>
              <a:off x="638810" y="2191385"/>
              <a:ext cx="11238865" cy="4084955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0974705" y="1114425"/>
              <a:ext cx="456565" cy="268605"/>
              <a:chOff x="6932" y="2272"/>
              <a:chExt cx="881" cy="518"/>
            </a:xfrm>
          </p:grpSpPr>
          <p:sp>
            <p:nvSpPr>
              <p:cNvPr id="12" name="燕尾形 11"/>
              <p:cNvSpPr/>
              <p:nvPr/>
            </p:nvSpPr>
            <p:spPr>
              <a:xfrm>
                <a:off x="6932" y="2272"/>
                <a:ext cx="518" cy="518"/>
              </a:xfrm>
              <a:prstGeom prst="chevr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pitchFamily="34" charset="-122"/>
                </a:endParaRP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7295" y="2272"/>
                <a:ext cx="518" cy="518"/>
              </a:xfrm>
              <a:prstGeom prst="chevron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Normal" panose="020B0400000000000000" pitchFamily="34" charset="-122"/>
                </a:endParaRPr>
              </a:p>
            </p:txBody>
          </p:sp>
        </p:grpSp>
        <p:pic>
          <p:nvPicPr>
            <p:cNvPr id="73" name="图片 7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9404350" y="787400"/>
              <a:ext cx="1403350" cy="844550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8001000" y="1230630"/>
              <a:ext cx="1403350" cy="84455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17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热身运动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142092" y="2042979"/>
            <a:ext cx="2876455" cy="1227949"/>
            <a:chOff x="910724" y="2392862"/>
            <a:chExt cx="2876455" cy="1227949"/>
          </a:xfrm>
        </p:grpSpPr>
        <p:sp>
          <p:nvSpPr>
            <p:cNvPr id="29" name="文本框 21"/>
            <p:cNvSpPr txBox="1"/>
            <p:nvPr/>
          </p:nvSpPr>
          <p:spPr>
            <a:xfrm>
              <a:off x="910724" y="2392862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思源黑体 CN Normal" panose="020B0400000000000000" pitchFamily="34" charset="-122"/>
                  <a:ea typeface="优设标题黑" panose="00000500000000000000" pitchFamily="2" charset="-122"/>
                  <a:cs typeface="思源黑体 CN Normal" panose="020B0400000000000000" pitchFamily="34" charset="-122"/>
                  <a:sym typeface="+mn-lt"/>
                </a:rPr>
                <a:t>单击添加标题</a:t>
              </a:r>
            </a:p>
          </p:txBody>
        </p:sp>
        <p:sp>
          <p:nvSpPr>
            <p:cNvPr id="30" name="文本框 22"/>
            <p:cNvSpPr txBox="1"/>
            <p:nvPr/>
          </p:nvSpPr>
          <p:spPr>
            <a:xfrm>
              <a:off x="910724" y="2865161"/>
              <a:ext cx="2876455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思源黑体 CN Normal" panose="020B0400000000000000" pitchFamily="34" charset="-122"/>
                  <a:sym typeface="+mn-lt"/>
                </a:rPr>
                <a:t>单击此处输入你的正文单击此处输入你的正文</a:t>
              </a:r>
            </a:p>
          </p:txBody>
        </p:sp>
      </p:grpSp>
      <p:sp>
        <p:nvSpPr>
          <p:cNvPr id="49" name="矩形: 圆角 48"/>
          <p:cNvSpPr/>
          <p:nvPr/>
        </p:nvSpPr>
        <p:spPr>
          <a:xfrm>
            <a:off x="876935" y="3657600"/>
            <a:ext cx="7557135" cy="2456180"/>
          </a:xfrm>
          <a:prstGeom prst="roundRect">
            <a:avLst>
              <a:gd name="adj" fmla="val 12393"/>
            </a:avLst>
          </a:prstGeom>
          <a:solidFill>
            <a:schemeClr val="accent3"/>
          </a:solidFill>
          <a:ln>
            <a:noFill/>
          </a:ln>
          <a:effectLst>
            <a:outerShdw blurRad="190500" dist="254000" dir="2700000" sx="98000" sy="98000" algn="tl" rotWithShape="0">
              <a:schemeClr val="accent3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+mn-ea"/>
              <a:cs typeface="思源黑体 CN Normal" panose="020B0400000000000000" pitchFamily="34" charset="-122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27125" y="3825792"/>
            <a:ext cx="6817995" cy="2018665"/>
            <a:chOff x="910724" y="2392862"/>
            <a:chExt cx="6817995" cy="2018665"/>
          </a:xfrm>
        </p:grpSpPr>
        <p:sp>
          <p:nvSpPr>
            <p:cNvPr id="52" name="文本框 21"/>
            <p:cNvSpPr txBox="1"/>
            <p:nvPr/>
          </p:nvSpPr>
          <p:spPr>
            <a:xfrm>
              <a:off x="910724" y="2392862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53" name="文本框 22"/>
            <p:cNvSpPr txBox="1"/>
            <p:nvPr/>
          </p:nvSpPr>
          <p:spPr>
            <a:xfrm>
              <a:off x="910724" y="2865302"/>
              <a:ext cx="6817995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fontAlgn="auto">
                <a:lnSpc>
                  <a:spcPct val="120000"/>
                </a:lnSpc>
                <a:buFont typeface="思源黑体 CN Normal" panose="020B0400000000000000" pitchFamily="34" charset="-122"/>
                <a:buChar char="•"/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sp>
          <p:nvSpPr>
            <p:cNvPr id="39" name="文本框 22"/>
            <p:cNvSpPr txBox="1"/>
            <p:nvPr/>
          </p:nvSpPr>
          <p:spPr>
            <a:xfrm>
              <a:off x="910724" y="3655877"/>
              <a:ext cx="6661150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fontAlgn="auto">
                <a:lnSpc>
                  <a:spcPct val="120000"/>
                </a:lnSpc>
                <a:buFont typeface="思源黑体 CN Normal" panose="020B0400000000000000" pitchFamily="34" charset="-122"/>
                <a:buChar char="•"/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</p:grpSp>
      <p:sp>
        <p:nvSpPr>
          <p:cNvPr id="56" name="矩形: 圆角 55"/>
          <p:cNvSpPr/>
          <p:nvPr/>
        </p:nvSpPr>
        <p:spPr>
          <a:xfrm>
            <a:off x="876802" y="1827884"/>
            <a:ext cx="3370345" cy="1661274"/>
          </a:xfrm>
          <a:prstGeom prst="roundRect">
            <a:avLst>
              <a:gd name="adj" fmla="val 12393"/>
            </a:avLst>
          </a:prstGeom>
          <a:solidFill>
            <a:schemeClr val="accent1"/>
          </a:solidFill>
          <a:ln>
            <a:noFill/>
          </a:ln>
          <a:effectLst>
            <a:outerShdw blurRad="190500" dist="254000" dir="2700000" sx="98000" sy="98000" algn="tl" rotWithShape="0">
              <a:srgbClr val="2D68F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127125" y="2042979"/>
            <a:ext cx="3011738" cy="1227949"/>
            <a:chOff x="910724" y="2392862"/>
            <a:chExt cx="3011738" cy="1227949"/>
          </a:xfrm>
        </p:grpSpPr>
        <p:sp>
          <p:nvSpPr>
            <p:cNvPr id="58" name="文本框 21"/>
            <p:cNvSpPr txBox="1"/>
            <p:nvPr/>
          </p:nvSpPr>
          <p:spPr>
            <a:xfrm>
              <a:off x="910724" y="2392862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59" name="文本框 22"/>
            <p:cNvSpPr txBox="1"/>
            <p:nvPr/>
          </p:nvSpPr>
          <p:spPr>
            <a:xfrm>
              <a:off x="910724" y="2865161"/>
              <a:ext cx="3011738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787660" y="2042979"/>
            <a:ext cx="2876455" cy="1227949"/>
            <a:chOff x="910724" y="2392862"/>
            <a:chExt cx="2876455" cy="1227949"/>
          </a:xfrm>
        </p:grpSpPr>
        <p:sp>
          <p:nvSpPr>
            <p:cNvPr id="79" name="文本框 21"/>
            <p:cNvSpPr txBox="1"/>
            <p:nvPr/>
          </p:nvSpPr>
          <p:spPr>
            <a:xfrm>
              <a:off x="910724" y="2392862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思源黑体 CN Normal" panose="020B0400000000000000" pitchFamily="34" charset="-122"/>
                  <a:ea typeface="优设标题黑" panose="00000500000000000000" pitchFamily="2" charset="-122"/>
                  <a:cs typeface="思源黑体 CN Normal" panose="020B0400000000000000" pitchFamily="34" charset="-122"/>
                  <a:sym typeface="+mn-lt"/>
                </a:rPr>
                <a:t>单击添加标题</a:t>
              </a:r>
            </a:p>
          </p:txBody>
        </p:sp>
        <p:sp>
          <p:nvSpPr>
            <p:cNvPr id="81" name="文本框 22"/>
            <p:cNvSpPr txBox="1"/>
            <p:nvPr/>
          </p:nvSpPr>
          <p:spPr>
            <a:xfrm>
              <a:off x="910724" y="2865161"/>
              <a:ext cx="2876455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思源黑体 CN Normal" panose="020B0400000000000000" pitchFamily="34" charset="-122"/>
                  <a:sym typeface="+mn-lt"/>
                </a:rPr>
                <a:t>单击此处输入你的正文单击此处输入你的正文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619218" y="2042979"/>
            <a:ext cx="2876455" cy="1227949"/>
            <a:chOff x="910724" y="2392862"/>
            <a:chExt cx="2876455" cy="1227949"/>
          </a:xfrm>
        </p:grpSpPr>
        <p:sp>
          <p:nvSpPr>
            <p:cNvPr id="94" name="文本框 21"/>
            <p:cNvSpPr txBox="1"/>
            <p:nvPr/>
          </p:nvSpPr>
          <p:spPr>
            <a:xfrm>
              <a:off x="910724" y="2392862"/>
              <a:ext cx="2011680" cy="4603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思源黑体 CN Normal" panose="020B0400000000000000" pitchFamily="34" charset="-122"/>
                  <a:ea typeface="优设标题黑" panose="00000500000000000000" pitchFamily="2" charset="-122"/>
                  <a:cs typeface="思源黑体 CN Normal" panose="020B0400000000000000" pitchFamily="34" charset="-122"/>
                  <a:sym typeface="+mn-lt"/>
                </a:rPr>
                <a:t>单击添加标题</a:t>
              </a:r>
            </a:p>
          </p:txBody>
        </p:sp>
        <p:sp>
          <p:nvSpPr>
            <p:cNvPr id="95" name="文本框 22"/>
            <p:cNvSpPr txBox="1"/>
            <p:nvPr/>
          </p:nvSpPr>
          <p:spPr>
            <a:xfrm>
              <a:off x="910724" y="2865161"/>
              <a:ext cx="2876455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思源黑体 CN Normal" panose="020B0400000000000000" pitchFamily="34" charset="-122"/>
                  <a:sym typeface="+mn-lt"/>
                </a:rPr>
                <a:t>单击此处输入你的正文单击此处输入你的正文</a:t>
              </a:r>
            </a:p>
          </p:txBody>
        </p:sp>
      </p:grpSp>
      <p:sp>
        <p:nvSpPr>
          <p:cNvPr id="96" name="矩形: 圆角 95"/>
          <p:cNvSpPr/>
          <p:nvPr/>
        </p:nvSpPr>
        <p:spPr>
          <a:xfrm>
            <a:off x="4305799" y="1827884"/>
            <a:ext cx="4741948" cy="1661274"/>
          </a:xfrm>
          <a:prstGeom prst="roundRect">
            <a:avLst>
              <a:gd name="adj" fmla="val 12393"/>
            </a:avLst>
          </a:prstGeom>
          <a:solidFill>
            <a:schemeClr val="accent1"/>
          </a:solidFill>
          <a:ln>
            <a:noFill/>
          </a:ln>
          <a:effectLst>
            <a:outerShdw blurRad="190500" dist="254000" dir="2700000" sx="98000" sy="98000" algn="tl" rotWithShape="0">
              <a:srgbClr val="2D68F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604251" y="2042979"/>
            <a:ext cx="3637381" cy="1227949"/>
            <a:chOff x="910724" y="2392862"/>
            <a:chExt cx="3637381" cy="1227949"/>
          </a:xfrm>
        </p:grpSpPr>
        <p:sp>
          <p:nvSpPr>
            <p:cNvPr id="98" name="文本框 21"/>
            <p:cNvSpPr txBox="1"/>
            <p:nvPr/>
          </p:nvSpPr>
          <p:spPr>
            <a:xfrm>
              <a:off x="910724" y="2392862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99" name="文本框 22"/>
            <p:cNvSpPr txBox="1"/>
            <p:nvPr/>
          </p:nvSpPr>
          <p:spPr>
            <a:xfrm>
              <a:off x="910724" y="2865161"/>
              <a:ext cx="3637381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单击此处输入你的正文，文字是您思想的提炼，请尽量言简意赅</a:t>
              </a:r>
            </a:p>
          </p:txBody>
        </p:sp>
      </p:grpSp>
      <p:pic>
        <p:nvPicPr>
          <p:cNvPr id="2" name="图片 1" descr="QQ图片20230902174941-removebg-preview"/>
          <p:cNvPicPr>
            <a:picLocks noChangeAspect="1"/>
          </p:cNvPicPr>
          <p:nvPr/>
        </p:nvPicPr>
        <p:blipFill>
          <a:blip r:embed="rId3"/>
          <a:srcRect l="15960" t="10400" r="24164" b="9213"/>
          <a:stretch>
            <a:fillRect/>
          </a:stretch>
        </p:blipFill>
        <p:spPr>
          <a:xfrm>
            <a:off x="7945120" y="1303020"/>
            <a:ext cx="3843655" cy="5160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23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队列练习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EE6215-4962-6333-6C50-91D48CD89AF0}"/>
              </a:ext>
            </a:extLst>
          </p:cNvPr>
          <p:cNvGrpSpPr/>
          <p:nvPr/>
        </p:nvGrpSpPr>
        <p:grpSpPr>
          <a:xfrm>
            <a:off x="395454" y="1626870"/>
            <a:ext cx="5788176" cy="4882215"/>
            <a:chOff x="395454" y="1626870"/>
            <a:chExt cx="5788176" cy="4882215"/>
          </a:xfrm>
        </p:grpSpPr>
        <p:sp>
          <p:nvSpPr>
            <p:cNvPr id="72" name="任意多边形 7"/>
            <p:cNvSpPr/>
            <p:nvPr>
              <p:custDataLst>
                <p:tags r:id="rId2"/>
              </p:custDataLst>
            </p:nvPr>
          </p:nvSpPr>
          <p:spPr>
            <a:xfrm flipV="1">
              <a:off x="395454" y="3273225"/>
              <a:ext cx="2491724" cy="323586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86" h="8423">
                  <a:moveTo>
                    <a:pt x="2849" y="0"/>
                  </a:moveTo>
                  <a:lnTo>
                    <a:pt x="5849" y="0"/>
                  </a:lnTo>
                  <a:lnTo>
                    <a:pt x="5853" y="8"/>
                  </a:lnTo>
                  <a:cubicBezTo>
                    <a:pt x="6258" y="798"/>
                    <a:pt x="6486" y="1692"/>
                    <a:pt x="6486" y="2641"/>
                  </a:cubicBezTo>
                  <a:cubicBezTo>
                    <a:pt x="6486" y="5834"/>
                    <a:pt x="3897" y="8423"/>
                    <a:pt x="704" y="8423"/>
                  </a:cubicBezTo>
                  <a:cubicBezTo>
                    <a:pt x="479" y="8423"/>
                    <a:pt x="257" y="8410"/>
                    <a:pt x="39" y="8385"/>
                  </a:cubicBezTo>
                  <a:lnTo>
                    <a:pt x="0" y="8381"/>
                  </a:lnTo>
                  <a:lnTo>
                    <a:pt x="0" y="5970"/>
                  </a:lnTo>
                  <a:lnTo>
                    <a:pt x="18" y="5974"/>
                  </a:lnTo>
                  <a:cubicBezTo>
                    <a:pt x="239" y="6019"/>
                    <a:pt x="469" y="6043"/>
                    <a:pt x="704" y="6043"/>
                  </a:cubicBezTo>
                  <a:cubicBezTo>
                    <a:pt x="2583" y="6043"/>
                    <a:pt x="4106" y="4520"/>
                    <a:pt x="4106" y="2641"/>
                  </a:cubicBezTo>
                  <a:cubicBezTo>
                    <a:pt x="4106" y="1584"/>
                    <a:pt x="3624" y="639"/>
                    <a:pt x="2868" y="15"/>
                  </a:cubicBezTo>
                  <a:lnTo>
                    <a:pt x="2849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65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03275" y="1626870"/>
              <a:ext cx="5380355" cy="4176395"/>
              <a:chOff x="803275" y="1626870"/>
              <a:chExt cx="5380355" cy="4176395"/>
            </a:xfrm>
          </p:grpSpPr>
          <p:sp>
            <p:nvSpPr>
              <p:cNvPr id="36" name="矩形: 圆角 35"/>
              <p:cNvSpPr/>
              <p:nvPr/>
            </p:nvSpPr>
            <p:spPr>
              <a:xfrm>
                <a:off x="1797685" y="2022475"/>
                <a:ext cx="4385945" cy="2119630"/>
              </a:xfrm>
              <a:prstGeom prst="roundRect">
                <a:avLst>
                  <a:gd name="adj" fmla="val 18254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90500" dist="190500" dir="2700000" sx="98000" sy="98000" algn="tl" rotWithShape="0">
                  <a:srgbClr val="2D68F8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49" name="文本框 6"/>
              <p:cNvSpPr txBox="1"/>
              <p:nvPr/>
            </p:nvSpPr>
            <p:spPr>
              <a:xfrm>
                <a:off x="2994660" y="2341880"/>
                <a:ext cx="16033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关键词内容</a:t>
                </a:r>
              </a:p>
            </p:txBody>
          </p:sp>
          <p:sp>
            <p:nvSpPr>
              <p:cNvPr id="50" name="文本框 7"/>
              <p:cNvSpPr txBox="1"/>
              <p:nvPr/>
            </p:nvSpPr>
            <p:spPr>
              <a:xfrm>
                <a:off x="2994660" y="2896235"/>
                <a:ext cx="2907030" cy="755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indent="0" fontAlgn="auto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  <a:sym typeface="+mn-lt"/>
                  </a:rPr>
                  <a:t>单击此处输入你的正文，请尽量言简意赅</a:t>
                </a: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5295265" y="3784600"/>
                <a:ext cx="355600" cy="75565"/>
                <a:chOff x="4656548" y="3435277"/>
                <a:chExt cx="228971" cy="48802"/>
              </a:xfrm>
              <a:gradFill>
                <a:gsLst>
                  <a:gs pos="0">
                    <a:schemeClr val="accent4"/>
                  </a:gs>
                  <a:gs pos="75000">
                    <a:schemeClr val="accent3"/>
                  </a:gs>
                </a:gsLst>
                <a:lin ang="5400000" scaled="1"/>
              </a:gradFill>
            </p:grpSpPr>
            <p:sp>
              <p:nvSpPr>
                <p:cNvPr id="53" name="流程图: 接点 52"/>
                <p:cNvSpPr/>
                <p:nvPr/>
              </p:nvSpPr>
              <p:spPr>
                <a:xfrm>
                  <a:off x="4656548" y="3435277"/>
                  <a:ext cx="48802" cy="48802"/>
                </a:xfrm>
                <a:prstGeom prst="flowChartConnector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思源黑体 CN Normal" panose="020B0400000000000000" pitchFamily="34" charset="-122"/>
                    <a:sym typeface="+mn-lt"/>
                  </a:endParaRPr>
                </a:p>
              </p:txBody>
            </p:sp>
            <p:sp>
              <p:nvSpPr>
                <p:cNvPr id="54" name="流程图: 接点 53"/>
                <p:cNvSpPr/>
                <p:nvPr/>
              </p:nvSpPr>
              <p:spPr>
                <a:xfrm>
                  <a:off x="4836717" y="3435277"/>
                  <a:ext cx="48802" cy="48802"/>
                </a:xfrm>
                <a:prstGeom prst="flowChartConnector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思源黑体 CN Normal" panose="020B0400000000000000" pitchFamily="34" charset="-122"/>
                    <a:sym typeface="+mn-lt"/>
                  </a:endParaRPr>
                </a:p>
              </p:txBody>
            </p:sp>
            <p:sp>
              <p:nvSpPr>
                <p:cNvPr id="55" name="流程图: 接点 54"/>
                <p:cNvSpPr/>
                <p:nvPr/>
              </p:nvSpPr>
              <p:spPr>
                <a:xfrm>
                  <a:off x="4746633" y="3435277"/>
                  <a:ext cx="48802" cy="48802"/>
                </a:xfrm>
                <a:prstGeom prst="flowChartConnector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思源黑体 CN Normal" panose="020B0400000000000000" pitchFamily="34" charset="-122"/>
                    <a:sym typeface="+mn-lt"/>
                  </a:endParaRPr>
                </a:p>
              </p:txBody>
            </p:sp>
          </p:grpSp>
          <p:cxnSp>
            <p:nvCxnSpPr>
              <p:cNvPr id="52" name="直接连接符 51"/>
              <p:cNvCxnSpPr/>
              <p:nvPr/>
            </p:nvCxnSpPr>
            <p:spPr>
              <a:xfrm>
                <a:off x="3079750" y="2819400"/>
                <a:ext cx="2590800" cy="0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28" name="图片 1" descr="3d female character pointing up"/>
              <p:cNvPicPr>
                <a:picLocks noChangeAspect="1" noChangeArrowheads="1"/>
              </p:cNvPicPr>
              <p:nvPr/>
            </p:nvPicPr>
            <p:blipFill>
              <a:blip r:embed="rId4">
                <a:lum bright="12000" contrast="6000"/>
              </a:blip>
              <a:srcRect l="30985" t="6703" r="20582" b="4188"/>
              <a:stretch>
                <a:fillRect/>
              </a:stretch>
            </p:blipFill>
            <p:spPr bwMode="auto">
              <a:xfrm>
                <a:off x="803275" y="1626870"/>
                <a:ext cx="2320290" cy="41763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9" name="组合 8"/>
          <p:cNvGrpSpPr/>
          <p:nvPr/>
        </p:nvGrpSpPr>
        <p:grpSpPr>
          <a:xfrm>
            <a:off x="6406096" y="1735455"/>
            <a:ext cx="5195354" cy="4708525"/>
            <a:chOff x="6406096" y="1735455"/>
            <a:chExt cx="5195354" cy="4708525"/>
          </a:xfrm>
        </p:grpSpPr>
        <p:sp>
          <p:nvSpPr>
            <p:cNvPr id="37" name="矩形: 圆角 36"/>
            <p:cNvSpPr/>
            <p:nvPr/>
          </p:nvSpPr>
          <p:spPr>
            <a:xfrm>
              <a:off x="6406096" y="3237865"/>
              <a:ext cx="4385763" cy="2119630"/>
            </a:xfrm>
            <a:prstGeom prst="roundRect">
              <a:avLst>
                <a:gd name="adj" fmla="val 18254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2" name="文本框 20"/>
            <p:cNvSpPr txBox="1"/>
            <p:nvPr/>
          </p:nvSpPr>
          <p:spPr>
            <a:xfrm>
              <a:off x="6937569" y="3484880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43" name="文本框 23"/>
            <p:cNvSpPr txBox="1"/>
            <p:nvPr/>
          </p:nvSpPr>
          <p:spPr>
            <a:xfrm>
              <a:off x="6937569" y="4039235"/>
              <a:ext cx="2906909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</a:t>
              </a: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9238078" y="4993640"/>
              <a:ext cx="355585" cy="75565"/>
              <a:chOff x="4656548" y="3435277"/>
              <a:chExt cx="228971" cy="48802"/>
            </a:xfrm>
            <a:gradFill>
              <a:gsLst>
                <a:gs pos="0">
                  <a:schemeClr val="accent4"/>
                </a:gs>
                <a:gs pos="75000">
                  <a:schemeClr val="accent3"/>
                </a:gs>
              </a:gsLst>
              <a:lin ang="5400000" scaled="1"/>
            </a:gradFill>
          </p:grpSpPr>
          <p:sp>
            <p:nvSpPr>
              <p:cNvPr id="46" name="流程图: 接点 45"/>
              <p:cNvSpPr/>
              <p:nvPr/>
            </p:nvSpPr>
            <p:spPr>
              <a:xfrm>
                <a:off x="4656548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思源黑体 CN Normal" panose="020B0400000000000000" pitchFamily="34" charset="-122"/>
                  <a:sym typeface="+mn-lt"/>
                </a:endParaRPr>
              </a:p>
            </p:txBody>
          </p:sp>
          <p:sp>
            <p:nvSpPr>
              <p:cNvPr id="47" name="流程图: 接点 46"/>
              <p:cNvSpPr/>
              <p:nvPr/>
            </p:nvSpPr>
            <p:spPr>
              <a:xfrm>
                <a:off x="4836717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思源黑体 CN Normal" panose="020B0400000000000000" pitchFamily="34" charset="-122"/>
                  <a:sym typeface="+mn-lt"/>
                </a:endParaRPr>
              </a:p>
            </p:txBody>
          </p:sp>
          <p:sp>
            <p:nvSpPr>
              <p:cNvPr id="48" name="流程图: 接点 47"/>
              <p:cNvSpPr/>
              <p:nvPr/>
            </p:nvSpPr>
            <p:spPr>
              <a:xfrm>
                <a:off x="4746633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思源黑体 CN Normal" panose="020B0400000000000000" pitchFamily="34" charset="-122"/>
                  <a:sym typeface="+mn-lt"/>
                </a:endParaRPr>
              </a:p>
            </p:txBody>
          </p:sp>
        </p:grpSp>
        <p:cxnSp>
          <p:nvCxnSpPr>
            <p:cNvPr id="45" name="直接连接符 44"/>
            <p:cNvCxnSpPr/>
            <p:nvPr/>
          </p:nvCxnSpPr>
          <p:spPr>
            <a:xfrm>
              <a:off x="7022655" y="3961765"/>
              <a:ext cx="2590692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" name="图片 2"/>
            <p:cNvPicPr/>
            <p:nvPr/>
          </p:nvPicPr>
          <p:blipFill>
            <a:blip r:embed="rId5">
              <a:lum bright="12000" contrast="-6000"/>
            </a:blip>
            <a:srcRect l="26358" t="6837" r="34153" b="5607"/>
            <a:stretch>
              <a:fillRect/>
            </a:stretch>
          </p:blipFill>
          <p:spPr>
            <a:xfrm>
              <a:off x="9478098" y="1735455"/>
              <a:ext cx="2123352" cy="47085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1"/>
    </p:custData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0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/>
        <p:txBody>
          <a:bodyPr/>
          <a:lstStyle/>
          <a:p>
            <a:r>
              <a:rPr altLang="zh-CN">
                <a:solidFill>
                  <a:schemeClr val="lt1"/>
                </a:solidFill>
                <a:latin typeface="+mj-ea"/>
                <a:ea typeface="+mj-ea"/>
                <a:sym typeface="+mn-lt"/>
              </a:rPr>
              <a:t>4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"/>
          </p:nvPr>
        </p:nvSpPr>
        <p:spPr/>
        <p:txBody>
          <a:bodyPr/>
          <a:lstStyle/>
          <a:p>
            <a:r>
              <a:rPr>
                <a:latin typeface="思源黑体 CN Normal" panose="020B0400000000000000" pitchFamily="34" charset="-122"/>
                <a:sym typeface="+mn-lt"/>
              </a:rPr>
              <a:t>注意事项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Q图片20230902180128-removebg-preview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rcRect l="8217" t="17107" r="7283" b="17343"/>
          <a:stretch>
            <a:fillRect/>
          </a:stretch>
        </p:blipFill>
        <p:spPr>
          <a:xfrm>
            <a:off x="429895" y="3143250"/>
            <a:ext cx="4309745" cy="3343275"/>
          </a:xfrm>
          <a:prstGeom prst="rect">
            <a:avLst/>
          </a:prstGeom>
        </p:spPr>
      </p:pic>
      <p:sp>
        <p:nvSpPr>
          <p:cNvPr id="28" name="文本占位符 12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>
                <a:latin typeface="思源黑体 CN Normal" panose="020B0400000000000000" pitchFamily="34" charset="-122"/>
                <a:sym typeface="+mn-lt"/>
              </a:rPr>
              <a:t>运动后不宜立即停下来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926432" y="3172120"/>
            <a:ext cx="2304000" cy="3050241"/>
            <a:chOff x="9105752" y="2704125"/>
            <a:chExt cx="2304000" cy="3050241"/>
          </a:xfrm>
        </p:grpSpPr>
        <p:sp>
          <p:nvSpPr>
            <p:cNvPr id="134" name="矩形: 圆角 4"/>
            <p:cNvSpPr/>
            <p:nvPr/>
          </p:nvSpPr>
          <p:spPr>
            <a:xfrm>
              <a:off x="9105752" y="2704125"/>
              <a:ext cx="2304000" cy="3050241"/>
            </a:xfrm>
            <a:prstGeom prst="roundRect">
              <a:avLst>
                <a:gd name="adj" fmla="val 123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190500" dist="254000" dir="2700000" sx="98000" sy="98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64" name="文本框 1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6"/>
              </p:custDataLst>
            </p:nvPr>
          </p:nvSpPr>
          <p:spPr>
            <a:xfrm>
              <a:off x="9283115" y="2862296"/>
              <a:ext cx="1076158" cy="79943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4000" spc="3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02</a:t>
              </a:r>
              <a:endParaRPr lang="en-US" sz="4000" spc="3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51" name="文本框 12"/>
            <p:cNvSpPr txBox="1"/>
            <p:nvPr/>
          </p:nvSpPr>
          <p:spPr>
            <a:xfrm>
              <a:off x="9354037" y="3601380"/>
              <a:ext cx="18103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152" name="文本框 13"/>
            <p:cNvSpPr txBox="1"/>
            <p:nvPr/>
          </p:nvSpPr>
          <p:spPr>
            <a:xfrm>
              <a:off x="9353785" y="4034268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61720" y="1447800"/>
            <a:ext cx="4684396" cy="1548765"/>
            <a:chOff x="3557573" y="2704125"/>
            <a:chExt cx="2414049" cy="2596697"/>
          </a:xfrm>
        </p:grpSpPr>
        <p:sp>
          <p:nvSpPr>
            <p:cNvPr id="135" name="矩形: 圆角 2"/>
            <p:cNvSpPr/>
            <p:nvPr/>
          </p:nvSpPr>
          <p:spPr>
            <a:xfrm>
              <a:off x="3557573" y="2704125"/>
              <a:ext cx="2414049" cy="2596697"/>
            </a:xfrm>
            <a:prstGeom prst="roundRect">
              <a:avLst>
                <a:gd name="adj" fmla="val 12393"/>
              </a:avLst>
            </a:prstGeom>
            <a:solidFill>
              <a:schemeClr val="accent3"/>
            </a:solidFill>
            <a:ln>
              <a:noFill/>
            </a:ln>
            <a:effectLst>
              <a:outerShdw blurRad="190500" dist="254000" dir="2700000" sx="98000" sy="98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53" name="文本框 6"/>
            <p:cNvSpPr txBox="1"/>
            <p:nvPr/>
          </p:nvSpPr>
          <p:spPr>
            <a:xfrm>
              <a:off x="3684854" y="3022327"/>
              <a:ext cx="1603324" cy="771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154" name="文本框 7"/>
            <p:cNvSpPr txBox="1"/>
            <p:nvPr/>
          </p:nvSpPr>
          <p:spPr>
            <a:xfrm>
              <a:off x="3684869" y="3698511"/>
              <a:ext cx="2279553" cy="1266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单击此处输入你的正文，文字是您思想的提炼，请尽量言简意赅的阐述观点。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91842" y="3172120"/>
            <a:ext cx="2302510" cy="3050540"/>
            <a:chOff x="9105752" y="2704125"/>
            <a:chExt cx="2302510" cy="3050540"/>
          </a:xfrm>
        </p:grpSpPr>
        <p:sp>
          <p:nvSpPr>
            <p:cNvPr id="8" name="矩形: 圆角 4"/>
            <p:cNvSpPr/>
            <p:nvPr/>
          </p:nvSpPr>
          <p:spPr>
            <a:xfrm>
              <a:off x="9105752" y="2704125"/>
              <a:ext cx="2302510" cy="3050540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9" name="文本框 1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5"/>
              </p:custDataLst>
            </p:nvPr>
          </p:nvSpPr>
          <p:spPr>
            <a:xfrm>
              <a:off x="9283115" y="2862296"/>
              <a:ext cx="1076158" cy="79943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4000" spc="3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01</a:t>
              </a:r>
              <a:endParaRPr lang="en-US" sz="4000" spc="3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1" name="文本框 12"/>
            <p:cNvSpPr txBox="1"/>
            <p:nvPr/>
          </p:nvSpPr>
          <p:spPr>
            <a:xfrm>
              <a:off x="9354037" y="3601380"/>
              <a:ext cx="17786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12" name="文本框 13"/>
            <p:cNvSpPr txBox="1"/>
            <p:nvPr/>
          </p:nvSpPr>
          <p:spPr>
            <a:xfrm>
              <a:off x="9353785" y="4034268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42607" y="3172120"/>
            <a:ext cx="2304000" cy="3050241"/>
            <a:chOff x="9105752" y="2704125"/>
            <a:chExt cx="2304000" cy="3050241"/>
          </a:xfrm>
        </p:grpSpPr>
        <p:sp>
          <p:nvSpPr>
            <p:cNvPr id="14" name="矩形: 圆角 4"/>
            <p:cNvSpPr/>
            <p:nvPr/>
          </p:nvSpPr>
          <p:spPr>
            <a:xfrm>
              <a:off x="9105752" y="2704125"/>
              <a:ext cx="2304000" cy="3050241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15" name="文本框 1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4"/>
              </p:custDataLst>
            </p:nvPr>
          </p:nvSpPr>
          <p:spPr>
            <a:xfrm>
              <a:off x="9283115" y="2862296"/>
              <a:ext cx="1076158" cy="79943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4000" spc="3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03</a:t>
              </a:r>
              <a:endParaRPr lang="en-US" sz="4000" spc="3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lt"/>
              </a:endParaRPr>
            </a:p>
          </p:txBody>
        </p:sp>
        <p:sp>
          <p:nvSpPr>
            <p:cNvPr id="16" name="文本框 12"/>
            <p:cNvSpPr txBox="1"/>
            <p:nvPr/>
          </p:nvSpPr>
          <p:spPr>
            <a:xfrm>
              <a:off x="9354037" y="3601380"/>
              <a:ext cx="176657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17" name="文本框 13"/>
            <p:cNvSpPr txBox="1"/>
            <p:nvPr/>
          </p:nvSpPr>
          <p:spPr>
            <a:xfrm>
              <a:off x="9353785" y="4034268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33770" y="1447800"/>
            <a:ext cx="4684396" cy="1548765"/>
            <a:chOff x="3557573" y="2704125"/>
            <a:chExt cx="2414049" cy="2596697"/>
          </a:xfrm>
        </p:grpSpPr>
        <p:sp>
          <p:nvSpPr>
            <p:cNvPr id="19" name="矩形: 圆角 2"/>
            <p:cNvSpPr/>
            <p:nvPr/>
          </p:nvSpPr>
          <p:spPr>
            <a:xfrm>
              <a:off x="3557573" y="2704125"/>
              <a:ext cx="2414049" cy="2596697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+mn-ea"/>
                <a:sym typeface="+mn-lt"/>
              </a:endParaRPr>
            </a:p>
          </p:txBody>
        </p:sp>
        <p:sp>
          <p:nvSpPr>
            <p:cNvPr id="20" name="文本框 6"/>
            <p:cNvSpPr txBox="1"/>
            <p:nvPr/>
          </p:nvSpPr>
          <p:spPr>
            <a:xfrm>
              <a:off x="3684854" y="3022327"/>
              <a:ext cx="1603324" cy="771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21" name="文本框 7"/>
            <p:cNvSpPr txBox="1"/>
            <p:nvPr/>
          </p:nvSpPr>
          <p:spPr>
            <a:xfrm>
              <a:off x="3684869" y="3698511"/>
              <a:ext cx="2279553" cy="1266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单击此处输入你的正文，文字是您思想的提炼，请尽量言简意赅的阐述观点。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rcRect t="14202" r="66798"/>
          <a:stretch>
            <a:fillRect/>
          </a:stretch>
        </p:blipFill>
        <p:spPr>
          <a:xfrm>
            <a:off x="10358120" y="2152650"/>
            <a:ext cx="1270635" cy="11639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2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运动后不宜马上洗澡</a:t>
            </a:r>
          </a:p>
        </p:txBody>
      </p:sp>
      <p:pic>
        <p:nvPicPr>
          <p:cNvPr id="23" name="图片 22" descr="卡通人物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64"/>
          <a:stretch>
            <a:fillRect/>
          </a:stretch>
        </p:blipFill>
        <p:spPr>
          <a:xfrm>
            <a:off x="4147415" y="1668813"/>
            <a:ext cx="4238595" cy="485230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03275" y="4366962"/>
            <a:ext cx="4298115" cy="1661274"/>
            <a:chOff x="803275" y="4366962"/>
            <a:chExt cx="4298115" cy="1661274"/>
          </a:xfrm>
        </p:grpSpPr>
        <p:cxnSp>
          <p:nvCxnSpPr>
            <p:cNvPr id="12" name="连接符: 肘形 11"/>
            <p:cNvCxnSpPr>
              <a:endCxn id="42" idx="3"/>
            </p:cNvCxnSpPr>
            <p:nvPr/>
          </p:nvCxnSpPr>
          <p:spPr>
            <a:xfrm rot="10800000" flipV="1">
              <a:off x="4173621" y="4812631"/>
              <a:ext cx="927769" cy="384967"/>
            </a:xfrm>
            <a:prstGeom prst="bentConnector3">
              <a:avLst>
                <a:gd name="adj1" fmla="val 50000"/>
              </a:avLst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: 圆角 41"/>
            <p:cNvSpPr/>
            <p:nvPr/>
          </p:nvSpPr>
          <p:spPr>
            <a:xfrm>
              <a:off x="803275" y="4366962"/>
              <a:ext cx="3370345" cy="1661274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053598" y="4582057"/>
              <a:ext cx="3011738" cy="1227949"/>
              <a:chOff x="910724" y="2392862"/>
              <a:chExt cx="3011738" cy="1227949"/>
            </a:xfrm>
          </p:grpSpPr>
          <p:sp>
            <p:nvSpPr>
              <p:cNvPr id="46" name="文本框 21"/>
              <p:cNvSpPr txBox="1"/>
              <p:nvPr/>
            </p:nvSpPr>
            <p:spPr>
              <a:xfrm>
                <a:off x="910724" y="2392862"/>
                <a:ext cx="18870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单击添加标题</a:t>
                </a:r>
              </a:p>
            </p:txBody>
          </p:sp>
          <p:sp>
            <p:nvSpPr>
              <p:cNvPr id="48" name="文本框 22"/>
              <p:cNvSpPr txBox="1"/>
              <p:nvPr/>
            </p:nvSpPr>
            <p:spPr>
              <a:xfrm>
                <a:off x="910724" y="2865161"/>
                <a:ext cx="3011738" cy="755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  <a:sym typeface="+mn-lt"/>
                  </a:rPr>
                  <a:t>单击此处输入你的正文，请尽量言简意赅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03275" y="1593068"/>
            <a:ext cx="4935789" cy="2298533"/>
            <a:chOff x="803275" y="1593068"/>
            <a:chExt cx="4935789" cy="2298533"/>
          </a:xfrm>
        </p:grpSpPr>
        <p:cxnSp>
          <p:nvCxnSpPr>
            <p:cNvPr id="51" name="连接符: 肘形 50"/>
            <p:cNvCxnSpPr>
              <a:endCxn id="52" idx="3"/>
            </p:cNvCxnSpPr>
            <p:nvPr/>
          </p:nvCxnSpPr>
          <p:spPr>
            <a:xfrm rot="10800000">
              <a:off x="4173621" y="2423706"/>
              <a:ext cx="1565443" cy="1467895"/>
            </a:xfrm>
            <a:prstGeom prst="bentConnector3">
              <a:avLst>
                <a:gd name="adj1" fmla="val 78437"/>
              </a:avLst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: 圆角 51"/>
            <p:cNvSpPr/>
            <p:nvPr/>
          </p:nvSpPr>
          <p:spPr>
            <a:xfrm>
              <a:off x="803275" y="1593068"/>
              <a:ext cx="3370345" cy="1661274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053598" y="1808163"/>
              <a:ext cx="3011738" cy="1227949"/>
              <a:chOff x="910724" y="2392862"/>
              <a:chExt cx="3011738" cy="1227949"/>
            </a:xfrm>
          </p:grpSpPr>
          <p:sp>
            <p:nvSpPr>
              <p:cNvPr id="54" name="文本框 21"/>
              <p:cNvSpPr txBox="1"/>
              <p:nvPr/>
            </p:nvSpPr>
            <p:spPr>
              <a:xfrm>
                <a:off x="910724" y="2392862"/>
                <a:ext cx="18870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单击添加标题</a:t>
                </a:r>
              </a:p>
            </p:txBody>
          </p:sp>
          <p:sp>
            <p:nvSpPr>
              <p:cNvPr id="55" name="文本框 22"/>
              <p:cNvSpPr txBox="1"/>
              <p:nvPr/>
            </p:nvSpPr>
            <p:spPr>
              <a:xfrm>
                <a:off x="910724" y="2865161"/>
                <a:ext cx="3011738" cy="755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  <a:sym typeface="+mn-lt"/>
                  </a:rPr>
                  <a:t>单击此处输入你的正文，请尽量言简意赅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672263" y="1593068"/>
            <a:ext cx="4787900" cy="1973679"/>
            <a:chOff x="6672263" y="1593068"/>
            <a:chExt cx="4787900" cy="1973679"/>
          </a:xfrm>
        </p:grpSpPr>
        <p:cxnSp>
          <p:nvCxnSpPr>
            <p:cNvPr id="56" name="连接符: 肘形 55"/>
            <p:cNvCxnSpPr>
              <a:endCxn id="57" idx="3"/>
            </p:cNvCxnSpPr>
            <p:nvPr/>
          </p:nvCxnSpPr>
          <p:spPr>
            <a:xfrm flipV="1">
              <a:off x="6672263" y="2423705"/>
              <a:ext cx="4787900" cy="1143042"/>
            </a:xfrm>
            <a:prstGeom prst="bentConnector3">
              <a:avLst>
                <a:gd name="adj1" fmla="val 22351"/>
              </a:avLst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: 圆角 56"/>
            <p:cNvSpPr/>
            <p:nvPr/>
          </p:nvSpPr>
          <p:spPr>
            <a:xfrm>
              <a:off x="8089818" y="1593068"/>
              <a:ext cx="3370345" cy="1661274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340141" y="1808163"/>
              <a:ext cx="3011738" cy="1227949"/>
              <a:chOff x="910724" y="2392862"/>
              <a:chExt cx="3011738" cy="1227949"/>
            </a:xfrm>
          </p:grpSpPr>
          <p:sp>
            <p:nvSpPr>
              <p:cNvPr id="59" name="文本框 21"/>
              <p:cNvSpPr txBox="1"/>
              <p:nvPr/>
            </p:nvSpPr>
            <p:spPr>
              <a:xfrm>
                <a:off x="910724" y="2392862"/>
                <a:ext cx="18870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单击添加标题</a:t>
                </a:r>
              </a:p>
            </p:txBody>
          </p:sp>
          <p:sp>
            <p:nvSpPr>
              <p:cNvPr id="60" name="文本框 22"/>
              <p:cNvSpPr txBox="1"/>
              <p:nvPr/>
            </p:nvSpPr>
            <p:spPr>
              <a:xfrm>
                <a:off x="910724" y="2865161"/>
                <a:ext cx="3011738" cy="755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  <a:sym typeface="+mn-lt"/>
                  </a:rPr>
                  <a:t>单击此处输入你的正文，请尽量言简意赅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892716" y="4066673"/>
            <a:ext cx="3567447" cy="1973594"/>
            <a:chOff x="7892716" y="4066673"/>
            <a:chExt cx="3567447" cy="1973594"/>
          </a:xfrm>
        </p:grpSpPr>
        <p:cxnSp>
          <p:nvCxnSpPr>
            <p:cNvPr id="61" name="连接符: 肘形 60"/>
            <p:cNvCxnSpPr>
              <a:endCxn id="62" idx="3"/>
            </p:cNvCxnSpPr>
            <p:nvPr/>
          </p:nvCxnSpPr>
          <p:spPr>
            <a:xfrm>
              <a:off x="7892716" y="4066673"/>
              <a:ext cx="3567447" cy="1142957"/>
            </a:xfrm>
            <a:prstGeom prst="bentConnector3">
              <a:avLst>
                <a:gd name="adj1" fmla="val 2195"/>
              </a:avLst>
            </a:prstGeom>
            <a:ln w="254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: 圆角 61"/>
            <p:cNvSpPr/>
            <p:nvPr/>
          </p:nvSpPr>
          <p:spPr>
            <a:xfrm>
              <a:off x="8089818" y="4378993"/>
              <a:ext cx="3370345" cy="1661274"/>
            </a:xfrm>
            <a:prstGeom prst="roundRect">
              <a:avLst>
                <a:gd name="adj" fmla="val 12393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8340141" y="4594088"/>
              <a:ext cx="3011738" cy="1227949"/>
              <a:chOff x="910724" y="2392862"/>
              <a:chExt cx="3011738" cy="1227949"/>
            </a:xfrm>
          </p:grpSpPr>
          <p:sp>
            <p:nvSpPr>
              <p:cNvPr id="64" name="文本框 21"/>
              <p:cNvSpPr txBox="1"/>
              <p:nvPr/>
            </p:nvSpPr>
            <p:spPr>
              <a:xfrm>
                <a:off x="910724" y="2392862"/>
                <a:ext cx="188705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  <a:cs typeface="思源黑体 CN Normal" panose="020B0400000000000000" pitchFamily="34" charset="-122"/>
                    <a:sym typeface="+mn-lt"/>
                  </a:rPr>
                  <a:t>单击添加标题</a:t>
                </a:r>
              </a:p>
            </p:txBody>
          </p:sp>
          <p:sp>
            <p:nvSpPr>
              <p:cNvPr id="65" name="文本框 22"/>
              <p:cNvSpPr txBox="1"/>
              <p:nvPr/>
            </p:nvSpPr>
            <p:spPr>
              <a:xfrm>
                <a:off x="910724" y="2865161"/>
                <a:ext cx="3011738" cy="755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bg1"/>
                    </a:solidFill>
                    <a:effectLst/>
                    <a:latin typeface="+mn-ea"/>
                    <a:cs typeface="思源黑体 CN Normal" panose="020B0400000000000000" pitchFamily="34" charset="-122"/>
                    <a:sym typeface="+mn-lt"/>
                  </a:rPr>
                  <a:t>单击此处输入你的正文，请尽量言简意赅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QQ图片20230902183952-removebg-preview"/>
          <p:cNvPicPr>
            <a:picLocks noChangeAspect="1"/>
          </p:cNvPicPr>
          <p:nvPr/>
        </p:nvPicPr>
        <p:blipFill>
          <a:blip r:embed="rId20"/>
          <a:srcRect l="19412"/>
          <a:stretch>
            <a:fillRect/>
          </a:stretch>
        </p:blipFill>
        <p:spPr>
          <a:xfrm>
            <a:off x="9557385" y="4455160"/>
            <a:ext cx="2305685" cy="2003425"/>
          </a:xfrm>
          <a:prstGeom prst="rect">
            <a:avLst/>
          </a:prstGeom>
        </p:spPr>
      </p:pic>
      <p:sp>
        <p:nvSpPr>
          <p:cNvPr id="4" name="文本占位符 19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>
                <a:latin typeface="思源黑体 CN Normal" panose="020B0400000000000000" pitchFamily="34" charset="-122"/>
                <a:sym typeface="+mn-lt"/>
              </a:rPr>
              <a:t>运动后不宜吃冷饮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B42E59-0866-765B-75A9-C6A0E4066A0F}"/>
              </a:ext>
            </a:extLst>
          </p:cNvPr>
          <p:cNvGrpSpPr/>
          <p:nvPr/>
        </p:nvGrpSpPr>
        <p:grpSpPr>
          <a:xfrm>
            <a:off x="876300" y="1306830"/>
            <a:ext cx="5175250" cy="2353789"/>
            <a:chOff x="876300" y="1306830"/>
            <a:chExt cx="5175250" cy="2353789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 rot="60000">
              <a:off x="876300" y="1306830"/>
              <a:ext cx="5175250" cy="1568450"/>
            </a:xfrm>
            <a:prstGeom prst="rect">
              <a:avLst/>
            </a:prstGeom>
          </p:spPr>
        </p:pic>
        <p:sp>
          <p:nvSpPr>
            <p:cNvPr id="15" name="文本框 9218"/>
            <p:cNvSpPr txBox="1"/>
            <p:nvPr>
              <p:custDataLst>
                <p:tags r:id="rId16"/>
              </p:custDataLst>
            </p:nvPr>
          </p:nvSpPr>
          <p:spPr>
            <a:xfrm>
              <a:off x="4182110" y="2481960"/>
              <a:ext cx="112776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01</a:t>
              </a:r>
            </a:p>
          </p:txBody>
        </p:sp>
        <p:sp>
          <p:nvSpPr>
            <p:cNvPr id="16" name="文本框 7"/>
            <p:cNvSpPr txBox="1"/>
            <p:nvPr>
              <p:custDataLst>
                <p:tags r:id="rId17"/>
              </p:custDataLst>
            </p:nvPr>
          </p:nvSpPr>
          <p:spPr>
            <a:xfrm>
              <a:off x="1004842" y="1580465"/>
              <a:ext cx="4760504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单击此处输入你的正文，文字是您思想的提炼，请尽量言简意赅的阐述观点。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3609340" y="2603900"/>
              <a:ext cx="787111" cy="1056719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51B66D3-AC21-4677-AF6B-D9B41A621D42}"/>
              </a:ext>
            </a:extLst>
          </p:cNvPr>
          <p:cNvGrpSpPr/>
          <p:nvPr/>
        </p:nvGrpSpPr>
        <p:grpSpPr>
          <a:xfrm>
            <a:off x="6939955" y="1355511"/>
            <a:ext cx="4082153" cy="2324311"/>
            <a:chOff x="6939955" y="1355511"/>
            <a:chExt cx="4082153" cy="2324311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23"/>
            <a:srcRect l="3264" t="2827" b="-1"/>
            <a:stretch>
              <a:fillRect/>
            </a:stretch>
          </p:blipFill>
          <p:spPr>
            <a:xfrm rot="60000">
              <a:off x="6939955" y="1355511"/>
              <a:ext cx="3175805" cy="1641350"/>
            </a:xfrm>
            <a:prstGeom prst="rect">
              <a:avLst/>
            </a:prstGeom>
          </p:spPr>
        </p:pic>
        <p:sp>
          <p:nvSpPr>
            <p:cNvPr id="18" name="文本框 7"/>
            <p:cNvSpPr txBox="1"/>
            <p:nvPr>
              <p:custDataLst>
                <p:tags r:id="rId12"/>
              </p:custDataLst>
            </p:nvPr>
          </p:nvSpPr>
          <p:spPr>
            <a:xfrm>
              <a:off x="7232650" y="1673860"/>
              <a:ext cx="2802255" cy="7162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单击此处输入你的正文，请尽量言简意赅阐述观点。</a:t>
              </a:r>
            </a:p>
          </p:txBody>
        </p:sp>
        <p:pic>
          <p:nvPicPr>
            <p:cNvPr id="32" name="图片 3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10261500" y="2474330"/>
              <a:ext cx="760608" cy="1205492"/>
            </a:xfrm>
            <a:prstGeom prst="rect">
              <a:avLst/>
            </a:prstGeom>
          </p:spPr>
        </p:pic>
        <p:sp>
          <p:nvSpPr>
            <p:cNvPr id="53" name="文本框 9218"/>
            <p:cNvSpPr txBox="1"/>
            <p:nvPr>
              <p:custDataLst>
                <p:tags r:id="rId14"/>
              </p:custDataLst>
            </p:nvPr>
          </p:nvSpPr>
          <p:spPr>
            <a:xfrm>
              <a:off x="9406255" y="2395220"/>
              <a:ext cx="124968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02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953603-52F2-D50D-B124-3A1926C9F787}"/>
              </a:ext>
            </a:extLst>
          </p:cNvPr>
          <p:cNvGrpSpPr/>
          <p:nvPr/>
        </p:nvGrpSpPr>
        <p:grpSpPr>
          <a:xfrm>
            <a:off x="2139950" y="3524250"/>
            <a:ext cx="3359150" cy="2713355"/>
            <a:chOff x="2139950" y="3524250"/>
            <a:chExt cx="3359150" cy="2713355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5"/>
            <a:stretch>
              <a:fillRect/>
            </a:stretch>
          </p:blipFill>
          <p:spPr>
            <a:xfrm rot="120000">
              <a:off x="2139950" y="3524250"/>
              <a:ext cx="3109595" cy="166370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6"/>
            <a:stretch>
              <a:fillRect/>
            </a:stretch>
          </p:blipFill>
          <p:spPr>
            <a:xfrm>
              <a:off x="3609340" y="4815205"/>
              <a:ext cx="1136650" cy="1422400"/>
            </a:xfrm>
            <a:prstGeom prst="rect">
              <a:avLst/>
            </a:prstGeom>
          </p:spPr>
        </p:pic>
        <p:sp>
          <p:nvSpPr>
            <p:cNvPr id="47" name="文本框 9218"/>
            <p:cNvSpPr txBox="1"/>
            <p:nvPr>
              <p:custDataLst>
                <p:tags r:id="rId9"/>
              </p:custDataLst>
            </p:nvPr>
          </p:nvSpPr>
          <p:spPr>
            <a:xfrm>
              <a:off x="4263390" y="4821555"/>
              <a:ext cx="123571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03</a:t>
              </a:r>
            </a:p>
          </p:txBody>
        </p:sp>
        <p:sp>
          <p:nvSpPr>
            <p:cNvPr id="54" name="文本框 7"/>
            <p:cNvSpPr txBox="1"/>
            <p:nvPr>
              <p:custDataLst>
                <p:tags r:id="rId10"/>
              </p:custDataLst>
            </p:nvPr>
          </p:nvSpPr>
          <p:spPr>
            <a:xfrm>
              <a:off x="2417445" y="3826510"/>
              <a:ext cx="2624455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单击此处输入你的正文，请言简意赅的阐述观点。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A0D5855-F5FB-847B-4B0B-266D39E21786}"/>
              </a:ext>
            </a:extLst>
          </p:cNvPr>
          <p:cNvGrpSpPr/>
          <p:nvPr/>
        </p:nvGrpSpPr>
        <p:grpSpPr>
          <a:xfrm>
            <a:off x="5836101" y="3429000"/>
            <a:ext cx="4468495" cy="2674620"/>
            <a:chOff x="5836101" y="3429000"/>
            <a:chExt cx="4468495" cy="2674620"/>
          </a:xfrm>
        </p:grpSpPr>
        <p:pic>
          <p:nvPicPr>
            <p:cNvPr id="14" name="图片 1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 rot="21540000" flipH="1">
              <a:off x="5836101" y="3429000"/>
              <a:ext cx="4468495" cy="156845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flipH="1">
              <a:off x="7363276" y="4700270"/>
              <a:ext cx="1003300" cy="1403350"/>
            </a:xfrm>
            <a:prstGeom prst="rect">
              <a:avLst/>
            </a:prstGeom>
          </p:spPr>
        </p:pic>
        <p:sp>
          <p:nvSpPr>
            <p:cNvPr id="52" name="文本框 9218"/>
            <p:cNvSpPr txBox="1"/>
            <p:nvPr>
              <p:custDataLst>
                <p:tags r:id="rId5"/>
              </p:custDataLst>
            </p:nvPr>
          </p:nvSpPr>
          <p:spPr>
            <a:xfrm>
              <a:off x="6520008" y="4821555"/>
              <a:ext cx="1235710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04</a:t>
              </a:r>
            </a:p>
          </p:txBody>
        </p:sp>
        <p:sp>
          <p:nvSpPr>
            <p:cNvPr id="55" name="文本框 7"/>
            <p:cNvSpPr txBox="1"/>
            <p:nvPr>
              <p:custDataLst>
                <p:tags r:id="rId6"/>
              </p:custDataLst>
            </p:nvPr>
          </p:nvSpPr>
          <p:spPr>
            <a:xfrm>
              <a:off x="6173286" y="3746500"/>
              <a:ext cx="3958590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单击此处输入你的正文，文字是您思想的提炼，请言简意赅的阐述观点。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E978B46-BC96-178F-FCB6-51E314C46BE8}"/>
              </a:ext>
            </a:extLst>
          </p:cNvPr>
          <p:cNvGrpSpPr/>
          <p:nvPr/>
        </p:nvGrpSpPr>
        <p:grpSpPr>
          <a:xfrm>
            <a:off x="377190" y="3919855"/>
            <a:ext cx="2938145" cy="2938145"/>
            <a:chOff x="377190" y="3919855"/>
            <a:chExt cx="2938145" cy="2938145"/>
          </a:xfrm>
        </p:grpSpPr>
        <p:pic>
          <p:nvPicPr>
            <p:cNvPr id="38" name="图片 37" descr="RE4EW7_S_Y0_MTO5ER_F6_I-removebg-preview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8"/>
            <a:stretch>
              <a:fillRect/>
            </a:stretch>
          </p:blipFill>
          <p:spPr>
            <a:xfrm>
              <a:off x="377190" y="3919855"/>
              <a:ext cx="2938145" cy="2938145"/>
            </a:xfrm>
            <a:prstGeom prst="rect">
              <a:avLst/>
            </a:prstGeom>
          </p:spPr>
        </p:pic>
        <p:sp>
          <p:nvSpPr>
            <p:cNvPr id="59" name="禁止符 58"/>
            <p:cNvSpPr/>
            <p:nvPr/>
          </p:nvSpPr>
          <p:spPr>
            <a:xfrm>
              <a:off x="1710690" y="5036185"/>
              <a:ext cx="621665" cy="621665"/>
            </a:xfrm>
            <a:prstGeom prst="noSmoking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思源黑体 CN Normal" panose="020B0400000000000000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4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运动时抽筋如何处理？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57ECCBA-EB15-A47C-3307-AB3513FB8530}"/>
              </a:ext>
            </a:extLst>
          </p:cNvPr>
          <p:cNvGrpSpPr/>
          <p:nvPr/>
        </p:nvGrpSpPr>
        <p:grpSpPr>
          <a:xfrm>
            <a:off x="807720" y="1493520"/>
            <a:ext cx="10621010" cy="4480560"/>
            <a:chOff x="807720" y="1493520"/>
            <a:chExt cx="10621010" cy="4480560"/>
          </a:xfrm>
        </p:grpSpPr>
        <p:sp>
          <p:nvSpPr>
            <p:cNvPr id="9220" name="任意多边形: 形状 9219"/>
            <p:cNvSpPr/>
            <p:nvPr>
              <p:custDataLst>
                <p:tags r:id="rId11"/>
              </p:custDataLst>
            </p:nvPr>
          </p:nvSpPr>
          <p:spPr>
            <a:xfrm>
              <a:off x="807720" y="1493520"/>
              <a:ext cx="10621010" cy="4480560"/>
            </a:xfrm>
            <a:custGeom>
              <a:avLst/>
              <a:gdLst>
                <a:gd name="connsiteX0" fmla="*/ 2240280 w 11927479"/>
                <a:gd name="connsiteY0" fmla="*/ 0 h 4480560"/>
                <a:gd name="connsiteX1" fmla="*/ 11927479 w 11927479"/>
                <a:gd name="connsiteY1" fmla="*/ 0 h 4480560"/>
                <a:gd name="connsiteX2" fmla="*/ 11927479 w 11927479"/>
                <a:gd name="connsiteY2" fmla="*/ 4480560 h 4480560"/>
                <a:gd name="connsiteX3" fmla="*/ 2240280 w 11927479"/>
                <a:gd name="connsiteY3" fmla="*/ 4480560 h 4480560"/>
                <a:gd name="connsiteX4" fmla="*/ 0 w 11927479"/>
                <a:gd name="connsiteY4" fmla="*/ 2240280 h 4480560"/>
                <a:gd name="connsiteX5" fmla="*/ 2240280 w 11927479"/>
                <a:gd name="connsiteY5" fmla="*/ 0 h 448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7479" h="4480560">
                  <a:moveTo>
                    <a:pt x="2240280" y="0"/>
                  </a:moveTo>
                  <a:lnTo>
                    <a:pt x="11927479" y="0"/>
                  </a:lnTo>
                  <a:lnTo>
                    <a:pt x="11927479" y="4480560"/>
                  </a:lnTo>
                  <a:lnTo>
                    <a:pt x="2240280" y="4480560"/>
                  </a:lnTo>
                  <a:cubicBezTo>
                    <a:pt x="1003008" y="4480560"/>
                    <a:pt x="0" y="3477552"/>
                    <a:pt x="0" y="2240280"/>
                  </a:cubicBezTo>
                  <a:cubicBezTo>
                    <a:pt x="0" y="1003008"/>
                    <a:pt x="1003008" y="0"/>
                    <a:pt x="22402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90500" dir="18900000" sx="98000" sy="98000" algn="bl" rotWithShape="0">
                <a:srgbClr val="2D68F8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pic>
          <p:nvPicPr>
            <p:cNvPr id="101" name="图片 100"/>
            <p:cNvPicPr/>
            <p:nvPr/>
          </p:nvPicPr>
          <p:blipFill>
            <a:blip r:embed="rId16"/>
            <a:srcRect l="11516" t="12709" r="11105" b="10515"/>
            <a:stretch>
              <a:fillRect/>
            </a:stretch>
          </p:blipFill>
          <p:spPr>
            <a:xfrm>
              <a:off x="1266825" y="2006600"/>
              <a:ext cx="3583940" cy="3556000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chemeClr val="accent1">
                    <a:tint val="0"/>
                  </a:schemeClr>
                </a:gs>
              </a:gsLst>
              <a:lin ang="2700000" scaled="1"/>
              <a:tileRect/>
            </a:gradFill>
            <a:ln w="28575">
              <a:solidFill>
                <a:schemeClr val="accent4"/>
              </a:solidFill>
            </a:ln>
            <a:effectLst>
              <a:outerShdw blurRad="88900" dist="75434" dir="2699985" rotWithShape="0">
                <a:schemeClr val="accent2">
                  <a:alpha val="23000"/>
                </a:schemeClr>
              </a:outerShdw>
            </a:effectLst>
          </p:spPr>
        </p:pic>
        <p:grpSp>
          <p:nvGrpSpPr>
            <p:cNvPr id="51" name="组合 50"/>
            <p:cNvGrpSpPr/>
            <p:nvPr userDrawn="1"/>
          </p:nvGrpSpPr>
          <p:grpSpPr>
            <a:xfrm>
              <a:off x="10750550" y="5562600"/>
              <a:ext cx="276225" cy="241935"/>
              <a:chOff x="18173" y="930"/>
              <a:chExt cx="210" cy="184"/>
            </a:xfrm>
          </p:grpSpPr>
          <p:cxnSp>
            <p:nvCxnSpPr>
              <p:cNvPr id="55" name="直接连接符 54"/>
              <p:cNvCxnSpPr/>
              <p:nvPr userDrawn="1">
                <p:custDataLst>
                  <p:tags r:id="rId12"/>
                </p:custDataLst>
              </p:nvPr>
            </p:nvCxnSpPr>
            <p:spPr>
              <a:xfrm>
                <a:off x="18173" y="930"/>
                <a:ext cx="211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 userDrawn="1">
                <p:custDataLst>
                  <p:tags r:id="rId13"/>
                </p:custDataLst>
              </p:nvPr>
            </p:nvCxnSpPr>
            <p:spPr>
              <a:xfrm>
                <a:off x="18173" y="1022"/>
                <a:ext cx="211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 userDrawn="1">
                <p:custDataLst>
                  <p:tags r:id="rId14"/>
                </p:custDataLst>
              </p:nvPr>
            </p:nvCxnSpPr>
            <p:spPr>
              <a:xfrm>
                <a:off x="18173" y="1114"/>
                <a:ext cx="211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0A7182-D54E-2CFC-CCDF-1D4C9DF7230F}"/>
              </a:ext>
            </a:extLst>
          </p:cNvPr>
          <p:cNvGrpSpPr/>
          <p:nvPr/>
        </p:nvGrpSpPr>
        <p:grpSpPr>
          <a:xfrm>
            <a:off x="5590766" y="2967355"/>
            <a:ext cx="4791484" cy="929732"/>
            <a:chOff x="5590766" y="2967355"/>
            <a:chExt cx="4791484" cy="929732"/>
          </a:xfrm>
        </p:grpSpPr>
        <p:sp>
          <p:nvSpPr>
            <p:cNvPr id="104" name="文本框 103"/>
            <p:cNvSpPr txBox="1"/>
            <p:nvPr>
              <p:custDataLst>
                <p:tags r:id="rId8"/>
              </p:custDataLst>
            </p:nvPr>
          </p:nvSpPr>
          <p:spPr>
            <a:xfrm>
              <a:off x="6494780" y="3238501"/>
              <a:ext cx="3887470" cy="6585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单击此处输入你的正文，文字是您思想的提炼，请为了更好尽量言简意赅</a:t>
              </a:r>
            </a:p>
          </p:txBody>
        </p:sp>
        <p:sp>
          <p:nvSpPr>
            <p:cNvPr id="105" name="矩形: 圆角 25"/>
            <p:cNvSpPr/>
            <p:nvPr>
              <p:custDataLst>
                <p:tags r:id="rId9"/>
              </p:custDataLst>
            </p:nvPr>
          </p:nvSpPr>
          <p:spPr>
            <a:xfrm>
              <a:off x="5632450" y="3269615"/>
              <a:ext cx="854075" cy="3359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06" name="文本框 105"/>
            <p:cNvSpPr txBox="1"/>
            <p:nvPr>
              <p:custDataLst>
                <p:tags r:id="rId10"/>
              </p:custDataLst>
            </p:nvPr>
          </p:nvSpPr>
          <p:spPr>
            <a:xfrm>
              <a:off x="5590766" y="2967355"/>
              <a:ext cx="9380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02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B92D4E5-EB74-D83E-046E-3074A05D8EC4}"/>
              </a:ext>
            </a:extLst>
          </p:cNvPr>
          <p:cNvGrpSpPr/>
          <p:nvPr/>
        </p:nvGrpSpPr>
        <p:grpSpPr>
          <a:xfrm>
            <a:off x="6429029" y="4199255"/>
            <a:ext cx="4785071" cy="929731"/>
            <a:chOff x="6429029" y="4199255"/>
            <a:chExt cx="4785071" cy="929731"/>
          </a:xfrm>
        </p:grpSpPr>
        <p:sp>
          <p:nvSpPr>
            <p:cNvPr id="107" name="文本框 106"/>
            <p:cNvSpPr txBox="1"/>
            <p:nvPr>
              <p:custDataLst>
                <p:tags r:id="rId5"/>
              </p:custDataLst>
            </p:nvPr>
          </p:nvSpPr>
          <p:spPr>
            <a:xfrm>
              <a:off x="7326630" y="4470400"/>
              <a:ext cx="3887470" cy="6585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单击此处输入你的正文，文字是您思想的提炼，请为了更好尽量言简意赅</a:t>
              </a:r>
            </a:p>
          </p:txBody>
        </p:sp>
        <p:sp>
          <p:nvSpPr>
            <p:cNvPr id="108" name="矩形: 圆角 25"/>
            <p:cNvSpPr/>
            <p:nvPr>
              <p:custDataLst>
                <p:tags r:id="rId6"/>
              </p:custDataLst>
            </p:nvPr>
          </p:nvSpPr>
          <p:spPr>
            <a:xfrm>
              <a:off x="6464300" y="4501515"/>
              <a:ext cx="854075" cy="3359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09" name="文本框 108"/>
            <p:cNvSpPr txBox="1"/>
            <p:nvPr>
              <p:custDataLst>
                <p:tags r:id="rId7"/>
              </p:custDataLst>
            </p:nvPr>
          </p:nvSpPr>
          <p:spPr>
            <a:xfrm>
              <a:off x="6429029" y="4199255"/>
              <a:ext cx="92525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03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995C4FD-C37B-F2CD-82A5-1A8791D1E93A}"/>
              </a:ext>
            </a:extLst>
          </p:cNvPr>
          <p:cNvGrpSpPr/>
          <p:nvPr/>
        </p:nvGrpSpPr>
        <p:grpSpPr>
          <a:xfrm>
            <a:off x="4690110" y="1735455"/>
            <a:ext cx="4749800" cy="977900"/>
            <a:chOff x="4690110" y="1735455"/>
            <a:chExt cx="4749800" cy="977900"/>
          </a:xfrm>
        </p:grpSpPr>
        <p:sp>
          <p:nvSpPr>
            <p:cNvPr id="24" name="文本框 23"/>
            <p:cNvSpPr txBox="1"/>
            <p:nvPr>
              <p:custDataLst>
                <p:tags r:id="rId2"/>
              </p:custDataLst>
            </p:nvPr>
          </p:nvSpPr>
          <p:spPr>
            <a:xfrm>
              <a:off x="5552440" y="2006600"/>
              <a:ext cx="3887470" cy="7067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单击此处输入你的正文，文字是您思想的提炼，请为了更好尽量言简意赅</a:t>
              </a:r>
            </a:p>
          </p:txBody>
        </p:sp>
        <p:sp>
          <p:nvSpPr>
            <p:cNvPr id="26" name="矩形: 圆角 25"/>
            <p:cNvSpPr/>
            <p:nvPr>
              <p:custDataLst>
                <p:tags r:id="rId3"/>
              </p:custDataLst>
            </p:nvPr>
          </p:nvSpPr>
          <p:spPr>
            <a:xfrm>
              <a:off x="4690110" y="2037715"/>
              <a:ext cx="854075" cy="33591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4"/>
              </p:custDataLst>
            </p:nvPr>
          </p:nvSpPr>
          <p:spPr>
            <a:xfrm>
              <a:off x="4736591" y="1735455"/>
              <a:ext cx="7617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01</a:t>
              </a: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chemeClr val="accent1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6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演讲人：啊米米米米</a:t>
            </a:r>
          </a:p>
        </p:txBody>
      </p:sp>
      <p:sp>
        <p:nvSpPr>
          <p:cNvPr id="9" name="文本占位符 25"/>
          <p:cNvSpPr>
            <a:spLocks noGrp="1"/>
          </p:cNvSpPr>
          <p:nvPr>
            <p:ph type="title" idx="1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0">
                <a:latin typeface="+mj-ea"/>
                <a:ea typeface="+mj-ea"/>
                <a:sym typeface="+mn-lt"/>
              </a:rPr>
              <a:t>THANK  YOU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3033" y="691585"/>
            <a:ext cx="1816872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/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8" name="Oval 16"/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思源黑体 CN Normal" panose="020B0400000000000000" pitchFamily="34" charset="-122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思源黑体 CN Normal" panose="020B0400000000000000" pitchFamily="34" charset="-122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587306" y="653700"/>
            <a:ext cx="2039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思源黑体 CN Normal" panose="020B0400000000000000" pitchFamily="34" charset="-122"/>
                <a:sym typeface="+mn-lt"/>
              </a:rPr>
              <a:t>啊米米米米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7626792" y="853748"/>
            <a:ext cx="1866500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思源黑体 CN Normal" panose="020B0400000000000000" pitchFamily="34" charset="-122"/>
                <a:sym typeface="+mn-lt"/>
              </a:rPr>
              <a:t>MI MI</a:t>
            </a:r>
            <a:endParaRPr kumimoji="0" lang="en-US" altLang="zh-CN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定制设计师</a:t>
            </a: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57467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设计就业实战班学员</a:t>
            </a: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喜欢一切有趣有灵魂的事物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5918614" y="2379071"/>
            <a:ext cx="502342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欢迎扫码交流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+mn-ea"/>
              <a:cs typeface="思源黑体 CN Normal" panose="020B0400000000000000" pitchFamily="34" charset="-122"/>
              <a:sym typeface="+mn-lt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8"/>
            <a:ext cx="2354907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ea"/>
                <a:cs typeface="思源黑体 CN Normal" panose="020B0400000000000000" pitchFamily="34" charset="-122"/>
                <a:sym typeface="+mn-lt"/>
              </a:rPr>
              <a:t>Believeeee976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n-ea"/>
              <a:cs typeface="思源黑体 CN Normal" panose="020B0400000000000000" pitchFamily="34" charset="-122"/>
              <a:sym typeface="+mn-lt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+mn-ea"/>
              <a:cs typeface="思源黑体 CN Normal" panose="020B0400000000000000" pitchFamily="34" charset="-122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>
              <a:spcBef>
                <a:spcPts val="0"/>
              </a:spcBef>
              <a:buNone/>
            </a:pPr>
            <a:r>
              <a:rPr lang="zh-CN" altLang="en-US">
                <a:latin typeface="思源黑体 CN Normal" panose="020B0400000000000000" pitchFamily="34" charset="-122"/>
                <a:sym typeface="+mn-lt"/>
              </a:rPr>
              <a:t>目录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783C3EA-A002-5D4C-86FD-FDAD3A30998E}"/>
              </a:ext>
            </a:extLst>
          </p:cNvPr>
          <p:cNvGrpSpPr/>
          <p:nvPr/>
        </p:nvGrpSpPr>
        <p:grpSpPr>
          <a:xfrm>
            <a:off x="2989721" y="2793707"/>
            <a:ext cx="3034555" cy="646331"/>
            <a:chOff x="2379274" y="4769229"/>
            <a:chExt cx="3034555" cy="64633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594D3A5-AC10-1DD0-A448-2A4016BABE6F}"/>
                </a:ext>
              </a:extLst>
            </p:cNvPr>
            <p:cNvSpPr txBox="1"/>
            <p:nvPr/>
          </p:nvSpPr>
          <p:spPr>
            <a:xfrm>
              <a:off x="2379274" y="4769229"/>
              <a:ext cx="9012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+mj-ea"/>
                  <a:ea typeface="+mj-ea"/>
                </a:rPr>
                <a:t>01.</a:t>
              </a:r>
              <a:endParaRPr lang="zh-CN" altLang="en-US" sz="3600">
                <a:latin typeface="+mj-ea"/>
                <a:ea typeface="+mj-ea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38129AA-D27A-70EC-13FB-617A8B13C5D5}"/>
                </a:ext>
              </a:extLst>
            </p:cNvPr>
            <p:cNvSpPr txBox="1"/>
            <p:nvPr/>
          </p:nvSpPr>
          <p:spPr>
            <a:xfrm>
              <a:off x="3367405" y="4769229"/>
              <a:ext cx="204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accent1"/>
                  </a:solidFill>
                  <a:latin typeface="+mj-ea"/>
                  <a:ea typeface="+mj-ea"/>
                </a:rPr>
                <a:t>课程介绍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CA3C625-D543-ECC1-098F-775F35FD9CFA}"/>
              </a:ext>
            </a:extLst>
          </p:cNvPr>
          <p:cNvGrpSpPr/>
          <p:nvPr/>
        </p:nvGrpSpPr>
        <p:grpSpPr>
          <a:xfrm>
            <a:off x="6273144" y="2787818"/>
            <a:ext cx="3092741" cy="646331"/>
            <a:chOff x="2321088" y="4769229"/>
            <a:chExt cx="3092741" cy="64633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D8A370F-B9B5-6C5D-1813-05EDAA41ACC9}"/>
                </a:ext>
              </a:extLst>
            </p:cNvPr>
            <p:cNvSpPr txBox="1"/>
            <p:nvPr/>
          </p:nvSpPr>
          <p:spPr>
            <a:xfrm>
              <a:off x="2321088" y="4769229"/>
              <a:ext cx="1119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+mj-ea"/>
                  <a:ea typeface="+mj-ea"/>
                </a:rPr>
                <a:t>02</a:t>
              </a:r>
              <a:endParaRPr lang="zh-CN" altLang="en-US" sz="3600"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24D25D2-9E90-F6AB-03FE-DE51A7333503}"/>
                </a:ext>
              </a:extLst>
            </p:cNvPr>
            <p:cNvSpPr txBox="1"/>
            <p:nvPr/>
          </p:nvSpPr>
          <p:spPr>
            <a:xfrm>
              <a:off x="3367405" y="4769229"/>
              <a:ext cx="204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accent1"/>
                  </a:solidFill>
                  <a:latin typeface="+mj-ea"/>
                  <a:ea typeface="+mj-ea"/>
                </a:rPr>
                <a:t>课程堂规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A541A39-932F-069D-59D2-37DAC7274481}"/>
              </a:ext>
            </a:extLst>
          </p:cNvPr>
          <p:cNvGrpSpPr/>
          <p:nvPr/>
        </p:nvGrpSpPr>
        <p:grpSpPr>
          <a:xfrm>
            <a:off x="2989721" y="3874084"/>
            <a:ext cx="3034555" cy="646331"/>
            <a:chOff x="2379274" y="4769229"/>
            <a:chExt cx="3034555" cy="64633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07659A0-FE40-77E5-6155-3AAE53E06480}"/>
                </a:ext>
              </a:extLst>
            </p:cNvPr>
            <p:cNvSpPr txBox="1"/>
            <p:nvPr/>
          </p:nvSpPr>
          <p:spPr>
            <a:xfrm>
              <a:off x="2379274" y="4769229"/>
              <a:ext cx="9012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+mj-ea"/>
                  <a:ea typeface="+mj-ea"/>
                </a:rPr>
                <a:t>03.</a:t>
              </a:r>
              <a:endParaRPr lang="zh-CN" altLang="en-US" sz="3600">
                <a:latin typeface="+mj-ea"/>
                <a:ea typeface="+mj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7584DC7-88A1-4B22-4CE8-A4EAF87C0219}"/>
                </a:ext>
              </a:extLst>
            </p:cNvPr>
            <p:cNvSpPr txBox="1"/>
            <p:nvPr/>
          </p:nvSpPr>
          <p:spPr>
            <a:xfrm>
              <a:off x="3367405" y="4769229"/>
              <a:ext cx="204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accent1"/>
                  </a:solidFill>
                  <a:latin typeface="+mj-ea"/>
                  <a:ea typeface="+mj-ea"/>
                </a:rPr>
                <a:t>必须准备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9DD1D05-164E-BD73-D5EA-E950BAE982F8}"/>
              </a:ext>
            </a:extLst>
          </p:cNvPr>
          <p:cNvGrpSpPr/>
          <p:nvPr/>
        </p:nvGrpSpPr>
        <p:grpSpPr>
          <a:xfrm>
            <a:off x="6273144" y="3868195"/>
            <a:ext cx="3092741" cy="646331"/>
            <a:chOff x="2321088" y="4769229"/>
            <a:chExt cx="3092741" cy="64633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ED82444-7CFF-597B-C32E-39B21BA57EFD}"/>
                </a:ext>
              </a:extLst>
            </p:cNvPr>
            <p:cNvSpPr txBox="1"/>
            <p:nvPr/>
          </p:nvSpPr>
          <p:spPr>
            <a:xfrm>
              <a:off x="2321088" y="4769229"/>
              <a:ext cx="11191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latin typeface="+mj-ea"/>
                  <a:ea typeface="+mj-ea"/>
                </a:rPr>
                <a:t>04</a:t>
              </a:r>
              <a:endParaRPr lang="zh-CN" altLang="en-US" sz="3600"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FAE7509-0B59-9ADC-DE9C-DD2C3316E939}"/>
                </a:ext>
              </a:extLst>
            </p:cNvPr>
            <p:cNvSpPr txBox="1"/>
            <p:nvPr/>
          </p:nvSpPr>
          <p:spPr>
            <a:xfrm>
              <a:off x="3367405" y="4769229"/>
              <a:ext cx="20464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accent1"/>
                  </a:solidFill>
                  <a:latin typeface="+mj-ea"/>
                  <a:ea typeface="+mj-ea"/>
                </a:rPr>
                <a:t>注意事项</a:t>
              </a:r>
            </a:p>
          </p:txBody>
        </p:sp>
      </p:grp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540924" y="2185628"/>
            <a:ext cx="3110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啊米米米米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0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/>
        <p:txBody>
          <a:bodyPr/>
          <a:lstStyle/>
          <a:p>
            <a:r>
              <a:rPr altLang="zh-CN">
                <a:solidFill>
                  <a:schemeClr val="lt1"/>
                </a:solidFill>
                <a:latin typeface="+mj-ea"/>
                <a:ea typeface="+mj-ea"/>
                <a:sym typeface="+mn-lt"/>
              </a:rPr>
              <a:t>1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"/>
          </p:nvPr>
        </p:nvSpPr>
        <p:spPr/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课程介绍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9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课程内容</a:t>
            </a:r>
          </a:p>
        </p:txBody>
      </p:sp>
      <p:pic>
        <p:nvPicPr>
          <p:cNvPr id="5" name="图片 4" descr="QQ图片20230902154730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contrast="-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891" t="19130"/>
          <a:stretch>
            <a:fillRect/>
          </a:stretch>
        </p:blipFill>
        <p:spPr>
          <a:xfrm>
            <a:off x="809625" y="3033395"/>
            <a:ext cx="5519420" cy="348424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1046480" y="1296035"/>
            <a:ext cx="3201670" cy="1866265"/>
            <a:chOff x="1648" y="2041"/>
            <a:chExt cx="5042" cy="2939"/>
          </a:xfrm>
        </p:grpSpPr>
        <p:sp>
          <p:nvSpPr>
            <p:cNvPr id="16" name="矩形: 圆角 21"/>
            <p:cNvSpPr/>
            <p:nvPr>
              <p:custDataLst>
                <p:tags r:id="rId12"/>
              </p:custDataLst>
            </p:nvPr>
          </p:nvSpPr>
          <p:spPr>
            <a:xfrm>
              <a:off x="2859" y="2964"/>
              <a:ext cx="3831" cy="14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90500" dist="101600" dir="2700000" sx="98000" sy="98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pic>
          <p:nvPicPr>
            <p:cNvPr id="12" name="图片 11" descr="QQ图片2023090215475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648" y="2041"/>
              <a:ext cx="2939" cy="2939"/>
            </a:xfrm>
            <a:prstGeom prst="rect">
              <a:avLst/>
            </a:prstGeom>
          </p:spPr>
        </p:pic>
        <p:sp>
          <p:nvSpPr>
            <p:cNvPr id="17" name="文本框 7"/>
            <p:cNvSpPr txBox="1"/>
            <p:nvPr>
              <p:custDataLst>
                <p:tags r:id="rId13"/>
              </p:custDataLst>
            </p:nvPr>
          </p:nvSpPr>
          <p:spPr>
            <a:xfrm>
              <a:off x="4174" y="3314"/>
              <a:ext cx="2315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课程内容</a:t>
              </a:r>
            </a:p>
          </p:txBody>
        </p:sp>
        <p:sp>
          <p:nvSpPr>
            <p:cNvPr id="15" name="文本框 9218"/>
            <p:cNvSpPr txBox="1"/>
            <p:nvPr>
              <p:custDataLst>
                <p:tags r:id="rId14"/>
              </p:custDataLst>
            </p:nvPr>
          </p:nvSpPr>
          <p:spPr>
            <a:xfrm>
              <a:off x="2378" y="2785"/>
              <a:ext cx="147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01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2470" y="1296670"/>
            <a:ext cx="3201670" cy="1866265"/>
            <a:chOff x="7122" y="2042"/>
            <a:chExt cx="5042" cy="2939"/>
          </a:xfrm>
        </p:grpSpPr>
        <p:sp>
          <p:nvSpPr>
            <p:cNvPr id="30" name="矩形: 圆角 21"/>
            <p:cNvSpPr/>
            <p:nvPr>
              <p:custDataLst>
                <p:tags r:id="rId9"/>
              </p:custDataLst>
            </p:nvPr>
          </p:nvSpPr>
          <p:spPr>
            <a:xfrm>
              <a:off x="8333" y="2965"/>
              <a:ext cx="3831" cy="142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190500" dist="101600" dir="2700000" sx="98000" sy="98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31" name="文本框 7"/>
            <p:cNvSpPr txBox="1"/>
            <p:nvPr>
              <p:custDataLst>
                <p:tags r:id="rId10"/>
              </p:custDataLst>
            </p:nvPr>
          </p:nvSpPr>
          <p:spPr>
            <a:xfrm>
              <a:off x="9648" y="3315"/>
              <a:ext cx="2315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课程内容</a:t>
              </a:r>
            </a:p>
          </p:txBody>
        </p:sp>
        <p:pic>
          <p:nvPicPr>
            <p:cNvPr id="32" name="图片 31" descr="QQ图片2023090215475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7122" y="2042"/>
              <a:ext cx="2939" cy="2939"/>
            </a:xfrm>
            <a:prstGeom prst="rect">
              <a:avLst/>
            </a:prstGeom>
          </p:spPr>
        </p:pic>
        <p:sp>
          <p:nvSpPr>
            <p:cNvPr id="33" name="文本框 9218"/>
            <p:cNvSpPr txBox="1"/>
            <p:nvPr>
              <p:custDataLst>
                <p:tags r:id="rId11"/>
              </p:custDataLst>
            </p:nvPr>
          </p:nvSpPr>
          <p:spPr>
            <a:xfrm>
              <a:off x="7738" y="2786"/>
              <a:ext cx="147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>
                  <a:solidFill>
                    <a:schemeClr val="accent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02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70825" y="1296035"/>
            <a:ext cx="3201670" cy="1866265"/>
            <a:chOff x="12395" y="2041"/>
            <a:chExt cx="5042" cy="2939"/>
          </a:xfrm>
        </p:grpSpPr>
        <p:sp>
          <p:nvSpPr>
            <p:cNvPr id="40" name="矩形: 圆角 21"/>
            <p:cNvSpPr/>
            <p:nvPr>
              <p:custDataLst>
                <p:tags r:id="rId6"/>
              </p:custDataLst>
            </p:nvPr>
          </p:nvSpPr>
          <p:spPr>
            <a:xfrm>
              <a:off x="13606" y="2964"/>
              <a:ext cx="3831" cy="142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190500" dist="101600" dir="2700000" sx="98000" sy="98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41" name="文本框 7"/>
            <p:cNvSpPr txBox="1"/>
            <p:nvPr>
              <p:custDataLst>
                <p:tags r:id="rId7"/>
              </p:custDataLst>
            </p:nvPr>
          </p:nvSpPr>
          <p:spPr>
            <a:xfrm>
              <a:off x="14921" y="3314"/>
              <a:ext cx="2315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n-ea"/>
                  <a:cs typeface="思源黑体 CN Normal" panose="020B0400000000000000" pitchFamily="34" charset="-122"/>
                  <a:sym typeface="+mn-lt"/>
                </a:rPr>
                <a:t>课程内容</a:t>
              </a:r>
            </a:p>
          </p:txBody>
        </p:sp>
        <p:pic>
          <p:nvPicPr>
            <p:cNvPr id="42" name="图片 41" descr="QQ图片2023090215475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2395" y="2041"/>
              <a:ext cx="2939" cy="2939"/>
            </a:xfrm>
            <a:prstGeom prst="rect">
              <a:avLst/>
            </a:prstGeom>
          </p:spPr>
        </p:pic>
        <p:sp>
          <p:nvSpPr>
            <p:cNvPr id="43" name="文本框 9218"/>
            <p:cNvSpPr txBox="1"/>
            <p:nvPr>
              <p:custDataLst>
                <p:tags r:id="rId8"/>
              </p:custDataLst>
            </p:nvPr>
          </p:nvSpPr>
          <p:spPr>
            <a:xfrm>
              <a:off x="13049" y="2785"/>
              <a:ext cx="147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4000">
                  <a:solidFill>
                    <a:schemeClr val="accent3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03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29045" y="2854325"/>
            <a:ext cx="4965065" cy="3241675"/>
            <a:chOff x="9967" y="4495"/>
            <a:chExt cx="7819" cy="5105"/>
          </a:xfrm>
        </p:grpSpPr>
        <p:sp>
          <p:nvSpPr>
            <p:cNvPr id="47" name="矩形: 圆角 21"/>
            <p:cNvSpPr/>
            <p:nvPr>
              <p:custDataLst>
                <p:tags r:id="rId2"/>
              </p:custDataLst>
            </p:nvPr>
          </p:nvSpPr>
          <p:spPr>
            <a:xfrm>
              <a:off x="9967" y="5525"/>
              <a:ext cx="7466" cy="4075"/>
            </a:xfrm>
            <a:prstGeom prst="round2Diag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9" name="文本框 8"/>
            <p:cNvSpPr txBox="1"/>
            <p:nvPr>
              <p:custDataLst>
                <p:tags r:id="rId3"/>
              </p:custDataLst>
            </p:nvPr>
          </p:nvSpPr>
          <p:spPr>
            <a:xfrm>
              <a:off x="10657" y="6042"/>
              <a:ext cx="3181" cy="803"/>
            </a:xfrm>
            <a:prstGeom prst="round2Diag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50" name="文本框 7"/>
            <p:cNvSpPr txBox="1"/>
            <p:nvPr>
              <p:custDataLst>
                <p:tags r:id="rId4"/>
              </p:custDataLst>
            </p:nvPr>
          </p:nvSpPr>
          <p:spPr>
            <a:xfrm>
              <a:off x="10502" y="7137"/>
              <a:ext cx="6110" cy="17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单击此处输入你的正文，文字是您思想的提炼，为了最终演示发布的良好效果，请尽量言简意赅的阐述观点。</a:t>
              </a:r>
            </a:p>
          </p:txBody>
        </p:sp>
        <p:pic>
          <p:nvPicPr>
            <p:cNvPr id="51" name="图片 5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15916" y="4495"/>
              <a:ext cx="1870" cy="181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462989167"/>
              </p:ext>
            </p:extLst>
          </p:nvPr>
        </p:nvGraphicFramePr>
        <p:xfrm>
          <a:off x="814070" y="1758315"/>
          <a:ext cx="5226050" cy="3919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" name="文本占位符 19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考核标准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169025" y="1846222"/>
            <a:ext cx="5092065" cy="3342363"/>
            <a:chOff x="6169025" y="1846222"/>
            <a:chExt cx="5092065" cy="3342363"/>
          </a:xfrm>
        </p:grpSpPr>
        <p:sp>
          <p:nvSpPr>
            <p:cNvPr id="8" name="矩形: 圆角 21"/>
            <p:cNvSpPr/>
            <p:nvPr>
              <p:custDataLst>
                <p:tags r:id="rId4"/>
              </p:custDataLst>
            </p:nvPr>
          </p:nvSpPr>
          <p:spPr>
            <a:xfrm>
              <a:off x="6169025" y="1988185"/>
              <a:ext cx="5092065" cy="3200400"/>
            </a:xfrm>
            <a:prstGeom prst="roundRect">
              <a:avLst/>
            </a:prstGeom>
            <a:noFill/>
            <a:ln w="19050">
              <a:solidFill>
                <a:schemeClr val="accent1"/>
              </a:solidFill>
            </a:ln>
            <a:effectLst>
              <a:outerShdw blurRad="190500" dist="101600" dir="2700000" sx="98000" sy="98000" algn="tl" rotWithShape="0">
                <a:schemeClr val="accent3">
                  <a:alpha val="2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3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9" name="矩形: 圆角 22"/>
            <p:cNvSpPr/>
            <p:nvPr>
              <p:custDataLst>
                <p:tags r:id="rId5"/>
              </p:custDataLst>
            </p:nvPr>
          </p:nvSpPr>
          <p:spPr>
            <a:xfrm>
              <a:off x="6423926" y="1846222"/>
              <a:ext cx="2202382" cy="47809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609AF8"/>
                </a:gs>
                <a:gs pos="75000">
                  <a:srgbClr val="2D68F8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sp>
          <p:nvSpPr>
            <p:cNvPr id="10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6498219" y="1846223"/>
              <a:ext cx="2019804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</p:grpSp>
      <p:pic>
        <p:nvPicPr>
          <p:cNvPr id="3" name="图片 2" descr="QQ图片20230902162358"/>
          <p:cNvPicPr>
            <a:picLocks noChangeAspect="1"/>
          </p:cNvPicPr>
          <p:nvPr/>
        </p:nvPicPr>
        <p:blipFill>
          <a:blip r:embed="rId9"/>
          <a:srcRect l="14059" t="7232" r="15493" b="13466"/>
          <a:stretch>
            <a:fillRect/>
          </a:stretch>
        </p:blipFill>
        <p:spPr>
          <a:xfrm>
            <a:off x="8870315" y="3205480"/>
            <a:ext cx="2834640" cy="3191510"/>
          </a:xfrm>
          <a:prstGeom prst="rect">
            <a:avLst/>
          </a:prstGeom>
        </p:spPr>
      </p:pic>
      <p:sp>
        <p:nvSpPr>
          <p:cNvPr id="12" name="文本框 7"/>
          <p:cNvSpPr txBox="1"/>
          <p:nvPr>
            <p:custDataLst>
              <p:tags r:id="rId2"/>
            </p:custDataLst>
          </p:nvPr>
        </p:nvSpPr>
        <p:spPr>
          <a:xfrm>
            <a:off x="6632575" y="2796210"/>
            <a:ext cx="331216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  <a:effectLst/>
                <a:latin typeface="+mn-ea"/>
                <a:cs typeface="思源黑体 CN Normal" panose="020B0400000000000000" pitchFamily="34" charset="-122"/>
                <a:sym typeface="+mn-lt"/>
              </a:rPr>
              <a:t>单击此处输入你的正文，文字是您思想的提炼，请尽量言简意赅的阐述观点</a:t>
            </a:r>
          </a:p>
        </p:txBody>
      </p:sp>
      <p:sp>
        <p:nvSpPr>
          <p:cNvPr id="15" name="文本框 7"/>
          <p:cNvSpPr txBox="1"/>
          <p:nvPr>
            <p:custDataLst>
              <p:tags r:id="rId3"/>
            </p:custDataLst>
          </p:nvPr>
        </p:nvSpPr>
        <p:spPr>
          <a:xfrm>
            <a:off x="6632575" y="3898265"/>
            <a:ext cx="331216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fontAlgn="auto">
              <a:lnSpc>
                <a:spcPct val="120000"/>
              </a:lnSpc>
            </a:pPr>
            <a:r>
              <a:rPr lang="zh-CN" altLang="en-US">
                <a:solidFill>
                  <a:schemeClr val="accent1"/>
                </a:solidFill>
                <a:effectLst/>
                <a:latin typeface="+mn-ea"/>
                <a:cs typeface="思源黑体 CN Normal" panose="020B0400000000000000" pitchFamily="34" charset="-122"/>
                <a:sym typeface="+mn-lt"/>
              </a:rPr>
              <a:t>单击此处输入你的正文，文字是您思想的提炼，请尽量言简意赅的阐述观点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754495" y="3862705"/>
            <a:ext cx="2988000" cy="0"/>
          </a:xfrm>
          <a:prstGeom prst="line">
            <a:avLst/>
          </a:prstGeom>
          <a:ln w="635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6754495" y="2537460"/>
            <a:ext cx="2977515" cy="133350"/>
            <a:chOff x="10673" y="5639"/>
            <a:chExt cx="4689" cy="210"/>
          </a:xfrm>
          <a:solidFill>
            <a:schemeClr val="accent4"/>
          </a:solidFill>
        </p:grpSpPr>
        <p:sp>
          <p:nvSpPr>
            <p:cNvPr id="25" name="平行四边形 24"/>
            <p:cNvSpPr/>
            <p:nvPr/>
          </p:nvSpPr>
          <p:spPr>
            <a:xfrm>
              <a:off x="10673" y="5639"/>
              <a:ext cx="211" cy="211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pitchFamily="34" charset="-122"/>
              </a:endParaRPr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10884" y="5639"/>
              <a:ext cx="211" cy="211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pitchFamily="34" charset="-122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11095" y="5639"/>
              <a:ext cx="211" cy="211"/>
            </a:xfrm>
            <a:prstGeom prst="parallelogram">
              <a:avLst/>
            </a:prstGeom>
            <a:grp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Normal" panose="020B0400000000000000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1492" y="5744"/>
              <a:ext cx="3870" cy="0"/>
            </a:xfrm>
            <a:prstGeom prst="lin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altLang="zh-CN">
                <a:latin typeface="+mj-ea"/>
                <a:ea typeface="+mj-ea"/>
                <a:sym typeface="+mn-lt"/>
              </a:rPr>
              <a:t>2</a:t>
            </a:r>
          </a:p>
        </p:txBody>
      </p:sp>
      <p:sp>
        <p:nvSpPr>
          <p:cNvPr id="11" name="文本占位符 11"/>
          <p:cNvSpPr>
            <a:spLocks noGrp="1"/>
          </p:cNvSpPr>
          <p:nvPr>
            <p:ph type="title" idx="1"/>
          </p:nvPr>
        </p:nvSpPr>
        <p:spPr/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课堂常规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4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课前常规</a:t>
            </a:r>
          </a:p>
        </p:txBody>
      </p:sp>
      <p:sp>
        <p:nvSpPr>
          <p:cNvPr id="30" name="矩形: 圆角 1"/>
          <p:cNvSpPr/>
          <p:nvPr/>
        </p:nvSpPr>
        <p:spPr>
          <a:xfrm>
            <a:off x="783482" y="1828800"/>
            <a:ext cx="8557391" cy="3392905"/>
          </a:xfrm>
          <a:prstGeom prst="roundRect">
            <a:avLst>
              <a:gd name="adj" fmla="val 12393"/>
            </a:avLst>
          </a:prstGeom>
          <a:solidFill>
            <a:schemeClr val="accent1"/>
          </a:solidFill>
          <a:ln>
            <a:noFill/>
          </a:ln>
          <a:effectLst>
            <a:outerShdw blurRad="190500" dist="254000" dir="2700000" sx="98000" sy="98000" algn="tl" rotWithShape="0">
              <a:srgbClr val="2D68F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346" y="2212590"/>
            <a:ext cx="1896326" cy="2208589"/>
            <a:chOff x="994346" y="2212590"/>
            <a:chExt cx="1896326" cy="2208589"/>
          </a:xfrm>
        </p:grpSpPr>
        <p:sp>
          <p:nvSpPr>
            <p:cNvPr id="36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4"/>
              </p:custDataLst>
            </p:nvPr>
          </p:nvSpPr>
          <p:spPr>
            <a:xfrm>
              <a:off x="994346" y="2212590"/>
              <a:ext cx="1014927" cy="799436"/>
            </a:xfrm>
            <a:prstGeom prst="rect">
              <a:avLst/>
            </a:prstGeom>
            <a:noFill/>
          </p:spPr>
          <p:txBody>
            <a:bodyPr wrap="square" rtlCol="0" anchor="ctr">
              <a:normAutofit fontScale="97500"/>
            </a:bodyPr>
            <a:lstStyle/>
            <a:p>
              <a:pPr algn="ctr"/>
              <a:r>
                <a:rPr lang="en-US" sz="4000" spc="30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01</a:t>
              </a:r>
            </a:p>
          </p:txBody>
        </p:sp>
        <p:sp>
          <p:nvSpPr>
            <p:cNvPr id="34" name="文本框 21"/>
            <p:cNvSpPr txBox="1"/>
            <p:nvPr/>
          </p:nvSpPr>
          <p:spPr>
            <a:xfrm>
              <a:off x="1021775" y="2933314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35" name="文本框 22"/>
            <p:cNvSpPr txBox="1"/>
            <p:nvPr/>
          </p:nvSpPr>
          <p:spPr>
            <a:xfrm>
              <a:off x="1021775" y="3333424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单击此处输入你的正文，请尽量言简意赅。</a:t>
              </a:r>
            </a:p>
          </p:txBody>
        </p:sp>
      </p:grpSp>
      <p:pic>
        <p:nvPicPr>
          <p:cNvPr id="39" name="图片 38" descr="卡通人物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946" y="1179095"/>
            <a:ext cx="4899801" cy="534202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72852" y="2212590"/>
            <a:ext cx="1896326" cy="2208589"/>
            <a:chOff x="3472852" y="2212590"/>
            <a:chExt cx="1896326" cy="2208589"/>
          </a:xfrm>
        </p:grpSpPr>
        <p:sp>
          <p:nvSpPr>
            <p:cNvPr id="43" name="文本框 21"/>
            <p:cNvSpPr txBox="1"/>
            <p:nvPr/>
          </p:nvSpPr>
          <p:spPr>
            <a:xfrm>
              <a:off x="3500281" y="2933314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44" name="文本框 22"/>
            <p:cNvSpPr txBox="1"/>
            <p:nvPr/>
          </p:nvSpPr>
          <p:spPr>
            <a:xfrm>
              <a:off x="3500281" y="3333424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单击此处输入你的正文，请尽量言简意赅。</a:t>
              </a:r>
            </a:p>
          </p:txBody>
        </p:sp>
        <p:sp>
          <p:nvSpPr>
            <p:cNvPr id="45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3"/>
              </p:custDataLst>
            </p:nvPr>
          </p:nvSpPr>
          <p:spPr>
            <a:xfrm>
              <a:off x="3472852" y="2212590"/>
              <a:ext cx="1014927" cy="79943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4000" spc="3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02</a:t>
              </a:r>
              <a:endParaRPr lang="en-US" sz="4000" spc="3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71673" y="2212590"/>
            <a:ext cx="1896326" cy="2208589"/>
            <a:chOff x="6071673" y="2212590"/>
            <a:chExt cx="1896326" cy="2208589"/>
          </a:xfrm>
        </p:grpSpPr>
        <p:sp>
          <p:nvSpPr>
            <p:cNvPr id="47" name="文本框 21"/>
            <p:cNvSpPr txBox="1"/>
            <p:nvPr/>
          </p:nvSpPr>
          <p:spPr>
            <a:xfrm>
              <a:off x="6099102" y="2933314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48" name="文本框 22"/>
            <p:cNvSpPr txBox="1"/>
            <p:nvPr/>
          </p:nvSpPr>
          <p:spPr>
            <a:xfrm>
              <a:off x="6099102" y="3333424"/>
              <a:ext cx="1868897" cy="1087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单击此处输入你的正文，请尽量言简意赅。</a:t>
              </a:r>
            </a:p>
          </p:txBody>
        </p:sp>
        <p:sp>
          <p:nvSpPr>
            <p:cNvPr id="49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2"/>
              </p:custDataLst>
            </p:nvPr>
          </p:nvSpPr>
          <p:spPr>
            <a:xfrm>
              <a:off x="6071673" y="2212590"/>
              <a:ext cx="1014927" cy="799436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US" sz="4000" spc="30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  <a:sym typeface="+mn-lt"/>
                </a:rPr>
                <a:t>03</a:t>
              </a:r>
              <a:endParaRPr lang="en-US" sz="4000" spc="300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3"/>
          <p:cNvSpPr>
            <a:spLocks noGrp="1"/>
          </p:cNvSpPr>
          <p:nvPr>
            <p:ph type="body" sz="quarter" idx="17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课后常规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8F5D2FE-9FCE-0DA6-EF7C-4D862B3BE903}"/>
              </a:ext>
            </a:extLst>
          </p:cNvPr>
          <p:cNvGrpSpPr/>
          <p:nvPr/>
        </p:nvGrpSpPr>
        <p:grpSpPr>
          <a:xfrm>
            <a:off x="1155065" y="1443990"/>
            <a:ext cx="9409430" cy="1266825"/>
            <a:chOff x="1155065" y="1443990"/>
            <a:chExt cx="9409430" cy="1266825"/>
          </a:xfrm>
        </p:grpSpPr>
        <p:sp>
          <p:nvSpPr>
            <p:cNvPr id="49" name="文本框 6"/>
            <p:cNvSpPr txBox="1"/>
            <p:nvPr>
              <p:custDataLst>
                <p:tags r:id="rId19"/>
              </p:custDataLst>
            </p:nvPr>
          </p:nvSpPr>
          <p:spPr>
            <a:xfrm>
              <a:off x="1155065" y="1443990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accent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50" name="文本框 7"/>
            <p:cNvSpPr txBox="1"/>
            <p:nvPr>
              <p:custDataLst>
                <p:tags r:id="rId20"/>
              </p:custDataLst>
            </p:nvPr>
          </p:nvSpPr>
          <p:spPr>
            <a:xfrm>
              <a:off x="1155065" y="1955165"/>
              <a:ext cx="9409430" cy="7556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accent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单击此处输入你的正文，文字是您思想的提炼，为了最终演示发布的良好效果，请尽量言简意赅的阐述观点；根据需要可酌情增减文字，以便观者可以准确理解您所传达的信息。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006725" y="1646555"/>
              <a:ext cx="355600" cy="75565"/>
              <a:chOff x="4656548" y="3435277"/>
              <a:chExt cx="228971" cy="48802"/>
            </a:xfrm>
            <a:gradFill>
              <a:gsLst>
                <a:gs pos="0">
                  <a:schemeClr val="accent4"/>
                </a:gs>
                <a:gs pos="75000">
                  <a:schemeClr val="accent3"/>
                </a:gs>
              </a:gsLst>
              <a:lin ang="5400000" scaled="1"/>
            </a:gradFill>
          </p:grpSpPr>
          <p:sp>
            <p:nvSpPr>
              <p:cNvPr id="53" name="流程图: 接点 52"/>
              <p:cNvSpPr/>
              <p:nvPr>
                <p:custDataLst>
                  <p:tags r:id="rId22"/>
                </p:custDataLst>
              </p:nvPr>
            </p:nvSpPr>
            <p:spPr>
              <a:xfrm>
                <a:off x="4656548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accent1"/>
                  </a:solidFill>
                  <a:cs typeface="思源黑体 CN Normal" panose="020B0400000000000000" pitchFamily="34" charset="-122"/>
                  <a:sym typeface="+mn-lt"/>
                </a:endParaRPr>
              </a:p>
            </p:txBody>
          </p:sp>
          <p:sp>
            <p:nvSpPr>
              <p:cNvPr id="54" name="流程图: 接点 53"/>
              <p:cNvSpPr/>
              <p:nvPr>
                <p:custDataLst>
                  <p:tags r:id="rId23"/>
                </p:custDataLst>
              </p:nvPr>
            </p:nvSpPr>
            <p:spPr>
              <a:xfrm>
                <a:off x="4836717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accent1"/>
                  </a:solidFill>
                  <a:cs typeface="思源黑体 CN Normal" panose="020B0400000000000000" pitchFamily="34" charset="-122"/>
                  <a:sym typeface="+mn-lt"/>
                </a:endParaRPr>
              </a:p>
            </p:txBody>
          </p:sp>
          <p:sp>
            <p:nvSpPr>
              <p:cNvPr id="55" name="流程图: 接点 54"/>
              <p:cNvSpPr/>
              <p:nvPr>
                <p:custDataLst>
                  <p:tags r:id="rId24"/>
                </p:custDataLst>
              </p:nvPr>
            </p:nvSpPr>
            <p:spPr>
              <a:xfrm>
                <a:off x="4746633" y="3435277"/>
                <a:ext cx="48802" cy="48802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accent1"/>
                  </a:solidFill>
                  <a:cs typeface="思源黑体 CN Normal" panose="020B0400000000000000" pitchFamily="34" charset="-122"/>
                  <a:sym typeface="+mn-lt"/>
                </a:endParaRPr>
              </a:p>
            </p:txBody>
          </p:sp>
        </p:grpSp>
        <p:cxnSp>
          <p:nvCxnSpPr>
            <p:cNvPr id="52" name="直接连接符 51"/>
            <p:cNvCxnSpPr/>
            <p:nvPr>
              <p:custDataLst>
                <p:tags r:id="rId21"/>
              </p:custDataLst>
            </p:nvPr>
          </p:nvCxnSpPr>
          <p:spPr>
            <a:xfrm>
              <a:off x="1240155" y="1921510"/>
              <a:ext cx="25908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5F5CAEC-0F70-B15B-ECF4-7F6B3DB1C87D}"/>
              </a:ext>
            </a:extLst>
          </p:cNvPr>
          <p:cNvGrpSpPr/>
          <p:nvPr/>
        </p:nvGrpSpPr>
        <p:grpSpPr>
          <a:xfrm>
            <a:off x="1240155" y="2944495"/>
            <a:ext cx="2355850" cy="3216910"/>
            <a:chOff x="1240155" y="2944495"/>
            <a:chExt cx="2355850" cy="3216910"/>
          </a:xfrm>
        </p:grpSpPr>
        <p:sp>
          <p:nvSpPr>
            <p:cNvPr id="36" name="矩形: 圆角 21"/>
            <p:cNvSpPr/>
            <p:nvPr>
              <p:custDataLst>
                <p:tags r:id="rId14"/>
              </p:custDataLst>
            </p:nvPr>
          </p:nvSpPr>
          <p:spPr>
            <a:xfrm>
              <a:off x="1240155" y="2944495"/>
              <a:ext cx="2355850" cy="238506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6" name="文本框 9"/>
            <p:cNvSpPr txBox="1"/>
            <p:nvPr>
              <p:custDataLst>
                <p:tags r:id="rId15"/>
              </p:custDataLst>
            </p:nvPr>
          </p:nvSpPr>
          <p:spPr>
            <a:xfrm>
              <a:off x="1319115" y="3107059"/>
              <a:ext cx="1075251" cy="47580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4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01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6"/>
            <a:srcRect l="36102" t="18723" r="32731"/>
            <a:stretch>
              <a:fillRect/>
            </a:stretch>
          </p:blipFill>
          <p:spPr>
            <a:xfrm flipH="1">
              <a:off x="1849120" y="5321300"/>
              <a:ext cx="909320" cy="840105"/>
            </a:xfrm>
            <a:prstGeom prst="rect">
              <a:avLst/>
            </a:prstGeom>
          </p:spPr>
        </p:pic>
        <p:sp>
          <p:nvSpPr>
            <p:cNvPr id="59" name="文本框 21"/>
            <p:cNvSpPr txBox="1"/>
            <p:nvPr>
              <p:custDataLst>
                <p:tags r:id="rId17"/>
              </p:custDataLst>
            </p:nvPr>
          </p:nvSpPr>
          <p:spPr>
            <a:xfrm>
              <a:off x="1478975" y="3697854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60" name="文本框 22"/>
            <p:cNvSpPr txBox="1"/>
            <p:nvPr>
              <p:custDataLst>
                <p:tags r:id="rId18"/>
              </p:custDataLst>
            </p:nvPr>
          </p:nvSpPr>
          <p:spPr>
            <a:xfrm>
              <a:off x="1478975" y="4097964"/>
              <a:ext cx="1868897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146D587-CD3F-3E7E-5605-EA9E7F198816}"/>
              </a:ext>
            </a:extLst>
          </p:cNvPr>
          <p:cNvGrpSpPr/>
          <p:nvPr/>
        </p:nvGrpSpPr>
        <p:grpSpPr>
          <a:xfrm>
            <a:off x="3757930" y="2943860"/>
            <a:ext cx="2355850" cy="3301365"/>
            <a:chOff x="3757930" y="2943860"/>
            <a:chExt cx="2355850" cy="3301365"/>
          </a:xfrm>
        </p:grpSpPr>
        <p:sp>
          <p:nvSpPr>
            <p:cNvPr id="47" name="矩形: 圆角 21"/>
            <p:cNvSpPr/>
            <p:nvPr>
              <p:custDataLst>
                <p:tags r:id="rId9"/>
              </p:custDataLst>
            </p:nvPr>
          </p:nvSpPr>
          <p:spPr>
            <a:xfrm>
              <a:off x="3757930" y="2943860"/>
              <a:ext cx="2355850" cy="237553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6"/>
            <a:srcRect t="14202" r="66798"/>
            <a:stretch>
              <a:fillRect/>
            </a:stretch>
          </p:blipFill>
          <p:spPr>
            <a:xfrm flipH="1">
              <a:off x="4349115" y="5351145"/>
              <a:ext cx="976630" cy="894080"/>
            </a:xfrm>
            <a:prstGeom prst="rect">
              <a:avLst/>
            </a:prstGeom>
          </p:spPr>
        </p:pic>
        <p:sp>
          <p:nvSpPr>
            <p:cNvPr id="61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3926425" y="3107694"/>
              <a:ext cx="1075251" cy="47580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4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02</a:t>
              </a:r>
            </a:p>
          </p:txBody>
        </p:sp>
        <p:sp>
          <p:nvSpPr>
            <p:cNvPr id="62" name="文本框 21"/>
            <p:cNvSpPr txBox="1"/>
            <p:nvPr>
              <p:custDataLst>
                <p:tags r:id="rId12"/>
              </p:custDataLst>
            </p:nvPr>
          </p:nvSpPr>
          <p:spPr>
            <a:xfrm>
              <a:off x="3999925" y="3698489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63" name="文本框 22"/>
            <p:cNvSpPr txBox="1"/>
            <p:nvPr>
              <p:custDataLst>
                <p:tags r:id="rId13"/>
              </p:custDataLst>
            </p:nvPr>
          </p:nvSpPr>
          <p:spPr>
            <a:xfrm>
              <a:off x="4010720" y="4098599"/>
              <a:ext cx="1868897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F73278-7DAC-0AD5-6440-934442424970}"/>
              </a:ext>
            </a:extLst>
          </p:cNvPr>
          <p:cNvGrpSpPr/>
          <p:nvPr/>
        </p:nvGrpSpPr>
        <p:grpSpPr>
          <a:xfrm>
            <a:off x="6275705" y="2943860"/>
            <a:ext cx="2355850" cy="3301365"/>
            <a:chOff x="6275705" y="2943860"/>
            <a:chExt cx="2355850" cy="3301365"/>
          </a:xfrm>
        </p:grpSpPr>
        <p:sp>
          <p:nvSpPr>
            <p:cNvPr id="48" name="矩形: 圆角 21"/>
            <p:cNvSpPr/>
            <p:nvPr>
              <p:custDataLst>
                <p:tags r:id="rId4"/>
              </p:custDataLst>
            </p:nvPr>
          </p:nvSpPr>
          <p:spPr>
            <a:xfrm>
              <a:off x="6275705" y="2943860"/>
              <a:ext cx="2355850" cy="238633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254000" dir="2700000" sx="98000" sy="98000" algn="tl" rotWithShape="0">
                <a:srgbClr val="2D68F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6"/>
            <a:srcRect l="72787" r="2542"/>
            <a:stretch>
              <a:fillRect/>
            </a:stretch>
          </p:blipFill>
          <p:spPr>
            <a:xfrm>
              <a:off x="7113270" y="5051425"/>
              <a:ext cx="831850" cy="1193800"/>
            </a:xfrm>
            <a:prstGeom prst="rect">
              <a:avLst/>
            </a:prstGeom>
          </p:spPr>
        </p:pic>
        <p:sp>
          <p:nvSpPr>
            <p:cNvPr id="64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6436580" y="3108329"/>
              <a:ext cx="1075251" cy="47580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4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03</a:t>
              </a:r>
            </a:p>
          </p:txBody>
        </p:sp>
        <p:sp>
          <p:nvSpPr>
            <p:cNvPr id="65" name="文本框 21"/>
            <p:cNvSpPr txBox="1"/>
            <p:nvPr>
              <p:custDataLst>
                <p:tags r:id="rId7"/>
              </p:custDataLst>
            </p:nvPr>
          </p:nvSpPr>
          <p:spPr>
            <a:xfrm>
              <a:off x="6520875" y="3699124"/>
              <a:ext cx="16033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>
                  <a:solidFill>
                    <a:schemeClr val="bg1"/>
                  </a:solidFill>
                  <a:latin typeface="+mj-ea"/>
                  <a:ea typeface="+mj-ea"/>
                  <a:cs typeface="思源黑体 CN Normal" panose="020B0400000000000000" pitchFamily="34" charset="-122"/>
                  <a:sym typeface="+mn-lt"/>
                </a:rPr>
                <a:t>关键词内容</a:t>
              </a:r>
            </a:p>
          </p:txBody>
        </p:sp>
        <p:sp>
          <p:nvSpPr>
            <p:cNvPr id="66" name="文本框 22"/>
            <p:cNvSpPr txBox="1"/>
            <p:nvPr>
              <p:custDataLst>
                <p:tags r:id="rId8"/>
              </p:custDataLst>
            </p:nvPr>
          </p:nvSpPr>
          <p:spPr>
            <a:xfrm>
              <a:off x="6520875" y="4099234"/>
              <a:ext cx="1868897" cy="755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fontAlgn="auto">
                <a:lnSpc>
                  <a:spcPct val="120000"/>
                </a:lnSpc>
              </a:pPr>
              <a:r>
                <a:rPr lang="zh-CN" altLang="en-US">
                  <a:solidFill>
                    <a:schemeClr val="bg1"/>
                  </a:solidFill>
                  <a:effectLst/>
                  <a:latin typeface="+mn-ea"/>
                  <a:cs typeface="思源黑体 CN Normal" panose="020B0400000000000000" pitchFamily="34" charset="-122"/>
                  <a:sym typeface="+mn-lt"/>
                </a:rPr>
                <a:t>单击此处输入你的正文。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B7A664B-A865-9EB1-F339-3F69AE58FCA6}"/>
              </a:ext>
            </a:extLst>
          </p:cNvPr>
          <p:cNvGrpSpPr/>
          <p:nvPr/>
        </p:nvGrpSpPr>
        <p:grpSpPr>
          <a:xfrm>
            <a:off x="8577580" y="2710815"/>
            <a:ext cx="3217378" cy="3798270"/>
            <a:chOff x="8577580" y="2710815"/>
            <a:chExt cx="3217378" cy="3798270"/>
          </a:xfrm>
        </p:grpSpPr>
        <p:sp>
          <p:nvSpPr>
            <p:cNvPr id="72" name="任意多边形 7"/>
            <p:cNvSpPr/>
            <p:nvPr>
              <p:custDataLst>
                <p:tags r:id="rId2"/>
              </p:custDataLst>
            </p:nvPr>
          </p:nvSpPr>
          <p:spPr>
            <a:xfrm flipH="1" flipV="1">
              <a:off x="9303234" y="3273225"/>
              <a:ext cx="2491724" cy="323586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86" h="8423">
                  <a:moveTo>
                    <a:pt x="2849" y="0"/>
                  </a:moveTo>
                  <a:lnTo>
                    <a:pt x="5849" y="0"/>
                  </a:lnTo>
                  <a:lnTo>
                    <a:pt x="5853" y="8"/>
                  </a:lnTo>
                  <a:cubicBezTo>
                    <a:pt x="6258" y="798"/>
                    <a:pt x="6486" y="1692"/>
                    <a:pt x="6486" y="2641"/>
                  </a:cubicBezTo>
                  <a:cubicBezTo>
                    <a:pt x="6486" y="5834"/>
                    <a:pt x="3897" y="8423"/>
                    <a:pt x="704" y="8423"/>
                  </a:cubicBezTo>
                  <a:cubicBezTo>
                    <a:pt x="479" y="8423"/>
                    <a:pt x="257" y="8410"/>
                    <a:pt x="39" y="8385"/>
                  </a:cubicBezTo>
                  <a:lnTo>
                    <a:pt x="0" y="8381"/>
                  </a:lnTo>
                  <a:lnTo>
                    <a:pt x="0" y="5970"/>
                  </a:lnTo>
                  <a:lnTo>
                    <a:pt x="18" y="5974"/>
                  </a:lnTo>
                  <a:cubicBezTo>
                    <a:pt x="239" y="6019"/>
                    <a:pt x="469" y="6043"/>
                    <a:pt x="704" y="6043"/>
                  </a:cubicBezTo>
                  <a:cubicBezTo>
                    <a:pt x="2583" y="6043"/>
                    <a:pt x="4106" y="4520"/>
                    <a:pt x="4106" y="2641"/>
                  </a:cubicBezTo>
                  <a:cubicBezTo>
                    <a:pt x="4106" y="1584"/>
                    <a:pt x="3624" y="639"/>
                    <a:pt x="2868" y="15"/>
                  </a:cubicBezTo>
                  <a:lnTo>
                    <a:pt x="2849" y="0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165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思源黑体 CN Normal" panose="020B0400000000000000" pitchFamily="34" charset="-122"/>
                <a:sym typeface="+mn-lt"/>
              </a:endParaRPr>
            </a:p>
          </p:txBody>
        </p:sp>
        <p:pic>
          <p:nvPicPr>
            <p:cNvPr id="2" name="图片 1" descr="QQ图片2023090216363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7"/>
            <a:srcRect l="13252" t="10961" r="17873" b="7621"/>
            <a:stretch>
              <a:fillRect/>
            </a:stretch>
          </p:blipFill>
          <p:spPr>
            <a:xfrm>
              <a:off x="8577580" y="2710815"/>
              <a:ext cx="3208020" cy="379222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1"/>
            </a:gs>
            <a:gs pos="100000">
              <a:schemeClr val="accent2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1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altLang="zh-CN">
                <a:latin typeface="+mj-ea"/>
                <a:ea typeface="+mj-ea"/>
                <a:sym typeface="+mn-lt"/>
              </a:rPr>
              <a:t>3</a:t>
            </a:r>
          </a:p>
        </p:txBody>
      </p:sp>
      <p:sp>
        <p:nvSpPr>
          <p:cNvPr id="7" name="文本占位符 16"/>
          <p:cNvSpPr>
            <a:spLocks noGrp="1"/>
          </p:cNvSpPr>
          <p:nvPr>
            <p:ph type="title" idx="1"/>
          </p:nvPr>
        </p:nvSpPr>
        <p:spPr/>
        <p:txBody>
          <a:bodyPr/>
          <a:lstStyle/>
          <a:p>
            <a:r>
              <a:rPr lang="zh-CN" altLang="en-US">
                <a:latin typeface="思源黑体 CN Normal" panose="020B0400000000000000" pitchFamily="34" charset="-122"/>
                <a:sym typeface="+mn-lt"/>
              </a:rPr>
              <a:t>必须准备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DI3OTI5NTQxZDM5NTQwYTlhZTAyYzIxZWVhMTZlN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34&quot;,&quot;maxSize&quot;:{&quot;size1&quot;:22.2},&quot;minSize&quot;:{&quot;size1&quot;:13.5},&quot;normalSize&quot;:{&quot;size1&quot;:13.5},&quot;subLayout&quot;:[{&quot;id&quot;:&quot;2023-08-08T13:34:34&quot;,&quot;margin&quot;:{&quot;bottom&quot;:0.025999998673796654,&quot;left&quot;:2.117000102996826,&quot;right&quot;:1.2699999809265137,&quot;top&quot;:0.4230000376701355},&quot;type&quot;:0},{&quot;id&quot;:&quot;2023-08-08T13:34:34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53&quot;,&quot;maxSize&quot;:{&quot;size1&quot;:22.2},&quot;minSize&quot;:{&quot;size1&quot;:13.5},&quot;normalSize&quot;:{&quot;size1&quot;:13.5},&quot;subLayout&quot;:[{&quot;id&quot;:&quot;2023-08-08T13:34:53&quot;,&quot;margin&quot;:{&quot;bottom&quot;:0.025999998673796654,&quot;left&quot;:2.117000102996826,&quot;right&quot;:1.2699999809265137,&quot;top&quot;:0.4230000376701355},&quot;type&quot;:0},{&quot;id&quot;:&quot;2023-08-08T13:34:5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9"/>
  <p:tag name="KSO_WM_TEMPLATE_SUBCATEGORY" val="0"/>
  <p:tag name="KSO_WM_TEMPLATE_MASTER_TYPE" val="1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271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59.25&quot;,&quot;top&quot;:&quot;26.45008&quot;,&quot;width&quot;:&quot;408.3629&quot;,&quot;height&quot;:&quot;353.679&quot;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71_9*e*1"/>
  <p:tag name="KSO_WM_TEMPLATE_CATEGORY" val="custom"/>
  <p:tag name="KSO_WM_TEMPLATE_INDEX" val="20230271"/>
  <p:tag name="KSO_WM_UNIT_LAYERLEVEL" val="1"/>
  <p:tag name="KSO_WM_TAG_VERSION" val="1.0"/>
  <p:tag name="KSO_WM_BEAUTIFY_FLAG" val="#wm#"/>
  <p:tag name="KSO_WM_UNIT_CONTENT_GROUP_TYPE" val="contentchip"/>
  <p:tag name="KSO_WM_UNIT_TEXT_FILL_FORE_SCHEMECOLOR_INDEX_BRIGHTNESS" val="0.4"/>
  <p:tag name="KSO_WM_UNIT_TEXT_FILL_FORE_SCHEMECOLOR_INDEX" val="6"/>
  <p:tag name="KSO_WM_UNIT_TEX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13&quot;,&quot;maxSize&quot;:{&quot;size1&quot;:22.2},&quot;minSize&quot;:{&quot;size1&quot;:13.5},&quot;normalSize&quot;:{&quot;size1&quot;:13.5},&quot;subLayout&quot;:[{&quot;id&quot;:&quot;2023-08-08T13:34:13&quot;,&quot;margin&quot;:{&quot;bottom&quot;:0.025999998673796654,&quot;left&quot;:2.117000102996826,&quot;right&quot;:1.2699999809265137,&quot;top&quot;:0.4230000376701355},&quot;type&quot;:0},{&quot;id&quot;:&quot;2023-08-08T13:34:1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49&quot;,&quot;maxSize&quot;:{&quot;size1&quot;:22.2},&quot;minSize&quot;:{&quot;size1&quot;:13.5},&quot;normalSize&quot;:{&quot;size1&quot;:13.5},&quot;subLayout&quot;:[{&quot;id&quot;:&quot;2023-08-08T13:34:49&quot;,&quot;margin&quot;:{&quot;bottom&quot;:0.025999998673796654,&quot;left&quot;:2.117000102996826,&quot;right&quot;:1.2699999809265137,&quot;top&quot;:0.4230000376701355},&quot;type&quot;:0},{&quot;id&quot;:&quot;2023-08-08T13:34:49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43&quot;,&quot;maxSize&quot;:{&quot;size1&quot;:22.2},&quot;minSize&quot;:{&quot;size1&quot;:13.5},&quot;normalSize&quot;:{&quot;size1&quot;:13.5},&quot;subLayout&quot;:[{&quot;id&quot;:&quot;2023-08-08T13:34:43&quot;,&quot;margin&quot;:{&quot;bottom&quot;:0.025999998673796654,&quot;left&quot;:2.117000102996826,&quot;right&quot;:1.2699999809265137,&quot;top&quot;:0.4230000376701355},&quot;type&quot;:0},{&quot;id&quot;:&quot;2023-08-08T13:34:4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*i*5"/>
  <p:tag name="KSO_WM_UNIT_LAYERLEVEL" val="1"/>
  <p:tag name="KSO_WM_TAG_VERSION" val="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*i*6"/>
  <p:tag name="KSO_WM_UNIT_LAYERLEVEL" val="1"/>
  <p:tag name="KSO_WM_TAG_VERSION" val="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59&quot;,&quot;maxSize&quot;:{&quot;size1&quot;:22.2},&quot;minSize&quot;:{&quot;size1&quot;:13.5},&quot;normalSize&quot;:{&quot;size1&quot;:13.5},&quot;subLayout&quot;:[{&quot;id&quot;:&quot;2023-08-08T13:34:59&quot;,&quot;margin&quot;:{&quot;bottom&quot;:0.025999998673796654,&quot;left&quot;:2.117000102996826,&quot;right&quot;:1.2699999809265137,&quot;top&quot;:0.4230000376701355},&quot;type&quot;:0},{&quot;id&quot;:&quot;2023-08-08T13:34:59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*i*7"/>
  <p:tag name="KSO_WM_UNIT_LAYERLEVEL" val="1"/>
  <p:tag name="KSO_WM_TAG_VERSION" val="1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*i*5"/>
  <p:tag name="KSO_WM_UNIT_LAYERLEVEL" val="1"/>
  <p:tag name="KSO_WM_TAG_VERSION" val="1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*i*6"/>
  <p:tag name="KSO_WM_UNIT_LAYERLEVEL" val="1"/>
  <p:tag name="KSO_WM_TAG_VERSION" val="1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*i*7"/>
  <p:tag name="KSO_WM_UNIT_LAYERLEVEL" val="1"/>
  <p:tag name="KSO_WM_TAG_VERSION" val="1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11"/>
  <p:tag name="KSO_WM_TEMPLATE_SUBCATEGORY" val="0"/>
  <p:tag name="KSO_WM_TEMPLATE_MASTER_TYPE" val="1"/>
  <p:tag name="KSO_WM_TEMPLATE_COLOR_TYPE" val="0"/>
  <p:tag name="KSO_WM_SLIDE_ITEM_CNT" val="0"/>
  <p:tag name="KSO_WM_SLIDE_INDEX" val="11"/>
  <p:tag name="KSO_WM_TAG_VERSION" val="1.0"/>
  <p:tag name="KSO_WM_BEAUTIFY_FLAG" val="#wm#"/>
  <p:tag name="KSO_WM_TEMPLATE_CATEGORY" val="custom"/>
  <p:tag name="KSO_WM_TEMPLATE_INDEX" val="20230271"/>
  <p:tag name="KSO_WM_SLIDE_TYPE" val="endPage"/>
  <p:tag name="KSO_WM_SLIDE_SUBTYPE" val="pureTxt"/>
  <p:tag name="KSO_WM_SLIDE_LAYOUT" val="a_f"/>
  <p:tag name="KSO_WM_SLIDE_LAYOUT_CNT" val="1_1"/>
  <p:tag name="KSO_WM_SPECIAL_SOURCE" val="bdnull"/>
  <p:tag name="KSO_WM_SLIDE_CONTENT_AREA" val="{&quot;left&quot;:&quot;20.6&quot;,&quot;top&quot;:&quot;113.8&quot;,&quot;width&quot;:&quot;531.55&quot;,&quot;height&quot;:&quot;289.2&quot;}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b"/>
  <p:tag name="KSO_WM_UNIT_PRESET_TEXT" val="主讲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71_11*f*1"/>
  <p:tag name="KSO_WM_TEMPLATE_CATEGORY" val="custom"/>
  <p:tag name="KSO_WM_TEMPLATE_INDEX" val="20230271"/>
  <p:tag name="KSO_WM_UNIT_LAYERLEVEL" val="1"/>
  <p:tag name="KSO_WM_TAG_VERSION" val="1.0"/>
  <p:tag name="KSO_WM_BEAUTIFY_FLAG" val="#wm#"/>
  <p:tag name="KSO_WM_UNIT_CONTENT_GROUP_TYPE" val="contentchip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THANK  YOU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71_11*a*1"/>
  <p:tag name="KSO_WM_TEMPLATE_CATEGORY" val="custom"/>
  <p:tag name="KSO_WM_TEMPLATE_INDEX" val="20230271"/>
  <p:tag name="KSO_WM_UNIT_LAYERLEVEL" val="1"/>
  <p:tag name="KSO_WM_TAG_VERSION" val="1.0"/>
  <p:tag name="KSO_WM_UNIT_CONTENT_GROUP_TYPE" val="contentchip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3*i*1"/>
  <p:tag name="KSO_WM_UNIT_LAYERLEVEL" val="1"/>
  <p:tag name="KSO_WM_TAG_VERSION" val="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3*e*1"/>
  <p:tag name="KSO_WM_UNIT_LAYERLEVEL" val="1"/>
  <p:tag name="KSO_WM_TAG_VERSION" val="1.0"/>
  <p:tag name="KSO_WM_BEAUTIFY_FLAG" val="#wm#"/>
  <p:tag name="KSO_WM_UNIT_CONTENT_GROUP_TYPE" val="contentchip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9"/>
  <p:tag name="KSO_WM_TEMPLATE_MASTER_TYPE" val="1"/>
  <p:tag name="KSO_WM_TEMPLATE_COLOR_TYPE" val="0"/>
  <p:tag name="KSO_WM_TAG_VERSION" val="1.0"/>
  <p:tag name="KSO_WM_BEAUTIFY_FLAG" val="#wm#"/>
  <p:tag name="KSO_WM_TEMPLATE_CATEGORY" val="custom"/>
  <p:tag name="KSO_WM_TEMPLATE_INDEX" val="20230271"/>
  <p:tag name="KSO_WM_TEMPLATE_THUMBS_INDEX" val="1、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输入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  <p:tag name="KSO_WM_UNIT_CONTENT_GROUP_TYPE" val="contentchip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1.0"/>
  <p:tag name="KSO_WM_UNIT_TYPE" val="i"/>
  <p:tag name="KSO_WM_UNIT_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1.0"/>
  <p:tag name="KSO_WM_UNIT_TYPE" val="i"/>
  <p:tag name="KSO_WM_UNIT_INDEX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1.0"/>
  <p:tag name="KSO_WM_UNIT_TYPE" val="i"/>
  <p:tag name="KSO_WM_UNIT_INDEX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7"/>
  <p:tag name="KSO_WM_UNIT_LAYERLEVEL" val="1"/>
  <p:tag name="KSO_WM_TAG_VERSION" val="1.0"/>
  <p:tag name="KSO_WM_UNIT_TYPE" val="i"/>
  <p:tag name="KSO_WM_UNIT_INDEX" val="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b"/>
  <p:tag name="KSO_WM_UNIT_PRESET_TEXT" val="主讲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THANK  YOU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UNIT_CONTENT_GROUP_TYPE" val="contentchip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1"/>
  <p:tag name="KSO_WM_TEMPLATE_SUBCATEGORY" val="0"/>
  <p:tag name="KSO_WM_TEMPLATE_MASTER_TYPE" val="1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30271"/>
  <p:tag name="KSO_WM_SLIDE_LAYOUT" val="a_b_f"/>
  <p:tag name="KSO_WM_SLIDE_LAYOUT_CNT" val="1_1_1"/>
  <p:tag name="KSO_WM_TEMPLATE_THUMBS_INDEX" val="1、11"/>
  <p:tag name="KSO_WM_SLIDE_CONTENT_AREA" val="{&quot;left&quot;:&quot;20.3&quot;,&quot;top&quot;:&quot;125&quot;,&quot;width&quot;:&quot;531.55&quot;,&quot;height&quot;:&quot;289.2&quot;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2990_3"/>
  <p:tag name="KSO_WM_TEMPLATE_SUBCATEGORY" val="17"/>
  <p:tag name="KSO_WM_TEMPLATE_MASTER_TYPE" val="1"/>
  <p:tag name="KSO_WM_TEMPLATE_COLOR_TYPE" val="1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2990"/>
  <p:tag name="KSO_WM_SLIDE_LAYOUT" val="a_l"/>
  <p:tag name="KSO_WM_SLIDE_LAYOUT_CNT" val="1_1"/>
  <p:tag name="KSO_WM_SLIDE_BACKGROUND_TYPE" val="genera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9"/>
  <p:tag name="KSO_WM_TEMPLATE_SUBCATEGORY" val="0"/>
  <p:tag name="KSO_WM_TEMPLATE_MASTER_TYPE" val="1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271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59.25&quot;,&quot;top&quot;:&quot;26.45008&quot;,&quot;width&quot;:&quot;408.3629&quot;,&quot;height&quot;:&quot;353.679&quot;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71_9*e*1"/>
  <p:tag name="KSO_WM_TEMPLATE_CATEGORY" val="custom"/>
  <p:tag name="KSO_WM_TEMPLATE_INDEX" val="20230271"/>
  <p:tag name="KSO_WM_UNIT_LAYERLEVEL" val="1"/>
  <p:tag name="KSO_WM_TAG_VERSION" val="1.0"/>
  <p:tag name="KSO_WM_BEAUTIFY_FLAG" val="#wm#"/>
  <p:tag name="KSO_WM_UNIT_CONTENT_GROUP_TYPE" val="contentchip"/>
  <p:tag name="KSO_WM_UNIT_TEXT_FILL_FORE_SCHEMECOLOR_INDEX_BRIGHTNESS" val="0.4"/>
  <p:tag name="KSO_WM_UNIT_TEXT_FILL_FORE_SCHEMECOLOR_INDEX" val="6"/>
  <p:tag name="KSO_WM_UNIT_TEXT_FILL_TYPE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43&quot;,&quot;maxSize&quot;:{&quot;size1&quot;:22.2},&quot;minSize&quot;:{&quot;size1&quot;:13.5},&quot;normalSize&quot;:{&quot;size1&quot;:13.5},&quot;subLayout&quot;:[{&quot;id&quot;:&quot;2023-08-08T13:34:43&quot;,&quot;margin&quot;:{&quot;bottom&quot;:0.025999998673796654,&quot;left&quot;:2.117000102996826,&quot;right&quot;:1.2699999809265137,&quot;top&quot;:0.4230000376701355},&quot;type&quot;:0},{&quot;id&quot;:&quot;2023-08-08T13:34:4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b"/>
  <p:tag name="KSO_WM_UNIT_PRESET_TEXT" val="主讲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43&quot;,&quot;maxSize&quot;:{&quot;size1&quot;:22.2},&quot;minSize&quot;:{&quot;size1&quot;:13.5},&quot;normalSize&quot;:{&quot;size1&quot;:13.5},&quot;subLayout&quot;:[{&quot;id&quot;:&quot;2023-08-08T13:34:43&quot;,&quot;margin&quot;:{&quot;bottom&quot;:0.025999998673796654,&quot;left&quot;:2.117000102996826,&quot;right&quot;:1.2699999809265137,&quot;top&quot;:0.4230000376701355},&quot;type&quot;:0},{&quot;id&quot;:&quot;2023-08-08T13:34:43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9"/>
  <p:tag name="KSO_WM_TEMPLATE_SUBCATEGORY" val="0"/>
  <p:tag name="KSO_WM_TEMPLATE_MASTER_TYPE" val="1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271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59.25&quot;,&quot;top&quot;:&quot;26.45008&quot;,&quot;width&quot;:&quot;408.3629&quot;,&quot;height&quot;:&quot;353.679&quot;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17&quot;,&quot;maxSize&quot;:{&quot;size1&quot;:22.2},&quot;minSize&quot;:{&quot;size1&quot;:13.5},&quot;normalSize&quot;:{&quot;size1&quot;:13.5},&quot;subLayout&quot;:[{&quot;id&quot;:&quot;2023-08-08T13:34:17&quot;,&quot;margin&quot;:{&quot;bottom&quot;:0.025999998673796654,&quot;left&quot;:2.117000102996826,&quot;right&quot;:1.2699999809265137,&quot;top&quot;:0.4230000376701355},&quot;type&quot;:0},{&quot;id&quot;:&quot;2023-08-08T13:34:1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WPS,a click to unlimited possibilitie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18968_3*l_h_i*1_1_1"/>
  <p:tag name="KSO_WM_TEMPLATE_CATEGORY" val="diagram"/>
  <p:tag name="KSO_WM_TEMPLATE_INDEX" val="20218968"/>
  <p:tag name="KSO_WM_UNIT_LAYERLEVEL" val="1_1_1"/>
  <p:tag name="KSO_WM_TAG_VERSION" val="1.0"/>
  <p:tag name="KSO_WM_BEAUTIFY_FLAG" val="#wm#"/>
  <p:tag name="KSO_WM_DIAGRAM_GROUP_CODE" val="l1-1"/>
  <p:tag name="KSO_WM_CHIP_GROUPID" val="60a387d0e61189fbc45e1e39"/>
  <p:tag name="KSO_WM_CHIP_XID" val="60a387d0e61189fbc45e1e3a"/>
  <p:tag name="KSO_WM_ASSEMBLE_CHIP_INDEX" val="775d7e00586542dc8fceb9747b5f9eaf"/>
  <p:tag name="KSO_WM_UNIT_TEXT_FILL_FORE_SCHEMECOLOR_INDEX_BRIGHTNESS" val="0"/>
  <p:tag name="KSO_WM_UNIT_TEXT_FILL_FORE_SCHEMECOLOR_INDEX" val="14"/>
  <p:tag name="KSO_WM_UNIT_TEXT_FILL_TYPE" val="1"/>
  <p:tag name="KSO_WM_UNIT_VALUE" val="1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17&quot;,&quot;maxSize&quot;:{&quot;size1&quot;:22.2},&quot;minSize&quot;:{&quot;size1&quot;:13.5},&quot;normalSize&quot;:{&quot;size1&quot;:13.5},&quot;subLayout&quot;:[{&quot;id&quot;:&quot;2023-08-08T13:34:17&quot;,&quot;margin&quot;:{&quot;bottom&quot;:0.025999998673796654,&quot;left&quot;:2.117000102996826,&quot;right&quot;:1.2699999809265137,&quot;top&quot;:0.4230000376701355},&quot;type&quot;:0},{&quot;id&quot;:&quot;2023-08-08T13:34:17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0697_3*l_h_i*1_1_2"/>
  <p:tag name="KSO_WM_TEMPLATE_CATEGORY" val="diagram"/>
  <p:tag name="KSO_WM_TEMPLATE_INDEX" val="20210697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0697_3*l_h_i*1_1_2"/>
  <p:tag name="KSO_WM_TEMPLATE_CATEGORY" val="diagram"/>
  <p:tag name="KSO_WM_TEMPLATE_INDEX" val="20210697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0697_3*l_h_i*1_1_2"/>
  <p:tag name="KSO_WM_TEMPLATE_CATEGORY" val="diagram"/>
  <p:tag name="KSO_WM_TEMPLATE_INDEX" val="20210697"/>
  <p:tag name="KSO_WM_UNIT_LAYERLEVEL" val="1_1_1"/>
  <p:tag name="KSO_WM_TAG_VERSION" val="1.0"/>
  <p:tag name="KSO_WM_BEAUTIFY_FLAG" val=""/>
  <p:tag name="KSO_WM_UNIT_TEXT_FILL_FORE_SCHEMECOLOR_INDEX_BRIGHTNESS" val="0"/>
  <p:tag name="KSO_WM_UNIT_TEXT_FILL_FORE_SCHEMECOLOR_INDEX" val="5"/>
  <p:tag name="KSO_WM_UNIT_TEXT_FILL_TYPE" val="1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30271_9"/>
  <p:tag name="KSO_WM_TEMPLATE_SUBCATEGORY" val="0"/>
  <p:tag name="KSO_WM_TEMPLATE_MASTER_TYPE" val="1"/>
  <p:tag name="KSO_WM_TEMPLATE_COLOR_TYPE" val="0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30271"/>
  <p:tag name="KSO_WM_SLIDE_TYPE" val="sectionTitle"/>
  <p:tag name="KSO_WM_SLIDE_SUBTYPE" val="pureTxt"/>
  <p:tag name="KSO_WM_SLIDE_LAYOUT" val="a_e"/>
  <p:tag name="KSO_WM_SLIDE_LAYOUT_CNT" val="1_1"/>
  <p:tag name="KSO_WM_SPECIAL_SOURCE" val="bdnull"/>
  <p:tag name="KSO_WM_SLIDE_CONTENT_AREA" val="{&quot;left&quot;:&quot;59.25&quot;,&quot;top&quot;:&quot;26.45008&quot;,&quot;width&quot;:&quot;408.3629&quot;,&quot;height&quot;:&quot;353.679&quot;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20059_1"/>
  <p:tag name="KSO_WM_TEMPLATE_SUBCATEGORY" val="25"/>
  <p:tag name="KSO_WM_TEMPLATE_MASTER_TYPE" val="0"/>
  <p:tag name="KSO_WM_TEMPLATE_COLOR_TYPE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20059"/>
  <p:tag name="KSO_WM_SLIDE_TYPE" val="text"/>
  <p:tag name="KSO_WM_SLIDE_SUBTYPE" val="picTxt"/>
  <p:tag name="KSO_WM_SLIDE_LAYOUTTYPE" val="topbottom"/>
  <p:tag name="KSO_WM_SLIDE_SIZE" val="888*504"/>
  <p:tag name="KSO_WM_SLIDE_POSITION" val="36*12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3-08-08T13:34:38&quot;,&quot;maxSize&quot;:{&quot;size1&quot;:22.2},&quot;minSize&quot;:{&quot;size1&quot;:13.5},&quot;normalSize&quot;:{&quot;size1&quot;:13.5},&quot;subLayout&quot;:[{&quot;id&quot;:&quot;2023-08-08T13:34:38&quot;,&quot;margin&quot;:{&quot;bottom&quot;:0.025999998673796654,&quot;left&quot;:2.117000102996826,&quot;right&quot;:1.2699999809265137,&quot;top&quot;:0.4230000376701355},&quot;type&quot;:0},{&quot;id&quot;:&quot;2023-08-08T13:34:38&quot;,&quot;margin&quot;:{&quot;bottom&quot;:0.847000002861023,&quot;left&quot;:1.2790000438690186,&quot;right&quot;:1.2609999179840088,&quot;top&quot;:0.3970000147819519},&quot;type&quot;:0}],&quot;type&quot;:0}"/>
  <p:tag name="KSO_WM_SLIDE_RATIO" val="1.777778"/>
  <p:tag name="KSO_WM_SLIDE_BACKGROUND" val="[&quot;general&quot;]"/>
  <p:tag name="KSO_WM_SLIDE_BACKGROUND_TYPE" val="genera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">
  <a:themeElements>
    <a:clrScheme name="自定义 17">
      <a:dk1>
        <a:srgbClr val="000000"/>
      </a:dk1>
      <a:lt1>
        <a:srgbClr val="FFFFFF"/>
      </a:lt1>
      <a:dk2>
        <a:srgbClr val="7DAFFA"/>
      </a:dk2>
      <a:lt2>
        <a:srgbClr val="FFFFFF"/>
      </a:lt2>
      <a:accent1>
        <a:srgbClr val="277AF7"/>
      </a:accent1>
      <a:accent2>
        <a:srgbClr val="67A0FD"/>
      </a:accent2>
      <a:accent3>
        <a:srgbClr val="FF9933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5">
      <a:majorFont>
        <a:latin typeface="思源黑体 CN Normal"/>
        <a:ea typeface="优设标题黑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思源黑体 CN Normal"/>
        <a:cs typeface="思源黑体 CN Normal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思源黑体 CN Normal"/>
        <a:cs typeface="思源黑体 CN Normal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思源黑体 CN Normal"/>
        <a:cs typeface="思源黑体 CN Normal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Normal"/>
        <a:ea typeface="思源黑体 CN Normal"/>
        <a:cs typeface="思源黑体 CN Normal"/>
        <a:font script="Jpan" typeface="ＭＳ Ｐゴシック"/>
        <a:font script="Hang" typeface="맑은 고딕"/>
        <a:font script="Hans" typeface="思源黑体 CN Normal"/>
        <a:font script="Hant" typeface="新細明體"/>
        <a:font script="Arab" typeface="思源黑体 CN Normal"/>
        <a:font script="Hebr" typeface="思源黑体 CN Norm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Norm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</TotalTime>
  <Words>847</Words>
  <Application>Microsoft Office PowerPoint</Application>
  <PresentationFormat>宽屏</PresentationFormat>
  <Paragraphs>138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OPPOSans H</vt:lpstr>
      <vt:lpstr>OPPOSans M</vt:lpstr>
      <vt:lpstr>阿里巴巴普惠体 2.0 55 Regular</vt:lpstr>
      <vt:lpstr>阿里巴巴普惠体 2.0 65 Medium</vt:lpstr>
      <vt:lpstr>思源黑体 CN Normal</vt:lpstr>
      <vt:lpstr>微软雅黑</vt:lpstr>
      <vt:lpstr>优设标题黑</vt:lpstr>
      <vt:lpstr>Arial</vt:lpstr>
      <vt:lpstr>1_Office 主题</vt:lpstr>
      <vt:lpstr>3D插画风小学体育开学第一课</vt:lpstr>
      <vt:lpstr>PowerPoint 演示文稿</vt:lpstr>
      <vt:lpstr>课程介绍</vt:lpstr>
      <vt:lpstr>PowerPoint 演示文稿</vt:lpstr>
      <vt:lpstr>PowerPoint 演示文稿</vt:lpstr>
      <vt:lpstr>课堂常规</vt:lpstr>
      <vt:lpstr>PowerPoint 演示文稿</vt:lpstr>
      <vt:lpstr>PowerPoint 演示文稿</vt:lpstr>
      <vt:lpstr>必须准备</vt:lpstr>
      <vt:lpstr>PowerPoint 演示文稿</vt:lpstr>
      <vt:lpstr>PowerPoint 演示文稿</vt:lpstr>
      <vt:lpstr>PowerPoint 演示文稿</vt:lpstr>
      <vt:lpstr>注意事项</vt:lpstr>
      <vt:lpstr>PowerPoint 演示文稿</vt:lpstr>
      <vt:lpstr>PowerPoint 演示文稿</vt:lpstr>
      <vt:lpstr>PowerPoint 演示文稿</vt:lpstr>
      <vt:lpstr>PowerPoint 演示文稿</vt:lpstr>
      <vt:lpstr>THANK  YOU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3D插画风小学体育开学第一课ppt模板</dc:title>
  <dc:creator>©啊米米米米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98</cp:revision>
  <dcterms:created xsi:type="dcterms:W3CDTF">2023-08-08T05:55:00Z</dcterms:created>
  <dcterms:modified xsi:type="dcterms:W3CDTF">2023-10-26T14:07:17Z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D428AAC6F3CD44A9BA57C19C13EF0B2F_13</vt:lpwstr>
  </property>
  <property fmtid="{D5CDD505-2E9C-101B-9397-08002B2CF9AE}" pid="3" name="KSOProductBuildVer">
    <vt:lpwstr>2052-12.1.0.15120</vt:lpwstr>
  </property>
</Properties>
</file>