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0" r:id="rId3"/>
    <p:sldId id="261" r:id="rId4"/>
    <p:sldId id="285" r:id="rId5"/>
    <p:sldId id="281" r:id="rId6"/>
    <p:sldId id="287" r:id="rId7"/>
    <p:sldId id="286" r:id="rId8"/>
    <p:sldId id="291" r:id="rId9"/>
    <p:sldId id="292" r:id="rId10"/>
    <p:sldId id="282" r:id="rId11"/>
    <p:sldId id="273" r:id="rId12"/>
    <p:sldId id="1128" r:id="rId13"/>
    <p:sldId id="283" r:id="rId14"/>
    <p:sldId id="288" r:id="rId15"/>
    <p:sldId id="293" r:id="rId16"/>
    <p:sldId id="284" r:id="rId17"/>
    <p:sldId id="1127"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617F"/>
    <a:srgbClr val="F1F0F6"/>
    <a:srgbClr val="ECEBF2"/>
    <a:srgbClr val="82B6EF"/>
    <a:srgbClr val="71AAEA"/>
    <a:srgbClr val="70A0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showGuides="1">
      <p:cViewPr varScale="1">
        <p:scale>
          <a:sx n="85" d="100"/>
          <a:sy n="85" d="100"/>
        </p:scale>
        <p:origin x="90" y="126"/>
      </p:cViewPr>
      <p:guideLst/>
    </p:cSldViewPr>
  </p:slideViewPr>
  <p:notesTextViewPr>
    <p:cViewPr>
      <p:scale>
        <a:sx n="1" d="1"/>
        <a:sy n="1" d="1"/>
      </p:scale>
      <p:origin x="0" y="0"/>
    </p:cViewPr>
  </p:notesTextViewPr>
  <p:sorterViewPr>
    <p:cViewPr>
      <p:scale>
        <a:sx n="100" d="100"/>
        <a:sy n="100" d="100"/>
      </p:scale>
      <p:origin x="0" y="-96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bg2">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D7D-4DEF-9883-E47C8404B022}"/>
            </c:ext>
          </c:extLst>
        </c:ser>
        <c:ser>
          <c:idx val="1"/>
          <c:order val="1"/>
          <c:tx>
            <c:strRef>
              <c:f>Sheet1!$C$1</c:f>
              <c:strCache>
                <c:ptCount val="1"/>
                <c:pt idx="0">
                  <c:v>系列 2</c:v>
                </c:pt>
              </c:strCache>
            </c:strRef>
          </c:tx>
          <c:spPr>
            <a:solidFill>
              <a:schemeClr val="accent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D7D-4DEF-9883-E47C8404B022}"/>
            </c:ext>
          </c:extLst>
        </c:ser>
        <c:ser>
          <c:idx val="2"/>
          <c:order val="2"/>
          <c:tx>
            <c:strRef>
              <c:f>Sheet1!$D$1</c:f>
              <c:strCache>
                <c:ptCount val="1"/>
                <c:pt idx="0">
                  <c:v>系列 3</c:v>
                </c:pt>
              </c:strCache>
            </c:strRef>
          </c:tx>
          <c:spPr>
            <a:solidFill>
              <a:schemeClr val="accent1">
                <a:lumMod val="20000"/>
                <a:lumOff val="8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D7D-4DEF-9883-E47C8404B022}"/>
            </c:ext>
          </c:extLst>
        </c:ser>
        <c:dLbls>
          <c:showLegendKey val="0"/>
          <c:showVal val="0"/>
          <c:showCatName val="0"/>
          <c:showSerName val="0"/>
          <c:showPercent val="0"/>
          <c:showBubbleSize val="0"/>
        </c:dLbls>
        <c:gapWidth val="219"/>
        <c:overlap val="-27"/>
        <c:axId val="781214184"/>
        <c:axId val="1131215640"/>
      </c:barChart>
      <c:catAx>
        <c:axId val="781214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31215640"/>
        <c:crosses val="autoZero"/>
        <c:auto val="1"/>
        <c:lblAlgn val="ctr"/>
        <c:lblOffset val="100"/>
        <c:noMultiLvlLbl val="0"/>
      </c:catAx>
      <c:valAx>
        <c:axId val="1131215640"/>
        <c:scaling>
          <c:orientation val="minMax"/>
        </c:scaling>
        <c:delete val="0"/>
        <c:axPos val="l"/>
        <c:majorGridlines>
          <c:spPr>
            <a:ln w="9525" cap="flat" cmpd="sng" algn="ctr">
              <a:solidFill>
                <a:schemeClr val="lt1">
                  <a:alpha val="56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81214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solidFill>
        <a:schemeClr val="accent1">
          <a:shade val="50000"/>
        </a:schemeClr>
      </a:solid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gradFill flip="none" rotWithShape="1">
              <a:gsLst>
                <a:gs pos="5000">
                  <a:schemeClr val="accent1">
                    <a:lumMod val="60000"/>
                    <a:lumOff val="40000"/>
                    <a:alpha val="98000"/>
                  </a:schemeClr>
                </a:gs>
                <a:gs pos="100000">
                  <a:schemeClr val="accent1">
                    <a:lumMod val="20000"/>
                    <a:lumOff val="80000"/>
                    <a:alpha val="43000"/>
                  </a:schemeClr>
                </a:gs>
              </a:gsLst>
              <a:lin ang="10800000" scaled="1"/>
              <a:tileRect/>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0.5</c:v>
                </c:pt>
                <c:pt idx="1">
                  <c:v>2</c:v>
                </c:pt>
                <c:pt idx="2">
                  <c:v>3.5</c:v>
                </c:pt>
                <c:pt idx="3">
                  <c:v>5</c:v>
                </c:pt>
              </c:numCache>
            </c:numRef>
          </c:val>
          <c:extLst>
            <c:ext xmlns:c16="http://schemas.microsoft.com/office/drawing/2014/chart" uri="{C3380CC4-5D6E-409C-BE32-E72D297353CC}">
              <c16:uniqueId val="{00000000-4F5E-4AF3-B0E7-FC9645504288}"/>
            </c:ext>
          </c:extLst>
        </c:ser>
        <c:dLbls>
          <c:showLegendKey val="0"/>
          <c:showVal val="0"/>
          <c:showCatName val="0"/>
          <c:showSerName val="0"/>
          <c:showPercent val="0"/>
          <c:showBubbleSize val="0"/>
        </c:dLbls>
        <c:gapWidth val="182"/>
        <c:axId val="1252134488"/>
        <c:axId val="1252132328"/>
      </c:barChart>
      <c:catAx>
        <c:axId val="12521344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2328"/>
        <c:crosses val="autoZero"/>
        <c:auto val="1"/>
        <c:lblAlgn val="ctr"/>
        <c:lblOffset val="100"/>
        <c:noMultiLvlLbl val="0"/>
      </c:catAx>
      <c:valAx>
        <c:axId val="1252132328"/>
        <c:scaling>
          <c:orientation val="minMax"/>
        </c:scaling>
        <c:delete val="0"/>
        <c:axPos val="b"/>
        <c:majorGridlines>
          <c:spPr>
            <a:ln w="9525" cap="flat" cmpd="sng" algn="ctr">
              <a:solidFill>
                <a:schemeClr val="accent1">
                  <a:lumMod val="20000"/>
                  <a:lumOff val="80000"/>
                  <a:alpha val="21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44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solidFill>
        <a:schemeClr val="accent1">
          <a:shade val="50000"/>
        </a:schemeClr>
      </a:solid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triangle"/>
            <c:size val="11"/>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2.5</c:v>
                </c:pt>
                <c:pt idx="1">
                  <c:v>3.2</c:v>
                </c:pt>
                <c:pt idx="2">
                  <c:v>4.3</c:v>
                </c:pt>
                <c:pt idx="3">
                  <c:v>5.6</c:v>
                </c:pt>
              </c:numCache>
            </c:numRef>
          </c:val>
          <c:smooth val="1"/>
          <c:extLst>
            <c:ext xmlns:c16="http://schemas.microsoft.com/office/drawing/2014/chart" uri="{C3380CC4-5D6E-409C-BE32-E72D297353CC}">
              <c16:uniqueId val="{00000000-17B9-4E46-AB98-D6A969D176BA}"/>
            </c:ext>
          </c:extLst>
        </c:ser>
        <c:ser>
          <c:idx val="1"/>
          <c:order val="1"/>
          <c:tx>
            <c:strRef>
              <c:f>Sheet1!$C$1</c:f>
              <c:strCache>
                <c:ptCount val="1"/>
                <c:pt idx="0">
                  <c:v>系列 2</c:v>
                </c:pt>
              </c:strCache>
            </c:strRef>
          </c:tx>
          <c:spPr>
            <a:ln w="28575" cap="rnd">
              <a:solidFill>
                <a:schemeClr val="accent2"/>
              </a:solidFill>
              <a:round/>
            </a:ln>
            <a:effectLst>
              <a:outerShdw blurRad="381000" dist="381000" dir="5400000" algn="t" rotWithShape="0">
                <a:schemeClr val="accent1">
                  <a:lumMod val="60000"/>
                  <a:lumOff val="40000"/>
                  <a:alpha val="20000"/>
                </a:schemeClr>
              </a:outerShdw>
            </a:effectLst>
          </c:spPr>
          <c:marker>
            <c:symbol val="diamond"/>
            <c:size val="12"/>
            <c:spPr>
              <a:solidFill>
                <a:schemeClr val="accent2"/>
              </a:solidFill>
              <a:ln w="9525">
                <a:solidFill>
                  <a:schemeClr val="accent2"/>
                </a:solidFill>
              </a:ln>
              <a:effectLst>
                <a:outerShdw blurRad="381000" dist="381000" dir="5400000" algn="t" rotWithShape="0">
                  <a:schemeClr val="accent1">
                    <a:lumMod val="60000"/>
                    <a:lumOff val="40000"/>
                    <a:alpha val="20000"/>
                  </a:scheme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2.5</c:v>
                </c:pt>
                <c:pt idx="1">
                  <c:v>3.8</c:v>
                </c:pt>
                <c:pt idx="2">
                  <c:v>5</c:v>
                </c:pt>
                <c:pt idx="3">
                  <c:v>6.2</c:v>
                </c:pt>
              </c:numCache>
            </c:numRef>
          </c:val>
          <c:smooth val="1"/>
          <c:extLst>
            <c:ext xmlns:c16="http://schemas.microsoft.com/office/drawing/2014/chart" uri="{C3380CC4-5D6E-409C-BE32-E72D297353CC}">
              <c16:uniqueId val="{00000001-17B9-4E46-AB98-D6A969D176BA}"/>
            </c:ext>
          </c:extLst>
        </c:ser>
        <c:dLbls>
          <c:showLegendKey val="0"/>
          <c:showVal val="0"/>
          <c:showCatName val="0"/>
          <c:showSerName val="0"/>
          <c:showPercent val="0"/>
          <c:showBubbleSize val="0"/>
        </c:dLbls>
        <c:marker val="1"/>
        <c:smooth val="0"/>
        <c:axId val="1252136648"/>
        <c:axId val="1252137728"/>
      </c:lineChart>
      <c:catAx>
        <c:axId val="1252136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7728"/>
        <c:crosses val="autoZero"/>
        <c:auto val="1"/>
        <c:lblAlgn val="ctr"/>
        <c:lblOffset val="100"/>
        <c:noMultiLvlLbl val="0"/>
      </c:catAx>
      <c:valAx>
        <c:axId val="1252137728"/>
        <c:scaling>
          <c:orientation val="minMax"/>
        </c:scaling>
        <c:delete val="0"/>
        <c:axPos val="l"/>
        <c:majorGridlines>
          <c:spPr>
            <a:ln w="9525" cap="flat" cmpd="sng" algn="ctr">
              <a:solidFill>
                <a:schemeClr val="accent1">
                  <a:lumMod val="20000"/>
                  <a:lumOff val="80000"/>
                  <a:alpha val="16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136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a:gsLst>
        <a:gs pos="5000">
          <a:schemeClr val="accent1">
            <a:lumMod val="20000"/>
            <a:lumOff val="80000"/>
            <a:alpha val="77000"/>
          </a:schemeClr>
        </a:gs>
        <a:gs pos="100000">
          <a:schemeClr val="accent1">
            <a:lumMod val="20000"/>
            <a:lumOff val="80000"/>
            <a:alpha val="6000"/>
          </a:schemeClr>
        </a:gs>
      </a:gsLst>
      <a:lin ang="13500000" scaled="1"/>
    </a:gradFill>
    <a:ln>
      <a:noFill/>
    </a:ln>
    <a:effectLst/>
  </c:spPr>
  <c:txPr>
    <a:bodyPr/>
    <a:lstStyle/>
    <a:p>
      <a:pPr>
        <a:lnSpc>
          <a:spcPct val="120000"/>
        </a:lnSpc>
        <a:spcBef>
          <a:spcPts val="0"/>
        </a:spcBef>
        <a:spcAft>
          <a:spcPts val="0"/>
        </a:spcAf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B7CBDF-8594-4760-837D-F06AD524CA67}" type="datetimeFigureOut">
              <a:rPr lang="zh-CN" altLang="en-US" smtClean="0"/>
              <a:t>2023/10/26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F189C3-6000-40BA-AC57-50107F382DF8}" type="slidenum">
              <a:rPr lang="zh-CN" altLang="en-US" smtClean="0"/>
              <a:t>‹#›</a:t>
            </a:fld>
            <a:endParaRPr lang="zh-CN" altLang="en-US"/>
          </a:p>
        </p:txBody>
      </p:sp>
    </p:spTree>
    <p:extLst>
      <p:ext uri="{BB962C8B-B14F-4D97-AF65-F5344CB8AC3E}">
        <p14:creationId xmlns:p14="http://schemas.microsoft.com/office/powerpoint/2010/main" val="1035972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直角三角形 9">
            <a:extLst>
              <a:ext uri="{FF2B5EF4-FFF2-40B4-BE49-F238E27FC236}">
                <a16:creationId xmlns:a16="http://schemas.microsoft.com/office/drawing/2014/main" id="{F9557F6A-23FE-EEE5-1956-6F3E1D50A88F}"/>
              </a:ext>
            </a:extLst>
          </p:cNvPr>
          <p:cNvSpPr/>
          <p:nvPr userDrawn="1"/>
        </p:nvSpPr>
        <p:spPr>
          <a:xfrm>
            <a:off x="0" y="0"/>
            <a:ext cx="6096000" cy="6858000"/>
          </a:xfrm>
          <a:prstGeom prst="rtTriangle">
            <a:avLst/>
          </a:prstGeom>
          <a:gradFill>
            <a:gsLst>
              <a:gs pos="18000">
                <a:schemeClr val="accent1">
                  <a:lumMod val="60000"/>
                  <a:lumOff val="40000"/>
                </a:schemeClr>
              </a:gs>
              <a:gs pos="85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11" name="矩形 10">
            <a:extLst>
              <a:ext uri="{FF2B5EF4-FFF2-40B4-BE49-F238E27FC236}">
                <a16:creationId xmlns:a16="http://schemas.microsoft.com/office/drawing/2014/main" id="{24DC1CBB-EBD2-68F1-7067-A2F8CA8E009B}"/>
              </a:ext>
            </a:extLst>
          </p:cNvPr>
          <p:cNvSpPr/>
          <p:nvPr userDrawn="1"/>
        </p:nvSpPr>
        <p:spPr>
          <a:xfrm>
            <a:off x="1415591" y="1509932"/>
            <a:ext cx="9360817" cy="4336331"/>
          </a:xfrm>
          <a:prstGeom prst="rect">
            <a:avLst/>
          </a:prstGeom>
          <a:solidFill>
            <a:schemeClr val="bg1"/>
          </a:solidFill>
          <a:ln>
            <a:noFill/>
          </a:ln>
          <a:effectLst>
            <a:outerShdw blurRad="63500" sx="102000" sy="102000" algn="ctr" rotWithShape="0">
              <a:srgbClr val="24386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矩形: 圆角 6">
            <a:extLst>
              <a:ext uri="{FF2B5EF4-FFF2-40B4-BE49-F238E27FC236}">
                <a16:creationId xmlns:a16="http://schemas.microsoft.com/office/drawing/2014/main" id="{7F674B08-80E3-99F1-02E4-8BF40593E744}"/>
              </a:ext>
            </a:extLst>
          </p:cNvPr>
          <p:cNvSpPr/>
          <p:nvPr userDrawn="1"/>
        </p:nvSpPr>
        <p:spPr>
          <a:xfrm>
            <a:off x="4030743" y="5054944"/>
            <a:ext cx="4114800" cy="569912"/>
          </a:xfrm>
          <a:prstGeom prst="roundRect">
            <a:avLst/>
          </a:prstGeom>
          <a:gradFill flip="none" rotWithShape="1">
            <a:gsLst>
              <a:gs pos="0">
                <a:schemeClr val="accent1">
                  <a:lumMod val="60000"/>
                  <a:lumOff val="40000"/>
                </a:schemeClr>
              </a:gs>
              <a:gs pos="49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思源黑体 CN Heavy" panose="020B0A00000000000000" pitchFamily="34" charset="-122"/>
              <a:ea typeface="思源黑体 CN Heavy" panose="020B0A00000000000000" pitchFamily="34" charset="-122"/>
            </a:endParaRPr>
          </a:p>
        </p:txBody>
      </p:sp>
      <p:sp>
        <p:nvSpPr>
          <p:cNvPr id="2" name="标题 1">
            <a:extLst>
              <a:ext uri="{FF2B5EF4-FFF2-40B4-BE49-F238E27FC236}">
                <a16:creationId xmlns:a16="http://schemas.microsoft.com/office/drawing/2014/main" id="{C30F4DD4-5D37-8018-084F-3998BFF36715}"/>
              </a:ext>
            </a:extLst>
          </p:cNvPr>
          <p:cNvSpPr>
            <a:spLocks noGrp="1"/>
          </p:cNvSpPr>
          <p:nvPr>
            <p:ph type="ctrTitle"/>
          </p:nvPr>
        </p:nvSpPr>
        <p:spPr>
          <a:xfrm>
            <a:off x="1683773" y="2678213"/>
            <a:ext cx="8824452" cy="1356698"/>
          </a:xfrm>
        </p:spPr>
        <p:txBody>
          <a:bodyPr anchor="b">
            <a:normAutofit/>
          </a:bodyPr>
          <a:lstStyle>
            <a:lvl1pPr algn="ctr">
              <a:defRPr sz="5400">
                <a:solidFill>
                  <a:schemeClr val="accent2">
                    <a:lumMod val="50000"/>
                  </a:schemeClr>
                </a:solidFill>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561DE91F-E42B-A5F8-3603-A8C4D0E47532}"/>
              </a:ext>
            </a:extLst>
          </p:cNvPr>
          <p:cNvSpPr>
            <a:spLocks noGrp="1"/>
          </p:cNvSpPr>
          <p:nvPr>
            <p:ph type="subTitle" idx="1"/>
          </p:nvPr>
        </p:nvSpPr>
        <p:spPr>
          <a:xfrm>
            <a:off x="1683773" y="4064454"/>
            <a:ext cx="8824452" cy="569912"/>
          </a:xfrm>
        </p:spPr>
        <p:txBody>
          <a:bodyPr/>
          <a:lstStyle>
            <a:lvl1pPr marL="0" indent="0" algn="ctr">
              <a:buNone/>
              <a:defRPr sz="2400">
                <a:solidFill>
                  <a:schemeClr val="accent2">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a:extLst>
              <a:ext uri="{FF2B5EF4-FFF2-40B4-BE49-F238E27FC236}">
                <a16:creationId xmlns:a16="http://schemas.microsoft.com/office/drawing/2014/main" id="{5D48CDF0-523A-8913-517E-9022FA961F5C}"/>
              </a:ext>
            </a:extLst>
          </p:cNvPr>
          <p:cNvSpPr>
            <a:spLocks noGrp="1"/>
          </p:cNvSpPr>
          <p:nvPr>
            <p:ph type="dt" sz="half" idx="10"/>
          </p:nvPr>
        </p:nvSpPr>
        <p:spPr/>
        <p:txBody>
          <a:bodyPr/>
          <a:lstStyle/>
          <a:p>
            <a:fld id="{A64043CA-AFDD-45FB-AFE1-6FD990CC88EA}" type="datetimeFigureOut">
              <a:rPr lang="zh-CN" altLang="en-US" smtClean="0"/>
              <a:t>2023/10/26</a:t>
            </a:fld>
            <a:endParaRPr lang="zh-CN" altLang="en-US"/>
          </a:p>
        </p:txBody>
      </p:sp>
      <p:sp>
        <p:nvSpPr>
          <p:cNvPr id="5" name="页脚占位符 4">
            <a:extLst>
              <a:ext uri="{FF2B5EF4-FFF2-40B4-BE49-F238E27FC236}">
                <a16:creationId xmlns:a16="http://schemas.microsoft.com/office/drawing/2014/main" id="{F7127CBA-7B5B-CF6B-4E2D-23AAB0E1B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4C49E3-4C8B-EBCB-2A90-9F541BC7CFA4}"/>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20" name="文本占位符 19">
            <a:extLst>
              <a:ext uri="{FF2B5EF4-FFF2-40B4-BE49-F238E27FC236}">
                <a16:creationId xmlns:a16="http://schemas.microsoft.com/office/drawing/2014/main" id="{95307456-5648-33FD-491C-F75659CB5226}"/>
              </a:ext>
            </a:extLst>
          </p:cNvPr>
          <p:cNvSpPr>
            <a:spLocks noGrp="1"/>
          </p:cNvSpPr>
          <p:nvPr>
            <p:ph type="body" sz="quarter" idx="13"/>
          </p:nvPr>
        </p:nvSpPr>
        <p:spPr>
          <a:xfrm>
            <a:off x="4173618" y="5106141"/>
            <a:ext cx="3829050" cy="467519"/>
          </a:xfrm>
        </p:spPr>
        <p:txBody>
          <a:bodyPr>
            <a:normAutofit/>
          </a:bodyPr>
          <a:lstStyle>
            <a:lvl1pPr marL="0" indent="0" algn="ctr">
              <a:buNone/>
              <a:defRPr sz="1800">
                <a:solidFill>
                  <a:schemeClr val="bg1"/>
                </a:solidFill>
              </a:defRPr>
            </a:lvl1pPr>
            <a:lvl2pPr marL="457200" indent="0">
              <a:buNone/>
              <a:defRPr/>
            </a:lvl2pPr>
          </a:lstStyle>
          <a:p>
            <a:pPr lvl="0"/>
            <a:r>
              <a:rPr lang="zh-CN" altLang="en-US" dirty="0"/>
              <a:t>单击此处编辑母版文本样式</a:t>
            </a:r>
          </a:p>
        </p:txBody>
      </p:sp>
    </p:spTree>
    <p:extLst>
      <p:ext uri="{BB962C8B-B14F-4D97-AF65-F5344CB8AC3E}">
        <p14:creationId xmlns:p14="http://schemas.microsoft.com/office/powerpoint/2010/main" val="1394998037"/>
      </p:ext>
    </p:extLst>
  </p:cSld>
  <p:clrMapOvr>
    <a:masterClrMapping/>
  </p:clrMapOvr>
  <p:extLst>
    <p:ext uri="{DCECCB84-F9BA-43D5-87BE-67443E8EF086}">
      <p15:sldGuideLst xmlns:p15="http://schemas.microsoft.com/office/powerpoint/2012/main">
        <p15:guide id="2" pos="415" userDrawn="1">
          <p15:clr>
            <a:srgbClr val="FBAE40"/>
          </p15:clr>
        </p15:guide>
        <p15:guide id="3" orient="horz" pos="3861" userDrawn="1">
          <p15:clr>
            <a:srgbClr val="FBAE40"/>
          </p15:clr>
        </p15:guide>
        <p15:guide id="4" orient="horz" pos="3929" userDrawn="1">
          <p15:clr>
            <a:srgbClr val="FBAE40"/>
          </p15:clr>
        </p15:guide>
        <p15:guide id="6" pos="726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D66E4F-87DD-6441-988F-009B7A29E6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A3D4FF-012A-2537-C0C3-78C07C38198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1EAEC96-4535-EA02-4801-6D94F0A286A9}"/>
              </a:ext>
            </a:extLst>
          </p:cNvPr>
          <p:cNvSpPr>
            <a:spLocks noGrp="1"/>
          </p:cNvSpPr>
          <p:nvPr>
            <p:ph type="dt" sz="half" idx="10"/>
          </p:nvPr>
        </p:nvSpPr>
        <p:spPr/>
        <p:txBody>
          <a:bodyPr/>
          <a:lstStyle/>
          <a:p>
            <a:fld id="{A64043CA-AFDD-45FB-AFE1-6FD990CC88EA}" type="datetimeFigureOut">
              <a:rPr lang="zh-CN" altLang="en-US" smtClean="0"/>
              <a:t>2023/10/26</a:t>
            </a:fld>
            <a:endParaRPr lang="zh-CN" altLang="en-US"/>
          </a:p>
        </p:txBody>
      </p:sp>
      <p:sp>
        <p:nvSpPr>
          <p:cNvPr id="5" name="页脚占位符 4">
            <a:extLst>
              <a:ext uri="{FF2B5EF4-FFF2-40B4-BE49-F238E27FC236}">
                <a16:creationId xmlns:a16="http://schemas.microsoft.com/office/drawing/2014/main" id="{66F83A56-3E68-1403-233D-9FCED64678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9DABEC-594C-7F69-C3A4-7FAF85B5BE3A}"/>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39917573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9627395D-91DD-FA2B-B6C9-995A5C998CE0}"/>
              </a:ext>
            </a:extLst>
          </p:cNvPr>
          <p:cNvSpPr>
            <a:spLocks noGrp="1"/>
          </p:cNvSpPr>
          <p:nvPr>
            <p:ph type="dt" sz="half" idx="10"/>
          </p:nvPr>
        </p:nvSpPr>
        <p:spPr/>
        <p:txBody>
          <a:bodyPr/>
          <a:lstStyle/>
          <a:p>
            <a:fld id="{A64043CA-AFDD-45FB-AFE1-6FD990CC88EA}" type="datetimeFigureOut">
              <a:rPr lang="zh-CN" altLang="en-US" smtClean="0"/>
              <a:t>2023/10/26</a:t>
            </a:fld>
            <a:endParaRPr lang="zh-CN" altLang="en-US"/>
          </a:p>
        </p:txBody>
      </p:sp>
      <p:sp>
        <p:nvSpPr>
          <p:cNvPr id="5" name="页脚占位符 4">
            <a:extLst>
              <a:ext uri="{FF2B5EF4-FFF2-40B4-BE49-F238E27FC236}">
                <a16:creationId xmlns:a16="http://schemas.microsoft.com/office/drawing/2014/main" id="{18FC445C-85AB-1DBE-C3DC-31A91E0FAE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3543C1-7F94-ABDE-4536-101020A39666}"/>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7" name="直角三角形 6">
            <a:extLst>
              <a:ext uri="{FF2B5EF4-FFF2-40B4-BE49-F238E27FC236}">
                <a16:creationId xmlns:a16="http://schemas.microsoft.com/office/drawing/2014/main" id="{155AC7A9-5E6D-1045-2055-049AA8085CD4}"/>
              </a:ext>
            </a:extLst>
          </p:cNvPr>
          <p:cNvSpPr/>
          <p:nvPr userDrawn="1"/>
        </p:nvSpPr>
        <p:spPr>
          <a:xfrm>
            <a:off x="0" y="0"/>
            <a:ext cx="6096000" cy="6858000"/>
          </a:xfrm>
          <a:prstGeom prst="rtTriangle">
            <a:avLst/>
          </a:prstGeom>
          <a:gradFill>
            <a:gsLst>
              <a:gs pos="18000">
                <a:schemeClr val="accent1">
                  <a:lumMod val="60000"/>
                  <a:lumOff val="40000"/>
                </a:schemeClr>
              </a:gs>
              <a:gs pos="85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latin typeface="思源黑体 CN Heavy" panose="020B0A00000000000000" pitchFamily="34" charset="-122"/>
              <a:ea typeface="思源黑体 CN Heavy" panose="020B0A00000000000000" pitchFamily="34" charset="-122"/>
            </a:endParaRPr>
          </a:p>
        </p:txBody>
      </p:sp>
      <p:sp>
        <p:nvSpPr>
          <p:cNvPr id="8" name="矩形 7">
            <a:extLst>
              <a:ext uri="{FF2B5EF4-FFF2-40B4-BE49-F238E27FC236}">
                <a16:creationId xmlns:a16="http://schemas.microsoft.com/office/drawing/2014/main" id="{6DDE409B-A7AA-07AE-C230-8BEB8A91050F}"/>
              </a:ext>
            </a:extLst>
          </p:cNvPr>
          <p:cNvSpPr/>
          <p:nvPr userDrawn="1"/>
        </p:nvSpPr>
        <p:spPr>
          <a:xfrm>
            <a:off x="1322387" y="2540448"/>
            <a:ext cx="5420266" cy="2061369"/>
          </a:xfrm>
          <a:prstGeom prst="rect">
            <a:avLst/>
          </a:prstGeom>
          <a:solidFill>
            <a:schemeClr val="bg1"/>
          </a:solidFill>
          <a:ln>
            <a:noFill/>
          </a:ln>
          <a:effectLst>
            <a:outerShdw blurRad="63500" sx="102000" sy="102000" algn="ctr" rotWithShape="0">
              <a:srgbClr val="24386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 name="标题 1">
            <a:extLst>
              <a:ext uri="{FF2B5EF4-FFF2-40B4-BE49-F238E27FC236}">
                <a16:creationId xmlns:a16="http://schemas.microsoft.com/office/drawing/2014/main" id="{F009E8DC-7880-4513-BFE9-0C819709BEE7}"/>
              </a:ext>
            </a:extLst>
          </p:cNvPr>
          <p:cNvSpPr>
            <a:spLocks noGrp="1"/>
          </p:cNvSpPr>
          <p:nvPr>
            <p:ph type="title"/>
          </p:nvPr>
        </p:nvSpPr>
        <p:spPr>
          <a:xfrm>
            <a:off x="1406525" y="2540448"/>
            <a:ext cx="5264150" cy="2061369"/>
          </a:xfrm>
        </p:spPr>
        <p:txBody>
          <a:bodyPr anchor="b"/>
          <a:lstStyle>
            <a:lvl1pPr algn="ctr">
              <a:defRPr sz="6000">
                <a:solidFill>
                  <a:schemeClr val="accent1">
                    <a:lumMod val="50000"/>
                  </a:schemeClr>
                </a:solidFill>
              </a:defRPr>
            </a:lvl1pPr>
          </a:lstStyle>
          <a:p>
            <a:r>
              <a:rPr lang="zh-CN" altLang="en-US"/>
              <a:t>单击此处编辑母版标题样式</a:t>
            </a:r>
          </a:p>
        </p:txBody>
      </p:sp>
    </p:spTree>
    <p:extLst>
      <p:ext uri="{BB962C8B-B14F-4D97-AF65-F5344CB8AC3E}">
        <p14:creationId xmlns:p14="http://schemas.microsoft.com/office/powerpoint/2010/main" val="9494017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9627395D-91DD-FA2B-B6C9-995A5C998CE0}"/>
              </a:ext>
            </a:extLst>
          </p:cNvPr>
          <p:cNvSpPr>
            <a:spLocks noGrp="1"/>
          </p:cNvSpPr>
          <p:nvPr>
            <p:ph type="dt" sz="half" idx="10"/>
          </p:nvPr>
        </p:nvSpPr>
        <p:spPr/>
        <p:txBody>
          <a:bodyPr/>
          <a:lstStyle/>
          <a:p>
            <a:fld id="{A64043CA-AFDD-45FB-AFE1-6FD990CC88EA}" type="datetimeFigureOut">
              <a:rPr lang="zh-CN" altLang="en-US" smtClean="0"/>
              <a:t>2023/10/26</a:t>
            </a:fld>
            <a:endParaRPr lang="zh-CN" altLang="en-US"/>
          </a:p>
        </p:txBody>
      </p:sp>
      <p:sp>
        <p:nvSpPr>
          <p:cNvPr id="5" name="页脚占位符 4">
            <a:extLst>
              <a:ext uri="{FF2B5EF4-FFF2-40B4-BE49-F238E27FC236}">
                <a16:creationId xmlns:a16="http://schemas.microsoft.com/office/drawing/2014/main" id="{18FC445C-85AB-1DBE-C3DC-31A91E0FAE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3543C1-7F94-ABDE-4536-101020A39666}"/>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11" name="梯形 10">
            <a:extLst>
              <a:ext uri="{FF2B5EF4-FFF2-40B4-BE49-F238E27FC236}">
                <a16:creationId xmlns:a16="http://schemas.microsoft.com/office/drawing/2014/main" id="{FD92FEA3-CDF2-59CE-4BBB-209AA55E903A}"/>
              </a:ext>
            </a:extLst>
          </p:cNvPr>
          <p:cNvSpPr/>
          <p:nvPr userDrawn="1"/>
        </p:nvSpPr>
        <p:spPr>
          <a:xfrm flipH="1" flipV="1">
            <a:off x="0" y="6196332"/>
            <a:ext cx="2400300" cy="45719"/>
          </a:xfrm>
          <a:prstGeom prst="trapezoid">
            <a:avLst>
              <a:gd name="adj" fmla="val 0"/>
            </a:avLst>
          </a:prstGeom>
          <a:gradFill>
            <a:gsLst>
              <a:gs pos="5000">
                <a:schemeClr val="accent1">
                  <a:lumMod val="75000"/>
                  <a:alpha val="72000"/>
                </a:schemeClr>
              </a:gs>
              <a:gs pos="100000">
                <a:schemeClr val="accent1">
                  <a:lumMod val="40000"/>
                  <a:lumOff val="60000"/>
                  <a:alpha val="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a:extLst>
              <a:ext uri="{FF2B5EF4-FFF2-40B4-BE49-F238E27FC236}">
                <a16:creationId xmlns:a16="http://schemas.microsoft.com/office/drawing/2014/main" id="{CD1D89BD-879F-54C3-02F6-5631D5D0E140}"/>
              </a:ext>
            </a:extLst>
          </p:cNvPr>
          <p:cNvSpPr/>
          <p:nvPr userDrawn="1"/>
        </p:nvSpPr>
        <p:spPr>
          <a:xfrm flipH="1" flipV="1">
            <a:off x="7560365" y="0"/>
            <a:ext cx="4631635" cy="6858000"/>
          </a:xfrm>
          <a:prstGeom prst="rtTriangle">
            <a:avLst/>
          </a:prstGeom>
          <a:gradFill>
            <a:gsLst>
              <a:gs pos="18000">
                <a:schemeClr val="accent1">
                  <a:lumMod val="60000"/>
                  <a:lumOff val="40000"/>
                </a:schemeClr>
              </a:gs>
              <a:gs pos="85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latin typeface="思源黑体 CN Heavy" panose="020B0A00000000000000" pitchFamily="34" charset="-122"/>
              <a:ea typeface="思源黑体 CN Heavy" panose="020B0A00000000000000" pitchFamily="34" charset="-122"/>
            </a:endParaRPr>
          </a:p>
        </p:txBody>
      </p:sp>
      <p:sp>
        <p:nvSpPr>
          <p:cNvPr id="7" name="矩形 6">
            <a:extLst>
              <a:ext uri="{FF2B5EF4-FFF2-40B4-BE49-F238E27FC236}">
                <a16:creationId xmlns:a16="http://schemas.microsoft.com/office/drawing/2014/main" id="{59B21267-FCE5-C457-A040-6A5A164D17AE}"/>
              </a:ext>
            </a:extLst>
          </p:cNvPr>
          <p:cNvSpPr/>
          <p:nvPr userDrawn="1"/>
        </p:nvSpPr>
        <p:spPr>
          <a:xfrm>
            <a:off x="1322386" y="2540448"/>
            <a:ext cx="10210802" cy="2588143"/>
          </a:xfrm>
          <a:prstGeom prst="rect">
            <a:avLst/>
          </a:prstGeom>
          <a:solidFill>
            <a:schemeClr val="bg1"/>
          </a:solidFill>
          <a:ln>
            <a:noFill/>
          </a:ln>
          <a:effectLst>
            <a:outerShdw blurRad="63500" sx="102000" sy="102000" algn="ctr" rotWithShape="0">
              <a:srgbClr val="24386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 name="文本占位符 2">
            <a:extLst>
              <a:ext uri="{FF2B5EF4-FFF2-40B4-BE49-F238E27FC236}">
                <a16:creationId xmlns:a16="http://schemas.microsoft.com/office/drawing/2014/main" id="{B802CC1A-422C-980C-F0A6-C9E9FEC10738}"/>
              </a:ext>
            </a:extLst>
          </p:cNvPr>
          <p:cNvSpPr>
            <a:spLocks noGrp="1"/>
          </p:cNvSpPr>
          <p:nvPr>
            <p:ph type="body" idx="1"/>
          </p:nvPr>
        </p:nvSpPr>
        <p:spPr>
          <a:xfrm>
            <a:off x="6095999" y="3035788"/>
            <a:ext cx="5146675" cy="1751116"/>
          </a:xfrm>
        </p:spPr>
        <p:txBody>
          <a:bodyPr>
            <a:noAutofit/>
          </a:bodyPr>
          <a:lstStyle>
            <a:lvl1pPr marL="0" indent="0" algn="ctr">
              <a:buNone/>
              <a:defRPr sz="6000">
                <a:solidFill>
                  <a:schemeClr val="accent1">
                    <a:lumMod val="50000"/>
                  </a:schemeClr>
                </a:solidFill>
                <a:latin typeface="+mj-ea"/>
                <a:ea typeface="+mj-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10" name="直角三角形 9">
            <a:extLst>
              <a:ext uri="{FF2B5EF4-FFF2-40B4-BE49-F238E27FC236}">
                <a16:creationId xmlns:a16="http://schemas.microsoft.com/office/drawing/2014/main" id="{F83A5A8B-C0E9-01E3-252E-24256CFDFA8C}"/>
              </a:ext>
            </a:extLst>
          </p:cNvPr>
          <p:cNvSpPr/>
          <p:nvPr userDrawn="1"/>
        </p:nvSpPr>
        <p:spPr>
          <a:xfrm rot="10800000" flipH="1">
            <a:off x="1322386" y="2540448"/>
            <a:ext cx="2445397" cy="2315513"/>
          </a:xfrm>
          <a:prstGeom prst="rtTriangle">
            <a:avLst/>
          </a:prstGeom>
          <a:gradFill>
            <a:gsLst>
              <a:gs pos="18000">
                <a:schemeClr val="accent1">
                  <a:lumMod val="60000"/>
                  <a:lumOff val="40000"/>
                </a:schemeClr>
              </a:gs>
              <a:gs pos="85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latin typeface="思源黑体 CN Heavy" panose="020B0A00000000000000" pitchFamily="34" charset="-122"/>
              <a:ea typeface="思源黑体 CN Heavy" panose="020B0A00000000000000" pitchFamily="34" charset="-122"/>
            </a:endParaRPr>
          </a:p>
        </p:txBody>
      </p:sp>
    </p:spTree>
    <p:extLst>
      <p:ext uri="{BB962C8B-B14F-4D97-AF65-F5344CB8AC3E}">
        <p14:creationId xmlns:p14="http://schemas.microsoft.com/office/powerpoint/2010/main" val="27917800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DF6955-5F01-7B5F-FC31-9B1ADCB38BA5}"/>
              </a:ext>
            </a:extLst>
          </p:cNvPr>
          <p:cNvSpPr>
            <a:spLocks noGrp="1"/>
          </p:cNvSpPr>
          <p:nvPr>
            <p:ph type="title"/>
          </p:nvPr>
        </p:nvSpPr>
        <p:spPr>
          <a:xfrm>
            <a:off x="658813" y="365125"/>
            <a:ext cx="10874375" cy="650875"/>
          </a:xfrm>
        </p:spPr>
        <p:txBody>
          <a:bodyPr>
            <a:normAutofit/>
          </a:bodyPr>
          <a:lstStyle>
            <a:lvl1pPr>
              <a:defRPr sz="2800"/>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E12A14EF-92B6-89D7-1960-6CAF6796A61F}"/>
              </a:ext>
            </a:extLst>
          </p:cNvPr>
          <p:cNvSpPr>
            <a:spLocks noGrp="1"/>
          </p:cNvSpPr>
          <p:nvPr>
            <p:ph type="dt" sz="half" idx="10"/>
          </p:nvPr>
        </p:nvSpPr>
        <p:spPr/>
        <p:txBody>
          <a:bodyPr/>
          <a:lstStyle/>
          <a:p>
            <a:fld id="{A64043CA-AFDD-45FB-AFE1-6FD990CC88EA}" type="datetimeFigureOut">
              <a:rPr lang="zh-CN" altLang="en-US" smtClean="0"/>
              <a:t>2023/10/26</a:t>
            </a:fld>
            <a:endParaRPr lang="zh-CN" altLang="en-US"/>
          </a:p>
        </p:txBody>
      </p:sp>
      <p:sp>
        <p:nvSpPr>
          <p:cNvPr id="4" name="页脚占位符 3">
            <a:extLst>
              <a:ext uri="{FF2B5EF4-FFF2-40B4-BE49-F238E27FC236}">
                <a16:creationId xmlns:a16="http://schemas.microsoft.com/office/drawing/2014/main" id="{C024110A-78B8-8182-417C-AFDB5B7EEBC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0F703FA-1F55-3E7C-DC25-1A7B92633E1E}"/>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
        <p:nvSpPr>
          <p:cNvPr id="6" name="矩形 5">
            <a:extLst>
              <a:ext uri="{FF2B5EF4-FFF2-40B4-BE49-F238E27FC236}">
                <a16:creationId xmlns:a16="http://schemas.microsoft.com/office/drawing/2014/main" id="{17BDB1E4-8D7E-A397-BF9C-453C3CF2B537}"/>
              </a:ext>
            </a:extLst>
          </p:cNvPr>
          <p:cNvSpPr/>
          <p:nvPr userDrawn="1"/>
        </p:nvSpPr>
        <p:spPr>
          <a:xfrm>
            <a:off x="208239" y="220870"/>
            <a:ext cx="298174" cy="795130"/>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思源黑体 CN Heavy" panose="020B0A00000000000000" pitchFamily="34" charset="-122"/>
              <a:ea typeface="思源黑体 CN Heavy" panose="020B0A00000000000000" pitchFamily="34" charset="-122"/>
            </a:endParaRPr>
          </a:p>
        </p:txBody>
      </p:sp>
    </p:spTree>
    <p:extLst>
      <p:ext uri="{BB962C8B-B14F-4D97-AF65-F5344CB8AC3E}">
        <p14:creationId xmlns:p14="http://schemas.microsoft.com/office/powerpoint/2010/main" val="3570375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AA26028-093A-112B-E4DA-1DD7B9A0DA1C}"/>
              </a:ext>
            </a:extLst>
          </p:cNvPr>
          <p:cNvSpPr>
            <a:spLocks noGrp="1"/>
          </p:cNvSpPr>
          <p:nvPr>
            <p:ph type="dt" sz="half" idx="10"/>
          </p:nvPr>
        </p:nvSpPr>
        <p:spPr/>
        <p:txBody>
          <a:bodyPr/>
          <a:lstStyle/>
          <a:p>
            <a:fld id="{A64043CA-AFDD-45FB-AFE1-6FD990CC88EA}" type="datetimeFigureOut">
              <a:rPr lang="zh-CN" altLang="en-US" smtClean="0"/>
              <a:t>2023/10/26</a:t>
            </a:fld>
            <a:endParaRPr lang="zh-CN" altLang="en-US"/>
          </a:p>
        </p:txBody>
      </p:sp>
      <p:sp>
        <p:nvSpPr>
          <p:cNvPr id="3" name="页脚占位符 2">
            <a:extLst>
              <a:ext uri="{FF2B5EF4-FFF2-40B4-BE49-F238E27FC236}">
                <a16:creationId xmlns:a16="http://schemas.microsoft.com/office/drawing/2014/main" id="{FCD0A926-8C53-367E-1199-AD3A1AA960A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EEDF1B7-D6F2-3FBA-D975-5DCF0FF5C2AC}"/>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2247342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42FDD9-B78F-4D59-DDE7-14B9E738EB7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8CAA0B4-B204-0C54-6C63-D1BF043CF06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658B471-C093-76FC-F84F-9E165A590E24}"/>
              </a:ext>
            </a:extLst>
          </p:cNvPr>
          <p:cNvSpPr>
            <a:spLocks noGrp="1"/>
          </p:cNvSpPr>
          <p:nvPr>
            <p:ph type="dt" sz="half" idx="10"/>
          </p:nvPr>
        </p:nvSpPr>
        <p:spPr/>
        <p:txBody>
          <a:bodyPr/>
          <a:lstStyle/>
          <a:p>
            <a:fld id="{A64043CA-AFDD-45FB-AFE1-6FD990CC88EA}" type="datetimeFigureOut">
              <a:rPr lang="zh-CN" altLang="en-US" smtClean="0"/>
              <a:t>2023/10/26</a:t>
            </a:fld>
            <a:endParaRPr lang="zh-CN" altLang="en-US"/>
          </a:p>
        </p:txBody>
      </p:sp>
      <p:sp>
        <p:nvSpPr>
          <p:cNvPr id="5" name="页脚占位符 4">
            <a:extLst>
              <a:ext uri="{FF2B5EF4-FFF2-40B4-BE49-F238E27FC236}">
                <a16:creationId xmlns:a16="http://schemas.microsoft.com/office/drawing/2014/main" id="{5494ECF1-D274-3663-AD30-4298F91CCC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3CDFD81-CE06-0D7A-06B1-B172E55195EF}"/>
              </a:ext>
            </a:extLst>
          </p:cNvPr>
          <p:cNvSpPr>
            <a:spLocks noGrp="1"/>
          </p:cNvSpPr>
          <p:nvPr>
            <p:ph type="sldNum" sz="quarter" idx="12"/>
          </p:nvPr>
        </p:nvSpPr>
        <p:spPr/>
        <p:txBody>
          <a:body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202782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4387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2023/10/26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62620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2EA3D5C-9A0F-5711-165D-E75DD55C99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45ACA67-1324-CFC0-B1B7-CB97E26742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EE56488-ACE9-0375-5682-38BC1A5DF4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4043CA-AFDD-45FB-AFE1-6FD990CC88EA}" type="datetimeFigureOut">
              <a:rPr lang="zh-CN" altLang="en-US" smtClean="0"/>
              <a:t>2023/10/26</a:t>
            </a:fld>
            <a:endParaRPr lang="zh-CN" altLang="en-US"/>
          </a:p>
        </p:txBody>
      </p:sp>
      <p:sp>
        <p:nvSpPr>
          <p:cNvPr id="5" name="页脚占位符 4">
            <a:extLst>
              <a:ext uri="{FF2B5EF4-FFF2-40B4-BE49-F238E27FC236}">
                <a16:creationId xmlns:a16="http://schemas.microsoft.com/office/drawing/2014/main" id="{9479BB4E-7767-91D5-FE28-BF0CAFB228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7F7267E-21F7-0AC0-1DED-8A1668CEF6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9F2986-44CD-44A0-AB5F-B64093978F96}" type="slidenum">
              <a:rPr lang="zh-CN" altLang="en-US" smtClean="0"/>
              <a:t>‹#›</a:t>
            </a:fld>
            <a:endParaRPr lang="zh-CN" altLang="en-US"/>
          </a:p>
        </p:txBody>
      </p:sp>
    </p:spTree>
    <p:extLst>
      <p:ext uri="{BB962C8B-B14F-4D97-AF65-F5344CB8AC3E}">
        <p14:creationId xmlns:p14="http://schemas.microsoft.com/office/powerpoint/2010/main" val="982693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4" r:id="rId5"/>
    <p:sldLayoutId id="2147483655" r:id="rId6"/>
    <p:sldLayoutId id="2147483659" r:id="rId7"/>
    <p:sldLayoutId id="2147483661" r:id="rId8"/>
    <p:sldLayoutId id="2147483662"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5" userDrawn="1">
          <p15:clr>
            <a:srgbClr val="F26B43"/>
          </p15:clr>
        </p15:guide>
        <p15:guide id="2" pos="7265" userDrawn="1">
          <p15:clr>
            <a:srgbClr val="F26B43"/>
          </p15:clr>
        </p15:guide>
        <p15:guide id="3" orient="horz" pos="709" userDrawn="1">
          <p15:clr>
            <a:srgbClr val="F26B43"/>
          </p15:clr>
        </p15:guide>
        <p15:guide id="4" orient="horz" pos="640" userDrawn="1">
          <p15:clr>
            <a:srgbClr val="F26B43"/>
          </p15:clr>
        </p15:guide>
        <p15:guide id="5" orient="horz" pos="3929" userDrawn="1">
          <p15:clr>
            <a:srgbClr val="F26B43"/>
          </p15:clr>
        </p15:guide>
        <p15:guide id="6" orient="horz" pos="386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E067B520-483B-AE9C-737A-7B042649170B}"/>
              </a:ext>
            </a:extLst>
          </p:cNvPr>
          <p:cNvSpPr txBox="1"/>
          <p:nvPr/>
        </p:nvSpPr>
        <p:spPr>
          <a:xfrm>
            <a:off x="692269" y="306714"/>
            <a:ext cx="1663461" cy="584775"/>
          </a:xfrm>
          <a:prstGeom prst="rect">
            <a:avLst/>
          </a:prstGeom>
          <a:noFill/>
        </p:spPr>
        <p:txBody>
          <a:bodyPr wrap="square" rtlCol="0">
            <a:spAutoFit/>
          </a:bodyPr>
          <a:lstStyle/>
          <a:p>
            <a:pPr algn="ctr"/>
            <a:r>
              <a:rPr lang="en-US" altLang="zh-CN" sz="3200" spc="600" dirty="0">
                <a:solidFill>
                  <a:schemeClr val="dk2"/>
                </a:solidFill>
                <a:latin typeface="+mn-ea"/>
                <a:cs typeface="OPPOSans H" panose="00020600040101010101" pitchFamily="18" charset="-122"/>
                <a:sym typeface="字小魂简雅黑" panose="00000500000000000000" pitchFamily="2" charset="-122"/>
              </a:rPr>
              <a:t>LOGO</a:t>
            </a:r>
            <a:endParaRPr lang="zh-CN" altLang="en-US" sz="3200" spc="600" dirty="0">
              <a:solidFill>
                <a:schemeClr val="dk2"/>
              </a:solidFill>
              <a:latin typeface="+mn-ea"/>
              <a:cs typeface="OPPOSans H" panose="00020600040101010101" pitchFamily="18" charset="-122"/>
              <a:sym typeface="字小魂简雅黑" panose="00000500000000000000" pitchFamily="2" charset="-122"/>
            </a:endParaRPr>
          </a:p>
        </p:txBody>
      </p:sp>
      <p:sp>
        <p:nvSpPr>
          <p:cNvPr id="18" name="标题 17">
            <a:extLst>
              <a:ext uri="{FF2B5EF4-FFF2-40B4-BE49-F238E27FC236}">
                <a16:creationId xmlns:a16="http://schemas.microsoft.com/office/drawing/2014/main" id="{3EEC86F6-7BCB-A0BE-2859-A0EF161EA414}"/>
              </a:ext>
            </a:extLst>
          </p:cNvPr>
          <p:cNvSpPr>
            <a:spLocks noGrp="1"/>
          </p:cNvSpPr>
          <p:nvPr>
            <p:ph type="ctrTitle"/>
          </p:nvPr>
        </p:nvSpPr>
        <p:spPr/>
        <p:txBody>
          <a:bodyPr>
            <a:noAutofit/>
          </a:bodyPr>
          <a:lstStyle/>
          <a:p>
            <a:pPr>
              <a:lnSpc>
                <a:spcPct val="100000"/>
              </a:lnSpc>
            </a:pPr>
            <a:r>
              <a:rPr lang="zh-CN" altLang="en-US" dirty="0"/>
              <a:t>蓝色年终述职报告</a:t>
            </a:r>
            <a:r>
              <a:rPr lang="en-US" altLang="zh-CN" dirty="0"/>
              <a:t>PPT</a:t>
            </a:r>
            <a:r>
              <a:rPr lang="zh-CN" altLang="en-US" dirty="0"/>
              <a:t>模板</a:t>
            </a:r>
          </a:p>
        </p:txBody>
      </p:sp>
      <p:sp>
        <p:nvSpPr>
          <p:cNvPr id="29" name="副标题 28">
            <a:extLst>
              <a:ext uri="{FF2B5EF4-FFF2-40B4-BE49-F238E27FC236}">
                <a16:creationId xmlns:a16="http://schemas.microsoft.com/office/drawing/2014/main" id="{BD5B473A-F2AE-E5DD-22F5-CDBD0E9383B0}"/>
              </a:ext>
            </a:extLst>
          </p:cNvPr>
          <p:cNvSpPr>
            <a:spLocks noGrp="1"/>
          </p:cNvSpPr>
          <p:nvPr>
            <p:ph type="subTitle" idx="1"/>
          </p:nvPr>
        </p:nvSpPr>
        <p:spPr/>
        <p:txBody>
          <a:bodyPr>
            <a:noAutofit/>
          </a:bodyPr>
          <a:lstStyle/>
          <a:p>
            <a:pPr>
              <a:lnSpc>
                <a:spcPct val="100000"/>
              </a:lnSpc>
              <a:spcBef>
                <a:spcPts val="0"/>
              </a:spcBef>
            </a:pPr>
            <a:r>
              <a:rPr lang="zh-CN" altLang="en-US" dirty="0"/>
              <a:t>订单部门工作汇报</a:t>
            </a:r>
          </a:p>
        </p:txBody>
      </p:sp>
      <p:sp>
        <p:nvSpPr>
          <p:cNvPr id="32" name="文本占位符 31">
            <a:extLst>
              <a:ext uri="{FF2B5EF4-FFF2-40B4-BE49-F238E27FC236}">
                <a16:creationId xmlns:a16="http://schemas.microsoft.com/office/drawing/2014/main" id="{E96DE9B1-19DE-466B-58EE-7B22B750748A}"/>
              </a:ext>
            </a:extLst>
          </p:cNvPr>
          <p:cNvSpPr>
            <a:spLocks noGrp="1"/>
          </p:cNvSpPr>
          <p:nvPr>
            <p:ph type="body" sz="quarter" idx="13"/>
          </p:nvPr>
        </p:nvSpPr>
        <p:spPr/>
        <p:txBody>
          <a:bodyPr>
            <a:noAutofit/>
          </a:bodyPr>
          <a:lstStyle/>
          <a:p>
            <a:pPr>
              <a:lnSpc>
                <a:spcPct val="110000"/>
              </a:lnSpc>
              <a:spcBef>
                <a:spcPts val="0"/>
              </a:spcBef>
            </a:pPr>
            <a:r>
              <a:rPr lang="zh-CN" altLang="en-US" dirty="0"/>
              <a:t>汇报人：</a:t>
            </a:r>
            <a:r>
              <a:rPr lang="en-US" altLang="zh-CN" dirty="0" err="1"/>
              <a:t>xxxx</a:t>
            </a:r>
            <a:endParaRPr lang="zh-CN" altLang="en-US" dirty="0"/>
          </a:p>
        </p:txBody>
      </p:sp>
      <p:sp>
        <p:nvSpPr>
          <p:cNvPr id="33" name="文本框 32">
            <a:extLst>
              <a:ext uri="{FF2B5EF4-FFF2-40B4-BE49-F238E27FC236}">
                <a16:creationId xmlns:a16="http://schemas.microsoft.com/office/drawing/2014/main" id="{E188AC28-1A73-BA5D-952C-AB9C64B22DDD}"/>
              </a:ext>
            </a:extLst>
          </p:cNvPr>
          <p:cNvSpPr txBox="1"/>
          <p:nvPr/>
        </p:nvSpPr>
        <p:spPr>
          <a:xfrm>
            <a:off x="4179860" y="1470443"/>
            <a:ext cx="3830665" cy="1470724"/>
          </a:xfrm>
          <a:prstGeom prst="rect">
            <a:avLst/>
          </a:prstGeom>
          <a:noFill/>
        </p:spPr>
        <p:txBody>
          <a:bodyPr wrap="square" rtlCol="0">
            <a:spAutoFit/>
          </a:bodyPr>
          <a:lstStyle/>
          <a:p>
            <a:pPr algn="ctr">
              <a:lnSpc>
                <a:spcPct val="120000"/>
              </a:lnSpc>
            </a:pPr>
            <a:r>
              <a:rPr lang="en-US" altLang="zh-CN" sz="8000" b="1" dirty="0">
                <a:ln w="22225">
                  <a:noFill/>
                  <a:prstDash val="solid"/>
                </a:ln>
                <a:gradFill>
                  <a:gsLst>
                    <a:gs pos="0">
                      <a:schemeClr val="accent2">
                        <a:lumMod val="50000"/>
                      </a:schemeClr>
                    </a:gs>
                    <a:gs pos="44000">
                      <a:schemeClr val="accent2">
                        <a:lumMod val="75000"/>
                      </a:schemeClr>
                    </a:gs>
                    <a:gs pos="100000">
                      <a:schemeClr val="tx2">
                        <a:lumMod val="20000"/>
                        <a:lumOff val="80000"/>
                      </a:schemeClr>
                    </a:gs>
                  </a:gsLst>
                  <a:lin ang="0" scaled="1"/>
                </a:gradFill>
                <a:latin typeface="+mj-ea"/>
                <a:ea typeface="+mj-ea"/>
              </a:rPr>
              <a:t>2023</a:t>
            </a:r>
            <a:endParaRPr lang="zh-CN" altLang="en-US" sz="8000" b="1" dirty="0">
              <a:ln w="22225">
                <a:noFill/>
                <a:prstDash val="solid"/>
              </a:ln>
              <a:gradFill>
                <a:gsLst>
                  <a:gs pos="0">
                    <a:schemeClr val="accent2">
                      <a:lumMod val="50000"/>
                    </a:schemeClr>
                  </a:gs>
                  <a:gs pos="44000">
                    <a:schemeClr val="accent2">
                      <a:lumMod val="75000"/>
                    </a:schemeClr>
                  </a:gs>
                  <a:gs pos="100000">
                    <a:schemeClr val="tx2">
                      <a:lumMod val="20000"/>
                      <a:lumOff val="80000"/>
                    </a:schemeClr>
                  </a:gs>
                </a:gsLst>
                <a:lin ang="0" scaled="1"/>
              </a:gradFill>
              <a:latin typeface="+mj-ea"/>
              <a:ea typeface="+mj-ea"/>
            </a:endParaRPr>
          </a:p>
        </p:txBody>
      </p:sp>
    </p:spTree>
    <p:extLst>
      <p:ext uri="{BB962C8B-B14F-4D97-AF65-F5344CB8AC3E}">
        <p14:creationId xmlns:p14="http://schemas.microsoft.com/office/powerpoint/2010/main" val="382764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存在不足</a:t>
            </a:r>
          </a:p>
        </p:txBody>
      </p:sp>
      <p:sp>
        <p:nvSpPr>
          <p:cNvPr id="3" name="文本框 2">
            <a:extLst>
              <a:ext uri="{FF2B5EF4-FFF2-40B4-BE49-F238E27FC236}">
                <a16:creationId xmlns:a16="http://schemas.microsoft.com/office/drawing/2014/main" id="{E6FE58F8-07E1-DCDB-4A96-6AA724D697DD}"/>
              </a:ext>
            </a:extLst>
          </p:cNvPr>
          <p:cNvSpPr txBox="1"/>
          <p:nvPr/>
        </p:nvSpPr>
        <p:spPr>
          <a:xfrm>
            <a:off x="3199419" y="2628063"/>
            <a:ext cx="3192380" cy="2215991"/>
          </a:xfrm>
          <a:prstGeom prst="rect">
            <a:avLst/>
          </a:prstGeom>
          <a:noFill/>
        </p:spPr>
        <p:txBody>
          <a:bodyPr wrap="square" rtlCol="0">
            <a:spAutoFit/>
          </a:bodyPr>
          <a:lstStyle/>
          <a:p>
            <a:pPr algn="ctr"/>
            <a:r>
              <a:rPr lang="en-US" altLang="zh-CN" sz="13800" b="1" dirty="0">
                <a:gradFill flip="none" rotWithShape="1">
                  <a:gsLst>
                    <a:gs pos="0">
                      <a:schemeClr val="accent2">
                        <a:lumMod val="50000"/>
                      </a:schemeClr>
                    </a:gs>
                    <a:gs pos="100000">
                      <a:schemeClr val="accent2">
                        <a:lumMod val="75000"/>
                      </a:schemeClr>
                    </a:gs>
                  </a:gsLst>
                  <a:lin ang="8100000" scaled="1"/>
                  <a:tileRect/>
                </a:gradFill>
                <a:latin typeface="+mj-ea"/>
                <a:ea typeface="+mj-ea"/>
              </a:rPr>
              <a:t>03</a:t>
            </a:r>
            <a:endParaRPr lang="zh-CN" altLang="en-US" sz="13800" b="1" dirty="0">
              <a:gradFill flip="none" rotWithShape="1">
                <a:gsLst>
                  <a:gs pos="0">
                    <a:schemeClr val="accent2">
                      <a:lumMod val="50000"/>
                    </a:schemeClr>
                  </a:gs>
                  <a:gs pos="100000">
                    <a:schemeClr val="accent2">
                      <a:lumMod val="75000"/>
                    </a:schemeClr>
                  </a:gs>
                </a:gsLst>
                <a:lin ang="8100000" scaled="1"/>
                <a:tileRect/>
              </a:gradFill>
              <a:latin typeface="+mj-ea"/>
              <a:ea typeface="+mj-ea"/>
            </a:endParaRPr>
          </a:p>
        </p:txBody>
      </p:sp>
    </p:spTree>
    <p:extLst>
      <p:ext uri="{BB962C8B-B14F-4D97-AF65-F5344CB8AC3E}">
        <p14:creationId xmlns:p14="http://schemas.microsoft.com/office/powerpoint/2010/main" val="3870609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EF4F50-FDAB-CCDF-8272-05E15B14DB22}"/>
              </a:ext>
            </a:extLst>
          </p:cNvPr>
          <p:cNvSpPr>
            <a:spLocks noGrp="1"/>
          </p:cNvSpPr>
          <p:nvPr>
            <p:ph type="title"/>
          </p:nvPr>
        </p:nvSpPr>
        <p:spPr/>
        <p:txBody>
          <a:bodyPr/>
          <a:lstStyle/>
          <a:p>
            <a:pPr>
              <a:lnSpc>
                <a:spcPct val="120000"/>
              </a:lnSpc>
            </a:pPr>
            <a:r>
              <a:rPr lang="zh-CN" altLang="en-US" dirty="0"/>
              <a:t>存在不足</a:t>
            </a:r>
          </a:p>
        </p:txBody>
      </p:sp>
      <p:sp>
        <p:nvSpPr>
          <p:cNvPr id="7" name="直角三角形 6">
            <a:extLst>
              <a:ext uri="{FF2B5EF4-FFF2-40B4-BE49-F238E27FC236}">
                <a16:creationId xmlns:a16="http://schemas.microsoft.com/office/drawing/2014/main" id="{ADCF9E82-122B-A87E-175C-DF33183422AA}"/>
              </a:ext>
            </a:extLst>
          </p:cNvPr>
          <p:cNvSpPr/>
          <p:nvPr/>
        </p:nvSpPr>
        <p:spPr>
          <a:xfrm rot="16200000">
            <a:off x="3540125" y="-1755776"/>
            <a:ext cx="5111751" cy="10874376"/>
          </a:xfrm>
          <a:prstGeom prst="rtTriangle">
            <a:avLst/>
          </a:prstGeom>
          <a:blipFill dpi="0" rotWithShape="0">
            <a:blip r:embed="rId2"/>
            <a:srcRect/>
            <a:tile tx="0" ty="0" sx="100000" sy="100000" flip="none" algn="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Heavy" panose="020B0A00000000000000" pitchFamily="34" charset="-122"/>
              <a:ea typeface="思源黑体 CN Heavy" panose="020B0A00000000000000" pitchFamily="34" charset="-122"/>
            </a:endParaRPr>
          </a:p>
        </p:txBody>
      </p:sp>
      <p:grpSp>
        <p:nvGrpSpPr>
          <p:cNvPr id="26" name="组合 25">
            <a:extLst>
              <a:ext uri="{FF2B5EF4-FFF2-40B4-BE49-F238E27FC236}">
                <a16:creationId xmlns:a16="http://schemas.microsoft.com/office/drawing/2014/main" id="{3A3FA22F-1933-78E7-4588-0838D45CB13A}"/>
              </a:ext>
            </a:extLst>
          </p:cNvPr>
          <p:cNvGrpSpPr/>
          <p:nvPr/>
        </p:nvGrpSpPr>
        <p:grpSpPr>
          <a:xfrm>
            <a:off x="3304525" y="1606327"/>
            <a:ext cx="5582949" cy="1571194"/>
            <a:chOff x="1282203" y="1956919"/>
            <a:chExt cx="5582949" cy="1571194"/>
          </a:xfrm>
        </p:grpSpPr>
        <p:grpSp>
          <p:nvGrpSpPr>
            <p:cNvPr id="3" name="组合 2">
              <a:extLst>
                <a:ext uri="{FF2B5EF4-FFF2-40B4-BE49-F238E27FC236}">
                  <a16:creationId xmlns:a16="http://schemas.microsoft.com/office/drawing/2014/main" id="{94F487B2-656D-4965-8EF4-DF8D42450EA2}"/>
                </a:ext>
              </a:extLst>
            </p:cNvPr>
            <p:cNvGrpSpPr/>
            <p:nvPr/>
          </p:nvGrpSpPr>
          <p:grpSpPr>
            <a:xfrm>
              <a:off x="1282203" y="1956919"/>
              <a:ext cx="4094797" cy="1571194"/>
              <a:chOff x="1421554" y="1837957"/>
              <a:chExt cx="3054271" cy="1571194"/>
            </a:xfrm>
          </p:grpSpPr>
          <p:sp>
            <p:nvSpPr>
              <p:cNvPr id="4" name="文本框">
                <a:extLst>
                  <a:ext uri="{FF2B5EF4-FFF2-40B4-BE49-F238E27FC236}">
                    <a16:creationId xmlns:a16="http://schemas.microsoft.com/office/drawing/2014/main" id="{04AE2708-BDC7-94E6-77C2-5F7742DD7618}"/>
                  </a:ext>
                </a:extLst>
              </p:cNvPr>
              <p:cNvSpPr txBox="1"/>
              <p:nvPr/>
            </p:nvSpPr>
            <p:spPr>
              <a:xfrm>
                <a:off x="1421554" y="2237062"/>
                <a:ext cx="3054270" cy="1172089"/>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a:p>
                <a:pPr algn="r">
                  <a:lnSpc>
                    <a:spcPct val="120000"/>
                  </a:lnSpc>
                </a:pPr>
                <a:r>
                  <a:rPr lang="zh-CN" altLang="en-US" sz="1600" dirty="0">
                    <a:solidFill>
                      <a:schemeClr val="tx1">
                        <a:lumMod val="85000"/>
                        <a:lumOff val="15000"/>
                      </a:schemeClr>
                    </a:solidFill>
                  </a:rPr>
                  <a:t>在这里输入你的正文内容</a:t>
                </a:r>
              </a:p>
              <a:p>
                <a:pPr algn="r">
                  <a:lnSpc>
                    <a:spcPct val="120000"/>
                  </a:lnSpc>
                </a:pPr>
                <a:endParaRPr lang="zh-CN" altLang="en-US" sz="1600" dirty="0">
                  <a:solidFill>
                    <a:schemeClr val="tx1">
                      <a:lumMod val="85000"/>
                      <a:lumOff val="15000"/>
                    </a:schemeClr>
                  </a:solidFill>
                </a:endParaRPr>
              </a:p>
            </p:txBody>
          </p:sp>
          <p:sp>
            <p:nvSpPr>
              <p:cNvPr id="5" name="文本框">
                <a:extLst>
                  <a:ext uri="{FF2B5EF4-FFF2-40B4-BE49-F238E27FC236}">
                    <a16:creationId xmlns:a16="http://schemas.microsoft.com/office/drawing/2014/main" id="{89982CE6-8F8D-402A-F380-A3320F405B37}"/>
                  </a:ext>
                </a:extLst>
              </p:cNvPr>
              <p:cNvSpPr txBox="1"/>
              <p:nvPr/>
            </p:nvSpPr>
            <p:spPr>
              <a:xfrm>
                <a:off x="2583473" y="1837957"/>
                <a:ext cx="1892352" cy="39910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pPr algn="r"/>
                <a:r>
                  <a:rPr lang="zh-CN" altLang="en-US" dirty="0"/>
                  <a:t>输入你的小标题</a:t>
                </a:r>
              </a:p>
            </p:txBody>
          </p:sp>
        </p:grpSp>
        <p:grpSp>
          <p:nvGrpSpPr>
            <p:cNvPr id="12" name="组合 11">
              <a:extLst>
                <a:ext uri="{FF2B5EF4-FFF2-40B4-BE49-F238E27FC236}">
                  <a16:creationId xmlns:a16="http://schemas.microsoft.com/office/drawing/2014/main" id="{7ADE1D4D-2FD7-48FC-59BC-00E6CB0AFDF8}"/>
                </a:ext>
              </a:extLst>
            </p:cNvPr>
            <p:cNvGrpSpPr/>
            <p:nvPr/>
          </p:nvGrpSpPr>
          <p:grpSpPr>
            <a:xfrm>
              <a:off x="5631838" y="2273253"/>
              <a:ext cx="1233314" cy="938531"/>
              <a:chOff x="685814" y="1723539"/>
              <a:chExt cx="1233314" cy="938531"/>
            </a:xfrm>
          </p:grpSpPr>
          <p:sp>
            <p:nvSpPr>
              <p:cNvPr id="13" name="矩形 12">
                <a:extLst>
                  <a:ext uri="{FF2B5EF4-FFF2-40B4-BE49-F238E27FC236}">
                    <a16:creationId xmlns:a16="http://schemas.microsoft.com/office/drawing/2014/main" id="{0F644FB9-BC86-6F59-3C60-9C9D32B7B11B}"/>
                  </a:ext>
                </a:extLst>
              </p:cNvPr>
              <p:cNvSpPr/>
              <p:nvPr/>
            </p:nvSpPr>
            <p:spPr>
              <a:xfrm>
                <a:off x="685814" y="1723539"/>
                <a:ext cx="1233314"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 name="图标16">
                <a:extLst>
                  <a:ext uri="{FF2B5EF4-FFF2-40B4-BE49-F238E27FC236}">
                    <a16:creationId xmlns:a16="http://schemas.microsoft.com/office/drawing/2014/main" id="{A6D99DA8-9668-B8BD-B1ED-5D85175ED69E}"/>
                  </a:ext>
                </a:extLst>
              </p:cNvPr>
              <p:cNvSpPr>
                <a:spLocks noChangeAspect="1" noEditPoints="1"/>
              </p:cNvSpPr>
              <p:nvPr/>
            </p:nvSpPr>
            <p:spPr bwMode="auto">
              <a:xfrm>
                <a:off x="940652" y="1832734"/>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27" name="组合 26">
            <a:extLst>
              <a:ext uri="{FF2B5EF4-FFF2-40B4-BE49-F238E27FC236}">
                <a16:creationId xmlns:a16="http://schemas.microsoft.com/office/drawing/2014/main" id="{A1C0FAE1-CF1F-CF63-27D7-77B60873DE51}"/>
              </a:ext>
            </a:extLst>
          </p:cNvPr>
          <p:cNvGrpSpPr/>
          <p:nvPr/>
        </p:nvGrpSpPr>
        <p:grpSpPr>
          <a:xfrm>
            <a:off x="1143000" y="3269539"/>
            <a:ext cx="4285008" cy="1532329"/>
            <a:chOff x="2058606" y="4093766"/>
            <a:chExt cx="4285008" cy="1532329"/>
          </a:xfrm>
        </p:grpSpPr>
        <p:grpSp>
          <p:nvGrpSpPr>
            <p:cNvPr id="6" name="组合 5">
              <a:extLst>
                <a:ext uri="{FF2B5EF4-FFF2-40B4-BE49-F238E27FC236}">
                  <a16:creationId xmlns:a16="http://schemas.microsoft.com/office/drawing/2014/main" id="{77F230D2-54CF-A8C3-0421-9D09A30FFEE0}"/>
                </a:ext>
              </a:extLst>
            </p:cNvPr>
            <p:cNvGrpSpPr/>
            <p:nvPr/>
          </p:nvGrpSpPr>
          <p:grpSpPr>
            <a:xfrm>
              <a:off x="2058606" y="4093766"/>
              <a:ext cx="2779538" cy="1532329"/>
              <a:chOff x="2622073" y="4223963"/>
              <a:chExt cx="2073231" cy="1532329"/>
            </a:xfrm>
          </p:grpSpPr>
          <p:sp>
            <p:nvSpPr>
              <p:cNvPr id="9" name="文本框">
                <a:extLst>
                  <a:ext uri="{FF2B5EF4-FFF2-40B4-BE49-F238E27FC236}">
                    <a16:creationId xmlns:a16="http://schemas.microsoft.com/office/drawing/2014/main" id="{A3F58BF1-898C-B71C-EFBD-7F4870D2C412}"/>
                  </a:ext>
                </a:extLst>
              </p:cNvPr>
              <p:cNvSpPr txBox="1"/>
              <p:nvPr/>
            </p:nvSpPr>
            <p:spPr>
              <a:xfrm>
                <a:off x="2622073" y="4634903"/>
                <a:ext cx="2073231" cy="1121389"/>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a:p>
                <a:pPr algn="r">
                  <a:lnSpc>
                    <a:spcPct val="120000"/>
                  </a:lnSpc>
                </a:pPr>
                <a:endParaRPr lang="zh-CN" altLang="en-US" sz="1600" dirty="0">
                  <a:solidFill>
                    <a:schemeClr val="tx1">
                      <a:lumMod val="85000"/>
                      <a:lumOff val="15000"/>
                    </a:schemeClr>
                  </a:solidFill>
                </a:endParaRPr>
              </a:p>
            </p:txBody>
          </p:sp>
          <p:sp>
            <p:nvSpPr>
              <p:cNvPr id="23" name="文本框">
                <a:extLst>
                  <a:ext uri="{FF2B5EF4-FFF2-40B4-BE49-F238E27FC236}">
                    <a16:creationId xmlns:a16="http://schemas.microsoft.com/office/drawing/2014/main" id="{6329F661-F0DF-0D06-7661-0B70A7B77DE0}"/>
                  </a:ext>
                </a:extLst>
              </p:cNvPr>
              <p:cNvSpPr txBox="1"/>
              <p:nvPr/>
            </p:nvSpPr>
            <p:spPr>
              <a:xfrm>
                <a:off x="2920467" y="4223963"/>
                <a:ext cx="1774836" cy="41785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pPr algn="r"/>
                <a:r>
                  <a:rPr lang="zh-CN" altLang="en-US" dirty="0"/>
                  <a:t>输入你的小标题</a:t>
                </a:r>
              </a:p>
            </p:txBody>
          </p:sp>
        </p:grpSp>
        <p:grpSp>
          <p:nvGrpSpPr>
            <p:cNvPr id="19" name="组合 18">
              <a:extLst>
                <a:ext uri="{FF2B5EF4-FFF2-40B4-BE49-F238E27FC236}">
                  <a16:creationId xmlns:a16="http://schemas.microsoft.com/office/drawing/2014/main" id="{819B524A-0290-0517-6D6F-91A21C528240}"/>
                </a:ext>
              </a:extLst>
            </p:cNvPr>
            <p:cNvGrpSpPr/>
            <p:nvPr/>
          </p:nvGrpSpPr>
          <p:grpSpPr>
            <a:xfrm>
              <a:off x="5110300" y="4412381"/>
              <a:ext cx="1233314" cy="938531"/>
              <a:chOff x="685814" y="3378434"/>
              <a:chExt cx="1233314" cy="938531"/>
            </a:xfrm>
          </p:grpSpPr>
          <p:sp>
            <p:nvSpPr>
              <p:cNvPr id="20" name="矩形 19">
                <a:extLst>
                  <a:ext uri="{FF2B5EF4-FFF2-40B4-BE49-F238E27FC236}">
                    <a16:creationId xmlns:a16="http://schemas.microsoft.com/office/drawing/2014/main" id="{63DEBAEF-D9FC-CE5B-FC1B-88DF1A6FF10B}"/>
                  </a:ext>
                </a:extLst>
              </p:cNvPr>
              <p:cNvSpPr/>
              <p:nvPr/>
            </p:nvSpPr>
            <p:spPr>
              <a:xfrm>
                <a:off x="685814" y="3378434"/>
                <a:ext cx="1233314"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21" name="图标 70">
                <a:extLst>
                  <a:ext uri="{FF2B5EF4-FFF2-40B4-BE49-F238E27FC236}">
                    <a16:creationId xmlns:a16="http://schemas.microsoft.com/office/drawing/2014/main" id="{84B7F7D9-6680-5588-DE95-94DA87A28FD1}"/>
                  </a:ext>
                </a:extLst>
              </p:cNvPr>
              <p:cNvSpPr>
                <a:spLocks noChangeAspect="1"/>
              </p:cNvSpPr>
              <p:nvPr/>
            </p:nvSpPr>
            <p:spPr bwMode="auto">
              <a:xfrm>
                <a:off x="913246" y="3477674"/>
                <a:ext cx="778451" cy="740051"/>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Tree>
    <p:extLst>
      <p:ext uri="{BB962C8B-B14F-4D97-AF65-F5344CB8AC3E}">
        <p14:creationId xmlns:p14="http://schemas.microsoft.com/office/powerpoint/2010/main" val="284357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EF4F50-FDAB-CCDF-8272-05E15B14DB22}"/>
              </a:ext>
            </a:extLst>
          </p:cNvPr>
          <p:cNvSpPr>
            <a:spLocks noGrp="1"/>
          </p:cNvSpPr>
          <p:nvPr>
            <p:ph type="title"/>
          </p:nvPr>
        </p:nvSpPr>
        <p:spPr/>
        <p:txBody>
          <a:bodyPr/>
          <a:lstStyle/>
          <a:p>
            <a:pPr>
              <a:lnSpc>
                <a:spcPct val="120000"/>
              </a:lnSpc>
            </a:pPr>
            <a:r>
              <a:rPr lang="zh-CN" altLang="en-US" dirty="0"/>
              <a:t>存在不足</a:t>
            </a:r>
          </a:p>
        </p:txBody>
      </p:sp>
      <p:grpSp>
        <p:nvGrpSpPr>
          <p:cNvPr id="112" name="组合 111">
            <a:extLst>
              <a:ext uri="{FF2B5EF4-FFF2-40B4-BE49-F238E27FC236}">
                <a16:creationId xmlns:a16="http://schemas.microsoft.com/office/drawing/2014/main" id="{5CD753BC-7547-3032-5F6F-EC18A6840CC0}"/>
              </a:ext>
            </a:extLst>
          </p:cNvPr>
          <p:cNvGrpSpPr/>
          <p:nvPr/>
        </p:nvGrpSpPr>
        <p:grpSpPr>
          <a:xfrm>
            <a:off x="1419225" y="1509302"/>
            <a:ext cx="9353550" cy="2115397"/>
            <a:chOff x="1419225" y="1509302"/>
            <a:chExt cx="9353550" cy="2115397"/>
          </a:xfrm>
        </p:grpSpPr>
        <p:grpSp>
          <p:nvGrpSpPr>
            <p:cNvPr id="11" name="组合 10">
              <a:extLst>
                <a:ext uri="{FF2B5EF4-FFF2-40B4-BE49-F238E27FC236}">
                  <a16:creationId xmlns:a16="http://schemas.microsoft.com/office/drawing/2014/main" id="{ECC0EA2D-446F-85DE-E706-8BEBA24C1495}"/>
                </a:ext>
              </a:extLst>
            </p:cNvPr>
            <p:cNvGrpSpPr/>
            <p:nvPr/>
          </p:nvGrpSpPr>
          <p:grpSpPr>
            <a:xfrm>
              <a:off x="2741926" y="1509302"/>
              <a:ext cx="6708149" cy="1724000"/>
              <a:chOff x="2797337" y="1509302"/>
              <a:chExt cx="6708149" cy="1724000"/>
            </a:xfrm>
          </p:grpSpPr>
          <p:sp>
            <p:nvSpPr>
              <p:cNvPr id="10" name="等腰三角形 9">
                <a:extLst>
                  <a:ext uri="{FF2B5EF4-FFF2-40B4-BE49-F238E27FC236}">
                    <a16:creationId xmlns:a16="http://schemas.microsoft.com/office/drawing/2014/main" id="{1C984A0C-BA9B-7040-EB96-DD5F09F19932}"/>
                  </a:ext>
                </a:extLst>
              </p:cNvPr>
              <p:cNvSpPr/>
              <p:nvPr/>
            </p:nvSpPr>
            <p:spPr>
              <a:xfrm>
                <a:off x="2797337" y="1509302"/>
                <a:ext cx="6708149" cy="1724000"/>
              </a:xfrm>
              <a:prstGeom prst="triangle">
                <a:avLst/>
              </a:prstGeom>
              <a:gradFill flip="none" rotWithShape="1">
                <a:gsLst>
                  <a:gs pos="18000">
                    <a:schemeClr val="accent1">
                      <a:lumMod val="60000"/>
                      <a:lumOff val="40000"/>
                    </a:schemeClr>
                  </a:gs>
                  <a:gs pos="100000">
                    <a:schemeClr val="accent1">
                      <a:lumMod val="20000"/>
                      <a:lumOff val="8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4753BAE5-2470-DEA4-D3A2-A4BF380020C9}"/>
                  </a:ext>
                </a:extLst>
              </p:cNvPr>
              <p:cNvSpPr/>
              <p:nvPr/>
            </p:nvSpPr>
            <p:spPr>
              <a:xfrm>
                <a:off x="3462804" y="1680328"/>
                <a:ext cx="5377215" cy="1381949"/>
              </a:xfrm>
              <a:prstGeom prst="triangle">
                <a:avLst/>
              </a:prstGeom>
              <a:gradFill flip="none" rotWithShape="1">
                <a:gsLst>
                  <a:gs pos="18000">
                    <a:schemeClr val="accent1">
                      <a:lumMod val="40000"/>
                      <a:lumOff val="60000"/>
                    </a:schemeClr>
                  </a:gs>
                  <a:gs pos="100000">
                    <a:schemeClr val="accent1">
                      <a:lumMod val="20000"/>
                      <a:lumOff val="8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箭头: 右 14">
              <a:extLst>
                <a:ext uri="{FF2B5EF4-FFF2-40B4-BE49-F238E27FC236}">
                  <a16:creationId xmlns:a16="http://schemas.microsoft.com/office/drawing/2014/main" id="{263322FA-BF9E-AB59-AD4D-45F460DDB629}"/>
                </a:ext>
              </a:extLst>
            </p:cNvPr>
            <p:cNvSpPr/>
            <p:nvPr/>
          </p:nvSpPr>
          <p:spPr>
            <a:xfrm>
              <a:off x="1419225" y="3327095"/>
              <a:ext cx="9353550" cy="297604"/>
            </a:xfrm>
            <a:prstGeom prst="rightArrow">
              <a:avLst/>
            </a:prstGeom>
            <a:gradFill flip="none" rotWithShape="1">
              <a:gsLst>
                <a:gs pos="18000">
                  <a:schemeClr val="accent1">
                    <a:lumMod val="60000"/>
                    <a:lumOff val="40000"/>
                  </a:schemeClr>
                </a:gs>
                <a:gs pos="100000">
                  <a:schemeClr val="accent1">
                    <a:lumMod val="20000"/>
                    <a:lumOff val="8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9C7A1E59-8F36-4D3D-4ECD-F392EE2E2DC2}"/>
              </a:ext>
            </a:extLst>
          </p:cNvPr>
          <p:cNvGrpSpPr/>
          <p:nvPr/>
        </p:nvGrpSpPr>
        <p:grpSpPr>
          <a:xfrm>
            <a:off x="841882" y="3859296"/>
            <a:ext cx="1660121" cy="2246796"/>
            <a:chOff x="841882" y="3859296"/>
            <a:chExt cx="1660121" cy="2246796"/>
          </a:xfrm>
        </p:grpSpPr>
        <p:grpSp>
          <p:nvGrpSpPr>
            <p:cNvPr id="12" name="组合 11">
              <a:extLst>
                <a:ext uri="{FF2B5EF4-FFF2-40B4-BE49-F238E27FC236}">
                  <a16:creationId xmlns:a16="http://schemas.microsoft.com/office/drawing/2014/main" id="{7ADE1D4D-2FD7-48FC-59BC-00E6CB0AFDF8}"/>
                </a:ext>
              </a:extLst>
            </p:cNvPr>
            <p:cNvGrpSpPr/>
            <p:nvPr/>
          </p:nvGrpSpPr>
          <p:grpSpPr>
            <a:xfrm>
              <a:off x="1243519" y="3859296"/>
              <a:ext cx="856847" cy="652046"/>
              <a:chOff x="685814" y="1723539"/>
              <a:chExt cx="1233314" cy="938531"/>
            </a:xfrm>
          </p:grpSpPr>
          <p:sp>
            <p:nvSpPr>
              <p:cNvPr id="13" name="矩形 12">
                <a:extLst>
                  <a:ext uri="{FF2B5EF4-FFF2-40B4-BE49-F238E27FC236}">
                    <a16:creationId xmlns:a16="http://schemas.microsoft.com/office/drawing/2014/main" id="{0F644FB9-BC86-6F59-3C60-9C9D32B7B11B}"/>
                  </a:ext>
                </a:extLst>
              </p:cNvPr>
              <p:cNvSpPr/>
              <p:nvPr/>
            </p:nvSpPr>
            <p:spPr>
              <a:xfrm>
                <a:off x="685814" y="1723539"/>
                <a:ext cx="1233314"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4" name="图标16">
                <a:extLst>
                  <a:ext uri="{FF2B5EF4-FFF2-40B4-BE49-F238E27FC236}">
                    <a16:creationId xmlns:a16="http://schemas.microsoft.com/office/drawing/2014/main" id="{A6D99DA8-9668-B8BD-B1ED-5D85175ED69E}"/>
                  </a:ext>
                </a:extLst>
              </p:cNvPr>
              <p:cNvSpPr>
                <a:spLocks noChangeAspect="1" noEditPoints="1"/>
              </p:cNvSpPr>
              <p:nvPr/>
            </p:nvSpPr>
            <p:spPr bwMode="auto">
              <a:xfrm>
                <a:off x="940652" y="1832734"/>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nvGrpSpPr>
            <p:cNvPr id="44" name="组合 43">
              <a:extLst>
                <a:ext uri="{FF2B5EF4-FFF2-40B4-BE49-F238E27FC236}">
                  <a16:creationId xmlns:a16="http://schemas.microsoft.com/office/drawing/2014/main" id="{7CF35D5B-8196-5320-03D2-F710698E74D2}"/>
                </a:ext>
              </a:extLst>
            </p:cNvPr>
            <p:cNvGrpSpPr/>
            <p:nvPr/>
          </p:nvGrpSpPr>
          <p:grpSpPr>
            <a:xfrm>
              <a:off x="841882" y="4768454"/>
              <a:ext cx="1660121" cy="1337638"/>
              <a:chOff x="2583473" y="1837957"/>
              <a:chExt cx="1238269" cy="1337638"/>
            </a:xfrm>
          </p:grpSpPr>
          <p:sp>
            <p:nvSpPr>
              <p:cNvPr id="45" name="文本框">
                <a:extLst>
                  <a:ext uri="{FF2B5EF4-FFF2-40B4-BE49-F238E27FC236}">
                    <a16:creationId xmlns:a16="http://schemas.microsoft.com/office/drawing/2014/main" id="{E32E519A-79C3-4261-83BB-65D3689D33EB}"/>
                  </a:ext>
                </a:extLst>
              </p:cNvPr>
              <p:cNvSpPr txBox="1"/>
              <p:nvPr/>
            </p:nvSpPr>
            <p:spPr>
              <a:xfrm>
                <a:off x="2583473" y="2237063"/>
                <a:ext cx="1238268" cy="938532"/>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正文内容输入你</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的正文内容</a:t>
                </a:r>
              </a:p>
            </p:txBody>
          </p:sp>
          <p:sp>
            <p:nvSpPr>
              <p:cNvPr id="46" name="文本框">
                <a:extLst>
                  <a:ext uri="{FF2B5EF4-FFF2-40B4-BE49-F238E27FC236}">
                    <a16:creationId xmlns:a16="http://schemas.microsoft.com/office/drawing/2014/main" id="{A3A2A995-4EE6-BB39-8651-A27506414C08}"/>
                  </a:ext>
                </a:extLst>
              </p:cNvPr>
              <p:cNvSpPr txBox="1"/>
              <p:nvPr/>
            </p:nvSpPr>
            <p:spPr>
              <a:xfrm>
                <a:off x="2583474" y="1837957"/>
                <a:ext cx="1238268" cy="39910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a:t>
                </a:r>
              </a:p>
            </p:txBody>
          </p:sp>
        </p:grpSp>
      </p:grpSp>
      <p:grpSp>
        <p:nvGrpSpPr>
          <p:cNvPr id="109" name="组合 108">
            <a:extLst>
              <a:ext uri="{FF2B5EF4-FFF2-40B4-BE49-F238E27FC236}">
                <a16:creationId xmlns:a16="http://schemas.microsoft.com/office/drawing/2014/main" id="{C4347E7B-32A6-1122-5E7B-565FD51ACA95}"/>
              </a:ext>
            </a:extLst>
          </p:cNvPr>
          <p:cNvGrpSpPr/>
          <p:nvPr/>
        </p:nvGrpSpPr>
        <p:grpSpPr>
          <a:xfrm>
            <a:off x="5265940" y="3859296"/>
            <a:ext cx="1660121" cy="2246796"/>
            <a:chOff x="5265940" y="3859296"/>
            <a:chExt cx="1660121" cy="2246796"/>
          </a:xfrm>
        </p:grpSpPr>
        <p:grpSp>
          <p:nvGrpSpPr>
            <p:cNvPr id="62" name="组合 61">
              <a:extLst>
                <a:ext uri="{FF2B5EF4-FFF2-40B4-BE49-F238E27FC236}">
                  <a16:creationId xmlns:a16="http://schemas.microsoft.com/office/drawing/2014/main" id="{49E1807B-93AD-AF73-D350-19EFFE81EDD4}"/>
                </a:ext>
              </a:extLst>
            </p:cNvPr>
            <p:cNvGrpSpPr/>
            <p:nvPr/>
          </p:nvGrpSpPr>
          <p:grpSpPr>
            <a:xfrm>
              <a:off x="5265940" y="4768454"/>
              <a:ext cx="1660121" cy="1337638"/>
              <a:chOff x="2583473" y="1837957"/>
              <a:chExt cx="1238269" cy="1337638"/>
            </a:xfrm>
          </p:grpSpPr>
          <p:sp>
            <p:nvSpPr>
              <p:cNvPr id="63" name="文本框">
                <a:extLst>
                  <a:ext uri="{FF2B5EF4-FFF2-40B4-BE49-F238E27FC236}">
                    <a16:creationId xmlns:a16="http://schemas.microsoft.com/office/drawing/2014/main" id="{10AEC083-D7E3-AFEE-0066-0C09B16CC629}"/>
                  </a:ext>
                </a:extLst>
              </p:cNvPr>
              <p:cNvSpPr txBox="1"/>
              <p:nvPr/>
            </p:nvSpPr>
            <p:spPr>
              <a:xfrm>
                <a:off x="2583473" y="2237063"/>
                <a:ext cx="1238268" cy="938532"/>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正文内容输入你</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的正文内容</a:t>
                </a:r>
              </a:p>
            </p:txBody>
          </p:sp>
          <p:sp>
            <p:nvSpPr>
              <p:cNvPr id="64" name="文本框">
                <a:extLst>
                  <a:ext uri="{FF2B5EF4-FFF2-40B4-BE49-F238E27FC236}">
                    <a16:creationId xmlns:a16="http://schemas.microsoft.com/office/drawing/2014/main" id="{CE81653A-21CB-A3FF-9969-74CC0791533A}"/>
                  </a:ext>
                </a:extLst>
              </p:cNvPr>
              <p:cNvSpPr txBox="1"/>
              <p:nvPr/>
            </p:nvSpPr>
            <p:spPr>
              <a:xfrm>
                <a:off x="2583474" y="1837957"/>
                <a:ext cx="1238268" cy="39910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a:t>
                </a:r>
              </a:p>
            </p:txBody>
          </p:sp>
        </p:grpSp>
        <p:grpSp>
          <p:nvGrpSpPr>
            <p:cNvPr id="106" name="组合 105">
              <a:extLst>
                <a:ext uri="{FF2B5EF4-FFF2-40B4-BE49-F238E27FC236}">
                  <a16:creationId xmlns:a16="http://schemas.microsoft.com/office/drawing/2014/main" id="{6E9225E9-DE83-E79D-08E6-46F46EFF1342}"/>
                </a:ext>
              </a:extLst>
            </p:cNvPr>
            <p:cNvGrpSpPr/>
            <p:nvPr/>
          </p:nvGrpSpPr>
          <p:grpSpPr>
            <a:xfrm>
              <a:off x="5667577" y="3859296"/>
              <a:ext cx="856847" cy="652046"/>
              <a:chOff x="5667576" y="3927405"/>
              <a:chExt cx="856847" cy="652046"/>
            </a:xfrm>
          </p:grpSpPr>
          <p:sp>
            <p:nvSpPr>
              <p:cNvPr id="72" name="矩形 71">
                <a:extLst>
                  <a:ext uri="{FF2B5EF4-FFF2-40B4-BE49-F238E27FC236}">
                    <a16:creationId xmlns:a16="http://schemas.microsoft.com/office/drawing/2014/main" id="{9699F593-A5AB-4D5E-E3B0-DAF2EEA60DF2}"/>
                  </a:ext>
                </a:extLst>
              </p:cNvPr>
              <p:cNvSpPr/>
              <p:nvPr/>
            </p:nvSpPr>
            <p:spPr>
              <a:xfrm>
                <a:off x="5667576" y="3927405"/>
                <a:ext cx="856847" cy="652046"/>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73" name="图标16">
                <a:extLst>
                  <a:ext uri="{FF2B5EF4-FFF2-40B4-BE49-F238E27FC236}">
                    <a16:creationId xmlns:a16="http://schemas.microsoft.com/office/drawing/2014/main" id="{1A53CCB0-5E15-0B75-013C-32500F90698D}"/>
                  </a:ext>
                </a:extLst>
              </p:cNvPr>
              <p:cNvSpPr>
                <a:spLocks noChangeAspect="1" noEditPoints="1"/>
              </p:cNvSpPr>
              <p:nvPr/>
            </p:nvSpPr>
            <p:spPr bwMode="auto">
              <a:xfrm>
                <a:off x="5844625" y="4003269"/>
                <a:ext cx="502749" cy="500318"/>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79" name="Freeform 16">
            <a:extLst>
              <a:ext uri="{FF2B5EF4-FFF2-40B4-BE49-F238E27FC236}">
                <a16:creationId xmlns:a16="http://schemas.microsoft.com/office/drawing/2014/main" id="{22F32F43-CB97-58D2-3C28-2398BD48C584}"/>
              </a:ext>
            </a:extLst>
          </p:cNvPr>
          <p:cNvSpPr>
            <a:spLocks noChangeAspect="1" noEditPoints="1"/>
          </p:cNvSpPr>
          <p:nvPr/>
        </p:nvSpPr>
        <p:spPr bwMode="auto">
          <a:xfrm>
            <a:off x="10268683" y="4018524"/>
            <a:ext cx="502749" cy="500318"/>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nvGrpSpPr>
          <p:cNvPr id="110" name="组合 109">
            <a:extLst>
              <a:ext uri="{FF2B5EF4-FFF2-40B4-BE49-F238E27FC236}">
                <a16:creationId xmlns:a16="http://schemas.microsoft.com/office/drawing/2014/main" id="{B3139556-8C73-06F0-6058-B7AD3B2225EA}"/>
              </a:ext>
            </a:extLst>
          </p:cNvPr>
          <p:cNvGrpSpPr/>
          <p:nvPr/>
        </p:nvGrpSpPr>
        <p:grpSpPr>
          <a:xfrm>
            <a:off x="3053911" y="3859296"/>
            <a:ext cx="1660121" cy="2246796"/>
            <a:chOff x="3053911" y="3859296"/>
            <a:chExt cx="1660121" cy="2246796"/>
          </a:xfrm>
        </p:grpSpPr>
        <p:grpSp>
          <p:nvGrpSpPr>
            <p:cNvPr id="59" name="组合 58">
              <a:extLst>
                <a:ext uri="{FF2B5EF4-FFF2-40B4-BE49-F238E27FC236}">
                  <a16:creationId xmlns:a16="http://schemas.microsoft.com/office/drawing/2014/main" id="{F768B0C9-12D1-B25C-3DA5-4925BF7EEAEA}"/>
                </a:ext>
              </a:extLst>
            </p:cNvPr>
            <p:cNvGrpSpPr/>
            <p:nvPr/>
          </p:nvGrpSpPr>
          <p:grpSpPr>
            <a:xfrm>
              <a:off x="3053911" y="4768454"/>
              <a:ext cx="1660121" cy="1337638"/>
              <a:chOff x="2583473" y="1837957"/>
              <a:chExt cx="1238269" cy="1337638"/>
            </a:xfrm>
          </p:grpSpPr>
          <p:sp>
            <p:nvSpPr>
              <p:cNvPr id="60" name="文本框">
                <a:extLst>
                  <a:ext uri="{FF2B5EF4-FFF2-40B4-BE49-F238E27FC236}">
                    <a16:creationId xmlns:a16="http://schemas.microsoft.com/office/drawing/2014/main" id="{C9146EE9-6FD1-DADF-A772-051EC42D2DCE}"/>
                  </a:ext>
                </a:extLst>
              </p:cNvPr>
              <p:cNvSpPr txBox="1"/>
              <p:nvPr/>
            </p:nvSpPr>
            <p:spPr>
              <a:xfrm>
                <a:off x="2583473" y="2237063"/>
                <a:ext cx="1238268" cy="938532"/>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正文内容输入你</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的正文内容</a:t>
                </a:r>
              </a:p>
            </p:txBody>
          </p:sp>
          <p:sp>
            <p:nvSpPr>
              <p:cNvPr id="61" name="文本框">
                <a:extLst>
                  <a:ext uri="{FF2B5EF4-FFF2-40B4-BE49-F238E27FC236}">
                    <a16:creationId xmlns:a16="http://schemas.microsoft.com/office/drawing/2014/main" id="{852B69D8-9BEF-AE3F-B094-7B3B6408F607}"/>
                  </a:ext>
                </a:extLst>
              </p:cNvPr>
              <p:cNvSpPr txBox="1"/>
              <p:nvPr/>
            </p:nvSpPr>
            <p:spPr>
              <a:xfrm>
                <a:off x="2583474" y="1837957"/>
                <a:ext cx="1238268" cy="39910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a:t>
                </a:r>
              </a:p>
            </p:txBody>
          </p:sp>
        </p:grpSp>
        <p:grpSp>
          <p:nvGrpSpPr>
            <p:cNvPr id="87" name="组合 86">
              <a:extLst>
                <a:ext uri="{FF2B5EF4-FFF2-40B4-BE49-F238E27FC236}">
                  <a16:creationId xmlns:a16="http://schemas.microsoft.com/office/drawing/2014/main" id="{C523EBE1-F9F4-7045-3445-79AC74636E5B}"/>
                </a:ext>
              </a:extLst>
            </p:cNvPr>
            <p:cNvGrpSpPr/>
            <p:nvPr/>
          </p:nvGrpSpPr>
          <p:grpSpPr>
            <a:xfrm>
              <a:off x="3455548" y="3859296"/>
              <a:ext cx="856847" cy="652046"/>
              <a:chOff x="3455547" y="3948196"/>
              <a:chExt cx="856847" cy="652046"/>
            </a:xfrm>
          </p:grpSpPr>
          <p:sp>
            <p:nvSpPr>
              <p:cNvPr id="48" name="矩形 47">
                <a:extLst>
                  <a:ext uri="{FF2B5EF4-FFF2-40B4-BE49-F238E27FC236}">
                    <a16:creationId xmlns:a16="http://schemas.microsoft.com/office/drawing/2014/main" id="{E4195BF9-F8DE-0801-2121-4B5DC91C9E73}"/>
                  </a:ext>
                </a:extLst>
              </p:cNvPr>
              <p:cNvSpPr/>
              <p:nvPr/>
            </p:nvSpPr>
            <p:spPr>
              <a:xfrm>
                <a:off x="3455547" y="3948196"/>
                <a:ext cx="856847" cy="652046"/>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84" name="图标 32">
                <a:extLst>
                  <a:ext uri="{FF2B5EF4-FFF2-40B4-BE49-F238E27FC236}">
                    <a16:creationId xmlns:a16="http://schemas.microsoft.com/office/drawing/2014/main" id="{83108AA3-214F-4BC1-DBA9-2B80A6379A1C}"/>
                  </a:ext>
                </a:extLst>
              </p:cNvPr>
              <p:cNvSpPr>
                <a:spLocks noEditPoints="1"/>
              </p:cNvSpPr>
              <p:nvPr/>
            </p:nvSpPr>
            <p:spPr bwMode="auto">
              <a:xfrm>
                <a:off x="3594958" y="4021480"/>
                <a:ext cx="578024" cy="505478"/>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mn-lt"/>
                  <a:ea typeface="+mn-ea"/>
                  <a:cs typeface="+mn-cs"/>
                </a:endParaRPr>
              </a:p>
            </p:txBody>
          </p:sp>
        </p:grpSp>
      </p:grpSp>
      <p:grpSp>
        <p:nvGrpSpPr>
          <p:cNvPr id="108" name="组合 107">
            <a:extLst>
              <a:ext uri="{FF2B5EF4-FFF2-40B4-BE49-F238E27FC236}">
                <a16:creationId xmlns:a16="http://schemas.microsoft.com/office/drawing/2014/main" id="{7B3070F3-0089-9232-4BEC-B849CAD7F318}"/>
              </a:ext>
            </a:extLst>
          </p:cNvPr>
          <p:cNvGrpSpPr/>
          <p:nvPr/>
        </p:nvGrpSpPr>
        <p:grpSpPr>
          <a:xfrm>
            <a:off x="7477969" y="3859296"/>
            <a:ext cx="1660121" cy="2246796"/>
            <a:chOff x="7477969" y="3859296"/>
            <a:chExt cx="1660121" cy="2246796"/>
          </a:xfrm>
        </p:grpSpPr>
        <p:grpSp>
          <p:nvGrpSpPr>
            <p:cNvPr id="65" name="组合 64">
              <a:extLst>
                <a:ext uri="{FF2B5EF4-FFF2-40B4-BE49-F238E27FC236}">
                  <a16:creationId xmlns:a16="http://schemas.microsoft.com/office/drawing/2014/main" id="{B332BA35-ADB5-919A-AD6E-2DEB82D438FC}"/>
                </a:ext>
              </a:extLst>
            </p:cNvPr>
            <p:cNvGrpSpPr/>
            <p:nvPr/>
          </p:nvGrpSpPr>
          <p:grpSpPr>
            <a:xfrm>
              <a:off x="7477969" y="4768454"/>
              <a:ext cx="1660121" cy="1337638"/>
              <a:chOff x="2583473" y="1837957"/>
              <a:chExt cx="1238269" cy="1337638"/>
            </a:xfrm>
          </p:grpSpPr>
          <p:sp>
            <p:nvSpPr>
              <p:cNvPr id="66" name="文本框">
                <a:extLst>
                  <a:ext uri="{FF2B5EF4-FFF2-40B4-BE49-F238E27FC236}">
                    <a16:creationId xmlns:a16="http://schemas.microsoft.com/office/drawing/2014/main" id="{BAE06011-5B7F-3524-E2FC-895240F78352}"/>
                  </a:ext>
                </a:extLst>
              </p:cNvPr>
              <p:cNvSpPr txBox="1"/>
              <p:nvPr/>
            </p:nvSpPr>
            <p:spPr>
              <a:xfrm>
                <a:off x="2583473" y="2237063"/>
                <a:ext cx="1238268" cy="938532"/>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正文内容输入你</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的正文内容</a:t>
                </a:r>
              </a:p>
            </p:txBody>
          </p:sp>
          <p:sp>
            <p:nvSpPr>
              <p:cNvPr id="67" name="文本框">
                <a:extLst>
                  <a:ext uri="{FF2B5EF4-FFF2-40B4-BE49-F238E27FC236}">
                    <a16:creationId xmlns:a16="http://schemas.microsoft.com/office/drawing/2014/main" id="{EE0B7F47-C4EE-CAFC-01F1-FB8838E77E55}"/>
                  </a:ext>
                </a:extLst>
              </p:cNvPr>
              <p:cNvSpPr txBox="1"/>
              <p:nvPr/>
            </p:nvSpPr>
            <p:spPr>
              <a:xfrm>
                <a:off x="2583474" y="1837957"/>
                <a:ext cx="1238268" cy="39910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a:t>
                </a:r>
              </a:p>
            </p:txBody>
          </p:sp>
        </p:grpSp>
        <p:grpSp>
          <p:nvGrpSpPr>
            <p:cNvPr id="105" name="组合 104">
              <a:extLst>
                <a:ext uri="{FF2B5EF4-FFF2-40B4-BE49-F238E27FC236}">
                  <a16:creationId xmlns:a16="http://schemas.microsoft.com/office/drawing/2014/main" id="{55C67105-4778-06F5-F10C-C0E985C6CC65}"/>
                </a:ext>
              </a:extLst>
            </p:cNvPr>
            <p:cNvGrpSpPr/>
            <p:nvPr/>
          </p:nvGrpSpPr>
          <p:grpSpPr>
            <a:xfrm>
              <a:off x="7879606" y="3859296"/>
              <a:ext cx="856847" cy="652046"/>
              <a:chOff x="7879605" y="3935033"/>
              <a:chExt cx="856847" cy="652046"/>
            </a:xfrm>
          </p:grpSpPr>
          <p:sp>
            <p:nvSpPr>
              <p:cNvPr id="75" name="矩形 74">
                <a:extLst>
                  <a:ext uri="{FF2B5EF4-FFF2-40B4-BE49-F238E27FC236}">
                    <a16:creationId xmlns:a16="http://schemas.microsoft.com/office/drawing/2014/main" id="{052C67C0-1EA7-91ED-00E8-8AECA230A195}"/>
                  </a:ext>
                </a:extLst>
              </p:cNvPr>
              <p:cNvSpPr/>
              <p:nvPr/>
            </p:nvSpPr>
            <p:spPr>
              <a:xfrm>
                <a:off x="7879605" y="3935033"/>
                <a:ext cx="856847" cy="652046"/>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102" name="组合 101">
                <a:extLst>
                  <a:ext uri="{FF2B5EF4-FFF2-40B4-BE49-F238E27FC236}">
                    <a16:creationId xmlns:a16="http://schemas.microsoft.com/office/drawing/2014/main" id="{82F69D44-B374-8326-88D5-DAC4DC1E9040}"/>
                  </a:ext>
                </a:extLst>
              </p:cNvPr>
              <p:cNvGrpSpPr/>
              <p:nvPr/>
            </p:nvGrpSpPr>
            <p:grpSpPr>
              <a:xfrm>
                <a:off x="8051912" y="4109714"/>
                <a:ext cx="512233" cy="302684"/>
                <a:chOff x="7535805" y="2178574"/>
                <a:chExt cx="512233" cy="302684"/>
              </a:xfrm>
            </p:grpSpPr>
            <p:sp>
              <p:nvSpPr>
                <p:cNvPr id="100" name="图标 5">
                  <a:extLst>
                    <a:ext uri="{FF2B5EF4-FFF2-40B4-BE49-F238E27FC236}">
                      <a16:creationId xmlns:a16="http://schemas.microsoft.com/office/drawing/2014/main" id="{33633DB1-E86C-EBFE-80F7-599647E9DC04}"/>
                    </a:ext>
                  </a:extLst>
                </p:cNvPr>
                <p:cNvSpPr/>
                <p:nvPr/>
              </p:nvSpPr>
              <p:spPr bwMode="auto">
                <a:xfrm>
                  <a:off x="7535805" y="2178574"/>
                  <a:ext cx="258233" cy="302684"/>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101" name="图标6">
                  <a:extLst>
                    <a:ext uri="{FF2B5EF4-FFF2-40B4-BE49-F238E27FC236}">
                      <a16:creationId xmlns:a16="http://schemas.microsoft.com/office/drawing/2014/main" id="{EF882EFD-743F-F07E-DA67-6CA0736DBED6}"/>
                    </a:ext>
                  </a:extLst>
                </p:cNvPr>
                <p:cNvSpPr/>
                <p:nvPr/>
              </p:nvSpPr>
              <p:spPr bwMode="auto">
                <a:xfrm>
                  <a:off x="7789805" y="2178574"/>
                  <a:ext cx="258233" cy="302684"/>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grpSp>
        <p:nvGrpSpPr>
          <p:cNvPr id="107" name="组合 106">
            <a:extLst>
              <a:ext uri="{FF2B5EF4-FFF2-40B4-BE49-F238E27FC236}">
                <a16:creationId xmlns:a16="http://schemas.microsoft.com/office/drawing/2014/main" id="{A47BBE08-BF4E-B3F5-D0E8-EF1185C75CE0}"/>
              </a:ext>
            </a:extLst>
          </p:cNvPr>
          <p:cNvGrpSpPr/>
          <p:nvPr/>
        </p:nvGrpSpPr>
        <p:grpSpPr>
          <a:xfrm>
            <a:off x="9689997" y="3859296"/>
            <a:ext cx="1660121" cy="2270553"/>
            <a:chOff x="9689997" y="3859296"/>
            <a:chExt cx="1660121" cy="2270553"/>
          </a:xfrm>
        </p:grpSpPr>
        <p:grpSp>
          <p:nvGrpSpPr>
            <p:cNvPr id="68" name="组合 67">
              <a:extLst>
                <a:ext uri="{FF2B5EF4-FFF2-40B4-BE49-F238E27FC236}">
                  <a16:creationId xmlns:a16="http://schemas.microsoft.com/office/drawing/2014/main" id="{769370EE-F32C-FA04-BED1-2085C7BFDDEB}"/>
                </a:ext>
              </a:extLst>
            </p:cNvPr>
            <p:cNvGrpSpPr/>
            <p:nvPr/>
          </p:nvGrpSpPr>
          <p:grpSpPr>
            <a:xfrm>
              <a:off x="9689997" y="4792211"/>
              <a:ext cx="1660121" cy="1337638"/>
              <a:chOff x="2583473" y="1837957"/>
              <a:chExt cx="1238269" cy="1337638"/>
            </a:xfrm>
          </p:grpSpPr>
          <p:sp>
            <p:nvSpPr>
              <p:cNvPr id="69" name="文本框">
                <a:extLst>
                  <a:ext uri="{FF2B5EF4-FFF2-40B4-BE49-F238E27FC236}">
                    <a16:creationId xmlns:a16="http://schemas.microsoft.com/office/drawing/2014/main" id="{304DF598-1119-D2CB-1223-A8C16D69CCF8}"/>
                  </a:ext>
                </a:extLst>
              </p:cNvPr>
              <p:cNvSpPr txBox="1"/>
              <p:nvPr/>
            </p:nvSpPr>
            <p:spPr>
              <a:xfrm>
                <a:off x="2583473" y="2237063"/>
                <a:ext cx="1238268" cy="938532"/>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正文内容输入你</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的正文内容</a:t>
                </a:r>
              </a:p>
            </p:txBody>
          </p:sp>
          <p:sp>
            <p:nvSpPr>
              <p:cNvPr id="70" name="文本框">
                <a:extLst>
                  <a:ext uri="{FF2B5EF4-FFF2-40B4-BE49-F238E27FC236}">
                    <a16:creationId xmlns:a16="http://schemas.microsoft.com/office/drawing/2014/main" id="{71AD0495-2343-1A75-32F2-44D8E05D737B}"/>
                  </a:ext>
                </a:extLst>
              </p:cNvPr>
              <p:cNvSpPr txBox="1"/>
              <p:nvPr/>
            </p:nvSpPr>
            <p:spPr>
              <a:xfrm>
                <a:off x="2583474" y="1837957"/>
                <a:ext cx="1238268" cy="39910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a:t>
                </a:r>
              </a:p>
            </p:txBody>
          </p:sp>
        </p:grpSp>
        <p:grpSp>
          <p:nvGrpSpPr>
            <p:cNvPr id="104" name="组合 103">
              <a:extLst>
                <a:ext uri="{FF2B5EF4-FFF2-40B4-BE49-F238E27FC236}">
                  <a16:creationId xmlns:a16="http://schemas.microsoft.com/office/drawing/2014/main" id="{B414DC3F-A0FC-852F-CD57-0912325228B5}"/>
                </a:ext>
              </a:extLst>
            </p:cNvPr>
            <p:cNvGrpSpPr/>
            <p:nvPr/>
          </p:nvGrpSpPr>
          <p:grpSpPr>
            <a:xfrm>
              <a:off x="10091634" y="3859296"/>
              <a:ext cx="856847" cy="652046"/>
              <a:chOff x="10033635" y="3919235"/>
              <a:chExt cx="856847" cy="652046"/>
            </a:xfrm>
          </p:grpSpPr>
          <p:sp>
            <p:nvSpPr>
              <p:cNvPr id="103" name="矩形 102">
                <a:extLst>
                  <a:ext uri="{FF2B5EF4-FFF2-40B4-BE49-F238E27FC236}">
                    <a16:creationId xmlns:a16="http://schemas.microsoft.com/office/drawing/2014/main" id="{38D70C35-A13F-81FC-AFA0-63A276B5F2CC}"/>
                  </a:ext>
                </a:extLst>
              </p:cNvPr>
              <p:cNvSpPr/>
              <p:nvPr/>
            </p:nvSpPr>
            <p:spPr>
              <a:xfrm>
                <a:off x="10033635" y="3919235"/>
                <a:ext cx="856847" cy="652046"/>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97" name="图标 70">
                <a:extLst>
                  <a:ext uri="{FF2B5EF4-FFF2-40B4-BE49-F238E27FC236}">
                    <a16:creationId xmlns:a16="http://schemas.microsoft.com/office/drawing/2014/main" id="{90AB3EB5-B222-91DC-8BBA-DEB1F84244C8}"/>
                  </a:ext>
                </a:extLst>
              </p:cNvPr>
              <p:cNvSpPr>
                <a:spLocks noChangeAspect="1"/>
              </p:cNvSpPr>
              <p:nvPr/>
            </p:nvSpPr>
            <p:spPr bwMode="auto">
              <a:xfrm>
                <a:off x="10200117" y="3996239"/>
                <a:ext cx="523882" cy="498039"/>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Tree>
    <p:extLst>
      <p:ext uri="{BB962C8B-B14F-4D97-AF65-F5344CB8AC3E}">
        <p14:creationId xmlns:p14="http://schemas.microsoft.com/office/powerpoint/2010/main" val="164378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工作规划</a:t>
            </a:r>
          </a:p>
        </p:txBody>
      </p:sp>
      <p:sp>
        <p:nvSpPr>
          <p:cNvPr id="3" name="文本框 2">
            <a:extLst>
              <a:ext uri="{FF2B5EF4-FFF2-40B4-BE49-F238E27FC236}">
                <a16:creationId xmlns:a16="http://schemas.microsoft.com/office/drawing/2014/main" id="{1C9460F1-C14D-3903-865B-714F3496C10C}"/>
              </a:ext>
            </a:extLst>
          </p:cNvPr>
          <p:cNvSpPr txBox="1"/>
          <p:nvPr/>
        </p:nvSpPr>
        <p:spPr>
          <a:xfrm>
            <a:off x="3199419" y="2628063"/>
            <a:ext cx="3192380" cy="2215991"/>
          </a:xfrm>
          <a:prstGeom prst="rect">
            <a:avLst/>
          </a:prstGeom>
          <a:noFill/>
        </p:spPr>
        <p:txBody>
          <a:bodyPr wrap="square" rtlCol="0">
            <a:spAutoFit/>
          </a:bodyPr>
          <a:lstStyle/>
          <a:p>
            <a:pPr algn="ctr"/>
            <a:r>
              <a:rPr lang="en-US" altLang="zh-CN" sz="13800" b="1" dirty="0">
                <a:gradFill flip="none" rotWithShape="1">
                  <a:gsLst>
                    <a:gs pos="0">
                      <a:schemeClr val="accent2">
                        <a:lumMod val="50000"/>
                      </a:schemeClr>
                    </a:gs>
                    <a:gs pos="100000">
                      <a:schemeClr val="accent2">
                        <a:lumMod val="75000"/>
                      </a:schemeClr>
                    </a:gs>
                  </a:gsLst>
                  <a:lin ang="8100000" scaled="1"/>
                  <a:tileRect/>
                </a:gradFill>
                <a:latin typeface="+mj-ea"/>
                <a:ea typeface="+mj-ea"/>
              </a:rPr>
              <a:t>04</a:t>
            </a:r>
            <a:endParaRPr lang="zh-CN" altLang="en-US" sz="13800" b="1" dirty="0">
              <a:gradFill flip="none" rotWithShape="1">
                <a:gsLst>
                  <a:gs pos="0">
                    <a:schemeClr val="accent2">
                      <a:lumMod val="50000"/>
                    </a:schemeClr>
                  </a:gs>
                  <a:gs pos="100000">
                    <a:schemeClr val="accent2">
                      <a:lumMod val="75000"/>
                    </a:schemeClr>
                  </a:gs>
                </a:gsLst>
                <a:lin ang="8100000" scaled="1"/>
                <a:tileRect/>
              </a:gradFill>
              <a:latin typeface="+mj-ea"/>
              <a:ea typeface="+mj-ea"/>
            </a:endParaRPr>
          </a:p>
        </p:txBody>
      </p:sp>
    </p:spTree>
    <p:extLst>
      <p:ext uri="{BB962C8B-B14F-4D97-AF65-F5344CB8AC3E}">
        <p14:creationId xmlns:p14="http://schemas.microsoft.com/office/powerpoint/2010/main" val="1825490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直角三角形 10">
            <a:extLst>
              <a:ext uri="{FF2B5EF4-FFF2-40B4-BE49-F238E27FC236}">
                <a16:creationId xmlns:a16="http://schemas.microsoft.com/office/drawing/2014/main" id="{3B0E7252-04DD-85D1-FE67-1F4FEF5C2832}"/>
              </a:ext>
            </a:extLst>
          </p:cNvPr>
          <p:cNvSpPr/>
          <p:nvPr/>
        </p:nvSpPr>
        <p:spPr>
          <a:xfrm rot="5400000" flipH="1">
            <a:off x="3540125" y="-1755776"/>
            <a:ext cx="5111751" cy="10874376"/>
          </a:xfrm>
          <a:prstGeom prst="rtTriangle">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Heavy" panose="020B0A00000000000000" pitchFamily="34" charset="-122"/>
              <a:ea typeface="思源黑体 CN Heavy" panose="020B0A00000000000000" pitchFamily="34" charset="-122"/>
            </a:endParaRPr>
          </a:p>
        </p:txBody>
      </p:sp>
      <p:sp>
        <p:nvSpPr>
          <p:cNvPr id="3" name="标题 2">
            <a:extLst>
              <a:ext uri="{FF2B5EF4-FFF2-40B4-BE49-F238E27FC236}">
                <a16:creationId xmlns:a16="http://schemas.microsoft.com/office/drawing/2014/main" id="{E3F17479-B9E3-BAC4-D524-43D49C1C4DC5}"/>
              </a:ext>
            </a:extLst>
          </p:cNvPr>
          <p:cNvSpPr>
            <a:spLocks noGrp="1"/>
          </p:cNvSpPr>
          <p:nvPr>
            <p:ph type="title"/>
          </p:nvPr>
        </p:nvSpPr>
        <p:spPr/>
        <p:txBody>
          <a:bodyPr/>
          <a:lstStyle/>
          <a:p>
            <a:pPr>
              <a:lnSpc>
                <a:spcPct val="120000"/>
              </a:lnSpc>
            </a:pPr>
            <a:r>
              <a:rPr lang="zh-CN" altLang="en-US" dirty="0"/>
              <a:t>工作规划</a:t>
            </a:r>
          </a:p>
        </p:txBody>
      </p:sp>
      <p:grpSp>
        <p:nvGrpSpPr>
          <p:cNvPr id="13" name="组合 12">
            <a:extLst>
              <a:ext uri="{FF2B5EF4-FFF2-40B4-BE49-F238E27FC236}">
                <a16:creationId xmlns:a16="http://schemas.microsoft.com/office/drawing/2014/main" id="{7EE3EF2A-B3F6-2811-4B12-9678972693F6}"/>
              </a:ext>
            </a:extLst>
          </p:cNvPr>
          <p:cNvGrpSpPr/>
          <p:nvPr/>
        </p:nvGrpSpPr>
        <p:grpSpPr>
          <a:xfrm>
            <a:off x="6910271" y="1992234"/>
            <a:ext cx="4240744" cy="1285608"/>
            <a:chOff x="892556" y="2143392"/>
            <a:chExt cx="4240744" cy="1285608"/>
          </a:xfrm>
        </p:grpSpPr>
        <p:grpSp>
          <p:nvGrpSpPr>
            <p:cNvPr id="2" name="组合 1">
              <a:extLst>
                <a:ext uri="{FF2B5EF4-FFF2-40B4-BE49-F238E27FC236}">
                  <a16:creationId xmlns:a16="http://schemas.microsoft.com/office/drawing/2014/main" id="{A288F80A-7E3E-17D0-5400-06681E114060}"/>
                </a:ext>
              </a:extLst>
            </p:cNvPr>
            <p:cNvGrpSpPr/>
            <p:nvPr/>
          </p:nvGrpSpPr>
          <p:grpSpPr>
            <a:xfrm>
              <a:off x="2194472" y="2143392"/>
              <a:ext cx="2938828" cy="1285608"/>
              <a:chOff x="1001711" y="1584163"/>
              <a:chExt cx="4094796" cy="1285608"/>
            </a:xfrm>
          </p:grpSpPr>
          <p:sp>
            <p:nvSpPr>
              <p:cNvPr id="5" name="文本框">
                <a:extLst>
                  <a:ext uri="{FF2B5EF4-FFF2-40B4-BE49-F238E27FC236}">
                    <a16:creationId xmlns:a16="http://schemas.microsoft.com/office/drawing/2014/main" id="{A7C7B0C4-CCC7-3952-8F80-315ECA5FB528}"/>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6" name="文本框">
                <a:extLst>
                  <a:ext uri="{FF2B5EF4-FFF2-40B4-BE49-F238E27FC236}">
                    <a16:creationId xmlns:a16="http://schemas.microsoft.com/office/drawing/2014/main" id="{88997594-EF14-A975-FB25-D776DCFF9250}"/>
                  </a:ext>
                </a:extLst>
              </p:cNvPr>
              <p:cNvSpPr txBox="1"/>
              <p:nvPr/>
            </p:nvSpPr>
            <p:spPr>
              <a:xfrm>
                <a:off x="1001711" y="1584163"/>
                <a:ext cx="3882621"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grpSp>
          <p:nvGrpSpPr>
            <p:cNvPr id="4" name="组合 3">
              <a:extLst>
                <a:ext uri="{FF2B5EF4-FFF2-40B4-BE49-F238E27FC236}">
                  <a16:creationId xmlns:a16="http://schemas.microsoft.com/office/drawing/2014/main" id="{530DE06E-5EDE-5E1A-CF90-934E2AA0601A}"/>
                </a:ext>
              </a:extLst>
            </p:cNvPr>
            <p:cNvGrpSpPr/>
            <p:nvPr/>
          </p:nvGrpSpPr>
          <p:grpSpPr>
            <a:xfrm>
              <a:off x="892556" y="2331445"/>
              <a:ext cx="1149638" cy="938531"/>
              <a:chOff x="685814" y="1738053"/>
              <a:chExt cx="1149638" cy="938531"/>
            </a:xfrm>
          </p:grpSpPr>
          <p:sp>
            <p:nvSpPr>
              <p:cNvPr id="8" name="矩形 7">
                <a:extLst>
                  <a:ext uri="{FF2B5EF4-FFF2-40B4-BE49-F238E27FC236}">
                    <a16:creationId xmlns:a16="http://schemas.microsoft.com/office/drawing/2014/main" id="{F56FCA7B-B0D8-B3A5-6A63-AE7C52B09DB8}"/>
                  </a:ext>
                </a:extLst>
              </p:cNvPr>
              <p:cNvSpPr/>
              <p:nvPr/>
            </p:nvSpPr>
            <p:spPr>
              <a:xfrm>
                <a:off x="685814" y="1738053"/>
                <a:ext cx="1149638"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0" name="Freeform 16">
                <a:extLst>
                  <a:ext uri="{FF2B5EF4-FFF2-40B4-BE49-F238E27FC236}">
                    <a16:creationId xmlns:a16="http://schemas.microsoft.com/office/drawing/2014/main" id="{DBAC01B7-59FF-9C89-580E-E24FA78C1AC9}"/>
                  </a:ext>
                </a:extLst>
              </p:cNvPr>
              <p:cNvSpPr>
                <a:spLocks noChangeAspect="1" noEditPoints="1"/>
              </p:cNvSpPr>
              <p:nvPr/>
            </p:nvSpPr>
            <p:spPr bwMode="auto">
              <a:xfrm>
                <a:off x="940652" y="1832734"/>
                <a:ext cx="723638" cy="720140"/>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4" name="组合 13">
            <a:extLst>
              <a:ext uri="{FF2B5EF4-FFF2-40B4-BE49-F238E27FC236}">
                <a16:creationId xmlns:a16="http://schemas.microsoft.com/office/drawing/2014/main" id="{EA68BDD1-1D9E-C41D-A561-51B1ABFF7EA0}"/>
              </a:ext>
            </a:extLst>
          </p:cNvPr>
          <p:cNvGrpSpPr/>
          <p:nvPr/>
        </p:nvGrpSpPr>
        <p:grpSpPr>
          <a:xfrm>
            <a:off x="1343691" y="3877049"/>
            <a:ext cx="4203243" cy="1285608"/>
            <a:chOff x="7150064" y="3938666"/>
            <a:chExt cx="4203243" cy="1285608"/>
          </a:xfrm>
        </p:grpSpPr>
        <p:grpSp>
          <p:nvGrpSpPr>
            <p:cNvPr id="9" name="组合 8">
              <a:extLst>
                <a:ext uri="{FF2B5EF4-FFF2-40B4-BE49-F238E27FC236}">
                  <a16:creationId xmlns:a16="http://schemas.microsoft.com/office/drawing/2014/main" id="{3D530796-0922-A831-6302-5A49D446E899}"/>
                </a:ext>
              </a:extLst>
            </p:cNvPr>
            <p:cNvGrpSpPr/>
            <p:nvPr/>
          </p:nvGrpSpPr>
          <p:grpSpPr>
            <a:xfrm>
              <a:off x="8566757" y="3938666"/>
              <a:ext cx="2786550" cy="1285608"/>
              <a:chOff x="1001711" y="2932229"/>
              <a:chExt cx="4094796" cy="1285608"/>
            </a:xfrm>
          </p:grpSpPr>
          <p:sp>
            <p:nvSpPr>
              <p:cNvPr id="20" name="文本框">
                <a:extLst>
                  <a:ext uri="{FF2B5EF4-FFF2-40B4-BE49-F238E27FC236}">
                    <a16:creationId xmlns:a16="http://schemas.microsoft.com/office/drawing/2014/main" id="{17CE773B-57E2-63A9-30B2-2BA0C5FEAA7C}"/>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bg1"/>
                    </a:solidFill>
                  </a:rPr>
                  <a:t>在这里输入你的正文内容</a:t>
                </a:r>
                <a:endParaRPr lang="en-US" altLang="zh-CN" sz="1600" dirty="0">
                  <a:solidFill>
                    <a:schemeClr val="bg1"/>
                  </a:solidFill>
                </a:endParaRPr>
              </a:p>
              <a:p>
                <a:pPr>
                  <a:lnSpc>
                    <a:spcPct val="120000"/>
                  </a:lnSpc>
                </a:pPr>
                <a:r>
                  <a:rPr lang="zh-CN" altLang="en-US" sz="1600" dirty="0">
                    <a:solidFill>
                      <a:schemeClr val="bg1"/>
                    </a:solidFill>
                  </a:rPr>
                  <a:t>在这里输入你的正文内容</a:t>
                </a:r>
              </a:p>
            </p:txBody>
          </p:sp>
          <p:sp>
            <p:nvSpPr>
              <p:cNvPr id="21" name="文本框">
                <a:extLst>
                  <a:ext uri="{FF2B5EF4-FFF2-40B4-BE49-F238E27FC236}">
                    <a16:creationId xmlns:a16="http://schemas.microsoft.com/office/drawing/2014/main" id="{8A444BE9-5E1B-53E7-F2C2-AA35F0AA4AE4}"/>
                  </a:ext>
                </a:extLst>
              </p:cNvPr>
              <p:cNvSpPr txBox="1"/>
              <p:nvPr/>
            </p:nvSpPr>
            <p:spPr>
              <a:xfrm>
                <a:off x="1001711" y="2932229"/>
                <a:ext cx="3882621" cy="461665"/>
              </a:xfrm>
              <a:prstGeom prst="rect">
                <a:avLst/>
              </a:prstGeom>
              <a:noFill/>
            </p:spPr>
            <p:txBody>
              <a:bodyPr wrap="none">
                <a:normAutofit/>
              </a:bodyPr>
              <a:lstStyle/>
              <a:p>
                <a:r>
                  <a:rPr lang="zh-CN" altLang="en-US" sz="2000" dirty="0">
                    <a:solidFill>
                      <a:schemeClr val="bg1"/>
                    </a:solidFill>
                    <a:latin typeface="+mj-lt"/>
                    <a:ea typeface="+mj-ea"/>
                  </a:rPr>
                  <a:t>输入你的小标题</a:t>
                </a:r>
              </a:p>
            </p:txBody>
          </p:sp>
        </p:grpSp>
        <p:grpSp>
          <p:nvGrpSpPr>
            <p:cNvPr id="18" name="组合 17">
              <a:extLst>
                <a:ext uri="{FF2B5EF4-FFF2-40B4-BE49-F238E27FC236}">
                  <a16:creationId xmlns:a16="http://schemas.microsoft.com/office/drawing/2014/main" id="{532FD63D-BB6E-673A-B86C-B9950A0ECE2F}"/>
                </a:ext>
              </a:extLst>
            </p:cNvPr>
            <p:cNvGrpSpPr/>
            <p:nvPr/>
          </p:nvGrpSpPr>
          <p:grpSpPr>
            <a:xfrm>
              <a:off x="7150064" y="4169498"/>
              <a:ext cx="1233314" cy="938531"/>
              <a:chOff x="7805084" y="1301353"/>
              <a:chExt cx="1233314" cy="938531"/>
            </a:xfrm>
          </p:grpSpPr>
          <p:sp>
            <p:nvSpPr>
              <p:cNvPr id="12" name="矩形 11">
                <a:extLst>
                  <a:ext uri="{FF2B5EF4-FFF2-40B4-BE49-F238E27FC236}">
                    <a16:creationId xmlns:a16="http://schemas.microsoft.com/office/drawing/2014/main" id="{A0C1D6CD-AE1A-4ACC-E93C-C32645A100CB}"/>
                  </a:ext>
                </a:extLst>
              </p:cNvPr>
              <p:cNvSpPr/>
              <p:nvPr/>
            </p:nvSpPr>
            <p:spPr>
              <a:xfrm>
                <a:off x="7805084" y="1301353"/>
                <a:ext cx="1233314" cy="938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bg1"/>
                  </a:solidFill>
                </a:endParaRPr>
              </a:p>
            </p:txBody>
          </p:sp>
          <p:sp>
            <p:nvSpPr>
              <p:cNvPr id="17" name="Freeform 32">
                <a:extLst>
                  <a:ext uri="{FF2B5EF4-FFF2-40B4-BE49-F238E27FC236}">
                    <a16:creationId xmlns:a16="http://schemas.microsoft.com/office/drawing/2014/main" id="{F8AB8471-B9A2-1683-48CB-36DD65A8EA80}"/>
                  </a:ext>
                </a:extLst>
              </p:cNvPr>
              <p:cNvSpPr>
                <a:spLocks noEditPoints="1"/>
              </p:cNvSpPr>
              <p:nvPr/>
            </p:nvSpPr>
            <p:spPr bwMode="auto">
              <a:xfrm>
                <a:off x="8103612" y="1492416"/>
                <a:ext cx="636258" cy="556403"/>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accent2">
                  <a:lumMod val="50000"/>
                </a:schemeClr>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mn-lt"/>
                  <a:ea typeface="+mn-ea"/>
                  <a:cs typeface="+mn-cs"/>
                </a:endParaRPr>
              </a:p>
            </p:txBody>
          </p:sp>
        </p:grpSp>
      </p:grpSp>
    </p:spTree>
    <p:extLst>
      <p:ext uri="{BB962C8B-B14F-4D97-AF65-F5344CB8AC3E}">
        <p14:creationId xmlns:p14="http://schemas.microsoft.com/office/powerpoint/2010/main" val="143873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1937BC-F346-4F0F-6013-44C5023049C7}"/>
              </a:ext>
            </a:extLst>
          </p:cNvPr>
          <p:cNvSpPr>
            <a:spLocks noGrp="1"/>
          </p:cNvSpPr>
          <p:nvPr>
            <p:ph type="title"/>
          </p:nvPr>
        </p:nvSpPr>
        <p:spPr/>
        <p:txBody>
          <a:bodyPr/>
          <a:lstStyle/>
          <a:p>
            <a:pPr>
              <a:lnSpc>
                <a:spcPct val="120000"/>
              </a:lnSpc>
            </a:pPr>
            <a:r>
              <a:rPr lang="zh-CN" altLang="en-US" dirty="0"/>
              <a:t>工作规划</a:t>
            </a:r>
          </a:p>
        </p:txBody>
      </p:sp>
      <p:sp>
        <p:nvSpPr>
          <p:cNvPr id="15" name="矩形 14">
            <a:extLst>
              <a:ext uri="{FF2B5EF4-FFF2-40B4-BE49-F238E27FC236}">
                <a16:creationId xmlns:a16="http://schemas.microsoft.com/office/drawing/2014/main" id="{6278B5D1-CB0F-729C-3C5E-38FFDF221A1A}"/>
              </a:ext>
            </a:extLst>
          </p:cNvPr>
          <p:cNvSpPr/>
          <p:nvPr/>
        </p:nvSpPr>
        <p:spPr>
          <a:xfrm>
            <a:off x="658814" y="1573425"/>
            <a:ext cx="5322262" cy="4555913"/>
          </a:xfrm>
          <a:prstGeom prst="rect">
            <a:avLst/>
          </a:prstGeom>
          <a:blipFill>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C0914C4E-E3B2-9B4C-5D67-35DFACF434E6}"/>
              </a:ext>
            </a:extLst>
          </p:cNvPr>
          <p:cNvGrpSpPr/>
          <p:nvPr/>
        </p:nvGrpSpPr>
        <p:grpSpPr>
          <a:xfrm>
            <a:off x="5463477" y="1963512"/>
            <a:ext cx="5839861" cy="1247368"/>
            <a:chOff x="5463477" y="1963512"/>
            <a:chExt cx="5839861" cy="1247368"/>
          </a:xfrm>
        </p:grpSpPr>
        <p:grpSp>
          <p:nvGrpSpPr>
            <p:cNvPr id="4" name="组合 3">
              <a:extLst>
                <a:ext uri="{FF2B5EF4-FFF2-40B4-BE49-F238E27FC236}">
                  <a16:creationId xmlns:a16="http://schemas.microsoft.com/office/drawing/2014/main" id="{DCAD6F11-618C-1A1D-FB58-D778A015DE6C}"/>
                </a:ext>
              </a:extLst>
            </p:cNvPr>
            <p:cNvGrpSpPr/>
            <p:nvPr/>
          </p:nvGrpSpPr>
          <p:grpSpPr>
            <a:xfrm>
              <a:off x="7148382" y="1963512"/>
              <a:ext cx="4154956" cy="1247368"/>
              <a:chOff x="2342166" y="1648528"/>
              <a:chExt cx="4460511" cy="1247368"/>
            </a:xfrm>
          </p:grpSpPr>
          <p:sp>
            <p:nvSpPr>
              <p:cNvPr id="10" name="文本框">
                <a:extLst>
                  <a:ext uri="{FF2B5EF4-FFF2-40B4-BE49-F238E27FC236}">
                    <a16:creationId xmlns:a16="http://schemas.microsoft.com/office/drawing/2014/main" id="{91A7397F-1B11-5023-E8C0-BC57E68527E8}"/>
                  </a:ext>
                </a:extLst>
              </p:cNvPr>
              <p:cNvSpPr txBox="1"/>
              <p:nvPr/>
            </p:nvSpPr>
            <p:spPr>
              <a:xfrm>
                <a:off x="2342166" y="2108129"/>
                <a:ext cx="4460511" cy="78776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p:txBody>
          </p:sp>
          <p:sp>
            <p:nvSpPr>
              <p:cNvPr id="14" name="文本框">
                <a:extLst>
                  <a:ext uri="{FF2B5EF4-FFF2-40B4-BE49-F238E27FC236}">
                    <a16:creationId xmlns:a16="http://schemas.microsoft.com/office/drawing/2014/main" id="{A72BCDBC-D330-0194-A9FD-EEBB96343E0B}"/>
                  </a:ext>
                </a:extLst>
              </p:cNvPr>
              <p:cNvSpPr txBox="1"/>
              <p:nvPr/>
            </p:nvSpPr>
            <p:spPr>
              <a:xfrm>
                <a:off x="2342168" y="1648528"/>
                <a:ext cx="2331906" cy="415422"/>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p>
                <a:r>
                  <a:rPr lang="zh-CN" altLang="en-US" sz="2000" dirty="0">
                    <a:solidFill>
                      <a:schemeClr val="bg1"/>
                    </a:solidFill>
                    <a:latin typeface="+mj-lt"/>
                    <a:ea typeface="+mj-ea"/>
                  </a:rPr>
                  <a:t>输入你的小标题</a:t>
                </a:r>
              </a:p>
            </p:txBody>
          </p:sp>
        </p:grpSp>
        <p:grpSp>
          <p:nvGrpSpPr>
            <p:cNvPr id="36" name="组合 35">
              <a:extLst>
                <a:ext uri="{FF2B5EF4-FFF2-40B4-BE49-F238E27FC236}">
                  <a16:creationId xmlns:a16="http://schemas.microsoft.com/office/drawing/2014/main" id="{CDC9542B-0FEC-1DA2-CCE7-75C82CD3F9FF}"/>
                </a:ext>
              </a:extLst>
            </p:cNvPr>
            <p:cNvGrpSpPr/>
            <p:nvPr/>
          </p:nvGrpSpPr>
          <p:grpSpPr>
            <a:xfrm>
              <a:off x="5463477" y="1963512"/>
              <a:ext cx="1035198" cy="787768"/>
              <a:chOff x="685814" y="3378434"/>
              <a:chExt cx="1233314" cy="938531"/>
            </a:xfrm>
          </p:grpSpPr>
          <p:sp>
            <p:nvSpPr>
              <p:cNvPr id="37" name="矩形 36">
                <a:extLst>
                  <a:ext uri="{FF2B5EF4-FFF2-40B4-BE49-F238E27FC236}">
                    <a16:creationId xmlns:a16="http://schemas.microsoft.com/office/drawing/2014/main" id="{5723E9B4-D804-236E-E9B7-4D678599FE7D}"/>
                  </a:ext>
                </a:extLst>
              </p:cNvPr>
              <p:cNvSpPr/>
              <p:nvPr/>
            </p:nvSpPr>
            <p:spPr>
              <a:xfrm>
                <a:off x="685814" y="3378434"/>
                <a:ext cx="1233314"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38" name="图标 70">
                <a:extLst>
                  <a:ext uri="{FF2B5EF4-FFF2-40B4-BE49-F238E27FC236}">
                    <a16:creationId xmlns:a16="http://schemas.microsoft.com/office/drawing/2014/main" id="{B757ACE0-1F6A-03DA-EC63-408C7BB3BD00}"/>
                  </a:ext>
                </a:extLst>
              </p:cNvPr>
              <p:cNvSpPr>
                <a:spLocks noChangeAspect="1"/>
              </p:cNvSpPr>
              <p:nvPr/>
            </p:nvSpPr>
            <p:spPr bwMode="auto">
              <a:xfrm>
                <a:off x="913246" y="3477674"/>
                <a:ext cx="778451" cy="740051"/>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5" name="组合 4">
            <a:extLst>
              <a:ext uri="{FF2B5EF4-FFF2-40B4-BE49-F238E27FC236}">
                <a16:creationId xmlns:a16="http://schemas.microsoft.com/office/drawing/2014/main" id="{C8749B73-2A06-C355-C2C5-7038192F7B39}"/>
              </a:ext>
            </a:extLst>
          </p:cNvPr>
          <p:cNvGrpSpPr/>
          <p:nvPr/>
        </p:nvGrpSpPr>
        <p:grpSpPr>
          <a:xfrm>
            <a:off x="5463477" y="3442203"/>
            <a:ext cx="5839861" cy="1247368"/>
            <a:chOff x="5463477" y="3442203"/>
            <a:chExt cx="5839861" cy="1247368"/>
          </a:xfrm>
        </p:grpSpPr>
        <p:grpSp>
          <p:nvGrpSpPr>
            <p:cNvPr id="28" name="组合 27">
              <a:extLst>
                <a:ext uri="{FF2B5EF4-FFF2-40B4-BE49-F238E27FC236}">
                  <a16:creationId xmlns:a16="http://schemas.microsoft.com/office/drawing/2014/main" id="{210BB91A-0A98-932B-5629-D2588EE50471}"/>
                </a:ext>
              </a:extLst>
            </p:cNvPr>
            <p:cNvGrpSpPr/>
            <p:nvPr/>
          </p:nvGrpSpPr>
          <p:grpSpPr>
            <a:xfrm>
              <a:off x="7148382" y="3442203"/>
              <a:ext cx="4154956" cy="1247368"/>
              <a:chOff x="2342166" y="1648528"/>
              <a:chExt cx="4460511" cy="1247368"/>
            </a:xfrm>
          </p:grpSpPr>
          <p:sp>
            <p:nvSpPr>
              <p:cNvPr id="29" name="文本框">
                <a:extLst>
                  <a:ext uri="{FF2B5EF4-FFF2-40B4-BE49-F238E27FC236}">
                    <a16:creationId xmlns:a16="http://schemas.microsoft.com/office/drawing/2014/main" id="{F5ECEF66-EBE3-0FF6-5263-3992C4150A9D}"/>
                  </a:ext>
                </a:extLst>
              </p:cNvPr>
              <p:cNvSpPr txBox="1"/>
              <p:nvPr/>
            </p:nvSpPr>
            <p:spPr>
              <a:xfrm>
                <a:off x="2342166" y="2108129"/>
                <a:ext cx="4460511" cy="78776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p:txBody>
          </p:sp>
          <p:sp>
            <p:nvSpPr>
              <p:cNvPr id="30" name="文本框">
                <a:extLst>
                  <a:ext uri="{FF2B5EF4-FFF2-40B4-BE49-F238E27FC236}">
                    <a16:creationId xmlns:a16="http://schemas.microsoft.com/office/drawing/2014/main" id="{54E4954B-76B2-8FAF-CCE9-2D2EE64EF879}"/>
                  </a:ext>
                </a:extLst>
              </p:cNvPr>
              <p:cNvSpPr txBox="1"/>
              <p:nvPr/>
            </p:nvSpPr>
            <p:spPr>
              <a:xfrm>
                <a:off x="2342168" y="1648528"/>
                <a:ext cx="2331906" cy="415422"/>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grpSp>
          <p:nvGrpSpPr>
            <p:cNvPr id="50" name="组合 49">
              <a:extLst>
                <a:ext uri="{FF2B5EF4-FFF2-40B4-BE49-F238E27FC236}">
                  <a16:creationId xmlns:a16="http://schemas.microsoft.com/office/drawing/2014/main" id="{0E64BAD9-9ECA-791B-D64B-D157EFE66DD8}"/>
                </a:ext>
              </a:extLst>
            </p:cNvPr>
            <p:cNvGrpSpPr/>
            <p:nvPr/>
          </p:nvGrpSpPr>
          <p:grpSpPr>
            <a:xfrm>
              <a:off x="5463477" y="3442203"/>
              <a:ext cx="1035198" cy="787768"/>
              <a:chOff x="5463477" y="3442203"/>
              <a:chExt cx="1035198" cy="787768"/>
            </a:xfrm>
          </p:grpSpPr>
          <p:sp>
            <p:nvSpPr>
              <p:cNvPr id="42" name="矩形 41">
                <a:extLst>
                  <a:ext uri="{FF2B5EF4-FFF2-40B4-BE49-F238E27FC236}">
                    <a16:creationId xmlns:a16="http://schemas.microsoft.com/office/drawing/2014/main" id="{7792A295-44B7-45A6-63FE-331966383E74}"/>
                  </a:ext>
                </a:extLst>
              </p:cNvPr>
              <p:cNvSpPr/>
              <p:nvPr/>
            </p:nvSpPr>
            <p:spPr>
              <a:xfrm>
                <a:off x="5463477" y="3442203"/>
                <a:ext cx="1035198" cy="787768"/>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47" name="图标32">
                <a:extLst>
                  <a:ext uri="{FF2B5EF4-FFF2-40B4-BE49-F238E27FC236}">
                    <a16:creationId xmlns:a16="http://schemas.microsoft.com/office/drawing/2014/main" id="{C568A5E7-34F1-E690-E0DE-7F83547B0FAD}"/>
                  </a:ext>
                </a:extLst>
              </p:cNvPr>
              <p:cNvSpPr>
                <a:spLocks noEditPoints="1"/>
              </p:cNvSpPr>
              <p:nvPr/>
            </p:nvSpPr>
            <p:spPr bwMode="auto">
              <a:xfrm>
                <a:off x="5717058" y="3622781"/>
                <a:ext cx="522817" cy="457200"/>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6" name="组合 5">
            <a:extLst>
              <a:ext uri="{FF2B5EF4-FFF2-40B4-BE49-F238E27FC236}">
                <a16:creationId xmlns:a16="http://schemas.microsoft.com/office/drawing/2014/main" id="{98E29C79-77CD-3D96-810D-5B6C4414F3C5}"/>
              </a:ext>
            </a:extLst>
          </p:cNvPr>
          <p:cNvGrpSpPr/>
          <p:nvPr/>
        </p:nvGrpSpPr>
        <p:grpSpPr>
          <a:xfrm>
            <a:off x="5463477" y="4920894"/>
            <a:ext cx="5839861" cy="1247368"/>
            <a:chOff x="5463477" y="4920894"/>
            <a:chExt cx="5839861" cy="1247368"/>
          </a:xfrm>
        </p:grpSpPr>
        <p:grpSp>
          <p:nvGrpSpPr>
            <p:cNvPr id="31" name="组合 30">
              <a:extLst>
                <a:ext uri="{FF2B5EF4-FFF2-40B4-BE49-F238E27FC236}">
                  <a16:creationId xmlns:a16="http://schemas.microsoft.com/office/drawing/2014/main" id="{9C793BCB-1D8E-0B24-6914-F5583E9AA4BA}"/>
                </a:ext>
              </a:extLst>
            </p:cNvPr>
            <p:cNvGrpSpPr/>
            <p:nvPr/>
          </p:nvGrpSpPr>
          <p:grpSpPr>
            <a:xfrm>
              <a:off x="7148382" y="4920894"/>
              <a:ext cx="4154956" cy="1247368"/>
              <a:chOff x="2342166" y="1648528"/>
              <a:chExt cx="4460511" cy="1247368"/>
            </a:xfrm>
          </p:grpSpPr>
          <p:sp>
            <p:nvSpPr>
              <p:cNvPr id="32" name="文本框">
                <a:extLst>
                  <a:ext uri="{FF2B5EF4-FFF2-40B4-BE49-F238E27FC236}">
                    <a16:creationId xmlns:a16="http://schemas.microsoft.com/office/drawing/2014/main" id="{83AAACF7-3CC2-C67F-AF0F-ACF109E6D0ED}"/>
                  </a:ext>
                </a:extLst>
              </p:cNvPr>
              <p:cNvSpPr txBox="1"/>
              <p:nvPr/>
            </p:nvSpPr>
            <p:spPr>
              <a:xfrm>
                <a:off x="2342166" y="2108129"/>
                <a:ext cx="4460511" cy="78776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p:txBody>
          </p:sp>
          <p:sp>
            <p:nvSpPr>
              <p:cNvPr id="33" name="文本框">
                <a:extLst>
                  <a:ext uri="{FF2B5EF4-FFF2-40B4-BE49-F238E27FC236}">
                    <a16:creationId xmlns:a16="http://schemas.microsoft.com/office/drawing/2014/main" id="{3F2B0E14-D9B2-E229-86C9-B46407C3CA13}"/>
                  </a:ext>
                </a:extLst>
              </p:cNvPr>
              <p:cNvSpPr txBox="1"/>
              <p:nvPr/>
            </p:nvSpPr>
            <p:spPr>
              <a:xfrm>
                <a:off x="2342168" y="1648528"/>
                <a:ext cx="2331906" cy="414000"/>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grpSp>
          <p:nvGrpSpPr>
            <p:cNvPr id="51" name="组合 50">
              <a:extLst>
                <a:ext uri="{FF2B5EF4-FFF2-40B4-BE49-F238E27FC236}">
                  <a16:creationId xmlns:a16="http://schemas.microsoft.com/office/drawing/2014/main" id="{4531ECB5-DF16-AC80-90BF-C99A7D698822}"/>
                </a:ext>
              </a:extLst>
            </p:cNvPr>
            <p:cNvGrpSpPr/>
            <p:nvPr/>
          </p:nvGrpSpPr>
          <p:grpSpPr>
            <a:xfrm>
              <a:off x="5463477" y="4920894"/>
              <a:ext cx="1035198" cy="787768"/>
              <a:chOff x="5463477" y="4920894"/>
              <a:chExt cx="1035198" cy="787768"/>
            </a:xfrm>
          </p:grpSpPr>
          <p:sp>
            <p:nvSpPr>
              <p:cNvPr id="45" name="矩形 44">
                <a:extLst>
                  <a:ext uri="{FF2B5EF4-FFF2-40B4-BE49-F238E27FC236}">
                    <a16:creationId xmlns:a16="http://schemas.microsoft.com/office/drawing/2014/main" id="{1331AABC-E6AF-5FAD-F5D8-D966AA52D008}"/>
                  </a:ext>
                </a:extLst>
              </p:cNvPr>
              <p:cNvSpPr/>
              <p:nvPr/>
            </p:nvSpPr>
            <p:spPr>
              <a:xfrm>
                <a:off x="5463477" y="4920894"/>
                <a:ext cx="1035198" cy="787768"/>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48" name="图标 5">
                <a:extLst>
                  <a:ext uri="{FF2B5EF4-FFF2-40B4-BE49-F238E27FC236}">
                    <a16:creationId xmlns:a16="http://schemas.microsoft.com/office/drawing/2014/main" id="{E561815D-F34E-1712-7408-2BACE3729EF0}"/>
                  </a:ext>
                </a:extLst>
              </p:cNvPr>
              <p:cNvSpPr/>
              <p:nvPr/>
            </p:nvSpPr>
            <p:spPr bwMode="auto">
              <a:xfrm>
                <a:off x="5727076" y="5189340"/>
                <a:ext cx="258233" cy="302684"/>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49" name="图标 6">
                <a:extLst>
                  <a:ext uri="{FF2B5EF4-FFF2-40B4-BE49-F238E27FC236}">
                    <a16:creationId xmlns:a16="http://schemas.microsoft.com/office/drawing/2014/main" id="{6A43C162-D4B1-E78D-C0EB-5EC41AA8C2E9}"/>
                  </a:ext>
                </a:extLst>
              </p:cNvPr>
              <p:cNvSpPr/>
              <p:nvPr/>
            </p:nvSpPr>
            <p:spPr bwMode="auto">
              <a:xfrm>
                <a:off x="5981076" y="5189340"/>
                <a:ext cx="258233" cy="302684"/>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Tree>
    <p:extLst>
      <p:ext uri="{BB962C8B-B14F-4D97-AF65-F5344CB8AC3E}">
        <p14:creationId xmlns:p14="http://schemas.microsoft.com/office/powerpoint/2010/main" val="1862185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id="{3EEC86F6-7BCB-A0BE-2859-A0EF161EA414}"/>
              </a:ext>
            </a:extLst>
          </p:cNvPr>
          <p:cNvSpPr>
            <a:spLocks noGrp="1"/>
          </p:cNvSpPr>
          <p:nvPr>
            <p:ph type="ctrTitle"/>
          </p:nvPr>
        </p:nvSpPr>
        <p:spPr>
          <a:xfrm>
            <a:off x="1675917" y="2343877"/>
            <a:ext cx="8824452" cy="1356698"/>
          </a:xfrm>
        </p:spPr>
        <p:txBody>
          <a:bodyPr/>
          <a:lstStyle/>
          <a:p>
            <a:pPr>
              <a:lnSpc>
                <a:spcPct val="120000"/>
              </a:lnSpc>
            </a:pPr>
            <a:r>
              <a:rPr lang="zh-CN" altLang="en-US" dirty="0"/>
              <a:t>谢谢大家</a:t>
            </a:r>
          </a:p>
        </p:txBody>
      </p:sp>
      <p:sp>
        <p:nvSpPr>
          <p:cNvPr id="29" name="副标题 28">
            <a:extLst>
              <a:ext uri="{FF2B5EF4-FFF2-40B4-BE49-F238E27FC236}">
                <a16:creationId xmlns:a16="http://schemas.microsoft.com/office/drawing/2014/main" id="{BD5B473A-F2AE-E5DD-22F5-CDBD0E9383B0}"/>
              </a:ext>
            </a:extLst>
          </p:cNvPr>
          <p:cNvSpPr>
            <a:spLocks noGrp="1"/>
          </p:cNvSpPr>
          <p:nvPr>
            <p:ph type="subTitle" idx="1"/>
          </p:nvPr>
        </p:nvSpPr>
        <p:spPr/>
        <p:txBody>
          <a:bodyPr>
            <a:noAutofit/>
          </a:bodyPr>
          <a:lstStyle/>
          <a:p>
            <a:pPr>
              <a:lnSpc>
                <a:spcPct val="120000"/>
              </a:lnSpc>
              <a:spcBef>
                <a:spcPts val="0"/>
              </a:spcBef>
            </a:pPr>
            <a:r>
              <a:rPr lang="zh-CN" altLang="en-US" dirty="0"/>
              <a:t>订单部门工作汇报</a:t>
            </a:r>
          </a:p>
        </p:txBody>
      </p:sp>
      <p:sp>
        <p:nvSpPr>
          <p:cNvPr id="30" name="文本占位符 29">
            <a:extLst>
              <a:ext uri="{FF2B5EF4-FFF2-40B4-BE49-F238E27FC236}">
                <a16:creationId xmlns:a16="http://schemas.microsoft.com/office/drawing/2014/main" id="{B19AD1F0-02AF-120B-916C-CD040AE88C0D}"/>
              </a:ext>
            </a:extLst>
          </p:cNvPr>
          <p:cNvSpPr>
            <a:spLocks noGrp="1"/>
          </p:cNvSpPr>
          <p:nvPr>
            <p:ph type="body" sz="quarter" idx="13"/>
          </p:nvPr>
        </p:nvSpPr>
        <p:spPr/>
        <p:txBody>
          <a:bodyPr>
            <a:normAutofit/>
          </a:bodyPr>
          <a:lstStyle/>
          <a:p>
            <a:pPr>
              <a:lnSpc>
                <a:spcPct val="120000"/>
              </a:lnSpc>
              <a:spcBef>
                <a:spcPts val="0"/>
              </a:spcBef>
            </a:pPr>
            <a:r>
              <a:rPr lang="zh-CN" altLang="en-US" dirty="0"/>
              <a:t>汇报人：</a:t>
            </a:r>
            <a:r>
              <a:rPr lang="en-US" altLang="zh-CN" dirty="0" err="1"/>
              <a:t>xxxxx</a:t>
            </a:r>
            <a:endParaRPr lang="zh-CN" altLang="en-US" dirty="0"/>
          </a:p>
        </p:txBody>
      </p:sp>
    </p:spTree>
    <p:extLst>
      <p:ext uri="{BB962C8B-B14F-4D97-AF65-F5344CB8AC3E}">
        <p14:creationId xmlns:p14="http://schemas.microsoft.com/office/powerpoint/2010/main" val="269775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小蝶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 </a:t>
            </a:r>
            <a:r>
              <a:rPr lang="en-US" altLang="zh-CN" sz="1400" spc="100" dirty="0" err="1">
                <a:solidFill>
                  <a:srgbClr val="00FFFF"/>
                </a:solidFill>
                <a:latin typeface="+mj-ea"/>
                <a:ea typeface="+mj-ea"/>
              </a:rPr>
              <a:t>wqynewday</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41A0C6B0-C992-4A9D-67E7-83AC2B9775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3929" y="684229"/>
            <a:ext cx="1871360" cy="1873313"/>
          </a:xfrm>
          <a:prstGeom prst="rect">
            <a:avLst/>
          </a:prstGeom>
        </p:spPr>
      </p:pic>
      <p:grpSp>
        <p:nvGrpSpPr>
          <p:cNvPr id="2" name="组合 1">
            <a:extLst>
              <a:ext uri="{FF2B5EF4-FFF2-40B4-BE49-F238E27FC236}">
                <a16:creationId xmlns:a16="http://schemas.microsoft.com/office/drawing/2014/main" id="{359EE7B0-1A37-9F6F-41EC-545D52FD007B}"/>
              </a:ext>
            </a:extLst>
          </p:cNvPr>
          <p:cNvGrpSpPr/>
          <p:nvPr/>
        </p:nvGrpSpPr>
        <p:grpSpPr>
          <a:xfrm>
            <a:off x="5695413" y="1349003"/>
            <a:ext cx="138195" cy="138195"/>
            <a:chOff x="5695413" y="1320428"/>
            <a:chExt cx="138195" cy="138195"/>
          </a:xfrm>
        </p:grpSpPr>
        <p:sp>
          <p:nvSpPr>
            <p:cNvPr id="4" name="Teardrop 15">
              <a:extLst>
                <a:ext uri="{FF2B5EF4-FFF2-40B4-BE49-F238E27FC236}">
                  <a16:creationId xmlns:a16="http://schemas.microsoft.com/office/drawing/2014/main" id="{9D637527-2D16-C5C8-626C-860ECA9D1290}"/>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5" name="Oval 16">
              <a:extLst>
                <a:ext uri="{FF2B5EF4-FFF2-40B4-BE49-F238E27FC236}">
                  <a16:creationId xmlns:a16="http://schemas.microsoft.com/office/drawing/2014/main" id="{C6FCC5FD-A287-E753-E158-B9DB81E833B4}"/>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7" name="组合 6">
            <a:extLst>
              <a:ext uri="{FF2B5EF4-FFF2-40B4-BE49-F238E27FC236}">
                <a16:creationId xmlns:a16="http://schemas.microsoft.com/office/drawing/2014/main" id="{D9B16652-04D8-1CA2-DF35-CFEEDD9C84FD}"/>
              </a:ext>
            </a:extLst>
          </p:cNvPr>
          <p:cNvGrpSpPr/>
          <p:nvPr/>
        </p:nvGrpSpPr>
        <p:grpSpPr>
          <a:xfrm>
            <a:off x="5683010" y="1830037"/>
            <a:ext cx="138195" cy="138195"/>
            <a:chOff x="5695413" y="1701172"/>
            <a:chExt cx="138195" cy="138195"/>
          </a:xfrm>
        </p:grpSpPr>
        <p:sp>
          <p:nvSpPr>
            <p:cNvPr id="10" name="Teardrop 15">
              <a:extLst>
                <a:ext uri="{FF2B5EF4-FFF2-40B4-BE49-F238E27FC236}">
                  <a16:creationId xmlns:a16="http://schemas.microsoft.com/office/drawing/2014/main" id="{67712697-948A-F39E-62A8-CFC24C9439AE}"/>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 name="Oval 16">
              <a:extLst>
                <a:ext uri="{FF2B5EF4-FFF2-40B4-BE49-F238E27FC236}">
                  <a16:creationId xmlns:a16="http://schemas.microsoft.com/office/drawing/2014/main" id="{7054F2EE-0D9B-84D4-19CD-9E841B4A3FD8}"/>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6" name="组合 15">
            <a:extLst>
              <a:ext uri="{FF2B5EF4-FFF2-40B4-BE49-F238E27FC236}">
                <a16:creationId xmlns:a16="http://schemas.microsoft.com/office/drawing/2014/main" id="{1300A384-2F59-9633-BCF0-AAB61B4EA54B}"/>
              </a:ext>
            </a:extLst>
          </p:cNvPr>
          <p:cNvGrpSpPr/>
          <p:nvPr/>
        </p:nvGrpSpPr>
        <p:grpSpPr>
          <a:xfrm>
            <a:off x="5683010" y="2343123"/>
            <a:ext cx="138195" cy="138195"/>
            <a:chOff x="5695413" y="2462660"/>
            <a:chExt cx="138195" cy="138195"/>
          </a:xfrm>
        </p:grpSpPr>
        <p:sp>
          <p:nvSpPr>
            <p:cNvPr id="19" name="Teardrop 15">
              <a:extLst>
                <a:ext uri="{FF2B5EF4-FFF2-40B4-BE49-F238E27FC236}">
                  <a16:creationId xmlns:a16="http://schemas.microsoft.com/office/drawing/2014/main" id="{C611ACDC-3460-C4EE-F7B7-73F7156928A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20" name="Oval 16">
              <a:extLst>
                <a:ext uri="{FF2B5EF4-FFF2-40B4-BE49-F238E27FC236}">
                  <a16:creationId xmlns:a16="http://schemas.microsoft.com/office/drawing/2014/main" id="{EE90AED6-C928-8B74-107E-316E4567517A}"/>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21" name="文本框 20">
            <a:extLst>
              <a:ext uri="{FF2B5EF4-FFF2-40B4-BE49-F238E27FC236}">
                <a16:creationId xmlns:a16="http://schemas.microsoft.com/office/drawing/2014/main" id="{C5F38E65-43B8-469E-93E8-EC9C8CF7DD2D}"/>
              </a:ext>
            </a:extLst>
          </p:cNvPr>
          <p:cNvSpPr txBox="1"/>
          <p:nvPr/>
        </p:nvSpPr>
        <p:spPr>
          <a:xfrm>
            <a:off x="5918615" y="1227011"/>
            <a:ext cx="299315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一直在成长的</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22" name="文本框 21">
            <a:extLst>
              <a:ext uri="{FF2B5EF4-FFF2-40B4-BE49-F238E27FC236}">
                <a16:creationId xmlns:a16="http://schemas.microsoft.com/office/drawing/2014/main" id="{D9B98282-F0EA-DD0C-D417-1AE2616AD62C}"/>
              </a:ext>
            </a:extLst>
          </p:cNvPr>
          <p:cNvSpPr txBox="1"/>
          <p:nvPr/>
        </p:nvSpPr>
        <p:spPr>
          <a:xfrm>
            <a:off x="5906211" y="1704971"/>
            <a:ext cx="3795012"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23" name="文本框 22">
            <a:extLst>
              <a:ext uri="{FF2B5EF4-FFF2-40B4-BE49-F238E27FC236}">
                <a16:creationId xmlns:a16="http://schemas.microsoft.com/office/drawing/2014/main" id="{16F999BA-8DD8-EBBB-BC1A-1F84A034037E}"/>
              </a:ext>
            </a:extLst>
          </p:cNvPr>
          <p:cNvSpPr txBox="1"/>
          <p:nvPr/>
        </p:nvSpPr>
        <p:spPr>
          <a:xfrm>
            <a:off x="5906211" y="2211909"/>
            <a:ext cx="502342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热爱学习热爱生活</a:t>
            </a:r>
          </a:p>
        </p:txBody>
      </p:sp>
    </p:spTree>
    <p:extLst>
      <p:ext uri="{BB962C8B-B14F-4D97-AF65-F5344CB8AC3E}">
        <p14:creationId xmlns:p14="http://schemas.microsoft.com/office/powerpoint/2010/main" val="2607844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小蝶</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0C93BB1-A156-3B9C-6D17-14DF7E5ED445}"/>
              </a:ext>
            </a:extLst>
          </p:cNvPr>
          <p:cNvGrpSpPr/>
          <p:nvPr/>
        </p:nvGrpSpPr>
        <p:grpSpPr>
          <a:xfrm>
            <a:off x="7582589" y="1686566"/>
            <a:ext cx="2927947" cy="644191"/>
            <a:chOff x="7582589" y="1686566"/>
            <a:chExt cx="2927947" cy="644191"/>
          </a:xfrm>
        </p:grpSpPr>
        <p:sp>
          <p:nvSpPr>
            <p:cNvPr id="2" name="矩形 1">
              <a:extLst>
                <a:ext uri="{FF2B5EF4-FFF2-40B4-BE49-F238E27FC236}">
                  <a16:creationId xmlns:a16="http://schemas.microsoft.com/office/drawing/2014/main" id="{736F2D30-906C-523E-DEB3-AA22FF495222}"/>
                </a:ext>
              </a:extLst>
            </p:cNvPr>
            <p:cNvSpPr>
              <a:spLocks noChangeAspect="1"/>
            </p:cNvSpPr>
            <p:nvPr/>
          </p:nvSpPr>
          <p:spPr>
            <a:xfrm flipH="1">
              <a:off x="7582589" y="1686566"/>
              <a:ext cx="736952" cy="644191"/>
            </a:xfrm>
            <a:prstGeom prst="rect">
              <a:avLst/>
            </a:prstGeom>
            <a:gradFill flip="none" rotWithShape="1">
              <a:gsLst>
                <a:gs pos="18000">
                  <a:schemeClr val="accent1">
                    <a:lumMod val="60000"/>
                    <a:lumOff val="40000"/>
                  </a:schemeClr>
                </a:gs>
                <a:gs pos="85000">
                  <a:schemeClr val="accent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sym typeface="字小魂简雅黑" panose="00000500000000000000" pitchFamily="2" charset="-122"/>
                </a:rPr>
                <a:t>1</a:t>
              </a:r>
              <a:endParaRPr lang="zh-CN" altLang="en-US" dirty="0">
                <a:latin typeface="+mj-ea"/>
                <a:ea typeface="+mj-ea"/>
                <a:sym typeface="字小魂简雅黑" panose="00000500000000000000" pitchFamily="2" charset="-122"/>
              </a:endParaRPr>
            </a:p>
          </p:txBody>
        </p:sp>
        <p:sp>
          <p:nvSpPr>
            <p:cNvPr id="22" name="文本框 21">
              <a:extLst>
                <a:ext uri="{FF2B5EF4-FFF2-40B4-BE49-F238E27FC236}">
                  <a16:creationId xmlns:a16="http://schemas.microsoft.com/office/drawing/2014/main" id="{087923C8-1FDB-837F-E1C4-43B037145417}"/>
                </a:ext>
              </a:extLst>
            </p:cNvPr>
            <p:cNvSpPr txBox="1"/>
            <p:nvPr/>
          </p:nvSpPr>
          <p:spPr>
            <a:xfrm>
              <a:off x="8539480" y="1747051"/>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工作概述</a:t>
              </a:r>
            </a:p>
          </p:txBody>
        </p:sp>
      </p:grpSp>
      <p:sp>
        <p:nvSpPr>
          <p:cNvPr id="7" name="标题 6">
            <a:extLst>
              <a:ext uri="{FF2B5EF4-FFF2-40B4-BE49-F238E27FC236}">
                <a16:creationId xmlns:a16="http://schemas.microsoft.com/office/drawing/2014/main" id="{7B678DFA-7B40-E418-DCA1-A010F324948B}"/>
              </a:ext>
            </a:extLst>
          </p:cNvPr>
          <p:cNvSpPr>
            <a:spLocks noGrp="1"/>
          </p:cNvSpPr>
          <p:nvPr>
            <p:ph type="title"/>
          </p:nvPr>
        </p:nvSpPr>
        <p:spPr>
          <a:xfrm>
            <a:off x="1371410" y="3033039"/>
            <a:ext cx="5264150" cy="1166775"/>
          </a:xfrm>
        </p:spPr>
        <p:txBody>
          <a:bodyPr/>
          <a:lstStyle/>
          <a:p>
            <a:pPr>
              <a:lnSpc>
                <a:spcPct val="100000"/>
              </a:lnSpc>
            </a:pPr>
            <a:r>
              <a:rPr lang="zh-CN" altLang="en-US" dirty="0"/>
              <a:t>目录</a:t>
            </a:r>
          </a:p>
        </p:txBody>
      </p:sp>
      <p:grpSp>
        <p:nvGrpSpPr>
          <p:cNvPr id="4" name="组合 3">
            <a:extLst>
              <a:ext uri="{FF2B5EF4-FFF2-40B4-BE49-F238E27FC236}">
                <a16:creationId xmlns:a16="http://schemas.microsoft.com/office/drawing/2014/main" id="{FAE9057D-EAD6-5714-F471-91792FDA543E}"/>
              </a:ext>
            </a:extLst>
          </p:cNvPr>
          <p:cNvGrpSpPr/>
          <p:nvPr/>
        </p:nvGrpSpPr>
        <p:grpSpPr>
          <a:xfrm>
            <a:off x="7582589" y="2860846"/>
            <a:ext cx="2927947" cy="644191"/>
            <a:chOff x="7582589" y="2860846"/>
            <a:chExt cx="2927947" cy="644191"/>
          </a:xfrm>
        </p:grpSpPr>
        <p:sp>
          <p:nvSpPr>
            <p:cNvPr id="23" name="文本框 22">
              <a:extLst>
                <a:ext uri="{FF2B5EF4-FFF2-40B4-BE49-F238E27FC236}">
                  <a16:creationId xmlns:a16="http://schemas.microsoft.com/office/drawing/2014/main" id="{85CD1A1D-2AC0-BE01-377B-AD34CD02B085}"/>
                </a:ext>
              </a:extLst>
            </p:cNvPr>
            <p:cNvSpPr txBox="1"/>
            <p:nvPr/>
          </p:nvSpPr>
          <p:spPr>
            <a:xfrm>
              <a:off x="8539480" y="2921331"/>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工作业绩</a:t>
              </a:r>
            </a:p>
          </p:txBody>
        </p:sp>
        <p:sp>
          <p:nvSpPr>
            <p:cNvPr id="9" name="矩形 8">
              <a:extLst>
                <a:ext uri="{FF2B5EF4-FFF2-40B4-BE49-F238E27FC236}">
                  <a16:creationId xmlns:a16="http://schemas.microsoft.com/office/drawing/2014/main" id="{F23F6EBD-A071-5556-3D1F-4A7717392846}"/>
                </a:ext>
              </a:extLst>
            </p:cNvPr>
            <p:cNvSpPr>
              <a:spLocks noChangeAspect="1"/>
            </p:cNvSpPr>
            <p:nvPr/>
          </p:nvSpPr>
          <p:spPr>
            <a:xfrm flipH="1">
              <a:off x="7582589" y="2860846"/>
              <a:ext cx="736952" cy="644191"/>
            </a:xfrm>
            <a:prstGeom prst="rect">
              <a:avLst/>
            </a:prstGeom>
            <a:gradFill>
              <a:gsLst>
                <a:gs pos="18000">
                  <a:schemeClr val="accent1">
                    <a:lumMod val="60000"/>
                    <a:lumOff val="40000"/>
                  </a:schemeClr>
                </a:gs>
                <a:gs pos="85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sym typeface="字小魂简雅黑" panose="00000500000000000000" pitchFamily="2" charset="-122"/>
                </a:rPr>
                <a:t>2</a:t>
              </a:r>
              <a:endParaRPr lang="zh-CN" altLang="en-US" dirty="0">
                <a:latin typeface="+mj-ea"/>
                <a:ea typeface="+mj-ea"/>
                <a:sym typeface="字小魂简雅黑" panose="00000500000000000000" pitchFamily="2" charset="-122"/>
              </a:endParaRPr>
            </a:p>
          </p:txBody>
        </p:sp>
      </p:grpSp>
      <p:grpSp>
        <p:nvGrpSpPr>
          <p:cNvPr id="5" name="组合 4">
            <a:extLst>
              <a:ext uri="{FF2B5EF4-FFF2-40B4-BE49-F238E27FC236}">
                <a16:creationId xmlns:a16="http://schemas.microsoft.com/office/drawing/2014/main" id="{C1968A60-B281-8987-322F-138CD7F6B065}"/>
              </a:ext>
            </a:extLst>
          </p:cNvPr>
          <p:cNvGrpSpPr/>
          <p:nvPr/>
        </p:nvGrpSpPr>
        <p:grpSpPr>
          <a:xfrm>
            <a:off x="7582589" y="4035126"/>
            <a:ext cx="2927947" cy="644191"/>
            <a:chOff x="7582589" y="4035126"/>
            <a:chExt cx="2927947" cy="644191"/>
          </a:xfrm>
        </p:grpSpPr>
        <p:sp>
          <p:nvSpPr>
            <p:cNvPr id="24" name="文本框 23">
              <a:extLst>
                <a:ext uri="{FF2B5EF4-FFF2-40B4-BE49-F238E27FC236}">
                  <a16:creationId xmlns:a16="http://schemas.microsoft.com/office/drawing/2014/main" id="{45D8845A-EFB4-FBD0-1D7F-E8A96FEB316F}"/>
                </a:ext>
              </a:extLst>
            </p:cNvPr>
            <p:cNvSpPr txBox="1"/>
            <p:nvPr/>
          </p:nvSpPr>
          <p:spPr>
            <a:xfrm>
              <a:off x="8539480" y="4095611"/>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存在不足</a:t>
              </a:r>
            </a:p>
          </p:txBody>
        </p:sp>
        <p:sp>
          <p:nvSpPr>
            <p:cNvPr id="10" name="矩形 9">
              <a:extLst>
                <a:ext uri="{FF2B5EF4-FFF2-40B4-BE49-F238E27FC236}">
                  <a16:creationId xmlns:a16="http://schemas.microsoft.com/office/drawing/2014/main" id="{4B1C94D1-26C0-40F0-0B40-4AEBBA03B3A6}"/>
                </a:ext>
              </a:extLst>
            </p:cNvPr>
            <p:cNvSpPr>
              <a:spLocks noChangeAspect="1"/>
            </p:cNvSpPr>
            <p:nvPr/>
          </p:nvSpPr>
          <p:spPr>
            <a:xfrm flipH="1">
              <a:off x="7582589" y="4035126"/>
              <a:ext cx="736952" cy="644191"/>
            </a:xfrm>
            <a:prstGeom prst="rect">
              <a:avLst/>
            </a:prstGeom>
            <a:gradFill>
              <a:gsLst>
                <a:gs pos="18000">
                  <a:schemeClr val="accent1">
                    <a:lumMod val="60000"/>
                    <a:lumOff val="40000"/>
                  </a:schemeClr>
                </a:gs>
                <a:gs pos="85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mj-ea"/>
                  <a:ea typeface="+mj-ea"/>
                  <a:sym typeface="字小魂简雅黑" panose="00000500000000000000" pitchFamily="2" charset="-122"/>
                </a:rPr>
                <a:t>3</a:t>
              </a:r>
              <a:endParaRPr lang="zh-CN" altLang="en-US" dirty="0">
                <a:latin typeface="+mj-ea"/>
                <a:ea typeface="+mj-ea"/>
                <a:sym typeface="字小魂简雅黑" panose="00000500000000000000" pitchFamily="2" charset="-122"/>
              </a:endParaRPr>
            </a:p>
          </p:txBody>
        </p:sp>
      </p:grpSp>
      <p:grpSp>
        <p:nvGrpSpPr>
          <p:cNvPr id="6" name="组合 5">
            <a:extLst>
              <a:ext uri="{FF2B5EF4-FFF2-40B4-BE49-F238E27FC236}">
                <a16:creationId xmlns:a16="http://schemas.microsoft.com/office/drawing/2014/main" id="{393664BA-CB5F-CEA8-EE74-E8C9DADA703F}"/>
              </a:ext>
            </a:extLst>
          </p:cNvPr>
          <p:cNvGrpSpPr/>
          <p:nvPr/>
        </p:nvGrpSpPr>
        <p:grpSpPr>
          <a:xfrm>
            <a:off x="7582589" y="5209406"/>
            <a:ext cx="2927947" cy="644191"/>
            <a:chOff x="7582589" y="5209406"/>
            <a:chExt cx="2927947" cy="644191"/>
          </a:xfrm>
        </p:grpSpPr>
        <p:sp>
          <p:nvSpPr>
            <p:cNvPr id="25" name="文本框 24">
              <a:extLst>
                <a:ext uri="{FF2B5EF4-FFF2-40B4-BE49-F238E27FC236}">
                  <a16:creationId xmlns:a16="http://schemas.microsoft.com/office/drawing/2014/main" id="{C9FAF4DA-24B9-A4DC-9463-308F0C424D68}"/>
                </a:ext>
              </a:extLst>
            </p:cNvPr>
            <p:cNvSpPr txBox="1"/>
            <p:nvPr/>
          </p:nvSpPr>
          <p:spPr>
            <a:xfrm>
              <a:off x="8539480" y="5269891"/>
              <a:ext cx="1971056" cy="523220"/>
            </a:xfrm>
            <a:prstGeom prst="rect">
              <a:avLst/>
            </a:prstGeom>
            <a:noFill/>
          </p:spPr>
          <p:txBody>
            <a:bodyPr wrap="square" rtlCol="0">
              <a:spAutoFit/>
            </a:bodyPr>
            <a:lstStyle/>
            <a:p>
              <a:r>
                <a:rPr lang="zh-CN" altLang="en-US" sz="2800" dirty="0">
                  <a:solidFill>
                    <a:schemeClr val="dk2"/>
                  </a:solidFill>
                  <a:latin typeface="+mj-ea"/>
                  <a:ea typeface="+mj-ea"/>
                  <a:cs typeface="OPPOSans H" panose="00020600040101010101" pitchFamily="18" charset="-122"/>
                  <a:sym typeface="字小魂简雅黑" panose="00000500000000000000" pitchFamily="2" charset="-122"/>
                </a:rPr>
                <a:t>工作规划</a:t>
              </a:r>
            </a:p>
          </p:txBody>
        </p:sp>
        <p:sp>
          <p:nvSpPr>
            <p:cNvPr id="11" name="矩形 10">
              <a:extLst>
                <a:ext uri="{FF2B5EF4-FFF2-40B4-BE49-F238E27FC236}">
                  <a16:creationId xmlns:a16="http://schemas.microsoft.com/office/drawing/2014/main" id="{5BBF5BC1-C5D7-9FE9-A0E3-630C860F05FA}"/>
                </a:ext>
              </a:extLst>
            </p:cNvPr>
            <p:cNvSpPr>
              <a:spLocks noChangeAspect="1"/>
            </p:cNvSpPr>
            <p:nvPr/>
          </p:nvSpPr>
          <p:spPr>
            <a:xfrm flipH="1">
              <a:off x="7582589" y="5209406"/>
              <a:ext cx="736952" cy="644191"/>
            </a:xfrm>
            <a:prstGeom prst="rect">
              <a:avLst/>
            </a:prstGeom>
            <a:gradFill>
              <a:gsLst>
                <a:gs pos="18000">
                  <a:schemeClr val="accent1">
                    <a:lumMod val="60000"/>
                    <a:lumOff val="40000"/>
                  </a:schemeClr>
                </a:gs>
                <a:gs pos="85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sym typeface="字小魂简雅黑" panose="00000500000000000000" pitchFamily="2" charset="-122"/>
                </a:rPr>
                <a:t>4</a:t>
              </a:r>
              <a:endParaRPr lang="zh-CN" altLang="en-US" dirty="0">
                <a:latin typeface="+mj-ea"/>
                <a:ea typeface="+mj-ea"/>
                <a:sym typeface="字小魂简雅黑" panose="00000500000000000000" pitchFamily="2" charset="-122"/>
              </a:endParaRPr>
            </a:p>
          </p:txBody>
        </p:sp>
      </p:grpSp>
    </p:spTree>
    <p:extLst>
      <p:ext uri="{BB962C8B-B14F-4D97-AF65-F5344CB8AC3E}">
        <p14:creationId xmlns:p14="http://schemas.microsoft.com/office/powerpoint/2010/main" val="269415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a:xfrm>
            <a:off x="5962649" y="3279600"/>
            <a:ext cx="5146675" cy="1751116"/>
          </a:xfrm>
        </p:spPr>
        <p:txBody>
          <a:bodyPr/>
          <a:lstStyle/>
          <a:p>
            <a:pPr>
              <a:lnSpc>
                <a:spcPct val="100000"/>
              </a:lnSpc>
              <a:spcBef>
                <a:spcPts val="0"/>
              </a:spcBef>
            </a:pPr>
            <a:r>
              <a:rPr lang="zh-CN" altLang="en-US" dirty="0"/>
              <a:t>工作概述</a:t>
            </a:r>
          </a:p>
        </p:txBody>
      </p:sp>
      <p:sp>
        <p:nvSpPr>
          <p:cNvPr id="2" name="文本框 1">
            <a:extLst>
              <a:ext uri="{FF2B5EF4-FFF2-40B4-BE49-F238E27FC236}">
                <a16:creationId xmlns:a16="http://schemas.microsoft.com/office/drawing/2014/main" id="{A319E2F6-25FA-4242-88E1-73D17E3FAA1E}"/>
              </a:ext>
            </a:extLst>
          </p:cNvPr>
          <p:cNvSpPr txBox="1"/>
          <p:nvPr/>
        </p:nvSpPr>
        <p:spPr>
          <a:xfrm>
            <a:off x="3199419" y="2628063"/>
            <a:ext cx="3192380" cy="2215991"/>
          </a:xfrm>
          <a:prstGeom prst="rect">
            <a:avLst/>
          </a:prstGeom>
          <a:noFill/>
        </p:spPr>
        <p:txBody>
          <a:bodyPr wrap="square" rtlCol="0">
            <a:spAutoFit/>
          </a:bodyPr>
          <a:lstStyle>
            <a:defPPr>
              <a:defRPr lang="zh-CN"/>
            </a:defPPr>
            <a:lvl1pPr algn="ctr">
              <a:defRPr sz="13800" b="1">
                <a:gradFill flip="none" rotWithShape="1">
                  <a:gsLst>
                    <a:gs pos="0">
                      <a:schemeClr val="accent2">
                        <a:lumMod val="50000"/>
                      </a:schemeClr>
                    </a:gs>
                    <a:gs pos="100000">
                      <a:schemeClr val="accent2">
                        <a:lumMod val="75000"/>
                      </a:schemeClr>
                    </a:gs>
                  </a:gsLst>
                  <a:lin ang="8100000" scaled="1"/>
                  <a:tileRect/>
                </a:gradFill>
                <a:latin typeface="+mj-ea"/>
                <a:ea typeface="+mj-ea"/>
              </a:defRPr>
            </a:lvl1pPr>
          </a:lstStyle>
          <a:p>
            <a:r>
              <a:rPr lang="en-US" altLang="zh-CN" dirty="0"/>
              <a:t>01</a:t>
            </a:r>
            <a:endParaRPr lang="zh-CN" altLang="en-US" dirty="0"/>
          </a:p>
        </p:txBody>
      </p:sp>
    </p:spTree>
    <p:extLst>
      <p:ext uri="{BB962C8B-B14F-4D97-AF65-F5344CB8AC3E}">
        <p14:creationId xmlns:p14="http://schemas.microsoft.com/office/powerpoint/2010/main" val="29606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DC3C3738-077B-BD6C-BE12-5B9DEBFD172F}"/>
              </a:ext>
            </a:extLst>
          </p:cNvPr>
          <p:cNvSpPr/>
          <p:nvPr/>
        </p:nvSpPr>
        <p:spPr>
          <a:xfrm>
            <a:off x="4929533" y="2353022"/>
            <a:ext cx="2332934" cy="2332934"/>
          </a:xfrm>
          <a:prstGeom prst="ellipse">
            <a:avLst/>
          </a:prstGeom>
          <a:blipFill dpi="0" rotWithShape="1">
            <a:blip r:embed="rId2"/>
            <a:srcRect/>
            <a:tile tx="0" ty="0" sx="100000" sy="100000" flip="none" algn="ct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309FCA40-2FDB-819B-CBE9-0A9A1F766A76}"/>
              </a:ext>
            </a:extLst>
          </p:cNvPr>
          <p:cNvGrpSpPr/>
          <p:nvPr/>
        </p:nvGrpSpPr>
        <p:grpSpPr>
          <a:xfrm>
            <a:off x="7974722" y="4148096"/>
            <a:ext cx="2470845" cy="1426159"/>
            <a:chOff x="7945694" y="4148096"/>
            <a:chExt cx="2470845" cy="1426159"/>
          </a:xfrm>
        </p:grpSpPr>
        <p:sp>
          <p:nvSpPr>
            <p:cNvPr id="9" name="文本框">
              <a:extLst>
                <a:ext uri="{FF2B5EF4-FFF2-40B4-BE49-F238E27FC236}">
                  <a16:creationId xmlns:a16="http://schemas.microsoft.com/office/drawing/2014/main" id="{A6ED2375-9E93-8D20-88BF-AD1F9FB21DC3}"/>
                </a:ext>
              </a:extLst>
            </p:cNvPr>
            <p:cNvSpPr txBox="1"/>
            <p:nvPr/>
          </p:nvSpPr>
          <p:spPr>
            <a:xfrm>
              <a:off x="7945694" y="4620081"/>
              <a:ext cx="2470845" cy="954174"/>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a:p>
              <a:pPr>
                <a:lnSpc>
                  <a:spcPct val="120000"/>
                </a:lnSpc>
              </a:pPr>
              <a:r>
                <a:rPr lang="zh-CN" altLang="en-US" sz="1600" dirty="0">
                  <a:solidFill>
                    <a:schemeClr val="tx1">
                      <a:lumMod val="85000"/>
                      <a:lumOff val="15000"/>
                    </a:schemeClr>
                  </a:solidFill>
                </a:rPr>
                <a:t>在这里输入你的正文内容</a:t>
              </a:r>
            </a:p>
          </p:txBody>
        </p:sp>
        <p:sp>
          <p:nvSpPr>
            <p:cNvPr id="21" name="文本框">
              <a:extLst>
                <a:ext uri="{FF2B5EF4-FFF2-40B4-BE49-F238E27FC236}">
                  <a16:creationId xmlns:a16="http://schemas.microsoft.com/office/drawing/2014/main" id="{4160BEF8-525D-9AB1-4928-B10FE233C7D0}"/>
                </a:ext>
              </a:extLst>
            </p:cNvPr>
            <p:cNvSpPr txBox="1"/>
            <p:nvPr/>
          </p:nvSpPr>
          <p:spPr>
            <a:xfrm>
              <a:off x="7945694" y="4148096"/>
              <a:ext cx="2441811"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grpSp>
        <p:nvGrpSpPr>
          <p:cNvPr id="69" name="组合 68">
            <a:extLst>
              <a:ext uri="{FF2B5EF4-FFF2-40B4-BE49-F238E27FC236}">
                <a16:creationId xmlns:a16="http://schemas.microsoft.com/office/drawing/2014/main" id="{42DCC9A3-2279-F7EC-D822-849A41B5FB1F}"/>
              </a:ext>
            </a:extLst>
          </p:cNvPr>
          <p:cNvGrpSpPr/>
          <p:nvPr/>
        </p:nvGrpSpPr>
        <p:grpSpPr>
          <a:xfrm>
            <a:off x="1143143" y="1852472"/>
            <a:ext cx="3074130" cy="1405080"/>
            <a:chOff x="1143143" y="1852472"/>
            <a:chExt cx="3074130" cy="1405080"/>
          </a:xfrm>
        </p:grpSpPr>
        <p:sp>
          <p:nvSpPr>
            <p:cNvPr id="35" name="文本框">
              <a:extLst>
                <a:ext uri="{FF2B5EF4-FFF2-40B4-BE49-F238E27FC236}">
                  <a16:creationId xmlns:a16="http://schemas.microsoft.com/office/drawing/2014/main" id="{06F083E2-F200-02DD-3802-8675FF6A6D12}"/>
                </a:ext>
              </a:extLst>
            </p:cNvPr>
            <p:cNvSpPr txBox="1"/>
            <p:nvPr/>
          </p:nvSpPr>
          <p:spPr>
            <a:xfrm>
              <a:off x="1143143" y="2307388"/>
              <a:ext cx="3054270" cy="950164"/>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a:p>
              <a:pPr algn="r">
                <a:lnSpc>
                  <a:spcPct val="120000"/>
                </a:lnSpc>
              </a:pPr>
              <a:r>
                <a:rPr lang="zh-CN" altLang="en-US" sz="1600" dirty="0">
                  <a:solidFill>
                    <a:schemeClr val="tx1">
                      <a:lumMod val="85000"/>
                      <a:lumOff val="15000"/>
                    </a:schemeClr>
                  </a:solidFill>
                </a:rPr>
                <a:t>在这里输入你的正文内容</a:t>
              </a:r>
            </a:p>
          </p:txBody>
        </p:sp>
        <p:sp>
          <p:nvSpPr>
            <p:cNvPr id="38" name="文本框">
              <a:extLst>
                <a:ext uri="{FF2B5EF4-FFF2-40B4-BE49-F238E27FC236}">
                  <a16:creationId xmlns:a16="http://schemas.microsoft.com/office/drawing/2014/main" id="{6C76C390-25AD-6F23-0252-DBE02A3CB37F}"/>
                </a:ext>
              </a:extLst>
            </p:cNvPr>
            <p:cNvSpPr txBox="1"/>
            <p:nvPr/>
          </p:nvSpPr>
          <p:spPr>
            <a:xfrm>
              <a:off x="1775460" y="1852472"/>
              <a:ext cx="2441813"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pPr algn="r"/>
              <a:r>
                <a:rPr lang="zh-CN" altLang="en-US" dirty="0"/>
                <a:t>输入你的小标题</a:t>
              </a:r>
            </a:p>
          </p:txBody>
        </p:sp>
      </p:grpSp>
      <p:grpSp>
        <p:nvGrpSpPr>
          <p:cNvPr id="68" name="组合 67">
            <a:extLst>
              <a:ext uri="{FF2B5EF4-FFF2-40B4-BE49-F238E27FC236}">
                <a16:creationId xmlns:a16="http://schemas.microsoft.com/office/drawing/2014/main" id="{086C025A-DCB2-7F08-ABAC-6DAECE9FCEDF}"/>
              </a:ext>
            </a:extLst>
          </p:cNvPr>
          <p:cNvGrpSpPr/>
          <p:nvPr/>
        </p:nvGrpSpPr>
        <p:grpSpPr>
          <a:xfrm>
            <a:off x="1775460" y="4148096"/>
            <a:ext cx="2441814" cy="1426160"/>
            <a:chOff x="1775460" y="4245678"/>
            <a:chExt cx="2441814" cy="1426160"/>
          </a:xfrm>
        </p:grpSpPr>
        <p:sp>
          <p:nvSpPr>
            <p:cNvPr id="44" name="文本框">
              <a:extLst>
                <a:ext uri="{FF2B5EF4-FFF2-40B4-BE49-F238E27FC236}">
                  <a16:creationId xmlns:a16="http://schemas.microsoft.com/office/drawing/2014/main" id="{7B7C8722-4093-5768-64FC-AB7359D75CF5}"/>
                </a:ext>
              </a:extLst>
            </p:cNvPr>
            <p:cNvSpPr txBox="1"/>
            <p:nvPr/>
          </p:nvSpPr>
          <p:spPr>
            <a:xfrm>
              <a:off x="1775460" y="4717664"/>
              <a:ext cx="2441814" cy="954174"/>
            </a:xfrm>
            <a:prstGeom prst="rect">
              <a:avLst/>
            </a:prstGeom>
          </p:spPr>
          <p:txBody>
            <a:bodyPr vert="horz" wrap="square" lIns="91440" tIns="45720" rIns="91440" bIns="45720">
              <a:noAutofit/>
            </a:bodyPr>
            <a:lstStyle/>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r">
                <a:lnSpc>
                  <a:spcPct val="120000"/>
                </a:lnSpc>
              </a:pPr>
              <a:r>
                <a:rPr lang="zh-CN" altLang="en-US" sz="1600" dirty="0">
                  <a:solidFill>
                    <a:schemeClr val="tx1">
                      <a:lumMod val="85000"/>
                      <a:lumOff val="15000"/>
                    </a:schemeClr>
                  </a:solidFill>
                </a:rPr>
                <a:t>在这里输入你的正文内容</a:t>
              </a:r>
            </a:p>
          </p:txBody>
        </p:sp>
        <p:sp>
          <p:nvSpPr>
            <p:cNvPr id="45" name="文本框">
              <a:extLst>
                <a:ext uri="{FF2B5EF4-FFF2-40B4-BE49-F238E27FC236}">
                  <a16:creationId xmlns:a16="http://schemas.microsoft.com/office/drawing/2014/main" id="{43921AED-297C-8F4F-4CD9-E4F312F73292}"/>
                </a:ext>
              </a:extLst>
            </p:cNvPr>
            <p:cNvSpPr txBox="1"/>
            <p:nvPr/>
          </p:nvSpPr>
          <p:spPr>
            <a:xfrm>
              <a:off x="1775461" y="4245678"/>
              <a:ext cx="2441813"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pPr algn="r"/>
              <a:r>
                <a:rPr lang="zh-CN" altLang="en-US" dirty="0"/>
                <a:t>输入你的小标题</a:t>
              </a:r>
            </a:p>
          </p:txBody>
        </p:sp>
      </p:grpSp>
      <p:grpSp>
        <p:nvGrpSpPr>
          <p:cNvPr id="70" name="组合 69">
            <a:extLst>
              <a:ext uri="{FF2B5EF4-FFF2-40B4-BE49-F238E27FC236}">
                <a16:creationId xmlns:a16="http://schemas.microsoft.com/office/drawing/2014/main" id="{116D4EF7-F52C-2236-E87B-AC05D4966688}"/>
              </a:ext>
            </a:extLst>
          </p:cNvPr>
          <p:cNvGrpSpPr/>
          <p:nvPr/>
        </p:nvGrpSpPr>
        <p:grpSpPr>
          <a:xfrm>
            <a:off x="7974722" y="1837958"/>
            <a:ext cx="2450633" cy="1419593"/>
            <a:chOff x="7965907" y="1869186"/>
            <a:chExt cx="2450633" cy="1419593"/>
          </a:xfrm>
        </p:grpSpPr>
        <p:sp>
          <p:nvSpPr>
            <p:cNvPr id="48" name="文本框">
              <a:extLst>
                <a:ext uri="{FF2B5EF4-FFF2-40B4-BE49-F238E27FC236}">
                  <a16:creationId xmlns:a16="http://schemas.microsoft.com/office/drawing/2014/main" id="{F5AAF48B-44E5-A47C-A8AA-953AEFD4E56D}"/>
                </a:ext>
              </a:extLst>
            </p:cNvPr>
            <p:cNvSpPr txBox="1"/>
            <p:nvPr/>
          </p:nvSpPr>
          <p:spPr>
            <a:xfrm>
              <a:off x="7965907" y="2334605"/>
              <a:ext cx="2450633" cy="954174"/>
            </a:xfrm>
            <a:prstGeom prst="rect">
              <a:avLst/>
            </a:prstGeom>
          </p:spPr>
          <p:txBody>
            <a:bodyPr vert="horz" wrap="square" lIns="91440" tIns="45720" rIns="91440" bIns="45720">
              <a:norm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a:p>
              <a:pPr>
                <a:lnSpc>
                  <a:spcPct val="120000"/>
                </a:lnSpc>
              </a:pPr>
              <a:r>
                <a:rPr lang="zh-CN" altLang="en-US" sz="1600" dirty="0">
                  <a:solidFill>
                    <a:schemeClr val="tx1">
                      <a:lumMod val="85000"/>
                      <a:lumOff val="15000"/>
                    </a:schemeClr>
                  </a:solidFill>
                </a:rPr>
                <a:t>在这里输入你的正文内容</a:t>
              </a:r>
            </a:p>
          </p:txBody>
        </p:sp>
        <p:sp>
          <p:nvSpPr>
            <p:cNvPr id="49" name="文本框">
              <a:extLst>
                <a:ext uri="{FF2B5EF4-FFF2-40B4-BE49-F238E27FC236}">
                  <a16:creationId xmlns:a16="http://schemas.microsoft.com/office/drawing/2014/main" id="{5BEE2F0D-7F85-512B-14A9-DBCC3F0BA24B}"/>
                </a:ext>
              </a:extLst>
            </p:cNvPr>
            <p:cNvSpPr txBox="1"/>
            <p:nvPr/>
          </p:nvSpPr>
          <p:spPr>
            <a:xfrm>
              <a:off x="7974729" y="1869186"/>
              <a:ext cx="2441811"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sp>
        <p:nvSpPr>
          <p:cNvPr id="2" name="标题 1">
            <a:extLst>
              <a:ext uri="{FF2B5EF4-FFF2-40B4-BE49-F238E27FC236}">
                <a16:creationId xmlns:a16="http://schemas.microsoft.com/office/drawing/2014/main" id="{0992F134-CFE1-DC00-C43E-CCB8B479B87C}"/>
              </a:ext>
            </a:extLst>
          </p:cNvPr>
          <p:cNvSpPr>
            <a:spLocks noGrp="1"/>
          </p:cNvSpPr>
          <p:nvPr>
            <p:ph type="title"/>
          </p:nvPr>
        </p:nvSpPr>
        <p:spPr/>
        <p:txBody>
          <a:bodyPr/>
          <a:lstStyle/>
          <a:p>
            <a:pPr>
              <a:lnSpc>
                <a:spcPct val="100000"/>
              </a:lnSpc>
            </a:pPr>
            <a:r>
              <a:rPr lang="zh-CN" altLang="en-US" dirty="0"/>
              <a:t>工作概述</a:t>
            </a:r>
          </a:p>
        </p:txBody>
      </p:sp>
      <p:sp>
        <p:nvSpPr>
          <p:cNvPr id="3" name="圆: 空心 2">
            <a:extLst>
              <a:ext uri="{FF2B5EF4-FFF2-40B4-BE49-F238E27FC236}">
                <a16:creationId xmlns:a16="http://schemas.microsoft.com/office/drawing/2014/main" id="{EA46AC37-694F-C797-77B4-A2D97A11E189}"/>
              </a:ext>
            </a:extLst>
          </p:cNvPr>
          <p:cNvSpPr/>
          <p:nvPr/>
        </p:nvSpPr>
        <p:spPr>
          <a:xfrm>
            <a:off x="4629150" y="2052639"/>
            <a:ext cx="2933700" cy="2933700"/>
          </a:xfrm>
          <a:prstGeom prst="donut">
            <a:avLst>
              <a:gd name="adj" fmla="val 12974"/>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Heavy" panose="020B0A00000000000000" pitchFamily="34" charset="-122"/>
              <a:ea typeface="思源黑体 CN Heavy" panose="020B0A00000000000000" pitchFamily="34" charset="-122"/>
            </a:endParaRPr>
          </a:p>
        </p:txBody>
      </p:sp>
      <p:sp>
        <p:nvSpPr>
          <p:cNvPr id="4" name="等腰三角形 3">
            <a:extLst>
              <a:ext uri="{FF2B5EF4-FFF2-40B4-BE49-F238E27FC236}">
                <a16:creationId xmlns:a16="http://schemas.microsoft.com/office/drawing/2014/main" id="{41A7C297-0503-B8D6-02AD-E74F0D989E6D}"/>
              </a:ext>
            </a:extLst>
          </p:cNvPr>
          <p:cNvSpPr/>
          <p:nvPr/>
        </p:nvSpPr>
        <p:spPr>
          <a:xfrm rot="18254083">
            <a:off x="4391024" y="2166372"/>
            <a:ext cx="590550" cy="685800"/>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5" name="等腰三角形 4">
            <a:extLst>
              <a:ext uri="{FF2B5EF4-FFF2-40B4-BE49-F238E27FC236}">
                <a16:creationId xmlns:a16="http://schemas.microsoft.com/office/drawing/2014/main" id="{78D3BA1E-8E1D-CC94-F3BC-63A935D92BF8}"/>
              </a:ext>
            </a:extLst>
          </p:cNvPr>
          <p:cNvSpPr/>
          <p:nvPr/>
        </p:nvSpPr>
        <p:spPr>
          <a:xfrm rot="3345917" flipH="1">
            <a:off x="7210427" y="2166372"/>
            <a:ext cx="590550" cy="685800"/>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6" name="等腰三角形 5">
            <a:extLst>
              <a:ext uri="{FF2B5EF4-FFF2-40B4-BE49-F238E27FC236}">
                <a16:creationId xmlns:a16="http://schemas.microsoft.com/office/drawing/2014/main" id="{698BC7DF-3AAF-4AA0-4056-1EB126E9EC51}"/>
              </a:ext>
            </a:extLst>
          </p:cNvPr>
          <p:cNvSpPr/>
          <p:nvPr/>
        </p:nvSpPr>
        <p:spPr>
          <a:xfrm rot="3345917" flipV="1">
            <a:off x="4333875" y="4162984"/>
            <a:ext cx="590550" cy="685800"/>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
        <p:nvSpPr>
          <p:cNvPr id="7" name="等腰三角形 6">
            <a:extLst>
              <a:ext uri="{FF2B5EF4-FFF2-40B4-BE49-F238E27FC236}">
                <a16:creationId xmlns:a16="http://schemas.microsoft.com/office/drawing/2014/main" id="{0782C5DD-4C07-FD44-F0FF-EBE914FB4012}"/>
              </a:ext>
            </a:extLst>
          </p:cNvPr>
          <p:cNvSpPr/>
          <p:nvPr/>
        </p:nvSpPr>
        <p:spPr>
          <a:xfrm rot="18254083" flipH="1" flipV="1">
            <a:off x="7153278" y="4162984"/>
            <a:ext cx="590550" cy="685800"/>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Heavy" panose="020B0A00000000000000" pitchFamily="34" charset="-122"/>
              <a:ea typeface="思源黑体 CN Heavy" panose="020B0A00000000000000" pitchFamily="34" charset="-122"/>
            </a:endParaRPr>
          </a:p>
        </p:txBody>
      </p:sp>
    </p:spTree>
    <p:extLst>
      <p:ext uri="{BB962C8B-B14F-4D97-AF65-F5344CB8AC3E}">
        <p14:creationId xmlns:p14="http://schemas.microsoft.com/office/powerpoint/2010/main" val="3399736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a16="http://schemas.microsoft.com/office/drawing/2014/main" id="{7C2F211C-1E99-1933-CE40-5A7124218925}"/>
              </a:ext>
            </a:extLst>
          </p:cNvPr>
          <p:cNvSpPr>
            <a:spLocks noGrp="1"/>
          </p:cNvSpPr>
          <p:nvPr>
            <p:ph type="body" idx="1"/>
          </p:nvPr>
        </p:nvSpPr>
        <p:spPr/>
        <p:txBody>
          <a:bodyPr/>
          <a:lstStyle/>
          <a:p>
            <a:pPr>
              <a:lnSpc>
                <a:spcPct val="100000"/>
              </a:lnSpc>
              <a:spcBef>
                <a:spcPts val="0"/>
              </a:spcBef>
            </a:pPr>
            <a:r>
              <a:rPr lang="zh-CN" altLang="en-US" dirty="0"/>
              <a:t>工作业绩</a:t>
            </a:r>
          </a:p>
        </p:txBody>
      </p:sp>
      <p:sp>
        <p:nvSpPr>
          <p:cNvPr id="3" name="文本框 2">
            <a:extLst>
              <a:ext uri="{FF2B5EF4-FFF2-40B4-BE49-F238E27FC236}">
                <a16:creationId xmlns:a16="http://schemas.microsoft.com/office/drawing/2014/main" id="{CF8EEC3F-71AD-4BA6-6DE9-68348A03401D}"/>
              </a:ext>
            </a:extLst>
          </p:cNvPr>
          <p:cNvSpPr txBox="1"/>
          <p:nvPr/>
        </p:nvSpPr>
        <p:spPr>
          <a:xfrm>
            <a:off x="3199419" y="2628063"/>
            <a:ext cx="3192380" cy="2215991"/>
          </a:xfrm>
          <a:prstGeom prst="rect">
            <a:avLst/>
          </a:prstGeom>
          <a:noFill/>
        </p:spPr>
        <p:txBody>
          <a:bodyPr wrap="square" rtlCol="0">
            <a:spAutoFit/>
          </a:bodyPr>
          <a:lstStyle/>
          <a:p>
            <a:pPr algn="ctr"/>
            <a:r>
              <a:rPr lang="en-US" altLang="zh-CN" sz="13800" b="1" dirty="0">
                <a:gradFill flip="none" rotWithShape="1">
                  <a:gsLst>
                    <a:gs pos="0">
                      <a:schemeClr val="accent2">
                        <a:lumMod val="50000"/>
                      </a:schemeClr>
                    </a:gs>
                    <a:gs pos="100000">
                      <a:schemeClr val="accent2">
                        <a:lumMod val="75000"/>
                      </a:schemeClr>
                    </a:gs>
                  </a:gsLst>
                  <a:lin ang="8100000" scaled="1"/>
                  <a:tileRect/>
                </a:gradFill>
                <a:latin typeface="+mj-ea"/>
                <a:ea typeface="+mj-ea"/>
              </a:rPr>
              <a:t>02</a:t>
            </a:r>
            <a:endParaRPr lang="zh-CN" altLang="en-US" sz="13800" b="1" dirty="0">
              <a:gradFill flip="none" rotWithShape="1">
                <a:gsLst>
                  <a:gs pos="0">
                    <a:schemeClr val="accent2">
                      <a:lumMod val="50000"/>
                    </a:schemeClr>
                  </a:gs>
                  <a:gs pos="100000">
                    <a:schemeClr val="accent2">
                      <a:lumMod val="75000"/>
                    </a:schemeClr>
                  </a:gs>
                </a:gsLst>
                <a:lin ang="8100000" scaled="1"/>
                <a:tileRect/>
              </a:gradFill>
              <a:latin typeface="+mj-ea"/>
              <a:ea typeface="+mj-ea"/>
            </a:endParaRPr>
          </a:p>
        </p:txBody>
      </p:sp>
    </p:spTree>
    <p:extLst>
      <p:ext uri="{BB962C8B-B14F-4D97-AF65-F5344CB8AC3E}">
        <p14:creationId xmlns:p14="http://schemas.microsoft.com/office/powerpoint/2010/main" val="3940772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0E26463F-9FF5-F35A-0A53-893EA579DDC2}"/>
              </a:ext>
            </a:extLst>
          </p:cNvPr>
          <p:cNvSpPr>
            <a:spLocks noGrp="1"/>
          </p:cNvSpPr>
          <p:nvPr>
            <p:ph type="title"/>
          </p:nvPr>
        </p:nvSpPr>
        <p:spPr/>
        <p:txBody>
          <a:bodyPr/>
          <a:lstStyle/>
          <a:p>
            <a:pPr>
              <a:lnSpc>
                <a:spcPct val="100000"/>
              </a:lnSpc>
            </a:pPr>
            <a:r>
              <a:rPr lang="zh-CN" altLang="en-US" dirty="0"/>
              <a:t>工作业绩</a:t>
            </a:r>
          </a:p>
        </p:txBody>
      </p:sp>
      <p:sp>
        <p:nvSpPr>
          <p:cNvPr id="2" name="弧形 1">
            <a:extLst>
              <a:ext uri="{FF2B5EF4-FFF2-40B4-BE49-F238E27FC236}">
                <a16:creationId xmlns:a16="http://schemas.microsoft.com/office/drawing/2014/main" id="{6E6E5010-6F6C-965C-74F6-468EB5DEBE16}"/>
              </a:ext>
            </a:extLst>
          </p:cNvPr>
          <p:cNvSpPr/>
          <p:nvPr/>
        </p:nvSpPr>
        <p:spPr>
          <a:xfrm>
            <a:off x="2179796" y="1790170"/>
            <a:ext cx="1377775" cy="1377775"/>
          </a:xfrm>
          <a:prstGeom prst="arc">
            <a:avLst>
              <a:gd name="adj1" fmla="val 21496969"/>
              <a:gd name="adj2" fmla="val 17262036"/>
            </a:avLst>
          </a:prstGeom>
          <a:ln w="1143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a:latin typeface="思源黑体 CN Medium" panose="020B0600000000000000" pitchFamily="34" charset="-122"/>
              <a:ea typeface="思源黑体 CN Medium" panose="020B0600000000000000" pitchFamily="34" charset="-122"/>
            </a:endParaRPr>
          </a:p>
        </p:txBody>
      </p:sp>
      <p:sp>
        <p:nvSpPr>
          <p:cNvPr id="6" name="弧形 5">
            <a:extLst>
              <a:ext uri="{FF2B5EF4-FFF2-40B4-BE49-F238E27FC236}">
                <a16:creationId xmlns:a16="http://schemas.microsoft.com/office/drawing/2014/main" id="{6840BB4E-75D2-CE82-FF92-D7774E154F86}"/>
              </a:ext>
            </a:extLst>
          </p:cNvPr>
          <p:cNvSpPr/>
          <p:nvPr/>
        </p:nvSpPr>
        <p:spPr>
          <a:xfrm>
            <a:off x="5473875" y="1790170"/>
            <a:ext cx="1377775" cy="1377775"/>
          </a:xfrm>
          <a:prstGeom prst="arc">
            <a:avLst>
              <a:gd name="adj1" fmla="val 16133379"/>
              <a:gd name="adj2" fmla="val 21535041"/>
            </a:avLst>
          </a:prstGeom>
          <a:ln w="114300">
            <a:solidFill>
              <a:schemeClr val="accent2">
                <a:lumMod val="75000"/>
              </a:schemeClr>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dirty="0">
              <a:latin typeface="思源黑体 CN Medium" panose="020B0600000000000000" pitchFamily="34" charset="-122"/>
              <a:ea typeface="思源黑体 CN Medium" panose="020B0600000000000000" pitchFamily="34" charset="-122"/>
            </a:endParaRPr>
          </a:p>
        </p:txBody>
      </p:sp>
      <p:cxnSp>
        <p:nvCxnSpPr>
          <p:cNvPr id="12" name="直接连接符 11">
            <a:extLst>
              <a:ext uri="{FF2B5EF4-FFF2-40B4-BE49-F238E27FC236}">
                <a16:creationId xmlns:a16="http://schemas.microsoft.com/office/drawing/2014/main" id="{28F1E25D-0C2D-D9A7-EBD9-2F655F8A491C}"/>
              </a:ext>
            </a:extLst>
          </p:cNvPr>
          <p:cNvCxnSpPr>
            <a:cxnSpLocks/>
          </p:cNvCxnSpPr>
          <p:nvPr/>
        </p:nvCxnSpPr>
        <p:spPr>
          <a:xfrm>
            <a:off x="4576763" y="1600788"/>
            <a:ext cx="0" cy="41523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807A6A9-EEB0-F1E2-E6FE-C6399B4ED05B}"/>
              </a:ext>
            </a:extLst>
          </p:cNvPr>
          <p:cNvCxnSpPr>
            <a:cxnSpLocks/>
          </p:cNvCxnSpPr>
          <p:nvPr/>
        </p:nvCxnSpPr>
        <p:spPr>
          <a:xfrm>
            <a:off x="7834313" y="1600788"/>
            <a:ext cx="0" cy="41523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F8378E0A-0A6D-1578-9DFF-3E1EE60FD4AE}"/>
              </a:ext>
            </a:extLst>
          </p:cNvPr>
          <p:cNvGrpSpPr/>
          <p:nvPr/>
        </p:nvGrpSpPr>
        <p:grpSpPr>
          <a:xfrm>
            <a:off x="1781220" y="1790170"/>
            <a:ext cx="2285947" cy="3930473"/>
            <a:chOff x="1781220" y="1790170"/>
            <a:chExt cx="2285947" cy="3930473"/>
          </a:xfrm>
        </p:grpSpPr>
        <p:grpSp>
          <p:nvGrpSpPr>
            <p:cNvPr id="16" name="组合 15">
              <a:extLst>
                <a:ext uri="{FF2B5EF4-FFF2-40B4-BE49-F238E27FC236}">
                  <a16:creationId xmlns:a16="http://schemas.microsoft.com/office/drawing/2014/main" id="{2E503696-35F6-EE5B-0384-59DA9AADD2BC}"/>
                </a:ext>
              </a:extLst>
            </p:cNvPr>
            <p:cNvGrpSpPr/>
            <p:nvPr/>
          </p:nvGrpSpPr>
          <p:grpSpPr>
            <a:xfrm>
              <a:off x="2179796" y="1790170"/>
              <a:ext cx="1379493" cy="1377775"/>
              <a:chOff x="2179796" y="1790170"/>
              <a:chExt cx="1379493" cy="1377775"/>
            </a:xfrm>
          </p:grpSpPr>
          <p:sp>
            <p:nvSpPr>
              <p:cNvPr id="4" name="弧形 3">
                <a:extLst>
                  <a:ext uri="{FF2B5EF4-FFF2-40B4-BE49-F238E27FC236}">
                    <a16:creationId xmlns:a16="http://schemas.microsoft.com/office/drawing/2014/main" id="{75DA4830-9BD2-FAF7-DF07-4AB8699A4E10}"/>
                  </a:ext>
                </a:extLst>
              </p:cNvPr>
              <p:cNvSpPr/>
              <p:nvPr/>
            </p:nvSpPr>
            <p:spPr>
              <a:xfrm>
                <a:off x="2179796" y="1790170"/>
                <a:ext cx="1377775" cy="1377775"/>
              </a:xfrm>
              <a:prstGeom prst="arc">
                <a:avLst>
                  <a:gd name="adj1" fmla="val 16200000"/>
                  <a:gd name="adj2" fmla="val 1591752"/>
                </a:avLst>
              </a:prstGeom>
              <a:ln w="114300">
                <a:solidFill>
                  <a:schemeClr val="accent2">
                    <a:lumMod val="75000"/>
                  </a:schemeClr>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dirty="0">
                  <a:latin typeface="思源黑体 CN Medium" panose="020B0600000000000000" pitchFamily="34" charset="-122"/>
                  <a:ea typeface="思源黑体 CN Medium" panose="020B0600000000000000" pitchFamily="34" charset="-122"/>
                </a:endParaRPr>
              </a:p>
            </p:txBody>
          </p:sp>
          <p:sp>
            <p:nvSpPr>
              <p:cNvPr id="9" name="文本框 8">
                <a:extLst>
                  <a:ext uri="{FF2B5EF4-FFF2-40B4-BE49-F238E27FC236}">
                    <a16:creationId xmlns:a16="http://schemas.microsoft.com/office/drawing/2014/main" id="{0B92F8A0-570A-D716-8607-08C26E4C8ACC}"/>
                  </a:ext>
                </a:extLst>
              </p:cNvPr>
              <p:cNvSpPr txBox="1"/>
              <p:nvPr/>
            </p:nvSpPr>
            <p:spPr>
              <a:xfrm>
                <a:off x="2416289" y="2217447"/>
                <a:ext cx="1143000" cy="523220"/>
              </a:xfrm>
              <a:prstGeom prst="rect">
                <a:avLst/>
              </a:prstGeom>
              <a:noFill/>
            </p:spPr>
            <p:txBody>
              <a:bodyPr wrap="square" rtlCol="0">
                <a:spAutoFit/>
              </a:bodyPr>
              <a:lstStyle/>
              <a:p>
                <a:r>
                  <a:rPr lang="en-US" altLang="zh-CN" sz="2800" b="1" dirty="0">
                    <a:solidFill>
                      <a:schemeClr val="tx1">
                        <a:lumMod val="75000"/>
                        <a:lumOff val="25000"/>
                      </a:schemeClr>
                    </a:solidFill>
                    <a:latin typeface="+mn-ea"/>
                  </a:rPr>
                  <a:t>32%</a:t>
                </a:r>
                <a:endParaRPr lang="zh-CN" altLang="en-US" sz="2800" b="1" dirty="0">
                  <a:solidFill>
                    <a:schemeClr val="tx1">
                      <a:lumMod val="75000"/>
                      <a:lumOff val="25000"/>
                    </a:schemeClr>
                  </a:solidFill>
                  <a:latin typeface="+mn-ea"/>
                </a:endParaRPr>
              </a:p>
            </p:txBody>
          </p:sp>
        </p:grpSp>
        <p:sp>
          <p:nvSpPr>
            <p:cNvPr id="14" name="文本框 13">
              <a:extLst>
                <a:ext uri="{FF2B5EF4-FFF2-40B4-BE49-F238E27FC236}">
                  <a16:creationId xmlns:a16="http://schemas.microsoft.com/office/drawing/2014/main" id="{0CE19ED4-D78C-9B8B-F17B-CA343403B096}"/>
                </a:ext>
              </a:extLst>
            </p:cNvPr>
            <p:cNvSpPr txBox="1"/>
            <p:nvPr/>
          </p:nvSpPr>
          <p:spPr>
            <a:xfrm>
              <a:off x="1781220" y="3413665"/>
              <a:ext cx="2163075" cy="400110"/>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                 </a:t>
              </a:r>
            </a:p>
          </p:txBody>
        </p:sp>
        <p:sp>
          <p:nvSpPr>
            <p:cNvPr id="15" name="文本框 14">
              <a:extLst>
                <a:ext uri="{FF2B5EF4-FFF2-40B4-BE49-F238E27FC236}">
                  <a16:creationId xmlns:a16="http://schemas.microsoft.com/office/drawing/2014/main" id="{2C63DC53-496B-B3E9-F25C-30B7C653C6FF}"/>
                </a:ext>
              </a:extLst>
            </p:cNvPr>
            <p:cNvSpPr txBox="1"/>
            <p:nvPr/>
          </p:nvSpPr>
          <p:spPr>
            <a:xfrm>
              <a:off x="1781220" y="3875330"/>
              <a:ext cx="2285947" cy="1845313"/>
            </a:xfrm>
            <a:prstGeom prst="rect">
              <a:avLst/>
            </a:prstGeom>
            <a:noFill/>
          </p:spPr>
          <p:txBody>
            <a:bodyPr wrap="square" rtlCol="0">
              <a:spAutoFit/>
            </a:bodyPr>
            <a:lstStyle/>
            <a:p>
              <a:pPr>
                <a:lnSpc>
                  <a:spcPct val="120000"/>
                </a:lnSpc>
              </a:pPr>
              <a:r>
                <a:rPr lang="zh-CN" altLang="en-US" sz="1600" dirty="0">
                  <a:solidFill>
                    <a:schemeClr val="tx1">
                      <a:lumMod val="85000"/>
                      <a:lumOff val="15000"/>
                    </a:schemeClr>
                  </a:solidFill>
                </a:rPr>
                <a:t>在这里输入你的正文内容在这里输入你的正文内容在这里输入你的正文内容在这里输入你的正文内容在这里输入你的正文内容</a:t>
              </a:r>
            </a:p>
          </p:txBody>
        </p:sp>
      </p:grpSp>
      <p:grpSp>
        <p:nvGrpSpPr>
          <p:cNvPr id="22" name="组合 21">
            <a:extLst>
              <a:ext uri="{FF2B5EF4-FFF2-40B4-BE49-F238E27FC236}">
                <a16:creationId xmlns:a16="http://schemas.microsoft.com/office/drawing/2014/main" id="{26E9D241-91C8-D393-E72C-E55A4BBE7FCF}"/>
              </a:ext>
            </a:extLst>
          </p:cNvPr>
          <p:cNvGrpSpPr/>
          <p:nvPr/>
        </p:nvGrpSpPr>
        <p:grpSpPr>
          <a:xfrm>
            <a:off x="5049830" y="1790170"/>
            <a:ext cx="2285947" cy="3930473"/>
            <a:chOff x="5049830" y="1790170"/>
            <a:chExt cx="2285947" cy="3930473"/>
          </a:xfrm>
        </p:grpSpPr>
        <p:grpSp>
          <p:nvGrpSpPr>
            <p:cNvPr id="17" name="组合 16">
              <a:extLst>
                <a:ext uri="{FF2B5EF4-FFF2-40B4-BE49-F238E27FC236}">
                  <a16:creationId xmlns:a16="http://schemas.microsoft.com/office/drawing/2014/main" id="{11C249F3-675D-AE71-7364-9BE5E8055BBD}"/>
                </a:ext>
              </a:extLst>
            </p:cNvPr>
            <p:cNvGrpSpPr/>
            <p:nvPr/>
          </p:nvGrpSpPr>
          <p:grpSpPr>
            <a:xfrm>
              <a:off x="5470439" y="1790170"/>
              <a:ext cx="1377775" cy="1377775"/>
              <a:chOff x="5470439" y="1790170"/>
              <a:chExt cx="1377775" cy="1377775"/>
            </a:xfrm>
          </p:grpSpPr>
          <p:sp>
            <p:nvSpPr>
              <p:cNvPr id="5" name="弧形 4">
                <a:extLst>
                  <a:ext uri="{FF2B5EF4-FFF2-40B4-BE49-F238E27FC236}">
                    <a16:creationId xmlns:a16="http://schemas.microsoft.com/office/drawing/2014/main" id="{2A451CDE-CFDC-02C0-E9D2-28B928769715}"/>
                  </a:ext>
                </a:extLst>
              </p:cNvPr>
              <p:cNvSpPr/>
              <p:nvPr/>
            </p:nvSpPr>
            <p:spPr>
              <a:xfrm>
                <a:off x="5470439" y="1790170"/>
                <a:ext cx="1377775" cy="1377775"/>
              </a:xfrm>
              <a:prstGeom prst="arc">
                <a:avLst>
                  <a:gd name="adj1" fmla="val 21496969"/>
                  <a:gd name="adj2" fmla="val 17262036"/>
                </a:avLst>
              </a:prstGeom>
              <a:ln w="1143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a:latin typeface="思源黑体 CN Medium" panose="020B0600000000000000" pitchFamily="34" charset="-122"/>
                  <a:ea typeface="思源黑体 CN Medium" panose="020B0600000000000000" pitchFamily="34" charset="-122"/>
                </a:endParaRPr>
              </a:p>
            </p:txBody>
          </p:sp>
          <p:sp>
            <p:nvSpPr>
              <p:cNvPr id="10" name="文本框 9">
                <a:extLst>
                  <a:ext uri="{FF2B5EF4-FFF2-40B4-BE49-F238E27FC236}">
                    <a16:creationId xmlns:a16="http://schemas.microsoft.com/office/drawing/2014/main" id="{78B20B4B-D726-E322-9E04-C46DF1E43D32}"/>
                  </a:ext>
                </a:extLst>
              </p:cNvPr>
              <p:cNvSpPr txBox="1"/>
              <p:nvPr/>
            </p:nvSpPr>
            <p:spPr>
              <a:xfrm>
                <a:off x="5705214" y="2217447"/>
                <a:ext cx="1143000" cy="523220"/>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mn-ea"/>
                  </a:defRPr>
                </a:lvl1pPr>
              </a:lstStyle>
              <a:p>
                <a:r>
                  <a:rPr lang="en-US" altLang="zh-CN" dirty="0"/>
                  <a:t>25%</a:t>
                </a:r>
                <a:endParaRPr lang="zh-CN" altLang="en-US" dirty="0"/>
              </a:p>
            </p:txBody>
          </p:sp>
        </p:grpSp>
        <p:sp>
          <p:nvSpPr>
            <p:cNvPr id="19" name="文本框 18">
              <a:extLst>
                <a:ext uri="{FF2B5EF4-FFF2-40B4-BE49-F238E27FC236}">
                  <a16:creationId xmlns:a16="http://schemas.microsoft.com/office/drawing/2014/main" id="{50CAE136-8EA4-B7B9-7F53-D5BD11536C7B}"/>
                </a:ext>
              </a:extLst>
            </p:cNvPr>
            <p:cNvSpPr txBox="1"/>
            <p:nvPr/>
          </p:nvSpPr>
          <p:spPr>
            <a:xfrm>
              <a:off x="5049830" y="3413665"/>
              <a:ext cx="2163075"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                 </a:t>
              </a:r>
            </a:p>
          </p:txBody>
        </p:sp>
        <p:sp>
          <p:nvSpPr>
            <p:cNvPr id="21" name="文本框 20">
              <a:extLst>
                <a:ext uri="{FF2B5EF4-FFF2-40B4-BE49-F238E27FC236}">
                  <a16:creationId xmlns:a16="http://schemas.microsoft.com/office/drawing/2014/main" id="{C6D55901-0529-ED30-026B-4A1816BE3E99}"/>
                </a:ext>
              </a:extLst>
            </p:cNvPr>
            <p:cNvSpPr txBox="1"/>
            <p:nvPr/>
          </p:nvSpPr>
          <p:spPr>
            <a:xfrm>
              <a:off x="5049830" y="3875330"/>
              <a:ext cx="2285947" cy="1845313"/>
            </a:xfrm>
            <a:prstGeom prst="rect">
              <a:avLst/>
            </a:prstGeom>
            <a:noFill/>
          </p:spPr>
          <p:txBody>
            <a:bodyPr wrap="square" rtlCol="0">
              <a:spAutoFit/>
            </a:bodyPr>
            <a:lstStyle/>
            <a:p>
              <a:pPr>
                <a:lnSpc>
                  <a:spcPct val="120000"/>
                </a:lnSpc>
              </a:pPr>
              <a:r>
                <a:rPr lang="zh-CN" altLang="en-US" sz="1600" dirty="0">
                  <a:solidFill>
                    <a:schemeClr val="tx1">
                      <a:lumMod val="85000"/>
                      <a:lumOff val="15000"/>
                    </a:schemeClr>
                  </a:solidFill>
                </a:rPr>
                <a:t>在这里输入你的正文内容在这里输入你的正文内容在这里输入你的正文内容在这里输入你的正文内容在这里输入你的正文内容</a:t>
              </a:r>
            </a:p>
          </p:txBody>
        </p:sp>
      </p:grpSp>
      <p:grpSp>
        <p:nvGrpSpPr>
          <p:cNvPr id="20" name="组合 19">
            <a:extLst>
              <a:ext uri="{FF2B5EF4-FFF2-40B4-BE49-F238E27FC236}">
                <a16:creationId xmlns:a16="http://schemas.microsoft.com/office/drawing/2014/main" id="{263BBD21-A911-28E4-7B9F-3757C47A8636}"/>
              </a:ext>
            </a:extLst>
          </p:cNvPr>
          <p:cNvGrpSpPr/>
          <p:nvPr/>
        </p:nvGrpSpPr>
        <p:grpSpPr>
          <a:xfrm>
            <a:off x="8307379" y="1797317"/>
            <a:ext cx="2285947" cy="3931618"/>
            <a:chOff x="8307379" y="1797317"/>
            <a:chExt cx="2285947" cy="3931618"/>
          </a:xfrm>
        </p:grpSpPr>
        <p:sp>
          <p:nvSpPr>
            <p:cNvPr id="8" name="弧形 7">
              <a:extLst>
                <a:ext uri="{FF2B5EF4-FFF2-40B4-BE49-F238E27FC236}">
                  <a16:creationId xmlns:a16="http://schemas.microsoft.com/office/drawing/2014/main" id="{94591A3E-9036-560C-12B0-9526BC5DB403}"/>
                </a:ext>
              </a:extLst>
            </p:cNvPr>
            <p:cNvSpPr/>
            <p:nvPr/>
          </p:nvSpPr>
          <p:spPr>
            <a:xfrm>
              <a:off x="8641576" y="1797317"/>
              <a:ext cx="1370628" cy="1370628"/>
            </a:xfrm>
            <a:prstGeom prst="arc">
              <a:avLst>
                <a:gd name="adj1" fmla="val 16200000"/>
                <a:gd name="adj2" fmla="val 4412618"/>
              </a:avLst>
            </a:prstGeom>
            <a:ln w="114300">
              <a:solidFill>
                <a:schemeClr val="accent2">
                  <a:lumMod val="75000"/>
                </a:schemeClr>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a:latin typeface="思源黑体 CN Medium" panose="020B0600000000000000" pitchFamily="34" charset="-122"/>
                <a:ea typeface="思源黑体 CN Medium" panose="020B0600000000000000" pitchFamily="34" charset="-122"/>
              </a:endParaRPr>
            </a:p>
          </p:txBody>
        </p:sp>
        <p:grpSp>
          <p:nvGrpSpPr>
            <p:cNvPr id="18" name="组合 17">
              <a:extLst>
                <a:ext uri="{FF2B5EF4-FFF2-40B4-BE49-F238E27FC236}">
                  <a16:creationId xmlns:a16="http://schemas.microsoft.com/office/drawing/2014/main" id="{0F15FB47-E828-75C4-26F1-47DA25853DAF}"/>
                </a:ext>
              </a:extLst>
            </p:cNvPr>
            <p:cNvGrpSpPr/>
            <p:nvPr/>
          </p:nvGrpSpPr>
          <p:grpSpPr>
            <a:xfrm>
              <a:off x="8641576" y="1797317"/>
              <a:ext cx="1370628" cy="1370628"/>
              <a:chOff x="8641576" y="1797317"/>
              <a:chExt cx="1370628" cy="1370628"/>
            </a:xfrm>
          </p:grpSpPr>
          <p:sp>
            <p:nvSpPr>
              <p:cNvPr id="7" name="弧形 6">
                <a:extLst>
                  <a:ext uri="{FF2B5EF4-FFF2-40B4-BE49-F238E27FC236}">
                    <a16:creationId xmlns:a16="http://schemas.microsoft.com/office/drawing/2014/main" id="{2617467D-7AD6-4371-873C-DE36AAF6C2EA}"/>
                  </a:ext>
                </a:extLst>
              </p:cNvPr>
              <p:cNvSpPr/>
              <p:nvPr/>
            </p:nvSpPr>
            <p:spPr>
              <a:xfrm>
                <a:off x="8641576" y="1797317"/>
                <a:ext cx="1370628" cy="1370628"/>
              </a:xfrm>
              <a:prstGeom prst="arc">
                <a:avLst>
                  <a:gd name="adj1" fmla="val 21496969"/>
                  <a:gd name="adj2" fmla="val 17262036"/>
                </a:avLst>
              </a:prstGeom>
              <a:ln w="1143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a:latin typeface="思源黑体 CN Medium" panose="020B0600000000000000" pitchFamily="34" charset="-122"/>
                  <a:ea typeface="思源黑体 CN Medium" panose="020B0600000000000000" pitchFamily="34" charset="-122"/>
                </a:endParaRPr>
              </a:p>
            </p:txBody>
          </p:sp>
          <p:sp>
            <p:nvSpPr>
              <p:cNvPr id="11" name="文本框 10">
                <a:extLst>
                  <a:ext uri="{FF2B5EF4-FFF2-40B4-BE49-F238E27FC236}">
                    <a16:creationId xmlns:a16="http://schemas.microsoft.com/office/drawing/2014/main" id="{DF960B22-D4CC-FD18-B3B6-C90B39FA9B63}"/>
                  </a:ext>
                </a:extLst>
              </p:cNvPr>
              <p:cNvSpPr txBox="1"/>
              <p:nvPr/>
            </p:nvSpPr>
            <p:spPr>
              <a:xfrm>
                <a:off x="8869204" y="2217447"/>
                <a:ext cx="1143000" cy="523220"/>
              </a:xfrm>
              <a:prstGeom prst="rect">
                <a:avLst/>
              </a:prstGeom>
              <a:noFill/>
            </p:spPr>
            <p:txBody>
              <a:bodyPr wrap="square" rtlCol="0">
                <a:spAutoFit/>
              </a:bodyPr>
              <a:lstStyle>
                <a:defPPr>
                  <a:defRPr lang="zh-CN"/>
                </a:defPPr>
                <a:lvl1pPr>
                  <a:defRPr sz="2800" b="1">
                    <a:solidFill>
                      <a:schemeClr val="tx1">
                        <a:lumMod val="75000"/>
                        <a:lumOff val="25000"/>
                      </a:schemeClr>
                    </a:solidFill>
                    <a:latin typeface="+mn-ea"/>
                  </a:defRPr>
                </a:lvl1pPr>
              </a:lstStyle>
              <a:p>
                <a:r>
                  <a:rPr lang="en-US" altLang="zh-CN" dirty="0"/>
                  <a:t>48%</a:t>
                </a:r>
                <a:endParaRPr lang="zh-CN" altLang="en-US" dirty="0"/>
              </a:p>
            </p:txBody>
          </p:sp>
        </p:grpSp>
        <p:sp>
          <p:nvSpPr>
            <p:cNvPr id="23" name="文本框 22">
              <a:extLst>
                <a:ext uri="{FF2B5EF4-FFF2-40B4-BE49-F238E27FC236}">
                  <a16:creationId xmlns:a16="http://schemas.microsoft.com/office/drawing/2014/main" id="{51246B8B-EBB2-D1BC-D585-8F11A7B45F6D}"/>
                </a:ext>
              </a:extLst>
            </p:cNvPr>
            <p:cNvSpPr txBox="1"/>
            <p:nvPr/>
          </p:nvSpPr>
          <p:spPr>
            <a:xfrm>
              <a:off x="8307379" y="3421957"/>
              <a:ext cx="2163075"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输入小标题                 </a:t>
              </a:r>
            </a:p>
          </p:txBody>
        </p:sp>
        <p:sp>
          <p:nvSpPr>
            <p:cNvPr id="24" name="文本框 23">
              <a:extLst>
                <a:ext uri="{FF2B5EF4-FFF2-40B4-BE49-F238E27FC236}">
                  <a16:creationId xmlns:a16="http://schemas.microsoft.com/office/drawing/2014/main" id="{59B22323-EB10-4E46-86BD-D53C4CBECFF3}"/>
                </a:ext>
              </a:extLst>
            </p:cNvPr>
            <p:cNvSpPr txBox="1"/>
            <p:nvPr/>
          </p:nvSpPr>
          <p:spPr>
            <a:xfrm>
              <a:off x="8307379" y="3883622"/>
              <a:ext cx="2285947" cy="1845313"/>
            </a:xfrm>
            <a:prstGeom prst="rect">
              <a:avLst/>
            </a:prstGeom>
            <a:noFill/>
          </p:spPr>
          <p:txBody>
            <a:bodyPr wrap="square" rtlCol="0">
              <a:spAutoFit/>
            </a:bodyPr>
            <a:lstStyle/>
            <a:p>
              <a:pPr>
                <a:lnSpc>
                  <a:spcPct val="120000"/>
                </a:lnSpc>
              </a:pPr>
              <a:r>
                <a:rPr lang="zh-CN" altLang="en-US" sz="1600" dirty="0">
                  <a:solidFill>
                    <a:schemeClr val="tx1">
                      <a:lumMod val="85000"/>
                      <a:lumOff val="15000"/>
                    </a:schemeClr>
                  </a:solidFill>
                </a:rPr>
                <a:t>在这里输入你的正文内容在这里输入你的正文内容在这里输入你的正文内容在这里输入你的正文内容在这里输入你的正文内容</a:t>
              </a:r>
            </a:p>
          </p:txBody>
        </p:sp>
      </p:grpSp>
    </p:spTree>
    <p:extLst>
      <p:ext uri="{BB962C8B-B14F-4D97-AF65-F5344CB8AC3E}">
        <p14:creationId xmlns:p14="http://schemas.microsoft.com/office/powerpoint/2010/main" val="2332602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BE682-3DFA-6A37-906C-9482D6FC22D1}"/>
              </a:ext>
            </a:extLst>
          </p:cNvPr>
          <p:cNvSpPr>
            <a:spLocks noGrp="1"/>
          </p:cNvSpPr>
          <p:nvPr>
            <p:ph type="title"/>
          </p:nvPr>
        </p:nvSpPr>
        <p:spPr/>
        <p:txBody>
          <a:bodyPr/>
          <a:lstStyle/>
          <a:p>
            <a:pPr>
              <a:lnSpc>
                <a:spcPct val="120000"/>
              </a:lnSpc>
            </a:pPr>
            <a:r>
              <a:rPr lang="zh-CN" altLang="en-US" dirty="0"/>
              <a:t>工作业绩</a:t>
            </a:r>
          </a:p>
        </p:txBody>
      </p:sp>
      <p:grpSp>
        <p:nvGrpSpPr>
          <p:cNvPr id="8" name="组合 7">
            <a:extLst>
              <a:ext uri="{FF2B5EF4-FFF2-40B4-BE49-F238E27FC236}">
                <a16:creationId xmlns:a16="http://schemas.microsoft.com/office/drawing/2014/main" id="{36D572E7-AAA0-E849-75D7-D3FA8F9A614E}"/>
              </a:ext>
            </a:extLst>
          </p:cNvPr>
          <p:cNvGrpSpPr/>
          <p:nvPr/>
        </p:nvGrpSpPr>
        <p:grpSpPr>
          <a:xfrm>
            <a:off x="801037" y="1873772"/>
            <a:ext cx="3069282" cy="3835244"/>
            <a:chOff x="801037" y="1873772"/>
            <a:chExt cx="3069282" cy="3835244"/>
          </a:xfrm>
        </p:grpSpPr>
        <p:grpSp>
          <p:nvGrpSpPr>
            <p:cNvPr id="5" name="组合 4">
              <a:extLst>
                <a:ext uri="{FF2B5EF4-FFF2-40B4-BE49-F238E27FC236}">
                  <a16:creationId xmlns:a16="http://schemas.microsoft.com/office/drawing/2014/main" id="{5A3B7FBB-FB79-FC27-615F-7D6174EC59E2}"/>
                </a:ext>
              </a:extLst>
            </p:cNvPr>
            <p:cNvGrpSpPr/>
            <p:nvPr/>
          </p:nvGrpSpPr>
          <p:grpSpPr>
            <a:xfrm>
              <a:off x="801037" y="4036983"/>
              <a:ext cx="3069282" cy="1672033"/>
              <a:chOff x="2342167" y="1648528"/>
              <a:chExt cx="3069282" cy="1672033"/>
            </a:xfrm>
          </p:grpSpPr>
          <p:sp>
            <p:nvSpPr>
              <p:cNvPr id="3" name="文本框">
                <a:extLst>
                  <a:ext uri="{FF2B5EF4-FFF2-40B4-BE49-F238E27FC236}">
                    <a16:creationId xmlns:a16="http://schemas.microsoft.com/office/drawing/2014/main" id="{D4F1BCDB-19BC-207B-8AC1-2DE417117E53}"/>
                  </a:ext>
                </a:extLst>
              </p:cNvPr>
              <p:cNvSpPr txBox="1"/>
              <p:nvPr/>
            </p:nvSpPr>
            <p:spPr>
              <a:xfrm>
                <a:off x="2342167" y="2213060"/>
                <a:ext cx="3069282" cy="1107501"/>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a:p>
                <a:pPr>
                  <a:lnSpc>
                    <a:spcPct val="120000"/>
                  </a:lnSpc>
                </a:pPr>
                <a:endParaRPr lang="zh-CN" altLang="en-US" sz="1600" dirty="0">
                  <a:solidFill>
                    <a:schemeClr val="tx1">
                      <a:lumMod val="85000"/>
                      <a:lumOff val="15000"/>
                    </a:schemeClr>
                  </a:solidFill>
                </a:endParaRPr>
              </a:p>
            </p:txBody>
          </p:sp>
          <p:sp>
            <p:nvSpPr>
              <p:cNvPr id="4" name="文本框">
                <a:extLst>
                  <a:ext uri="{FF2B5EF4-FFF2-40B4-BE49-F238E27FC236}">
                    <a16:creationId xmlns:a16="http://schemas.microsoft.com/office/drawing/2014/main" id="{9026293B-B6C0-A68C-1E96-0AADB3FF2BBD}"/>
                  </a:ext>
                </a:extLst>
              </p:cNvPr>
              <p:cNvSpPr txBox="1"/>
              <p:nvPr/>
            </p:nvSpPr>
            <p:spPr>
              <a:xfrm>
                <a:off x="2342167" y="1648528"/>
                <a:ext cx="3069281"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sp>
          <p:nvSpPr>
            <p:cNvPr id="29" name="矩形 28">
              <a:extLst>
                <a:ext uri="{FF2B5EF4-FFF2-40B4-BE49-F238E27FC236}">
                  <a16:creationId xmlns:a16="http://schemas.microsoft.com/office/drawing/2014/main" id="{59CBBB9B-846B-BCF3-EEE8-7BD58C92CAE5}"/>
                </a:ext>
              </a:extLst>
            </p:cNvPr>
            <p:cNvSpPr/>
            <p:nvPr/>
          </p:nvSpPr>
          <p:spPr>
            <a:xfrm>
              <a:off x="801038" y="1873772"/>
              <a:ext cx="3039302" cy="2163213"/>
            </a:xfrm>
            <a:prstGeom prst="rect">
              <a:avLst/>
            </a:prstGeom>
            <a:blipFill>
              <a:blip r:embed="rId2"/>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8ADF3DBE-CA15-C931-A6BE-BC2AD3098E67}"/>
              </a:ext>
            </a:extLst>
          </p:cNvPr>
          <p:cNvGrpSpPr/>
          <p:nvPr/>
        </p:nvGrpSpPr>
        <p:grpSpPr>
          <a:xfrm>
            <a:off x="4561359" y="1873772"/>
            <a:ext cx="3069282" cy="3835244"/>
            <a:chOff x="4561359" y="1873772"/>
            <a:chExt cx="3069282" cy="3835244"/>
          </a:xfrm>
        </p:grpSpPr>
        <p:grpSp>
          <p:nvGrpSpPr>
            <p:cNvPr id="24" name="组合 23">
              <a:extLst>
                <a:ext uri="{FF2B5EF4-FFF2-40B4-BE49-F238E27FC236}">
                  <a16:creationId xmlns:a16="http://schemas.microsoft.com/office/drawing/2014/main" id="{86C40062-4DEA-7C0A-8D11-0B909C1945C4}"/>
                </a:ext>
              </a:extLst>
            </p:cNvPr>
            <p:cNvGrpSpPr/>
            <p:nvPr/>
          </p:nvGrpSpPr>
          <p:grpSpPr>
            <a:xfrm>
              <a:off x="4561359" y="4036983"/>
              <a:ext cx="3069282" cy="1672033"/>
              <a:chOff x="316912" y="3846637"/>
              <a:chExt cx="3069282" cy="1672033"/>
            </a:xfrm>
          </p:grpSpPr>
          <p:sp>
            <p:nvSpPr>
              <p:cNvPr id="10" name="文本框">
                <a:extLst>
                  <a:ext uri="{FF2B5EF4-FFF2-40B4-BE49-F238E27FC236}">
                    <a16:creationId xmlns:a16="http://schemas.microsoft.com/office/drawing/2014/main" id="{64BA2421-6709-87E7-E4AE-57FAF9EA7042}"/>
                  </a:ext>
                </a:extLst>
              </p:cNvPr>
              <p:cNvSpPr txBox="1"/>
              <p:nvPr/>
            </p:nvSpPr>
            <p:spPr>
              <a:xfrm>
                <a:off x="316912" y="4411169"/>
                <a:ext cx="3069282" cy="1107501"/>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11" name="文本框">
                <a:extLst>
                  <a:ext uri="{FF2B5EF4-FFF2-40B4-BE49-F238E27FC236}">
                    <a16:creationId xmlns:a16="http://schemas.microsoft.com/office/drawing/2014/main" id="{A95AF6C0-9C4A-9C71-A241-9FD43A6FBE44}"/>
                  </a:ext>
                </a:extLst>
              </p:cNvPr>
              <p:cNvSpPr txBox="1"/>
              <p:nvPr/>
            </p:nvSpPr>
            <p:spPr>
              <a:xfrm>
                <a:off x="316912" y="3846637"/>
                <a:ext cx="3069281"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sp>
          <p:nvSpPr>
            <p:cNvPr id="30" name="矩形 29">
              <a:extLst>
                <a:ext uri="{FF2B5EF4-FFF2-40B4-BE49-F238E27FC236}">
                  <a16:creationId xmlns:a16="http://schemas.microsoft.com/office/drawing/2014/main" id="{42AAB3A0-B763-43A2-8FD6-7E38A50AD5D5}"/>
                </a:ext>
              </a:extLst>
            </p:cNvPr>
            <p:cNvSpPr/>
            <p:nvPr/>
          </p:nvSpPr>
          <p:spPr>
            <a:xfrm>
              <a:off x="4576349" y="1873772"/>
              <a:ext cx="3039302" cy="2163213"/>
            </a:xfrm>
            <a:prstGeom prst="rect">
              <a:avLst/>
            </a:prstGeom>
            <a:blipFill dpi="0" rotWithShape="1">
              <a:blip r:embed="rId2"/>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C7A2A489-A869-6F03-625B-D3B912A6D4DC}"/>
              </a:ext>
            </a:extLst>
          </p:cNvPr>
          <p:cNvGrpSpPr/>
          <p:nvPr/>
        </p:nvGrpSpPr>
        <p:grpSpPr>
          <a:xfrm>
            <a:off x="8321680" y="1873772"/>
            <a:ext cx="3069282" cy="3835244"/>
            <a:chOff x="8321680" y="1873772"/>
            <a:chExt cx="3069282" cy="3835244"/>
          </a:xfrm>
        </p:grpSpPr>
        <p:grpSp>
          <p:nvGrpSpPr>
            <p:cNvPr id="23" name="组合 22">
              <a:extLst>
                <a:ext uri="{FF2B5EF4-FFF2-40B4-BE49-F238E27FC236}">
                  <a16:creationId xmlns:a16="http://schemas.microsoft.com/office/drawing/2014/main" id="{214343D2-91E5-3517-FB1A-3B219BA4A659}"/>
                </a:ext>
              </a:extLst>
            </p:cNvPr>
            <p:cNvGrpSpPr/>
            <p:nvPr/>
          </p:nvGrpSpPr>
          <p:grpSpPr>
            <a:xfrm>
              <a:off x="8321680" y="4036983"/>
              <a:ext cx="3069282" cy="1672033"/>
              <a:chOff x="2312188" y="4902444"/>
              <a:chExt cx="3069282" cy="1672033"/>
            </a:xfrm>
          </p:grpSpPr>
          <p:sp>
            <p:nvSpPr>
              <p:cNvPr id="14" name="文本框">
                <a:extLst>
                  <a:ext uri="{FF2B5EF4-FFF2-40B4-BE49-F238E27FC236}">
                    <a16:creationId xmlns:a16="http://schemas.microsoft.com/office/drawing/2014/main" id="{06D34EE3-AB22-1088-1D79-FB89D5EAA870}"/>
                  </a:ext>
                </a:extLst>
              </p:cNvPr>
              <p:cNvSpPr txBox="1"/>
              <p:nvPr/>
            </p:nvSpPr>
            <p:spPr>
              <a:xfrm>
                <a:off x="2312188" y="5466976"/>
                <a:ext cx="3069282" cy="1107501"/>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a:p>
                <a:pPr>
                  <a:lnSpc>
                    <a:spcPct val="120000"/>
                  </a:lnSpc>
                </a:pPr>
                <a:endParaRPr lang="zh-CN" altLang="en-US" sz="1600" dirty="0">
                  <a:solidFill>
                    <a:schemeClr val="tx1">
                      <a:lumMod val="85000"/>
                      <a:lumOff val="15000"/>
                    </a:schemeClr>
                  </a:solidFill>
                </a:endParaRPr>
              </a:p>
            </p:txBody>
          </p:sp>
          <p:sp>
            <p:nvSpPr>
              <p:cNvPr id="15" name="文本框">
                <a:extLst>
                  <a:ext uri="{FF2B5EF4-FFF2-40B4-BE49-F238E27FC236}">
                    <a16:creationId xmlns:a16="http://schemas.microsoft.com/office/drawing/2014/main" id="{14BD4003-A5FE-BE5C-B9A8-43F442F29CDD}"/>
                  </a:ext>
                </a:extLst>
              </p:cNvPr>
              <p:cNvSpPr txBox="1"/>
              <p:nvPr/>
            </p:nvSpPr>
            <p:spPr>
              <a:xfrm>
                <a:off x="2312188" y="4902444"/>
                <a:ext cx="3069281" cy="461665"/>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sp>
          <p:nvSpPr>
            <p:cNvPr id="31" name="矩形 30">
              <a:extLst>
                <a:ext uri="{FF2B5EF4-FFF2-40B4-BE49-F238E27FC236}">
                  <a16:creationId xmlns:a16="http://schemas.microsoft.com/office/drawing/2014/main" id="{A0258FA2-6269-E7FF-4CF6-ED4F673E5488}"/>
                </a:ext>
              </a:extLst>
            </p:cNvPr>
            <p:cNvSpPr/>
            <p:nvPr/>
          </p:nvSpPr>
          <p:spPr>
            <a:xfrm>
              <a:off x="8351660" y="1873772"/>
              <a:ext cx="3039302" cy="2163213"/>
            </a:xfrm>
            <a:prstGeom prst="rect">
              <a:avLst/>
            </a:prstGeom>
            <a:blipFill dpi="0" rotWithShape="1">
              <a:blip r:embed="rId2"/>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36264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梯形 4">
            <a:extLst>
              <a:ext uri="{FF2B5EF4-FFF2-40B4-BE49-F238E27FC236}">
                <a16:creationId xmlns:a16="http://schemas.microsoft.com/office/drawing/2014/main" id="{34DCEB94-0DBA-6BBA-E3CC-3BC8974AFCAF}"/>
              </a:ext>
            </a:extLst>
          </p:cNvPr>
          <p:cNvSpPr/>
          <p:nvPr/>
        </p:nvSpPr>
        <p:spPr>
          <a:xfrm>
            <a:off x="0" y="1227820"/>
            <a:ext cx="12192000" cy="2201180"/>
          </a:xfrm>
          <a:prstGeom prst="trapezoid">
            <a:avLst>
              <a:gd name="adj" fmla="val 0"/>
            </a:avLst>
          </a:prstGeom>
          <a:gradFill flip="none" rotWithShape="1">
            <a:gsLst>
              <a:gs pos="5000">
                <a:schemeClr val="accent2">
                  <a:lumMod val="20000"/>
                  <a:lumOff val="80000"/>
                </a:schemeClr>
              </a:gs>
              <a:gs pos="100000">
                <a:schemeClr val="accent1">
                  <a:lumMod val="20000"/>
                  <a:lumOff val="8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 name="标题 2">
            <a:extLst>
              <a:ext uri="{FF2B5EF4-FFF2-40B4-BE49-F238E27FC236}">
                <a16:creationId xmlns:a16="http://schemas.microsoft.com/office/drawing/2014/main" id="{7A90392C-D058-F7D4-2AE8-A094FC407C00}"/>
              </a:ext>
            </a:extLst>
          </p:cNvPr>
          <p:cNvSpPr>
            <a:spLocks noGrp="1"/>
          </p:cNvSpPr>
          <p:nvPr>
            <p:ph type="title"/>
          </p:nvPr>
        </p:nvSpPr>
        <p:spPr/>
        <p:txBody>
          <a:bodyPr/>
          <a:lstStyle/>
          <a:p>
            <a:pPr>
              <a:lnSpc>
                <a:spcPct val="120000"/>
              </a:lnSpc>
            </a:pPr>
            <a:r>
              <a:rPr lang="zh-CN" altLang="en-US" dirty="0"/>
              <a:t>工作业绩</a:t>
            </a:r>
          </a:p>
        </p:txBody>
      </p:sp>
      <p:sp>
        <p:nvSpPr>
          <p:cNvPr id="4" name="文本框 3">
            <a:extLst>
              <a:ext uri="{FF2B5EF4-FFF2-40B4-BE49-F238E27FC236}">
                <a16:creationId xmlns:a16="http://schemas.microsoft.com/office/drawing/2014/main" id="{F852C707-4B39-B87B-BA1D-D025108BC7CA}"/>
              </a:ext>
            </a:extLst>
          </p:cNvPr>
          <p:cNvSpPr txBox="1"/>
          <p:nvPr/>
        </p:nvSpPr>
        <p:spPr>
          <a:xfrm>
            <a:off x="3733800" y="1656752"/>
            <a:ext cx="4724400" cy="663451"/>
          </a:xfrm>
          <a:prstGeom prst="rect">
            <a:avLst/>
          </a:prstGeom>
          <a:noFill/>
        </p:spPr>
        <p:txBody>
          <a:bodyPr wrap="square" rtlCol="0">
            <a:spAutoFit/>
          </a:bodyPr>
          <a:lstStyle/>
          <a:p>
            <a:pPr algn="ctr">
              <a:lnSpc>
                <a:spcPct val="120000"/>
              </a:lnSpc>
            </a:pPr>
            <a:r>
              <a:rPr lang="zh-CN" altLang="en-US" sz="1600" dirty="0"/>
              <a:t>在这里输入正文文字在这里输入正文文字</a:t>
            </a:r>
          </a:p>
          <a:p>
            <a:pPr algn="ctr">
              <a:lnSpc>
                <a:spcPct val="120000"/>
              </a:lnSpc>
            </a:pPr>
            <a:r>
              <a:rPr lang="zh-CN" altLang="en-US" sz="1600" dirty="0"/>
              <a:t>在这里输入正文文字在这里输入正文文字</a:t>
            </a:r>
          </a:p>
        </p:txBody>
      </p:sp>
      <p:graphicFrame>
        <p:nvGraphicFramePr>
          <p:cNvPr id="8" name="图表 7">
            <a:extLst>
              <a:ext uri="{FF2B5EF4-FFF2-40B4-BE49-F238E27FC236}">
                <a16:creationId xmlns:a16="http://schemas.microsoft.com/office/drawing/2014/main" id="{AE1A697C-6BCA-66F9-C59D-568D940F4AD0}"/>
              </a:ext>
            </a:extLst>
          </p:cNvPr>
          <p:cNvGraphicFramePr/>
          <p:nvPr>
            <p:extLst>
              <p:ext uri="{D42A27DB-BD31-4B8C-83A1-F6EECF244321}">
                <p14:modId xmlns:p14="http://schemas.microsoft.com/office/powerpoint/2010/main" val="1210201204"/>
              </p:ext>
            </p:extLst>
          </p:nvPr>
        </p:nvGraphicFramePr>
        <p:xfrm>
          <a:off x="658813" y="2603453"/>
          <a:ext cx="5273745" cy="35158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图表 11">
            <a:extLst>
              <a:ext uri="{FF2B5EF4-FFF2-40B4-BE49-F238E27FC236}">
                <a16:creationId xmlns:a16="http://schemas.microsoft.com/office/drawing/2014/main" id="{42D6B3DA-7F4A-38DA-2823-303FE2EE494E}"/>
              </a:ext>
            </a:extLst>
          </p:cNvPr>
          <p:cNvGraphicFramePr/>
          <p:nvPr>
            <p:extLst>
              <p:ext uri="{D42A27DB-BD31-4B8C-83A1-F6EECF244321}">
                <p14:modId xmlns:p14="http://schemas.microsoft.com/office/powerpoint/2010/main" val="985534178"/>
              </p:ext>
            </p:extLst>
          </p:nvPr>
        </p:nvGraphicFramePr>
        <p:xfrm>
          <a:off x="6259444" y="2603453"/>
          <a:ext cx="5273745" cy="35158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74741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A61912-2AAA-3D1E-C503-A831E89431F6}"/>
              </a:ext>
            </a:extLst>
          </p:cNvPr>
          <p:cNvSpPr>
            <a:spLocks noGrp="1"/>
          </p:cNvSpPr>
          <p:nvPr>
            <p:ph type="title"/>
          </p:nvPr>
        </p:nvSpPr>
        <p:spPr/>
        <p:txBody>
          <a:bodyPr/>
          <a:lstStyle/>
          <a:p>
            <a:pPr>
              <a:lnSpc>
                <a:spcPct val="120000"/>
              </a:lnSpc>
            </a:pPr>
            <a:r>
              <a:rPr lang="zh-CN" altLang="en-US" dirty="0"/>
              <a:t>工作业绩</a:t>
            </a:r>
          </a:p>
        </p:txBody>
      </p:sp>
      <p:graphicFrame>
        <p:nvGraphicFramePr>
          <p:cNvPr id="9" name="图表 8">
            <a:extLst>
              <a:ext uri="{FF2B5EF4-FFF2-40B4-BE49-F238E27FC236}">
                <a16:creationId xmlns:a16="http://schemas.microsoft.com/office/drawing/2014/main" id="{1AE4EE18-212B-FB5C-79C6-2F1BF0779B5C}"/>
              </a:ext>
            </a:extLst>
          </p:cNvPr>
          <p:cNvGraphicFramePr/>
          <p:nvPr>
            <p:extLst>
              <p:ext uri="{D42A27DB-BD31-4B8C-83A1-F6EECF244321}">
                <p14:modId xmlns:p14="http://schemas.microsoft.com/office/powerpoint/2010/main" val="902607575"/>
              </p:ext>
            </p:extLst>
          </p:nvPr>
        </p:nvGraphicFramePr>
        <p:xfrm>
          <a:off x="658813" y="1642533"/>
          <a:ext cx="5437187" cy="4486805"/>
        </p:xfrm>
        <a:graphic>
          <a:graphicData uri="http://schemas.openxmlformats.org/drawingml/2006/chart">
            <c:chart xmlns:c="http://schemas.openxmlformats.org/drawingml/2006/chart" xmlns:r="http://schemas.openxmlformats.org/officeDocument/2006/relationships" r:id="rId2"/>
          </a:graphicData>
        </a:graphic>
      </p:graphicFrame>
      <p:grpSp>
        <p:nvGrpSpPr>
          <p:cNvPr id="41" name="组合 40">
            <a:extLst>
              <a:ext uri="{FF2B5EF4-FFF2-40B4-BE49-F238E27FC236}">
                <a16:creationId xmlns:a16="http://schemas.microsoft.com/office/drawing/2014/main" id="{D328D6C1-1078-EAFA-0243-F00A834721C5}"/>
              </a:ext>
            </a:extLst>
          </p:cNvPr>
          <p:cNvGrpSpPr/>
          <p:nvPr/>
        </p:nvGrpSpPr>
        <p:grpSpPr>
          <a:xfrm>
            <a:off x="6648813" y="3331430"/>
            <a:ext cx="4884374" cy="1285608"/>
            <a:chOff x="6801213" y="3424103"/>
            <a:chExt cx="4884374" cy="1285608"/>
          </a:xfrm>
        </p:grpSpPr>
        <p:grpSp>
          <p:nvGrpSpPr>
            <p:cNvPr id="26" name="组合 25">
              <a:extLst>
                <a:ext uri="{FF2B5EF4-FFF2-40B4-BE49-F238E27FC236}">
                  <a16:creationId xmlns:a16="http://schemas.microsoft.com/office/drawing/2014/main" id="{AD3D3E60-C5D9-03FB-9FB4-EEF3085C0796}"/>
                </a:ext>
              </a:extLst>
            </p:cNvPr>
            <p:cNvGrpSpPr/>
            <p:nvPr/>
          </p:nvGrpSpPr>
          <p:grpSpPr>
            <a:xfrm>
              <a:off x="8207931" y="3424103"/>
              <a:ext cx="3477656" cy="1285608"/>
              <a:chOff x="1001711" y="2932229"/>
              <a:chExt cx="4094796" cy="1285608"/>
            </a:xfrm>
          </p:grpSpPr>
          <p:sp>
            <p:nvSpPr>
              <p:cNvPr id="30" name="文本框">
                <a:extLst>
                  <a:ext uri="{FF2B5EF4-FFF2-40B4-BE49-F238E27FC236}">
                    <a16:creationId xmlns:a16="http://schemas.microsoft.com/office/drawing/2014/main" id="{695F5A6E-5E4D-4BA2-CF98-5C483C86EE09}"/>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31" name="文本框">
                <a:extLst>
                  <a:ext uri="{FF2B5EF4-FFF2-40B4-BE49-F238E27FC236}">
                    <a16:creationId xmlns:a16="http://schemas.microsoft.com/office/drawing/2014/main" id="{A699DB7D-9A24-A7BC-9A6E-91BBAC47E826}"/>
                  </a:ext>
                </a:extLst>
              </p:cNvPr>
              <p:cNvSpPr txBox="1"/>
              <p:nvPr/>
            </p:nvSpPr>
            <p:spPr>
              <a:xfrm>
                <a:off x="1001711" y="2932229"/>
                <a:ext cx="2881676" cy="459601"/>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grpSp>
          <p:nvGrpSpPr>
            <p:cNvPr id="36" name="组合 35">
              <a:extLst>
                <a:ext uri="{FF2B5EF4-FFF2-40B4-BE49-F238E27FC236}">
                  <a16:creationId xmlns:a16="http://schemas.microsoft.com/office/drawing/2014/main" id="{0C0E1C7E-4393-18C3-54EF-4778BF2D1BF6}"/>
                </a:ext>
              </a:extLst>
            </p:cNvPr>
            <p:cNvGrpSpPr/>
            <p:nvPr/>
          </p:nvGrpSpPr>
          <p:grpSpPr>
            <a:xfrm>
              <a:off x="6801213" y="3424103"/>
              <a:ext cx="1047437" cy="938531"/>
              <a:chOff x="6801213" y="3424103"/>
              <a:chExt cx="1047437" cy="938531"/>
            </a:xfrm>
          </p:grpSpPr>
          <p:sp>
            <p:nvSpPr>
              <p:cNvPr id="28" name="矩形 27">
                <a:extLst>
                  <a:ext uri="{FF2B5EF4-FFF2-40B4-BE49-F238E27FC236}">
                    <a16:creationId xmlns:a16="http://schemas.microsoft.com/office/drawing/2014/main" id="{C98A76ED-CF20-178A-E29A-3799A3766C2A}"/>
                  </a:ext>
                </a:extLst>
              </p:cNvPr>
              <p:cNvSpPr/>
              <p:nvPr/>
            </p:nvSpPr>
            <p:spPr>
              <a:xfrm>
                <a:off x="6801213" y="3424103"/>
                <a:ext cx="1047437"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35" name="组合 34">
                <a:extLst>
                  <a:ext uri="{FF2B5EF4-FFF2-40B4-BE49-F238E27FC236}">
                    <a16:creationId xmlns:a16="http://schemas.microsoft.com/office/drawing/2014/main" id="{6065ADBA-91BD-56C7-F8B2-3A278DD317DA}"/>
                  </a:ext>
                </a:extLst>
              </p:cNvPr>
              <p:cNvGrpSpPr/>
              <p:nvPr/>
            </p:nvGrpSpPr>
            <p:grpSpPr>
              <a:xfrm>
                <a:off x="7024748" y="3595676"/>
                <a:ext cx="600366" cy="595384"/>
                <a:chOff x="4591051" y="3136900"/>
                <a:chExt cx="510117" cy="505884"/>
              </a:xfrm>
            </p:grpSpPr>
            <p:sp>
              <p:nvSpPr>
                <p:cNvPr id="32" name="图标 67">
                  <a:extLst>
                    <a:ext uri="{FF2B5EF4-FFF2-40B4-BE49-F238E27FC236}">
                      <a16:creationId xmlns:a16="http://schemas.microsoft.com/office/drawing/2014/main" id="{2F85E5D8-220A-DB24-FA4A-5D116CEFF33A}"/>
                    </a:ext>
                  </a:extLst>
                </p:cNvPr>
                <p:cNvSpPr>
                  <a:spLocks noChangeArrowheads="1"/>
                </p:cNvSpPr>
                <p:nvPr/>
              </p:nvSpPr>
              <p:spPr bwMode="auto">
                <a:xfrm>
                  <a:off x="4809067" y="3352800"/>
                  <a:ext cx="71967" cy="74084"/>
                </a:xfrm>
                <a:prstGeom prst="ellipse">
                  <a:avLst/>
                </a:pr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33" name="图标 68">
                  <a:extLst>
                    <a:ext uri="{FF2B5EF4-FFF2-40B4-BE49-F238E27FC236}">
                      <a16:creationId xmlns:a16="http://schemas.microsoft.com/office/drawing/2014/main" id="{516AEC49-5B38-9177-28EF-9549DE36EA27}"/>
                    </a:ext>
                  </a:extLst>
                </p:cNvPr>
                <p:cNvSpPr>
                  <a:spLocks noEditPoints="1"/>
                </p:cNvSpPr>
                <p:nvPr/>
              </p:nvSpPr>
              <p:spPr bwMode="auto">
                <a:xfrm>
                  <a:off x="4699000" y="3246967"/>
                  <a:ext cx="292100" cy="289984"/>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sp>
              <p:nvSpPr>
                <p:cNvPr id="34" name="图标69">
                  <a:extLst>
                    <a:ext uri="{FF2B5EF4-FFF2-40B4-BE49-F238E27FC236}">
                      <a16:creationId xmlns:a16="http://schemas.microsoft.com/office/drawing/2014/main" id="{B7F46EF7-FB6A-23FB-B812-D992D52BA253}"/>
                    </a:ext>
                  </a:extLst>
                </p:cNvPr>
                <p:cNvSpPr>
                  <a:spLocks noEditPoints="1"/>
                </p:cNvSpPr>
                <p:nvPr/>
              </p:nvSpPr>
              <p:spPr bwMode="auto">
                <a:xfrm>
                  <a:off x="4591051" y="3136900"/>
                  <a:ext cx="510117" cy="505884"/>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grpSp>
        <p:nvGrpSpPr>
          <p:cNvPr id="40" name="组合 39">
            <a:extLst>
              <a:ext uri="{FF2B5EF4-FFF2-40B4-BE49-F238E27FC236}">
                <a16:creationId xmlns:a16="http://schemas.microsoft.com/office/drawing/2014/main" id="{626B13FD-DE37-7391-8953-760572048CE7}"/>
              </a:ext>
            </a:extLst>
          </p:cNvPr>
          <p:cNvGrpSpPr/>
          <p:nvPr/>
        </p:nvGrpSpPr>
        <p:grpSpPr>
          <a:xfrm>
            <a:off x="6648813" y="1642533"/>
            <a:ext cx="4884374" cy="1285608"/>
            <a:chOff x="6648813" y="1642533"/>
            <a:chExt cx="4884374" cy="1285608"/>
          </a:xfrm>
        </p:grpSpPr>
        <p:grpSp>
          <p:nvGrpSpPr>
            <p:cNvPr id="12" name="组合 11">
              <a:extLst>
                <a:ext uri="{FF2B5EF4-FFF2-40B4-BE49-F238E27FC236}">
                  <a16:creationId xmlns:a16="http://schemas.microsoft.com/office/drawing/2014/main" id="{694F9536-1D64-E241-E52D-A88C15972BA7}"/>
                </a:ext>
              </a:extLst>
            </p:cNvPr>
            <p:cNvGrpSpPr/>
            <p:nvPr/>
          </p:nvGrpSpPr>
          <p:grpSpPr>
            <a:xfrm>
              <a:off x="8055531" y="1642533"/>
              <a:ext cx="3477656" cy="1285608"/>
              <a:chOff x="1001711" y="1584163"/>
              <a:chExt cx="4094796" cy="1285608"/>
            </a:xfrm>
          </p:grpSpPr>
          <p:sp>
            <p:nvSpPr>
              <p:cNvPr id="16" name="文本框">
                <a:extLst>
                  <a:ext uri="{FF2B5EF4-FFF2-40B4-BE49-F238E27FC236}">
                    <a16:creationId xmlns:a16="http://schemas.microsoft.com/office/drawing/2014/main" id="{53B4DFB2-E03A-33B8-4F0B-677793A539FB}"/>
                  </a:ext>
                </a:extLst>
              </p:cNvPr>
              <p:cNvSpPr txBox="1"/>
              <p:nvPr/>
            </p:nvSpPr>
            <p:spPr>
              <a:xfrm>
                <a:off x="1001711" y="2043764"/>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17" name="文本框">
                <a:extLst>
                  <a:ext uri="{FF2B5EF4-FFF2-40B4-BE49-F238E27FC236}">
                    <a16:creationId xmlns:a16="http://schemas.microsoft.com/office/drawing/2014/main" id="{16DA5D54-FEA6-8E4B-7082-6BEF67928DBB}"/>
                  </a:ext>
                </a:extLst>
              </p:cNvPr>
              <p:cNvSpPr txBox="1"/>
              <p:nvPr/>
            </p:nvSpPr>
            <p:spPr>
              <a:xfrm>
                <a:off x="1001713" y="1584163"/>
                <a:ext cx="2881673" cy="459601"/>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grpSp>
          <p:nvGrpSpPr>
            <p:cNvPr id="39" name="组合 38">
              <a:extLst>
                <a:ext uri="{FF2B5EF4-FFF2-40B4-BE49-F238E27FC236}">
                  <a16:creationId xmlns:a16="http://schemas.microsoft.com/office/drawing/2014/main" id="{54C60FD8-E336-7FFD-0AB5-F2F93C21E4EC}"/>
                </a:ext>
              </a:extLst>
            </p:cNvPr>
            <p:cNvGrpSpPr/>
            <p:nvPr/>
          </p:nvGrpSpPr>
          <p:grpSpPr>
            <a:xfrm>
              <a:off x="6648813" y="1642533"/>
              <a:ext cx="1047437" cy="938531"/>
              <a:chOff x="6648813" y="1642533"/>
              <a:chExt cx="1047437" cy="938531"/>
            </a:xfrm>
          </p:grpSpPr>
          <p:sp>
            <p:nvSpPr>
              <p:cNvPr id="14" name="矩形 13">
                <a:extLst>
                  <a:ext uri="{FF2B5EF4-FFF2-40B4-BE49-F238E27FC236}">
                    <a16:creationId xmlns:a16="http://schemas.microsoft.com/office/drawing/2014/main" id="{B7929066-410A-82F1-C51A-F2D83F06B14C}"/>
                  </a:ext>
                </a:extLst>
              </p:cNvPr>
              <p:cNvSpPr/>
              <p:nvPr/>
            </p:nvSpPr>
            <p:spPr>
              <a:xfrm>
                <a:off x="6648813" y="1642533"/>
                <a:ext cx="1047437"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8" name="图标 32">
                <a:extLst>
                  <a:ext uri="{FF2B5EF4-FFF2-40B4-BE49-F238E27FC236}">
                    <a16:creationId xmlns:a16="http://schemas.microsoft.com/office/drawing/2014/main" id="{5AD34EA9-5472-15AE-C79F-5663EBEFCBD5}"/>
                  </a:ext>
                </a:extLst>
              </p:cNvPr>
              <p:cNvSpPr>
                <a:spLocks noEditPoints="1"/>
              </p:cNvSpPr>
              <p:nvPr/>
            </p:nvSpPr>
            <p:spPr bwMode="auto">
              <a:xfrm>
                <a:off x="7038757" y="1821005"/>
                <a:ext cx="267547" cy="579252"/>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29" name="组合 28">
            <a:extLst>
              <a:ext uri="{FF2B5EF4-FFF2-40B4-BE49-F238E27FC236}">
                <a16:creationId xmlns:a16="http://schemas.microsoft.com/office/drawing/2014/main" id="{E7BB7C8E-456E-F005-3D36-39AD63E17B86}"/>
              </a:ext>
            </a:extLst>
          </p:cNvPr>
          <p:cNvGrpSpPr/>
          <p:nvPr/>
        </p:nvGrpSpPr>
        <p:grpSpPr>
          <a:xfrm>
            <a:off x="6648814" y="5020328"/>
            <a:ext cx="4884374" cy="1285608"/>
            <a:chOff x="6648814" y="5020328"/>
            <a:chExt cx="4884374" cy="1285608"/>
          </a:xfrm>
        </p:grpSpPr>
        <p:grpSp>
          <p:nvGrpSpPr>
            <p:cNvPr id="4" name="组合 3">
              <a:extLst>
                <a:ext uri="{FF2B5EF4-FFF2-40B4-BE49-F238E27FC236}">
                  <a16:creationId xmlns:a16="http://schemas.microsoft.com/office/drawing/2014/main" id="{6FFB3AD9-D139-A797-48E3-8A9D27239E61}"/>
                </a:ext>
              </a:extLst>
            </p:cNvPr>
            <p:cNvGrpSpPr/>
            <p:nvPr/>
          </p:nvGrpSpPr>
          <p:grpSpPr>
            <a:xfrm>
              <a:off x="8055532" y="5020329"/>
              <a:ext cx="3477656" cy="1285607"/>
              <a:chOff x="1001711" y="2932230"/>
              <a:chExt cx="4094796" cy="1285607"/>
            </a:xfrm>
          </p:grpSpPr>
          <p:sp>
            <p:nvSpPr>
              <p:cNvPr id="15" name="文本框">
                <a:extLst>
                  <a:ext uri="{FF2B5EF4-FFF2-40B4-BE49-F238E27FC236}">
                    <a16:creationId xmlns:a16="http://schemas.microsoft.com/office/drawing/2014/main" id="{62C0F781-EBCC-FAD1-1C20-DF448B43FCC3}"/>
                  </a:ext>
                </a:extLst>
              </p:cNvPr>
              <p:cNvSpPr txBox="1"/>
              <p:nvPr/>
            </p:nvSpPr>
            <p:spPr>
              <a:xfrm>
                <a:off x="1001711" y="3391830"/>
                <a:ext cx="4094796" cy="826007"/>
              </a:xfrm>
              <a:prstGeom prst="rect">
                <a:avLst/>
              </a:prstGeom>
            </p:spPr>
            <p:txBody>
              <a:bodyPr vert="horz" wrap="square" lIns="91440" tIns="45720" rIns="91440" bIns="45720">
                <a:noAutofit/>
              </a:bodyPr>
              <a:lstStyle/>
              <a:p>
                <a:pPr>
                  <a:lnSpc>
                    <a:spcPct val="12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在这里输入你的正文内容</a:t>
                </a:r>
              </a:p>
            </p:txBody>
          </p:sp>
          <p:sp>
            <p:nvSpPr>
              <p:cNvPr id="18" name="文本框">
                <a:extLst>
                  <a:ext uri="{FF2B5EF4-FFF2-40B4-BE49-F238E27FC236}">
                    <a16:creationId xmlns:a16="http://schemas.microsoft.com/office/drawing/2014/main" id="{FE415D45-EB52-0025-CE11-1F3ED08AB554}"/>
                  </a:ext>
                </a:extLst>
              </p:cNvPr>
              <p:cNvSpPr txBox="1"/>
              <p:nvPr/>
            </p:nvSpPr>
            <p:spPr>
              <a:xfrm>
                <a:off x="1001715" y="2932230"/>
                <a:ext cx="2881672" cy="459600"/>
              </a:xfrm>
              <a:prstGeom prst="rect">
                <a:avLst/>
              </a:prstGeom>
              <a:gradFill flip="none" rotWithShape="1">
                <a:gsLst>
                  <a:gs pos="18000">
                    <a:schemeClr val="accent1">
                      <a:lumMod val="75000"/>
                    </a:schemeClr>
                  </a:gs>
                  <a:gs pos="100000">
                    <a:schemeClr val="accent1">
                      <a:lumMod val="60000"/>
                      <a:lumOff val="40000"/>
                    </a:schemeClr>
                  </a:gs>
                </a:gsLst>
                <a:lin ang="2700000" scaled="1"/>
                <a:tileRect/>
              </a:gradFill>
            </p:spPr>
            <p:txBody>
              <a:bodyPr wrap="none">
                <a:normAutofit/>
              </a:bodyPr>
              <a:lstStyle>
                <a:defPPr>
                  <a:defRPr lang="zh-CN"/>
                </a:defPPr>
                <a:lvl1pPr>
                  <a:defRPr sz="2000">
                    <a:solidFill>
                      <a:schemeClr val="bg1"/>
                    </a:solidFill>
                    <a:latin typeface="+mj-lt"/>
                    <a:ea typeface="+mj-ea"/>
                  </a:defRPr>
                </a:lvl1pPr>
              </a:lstStyle>
              <a:p>
                <a:r>
                  <a:rPr lang="zh-CN" altLang="en-US" dirty="0"/>
                  <a:t>输入你的小标题</a:t>
                </a:r>
              </a:p>
            </p:txBody>
          </p:sp>
        </p:grpSp>
        <p:grpSp>
          <p:nvGrpSpPr>
            <p:cNvPr id="27" name="组合 26">
              <a:extLst>
                <a:ext uri="{FF2B5EF4-FFF2-40B4-BE49-F238E27FC236}">
                  <a16:creationId xmlns:a16="http://schemas.microsoft.com/office/drawing/2014/main" id="{1F5A27A0-3336-5A79-E90A-831FE3AF0078}"/>
                </a:ext>
              </a:extLst>
            </p:cNvPr>
            <p:cNvGrpSpPr/>
            <p:nvPr/>
          </p:nvGrpSpPr>
          <p:grpSpPr>
            <a:xfrm>
              <a:off x="6648814" y="5020328"/>
              <a:ext cx="1047437" cy="938531"/>
              <a:chOff x="6648814" y="5020328"/>
              <a:chExt cx="1047437" cy="938531"/>
            </a:xfrm>
          </p:grpSpPr>
          <p:sp>
            <p:nvSpPr>
              <p:cNvPr id="6" name="矩形 5">
                <a:extLst>
                  <a:ext uri="{FF2B5EF4-FFF2-40B4-BE49-F238E27FC236}">
                    <a16:creationId xmlns:a16="http://schemas.microsoft.com/office/drawing/2014/main" id="{6BF23D33-7921-8C66-3292-22775BB3DB53}"/>
                  </a:ext>
                </a:extLst>
              </p:cNvPr>
              <p:cNvSpPr/>
              <p:nvPr/>
            </p:nvSpPr>
            <p:spPr>
              <a:xfrm>
                <a:off x="6648814" y="5020328"/>
                <a:ext cx="1047437" cy="938531"/>
              </a:xfrm>
              <a:prstGeom prst="rect">
                <a:avLst/>
              </a:prstGeom>
              <a:gradFill flip="none" rotWithShape="1">
                <a:gsLst>
                  <a:gs pos="18000">
                    <a:schemeClr val="accent1">
                      <a:lumMod val="60000"/>
                      <a:lumOff val="40000"/>
                    </a:schemeClr>
                  </a:gs>
                  <a:gs pos="85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23" name="图标 70">
                <a:extLst>
                  <a:ext uri="{FF2B5EF4-FFF2-40B4-BE49-F238E27FC236}">
                    <a16:creationId xmlns:a16="http://schemas.microsoft.com/office/drawing/2014/main" id="{891A97F1-1F90-FFB0-48C1-7C06D60EED9F}"/>
                  </a:ext>
                </a:extLst>
              </p:cNvPr>
              <p:cNvSpPr>
                <a:spLocks noChangeAspect="1"/>
              </p:cNvSpPr>
              <p:nvPr/>
            </p:nvSpPr>
            <p:spPr bwMode="auto">
              <a:xfrm>
                <a:off x="6783307" y="5119568"/>
                <a:ext cx="778451" cy="740051"/>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solidFill>
              <a:ln>
                <a:noFill/>
              </a:ln>
            </p:spPr>
            <p:txBody>
              <a:bodyPr/>
              <a:lstStyle/>
              <a:p>
                <a:pPr marL="0" marR="0" lvl="0" indent="0" algn="l" defTabSz="685800" rtl="0" eaLnBrk="1" fontAlgn="auto" latinLnBrk="0" hangingPunct="1">
                  <a:lnSpc>
                    <a:spcPct val="120000"/>
                  </a:lnSpc>
                  <a:buClrTx/>
                  <a:buSzTx/>
                  <a:buFontTx/>
                  <a:buNone/>
                  <a:defRPr/>
                </a:pPr>
                <a:endParaRPr kumimoji="0" lang="zh-CN" altLang="en-US" b="0" i="0" u="none" strike="noStrike" kern="1200" cap="none" spc="0" normalizeH="0" baseline="0" noProof="0">
                  <a:ln>
                    <a:noFill/>
                  </a:ln>
                  <a:solidFill>
                    <a:schemeClr val="tx1"/>
                  </a:solidFill>
                  <a:effectLst/>
                  <a:uLnTx/>
                  <a:uFillTx/>
                  <a:latin typeface="+mn-lt"/>
                  <a:ea typeface="+mn-ea"/>
                  <a:cs typeface="+mn-cs"/>
                </a:endParaRPr>
              </a:p>
            </p:txBody>
          </p:sp>
        </p:grpSp>
      </p:grpSp>
    </p:spTree>
    <p:extLst>
      <p:ext uri="{BB962C8B-B14F-4D97-AF65-F5344CB8AC3E}">
        <p14:creationId xmlns:p14="http://schemas.microsoft.com/office/powerpoint/2010/main" val="38155195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89ebc33e-25ab-49d3-bc54-e358562092ab&quot;,&quot;Name&quot;:null,&quot;Kind&quot;:1,&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Office 主题​​">
  <a:themeElements>
    <a:clrScheme name="自定义 7">
      <a:dk1>
        <a:srgbClr val="262626"/>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12">
      <a:majorFont>
        <a:latin typeface="思源黑体 CN Medium"/>
        <a:ea typeface="思源黑体 CN Medium"/>
        <a:cs typeface=""/>
      </a:majorFont>
      <a:minorFont>
        <a:latin typeface="思源黑体 CN Medium"/>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827</TotalTime>
  <Words>726</Words>
  <Application>Microsoft Office PowerPoint</Application>
  <PresentationFormat>宽屏</PresentationFormat>
  <Paragraphs>141</Paragraphs>
  <Slides>18</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Heavy</vt:lpstr>
      <vt:lpstr>思源黑体 CN Light</vt:lpstr>
      <vt:lpstr>思源黑体 CN Medium</vt:lpstr>
      <vt:lpstr>思源黑体 CN Normal</vt:lpstr>
      <vt:lpstr>Arial</vt:lpstr>
      <vt:lpstr>Calibri</vt:lpstr>
      <vt:lpstr>Segoe UI Light</vt:lpstr>
      <vt:lpstr>Office 主题​​</vt:lpstr>
      <vt:lpstr>蓝色年终述职报告PPT模板</vt:lpstr>
      <vt:lpstr>目录</vt:lpstr>
      <vt:lpstr>PowerPoint 演示文稿</vt:lpstr>
      <vt:lpstr>工作概述</vt:lpstr>
      <vt:lpstr>PowerPoint 演示文稿</vt:lpstr>
      <vt:lpstr>工作业绩</vt:lpstr>
      <vt:lpstr>工作业绩</vt:lpstr>
      <vt:lpstr>工作业绩</vt:lpstr>
      <vt:lpstr>工作业绩</vt:lpstr>
      <vt:lpstr>PowerPoint 演示文稿</vt:lpstr>
      <vt:lpstr>存在不足</vt:lpstr>
      <vt:lpstr>存在不足</vt:lpstr>
      <vt:lpstr>PowerPoint 演示文稿</vt:lpstr>
      <vt:lpstr>工作规划</vt:lpstr>
      <vt:lpstr>工作规划</vt:lpstr>
      <vt:lpstr>谢谢大家</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蓝白简约几何风商务工作汇报ppt模板</dc:title>
  <dc:creator>©小蝶</dc:creator>
  <cp:keywords>P界达人</cp:keywords>
  <dc:description>51PPT模板网，幻灯片演示模板及素材免费下载！_x000d_
51PPT模板网 唯一访问网址：www.51pptmoban.com</dc:description>
  <cp:lastModifiedBy>user Power</cp:lastModifiedBy>
  <cp:revision>13</cp:revision>
  <dcterms:created xsi:type="dcterms:W3CDTF">2023-01-08T08:01:04Z</dcterms:created>
  <dcterms:modified xsi:type="dcterms:W3CDTF">2023-10-26T13:56:12Z</dcterms:modified>
</cp:coreProperties>
</file>