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66" r:id="rId3"/>
    <p:sldId id="267" r:id="rId4"/>
    <p:sldId id="272" r:id="rId5"/>
    <p:sldId id="273" r:id="rId6"/>
    <p:sldId id="271" r:id="rId7"/>
    <p:sldId id="275" r:id="rId8"/>
    <p:sldId id="276" r:id="rId9"/>
    <p:sldId id="279" r:id="rId10"/>
    <p:sldId id="277" r:id="rId11"/>
    <p:sldId id="269" r:id="rId12"/>
    <p:sldId id="282" r:id="rId13"/>
    <p:sldId id="280" r:id="rId14"/>
    <p:sldId id="281" r:id="rId15"/>
    <p:sldId id="270" r:id="rId16"/>
    <p:sldId id="283" r:id="rId17"/>
    <p:sldId id="2007578498" r:id="rId18"/>
  </p:sldIdLst>
  <p:sldSz cx="12192000" cy="6858000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7700"/>
    <a:srgbClr val="FFC999"/>
    <a:srgbClr val="FE9E02"/>
    <a:srgbClr val="BE1622"/>
    <a:srgbClr val="FFFFFF"/>
    <a:srgbClr val="B91639"/>
    <a:srgbClr val="262626"/>
    <a:srgbClr val="263238"/>
    <a:srgbClr val="CD1940"/>
    <a:srgbClr val="D8F9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380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1788" y="10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6236E1-74D8-4178-B565-BC5C756B319D}" type="datetimeFigureOut">
              <a:rPr lang="zh-CN" altLang="en-US" smtClean="0"/>
              <a:t>2024/8/6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49D426-53F5-471D-86A2-CB62B007E6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66806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567D077-F470-40EB-1E61-F55D2A4530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F3EC87B-B8E2-8464-9CA2-9E8E438AC5A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67C5511-CC06-9093-8E31-E3FBB96B91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A374B-F7DF-479A-B5CB-33B24311E68E}" type="datetimeFigureOut">
              <a:rPr lang="zh-CN" altLang="en-US" smtClean="0"/>
              <a:t>2024/8/6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17C48D8-13E1-1159-A37B-EBC34CAEAD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448D929-83F0-D212-1019-05B85A6FF9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3E88AA-341D-49F5-8EE0-5BD8FF59DB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81287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7A97B99-76D5-3227-67CA-A7FE236231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4BEB1C8-BB82-420F-1490-98F1719B36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3B59745-808B-B78C-2D17-EA6414B057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A374B-F7DF-479A-B5CB-33B24311E68E}" type="datetimeFigureOut">
              <a:rPr lang="zh-CN" altLang="en-US" smtClean="0"/>
              <a:t>2024/8/6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C115C6-3391-B8E6-FF61-F9F6142C1E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8254FA8-716B-1B87-BF7F-2BC99AD3D1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3E88AA-341D-49F5-8EE0-5BD8FF59DB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47179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09121032-7975-AB4B-7058-C0ACAF0AA1F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BC86A140-9EDB-D695-FE60-6F4B3AB952F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41838FF-BDA6-7E22-1DAE-35D3AE094A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A374B-F7DF-479A-B5CB-33B24311E68E}" type="datetimeFigureOut">
              <a:rPr lang="zh-CN" altLang="en-US" smtClean="0"/>
              <a:t>2024/8/6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1B193DF-6A30-E43A-58D6-819D5D5252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E4FC593-F352-5A04-58DB-DEAF791912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3E88AA-341D-49F5-8EE0-5BD8FF59DB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740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2024/8/6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8D8A6F7-F113-C4A7-EAF6-746A58CB28F4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E698B37-47D5-AB54-6252-A1172477B6CF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8" name="组合 7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939DDEC1-CE33-5AB5-4B86-99660858AD58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CDDD4EFA-EB35-9BE4-B5FB-344DC6C6DCDE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F540B0E2-014B-CBF1-5DE1-816C60C70BB0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D5BDDE09-A370-2876-9E26-2BF58069A286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C1027CB0-CA62-17B7-D0EE-9DF1E8E361E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05AA99B1-6D7F-79A6-DC15-33084F544781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CE1ACB6F-2A1E-7D7C-8790-B6C50DFA1289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3E29DC66-1FE6-4E27-39CD-47C378AB2AA7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239E4EE9-E29B-39D5-786C-326BF86A8540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B002D619-D016-48CC-DF80-3290ED464420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0A721F03-CC63-BA5A-C020-C9EF51634AC7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6A1A5090-7395-E0CD-D34C-6F7F3CED4477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606EDD94-9038-3D87-343C-FB4A5B0E07C0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13CF8D77-38B1-8DED-F051-664540FB3A7C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2A1E6E3D-E73F-C778-97E2-A812E1C6C529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E89EFF8C-A167-9970-81DA-C123EDDE595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20521537-9005-B447-B264-2B4E203FB2A4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ACA47388-9981-EE51-E951-A3EB7C7E96F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BB12C70-63E5-58D8-FBF0-E3EE13751B46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22A7C498-1945-4F39-32EC-3A5D4539D6E3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C30E6672-D9CE-1B2D-5D49-235A5B76A8C3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4DD825E-2415-0EF8-6BF6-AEA9C0805221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12F228A6-D0A9-7D00-9304-B36C7D9C9F8E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244A2369-1070-5F44-C5C8-FEBE973E53D5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AFB459BF-C621-0B8F-706C-C7694D5C71B0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D6DF0F95-2BE9-45BA-386C-66160906D4E3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74934C67-039C-FEC1-0198-0870FFD22447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8812B083-1465-A0CE-27C3-88D3500A1434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08DA06E7-DB13-D91E-0247-24FC82069F98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0" name="矩形 39">
              <a:hlinkClick r:id="rId2"/>
              <a:extLst>
                <a:ext uri="{FF2B5EF4-FFF2-40B4-BE49-F238E27FC236}">
                  <a16:creationId xmlns:a16="http://schemas.microsoft.com/office/drawing/2014/main" id="{1DBE33E5-F113-9DDF-B4C4-01417AA6CCA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1E805515-D43D-E612-0D81-9FBB7287AF3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93F3A60C-65E6-8099-3FE8-71B1500798B9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46BE660F-2121-B7F2-8925-6D5F4EF0ED0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05408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0F7116A-BC16-0AFE-353E-E5E314D4F9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43DB596-55CD-2E04-2253-4F84987AB9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822A44D-381D-3E7D-452A-EA810E6067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A374B-F7DF-479A-B5CB-33B24311E68E}" type="datetimeFigureOut">
              <a:rPr lang="zh-CN" altLang="en-US" smtClean="0"/>
              <a:t>2024/8/6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D6A5D06-16D3-3722-8368-7122910DC3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8575A29-3728-658B-0D9B-2F381CBB6B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3E88AA-341D-49F5-8EE0-5BD8FF59DB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36545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23EE23C-F1F8-9A06-A488-B0DBF4BDA7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B8B2345-BD27-B3C7-12F5-AED87DE987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17108F8-4C66-0A3B-EE0F-376AA7C116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A374B-F7DF-479A-B5CB-33B24311E68E}" type="datetimeFigureOut">
              <a:rPr lang="zh-CN" altLang="en-US" smtClean="0"/>
              <a:t>2024/8/6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02BCA50-1BDD-6EA2-9C6E-624C8BCE45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CDCC44F-438B-4A2E-C1EC-E3C01B0533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3E88AA-341D-49F5-8EE0-5BD8FF59DB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11439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72FD440-3BF0-200A-022B-BF54DAFD3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4C31218-A8C8-4AFA-8800-DB24324E5E4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3582AF0B-6B86-9874-6C31-A9B52F46CA0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087FBA0-01D2-5B6E-97E5-1120981E81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A374B-F7DF-479A-B5CB-33B24311E68E}" type="datetimeFigureOut">
              <a:rPr lang="zh-CN" altLang="en-US" smtClean="0"/>
              <a:t>2024/8/6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C049B26-7149-72B5-3E87-1FD3AE2132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C445329-0DD9-1BD6-4DFB-A5F2502A33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3E88AA-341D-49F5-8EE0-5BD8FF59DB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01678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097BD9F-5426-5CD2-69C4-8257535882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D2F923A-9B76-B0CD-6CF7-CAB476F05E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FA42FA-4D8B-A102-CA0D-1D00E05511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9CBEDFB8-1196-4A3B-6B26-0873D40F42F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F65630CC-60F8-A7EE-34F5-D68F2C29E67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710C8967-188B-3222-3223-AAE6F1804C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A374B-F7DF-479A-B5CB-33B24311E68E}" type="datetimeFigureOut">
              <a:rPr lang="zh-CN" altLang="en-US" smtClean="0"/>
              <a:t>2024/8/6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3D4A5882-7A0F-D8B8-4097-F9FC1D6058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AAF16C98-9178-4ADC-EAA3-979670F21F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3E88AA-341D-49F5-8EE0-5BD8FF59DB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6308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00FD8DB-1EFA-6854-092F-09DF442BA7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46F1E77-72C2-0870-C0F6-DEE11EA0A4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A374B-F7DF-479A-B5CB-33B24311E68E}" type="datetimeFigureOut">
              <a:rPr lang="zh-CN" altLang="en-US" smtClean="0"/>
              <a:t>2024/8/6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576FD78E-683D-11C7-F758-EE72E421CF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8420B26-8FF5-95AD-F013-8536408D3C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3E88AA-341D-49F5-8EE0-5BD8FF59DB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09822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EA45124-0AFF-18FE-6E60-04F15C81CF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A374B-F7DF-479A-B5CB-33B24311E68E}" type="datetimeFigureOut">
              <a:rPr lang="zh-CN" altLang="en-US" smtClean="0"/>
              <a:t>2024/8/6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BFC918B8-15BD-0F14-5F80-6428486EA4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EC08451-1882-A735-ABEF-1626023F55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3E88AA-341D-49F5-8EE0-5BD8FF59DB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12622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6023AE7-E82B-E95C-B82C-7955FEF89B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2D85F59-21BA-E91F-50EE-4B4E0D810F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01984237-536F-8EE4-E40F-4DA5B4654E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FAEB94D-1CC2-73AB-C4E5-65357F83F7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A374B-F7DF-479A-B5CB-33B24311E68E}" type="datetimeFigureOut">
              <a:rPr lang="zh-CN" altLang="en-US" smtClean="0"/>
              <a:t>2024/8/6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7F4A457-9886-D43F-1493-D4325AF962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544DA24-9DD8-3395-C844-2DA0A19E71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3E88AA-341D-49F5-8EE0-5BD8FF59DB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79590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038F8B2-C503-37DE-25B1-AC23871E0F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63C08590-152B-558C-000A-21F87040C01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16D4C76-8F54-277C-9C59-0F0DB5DF9CB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6E8E871-4BB4-3001-1711-C738498045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A374B-F7DF-479A-B5CB-33B24311E68E}" type="datetimeFigureOut">
              <a:rPr lang="zh-CN" altLang="en-US" smtClean="0"/>
              <a:t>2024/8/6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06B47FE-6E84-D9EF-28AF-C99CDE418A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B863AA1-0A11-2E0E-FDA4-3753B40DB3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3E88AA-341D-49F5-8EE0-5BD8FF59DB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8743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944CCA74-321B-5048-4CAB-BA2FA23AE8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70FCB08-3A8F-A903-372A-8A5D0145A6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4114747-CA95-9D10-F258-ECE6F1DBE98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DA374B-F7DF-479A-B5CB-33B24311E68E}" type="datetimeFigureOut">
              <a:rPr lang="zh-CN" altLang="en-US" smtClean="0"/>
              <a:t>2024/8/6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C45A5EA-4615-0514-D665-A5D55F1D50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B83F067-F574-846F-FAF3-6EE75ED5A2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3E88AA-341D-49F5-8EE0-5BD8FF59DB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4765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pos="416" userDrawn="1">
          <p15:clr>
            <a:srgbClr val="F26B43"/>
          </p15:clr>
        </p15:guide>
        <p15:guide id="4" pos="7256" userDrawn="1">
          <p15:clr>
            <a:srgbClr val="F26B43"/>
          </p15:clr>
        </p15:guide>
        <p15:guide id="5" orient="horz" pos="648" userDrawn="1">
          <p15:clr>
            <a:srgbClr val="F26B43"/>
          </p15:clr>
        </p15:guide>
        <p15:guide id="6" orient="horz" pos="712" userDrawn="1">
          <p15:clr>
            <a:srgbClr val="F26B43"/>
          </p15:clr>
        </p15:guide>
        <p15:guide id="7" orient="horz" pos="3928" userDrawn="1">
          <p15:clr>
            <a:srgbClr val="F26B43"/>
          </p15:clr>
        </p15:guide>
        <p15:guide id="8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5.xml"/><Relationship Id="rId1" Type="http://schemas.openxmlformats.org/officeDocument/2006/relationships/tags" Target="../tags/tag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.xml"/><Relationship Id="rId4" Type="http://schemas.openxmlformats.org/officeDocument/2006/relationships/image" Target="../media/image2.sv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1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1DB13E5-9DD2-A61D-FCE1-43D5D60DB026}"/>
              </a:ext>
            </a:extLst>
          </p:cNvPr>
          <p:cNvGrpSpPr/>
          <p:nvPr/>
        </p:nvGrpSpPr>
        <p:grpSpPr>
          <a:xfrm>
            <a:off x="674525" y="1184791"/>
            <a:ext cx="8547574" cy="1415535"/>
            <a:chOff x="674525" y="1184791"/>
            <a:chExt cx="8052495" cy="1415535"/>
          </a:xfrm>
        </p:grpSpPr>
        <p:sp>
          <p:nvSpPr>
            <p:cNvPr id="98" name="矩形: 圆角 97">
              <a:extLst>
                <a:ext uri="{FF2B5EF4-FFF2-40B4-BE49-F238E27FC236}">
                  <a16:creationId xmlns:a16="http://schemas.microsoft.com/office/drawing/2014/main" id="{7C191CB8-68CA-A550-5810-0278BC6FBE60}"/>
                </a:ext>
              </a:extLst>
            </p:cNvPr>
            <p:cNvSpPr/>
            <p:nvPr/>
          </p:nvSpPr>
          <p:spPr>
            <a:xfrm>
              <a:off x="809608" y="1330265"/>
              <a:ext cx="7917412" cy="1270061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76200">
              <a:noFill/>
            </a:ln>
            <a:effectLst>
              <a:outerShdw dist="101600" dir="2700000" algn="tl" rotWithShape="0">
                <a:schemeClr val="accent1">
                  <a:lumMod val="40000"/>
                  <a:lumOff val="60000"/>
                  <a:alpha val="4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矩形: 圆角 94">
              <a:extLst>
                <a:ext uri="{FF2B5EF4-FFF2-40B4-BE49-F238E27FC236}">
                  <a16:creationId xmlns:a16="http://schemas.microsoft.com/office/drawing/2014/main" id="{6007062A-9220-2F72-9EFE-7972A194EB94}"/>
                </a:ext>
              </a:extLst>
            </p:cNvPr>
            <p:cNvSpPr/>
            <p:nvPr/>
          </p:nvSpPr>
          <p:spPr>
            <a:xfrm>
              <a:off x="674525" y="1184791"/>
              <a:ext cx="7917412" cy="1270061"/>
            </a:xfrm>
            <a:prstGeom prst="roundRect">
              <a:avLst>
                <a:gd name="adj" fmla="val 0"/>
              </a:avLst>
            </a:prstGeom>
            <a:noFill/>
            <a:ln w="7620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图形 2">
            <a:extLst>
              <a:ext uri="{FF2B5EF4-FFF2-40B4-BE49-F238E27FC236}">
                <a16:creationId xmlns:a16="http://schemas.microsoft.com/office/drawing/2014/main" id="{4BC456ED-6198-8EDB-8210-F1BEAFB4B35B}"/>
              </a:ext>
            </a:extLst>
          </p:cNvPr>
          <p:cNvGrpSpPr/>
          <p:nvPr/>
        </p:nvGrpSpPr>
        <p:grpSpPr>
          <a:xfrm>
            <a:off x="10253435" y="859261"/>
            <a:ext cx="3621848" cy="3571378"/>
            <a:chOff x="8072182" y="1586320"/>
            <a:chExt cx="2316866" cy="2284580"/>
          </a:xfrm>
        </p:grpSpPr>
        <p:grpSp>
          <p:nvGrpSpPr>
            <p:cNvPr id="8" name="图形 2">
              <a:extLst>
                <a:ext uri="{FF2B5EF4-FFF2-40B4-BE49-F238E27FC236}">
                  <a16:creationId xmlns:a16="http://schemas.microsoft.com/office/drawing/2014/main" id="{6CA45E44-29F1-CF1B-FDC1-28FAC8CDC238}"/>
                </a:ext>
              </a:extLst>
            </p:cNvPr>
            <p:cNvGrpSpPr/>
            <p:nvPr/>
          </p:nvGrpSpPr>
          <p:grpSpPr>
            <a:xfrm>
              <a:off x="8072182" y="2244909"/>
              <a:ext cx="277804" cy="332993"/>
              <a:chOff x="8072182" y="2244909"/>
              <a:chExt cx="277804" cy="332993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4D9E5294-0AF2-5C6B-93F2-D17E67DA7293}"/>
                  </a:ext>
                </a:extLst>
              </p:cNvPr>
              <p:cNvSpPr/>
              <p:nvPr/>
            </p:nvSpPr>
            <p:spPr>
              <a:xfrm rot="-3210908">
                <a:off x="8036017" y="2368115"/>
                <a:ext cx="350132" cy="86580"/>
              </a:xfrm>
              <a:custGeom>
                <a:avLst/>
                <a:gdLst>
                  <a:gd name="connsiteX0" fmla="*/ 0 w 350132"/>
                  <a:gd name="connsiteY0" fmla="*/ 0 h 86580"/>
                  <a:gd name="connsiteX1" fmla="*/ 350133 w 350132"/>
                  <a:gd name="connsiteY1" fmla="*/ 0 h 86580"/>
                  <a:gd name="connsiteX2" fmla="*/ 350133 w 350132"/>
                  <a:gd name="connsiteY2" fmla="*/ 86581 h 86580"/>
                  <a:gd name="connsiteX3" fmla="*/ 0 w 350132"/>
                  <a:gd name="connsiteY3" fmla="*/ 86581 h 86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0132" h="86580">
                    <a:moveTo>
                      <a:pt x="0" y="0"/>
                    </a:moveTo>
                    <a:lnTo>
                      <a:pt x="350133" y="0"/>
                    </a:lnTo>
                    <a:lnTo>
                      <a:pt x="350133" y="86581"/>
                    </a:lnTo>
                    <a:lnTo>
                      <a:pt x="0" y="86581"/>
                    </a:lnTo>
                    <a:close/>
                  </a:path>
                </a:pathLst>
              </a:custGeom>
              <a:solidFill>
                <a:srgbClr val="C4C4C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8AD05416-4B1C-D6EA-170C-0CA8A24645B8}"/>
                  </a:ext>
                </a:extLst>
              </p:cNvPr>
              <p:cNvSpPr/>
              <p:nvPr/>
            </p:nvSpPr>
            <p:spPr>
              <a:xfrm rot="-3210908">
                <a:off x="8052027" y="2410830"/>
                <a:ext cx="350228" cy="24669"/>
              </a:xfrm>
              <a:custGeom>
                <a:avLst/>
                <a:gdLst>
                  <a:gd name="connsiteX0" fmla="*/ 0 w 350228"/>
                  <a:gd name="connsiteY0" fmla="*/ 0 h 24669"/>
                  <a:gd name="connsiteX1" fmla="*/ 350228 w 350228"/>
                  <a:gd name="connsiteY1" fmla="*/ 0 h 24669"/>
                  <a:gd name="connsiteX2" fmla="*/ 350228 w 350228"/>
                  <a:gd name="connsiteY2" fmla="*/ 24669 h 24669"/>
                  <a:gd name="connsiteX3" fmla="*/ 0 w 350228"/>
                  <a:gd name="connsiteY3" fmla="*/ 24669 h 24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0228" h="24669">
                    <a:moveTo>
                      <a:pt x="0" y="0"/>
                    </a:moveTo>
                    <a:lnTo>
                      <a:pt x="350228" y="0"/>
                    </a:lnTo>
                    <a:lnTo>
                      <a:pt x="350228" y="24669"/>
                    </a:lnTo>
                    <a:lnTo>
                      <a:pt x="0" y="24669"/>
                    </a:lnTo>
                    <a:close/>
                  </a:path>
                </a:pathLst>
              </a:custGeom>
              <a:solidFill>
                <a:srgbClr val="9C9C9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023CC664-2164-35D9-4605-409A95618937}"/>
                  </a:ext>
                </a:extLst>
              </p:cNvPr>
              <p:cNvSpPr/>
              <p:nvPr/>
            </p:nvSpPr>
            <p:spPr>
              <a:xfrm rot="-3210908">
                <a:off x="8016690" y="2390834"/>
                <a:ext cx="350228" cy="12382"/>
              </a:xfrm>
              <a:custGeom>
                <a:avLst/>
                <a:gdLst>
                  <a:gd name="connsiteX0" fmla="*/ 0 w 350228"/>
                  <a:gd name="connsiteY0" fmla="*/ 0 h 12382"/>
                  <a:gd name="connsiteX1" fmla="*/ 350229 w 350228"/>
                  <a:gd name="connsiteY1" fmla="*/ 0 h 12382"/>
                  <a:gd name="connsiteX2" fmla="*/ 350229 w 350228"/>
                  <a:gd name="connsiteY2" fmla="*/ 12382 h 12382"/>
                  <a:gd name="connsiteX3" fmla="*/ 0 w 350228"/>
                  <a:gd name="connsiteY3" fmla="*/ 12382 h 12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0228" h="12382">
                    <a:moveTo>
                      <a:pt x="0" y="0"/>
                    </a:moveTo>
                    <a:lnTo>
                      <a:pt x="350229" y="0"/>
                    </a:lnTo>
                    <a:lnTo>
                      <a:pt x="350229" y="12382"/>
                    </a:lnTo>
                    <a:lnTo>
                      <a:pt x="0" y="12382"/>
                    </a:lnTo>
                    <a:close/>
                  </a:path>
                </a:pathLst>
              </a:custGeom>
              <a:solidFill>
                <a:srgbClr val="C4C4C4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2" name="图形 2">
              <a:extLst>
                <a:ext uri="{FF2B5EF4-FFF2-40B4-BE49-F238E27FC236}">
                  <a16:creationId xmlns:a16="http://schemas.microsoft.com/office/drawing/2014/main" id="{95FFD70A-0D1B-3FA6-D76E-6607D1CB0889}"/>
                </a:ext>
              </a:extLst>
            </p:cNvPr>
            <p:cNvGrpSpPr/>
            <p:nvPr/>
          </p:nvGrpSpPr>
          <p:grpSpPr>
            <a:xfrm>
              <a:off x="8231270" y="2053018"/>
              <a:ext cx="253559" cy="277412"/>
              <a:chOff x="8231270" y="2053018"/>
              <a:chExt cx="253559" cy="277412"/>
            </a:xfrm>
          </p:grpSpPr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C3C4C9D2-0CEF-90A4-9531-3489CFC05DB2}"/>
                  </a:ext>
                </a:extLst>
              </p:cNvPr>
              <p:cNvSpPr/>
              <p:nvPr/>
            </p:nvSpPr>
            <p:spPr>
              <a:xfrm rot="-3210908">
                <a:off x="8234989" y="2125169"/>
                <a:ext cx="246121" cy="133347"/>
              </a:xfrm>
              <a:custGeom>
                <a:avLst/>
                <a:gdLst>
                  <a:gd name="connsiteX0" fmla="*/ 0 w 246121"/>
                  <a:gd name="connsiteY0" fmla="*/ 0 h 133347"/>
                  <a:gd name="connsiteX1" fmla="*/ 246122 w 246121"/>
                  <a:gd name="connsiteY1" fmla="*/ 0 h 133347"/>
                  <a:gd name="connsiteX2" fmla="*/ 246122 w 246121"/>
                  <a:gd name="connsiteY2" fmla="*/ 133348 h 133347"/>
                  <a:gd name="connsiteX3" fmla="*/ 0 w 246121"/>
                  <a:gd name="connsiteY3" fmla="*/ 133348 h 1333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6121" h="133347">
                    <a:moveTo>
                      <a:pt x="0" y="0"/>
                    </a:moveTo>
                    <a:lnTo>
                      <a:pt x="246122" y="0"/>
                    </a:lnTo>
                    <a:lnTo>
                      <a:pt x="246122" y="133348"/>
                    </a:lnTo>
                    <a:lnTo>
                      <a:pt x="0" y="133348"/>
                    </a:lnTo>
                    <a:close/>
                  </a:path>
                </a:pathLst>
              </a:custGeom>
              <a:solidFill>
                <a:srgbClr val="C4C4C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C15985B1-3EAC-D802-EEAA-8A504FB5AB3B}"/>
                  </a:ext>
                </a:extLst>
              </p:cNvPr>
              <p:cNvSpPr/>
              <p:nvPr/>
            </p:nvSpPr>
            <p:spPr>
              <a:xfrm>
                <a:off x="8231314" y="2053018"/>
                <a:ext cx="176498" cy="235362"/>
              </a:xfrm>
              <a:custGeom>
                <a:avLst/>
                <a:gdLst>
                  <a:gd name="connsiteX0" fmla="*/ 50673 w 176498"/>
                  <a:gd name="connsiteY0" fmla="*/ 235363 h 235362"/>
                  <a:gd name="connsiteX1" fmla="*/ 176499 w 176498"/>
                  <a:gd name="connsiteY1" fmla="*/ 22289 h 235362"/>
                  <a:gd name="connsiteX2" fmla="*/ 146399 w 176498"/>
                  <a:gd name="connsiteY2" fmla="*/ 0 h 235362"/>
                  <a:gd name="connsiteX3" fmla="*/ 0 w 176498"/>
                  <a:gd name="connsiteY3" fmla="*/ 197930 h 235362"/>
                  <a:gd name="connsiteX4" fmla="*/ 50673 w 176498"/>
                  <a:gd name="connsiteY4" fmla="*/ 235363 h 2353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6498" h="235362">
                    <a:moveTo>
                      <a:pt x="50673" y="235363"/>
                    </a:moveTo>
                    <a:cubicBezTo>
                      <a:pt x="68294" y="189166"/>
                      <a:pt x="107442" y="102775"/>
                      <a:pt x="176499" y="22289"/>
                    </a:cubicBezTo>
                    <a:lnTo>
                      <a:pt x="146399" y="0"/>
                    </a:lnTo>
                    <a:lnTo>
                      <a:pt x="0" y="197930"/>
                    </a:lnTo>
                    <a:lnTo>
                      <a:pt x="50673" y="235363"/>
                    </a:lnTo>
                    <a:close/>
                  </a:path>
                </a:pathLst>
              </a:custGeom>
              <a:solidFill>
                <a:srgbClr val="9C9C9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81E19CD9-CB72-445F-51ED-BE8AE3DACCD6}"/>
                </a:ext>
              </a:extLst>
            </p:cNvPr>
            <p:cNvSpPr/>
            <p:nvPr/>
          </p:nvSpPr>
          <p:spPr>
            <a:xfrm rot="-3210908">
              <a:off x="8321084" y="2185925"/>
              <a:ext cx="325368" cy="197735"/>
            </a:xfrm>
            <a:custGeom>
              <a:avLst/>
              <a:gdLst>
                <a:gd name="connsiteX0" fmla="*/ 0 w 325368"/>
                <a:gd name="connsiteY0" fmla="*/ 0 h 197735"/>
                <a:gd name="connsiteX1" fmla="*/ 325368 w 325368"/>
                <a:gd name="connsiteY1" fmla="*/ 0 h 197735"/>
                <a:gd name="connsiteX2" fmla="*/ 325368 w 325368"/>
                <a:gd name="connsiteY2" fmla="*/ 197736 h 197735"/>
                <a:gd name="connsiteX3" fmla="*/ 0 w 325368"/>
                <a:gd name="connsiteY3" fmla="*/ 197736 h 197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5368" h="197735">
                  <a:moveTo>
                    <a:pt x="0" y="0"/>
                  </a:moveTo>
                  <a:lnTo>
                    <a:pt x="325368" y="0"/>
                  </a:lnTo>
                  <a:lnTo>
                    <a:pt x="325368" y="197736"/>
                  </a:lnTo>
                  <a:lnTo>
                    <a:pt x="0" y="197736"/>
                  </a:lnTo>
                  <a:close/>
                </a:path>
              </a:pathLst>
            </a:custGeom>
            <a:solidFill>
              <a:srgbClr val="B9163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E39363BD-66BE-D336-6880-8DA6117DDD74}"/>
                </a:ext>
              </a:extLst>
            </p:cNvPr>
            <p:cNvSpPr/>
            <p:nvPr/>
          </p:nvSpPr>
          <p:spPr>
            <a:xfrm>
              <a:off x="8273113" y="1954324"/>
              <a:ext cx="1958734" cy="1809211"/>
            </a:xfrm>
            <a:custGeom>
              <a:avLst/>
              <a:gdLst>
                <a:gd name="connsiteX0" fmla="*/ 1945592 w 1958734"/>
                <a:gd name="connsiteY0" fmla="*/ 1036907 h 1809211"/>
                <a:gd name="connsiteX1" fmla="*/ 1394475 w 1958734"/>
                <a:gd name="connsiteY1" fmla="*/ 1782143 h 1809211"/>
                <a:gd name="connsiteX2" fmla="*/ 1301130 w 1958734"/>
                <a:gd name="connsiteY2" fmla="*/ 1796145 h 1809211"/>
                <a:gd name="connsiteX3" fmla="*/ 72881 w 1958734"/>
                <a:gd name="connsiteY3" fmla="*/ 887841 h 1809211"/>
                <a:gd name="connsiteX4" fmla="*/ 35258 w 1958734"/>
                <a:gd name="connsiteY4" fmla="*/ 636285 h 1809211"/>
                <a:gd name="connsiteX5" fmla="*/ 451881 w 1958734"/>
                <a:gd name="connsiteY5" fmla="*/ 72882 h 1809211"/>
                <a:gd name="connsiteX6" fmla="*/ 703436 w 1958734"/>
                <a:gd name="connsiteY6" fmla="*/ 35258 h 1809211"/>
                <a:gd name="connsiteX7" fmla="*/ 1931685 w 1958734"/>
                <a:gd name="connsiteY7" fmla="*/ 943562 h 1809211"/>
                <a:gd name="connsiteX8" fmla="*/ 1945592 w 1958734"/>
                <a:gd name="connsiteY8" fmla="*/ 1036907 h 1809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58734" h="1809211">
                  <a:moveTo>
                    <a:pt x="1945592" y="1036907"/>
                  </a:moveTo>
                  <a:lnTo>
                    <a:pt x="1394475" y="1782143"/>
                  </a:lnTo>
                  <a:cubicBezTo>
                    <a:pt x="1372568" y="1811766"/>
                    <a:pt x="1330753" y="1818052"/>
                    <a:pt x="1301130" y="1796145"/>
                  </a:cubicBezTo>
                  <a:lnTo>
                    <a:pt x="72881" y="887841"/>
                  </a:lnTo>
                  <a:cubicBezTo>
                    <a:pt x="-6938" y="828786"/>
                    <a:pt x="-23797" y="716200"/>
                    <a:pt x="35258" y="636285"/>
                  </a:cubicBezTo>
                  <a:lnTo>
                    <a:pt x="451881" y="72882"/>
                  </a:lnTo>
                  <a:cubicBezTo>
                    <a:pt x="510936" y="-6938"/>
                    <a:pt x="623522" y="-23797"/>
                    <a:pt x="703436" y="35258"/>
                  </a:cubicBezTo>
                  <a:lnTo>
                    <a:pt x="1931685" y="943562"/>
                  </a:lnTo>
                  <a:cubicBezTo>
                    <a:pt x="1961308" y="965469"/>
                    <a:pt x="1967595" y="1007284"/>
                    <a:pt x="1945592" y="1036907"/>
                  </a:cubicBezTo>
                  <a:close/>
                </a:path>
              </a:pathLst>
            </a:custGeom>
            <a:solidFill>
              <a:srgbClr val="FE235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9894F965-4687-CD60-B926-1DC6576219AE}"/>
                </a:ext>
              </a:extLst>
            </p:cNvPr>
            <p:cNvSpPr/>
            <p:nvPr/>
          </p:nvSpPr>
          <p:spPr>
            <a:xfrm>
              <a:off x="8556021" y="2046284"/>
              <a:ext cx="1833026" cy="1263176"/>
            </a:xfrm>
            <a:custGeom>
              <a:avLst/>
              <a:gdLst>
                <a:gd name="connsiteX0" fmla="*/ 1723454 w 1833026"/>
                <a:gd name="connsiteY0" fmla="*/ 1263177 h 1263176"/>
                <a:gd name="connsiteX1" fmla="*/ 1803178 w 1833026"/>
                <a:gd name="connsiteY1" fmla="*/ 1155353 h 1263176"/>
                <a:gd name="connsiteX2" fmla="*/ 1771269 w 1833026"/>
                <a:gd name="connsiteY2" fmla="*/ 942184 h 1263176"/>
                <a:gd name="connsiteX3" fmla="*/ 605980 w 1833026"/>
                <a:gd name="connsiteY3" fmla="*/ 80457 h 1263176"/>
                <a:gd name="connsiteX4" fmla="*/ 31909 w 1833026"/>
                <a:gd name="connsiteY4" fmla="*/ 166468 h 1263176"/>
                <a:gd name="connsiteX5" fmla="*/ 0 w 1833026"/>
                <a:gd name="connsiteY5" fmla="*/ 209616 h 1263176"/>
                <a:gd name="connsiteX6" fmla="*/ 398526 w 1833026"/>
                <a:gd name="connsiteY6" fmla="*/ 230571 h 1263176"/>
                <a:gd name="connsiteX7" fmla="*/ 1615154 w 1833026"/>
                <a:gd name="connsiteY7" fmla="*/ 1095346 h 1263176"/>
                <a:gd name="connsiteX8" fmla="*/ 1723454 w 1833026"/>
                <a:gd name="connsiteY8" fmla="*/ 1263177 h 1263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33026" h="1263176">
                  <a:moveTo>
                    <a:pt x="1723454" y="1263177"/>
                  </a:moveTo>
                  <a:lnTo>
                    <a:pt x="1803178" y="1155353"/>
                  </a:lnTo>
                  <a:cubicBezTo>
                    <a:pt x="1853184" y="1087726"/>
                    <a:pt x="1838897" y="992285"/>
                    <a:pt x="1771269" y="942184"/>
                  </a:cubicBezTo>
                  <a:lnTo>
                    <a:pt x="605980" y="80457"/>
                  </a:lnTo>
                  <a:cubicBezTo>
                    <a:pt x="423672" y="-54322"/>
                    <a:pt x="166688" y="-15841"/>
                    <a:pt x="31909" y="166468"/>
                  </a:cubicBezTo>
                  <a:lnTo>
                    <a:pt x="0" y="209616"/>
                  </a:lnTo>
                  <a:cubicBezTo>
                    <a:pt x="113823" y="177231"/>
                    <a:pt x="260604" y="162753"/>
                    <a:pt x="398526" y="230571"/>
                  </a:cubicBezTo>
                  <a:cubicBezTo>
                    <a:pt x="679989" y="368969"/>
                    <a:pt x="1615154" y="1095346"/>
                    <a:pt x="1615154" y="1095346"/>
                  </a:cubicBezTo>
                  <a:cubicBezTo>
                    <a:pt x="1615154" y="1095346"/>
                    <a:pt x="1719167" y="1133255"/>
                    <a:pt x="1723454" y="1263177"/>
                  </a:cubicBezTo>
                  <a:close/>
                </a:path>
              </a:pathLst>
            </a:custGeom>
            <a:solidFill>
              <a:srgbClr val="B9163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016E0A19-2255-14C2-71F9-D0B794F4F9C7}"/>
                </a:ext>
              </a:extLst>
            </p:cNvPr>
            <p:cNvSpPr/>
            <p:nvPr/>
          </p:nvSpPr>
          <p:spPr>
            <a:xfrm>
              <a:off x="9574244" y="2897886"/>
              <a:ext cx="814804" cy="973014"/>
            </a:xfrm>
            <a:custGeom>
              <a:avLst/>
              <a:gdLst>
                <a:gd name="connsiteX0" fmla="*/ 0 w 814804"/>
                <a:gd name="connsiteY0" fmla="*/ 852583 h 973014"/>
                <a:gd name="connsiteX1" fmla="*/ 122492 w 814804"/>
                <a:gd name="connsiteY1" fmla="*/ 943166 h 973014"/>
                <a:gd name="connsiteX2" fmla="*/ 335661 w 814804"/>
                <a:gd name="connsiteY2" fmla="*/ 911257 h 973014"/>
                <a:gd name="connsiteX3" fmla="*/ 784956 w 814804"/>
                <a:gd name="connsiteY3" fmla="*/ 303752 h 973014"/>
                <a:gd name="connsiteX4" fmla="*/ 753047 w 814804"/>
                <a:gd name="connsiteY4" fmla="*/ 90583 h 973014"/>
                <a:gd name="connsiteX5" fmla="*/ 630555 w 814804"/>
                <a:gd name="connsiteY5" fmla="*/ 0 h 973014"/>
                <a:gd name="connsiteX6" fmla="*/ 0 w 814804"/>
                <a:gd name="connsiteY6" fmla="*/ 852583 h 973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14804" h="973014">
                  <a:moveTo>
                    <a:pt x="0" y="852583"/>
                  </a:moveTo>
                  <a:lnTo>
                    <a:pt x="122492" y="943166"/>
                  </a:lnTo>
                  <a:cubicBezTo>
                    <a:pt x="190119" y="993172"/>
                    <a:pt x="285560" y="978884"/>
                    <a:pt x="335661" y="911257"/>
                  </a:cubicBezTo>
                  <a:lnTo>
                    <a:pt x="784956" y="303752"/>
                  </a:lnTo>
                  <a:cubicBezTo>
                    <a:pt x="834962" y="236125"/>
                    <a:pt x="820674" y="140684"/>
                    <a:pt x="753047" y="90583"/>
                  </a:cubicBezTo>
                  <a:lnTo>
                    <a:pt x="630555" y="0"/>
                  </a:lnTo>
                  <a:lnTo>
                    <a:pt x="0" y="852583"/>
                  </a:lnTo>
                  <a:close/>
                </a:path>
              </a:pathLst>
            </a:custGeom>
            <a:solidFill>
              <a:srgbClr val="171D5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435D42F0-36E9-D622-0154-D13D0AEB2BE3}"/>
                </a:ext>
              </a:extLst>
            </p:cNvPr>
            <p:cNvSpPr/>
            <p:nvPr/>
          </p:nvSpPr>
          <p:spPr>
            <a:xfrm rot="-3210908">
              <a:off x="8371438" y="2532018"/>
              <a:ext cx="1060399" cy="123441"/>
            </a:xfrm>
            <a:custGeom>
              <a:avLst/>
              <a:gdLst>
                <a:gd name="connsiteX0" fmla="*/ 0 w 1060399"/>
                <a:gd name="connsiteY0" fmla="*/ 0 h 123441"/>
                <a:gd name="connsiteX1" fmla="*/ 1060400 w 1060399"/>
                <a:gd name="connsiteY1" fmla="*/ 0 h 123441"/>
                <a:gd name="connsiteX2" fmla="*/ 1060400 w 1060399"/>
                <a:gd name="connsiteY2" fmla="*/ 123442 h 123441"/>
                <a:gd name="connsiteX3" fmla="*/ 0 w 1060399"/>
                <a:gd name="connsiteY3" fmla="*/ 123442 h 123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60399" h="123441">
                  <a:moveTo>
                    <a:pt x="0" y="0"/>
                  </a:moveTo>
                  <a:lnTo>
                    <a:pt x="1060400" y="0"/>
                  </a:lnTo>
                  <a:lnTo>
                    <a:pt x="1060400" y="123442"/>
                  </a:lnTo>
                  <a:lnTo>
                    <a:pt x="0" y="12344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2CFDFA0C-27D6-3966-7002-2E68B7712F80}"/>
                </a:ext>
              </a:extLst>
            </p:cNvPr>
            <p:cNvSpPr/>
            <p:nvPr/>
          </p:nvSpPr>
          <p:spPr>
            <a:xfrm>
              <a:off x="9028842" y="2130551"/>
              <a:ext cx="237648" cy="252793"/>
            </a:xfrm>
            <a:custGeom>
              <a:avLst/>
              <a:gdLst>
                <a:gd name="connsiteX0" fmla="*/ 104966 w 237648"/>
                <a:gd name="connsiteY0" fmla="*/ 252794 h 252793"/>
                <a:gd name="connsiteX1" fmla="*/ 237649 w 237648"/>
                <a:gd name="connsiteY1" fmla="*/ 73438 h 252793"/>
                <a:gd name="connsiteX2" fmla="*/ 138399 w 237648"/>
                <a:gd name="connsiteY2" fmla="*/ 0 h 252793"/>
                <a:gd name="connsiteX3" fmla="*/ 0 w 237648"/>
                <a:gd name="connsiteY3" fmla="*/ 187166 h 252793"/>
                <a:gd name="connsiteX4" fmla="*/ 104966 w 237648"/>
                <a:gd name="connsiteY4" fmla="*/ 252794 h 252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648" h="252793">
                  <a:moveTo>
                    <a:pt x="104966" y="252794"/>
                  </a:moveTo>
                  <a:lnTo>
                    <a:pt x="237649" y="73438"/>
                  </a:lnTo>
                  <a:lnTo>
                    <a:pt x="138399" y="0"/>
                  </a:lnTo>
                  <a:lnTo>
                    <a:pt x="0" y="187166"/>
                  </a:lnTo>
                  <a:cubicBezTo>
                    <a:pt x="31528" y="205740"/>
                    <a:pt x="66770" y="227933"/>
                    <a:pt x="104966" y="252794"/>
                  </a:cubicBezTo>
                  <a:close/>
                </a:path>
              </a:pathLst>
            </a:custGeom>
            <a:solidFill>
              <a:srgbClr val="F4D7A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B16BD8BD-994B-DF85-22C1-01DA83E73FCB}"/>
                </a:ext>
              </a:extLst>
            </p:cNvPr>
            <p:cNvSpPr/>
            <p:nvPr/>
          </p:nvSpPr>
          <p:spPr>
            <a:xfrm>
              <a:off x="8128286" y="1586320"/>
              <a:ext cx="571598" cy="720349"/>
            </a:xfrm>
            <a:custGeom>
              <a:avLst/>
              <a:gdLst>
                <a:gd name="connsiteX0" fmla="*/ 95122 w 571598"/>
                <a:gd name="connsiteY0" fmla="*/ 719777 h 720349"/>
                <a:gd name="connsiteX1" fmla="*/ 10159 w 571598"/>
                <a:gd name="connsiteY1" fmla="*/ 693584 h 720349"/>
                <a:gd name="connsiteX2" fmla="*/ 185133 w 571598"/>
                <a:gd name="connsiteY2" fmla="*/ 10927 h 720349"/>
                <a:gd name="connsiteX3" fmla="*/ 213708 w 571598"/>
                <a:gd name="connsiteY3" fmla="*/ 17975 h 720349"/>
                <a:gd name="connsiteX4" fmla="*/ 93789 w 571598"/>
                <a:gd name="connsiteY4" fmla="*/ 462221 h 720349"/>
                <a:gd name="connsiteX5" fmla="*/ 159702 w 571598"/>
                <a:gd name="connsiteY5" fmla="*/ 479843 h 720349"/>
                <a:gd name="connsiteX6" fmla="*/ 562609 w 571598"/>
                <a:gd name="connsiteY6" fmla="*/ 194283 h 720349"/>
                <a:gd name="connsiteX7" fmla="*/ 565181 w 571598"/>
                <a:gd name="connsiteY7" fmla="*/ 244099 h 720349"/>
                <a:gd name="connsiteX8" fmla="*/ 226377 w 571598"/>
                <a:gd name="connsiteY8" fmla="*/ 503941 h 720349"/>
                <a:gd name="connsiteX9" fmla="*/ 95122 w 571598"/>
                <a:gd name="connsiteY9" fmla="*/ 719777 h 720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1598" h="720349">
                  <a:moveTo>
                    <a:pt x="95122" y="719777"/>
                  </a:moveTo>
                  <a:cubicBezTo>
                    <a:pt x="95122" y="719777"/>
                    <a:pt x="39401" y="726540"/>
                    <a:pt x="10159" y="693584"/>
                  </a:cubicBezTo>
                  <a:cubicBezTo>
                    <a:pt x="-19083" y="660722"/>
                    <a:pt x="7683" y="254672"/>
                    <a:pt x="185133" y="10927"/>
                  </a:cubicBezTo>
                  <a:cubicBezTo>
                    <a:pt x="185133" y="10927"/>
                    <a:pt x="214851" y="-17839"/>
                    <a:pt x="213708" y="17975"/>
                  </a:cubicBezTo>
                  <a:cubicBezTo>
                    <a:pt x="212566" y="53789"/>
                    <a:pt x="66071" y="309155"/>
                    <a:pt x="93789" y="462221"/>
                  </a:cubicBezTo>
                  <a:cubicBezTo>
                    <a:pt x="93789" y="462221"/>
                    <a:pt x="124650" y="504417"/>
                    <a:pt x="159702" y="479843"/>
                  </a:cubicBezTo>
                  <a:cubicBezTo>
                    <a:pt x="194849" y="455268"/>
                    <a:pt x="405828" y="208094"/>
                    <a:pt x="562609" y="194283"/>
                  </a:cubicBezTo>
                  <a:cubicBezTo>
                    <a:pt x="562609" y="194283"/>
                    <a:pt x="580992" y="230478"/>
                    <a:pt x="565181" y="244099"/>
                  </a:cubicBezTo>
                  <a:cubicBezTo>
                    <a:pt x="549369" y="257815"/>
                    <a:pt x="341439" y="340778"/>
                    <a:pt x="226377" y="503941"/>
                  </a:cubicBezTo>
                  <a:cubicBezTo>
                    <a:pt x="111601" y="667104"/>
                    <a:pt x="117792" y="719587"/>
                    <a:pt x="95122" y="719777"/>
                  </a:cubicBezTo>
                  <a:close/>
                </a:path>
              </a:pathLst>
            </a:custGeom>
            <a:solidFill>
              <a:srgbClr val="3D0B3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A171A29C-E8F4-7165-E330-EDF51D0FA961}"/>
                </a:ext>
              </a:extLst>
            </p:cNvPr>
            <p:cNvSpPr/>
            <p:nvPr/>
          </p:nvSpPr>
          <p:spPr>
            <a:xfrm>
              <a:off x="8167102" y="2177334"/>
              <a:ext cx="63082" cy="63054"/>
            </a:xfrm>
            <a:custGeom>
              <a:avLst/>
              <a:gdLst>
                <a:gd name="connsiteX0" fmla="*/ 50305 w 63082"/>
                <a:gd name="connsiteY0" fmla="*/ 6177 h 63054"/>
                <a:gd name="connsiteX1" fmla="*/ 56877 w 63082"/>
                <a:gd name="connsiteY1" fmla="*/ 50278 h 63054"/>
                <a:gd name="connsiteX2" fmla="*/ 12777 w 63082"/>
                <a:gd name="connsiteY2" fmla="*/ 56850 h 63054"/>
                <a:gd name="connsiteX3" fmla="*/ 6205 w 63082"/>
                <a:gd name="connsiteY3" fmla="*/ 12749 h 63054"/>
                <a:gd name="connsiteX4" fmla="*/ 50305 w 63082"/>
                <a:gd name="connsiteY4" fmla="*/ 6177 h 63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082" h="63054">
                  <a:moveTo>
                    <a:pt x="50305" y="6177"/>
                  </a:moveTo>
                  <a:cubicBezTo>
                    <a:pt x="64307" y="16559"/>
                    <a:pt x="67260" y="36276"/>
                    <a:pt x="56877" y="50278"/>
                  </a:cubicBezTo>
                  <a:cubicBezTo>
                    <a:pt x="46495" y="64279"/>
                    <a:pt x="26779" y="67232"/>
                    <a:pt x="12777" y="56850"/>
                  </a:cubicBezTo>
                  <a:cubicBezTo>
                    <a:pt x="-1225" y="46468"/>
                    <a:pt x="-4178" y="26751"/>
                    <a:pt x="6205" y="12749"/>
                  </a:cubicBezTo>
                  <a:cubicBezTo>
                    <a:pt x="16587" y="-1157"/>
                    <a:pt x="36304" y="-4205"/>
                    <a:pt x="50305" y="6177"/>
                  </a:cubicBezTo>
                  <a:close/>
                </a:path>
              </a:pathLst>
            </a:custGeom>
            <a:solidFill>
              <a:srgbClr val="C4C4C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73C98A16-77F2-0088-B22F-CFF91CC833FC}"/>
              </a:ext>
            </a:extLst>
          </p:cNvPr>
          <p:cNvGrpSpPr/>
          <p:nvPr/>
        </p:nvGrpSpPr>
        <p:grpSpPr>
          <a:xfrm>
            <a:off x="254034" y="5030790"/>
            <a:ext cx="4983313" cy="1827210"/>
            <a:chOff x="254034" y="5030790"/>
            <a:chExt cx="4983313" cy="1827210"/>
          </a:xfrm>
          <a:solidFill>
            <a:srgbClr val="FFFFFF"/>
          </a:solidFill>
        </p:grpSpPr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81BDEBFB-C801-6621-DC57-E22D542D7968}"/>
                </a:ext>
              </a:extLst>
            </p:cNvPr>
            <p:cNvSpPr/>
            <p:nvPr/>
          </p:nvSpPr>
          <p:spPr>
            <a:xfrm>
              <a:off x="254034" y="5065067"/>
              <a:ext cx="827470" cy="1056719"/>
            </a:xfrm>
            <a:custGeom>
              <a:avLst/>
              <a:gdLst>
                <a:gd name="connsiteX0" fmla="*/ 134937 w 529327"/>
                <a:gd name="connsiteY0" fmla="*/ 12273 h 675975"/>
                <a:gd name="connsiteX1" fmla="*/ 297148 w 529327"/>
                <a:gd name="connsiteY1" fmla="*/ 78662 h 675975"/>
                <a:gd name="connsiteX2" fmla="*/ 363537 w 529327"/>
                <a:gd name="connsiteY2" fmla="*/ 240873 h 675975"/>
                <a:gd name="connsiteX3" fmla="*/ 518413 w 529327"/>
                <a:gd name="connsiteY3" fmla="*/ 329360 h 675975"/>
                <a:gd name="connsiteX4" fmla="*/ 348773 w 529327"/>
                <a:gd name="connsiteY4" fmla="*/ 675975 h 675975"/>
                <a:gd name="connsiteX5" fmla="*/ 2158 w 529327"/>
                <a:gd name="connsiteY5" fmla="*/ 513764 h 675975"/>
                <a:gd name="connsiteX6" fmla="*/ 134937 w 529327"/>
                <a:gd name="connsiteY6" fmla="*/ 12273 h 675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29327" h="675975">
                  <a:moveTo>
                    <a:pt x="134937" y="12273"/>
                  </a:moveTo>
                  <a:cubicBezTo>
                    <a:pt x="164464" y="-9825"/>
                    <a:pt x="208660" y="-9825"/>
                    <a:pt x="297148" y="78662"/>
                  </a:cubicBezTo>
                  <a:cubicBezTo>
                    <a:pt x="385635" y="167150"/>
                    <a:pt x="326675" y="240873"/>
                    <a:pt x="363537" y="240873"/>
                  </a:cubicBezTo>
                  <a:cubicBezTo>
                    <a:pt x="400399" y="240873"/>
                    <a:pt x="496315" y="181913"/>
                    <a:pt x="518413" y="329360"/>
                  </a:cubicBezTo>
                  <a:cubicBezTo>
                    <a:pt x="540511" y="476807"/>
                    <a:pt x="547941" y="675975"/>
                    <a:pt x="348773" y="675975"/>
                  </a:cubicBezTo>
                  <a:cubicBezTo>
                    <a:pt x="149701" y="675975"/>
                    <a:pt x="24352" y="639113"/>
                    <a:pt x="2158" y="513764"/>
                  </a:cubicBezTo>
                  <a:cubicBezTo>
                    <a:pt x="-19940" y="388415"/>
                    <a:pt x="134937" y="12273"/>
                    <a:pt x="134937" y="122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729169D4-EDCD-0977-E4B9-5CCBAF71308D}"/>
                </a:ext>
              </a:extLst>
            </p:cNvPr>
            <p:cNvSpPr/>
            <p:nvPr/>
          </p:nvSpPr>
          <p:spPr>
            <a:xfrm>
              <a:off x="1415271" y="5030790"/>
              <a:ext cx="3750882" cy="1827210"/>
            </a:xfrm>
            <a:custGeom>
              <a:avLst/>
              <a:gdLst>
                <a:gd name="connsiteX0" fmla="*/ 1240611 w 3750882"/>
                <a:gd name="connsiteY0" fmla="*/ 204 h 1827210"/>
                <a:gd name="connsiteX1" fmla="*/ 1793474 w 3750882"/>
                <a:gd name="connsiteY1" fmla="*/ 364960 h 1827210"/>
                <a:gd name="connsiteX2" fmla="*/ 1977961 w 3750882"/>
                <a:gd name="connsiteY2" fmla="*/ 307336 h 1827210"/>
                <a:gd name="connsiteX3" fmla="*/ 2173912 w 3750882"/>
                <a:gd name="connsiteY3" fmla="*/ 583993 h 1827210"/>
                <a:gd name="connsiteX4" fmla="*/ 2531269 w 3750882"/>
                <a:gd name="connsiteY4" fmla="*/ 572528 h 1827210"/>
                <a:gd name="connsiteX5" fmla="*/ 2746879 w 3750882"/>
                <a:gd name="connsiteY5" fmla="*/ 854555 h 1827210"/>
                <a:gd name="connsiteX6" fmla="*/ 2748579 w 3750882"/>
                <a:gd name="connsiteY6" fmla="*/ 866749 h 1827210"/>
                <a:gd name="connsiteX7" fmla="*/ 2748613 w 3750882"/>
                <a:gd name="connsiteY7" fmla="*/ 868105 h 1827210"/>
                <a:gd name="connsiteX8" fmla="*/ 2750301 w 3750882"/>
                <a:gd name="connsiteY8" fmla="*/ 883728 h 1827210"/>
                <a:gd name="connsiteX9" fmla="*/ 2749874 w 3750882"/>
                <a:gd name="connsiteY9" fmla="*/ 876030 h 1827210"/>
                <a:gd name="connsiteX10" fmla="*/ 2748579 w 3750882"/>
                <a:gd name="connsiteY10" fmla="*/ 866749 h 1827210"/>
                <a:gd name="connsiteX11" fmla="*/ 2747603 w 3750882"/>
                <a:gd name="connsiteY11" fmla="*/ 827900 h 1827210"/>
                <a:gd name="connsiteX12" fmla="*/ 3096196 w 3750882"/>
                <a:gd name="connsiteY12" fmla="*/ 630151 h 1827210"/>
                <a:gd name="connsiteX13" fmla="*/ 3396042 w 3750882"/>
                <a:gd name="connsiteY13" fmla="*/ 1064595 h 1827210"/>
                <a:gd name="connsiteX14" fmla="*/ 3392425 w 3750882"/>
                <a:gd name="connsiteY14" fmla="*/ 1085981 h 1827210"/>
                <a:gd name="connsiteX15" fmla="*/ 3383953 w 3750882"/>
                <a:gd name="connsiteY15" fmla="*/ 1106026 h 1827210"/>
                <a:gd name="connsiteX16" fmla="*/ 3384316 w 3750882"/>
                <a:gd name="connsiteY16" fmla="*/ 1125839 h 1827210"/>
                <a:gd name="connsiteX17" fmla="*/ 3388487 w 3750882"/>
                <a:gd name="connsiteY17" fmla="*/ 1109267 h 1827210"/>
                <a:gd name="connsiteX18" fmla="*/ 3392425 w 3750882"/>
                <a:gd name="connsiteY18" fmla="*/ 1085981 h 1827210"/>
                <a:gd name="connsiteX19" fmla="*/ 3398722 w 3750882"/>
                <a:gd name="connsiteY19" fmla="*/ 1071081 h 1827210"/>
                <a:gd name="connsiteX20" fmla="*/ 3568803 w 3750882"/>
                <a:gd name="connsiteY20" fmla="*/ 1102760 h 1827210"/>
                <a:gd name="connsiteX21" fmla="*/ 3649505 w 3750882"/>
                <a:gd name="connsiteY21" fmla="*/ 1771319 h 1827210"/>
                <a:gd name="connsiteX22" fmla="*/ 3363504 w 3750882"/>
                <a:gd name="connsiteY22" fmla="*/ 1815953 h 1827210"/>
                <a:gd name="connsiteX23" fmla="*/ 3203411 w 3750882"/>
                <a:gd name="connsiteY23" fmla="*/ 1827210 h 1827210"/>
                <a:gd name="connsiteX24" fmla="*/ 437528 w 3750882"/>
                <a:gd name="connsiteY24" fmla="*/ 1827210 h 1827210"/>
                <a:gd name="connsiteX25" fmla="*/ 401046 w 3750882"/>
                <a:gd name="connsiteY25" fmla="*/ 1824688 h 1827210"/>
                <a:gd name="connsiteX26" fmla="*/ 6680 w 3750882"/>
                <a:gd name="connsiteY26" fmla="*/ 1621527 h 1827210"/>
                <a:gd name="connsiteX27" fmla="*/ 170022 w 3750882"/>
                <a:gd name="connsiteY27" fmla="*/ 998827 h 1827210"/>
                <a:gd name="connsiteX28" fmla="*/ 452484 w 3750882"/>
                <a:gd name="connsiteY28" fmla="*/ 754779 h 1827210"/>
                <a:gd name="connsiteX29" fmla="*/ 848110 w 3750882"/>
                <a:gd name="connsiteY29" fmla="*/ 791410 h 1827210"/>
                <a:gd name="connsiteX30" fmla="*/ 934323 w 3750882"/>
                <a:gd name="connsiteY30" fmla="*/ 641616 h 1827210"/>
                <a:gd name="connsiteX31" fmla="*/ 1129531 w 3750882"/>
                <a:gd name="connsiteY31" fmla="*/ 618537 h 1827210"/>
                <a:gd name="connsiteX32" fmla="*/ 1170926 w 3750882"/>
                <a:gd name="connsiteY32" fmla="*/ 7601 h 1827210"/>
                <a:gd name="connsiteX33" fmla="*/ 1240611 w 3750882"/>
                <a:gd name="connsiteY33" fmla="*/ 204 h 1827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750882" h="1827210">
                  <a:moveTo>
                    <a:pt x="1240611" y="204"/>
                  </a:moveTo>
                  <a:cubicBezTo>
                    <a:pt x="1580681" y="-9979"/>
                    <a:pt x="1793474" y="364960"/>
                    <a:pt x="1793474" y="364960"/>
                  </a:cubicBezTo>
                  <a:cubicBezTo>
                    <a:pt x="1793474" y="364960"/>
                    <a:pt x="1851098" y="249713"/>
                    <a:pt x="1977961" y="307336"/>
                  </a:cubicBezTo>
                  <a:cubicBezTo>
                    <a:pt x="2104823" y="364960"/>
                    <a:pt x="2173912" y="583993"/>
                    <a:pt x="2173912" y="583993"/>
                  </a:cubicBezTo>
                  <a:cubicBezTo>
                    <a:pt x="2173912" y="583993"/>
                    <a:pt x="2312240" y="434198"/>
                    <a:pt x="2531269" y="572528"/>
                  </a:cubicBezTo>
                  <a:cubicBezTo>
                    <a:pt x="2695543" y="676273"/>
                    <a:pt x="2736612" y="799451"/>
                    <a:pt x="2746879" y="854555"/>
                  </a:cubicBezTo>
                  <a:lnTo>
                    <a:pt x="2748579" y="866749"/>
                  </a:lnTo>
                  <a:lnTo>
                    <a:pt x="2748613" y="868105"/>
                  </a:lnTo>
                  <a:cubicBezTo>
                    <a:pt x="2749401" y="877965"/>
                    <a:pt x="2750301" y="883728"/>
                    <a:pt x="2750301" y="883728"/>
                  </a:cubicBezTo>
                  <a:cubicBezTo>
                    <a:pt x="2750301" y="883728"/>
                    <a:pt x="2750301" y="881027"/>
                    <a:pt x="2749874" y="876030"/>
                  </a:cubicBezTo>
                  <a:lnTo>
                    <a:pt x="2748579" y="866749"/>
                  </a:lnTo>
                  <a:lnTo>
                    <a:pt x="2747603" y="827900"/>
                  </a:lnTo>
                  <a:cubicBezTo>
                    <a:pt x="2750311" y="729570"/>
                    <a:pt x="2793558" y="543715"/>
                    <a:pt x="3096196" y="630151"/>
                  </a:cubicBezTo>
                  <a:cubicBezTo>
                    <a:pt x="3398834" y="716588"/>
                    <a:pt x="3409583" y="952194"/>
                    <a:pt x="3396042" y="1064595"/>
                  </a:cubicBezTo>
                  <a:lnTo>
                    <a:pt x="3392425" y="1085981"/>
                  </a:lnTo>
                  <a:lnTo>
                    <a:pt x="3383953" y="1106026"/>
                  </a:lnTo>
                  <a:cubicBezTo>
                    <a:pt x="3382874" y="1117194"/>
                    <a:pt x="3384316" y="1125839"/>
                    <a:pt x="3384316" y="1125839"/>
                  </a:cubicBezTo>
                  <a:cubicBezTo>
                    <a:pt x="3384316" y="1125839"/>
                    <a:pt x="3386119" y="1119895"/>
                    <a:pt x="3388487" y="1109267"/>
                  </a:cubicBezTo>
                  <a:lnTo>
                    <a:pt x="3392425" y="1085981"/>
                  </a:lnTo>
                  <a:lnTo>
                    <a:pt x="3398722" y="1071081"/>
                  </a:lnTo>
                  <a:cubicBezTo>
                    <a:pt x="3418898" y="1050905"/>
                    <a:pt x="3465020" y="1045135"/>
                    <a:pt x="3568803" y="1102760"/>
                  </a:cubicBezTo>
                  <a:cubicBezTo>
                    <a:pt x="3776368" y="1218007"/>
                    <a:pt x="3810912" y="1679151"/>
                    <a:pt x="3649505" y="1771319"/>
                  </a:cubicBezTo>
                  <a:cubicBezTo>
                    <a:pt x="3619242" y="1788601"/>
                    <a:pt x="3515220" y="1803454"/>
                    <a:pt x="3363504" y="1815953"/>
                  </a:cubicBezTo>
                  <a:lnTo>
                    <a:pt x="3203411" y="1827210"/>
                  </a:lnTo>
                  <a:lnTo>
                    <a:pt x="437528" y="1827210"/>
                  </a:lnTo>
                  <a:lnTo>
                    <a:pt x="401046" y="1824688"/>
                  </a:lnTo>
                  <a:cubicBezTo>
                    <a:pt x="190419" y="1806116"/>
                    <a:pt x="35529" y="1765587"/>
                    <a:pt x="6680" y="1621527"/>
                  </a:cubicBezTo>
                  <a:cubicBezTo>
                    <a:pt x="-39628" y="1390731"/>
                    <a:pt x="170022" y="998827"/>
                    <a:pt x="170022" y="998827"/>
                  </a:cubicBezTo>
                  <a:cubicBezTo>
                    <a:pt x="170022" y="998827"/>
                    <a:pt x="183573" y="798854"/>
                    <a:pt x="452484" y="754779"/>
                  </a:cubicBezTo>
                  <a:cubicBezTo>
                    <a:pt x="721249" y="710707"/>
                    <a:pt x="848110" y="791410"/>
                    <a:pt x="848110" y="791410"/>
                  </a:cubicBezTo>
                  <a:cubicBezTo>
                    <a:pt x="848110" y="791410"/>
                    <a:pt x="789891" y="664547"/>
                    <a:pt x="934323" y="641616"/>
                  </a:cubicBezTo>
                  <a:cubicBezTo>
                    <a:pt x="1078756" y="618537"/>
                    <a:pt x="1129531" y="618537"/>
                    <a:pt x="1129531" y="618537"/>
                  </a:cubicBezTo>
                  <a:cubicBezTo>
                    <a:pt x="1129531" y="618537"/>
                    <a:pt x="790487" y="76690"/>
                    <a:pt x="1170926" y="7601"/>
                  </a:cubicBezTo>
                  <a:cubicBezTo>
                    <a:pt x="1194703" y="3273"/>
                    <a:pt x="1217940" y="883"/>
                    <a:pt x="1240611" y="20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DD685C39-42FD-2147-FBC9-2803E77B7D52}"/>
                </a:ext>
              </a:extLst>
            </p:cNvPr>
            <p:cNvSpPr/>
            <p:nvPr/>
          </p:nvSpPr>
          <p:spPr>
            <a:xfrm>
              <a:off x="2055665" y="5453076"/>
              <a:ext cx="173021" cy="173022"/>
            </a:xfrm>
            <a:custGeom>
              <a:avLst/>
              <a:gdLst>
                <a:gd name="connsiteX0" fmla="*/ 110680 w 110680"/>
                <a:gd name="connsiteY0" fmla="*/ 55340 h 110680"/>
                <a:gd name="connsiteX1" fmla="*/ 55340 w 110680"/>
                <a:gd name="connsiteY1" fmla="*/ 110680 h 110680"/>
                <a:gd name="connsiteX2" fmla="*/ 0 w 110680"/>
                <a:gd name="connsiteY2" fmla="*/ 55340 h 110680"/>
                <a:gd name="connsiteX3" fmla="*/ 55340 w 110680"/>
                <a:gd name="connsiteY3" fmla="*/ 0 h 110680"/>
                <a:gd name="connsiteX4" fmla="*/ 110680 w 110680"/>
                <a:gd name="connsiteY4" fmla="*/ 55340 h 110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680" h="110680">
                  <a:moveTo>
                    <a:pt x="110680" y="55340"/>
                  </a:moveTo>
                  <a:cubicBezTo>
                    <a:pt x="110680" y="85915"/>
                    <a:pt x="85916" y="110680"/>
                    <a:pt x="55340" y="110680"/>
                  </a:cubicBezTo>
                  <a:cubicBezTo>
                    <a:pt x="24765" y="110680"/>
                    <a:pt x="0" y="85915"/>
                    <a:pt x="0" y="55340"/>
                  </a:cubicBezTo>
                  <a:cubicBezTo>
                    <a:pt x="0" y="24765"/>
                    <a:pt x="24765" y="0"/>
                    <a:pt x="55340" y="0"/>
                  </a:cubicBezTo>
                  <a:cubicBezTo>
                    <a:pt x="85916" y="0"/>
                    <a:pt x="110680" y="24860"/>
                    <a:pt x="110680" y="5534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2C8A556C-F0D6-DA71-3650-6786E59D7F5A}"/>
                </a:ext>
              </a:extLst>
            </p:cNvPr>
            <p:cNvSpPr/>
            <p:nvPr/>
          </p:nvSpPr>
          <p:spPr>
            <a:xfrm>
              <a:off x="2159450" y="5199649"/>
              <a:ext cx="80703" cy="80703"/>
            </a:xfrm>
            <a:custGeom>
              <a:avLst/>
              <a:gdLst>
                <a:gd name="connsiteX0" fmla="*/ 51625 w 51625"/>
                <a:gd name="connsiteY0" fmla="*/ 25813 h 51625"/>
                <a:gd name="connsiteX1" fmla="*/ 25813 w 51625"/>
                <a:gd name="connsiteY1" fmla="*/ 51626 h 51625"/>
                <a:gd name="connsiteX2" fmla="*/ 0 w 51625"/>
                <a:gd name="connsiteY2" fmla="*/ 25813 h 51625"/>
                <a:gd name="connsiteX3" fmla="*/ 25813 w 51625"/>
                <a:gd name="connsiteY3" fmla="*/ 0 h 51625"/>
                <a:gd name="connsiteX4" fmla="*/ 51625 w 51625"/>
                <a:gd name="connsiteY4" fmla="*/ 25813 h 51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625" h="51625">
                  <a:moveTo>
                    <a:pt x="51625" y="25813"/>
                  </a:moveTo>
                  <a:cubicBezTo>
                    <a:pt x="51625" y="40069"/>
                    <a:pt x="40069" y="51626"/>
                    <a:pt x="25813" y="51626"/>
                  </a:cubicBezTo>
                  <a:cubicBezTo>
                    <a:pt x="11557" y="51626"/>
                    <a:pt x="0" y="40069"/>
                    <a:pt x="0" y="25813"/>
                  </a:cubicBezTo>
                  <a:cubicBezTo>
                    <a:pt x="0" y="11557"/>
                    <a:pt x="11557" y="0"/>
                    <a:pt x="25813" y="0"/>
                  </a:cubicBezTo>
                  <a:cubicBezTo>
                    <a:pt x="40069" y="0"/>
                    <a:pt x="51625" y="11557"/>
                    <a:pt x="51625" y="258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237A8BA0-22B6-EAB8-4CD5-B4C1C30162E1}"/>
                </a:ext>
              </a:extLst>
            </p:cNvPr>
            <p:cNvSpPr/>
            <p:nvPr/>
          </p:nvSpPr>
          <p:spPr>
            <a:xfrm>
              <a:off x="937432" y="5084248"/>
              <a:ext cx="126863" cy="126864"/>
            </a:xfrm>
            <a:custGeom>
              <a:avLst/>
              <a:gdLst>
                <a:gd name="connsiteX0" fmla="*/ 81153 w 81153"/>
                <a:gd name="connsiteY0" fmla="*/ 40577 h 81153"/>
                <a:gd name="connsiteX1" fmla="*/ 40577 w 81153"/>
                <a:gd name="connsiteY1" fmla="*/ 81153 h 81153"/>
                <a:gd name="connsiteX2" fmla="*/ 0 w 81153"/>
                <a:gd name="connsiteY2" fmla="*/ 40577 h 81153"/>
                <a:gd name="connsiteX3" fmla="*/ 40577 w 81153"/>
                <a:gd name="connsiteY3" fmla="*/ 0 h 81153"/>
                <a:gd name="connsiteX4" fmla="*/ 81153 w 81153"/>
                <a:gd name="connsiteY4" fmla="*/ 40577 h 81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153" h="81153">
                  <a:moveTo>
                    <a:pt x="81153" y="40577"/>
                  </a:moveTo>
                  <a:cubicBezTo>
                    <a:pt x="81153" y="62960"/>
                    <a:pt x="62960" y="81153"/>
                    <a:pt x="40577" y="81153"/>
                  </a:cubicBezTo>
                  <a:cubicBezTo>
                    <a:pt x="18193" y="81153"/>
                    <a:pt x="0" y="62960"/>
                    <a:pt x="0" y="40577"/>
                  </a:cubicBezTo>
                  <a:cubicBezTo>
                    <a:pt x="0" y="18193"/>
                    <a:pt x="18193" y="0"/>
                    <a:pt x="40577" y="0"/>
                  </a:cubicBezTo>
                  <a:cubicBezTo>
                    <a:pt x="63056" y="0"/>
                    <a:pt x="81153" y="18193"/>
                    <a:pt x="81153" y="4057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DB0BC9BF-A5CE-CF2A-BCE2-3253EF901FDD}"/>
                </a:ext>
              </a:extLst>
            </p:cNvPr>
            <p:cNvSpPr/>
            <p:nvPr/>
          </p:nvSpPr>
          <p:spPr>
            <a:xfrm>
              <a:off x="3623429" y="5164948"/>
              <a:ext cx="126861" cy="126860"/>
            </a:xfrm>
            <a:custGeom>
              <a:avLst/>
              <a:gdLst>
                <a:gd name="connsiteX0" fmla="*/ 81153 w 81152"/>
                <a:gd name="connsiteY0" fmla="*/ 40577 h 81152"/>
                <a:gd name="connsiteX1" fmla="*/ 40576 w 81152"/>
                <a:gd name="connsiteY1" fmla="*/ 81153 h 81152"/>
                <a:gd name="connsiteX2" fmla="*/ 0 w 81152"/>
                <a:gd name="connsiteY2" fmla="*/ 40577 h 81152"/>
                <a:gd name="connsiteX3" fmla="*/ 40576 w 81152"/>
                <a:gd name="connsiteY3" fmla="*/ 0 h 81152"/>
                <a:gd name="connsiteX4" fmla="*/ 81153 w 81152"/>
                <a:gd name="connsiteY4" fmla="*/ 40577 h 81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152" h="81152">
                  <a:moveTo>
                    <a:pt x="81153" y="40577"/>
                  </a:moveTo>
                  <a:cubicBezTo>
                    <a:pt x="81153" y="62960"/>
                    <a:pt x="62960" y="81153"/>
                    <a:pt x="40576" y="81153"/>
                  </a:cubicBezTo>
                  <a:cubicBezTo>
                    <a:pt x="18193" y="81153"/>
                    <a:pt x="0" y="62960"/>
                    <a:pt x="0" y="40577"/>
                  </a:cubicBezTo>
                  <a:cubicBezTo>
                    <a:pt x="0" y="18193"/>
                    <a:pt x="18193" y="0"/>
                    <a:pt x="40576" y="0"/>
                  </a:cubicBezTo>
                  <a:cubicBezTo>
                    <a:pt x="63055" y="0"/>
                    <a:pt x="81153" y="18193"/>
                    <a:pt x="81153" y="4057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D134C829-BA5E-786D-3DEA-0F464DFF6124}"/>
                </a:ext>
              </a:extLst>
            </p:cNvPr>
            <p:cNvSpPr/>
            <p:nvPr/>
          </p:nvSpPr>
          <p:spPr>
            <a:xfrm>
              <a:off x="5133714" y="5856737"/>
              <a:ext cx="103633" cy="103632"/>
            </a:xfrm>
            <a:custGeom>
              <a:avLst/>
              <a:gdLst>
                <a:gd name="connsiteX0" fmla="*/ 66294 w 66293"/>
                <a:gd name="connsiteY0" fmla="*/ 33147 h 66293"/>
                <a:gd name="connsiteX1" fmla="*/ 33147 w 66293"/>
                <a:gd name="connsiteY1" fmla="*/ 66294 h 66293"/>
                <a:gd name="connsiteX2" fmla="*/ 0 w 66293"/>
                <a:gd name="connsiteY2" fmla="*/ 33147 h 66293"/>
                <a:gd name="connsiteX3" fmla="*/ 33147 w 66293"/>
                <a:gd name="connsiteY3" fmla="*/ 0 h 66293"/>
                <a:gd name="connsiteX4" fmla="*/ 66294 w 66293"/>
                <a:gd name="connsiteY4" fmla="*/ 33147 h 66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293" h="66293">
                  <a:moveTo>
                    <a:pt x="66294" y="33147"/>
                  </a:moveTo>
                  <a:cubicBezTo>
                    <a:pt x="66294" y="51435"/>
                    <a:pt x="51435" y="66294"/>
                    <a:pt x="33147" y="66294"/>
                  </a:cubicBezTo>
                  <a:cubicBezTo>
                    <a:pt x="14859" y="66294"/>
                    <a:pt x="0" y="51435"/>
                    <a:pt x="0" y="33147"/>
                  </a:cubicBezTo>
                  <a:cubicBezTo>
                    <a:pt x="0" y="14859"/>
                    <a:pt x="14859" y="0"/>
                    <a:pt x="33147" y="0"/>
                  </a:cubicBezTo>
                  <a:cubicBezTo>
                    <a:pt x="51435" y="0"/>
                    <a:pt x="66294" y="14764"/>
                    <a:pt x="66294" y="3314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BE303213-A9C9-8A2F-6C7E-09000AD6ADC7}"/>
                </a:ext>
              </a:extLst>
            </p:cNvPr>
            <p:cNvSpPr/>
            <p:nvPr/>
          </p:nvSpPr>
          <p:spPr>
            <a:xfrm>
              <a:off x="5087556" y="5441744"/>
              <a:ext cx="115248" cy="115247"/>
            </a:xfrm>
            <a:custGeom>
              <a:avLst/>
              <a:gdLst>
                <a:gd name="connsiteX0" fmla="*/ 73724 w 73723"/>
                <a:gd name="connsiteY0" fmla="*/ 36862 h 73723"/>
                <a:gd name="connsiteX1" fmla="*/ 36862 w 73723"/>
                <a:gd name="connsiteY1" fmla="*/ 73724 h 73723"/>
                <a:gd name="connsiteX2" fmla="*/ 0 w 73723"/>
                <a:gd name="connsiteY2" fmla="*/ 36862 h 73723"/>
                <a:gd name="connsiteX3" fmla="*/ 36862 w 73723"/>
                <a:gd name="connsiteY3" fmla="*/ 0 h 73723"/>
                <a:gd name="connsiteX4" fmla="*/ 73724 w 73723"/>
                <a:gd name="connsiteY4" fmla="*/ 36862 h 73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23" h="73723">
                  <a:moveTo>
                    <a:pt x="73724" y="36862"/>
                  </a:moveTo>
                  <a:cubicBezTo>
                    <a:pt x="73724" y="57246"/>
                    <a:pt x="57245" y="73724"/>
                    <a:pt x="36862" y="73724"/>
                  </a:cubicBezTo>
                  <a:cubicBezTo>
                    <a:pt x="16478" y="73724"/>
                    <a:pt x="0" y="57246"/>
                    <a:pt x="0" y="36862"/>
                  </a:cubicBezTo>
                  <a:cubicBezTo>
                    <a:pt x="0" y="16479"/>
                    <a:pt x="16478" y="0"/>
                    <a:pt x="36862" y="0"/>
                  </a:cubicBezTo>
                  <a:cubicBezTo>
                    <a:pt x="57245" y="-95"/>
                    <a:pt x="73724" y="16479"/>
                    <a:pt x="73724" y="3686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14" name="组合 113">
            <a:extLst>
              <a:ext uri="{FF2B5EF4-FFF2-40B4-BE49-F238E27FC236}">
                <a16:creationId xmlns:a16="http://schemas.microsoft.com/office/drawing/2014/main" id="{D3164E3F-9439-D032-7E30-5E09EC410F8D}"/>
              </a:ext>
            </a:extLst>
          </p:cNvPr>
          <p:cNvGrpSpPr/>
          <p:nvPr/>
        </p:nvGrpSpPr>
        <p:grpSpPr>
          <a:xfrm>
            <a:off x="6991586" y="2325774"/>
            <a:ext cx="4842223" cy="4532226"/>
            <a:chOff x="6991586" y="2325774"/>
            <a:chExt cx="4842223" cy="4532226"/>
          </a:xfrm>
          <a:solidFill>
            <a:srgbClr val="FFFFFF"/>
          </a:solidFill>
        </p:grpSpPr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12610EEF-12C7-0ED0-FD6F-E28D8AB3936F}"/>
                </a:ext>
              </a:extLst>
            </p:cNvPr>
            <p:cNvSpPr/>
            <p:nvPr/>
          </p:nvSpPr>
          <p:spPr>
            <a:xfrm>
              <a:off x="7324156" y="2325774"/>
              <a:ext cx="3310721" cy="4532226"/>
            </a:xfrm>
            <a:custGeom>
              <a:avLst/>
              <a:gdLst>
                <a:gd name="connsiteX0" fmla="*/ 2895579 w 3310721"/>
                <a:gd name="connsiteY0" fmla="*/ 64 h 4532226"/>
                <a:gd name="connsiteX1" fmla="*/ 2929082 w 3310721"/>
                <a:gd name="connsiteY1" fmla="*/ 2641 h 4532226"/>
                <a:gd name="connsiteX2" fmla="*/ 3037928 w 3310721"/>
                <a:gd name="connsiteY2" fmla="*/ 83046 h 4532226"/>
                <a:gd name="connsiteX3" fmla="*/ 3035694 w 3310721"/>
                <a:gd name="connsiteY3" fmla="*/ 197997 h 4532226"/>
                <a:gd name="connsiteX4" fmla="*/ 2964668 w 3310721"/>
                <a:gd name="connsiteY4" fmla="*/ 486416 h 4532226"/>
                <a:gd name="connsiteX5" fmla="*/ 2949332 w 3310721"/>
                <a:gd name="connsiteY5" fmla="*/ 832311 h 4532226"/>
                <a:gd name="connsiteX6" fmla="*/ 3064580 w 3310721"/>
                <a:gd name="connsiteY6" fmla="*/ 1193541 h 4532226"/>
                <a:gd name="connsiteX7" fmla="*/ 2941588 w 3310721"/>
                <a:gd name="connsiteY7" fmla="*/ 1439524 h 4532226"/>
                <a:gd name="connsiteX8" fmla="*/ 3225988 w 3310721"/>
                <a:gd name="connsiteY8" fmla="*/ 1693100 h 4532226"/>
                <a:gd name="connsiteX9" fmla="*/ 2995490 w 3310721"/>
                <a:gd name="connsiteY9" fmla="*/ 2246412 h 4532226"/>
                <a:gd name="connsiteX10" fmla="*/ 3103146 w 3310721"/>
                <a:gd name="connsiteY10" fmla="*/ 2354067 h 4532226"/>
                <a:gd name="connsiteX11" fmla="*/ 3026313 w 3310721"/>
                <a:gd name="connsiteY11" fmla="*/ 2600050 h 4532226"/>
                <a:gd name="connsiteX12" fmla="*/ 3226136 w 3310721"/>
                <a:gd name="connsiteY12" fmla="*/ 2838290 h 4532226"/>
                <a:gd name="connsiteX13" fmla="*/ 3041650 w 3310721"/>
                <a:gd name="connsiteY13" fmla="*/ 3337849 h 4532226"/>
                <a:gd name="connsiteX14" fmla="*/ 3310562 w 3310721"/>
                <a:gd name="connsiteY14" fmla="*/ 3568346 h 4532226"/>
                <a:gd name="connsiteX15" fmla="*/ 3041650 w 3310721"/>
                <a:gd name="connsiteY15" fmla="*/ 4259986 h 4532226"/>
                <a:gd name="connsiteX16" fmla="*/ 3176128 w 3310721"/>
                <a:gd name="connsiteY16" fmla="*/ 4480437 h 4532226"/>
                <a:gd name="connsiteX17" fmla="*/ 3158176 w 3310721"/>
                <a:gd name="connsiteY17" fmla="*/ 4532226 h 4532226"/>
                <a:gd name="connsiteX18" fmla="*/ 361200 w 3310721"/>
                <a:gd name="connsiteY18" fmla="*/ 4532226 h 4532226"/>
                <a:gd name="connsiteX19" fmla="*/ 336194 w 3310721"/>
                <a:gd name="connsiteY19" fmla="*/ 4492714 h 4532226"/>
                <a:gd name="connsiteX20" fmla="*/ 136464 w 3310721"/>
                <a:gd name="connsiteY20" fmla="*/ 3906199 h 4532226"/>
                <a:gd name="connsiteX21" fmla="*/ 67226 w 3310721"/>
                <a:gd name="connsiteY21" fmla="*/ 3391304 h 4532226"/>
                <a:gd name="connsiteX22" fmla="*/ 336139 w 3310721"/>
                <a:gd name="connsiteY22" fmla="*/ 3091568 h 4532226"/>
                <a:gd name="connsiteX23" fmla="*/ 343882 w 3310721"/>
                <a:gd name="connsiteY23" fmla="*/ 2891745 h 4532226"/>
                <a:gd name="connsiteX24" fmla="*/ 497546 w 3310721"/>
                <a:gd name="connsiteY24" fmla="*/ 2822505 h 4532226"/>
                <a:gd name="connsiteX25" fmla="*/ 543706 w 3310721"/>
                <a:gd name="connsiteY25" fmla="*/ 2169283 h 4532226"/>
                <a:gd name="connsiteX26" fmla="*/ 974026 w 3310721"/>
                <a:gd name="connsiteY26" fmla="*/ 2038698 h 4532226"/>
                <a:gd name="connsiteX27" fmla="*/ 1020186 w 3310721"/>
                <a:gd name="connsiteY27" fmla="*/ 1777378 h 4532226"/>
                <a:gd name="connsiteX28" fmla="*/ 1319921 w 3310721"/>
                <a:gd name="connsiteY28" fmla="*/ 1654386 h 4532226"/>
                <a:gd name="connsiteX29" fmla="*/ 1481328 w 3310721"/>
                <a:gd name="connsiteY29" fmla="*/ 1323977 h 4532226"/>
                <a:gd name="connsiteX30" fmla="*/ 1804143 w 3310721"/>
                <a:gd name="connsiteY30" fmla="*/ 1262482 h 4532226"/>
                <a:gd name="connsiteX31" fmla="*/ 1873381 w 3310721"/>
                <a:gd name="connsiteY31" fmla="*/ 732250 h 4532226"/>
                <a:gd name="connsiteX32" fmla="*/ 2296108 w 3310721"/>
                <a:gd name="connsiteY32" fmla="*/ 655418 h 4532226"/>
                <a:gd name="connsiteX33" fmla="*/ 2357603 w 3310721"/>
                <a:gd name="connsiteY33" fmla="*/ 417178 h 4532226"/>
                <a:gd name="connsiteX34" fmla="*/ 2495931 w 3310721"/>
                <a:gd name="connsiteY34" fmla="*/ 386504 h 4532226"/>
                <a:gd name="connsiteX35" fmla="*/ 2811004 w 3310721"/>
                <a:gd name="connsiteY35" fmla="*/ 56096 h 4532226"/>
                <a:gd name="connsiteX36" fmla="*/ 2895579 w 3310721"/>
                <a:gd name="connsiteY36" fmla="*/ 64 h 4532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3310721" h="4532226">
                  <a:moveTo>
                    <a:pt x="2895579" y="64"/>
                  </a:moveTo>
                  <a:cubicBezTo>
                    <a:pt x="2905576" y="-238"/>
                    <a:pt x="2916704" y="519"/>
                    <a:pt x="2929082" y="2641"/>
                  </a:cubicBezTo>
                  <a:cubicBezTo>
                    <a:pt x="3028100" y="19466"/>
                    <a:pt x="3037928" y="83046"/>
                    <a:pt x="3037928" y="83046"/>
                  </a:cubicBezTo>
                  <a:cubicBezTo>
                    <a:pt x="3037928" y="83046"/>
                    <a:pt x="3067111" y="146627"/>
                    <a:pt x="3035694" y="197997"/>
                  </a:cubicBezTo>
                  <a:cubicBezTo>
                    <a:pt x="3038374" y="241177"/>
                    <a:pt x="3036735" y="354193"/>
                    <a:pt x="2964668" y="486416"/>
                  </a:cubicBezTo>
                  <a:cubicBezTo>
                    <a:pt x="2964668" y="486416"/>
                    <a:pt x="3102997" y="693983"/>
                    <a:pt x="2949332" y="832311"/>
                  </a:cubicBezTo>
                  <a:cubicBezTo>
                    <a:pt x="2949332" y="832311"/>
                    <a:pt x="3164492" y="993718"/>
                    <a:pt x="3064580" y="1193541"/>
                  </a:cubicBezTo>
                  <a:cubicBezTo>
                    <a:pt x="2964668" y="1393365"/>
                    <a:pt x="2941588" y="1439524"/>
                    <a:pt x="2941588" y="1439524"/>
                  </a:cubicBezTo>
                  <a:cubicBezTo>
                    <a:pt x="2941588" y="1439524"/>
                    <a:pt x="3241324" y="1339613"/>
                    <a:pt x="3225988" y="1693100"/>
                  </a:cubicBezTo>
                  <a:cubicBezTo>
                    <a:pt x="3210650" y="2046589"/>
                    <a:pt x="2995490" y="2246412"/>
                    <a:pt x="2995490" y="2246412"/>
                  </a:cubicBezTo>
                  <a:cubicBezTo>
                    <a:pt x="2995490" y="2246412"/>
                    <a:pt x="3118482" y="2207997"/>
                    <a:pt x="3103146" y="2354067"/>
                  </a:cubicBezTo>
                  <a:cubicBezTo>
                    <a:pt x="3087808" y="2500138"/>
                    <a:pt x="3026313" y="2600050"/>
                    <a:pt x="3026313" y="2600050"/>
                  </a:cubicBezTo>
                  <a:cubicBezTo>
                    <a:pt x="3026313" y="2600050"/>
                    <a:pt x="3233879" y="2507880"/>
                    <a:pt x="3226136" y="2838290"/>
                  </a:cubicBezTo>
                  <a:cubicBezTo>
                    <a:pt x="3218393" y="3168847"/>
                    <a:pt x="3041650" y="3337849"/>
                    <a:pt x="3041650" y="3337849"/>
                  </a:cubicBezTo>
                  <a:cubicBezTo>
                    <a:pt x="3041650" y="3337849"/>
                    <a:pt x="3302820" y="3260867"/>
                    <a:pt x="3310562" y="3568346"/>
                  </a:cubicBezTo>
                  <a:cubicBezTo>
                    <a:pt x="3318305" y="3875675"/>
                    <a:pt x="3041650" y="4259986"/>
                    <a:pt x="3041650" y="4259986"/>
                  </a:cubicBezTo>
                  <a:cubicBezTo>
                    <a:pt x="3041650" y="4259986"/>
                    <a:pt x="3194640" y="4354152"/>
                    <a:pt x="3176128" y="4480437"/>
                  </a:cubicBezTo>
                  <a:lnTo>
                    <a:pt x="3158176" y="4532226"/>
                  </a:lnTo>
                  <a:lnTo>
                    <a:pt x="361200" y="4532226"/>
                  </a:lnTo>
                  <a:lnTo>
                    <a:pt x="336194" y="4492714"/>
                  </a:lnTo>
                  <a:cubicBezTo>
                    <a:pt x="252085" y="4346559"/>
                    <a:pt x="183298" y="4156561"/>
                    <a:pt x="136464" y="3906199"/>
                  </a:cubicBezTo>
                  <a:cubicBezTo>
                    <a:pt x="136464" y="3906199"/>
                    <a:pt x="-117261" y="3675702"/>
                    <a:pt x="67226" y="3391304"/>
                  </a:cubicBezTo>
                  <a:cubicBezTo>
                    <a:pt x="251564" y="3106905"/>
                    <a:pt x="336139" y="3091568"/>
                    <a:pt x="336139" y="3091568"/>
                  </a:cubicBezTo>
                  <a:cubicBezTo>
                    <a:pt x="336139" y="3091568"/>
                    <a:pt x="213297" y="2945497"/>
                    <a:pt x="343882" y="2891745"/>
                  </a:cubicBezTo>
                  <a:cubicBezTo>
                    <a:pt x="474466" y="2837842"/>
                    <a:pt x="497546" y="2822505"/>
                    <a:pt x="497546" y="2822505"/>
                  </a:cubicBezTo>
                  <a:cubicBezTo>
                    <a:pt x="497546" y="2822505"/>
                    <a:pt x="228634" y="2376848"/>
                    <a:pt x="543706" y="2169283"/>
                  </a:cubicBezTo>
                  <a:cubicBezTo>
                    <a:pt x="858777" y="1961864"/>
                    <a:pt x="974026" y="2038698"/>
                    <a:pt x="974026" y="2038698"/>
                  </a:cubicBezTo>
                  <a:cubicBezTo>
                    <a:pt x="974026" y="2038698"/>
                    <a:pt x="858777" y="1854211"/>
                    <a:pt x="1020186" y="1777378"/>
                  </a:cubicBezTo>
                  <a:cubicBezTo>
                    <a:pt x="1181591" y="1700546"/>
                    <a:pt x="1319921" y="1654386"/>
                    <a:pt x="1319921" y="1654386"/>
                  </a:cubicBezTo>
                  <a:cubicBezTo>
                    <a:pt x="1319921" y="1654386"/>
                    <a:pt x="1250831" y="1393217"/>
                    <a:pt x="1481328" y="1323977"/>
                  </a:cubicBezTo>
                  <a:cubicBezTo>
                    <a:pt x="1711974" y="1254739"/>
                    <a:pt x="1804143" y="1262482"/>
                    <a:pt x="1804143" y="1262482"/>
                  </a:cubicBezTo>
                  <a:cubicBezTo>
                    <a:pt x="1804143" y="1262482"/>
                    <a:pt x="1596724" y="870578"/>
                    <a:pt x="1873381" y="732250"/>
                  </a:cubicBezTo>
                  <a:cubicBezTo>
                    <a:pt x="2150038" y="593922"/>
                    <a:pt x="2296108" y="655418"/>
                    <a:pt x="2296108" y="655418"/>
                  </a:cubicBezTo>
                  <a:cubicBezTo>
                    <a:pt x="2296108" y="655418"/>
                    <a:pt x="2273028" y="440258"/>
                    <a:pt x="2357603" y="417178"/>
                  </a:cubicBezTo>
                  <a:cubicBezTo>
                    <a:pt x="2442178" y="394246"/>
                    <a:pt x="2495931" y="386504"/>
                    <a:pt x="2495931" y="386504"/>
                  </a:cubicBezTo>
                  <a:cubicBezTo>
                    <a:pt x="2495931" y="386504"/>
                    <a:pt x="2542091" y="63839"/>
                    <a:pt x="2811004" y="56096"/>
                  </a:cubicBezTo>
                  <a:cubicBezTo>
                    <a:pt x="2811004" y="56096"/>
                    <a:pt x="2825595" y="2172"/>
                    <a:pt x="2895579" y="6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E4B3B403-3629-BEE8-E922-47768EB2FBF4}"/>
                </a:ext>
              </a:extLst>
            </p:cNvPr>
            <p:cNvSpPr/>
            <p:nvPr/>
          </p:nvSpPr>
          <p:spPr>
            <a:xfrm>
              <a:off x="8337045" y="3550138"/>
              <a:ext cx="199824" cy="199822"/>
            </a:xfrm>
            <a:custGeom>
              <a:avLst/>
              <a:gdLst>
                <a:gd name="connsiteX0" fmla="*/ 127825 w 127825"/>
                <a:gd name="connsiteY0" fmla="*/ 63913 h 127825"/>
                <a:gd name="connsiteX1" fmla="*/ 63912 w 127825"/>
                <a:gd name="connsiteY1" fmla="*/ 127825 h 127825"/>
                <a:gd name="connsiteX2" fmla="*/ 0 w 127825"/>
                <a:gd name="connsiteY2" fmla="*/ 63913 h 127825"/>
                <a:gd name="connsiteX3" fmla="*/ 63912 w 127825"/>
                <a:gd name="connsiteY3" fmla="*/ 0 h 127825"/>
                <a:gd name="connsiteX4" fmla="*/ 127825 w 127825"/>
                <a:gd name="connsiteY4" fmla="*/ 63913 h 127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825" h="127825">
                  <a:moveTo>
                    <a:pt x="127825" y="63913"/>
                  </a:moveTo>
                  <a:cubicBezTo>
                    <a:pt x="127825" y="99250"/>
                    <a:pt x="99250" y="127825"/>
                    <a:pt x="63912" y="127825"/>
                  </a:cubicBezTo>
                  <a:cubicBezTo>
                    <a:pt x="28575" y="127825"/>
                    <a:pt x="0" y="99250"/>
                    <a:pt x="0" y="63913"/>
                  </a:cubicBezTo>
                  <a:cubicBezTo>
                    <a:pt x="0" y="28575"/>
                    <a:pt x="28575" y="0"/>
                    <a:pt x="63912" y="0"/>
                  </a:cubicBezTo>
                  <a:cubicBezTo>
                    <a:pt x="99155" y="0"/>
                    <a:pt x="127825" y="28575"/>
                    <a:pt x="127825" y="639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3550209B-894F-F95F-E8DB-C9BEEC4D4FCC}"/>
                </a:ext>
              </a:extLst>
            </p:cNvPr>
            <p:cNvSpPr/>
            <p:nvPr/>
          </p:nvSpPr>
          <p:spPr>
            <a:xfrm>
              <a:off x="10988355" y="5663473"/>
              <a:ext cx="199824" cy="199822"/>
            </a:xfrm>
            <a:custGeom>
              <a:avLst/>
              <a:gdLst>
                <a:gd name="connsiteX0" fmla="*/ 127826 w 127825"/>
                <a:gd name="connsiteY0" fmla="*/ 63913 h 127825"/>
                <a:gd name="connsiteX1" fmla="*/ 63913 w 127825"/>
                <a:gd name="connsiteY1" fmla="*/ 127825 h 127825"/>
                <a:gd name="connsiteX2" fmla="*/ 0 w 127825"/>
                <a:gd name="connsiteY2" fmla="*/ 63913 h 127825"/>
                <a:gd name="connsiteX3" fmla="*/ 63913 w 127825"/>
                <a:gd name="connsiteY3" fmla="*/ 0 h 127825"/>
                <a:gd name="connsiteX4" fmla="*/ 127826 w 127825"/>
                <a:gd name="connsiteY4" fmla="*/ 63913 h 127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825" h="127825">
                  <a:moveTo>
                    <a:pt x="127826" y="63913"/>
                  </a:moveTo>
                  <a:cubicBezTo>
                    <a:pt x="127826" y="99211"/>
                    <a:pt x="99211" y="127825"/>
                    <a:pt x="63913" y="127825"/>
                  </a:cubicBezTo>
                  <a:cubicBezTo>
                    <a:pt x="28615" y="127825"/>
                    <a:pt x="0" y="99211"/>
                    <a:pt x="0" y="63913"/>
                  </a:cubicBezTo>
                  <a:cubicBezTo>
                    <a:pt x="0" y="28615"/>
                    <a:pt x="28614" y="0"/>
                    <a:pt x="63913" y="0"/>
                  </a:cubicBezTo>
                  <a:cubicBezTo>
                    <a:pt x="99210" y="0"/>
                    <a:pt x="127826" y="28615"/>
                    <a:pt x="127826" y="639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4988E5DB-7EDC-BF86-B0FA-193CF0E6C966}"/>
                </a:ext>
              </a:extLst>
            </p:cNvPr>
            <p:cNvSpPr/>
            <p:nvPr/>
          </p:nvSpPr>
          <p:spPr>
            <a:xfrm>
              <a:off x="10768133" y="5441018"/>
              <a:ext cx="133415" cy="133414"/>
            </a:xfrm>
            <a:custGeom>
              <a:avLst/>
              <a:gdLst>
                <a:gd name="connsiteX0" fmla="*/ 85344 w 85344"/>
                <a:gd name="connsiteY0" fmla="*/ 42672 h 85344"/>
                <a:gd name="connsiteX1" fmla="*/ 42672 w 85344"/>
                <a:gd name="connsiteY1" fmla="*/ 85344 h 85344"/>
                <a:gd name="connsiteX2" fmla="*/ 0 w 85344"/>
                <a:gd name="connsiteY2" fmla="*/ 42672 h 85344"/>
                <a:gd name="connsiteX3" fmla="*/ 42672 w 85344"/>
                <a:gd name="connsiteY3" fmla="*/ 0 h 85344"/>
                <a:gd name="connsiteX4" fmla="*/ 85344 w 85344"/>
                <a:gd name="connsiteY4" fmla="*/ 42672 h 85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344" h="85344">
                  <a:moveTo>
                    <a:pt x="85344" y="42672"/>
                  </a:moveTo>
                  <a:cubicBezTo>
                    <a:pt x="85344" y="66239"/>
                    <a:pt x="66239" y="85344"/>
                    <a:pt x="42672" y="85344"/>
                  </a:cubicBezTo>
                  <a:cubicBezTo>
                    <a:pt x="19105" y="85344"/>
                    <a:pt x="0" y="66239"/>
                    <a:pt x="0" y="42672"/>
                  </a:cubicBezTo>
                  <a:cubicBezTo>
                    <a:pt x="0" y="19105"/>
                    <a:pt x="19105" y="0"/>
                    <a:pt x="42672" y="0"/>
                  </a:cubicBezTo>
                  <a:cubicBezTo>
                    <a:pt x="66239" y="0"/>
                    <a:pt x="85344" y="19105"/>
                    <a:pt x="85344" y="4267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7DCBE106-6D9F-5CD0-7937-0F47FA59445D}"/>
                </a:ext>
              </a:extLst>
            </p:cNvPr>
            <p:cNvSpPr/>
            <p:nvPr/>
          </p:nvSpPr>
          <p:spPr>
            <a:xfrm>
              <a:off x="10779149" y="3421340"/>
              <a:ext cx="199824" cy="199822"/>
            </a:xfrm>
            <a:custGeom>
              <a:avLst/>
              <a:gdLst>
                <a:gd name="connsiteX0" fmla="*/ 127826 w 127825"/>
                <a:gd name="connsiteY0" fmla="*/ 63913 h 127825"/>
                <a:gd name="connsiteX1" fmla="*/ 63913 w 127825"/>
                <a:gd name="connsiteY1" fmla="*/ 127825 h 127825"/>
                <a:gd name="connsiteX2" fmla="*/ 0 w 127825"/>
                <a:gd name="connsiteY2" fmla="*/ 63913 h 127825"/>
                <a:gd name="connsiteX3" fmla="*/ 63913 w 127825"/>
                <a:gd name="connsiteY3" fmla="*/ 0 h 127825"/>
                <a:gd name="connsiteX4" fmla="*/ 127826 w 127825"/>
                <a:gd name="connsiteY4" fmla="*/ 63913 h 127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825" h="127825">
                  <a:moveTo>
                    <a:pt x="127826" y="63913"/>
                  </a:moveTo>
                  <a:cubicBezTo>
                    <a:pt x="127826" y="99211"/>
                    <a:pt x="99211" y="127825"/>
                    <a:pt x="63913" y="127825"/>
                  </a:cubicBezTo>
                  <a:cubicBezTo>
                    <a:pt x="28615" y="127825"/>
                    <a:pt x="0" y="99211"/>
                    <a:pt x="0" y="63913"/>
                  </a:cubicBezTo>
                  <a:cubicBezTo>
                    <a:pt x="0" y="28615"/>
                    <a:pt x="28614" y="0"/>
                    <a:pt x="63913" y="0"/>
                  </a:cubicBezTo>
                  <a:cubicBezTo>
                    <a:pt x="99211" y="0"/>
                    <a:pt x="127826" y="28615"/>
                    <a:pt x="127826" y="639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FC694DF1-AC96-A849-D4F1-16924686D98C}"/>
                </a:ext>
              </a:extLst>
            </p:cNvPr>
            <p:cNvSpPr/>
            <p:nvPr/>
          </p:nvSpPr>
          <p:spPr>
            <a:xfrm>
              <a:off x="6991586" y="6101538"/>
              <a:ext cx="199824" cy="199822"/>
            </a:xfrm>
            <a:custGeom>
              <a:avLst/>
              <a:gdLst>
                <a:gd name="connsiteX0" fmla="*/ 127825 w 127825"/>
                <a:gd name="connsiteY0" fmla="*/ 63913 h 127825"/>
                <a:gd name="connsiteX1" fmla="*/ 63913 w 127825"/>
                <a:gd name="connsiteY1" fmla="*/ 127826 h 127825"/>
                <a:gd name="connsiteX2" fmla="*/ 0 w 127825"/>
                <a:gd name="connsiteY2" fmla="*/ 63913 h 127825"/>
                <a:gd name="connsiteX3" fmla="*/ 63913 w 127825"/>
                <a:gd name="connsiteY3" fmla="*/ 0 h 127825"/>
                <a:gd name="connsiteX4" fmla="*/ 127825 w 127825"/>
                <a:gd name="connsiteY4" fmla="*/ 63913 h 127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825" h="127825">
                  <a:moveTo>
                    <a:pt x="127825" y="63913"/>
                  </a:moveTo>
                  <a:cubicBezTo>
                    <a:pt x="127825" y="99251"/>
                    <a:pt x="99250" y="127826"/>
                    <a:pt x="63913" y="127826"/>
                  </a:cubicBezTo>
                  <a:cubicBezTo>
                    <a:pt x="28575" y="127826"/>
                    <a:pt x="0" y="99251"/>
                    <a:pt x="0" y="63913"/>
                  </a:cubicBezTo>
                  <a:cubicBezTo>
                    <a:pt x="0" y="28575"/>
                    <a:pt x="28575" y="0"/>
                    <a:pt x="63913" y="0"/>
                  </a:cubicBezTo>
                  <a:cubicBezTo>
                    <a:pt x="99250" y="0"/>
                    <a:pt x="127825" y="28670"/>
                    <a:pt x="127825" y="639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9D28EBAD-4F01-F9F3-D736-944022C589DA}"/>
                </a:ext>
              </a:extLst>
            </p:cNvPr>
            <p:cNvSpPr/>
            <p:nvPr/>
          </p:nvSpPr>
          <p:spPr>
            <a:xfrm>
              <a:off x="10696661" y="3191141"/>
              <a:ext cx="106910" cy="106909"/>
            </a:xfrm>
            <a:custGeom>
              <a:avLst/>
              <a:gdLst>
                <a:gd name="connsiteX0" fmla="*/ 68389 w 68389"/>
                <a:gd name="connsiteY0" fmla="*/ 34195 h 68389"/>
                <a:gd name="connsiteX1" fmla="*/ 34195 w 68389"/>
                <a:gd name="connsiteY1" fmla="*/ 68390 h 68389"/>
                <a:gd name="connsiteX2" fmla="*/ 0 w 68389"/>
                <a:gd name="connsiteY2" fmla="*/ 34195 h 68389"/>
                <a:gd name="connsiteX3" fmla="*/ 34195 w 68389"/>
                <a:gd name="connsiteY3" fmla="*/ 0 h 68389"/>
                <a:gd name="connsiteX4" fmla="*/ 68389 w 68389"/>
                <a:gd name="connsiteY4" fmla="*/ 34195 h 68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389" h="68389">
                  <a:moveTo>
                    <a:pt x="68389" y="34195"/>
                  </a:moveTo>
                  <a:cubicBezTo>
                    <a:pt x="68389" y="53054"/>
                    <a:pt x="53054" y="68390"/>
                    <a:pt x="34195" y="68390"/>
                  </a:cubicBezTo>
                  <a:cubicBezTo>
                    <a:pt x="15335" y="68390"/>
                    <a:pt x="0" y="53054"/>
                    <a:pt x="0" y="34195"/>
                  </a:cubicBezTo>
                  <a:cubicBezTo>
                    <a:pt x="0" y="15335"/>
                    <a:pt x="15335" y="0"/>
                    <a:pt x="34195" y="0"/>
                  </a:cubicBezTo>
                  <a:cubicBezTo>
                    <a:pt x="53054" y="0"/>
                    <a:pt x="68389" y="15335"/>
                    <a:pt x="68389" y="341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CD6ADA23-F92D-7F4F-CAC9-056F69E7AE00}"/>
                </a:ext>
              </a:extLst>
            </p:cNvPr>
            <p:cNvSpPr/>
            <p:nvPr/>
          </p:nvSpPr>
          <p:spPr>
            <a:xfrm>
              <a:off x="7249778" y="5358230"/>
              <a:ext cx="149494" cy="149495"/>
            </a:xfrm>
            <a:custGeom>
              <a:avLst/>
              <a:gdLst>
                <a:gd name="connsiteX0" fmla="*/ 95631 w 95631"/>
                <a:gd name="connsiteY0" fmla="*/ 47815 h 95631"/>
                <a:gd name="connsiteX1" fmla="*/ 47815 w 95631"/>
                <a:gd name="connsiteY1" fmla="*/ 95631 h 95631"/>
                <a:gd name="connsiteX2" fmla="*/ 0 w 95631"/>
                <a:gd name="connsiteY2" fmla="*/ 47815 h 95631"/>
                <a:gd name="connsiteX3" fmla="*/ 47815 w 95631"/>
                <a:gd name="connsiteY3" fmla="*/ 0 h 95631"/>
                <a:gd name="connsiteX4" fmla="*/ 95631 w 95631"/>
                <a:gd name="connsiteY4" fmla="*/ 47815 h 95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631" h="95631">
                  <a:moveTo>
                    <a:pt x="95631" y="47815"/>
                  </a:moveTo>
                  <a:cubicBezTo>
                    <a:pt x="95631" y="74200"/>
                    <a:pt x="74200" y="95631"/>
                    <a:pt x="47815" y="95631"/>
                  </a:cubicBezTo>
                  <a:cubicBezTo>
                    <a:pt x="21431" y="95631"/>
                    <a:pt x="0" y="74200"/>
                    <a:pt x="0" y="47815"/>
                  </a:cubicBezTo>
                  <a:cubicBezTo>
                    <a:pt x="0" y="21431"/>
                    <a:pt x="21431" y="0"/>
                    <a:pt x="47815" y="0"/>
                  </a:cubicBezTo>
                  <a:cubicBezTo>
                    <a:pt x="74200" y="0"/>
                    <a:pt x="95631" y="21431"/>
                    <a:pt x="95631" y="478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90184647-AC83-F771-B72B-218923816F5B}"/>
                </a:ext>
              </a:extLst>
            </p:cNvPr>
            <p:cNvSpPr/>
            <p:nvPr/>
          </p:nvSpPr>
          <p:spPr>
            <a:xfrm>
              <a:off x="8217179" y="3817116"/>
              <a:ext cx="73259" cy="73257"/>
            </a:xfrm>
            <a:custGeom>
              <a:avLst/>
              <a:gdLst>
                <a:gd name="connsiteX0" fmla="*/ 46863 w 46863"/>
                <a:gd name="connsiteY0" fmla="*/ 23431 h 46862"/>
                <a:gd name="connsiteX1" fmla="*/ 23432 w 46863"/>
                <a:gd name="connsiteY1" fmla="*/ 46863 h 46862"/>
                <a:gd name="connsiteX2" fmla="*/ 0 w 46863"/>
                <a:gd name="connsiteY2" fmla="*/ 23431 h 46862"/>
                <a:gd name="connsiteX3" fmla="*/ 23432 w 46863"/>
                <a:gd name="connsiteY3" fmla="*/ 0 h 46862"/>
                <a:gd name="connsiteX4" fmla="*/ 46863 w 46863"/>
                <a:gd name="connsiteY4" fmla="*/ 23431 h 46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863" h="46862">
                  <a:moveTo>
                    <a:pt x="46863" y="23431"/>
                  </a:moveTo>
                  <a:cubicBezTo>
                    <a:pt x="46863" y="36386"/>
                    <a:pt x="36386" y="46863"/>
                    <a:pt x="23432" y="46863"/>
                  </a:cubicBezTo>
                  <a:cubicBezTo>
                    <a:pt x="10478" y="46863"/>
                    <a:pt x="0" y="36386"/>
                    <a:pt x="0" y="23431"/>
                  </a:cubicBezTo>
                  <a:cubicBezTo>
                    <a:pt x="0" y="10478"/>
                    <a:pt x="10478" y="0"/>
                    <a:pt x="23432" y="0"/>
                  </a:cubicBezTo>
                  <a:cubicBezTo>
                    <a:pt x="36386" y="0"/>
                    <a:pt x="46863" y="10478"/>
                    <a:pt x="46863" y="2343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086C9951-2DA3-5E82-549F-9011843009FE}"/>
                </a:ext>
              </a:extLst>
            </p:cNvPr>
            <p:cNvSpPr/>
            <p:nvPr/>
          </p:nvSpPr>
          <p:spPr>
            <a:xfrm>
              <a:off x="10798255" y="6164803"/>
              <a:ext cx="73259" cy="73257"/>
            </a:xfrm>
            <a:custGeom>
              <a:avLst/>
              <a:gdLst>
                <a:gd name="connsiteX0" fmla="*/ 46863 w 46863"/>
                <a:gd name="connsiteY0" fmla="*/ 23432 h 46862"/>
                <a:gd name="connsiteX1" fmla="*/ 23431 w 46863"/>
                <a:gd name="connsiteY1" fmla="*/ 46863 h 46862"/>
                <a:gd name="connsiteX2" fmla="*/ -1 w 46863"/>
                <a:gd name="connsiteY2" fmla="*/ 23432 h 46862"/>
                <a:gd name="connsiteX3" fmla="*/ 23431 w 46863"/>
                <a:gd name="connsiteY3" fmla="*/ 0 h 46862"/>
                <a:gd name="connsiteX4" fmla="*/ 46863 w 46863"/>
                <a:gd name="connsiteY4" fmla="*/ 23432 h 46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863" h="46862">
                  <a:moveTo>
                    <a:pt x="46863" y="23432"/>
                  </a:moveTo>
                  <a:cubicBezTo>
                    <a:pt x="46863" y="36372"/>
                    <a:pt x="36372" y="46863"/>
                    <a:pt x="23431" y="46863"/>
                  </a:cubicBezTo>
                  <a:cubicBezTo>
                    <a:pt x="10490" y="46863"/>
                    <a:pt x="-1" y="36372"/>
                    <a:pt x="-1" y="23432"/>
                  </a:cubicBezTo>
                  <a:cubicBezTo>
                    <a:pt x="-1" y="10491"/>
                    <a:pt x="10490" y="0"/>
                    <a:pt x="23431" y="0"/>
                  </a:cubicBezTo>
                  <a:cubicBezTo>
                    <a:pt x="36372" y="0"/>
                    <a:pt x="46863" y="10491"/>
                    <a:pt x="46863" y="234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4B92638B-CF08-F65B-CB96-F391E8A7F75B}"/>
                </a:ext>
              </a:extLst>
            </p:cNvPr>
            <p:cNvSpPr/>
            <p:nvPr/>
          </p:nvSpPr>
          <p:spPr>
            <a:xfrm>
              <a:off x="11730176" y="6097774"/>
              <a:ext cx="103633" cy="103634"/>
            </a:xfrm>
            <a:custGeom>
              <a:avLst/>
              <a:gdLst>
                <a:gd name="connsiteX0" fmla="*/ 66294 w 66293"/>
                <a:gd name="connsiteY0" fmla="*/ 33148 h 66294"/>
                <a:gd name="connsiteX1" fmla="*/ 33147 w 66293"/>
                <a:gd name="connsiteY1" fmla="*/ 66295 h 66294"/>
                <a:gd name="connsiteX2" fmla="*/ 0 w 66293"/>
                <a:gd name="connsiteY2" fmla="*/ 33148 h 66294"/>
                <a:gd name="connsiteX3" fmla="*/ 33147 w 66293"/>
                <a:gd name="connsiteY3" fmla="*/ 0 h 66294"/>
                <a:gd name="connsiteX4" fmla="*/ 66294 w 66293"/>
                <a:gd name="connsiteY4" fmla="*/ 33148 h 66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293" h="66294">
                  <a:moveTo>
                    <a:pt x="66294" y="33148"/>
                  </a:moveTo>
                  <a:cubicBezTo>
                    <a:pt x="66294" y="51436"/>
                    <a:pt x="51435" y="66295"/>
                    <a:pt x="33147" y="66295"/>
                  </a:cubicBezTo>
                  <a:cubicBezTo>
                    <a:pt x="14859" y="66295"/>
                    <a:pt x="0" y="51436"/>
                    <a:pt x="0" y="33148"/>
                  </a:cubicBezTo>
                  <a:cubicBezTo>
                    <a:pt x="0" y="14860"/>
                    <a:pt x="14859" y="0"/>
                    <a:pt x="33147" y="0"/>
                  </a:cubicBezTo>
                  <a:cubicBezTo>
                    <a:pt x="51435" y="-95"/>
                    <a:pt x="66294" y="14764"/>
                    <a:pt x="66294" y="331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16" name="组合 115">
            <a:extLst>
              <a:ext uri="{FF2B5EF4-FFF2-40B4-BE49-F238E27FC236}">
                <a16:creationId xmlns:a16="http://schemas.microsoft.com/office/drawing/2014/main" id="{F7F1651F-DF24-A5B2-4AEF-AD7AF5815022}"/>
              </a:ext>
            </a:extLst>
          </p:cNvPr>
          <p:cNvGrpSpPr/>
          <p:nvPr/>
        </p:nvGrpSpPr>
        <p:grpSpPr>
          <a:xfrm>
            <a:off x="0" y="4899338"/>
            <a:ext cx="12192000" cy="1958663"/>
            <a:chOff x="0" y="4899338"/>
            <a:chExt cx="12192000" cy="1958663"/>
          </a:xfrm>
        </p:grpSpPr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2CE9A044-39F9-508B-31D8-C48418638092}"/>
                </a:ext>
              </a:extLst>
            </p:cNvPr>
            <p:cNvSpPr/>
            <p:nvPr/>
          </p:nvSpPr>
          <p:spPr>
            <a:xfrm>
              <a:off x="0" y="4899338"/>
              <a:ext cx="12192000" cy="1958663"/>
            </a:xfrm>
            <a:custGeom>
              <a:avLst/>
              <a:gdLst>
                <a:gd name="connsiteX0" fmla="*/ 3767229 w 12192000"/>
                <a:gd name="connsiteY0" fmla="*/ 13 h 1958663"/>
                <a:gd name="connsiteX1" fmla="*/ 4663800 w 12192000"/>
                <a:gd name="connsiteY1" fmla="*/ 445633 h 1958663"/>
                <a:gd name="connsiteX2" fmla="*/ 5037127 w 12192000"/>
                <a:gd name="connsiteY2" fmla="*/ 1532566 h 1958663"/>
                <a:gd name="connsiteX3" fmla="*/ 5627297 w 12192000"/>
                <a:gd name="connsiteY3" fmla="*/ 880436 h 1958663"/>
                <a:gd name="connsiteX4" fmla="*/ 6578660 w 12192000"/>
                <a:gd name="connsiteY4" fmla="*/ 391302 h 1958663"/>
                <a:gd name="connsiteX5" fmla="*/ 6121022 w 12192000"/>
                <a:gd name="connsiteY5" fmla="*/ 1054384 h 1958663"/>
                <a:gd name="connsiteX6" fmla="*/ 6759257 w 12192000"/>
                <a:gd name="connsiteY6" fmla="*/ 1423902 h 1958663"/>
                <a:gd name="connsiteX7" fmla="*/ 7578244 w 12192000"/>
                <a:gd name="connsiteY7" fmla="*/ 565251 h 1958663"/>
                <a:gd name="connsiteX8" fmla="*/ 8854714 w 12192000"/>
                <a:gd name="connsiteY8" fmla="*/ 260875 h 1958663"/>
                <a:gd name="connsiteX9" fmla="*/ 8144147 w 12192000"/>
                <a:gd name="connsiteY9" fmla="*/ 1010861 h 1958663"/>
                <a:gd name="connsiteX10" fmla="*/ 9228042 w 12192000"/>
                <a:gd name="connsiteY10" fmla="*/ 1586899 h 1958663"/>
                <a:gd name="connsiteX11" fmla="*/ 9745878 w 12192000"/>
                <a:gd name="connsiteY11" fmla="*/ 1010861 h 1958663"/>
                <a:gd name="connsiteX12" fmla="*/ 9300218 w 12192000"/>
                <a:gd name="connsiteY12" fmla="*/ 641343 h 1958663"/>
                <a:gd name="connsiteX13" fmla="*/ 10275693 w 12192000"/>
                <a:gd name="connsiteY13" fmla="*/ 750009 h 1958663"/>
                <a:gd name="connsiteX14" fmla="*/ 10673130 w 12192000"/>
                <a:gd name="connsiteY14" fmla="*/ 1510805 h 1958663"/>
                <a:gd name="connsiteX15" fmla="*/ 11419785 w 12192000"/>
                <a:gd name="connsiteY15" fmla="*/ 1315095 h 1958663"/>
                <a:gd name="connsiteX16" fmla="*/ 12176736 w 12192000"/>
                <a:gd name="connsiteY16" fmla="*/ 1098101 h 1958663"/>
                <a:gd name="connsiteX17" fmla="*/ 12192000 w 12192000"/>
                <a:gd name="connsiteY17" fmla="*/ 1097907 h 1958663"/>
                <a:gd name="connsiteX18" fmla="*/ 12192000 w 12192000"/>
                <a:gd name="connsiteY18" fmla="*/ 1958663 h 1958663"/>
                <a:gd name="connsiteX19" fmla="*/ 0 w 12192000"/>
                <a:gd name="connsiteY19" fmla="*/ 1958663 h 1958663"/>
                <a:gd name="connsiteX20" fmla="*/ 0 w 12192000"/>
                <a:gd name="connsiteY20" fmla="*/ 1524634 h 1958663"/>
                <a:gd name="connsiteX21" fmla="*/ 82902 w 12192000"/>
                <a:gd name="connsiteY21" fmla="*/ 1363174 h 1958663"/>
                <a:gd name="connsiteX22" fmla="*/ 1845953 w 12192000"/>
                <a:gd name="connsiteY22" fmla="*/ 271826 h 1958663"/>
                <a:gd name="connsiteX23" fmla="*/ 1617135 w 12192000"/>
                <a:gd name="connsiteY23" fmla="*/ 1293474 h 1958663"/>
                <a:gd name="connsiteX24" fmla="*/ 2544387 w 12192000"/>
                <a:gd name="connsiteY24" fmla="*/ 1195620 h 1958663"/>
                <a:gd name="connsiteX25" fmla="*/ 2520276 w 12192000"/>
                <a:gd name="connsiteY25" fmla="*/ 608632 h 1958663"/>
                <a:gd name="connsiteX26" fmla="*/ 3002024 w 12192000"/>
                <a:gd name="connsiteY26" fmla="*/ 967338 h 1958663"/>
                <a:gd name="connsiteX27" fmla="*/ 3555950 w 12192000"/>
                <a:gd name="connsiteY27" fmla="*/ 1717325 h 1958663"/>
                <a:gd name="connsiteX28" fmla="*/ 4218295 w 12192000"/>
                <a:gd name="connsiteY28" fmla="*/ 728248 h 1958663"/>
                <a:gd name="connsiteX29" fmla="*/ 3760658 w 12192000"/>
                <a:gd name="connsiteY29" fmla="*/ 23 h 1958663"/>
                <a:gd name="connsiteX30" fmla="*/ 3767229 w 12192000"/>
                <a:gd name="connsiteY30" fmla="*/ 13 h 1958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2192000" h="1958663">
                  <a:moveTo>
                    <a:pt x="3767229" y="13"/>
                  </a:moveTo>
                  <a:cubicBezTo>
                    <a:pt x="3831925" y="497"/>
                    <a:pt x="4359013" y="17739"/>
                    <a:pt x="4663800" y="445633"/>
                  </a:cubicBezTo>
                  <a:cubicBezTo>
                    <a:pt x="4988907" y="902055"/>
                    <a:pt x="4603600" y="1489044"/>
                    <a:pt x="5037127" y="1532566"/>
                  </a:cubicBezTo>
                  <a:cubicBezTo>
                    <a:pt x="5470655" y="1576089"/>
                    <a:pt x="5253969" y="1271714"/>
                    <a:pt x="5627297" y="880436"/>
                  </a:cubicBezTo>
                  <a:cubicBezTo>
                    <a:pt x="6000625" y="489156"/>
                    <a:pt x="6578660" y="391302"/>
                    <a:pt x="6578660" y="391302"/>
                  </a:cubicBezTo>
                  <a:cubicBezTo>
                    <a:pt x="6578660" y="391302"/>
                    <a:pt x="6133000" y="662965"/>
                    <a:pt x="6121022" y="1054384"/>
                  </a:cubicBezTo>
                  <a:cubicBezTo>
                    <a:pt x="6109044" y="1445662"/>
                    <a:pt x="6361818" y="1619610"/>
                    <a:pt x="6759257" y="1423902"/>
                  </a:cubicBezTo>
                  <a:cubicBezTo>
                    <a:pt x="7156696" y="1228192"/>
                    <a:pt x="6988076" y="891245"/>
                    <a:pt x="7578244" y="565251"/>
                  </a:cubicBezTo>
                  <a:cubicBezTo>
                    <a:pt x="8168413" y="239254"/>
                    <a:pt x="8854714" y="260875"/>
                    <a:pt x="8854714" y="260875"/>
                  </a:cubicBezTo>
                  <a:cubicBezTo>
                    <a:pt x="8854714" y="260875"/>
                    <a:pt x="8096082" y="576060"/>
                    <a:pt x="8144147" y="1010861"/>
                  </a:cubicBezTo>
                  <a:cubicBezTo>
                    <a:pt x="8192370" y="1445662"/>
                    <a:pt x="8577672" y="1652182"/>
                    <a:pt x="9228042" y="1586899"/>
                  </a:cubicBezTo>
                  <a:cubicBezTo>
                    <a:pt x="9878409" y="1521616"/>
                    <a:pt x="9878409" y="1293474"/>
                    <a:pt x="9745878" y="1010861"/>
                  </a:cubicBezTo>
                  <a:cubicBezTo>
                    <a:pt x="9613346" y="728248"/>
                    <a:pt x="9300218" y="641343"/>
                    <a:pt x="9300218" y="641343"/>
                  </a:cubicBezTo>
                  <a:cubicBezTo>
                    <a:pt x="9300218" y="641343"/>
                    <a:pt x="9926475" y="521728"/>
                    <a:pt x="10275693" y="750009"/>
                  </a:cubicBezTo>
                  <a:cubicBezTo>
                    <a:pt x="10624909" y="978290"/>
                    <a:pt x="10432178" y="1336997"/>
                    <a:pt x="10673130" y="1510805"/>
                  </a:cubicBezTo>
                  <a:cubicBezTo>
                    <a:pt x="10913926" y="1684754"/>
                    <a:pt x="11094680" y="1554327"/>
                    <a:pt x="11419785" y="1315095"/>
                  </a:cubicBezTo>
                  <a:cubicBezTo>
                    <a:pt x="11663615" y="1135777"/>
                    <a:pt x="12015856" y="1103188"/>
                    <a:pt x="12176736" y="1098101"/>
                  </a:cubicBezTo>
                  <a:lnTo>
                    <a:pt x="12192000" y="1097907"/>
                  </a:lnTo>
                  <a:lnTo>
                    <a:pt x="12192000" y="1958663"/>
                  </a:lnTo>
                  <a:lnTo>
                    <a:pt x="0" y="1958663"/>
                  </a:lnTo>
                  <a:lnTo>
                    <a:pt x="0" y="1524634"/>
                  </a:lnTo>
                  <a:lnTo>
                    <a:pt x="82902" y="1363174"/>
                  </a:lnTo>
                  <a:cubicBezTo>
                    <a:pt x="344441" y="917641"/>
                    <a:pt x="855487" y="466781"/>
                    <a:pt x="1845953" y="271826"/>
                  </a:cubicBezTo>
                  <a:cubicBezTo>
                    <a:pt x="1845953" y="271826"/>
                    <a:pt x="1255785" y="891385"/>
                    <a:pt x="1617135" y="1293474"/>
                  </a:cubicBezTo>
                  <a:cubicBezTo>
                    <a:pt x="1978484" y="1695563"/>
                    <a:pt x="2387900" y="1521756"/>
                    <a:pt x="2544387" y="1195620"/>
                  </a:cubicBezTo>
                  <a:cubicBezTo>
                    <a:pt x="2700873" y="869484"/>
                    <a:pt x="2520276" y="608632"/>
                    <a:pt x="2520276" y="608632"/>
                  </a:cubicBezTo>
                  <a:cubicBezTo>
                    <a:pt x="2520276" y="608632"/>
                    <a:pt x="2905581" y="684725"/>
                    <a:pt x="3002024" y="967338"/>
                  </a:cubicBezTo>
                  <a:cubicBezTo>
                    <a:pt x="3098312" y="1249953"/>
                    <a:pt x="2917715" y="1728135"/>
                    <a:pt x="3555950" y="1717325"/>
                  </a:cubicBezTo>
                  <a:cubicBezTo>
                    <a:pt x="4194184" y="1706515"/>
                    <a:pt x="4314583" y="1163049"/>
                    <a:pt x="4218295" y="728248"/>
                  </a:cubicBezTo>
                  <a:cubicBezTo>
                    <a:pt x="4122007" y="293446"/>
                    <a:pt x="3760658" y="23"/>
                    <a:pt x="3760658" y="23"/>
                  </a:cubicBezTo>
                  <a:cubicBezTo>
                    <a:pt x="3760658" y="23"/>
                    <a:pt x="3762916" y="-21"/>
                    <a:pt x="3767229" y="13"/>
                  </a:cubicBezTo>
                  <a:close/>
                </a:path>
              </a:pathLst>
            </a:custGeom>
            <a:solidFill>
              <a:srgbClr val="FE78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C9BE923C-008A-AC38-64BB-8FFD1C9437A0}"/>
                </a:ext>
              </a:extLst>
            </p:cNvPr>
            <p:cNvSpPr/>
            <p:nvPr/>
          </p:nvSpPr>
          <p:spPr>
            <a:xfrm>
              <a:off x="370488" y="5899528"/>
              <a:ext cx="11821512" cy="958472"/>
            </a:xfrm>
            <a:custGeom>
              <a:avLst/>
              <a:gdLst>
                <a:gd name="connsiteX0" fmla="*/ 2405363 w 11821512"/>
                <a:gd name="connsiteY0" fmla="*/ 466391 h 958472"/>
                <a:gd name="connsiteX1" fmla="*/ 2810350 w 11821512"/>
                <a:gd name="connsiteY1" fmla="*/ 933725 h 958472"/>
                <a:gd name="connsiteX2" fmla="*/ 2873449 w 11821512"/>
                <a:gd name="connsiteY2" fmla="*/ 958472 h 958472"/>
                <a:gd name="connsiteX3" fmla="*/ 1948113 w 11821512"/>
                <a:gd name="connsiteY3" fmla="*/ 958472 h 958472"/>
                <a:gd name="connsiteX4" fmla="*/ 1974313 w 11821512"/>
                <a:gd name="connsiteY4" fmla="*/ 948302 h 958472"/>
                <a:gd name="connsiteX5" fmla="*/ 2405363 w 11821512"/>
                <a:gd name="connsiteY5" fmla="*/ 466391 h 958472"/>
                <a:gd name="connsiteX6" fmla="*/ 5377518 w 11821512"/>
                <a:gd name="connsiteY6" fmla="*/ 326137 h 958472"/>
                <a:gd name="connsiteX7" fmla="*/ 5770548 w 11821512"/>
                <a:gd name="connsiteY7" fmla="*/ 937751 h 958472"/>
                <a:gd name="connsiteX8" fmla="*/ 5847934 w 11821512"/>
                <a:gd name="connsiteY8" fmla="*/ 958472 h 958472"/>
                <a:gd name="connsiteX9" fmla="*/ 4869832 w 11821512"/>
                <a:gd name="connsiteY9" fmla="*/ 958472 h 958472"/>
                <a:gd name="connsiteX10" fmla="*/ 4968351 w 11821512"/>
                <a:gd name="connsiteY10" fmla="*/ 871255 h 958472"/>
                <a:gd name="connsiteX11" fmla="*/ 5377518 w 11821512"/>
                <a:gd name="connsiteY11" fmla="*/ 326137 h 958472"/>
                <a:gd name="connsiteX12" fmla="*/ 9785118 w 11821512"/>
                <a:gd name="connsiteY12" fmla="*/ 184759 h 958472"/>
                <a:gd name="connsiteX13" fmla="*/ 10495685 w 11821512"/>
                <a:gd name="connsiteY13" fmla="*/ 858652 h 958472"/>
                <a:gd name="connsiteX14" fmla="*/ 11791954 w 11821512"/>
                <a:gd name="connsiteY14" fmla="*/ 401692 h 958472"/>
                <a:gd name="connsiteX15" fmla="*/ 11821512 w 11821512"/>
                <a:gd name="connsiteY15" fmla="*/ 404953 h 958472"/>
                <a:gd name="connsiteX16" fmla="*/ 11821512 w 11821512"/>
                <a:gd name="connsiteY16" fmla="*/ 958472 h 958472"/>
                <a:gd name="connsiteX17" fmla="*/ 8746631 w 11821512"/>
                <a:gd name="connsiteY17" fmla="*/ 958472 h 958472"/>
                <a:gd name="connsiteX18" fmla="*/ 8886853 w 11821512"/>
                <a:gd name="connsiteY18" fmla="*/ 942652 h 958472"/>
                <a:gd name="connsiteX19" fmla="*/ 9038462 w 11821512"/>
                <a:gd name="connsiteY19" fmla="*/ 912985 h 958472"/>
                <a:gd name="connsiteX20" fmla="*/ 9785118 w 11821512"/>
                <a:gd name="connsiteY20" fmla="*/ 184759 h 958472"/>
                <a:gd name="connsiteX21" fmla="*/ 7220045 w 11821512"/>
                <a:gd name="connsiteY21" fmla="*/ 119617 h 958472"/>
                <a:gd name="connsiteX22" fmla="*/ 7798081 w 11821512"/>
                <a:gd name="connsiteY22" fmla="*/ 804318 h 958472"/>
                <a:gd name="connsiteX23" fmla="*/ 8467912 w 11821512"/>
                <a:gd name="connsiteY23" fmla="*/ 952417 h 958472"/>
                <a:gd name="connsiteX24" fmla="*/ 8558197 w 11821512"/>
                <a:gd name="connsiteY24" fmla="*/ 958472 h 958472"/>
                <a:gd name="connsiteX25" fmla="*/ 6411148 w 11821512"/>
                <a:gd name="connsiteY25" fmla="*/ 958472 h 958472"/>
                <a:gd name="connsiteX26" fmla="*/ 6530681 w 11821512"/>
                <a:gd name="connsiteY26" fmla="*/ 929747 h 958472"/>
                <a:gd name="connsiteX27" fmla="*/ 6955137 w 11821512"/>
                <a:gd name="connsiteY27" fmla="*/ 565228 h 958472"/>
                <a:gd name="connsiteX28" fmla="*/ 7220045 w 11821512"/>
                <a:gd name="connsiteY28" fmla="*/ 119617 h 958472"/>
                <a:gd name="connsiteX29" fmla="*/ 716832 w 11821512"/>
                <a:gd name="connsiteY29" fmla="*/ 0 h 958472"/>
                <a:gd name="connsiteX30" fmla="*/ 946648 w 11821512"/>
                <a:gd name="connsiteY30" fmla="*/ 927688 h 958472"/>
                <a:gd name="connsiteX31" fmla="*/ 980882 w 11821512"/>
                <a:gd name="connsiteY31" fmla="*/ 958472 h 958472"/>
                <a:gd name="connsiteX32" fmla="*/ 0 w 11821512"/>
                <a:gd name="connsiteY32" fmla="*/ 958472 h 958472"/>
                <a:gd name="connsiteX33" fmla="*/ 38484 w 11821512"/>
                <a:gd name="connsiteY33" fmla="*/ 854618 h 958472"/>
                <a:gd name="connsiteX34" fmla="*/ 716832 w 11821512"/>
                <a:gd name="connsiteY34" fmla="*/ 0 h 958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1821512" h="958472">
                  <a:moveTo>
                    <a:pt x="2405363" y="466391"/>
                  </a:moveTo>
                  <a:cubicBezTo>
                    <a:pt x="2419479" y="518933"/>
                    <a:pt x="2503157" y="777987"/>
                    <a:pt x="2810350" y="933725"/>
                  </a:cubicBezTo>
                  <a:lnTo>
                    <a:pt x="2873449" y="958472"/>
                  </a:lnTo>
                  <a:lnTo>
                    <a:pt x="1948113" y="958472"/>
                  </a:lnTo>
                  <a:lnTo>
                    <a:pt x="1974313" y="948302"/>
                  </a:lnTo>
                  <a:cubicBezTo>
                    <a:pt x="2435743" y="751117"/>
                    <a:pt x="2415728" y="516581"/>
                    <a:pt x="2405363" y="466391"/>
                  </a:cubicBezTo>
                  <a:close/>
                  <a:moveTo>
                    <a:pt x="5377518" y="326137"/>
                  </a:moveTo>
                  <a:cubicBezTo>
                    <a:pt x="5377518" y="326137"/>
                    <a:pt x="5349888" y="792103"/>
                    <a:pt x="5770548" y="937751"/>
                  </a:cubicBezTo>
                  <a:lnTo>
                    <a:pt x="5847934" y="958472"/>
                  </a:lnTo>
                  <a:lnTo>
                    <a:pt x="4869832" y="958472"/>
                  </a:lnTo>
                  <a:lnTo>
                    <a:pt x="4968351" y="871255"/>
                  </a:lnTo>
                  <a:cubicBezTo>
                    <a:pt x="5211499" y="634094"/>
                    <a:pt x="5377518" y="326137"/>
                    <a:pt x="5377518" y="326137"/>
                  </a:cubicBezTo>
                  <a:close/>
                  <a:moveTo>
                    <a:pt x="9785118" y="184759"/>
                  </a:moveTo>
                  <a:cubicBezTo>
                    <a:pt x="9785118" y="184759"/>
                    <a:pt x="9905515" y="1032600"/>
                    <a:pt x="10495685" y="858652"/>
                  </a:cubicBezTo>
                  <a:cubicBezTo>
                    <a:pt x="11007726" y="707675"/>
                    <a:pt x="11410915" y="384931"/>
                    <a:pt x="11791954" y="401692"/>
                  </a:cubicBezTo>
                  <a:lnTo>
                    <a:pt x="11821512" y="404953"/>
                  </a:lnTo>
                  <a:lnTo>
                    <a:pt x="11821512" y="958472"/>
                  </a:lnTo>
                  <a:lnTo>
                    <a:pt x="8746631" y="958472"/>
                  </a:lnTo>
                  <a:lnTo>
                    <a:pt x="8886853" y="942652"/>
                  </a:lnTo>
                  <a:cubicBezTo>
                    <a:pt x="8935522" y="935070"/>
                    <a:pt x="8985768" y="925217"/>
                    <a:pt x="9038462" y="912985"/>
                  </a:cubicBezTo>
                  <a:cubicBezTo>
                    <a:pt x="9460012" y="815130"/>
                    <a:pt x="9773139" y="554277"/>
                    <a:pt x="9785118" y="184759"/>
                  </a:cubicBezTo>
                  <a:close/>
                  <a:moveTo>
                    <a:pt x="7220045" y="119617"/>
                  </a:moveTo>
                  <a:cubicBezTo>
                    <a:pt x="7220045" y="119617"/>
                    <a:pt x="7244156" y="652131"/>
                    <a:pt x="7798081" y="804318"/>
                  </a:cubicBezTo>
                  <a:cubicBezTo>
                    <a:pt x="8075043" y="880412"/>
                    <a:pt x="8279751" y="932042"/>
                    <a:pt x="8467912" y="952417"/>
                  </a:cubicBezTo>
                  <a:lnTo>
                    <a:pt x="8558197" y="958472"/>
                  </a:lnTo>
                  <a:lnTo>
                    <a:pt x="6411148" y="958472"/>
                  </a:lnTo>
                  <a:lnTo>
                    <a:pt x="6530681" y="929747"/>
                  </a:lnTo>
                  <a:cubicBezTo>
                    <a:pt x="6755665" y="855646"/>
                    <a:pt x="6864820" y="714659"/>
                    <a:pt x="6955137" y="565228"/>
                  </a:cubicBezTo>
                  <a:cubicBezTo>
                    <a:pt x="7099648" y="326137"/>
                    <a:pt x="7220045" y="119617"/>
                    <a:pt x="7220045" y="119617"/>
                  </a:cubicBezTo>
                  <a:close/>
                  <a:moveTo>
                    <a:pt x="716832" y="0"/>
                  </a:moveTo>
                  <a:cubicBezTo>
                    <a:pt x="716832" y="0"/>
                    <a:pt x="665587" y="616535"/>
                    <a:pt x="946648" y="927688"/>
                  </a:cubicBezTo>
                  <a:lnTo>
                    <a:pt x="980882" y="958472"/>
                  </a:lnTo>
                  <a:lnTo>
                    <a:pt x="0" y="958472"/>
                  </a:lnTo>
                  <a:lnTo>
                    <a:pt x="38484" y="854618"/>
                  </a:lnTo>
                  <a:cubicBezTo>
                    <a:pt x="155105" y="577110"/>
                    <a:pt x="359473" y="265855"/>
                    <a:pt x="716832" y="0"/>
                  </a:cubicBezTo>
                  <a:close/>
                </a:path>
              </a:pathLst>
            </a:custGeom>
            <a:solidFill>
              <a:srgbClr val="FE9E0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83" name="文本框 82">
            <a:extLst>
              <a:ext uri="{FF2B5EF4-FFF2-40B4-BE49-F238E27FC236}">
                <a16:creationId xmlns:a16="http://schemas.microsoft.com/office/drawing/2014/main" id="{E8144F62-D406-9231-5082-6208CE1C00CD}"/>
              </a:ext>
            </a:extLst>
          </p:cNvPr>
          <p:cNvSpPr txBox="1"/>
          <p:nvPr/>
        </p:nvSpPr>
        <p:spPr>
          <a:xfrm>
            <a:off x="667768" y="3025292"/>
            <a:ext cx="8059251" cy="36933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zh-CN" altLang="en-US" sz="2400" b="0" i="0" dirty="0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  <a:effectLst/>
                <a:latin typeface="+mj-ea"/>
                <a:ea typeface="+mj-ea"/>
              </a:rPr>
              <a:t>提高自防自救意识，保障自身消防安全</a:t>
            </a:r>
            <a:endParaRPr lang="zh-CN" altLang="en-US" sz="2400" dirty="0">
              <a:solidFill>
                <a:schemeClr val="tx1">
                  <a:lumMod val="75000"/>
                  <a:lumOff val="25000"/>
                  <a:alpha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F4716FC5-1A80-E864-44A8-E925DBE0D4B8}"/>
              </a:ext>
            </a:extLst>
          </p:cNvPr>
          <p:cNvSpPr txBox="1"/>
          <p:nvPr/>
        </p:nvSpPr>
        <p:spPr>
          <a:xfrm>
            <a:off x="984638" y="1487813"/>
            <a:ext cx="7986161" cy="73866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4800" dirty="0">
                <a:solidFill>
                  <a:schemeClr val="accent1"/>
                </a:solidFill>
                <a:latin typeface="+mj-ea"/>
                <a:ea typeface="+mj-ea"/>
              </a:rPr>
              <a:t>橙色插画风消防科普</a:t>
            </a:r>
            <a:r>
              <a:rPr lang="en-US" altLang="zh-CN" sz="4800" dirty="0">
                <a:solidFill>
                  <a:schemeClr val="accent1"/>
                </a:solidFill>
                <a:latin typeface="+mj-ea"/>
                <a:ea typeface="+mj-ea"/>
              </a:rPr>
              <a:t>PPT</a:t>
            </a:r>
            <a:r>
              <a:rPr lang="zh-CN" altLang="en-US" sz="4800" dirty="0">
                <a:solidFill>
                  <a:schemeClr val="accent1"/>
                </a:solidFill>
                <a:latin typeface="+mj-ea"/>
                <a:ea typeface="+mj-ea"/>
              </a:rPr>
              <a:t>模板</a:t>
            </a:r>
          </a:p>
        </p:txBody>
      </p:sp>
      <p:sp>
        <p:nvSpPr>
          <p:cNvPr id="103" name="矩形: 圆角 102">
            <a:extLst>
              <a:ext uri="{FF2B5EF4-FFF2-40B4-BE49-F238E27FC236}">
                <a16:creationId xmlns:a16="http://schemas.microsoft.com/office/drawing/2014/main" id="{177B81E6-E3C0-3C08-EDE7-A759D3C8D2D0}"/>
              </a:ext>
            </a:extLst>
          </p:cNvPr>
          <p:cNvSpPr/>
          <p:nvPr/>
        </p:nvSpPr>
        <p:spPr>
          <a:xfrm>
            <a:off x="662925" y="3734622"/>
            <a:ext cx="2628000" cy="792808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4" name="文本框 103">
            <a:extLst>
              <a:ext uri="{FF2B5EF4-FFF2-40B4-BE49-F238E27FC236}">
                <a16:creationId xmlns:a16="http://schemas.microsoft.com/office/drawing/2014/main" id="{0C37A2F9-D367-F87D-F3EF-F5C2D677D18A}"/>
              </a:ext>
            </a:extLst>
          </p:cNvPr>
          <p:cNvSpPr txBox="1"/>
          <p:nvPr/>
        </p:nvSpPr>
        <p:spPr>
          <a:xfrm>
            <a:off x="888737" y="3836985"/>
            <a:ext cx="2102113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汇报人：吉米</a:t>
            </a:r>
          </a:p>
        </p:txBody>
      </p:sp>
      <p:sp>
        <p:nvSpPr>
          <p:cNvPr id="105" name="文本框 104">
            <a:extLst>
              <a:ext uri="{FF2B5EF4-FFF2-40B4-BE49-F238E27FC236}">
                <a16:creationId xmlns:a16="http://schemas.microsoft.com/office/drawing/2014/main" id="{22515E59-C24C-3502-881B-080B3354EF93}"/>
              </a:ext>
            </a:extLst>
          </p:cNvPr>
          <p:cNvSpPr txBox="1"/>
          <p:nvPr/>
        </p:nvSpPr>
        <p:spPr>
          <a:xfrm>
            <a:off x="888736" y="4178847"/>
            <a:ext cx="2232000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日期：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20XX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年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8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月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11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日</a:t>
            </a:r>
          </a:p>
        </p:txBody>
      </p:sp>
    </p:spTree>
    <p:extLst>
      <p:ext uri="{BB962C8B-B14F-4D97-AF65-F5344CB8AC3E}">
        <p14:creationId xmlns:p14="http://schemas.microsoft.com/office/powerpoint/2010/main" val="14735797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1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BBB03113-31ED-38B5-237D-7D990E8D434A}"/>
              </a:ext>
            </a:extLst>
          </p:cNvPr>
          <p:cNvSpPr txBox="1"/>
          <p:nvPr/>
        </p:nvSpPr>
        <p:spPr>
          <a:xfrm>
            <a:off x="660400" y="552839"/>
            <a:ext cx="10861532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800" dirty="0">
                <a:solidFill>
                  <a:schemeClr val="accent1"/>
                </a:solidFill>
                <a:latin typeface="+mj-ea"/>
                <a:ea typeface="+mj-ea"/>
              </a:rPr>
              <a:t>常见灭火工具 </a:t>
            </a:r>
            <a:r>
              <a:rPr lang="en-US" altLang="zh-CN" sz="2800" dirty="0">
                <a:solidFill>
                  <a:schemeClr val="accent1"/>
                </a:solidFill>
                <a:latin typeface="+mj-ea"/>
                <a:ea typeface="+mj-ea"/>
              </a:rPr>
              <a:t>– </a:t>
            </a:r>
            <a:r>
              <a:rPr lang="zh-CN" altLang="en-US" sz="2800" dirty="0">
                <a:solidFill>
                  <a:schemeClr val="accent1"/>
                </a:solidFill>
                <a:latin typeface="+mj-ea"/>
                <a:ea typeface="+mj-ea"/>
              </a:rPr>
              <a:t>消火栓</a:t>
            </a: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6A793931-25D0-B99C-4255-228DB892D644}"/>
              </a:ext>
            </a:extLst>
          </p:cNvPr>
          <p:cNvSpPr/>
          <p:nvPr/>
        </p:nvSpPr>
        <p:spPr>
          <a:xfrm>
            <a:off x="782970" y="1409610"/>
            <a:ext cx="10738962" cy="4724489"/>
          </a:xfrm>
          <a:prstGeom prst="rect">
            <a:avLst/>
          </a:prstGeom>
          <a:solidFill>
            <a:schemeClr val="bg1"/>
          </a:solidFill>
          <a:ln w="76200">
            <a:noFill/>
          </a:ln>
          <a:effectLst>
            <a:outerShdw dist="101600" dir="2700000" algn="tl" rotWithShape="0">
              <a:schemeClr val="accent1">
                <a:lumMod val="40000"/>
                <a:lumOff val="60000"/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DCDBE6B7-A7AE-EB0F-CC12-E4A2C5FC90D7}"/>
              </a:ext>
            </a:extLst>
          </p:cNvPr>
          <p:cNvSpPr/>
          <p:nvPr/>
        </p:nvSpPr>
        <p:spPr>
          <a:xfrm>
            <a:off x="670068" y="1295311"/>
            <a:ext cx="2529531" cy="5441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96000" rtlCol="0" anchor="ctr"/>
          <a:lstStyle/>
          <a:p>
            <a:r>
              <a:rPr lang="zh-CN" altLang="en-US" sz="2000" dirty="0">
                <a:solidFill>
                  <a:srgbClr val="FFFFFF"/>
                </a:solidFill>
                <a:latin typeface="+mj-ea"/>
                <a:ea typeface="+mj-ea"/>
              </a:rPr>
              <a:t>消火栓的分类</a:t>
            </a: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0F343568-F42B-ADD4-A5B1-DA872353B0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6518" y="2151012"/>
            <a:ext cx="4819604" cy="8720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思源宋体 CN SemiBold" panose="02020600000000000000" pitchFamily="18" charset="-122"/>
              </a:rPr>
              <a:t>消防栓正式叫法为消火栓，一种固定式消防设施， 主要作用是控制可燃物、隔绝助燃物、消除着火源。分室内消火栓和室外消火栓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sym typeface="思源宋体 CN SemiBold" panose="02020600000000000000" pitchFamily="18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F7A67DA3-3607-C7C7-50F3-531D257E1B96}"/>
              </a:ext>
            </a:extLst>
          </p:cNvPr>
          <p:cNvGrpSpPr/>
          <p:nvPr/>
        </p:nvGrpSpPr>
        <p:grpSpPr>
          <a:xfrm>
            <a:off x="1086518" y="3221901"/>
            <a:ext cx="4819604" cy="926003"/>
            <a:chOff x="1086518" y="3221901"/>
            <a:chExt cx="4819604" cy="926003"/>
          </a:xfrm>
        </p:grpSpPr>
        <p:sp>
          <p:nvSpPr>
            <p:cNvPr id="47" name="矩形 46">
              <a:extLst>
                <a:ext uri="{FF2B5EF4-FFF2-40B4-BE49-F238E27FC236}">
                  <a16:creationId xmlns:a16="http://schemas.microsoft.com/office/drawing/2014/main" id="{6600B597-D65C-C5C3-EB40-AC68C5644A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6518" y="3571271"/>
              <a:ext cx="4819604" cy="57663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sym typeface="思源宋体 CN SemiBold" panose="02020600000000000000" pitchFamily="18" charset="-122"/>
                </a:rPr>
                <a:t>消防栓一般放置于走廊或厅堂等公共空间中，一般会在上述空间的墙体内，有醒目的标注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sym typeface="思源宋体 CN SemiBold" panose="02020600000000000000" pitchFamily="18" charset="-122"/>
                </a:rPr>
                <a:t>(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sym typeface="思源宋体 CN SemiBold" panose="02020600000000000000" pitchFamily="18" charset="-122"/>
                </a:rPr>
                <a:t>写明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sym typeface="思源宋体 CN SemiBold" panose="02020600000000000000" pitchFamily="18" charset="-122"/>
                </a:rPr>
                <a:t>"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sym typeface="思源宋体 CN SemiBold" panose="02020600000000000000" pitchFamily="18" charset="-122"/>
                </a:rPr>
                <a:t>消火栓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sym typeface="思源宋体 CN SemiBold" panose="02020600000000000000" pitchFamily="18" charset="-122"/>
                </a:rPr>
                <a:t>")</a:t>
              </a:r>
            </a:p>
          </p:txBody>
        </p:sp>
        <p:sp>
          <p:nvSpPr>
            <p:cNvPr id="49" name="矩形 48">
              <a:extLst>
                <a:ext uri="{FF2B5EF4-FFF2-40B4-BE49-F238E27FC236}">
                  <a16:creationId xmlns:a16="http://schemas.microsoft.com/office/drawing/2014/main" id="{69E7AE0B-3D23-7FE1-8339-C7E98EEDD1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6518" y="3221901"/>
              <a:ext cx="2113081" cy="31630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dirty="0">
                  <a:solidFill>
                    <a:schemeClr val="accent1"/>
                  </a:solidFill>
                  <a:latin typeface="+mj-ea"/>
                  <a:ea typeface="+mj-ea"/>
                  <a:sym typeface="思源宋体 CN SemiBold" panose="02020600000000000000" pitchFamily="18" charset="-122"/>
                </a:rPr>
                <a:t>室内消火栓</a:t>
              </a:r>
              <a:endParaRPr lang="en-US" altLang="zh-CN" dirty="0">
                <a:solidFill>
                  <a:schemeClr val="accent1"/>
                </a:solidFill>
                <a:latin typeface="+mj-ea"/>
                <a:ea typeface="+mj-ea"/>
                <a:sym typeface="思源宋体 CN SemiBold" panose="02020600000000000000" pitchFamily="18" charset="-122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B8923D9C-ACA8-56AA-4911-5709B6854811}"/>
              </a:ext>
            </a:extLst>
          </p:cNvPr>
          <p:cNvGrpSpPr/>
          <p:nvPr/>
        </p:nvGrpSpPr>
        <p:grpSpPr>
          <a:xfrm>
            <a:off x="1086518" y="4423003"/>
            <a:ext cx="4819604" cy="1221468"/>
            <a:chOff x="1086518" y="4423003"/>
            <a:chExt cx="4819604" cy="1221468"/>
          </a:xfrm>
        </p:grpSpPr>
        <p:sp>
          <p:nvSpPr>
            <p:cNvPr id="51" name="矩形 50">
              <a:extLst>
                <a:ext uri="{FF2B5EF4-FFF2-40B4-BE49-F238E27FC236}">
                  <a16:creationId xmlns:a16="http://schemas.microsoft.com/office/drawing/2014/main" id="{7ACBB1AA-5556-A4B1-1C7F-B3DE825B72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6518" y="4772373"/>
              <a:ext cx="4819604" cy="8720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sym typeface="思源宋体 CN SemiBold" panose="02020600000000000000" pitchFamily="18" charset="-122"/>
                </a:rPr>
                <a:t>设置在建筑物外面消防给水管网上的供水设施，主要供消防车从市政给水管网或室外消防给水管网取水实施灭火，也可以直接连接水带、水枪出水灭火</a:t>
              </a:r>
            </a:p>
          </p:txBody>
        </p:sp>
        <p:sp>
          <p:nvSpPr>
            <p:cNvPr id="52" name="矩形 51">
              <a:extLst>
                <a:ext uri="{FF2B5EF4-FFF2-40B4-BE49-F238E27FC236}">
                  <a16:creationId xmlns:a16="http://schemas.microsoft.com/office/drawing/2014/main" id="{32569CA0-23EF-D047-5D9A-DEC90B6534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6518" y="4423003"/>
              <a:ext cx="2113081" cy="31630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dirty="0">
                  <a:solidFill>
                    <a:schemeClr val="accent1"/>
                  </a:solidFill>
                  <a:latin typeface="+mj-ea"/>
                  <a:ea typeface="+mj-ea"/>
                  <a:sym typeface="思源宋体 CN SemiBold" panose="02020600000000000000" pitchFamily="18" charset="-122"/>
                </a:rPr>
                <a:t>室外消火栓</a:t>
              </a:r>
              <a:endParaRPr lang="en-US" altLang="zh-CN" dirty="0">
                <a:solidFill>
                  <a:schemeClr val="accent1"/>
                </a:solidFill>
                <a:latin typeface="+mj-ea"/>
                <a:ea typeface="+mj-ea"/>
                <a:sym typeface="思源宋体 CN SemiBold" panose="02020600000000000000" pitchFamily="18" charset="-122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A07A3C1F-D09F-4691-4D3B-CC423C5540F2}"/>
              </a:ext>
            </a:extLst>
          </p:cNvPr>
          <p:cNvGrpSpPr/>
          <p:nvPr/>
        </p:nvGrpSpPr>
        <p:grpSpPr>
          <a:xfrm>
            <a:off x="6710842" y="2254656"/>
            <a:ext cx="2102839" cy="3495670"/>
            <a:chOff x="6710842" y="2254656"/>
            <a:chExt cx="2102839" cy="3495670"/>
          </a:xfrm>
        </p:grpSpPr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id="{0F7DE00E-071B-4DB6-B540-F22AAD206445}"/>
                </a:ext>
              </a:extLst>
            </p:cNvPr>
            <p:cNvGrpSpPr/>
            <p:nvPr/>
          </p:nvGrpSpPr>
          <p:grpSpPr>
            <a:xfrm>
              <a:off x="6710842" y="2254656"/>
              <a:ext cx="2102839" cy="3023486"/>
              <a:chOff x="6710842" y="2300956"/>
              <a:chExt cx="2102839" cy="3023486"/>
            </a:xfrm>
          </p:grpSpPr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F60EA8CE-A46A-E032-61F5-593482E5150E}"/>
                  </a:ext>
                </a:extLst>
              </p:cNvPr>
              <p:cNvSpPr/>
              <p:nvPr/>
            </p:nvSpPr>
            <p:spPr>
              <a:xfrm>
                <a:off x="6710842" y="2300956"/>
                <a:ext cx="2102839" cy="3023486"/>
              </a:xfrm>
              <a:custGeom>
                <a:avLst/>
                <a:gdLst>
                  <a:gd name="connsiteX0" fmla="*/ 149509 w 2437126"/>
                  <a:gd name="connsiteY0" fmla="*/ 0 h 3504128"/>
                  <a:gd name="connsiteX1" fmla="*/ 2287618 w 2437126"/>
                  <a:gd name="connsiteY1" fmla="*/ 0 h 3504128"/>
                  <a:gd name="connsiteX2" fmla="*/ 2437126 w 2437126"/>
                  <a:gd name="connsiteY2" fmla="*/ 149507 h 3504128"/>
                  <a:gd name="connsiteX3" fmla="*/ 2437126 w 2437126"/>
                  <a:gd name="connsiteY3" fmla="*/ 3354621 h 3504128"/>
                  <a:gd name="connsiteX4" fmla="*/ 2287618 w 2437126"/>
                  <a:gd name="connsiteY4" fmla="*/ 3504128 h 3504128"/>
                  <a:gd name="connsiteX5" fmla="*/ 149509 w 2437126"/>
                  <a:gd name="connsiteY5" fmla="*/ 3504128 h 3504128"/>
                  <a:gd name="connsiteX6" fmla="*/ 2 w 2437126"/>
                  <a:gd name="connsiteY6" fmla="*/ 3354621 h 3504128"/>
                  <a:gd name="connsiteX7" fmla="*/ 2 w 2437126"/>
                  <a:gd name="connsiteY7" fmla="*/ 149507 h 3504128"/>
                  <a:gd name="connsiteX8" fmla="*/ 149509 w 2437126"/>
                  <a:gd name="connsiteY8" fmla="*/ 0 h 3504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437126" h="3504128">
                    <a:moveTo>
                      <a:pt x="149509" y="0"/>
                    </a:moveTo>
                    <a:lnTo>
                      <a:pt x="2287618" y="0"/>
                    </a:lnTo>
                    <a:cubicBezTo>
                      <a:pt x="2369811" y="0"/>
                      <a:pt x="2437126" y="67316"/>
                      <a:pt x="2437126" y="149507"/>
                    </a:cubicBezTo>
                    <a:lnTo>
                      <a:pt x="2437126" y="3354621"/>
                    </a:lnTo>
                    <a:cubicBezTo>
                      <a:pt x="2437126" y="3436813"/>
                      <a:pt x="2369811" y="3504128"/>
                      <a:pt x="2287618" y="3504128"/>
                    </a:cubicBezTo>
                    <a:lnTo>
                      <a:pt x="149509" y="3504128"/>
                    </a:lnTo>
                    <a:cubicBezTo>
                      <a:pt x="67317" y="3504128"/>
                      <a:pt x="2" y="3436813"/>
                      <a:pt x="2" y="3354621"/>
                    </a:cubicBezTo>
                    <a:lnTo>
                      <a:pt x="2" y="149507"/>
                    </a:lnTo>
                    <a:cubicBezTo>
                      <a:pt x="-370" y="67316"/>
                      <a:pt x="66945" y="0"/>
                      <a:pt x="149509" y="0"/>
                    </a:cubicBezTo>
                    <a:close/>
                  </a:path>
                </a:pathLst>
              </a:custGeom>
              <a:solidFill>
                <a:srgbClr val="BE1622"/>
              </a:solidFill>
              <a:ln w="370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7B5DE511-65BD-5DF7-8C43-AFD496607914}"/>
                  </a:ext>
                </a:extLst>
              </p:cNvPr>
              <p:cNvSpPr/>
              <p:nvPr/>
            </p:nvSpPr>
            <p:spPr>
              <a:xfrm>
                <a:off x="7019225" y="3039018"/>
                <a:ext cx="1485753" cy="1294496"/>
              </a:xfrm>
              <a:custGeom>
                <a:avLst/>
                <a:gdLst>
                  <a:gd name="connsiteX0" fmla="*/ 189674 w 1721942"/>
                  <a:gd name="connsiteY0" fmla="*/ 0 h 1500281"/>
                  <a:gd name="connsiteX1" fmla="*/ 1532268 w 1721942"/>
                  <a:gd name="connsiteY1" fmla="*/ 0 h 1500281"/>
                  <a:gd name="connsiteX2" fmla="*/ 1721942 w 1721942"/>
                  <a:gd name="connsiteY2" fmla="*/ 189674 h 1500281"/>
                  <a:gd name="connsiteX3" fmla="*/ 1721942 w 1721942"/>
                  <a:gd name="connsiteY3" fmla="*/ 1310608 h 1500281"/>
                  <a:gd name="connsiteX4" fmla="*/ 1532268 w 1721942"/>
                  <a:gd name="connsiteY4" fmla="*/ 1500282 h 1500281"/>
                  <a:gd name="connsiteX5" fmla="*/ 189674 w 1721942"/>
                  <a:gd name="connsiteY5" fmla="*/ 1500282 h 1500281"/>
                  <a:gd name="connsiteX6" fmla="*/ 0 w 1721942"/>
                  <a:gd name="connsiteY6" fmla="*/ 1310608 h 1500281"/>
                  <a:gd name="connsiteX7" fmla="*/ 0 w 1721942"/>
                  <a:gd name="connsiteY7" fmla="*/ 190046 h 1500281"/>
                  <a:gd name="connsiteX8" fmla="*/ 189674 w 1721942"/>
                  <a:gd name="connsiteY8" fmla="*/ 0 h 1500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21942" h="1500281">
                    <a:moveTo>
                      <a:pt x="189674" y="0"/>
                    </a:moveTo>
                    <a:lnTo>
                      <a:pt x="1532268" y="0"/>
                    </a:lnTo>
                    <a:cubicBezTo>
                      <a:pt x="1636775" y="0"/>
                      <a:pt x="1721942" y="85539"/>
                      <a:pt x="1721942" y="189674"/>
                    </a:cubicBezTo>
                    <a:lnTo>
                      <a:pt x="1721942" y="1310608"/>
                    </a:lnTo>
                    <a:cubicBezTo>
                      <a:pt x="1721942" y="1415114"/>
                      <a:pt x="1636403" y="1500282"/>
                      <a:pt x="1532268" y="1500282"/>
                    </a:cubicBezTo>
                    <a:lnTo>
                      <a:pt x="189674" y="1500282"/>
                    </a:lnTo>
                    <a:cubicBezTo>
                      <a:pt x="85167" y="1500282"/>
                      <a:pt x="0" y="1414743"/>
                      <a:pt x="0" y="1310608"/>
                    </a:cubicBezTo>
                    <a:lnTo>
                      <a:pt x="0" y="190046"/>
                    </a:lnTo>
                    <a:cubicBezTo>
                      <a:pt x="0" y="85539"/>
                      <a:pt x="85539" y="0"/>
                      <a:pt x="189674" y="0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370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7" name="图形 2">
                <a:extLst>
                  <a:ext uri="{FF2B5EF4-FFF2-40B4-BE49-F238E27FC236}">
                    <a16:creationId xmlns:a16="http://schemas.microsoft.com/office/drawing/2014/main" id="{C0520706-4ECF-BAD4-B5C2-BA64EFAB5D1A}"/>
                  </a:ext>
                </a:extLst>
              </p:cNvPr>
              <p:cNvGrpSpPr/>
              <p:nvPr/>
            </p:nvGrpSpPr>
            <p:grpSpPr>
              <a:xfrm>
                <a:off x="7019225" y="3039018"/>
                <a:ext cx="1485754" cy="1294817"/>
                <a:chOff x="1414069" y="2398270"/>
                <a:chExt cx="1721943" cy="1500653"/>
              </a:xfrm>
              <a:solidFill>
                <a:srgbClr val="DFE5F4"/>
              </a:solidFill>
            </p:grpSpPr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E6C68D14-A7AD-CBC8-0453-9170746566E4}"/>
                    </a:ext>
                  </a:extLst>
                </p:cNvPr>
                <p:cNvSpPr/>
                <p:nvPr/>
              </p:nvSpPr>
              <p:spPr>
                <a:xfrm>
                  <a:off x="1414069" y="2398270"/>
                  <a:ext cx="507656" cy="508027"/>
                </a:xfrm>
                <a:custGeom>
                  <a:avLst/>
                  <a:gdLst>
                    <a:gd name="connsiteX0" fmla="*/ 189674 w 507656"/>
                    <a:gd name="connsiteY0" fmla="*/ 0 h 508027"/>
                    <a:gd name="connsiteX1" fmla="*/ 507657 w 507656"/>
                    <a:gd name="connsiteY1" fmla="*/ 0 h 508027"/>
                    <a:gd name="connsiteX2" fmla="*/ 0 w 507656"/>
                    <a:gd name="connsiteY2" fmla="*/ 508028 h 508027"/>
                    <a:gd name="connsiteX3" fmla="*/ 0 w 507656"/>
                    <a:gd name="connsiteY3" fmla="*/ 190046 h 508027"/>
                    <a:gd name="connsiteX4" fmla="*/ 6694 w 507656"/>
                    <a:gd name="connsiteY4" fmla="*/ 139838 h 508027"/>
                    <a:gd name="connsiteX5" fmla="*/ 139838 w 507656"/>
                    <a:gd name="connsiteY5" fmla="*/ 6694 h 508027"/>
                    <a:gd name="connsiteX6" fmla="*/ 189674 w 507656"/>
                    <a:gd name="connsiteY6" fmla="*/ 0 h 5080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07656" h="508027">
                      <a:moveTo>
                        <a:pt x="189674" y="0"/>
                      </a:moveTo>
                      <a:lnTo>
                        <a:pt x="507657" y="0"/>
                      </a:lnTo>
                      <a:lnTo>
                        <a:pt x="0" y="508028"/>
                      </a:lnTo>
                      <a:lnTo>
                        <a:pt x="0" y="190046"/>
                      </a:lnTo>
                      <a:cubicBezTo>
                        <a:pt x="0" y="172566"/>
                        <a:pt x="2231" y="155830"/>
                        <a:pt x="6694" y="139838"/>
                      </a:cubicBezTo>
                      <a:lnTo>
                        <a:pt x="139838" y="6694"/>
                      </a:lnTo>
                      <a:cubicBezTo>
                        <a:pt x="155830" y="2603"/>
                        <a:pt x="172566" y="0"/>
                        <a:pt x="189674" y="0"/>
                      </a:cubicBezTo>
                      <a:close/>
                    </a:path>
                  </a:pathLst>
                </a:custGeom>
                <a:solidFill>
                  <a:schemeClr val="bg1">
                    <a:alpha val="47000"/>
                  </a:schemeClr>
                </a:solidFill>
                <a:ln w="3708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282ED36B-1EDA-5A4D-156E-444D2C6DA23A}"/>
                    </a:ext>
                  </a:extLst>
                </p:cNvPr>
                <p:cNvSpPr/>
                <p:nvPr/>
              </p:nvSpPr>
              <p:spPr>
                <a:xfrm>
                  <a:off x="1414069" y="2398270"/>
                  <a:ext cx="1570947" cy="1476851"/>
                </a:xfrm>
                <a:custGeom>
                  <a:avLst/>
                  <a:gdLst>
                    <a:gd name="connsiteX0" fmla="*/ 1213542 w 1570946"/>
                    <a:gd name="connsiteY0" fmla="*/ 0 h 1476851"/>
                    <a:gd name="connsiteX1" fmla="*/ 1532268 w 1570946"/>
                    <a:gd name="connsiteY1" fmla="*/ 0 h 1476851"/>
                    <a:gd name="connsiteX2" fmla="*/ 1570947 w 1570946"/>
                    <a:gd name="connsiteY2" fmla="*/ 4091 h 1476851"/>
                    <a:gd name="connsiteX3" fmla="*/ 98184 w 1570946"/>
                    <a:gd name="connsiteY3" fmla="*/ 1476851 h 1476851"/>
                    <a:gd name="connsiteX4" fmla="*/ 0 w 1570946"/>
                    <a:gd name="connsiteY4" fmla="*/ 1310608 h 1476851"/>
                    <a:gd name="connsiteX5" fmla="*/ 0 w 1570946"/>
                    <a:gd name="connsiteY5" fmla="*/ 1213540 h 1476851"/>
                    <a:gd name="connsiteX6" fmla="*/ 1213542 w 1570946"/>
                    <a:gd name="connsiteY6" fmla="*/ 0 h 14768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70946" h="1476851">
                      <a:moveTo>
                        <a:pt x="1213542" y="0"/>
                      </a:moveTo>
                      <a:lnTo>
                        <a:pt x="1532268" y="0"/>
                      </a:lnTo>
                      <a:cubicBezTo>
                        <a:pt x="1545657" y="0"/>
                        <a:pt x="1558674" y="1488"/>
                        <a:pt x="1570947" y="4091"/>
                      </a:cubicBezTo>
                      <a:lnTo>
                        <a:pt x="98184" y="1476851"/>
                      </a:lnTo>
                      <a:cubicBezTo>
                        <a:pt x="39794" y="1444495"/>
                        <a:pt x="0" y="1382014"/>
                        <a:pt x="0" y="1310608"/>
                      </a:cubicBezTo>
                      <a:lnTo>
                        <a:pt x="0" y="1213540"/>
                      </a:lnTo>
                      <a:lnTo>
                        <a:pt x="1213542" y="0"/>
                      </a:lnTo>
                      <a:close/>
                    </a:path>
                  </a:pathLst>
                </a:custGeom>
                <a:solidFill>
                  <a:schemeClr val="bg1">
                    <a:alpha val="47000"/>
                  </a:schemeClr>
                </a:solidFill>
                <a:ln w="3708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382CC97C-467B-75C6-7CAD-E070D21E7798}"/>
                    </a:ext>
                  </a:extLst>
                </p:cNvPr>
                <p:cNvSpPr/>
                <p:nvPr/>
              </p:nvSpPr>
              <p:spPr>
                <a:xfrm>
                  <a:off x="2363928" y="3126840"/>
                  <a:ext cx="772084" cy="772083"/>
                </a:xfrm>
                <a:custGeom>
                  <a:avLst/>
                  <a:gdLst>
                    <a:gd name="connsiteX0" fmla="*/ 772085 w 772084"/>
                    <a:gd name="connsiteY0" fmla="*/ 0 h 772083"/>
                    <a:gd name="connsiteX1" fmla="*/ 772085 w 772084"/>
                    <a:gd name="connsiteY1" fmla="*/ 361124 h 772083"/>
                    <a:gd name="connsiteX2" fmla="*/ 361124 w 772084"/>
                    <a:gd name="connsiteY2" fmla="*/ 772084 h 772083"/>
                    <a:gd name="connsiteX3" fmla="*/ 0 w 772084"/>
                    <a:gd name="connsiteY3" fmla="*/ 772084 h 7720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72084" h="772083">
                      <a:moveTo>
                        <a:pt x="772085" y="0"/>
                      </a:moveTo>
                      <a:lnTo>
                        <a:pt x="772085" y="361124"/>
                      </a:lnTo>
                      <a:lnTo>
                        <a:pt x="361124" y="772084"/>
                      </a:lnTo>
                      <a:lnTo>
                        <a:pt x="0" y="772084"/>
                      </a:lnTo>
                      <a:close/>
                    </a:path>
                  </a:pathLst>
                </a:custGeom>
                <a:solidFill>
                  <a:schemeClr val="bg1">
                    <a:alpha val="47000"/>
                  </a:schemeClr>
                </a:solidFill>
                <a:ln w="3708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EFACDF31-970C-C417-A76E-F4B31BB58F8C}"/>
                    </a:ext>
                  </a:extLst>
                </p:cNvPr>
                <p:cNvSpPr/>
                <p:nvPr/>
              </p:nvSpPr>
              <p:spPr>
                <a:xfrm>
                  <a:off x="1414070" y="2398270"/>
                  <a:ext cx="681338" cy="681709"/>
                </a:xfrm>
                <a:custGeom>
                  <a:avLst/>
                  <a:gdLst>
                    <a:gd name="connsiteX0" fmla="*/ 591337 w 681338"/>
                    <a:gd name="connsiteY0" fmla="*/ 0 h 681709"/>
                    <a:gd name="connsiteX1" fmla="*/ 681339 w 681338"/>
                    <a:gd name="connsiteY1" fmla="*/ 0 h 681709"/>
                    <a:gd name="connsiteX2" fmla="*/ 0 w 681338"/>
                    <a:gd name="connsiteY2" fmla="*/ 681710 h 681709"/>
                    <a:gd name="connsiteX3" fmla="*/ 0 w 681338"/>
                    <a:gd name="connsiteY3" fmla="*/ 591336 h 6817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81338" h="681709">
                      <a:moveTo>
                        <a:pt x="591337" y="0"/>
                      </a:moveTo>
                      <a:lnTo>
                        <a:pt x="681339" y="0"/>
                      </a:lnTo>
                      <a:lnTo>
                        <a:pt x="0" y="681710"/>
                      </a:lnTo>
                      <a:lnTo>
                        <a:pt x="0" y="591336"/>
                      </a:lnTo>
                      <a:close/>
                    </a:path>
                  </a:pathLst>
                </a:custGeom>
                <a:solidFill>
                  <a:schemeClr val="bg1">
                    <a:alpha val="47000"/>
                  </a:schemeClr>
                </a:solidFill>
                <a:ln w="3708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80F8E54C-861B-D89E-EB7A-EEAA69D0586D}"/>
                    </a:ext>
                  </a:extLst>
                </p:cNvPr>
                <p:cNvSpPr/>
                <p:nvPr/>
              </p:nvSpPr>
              <p:spPr>
                <a:xfrm>
                  <a:off x="1592959" y="2434345"/>
                  <a:ext cx="1537474" cy="1464578"/>
                </a:xfrm>
                <a:custGeom>
                  <a:avLst/>
                  <a:gdLst>
                    <a:gd name="connsiteX0" fmla="*/ 1464209 w 1537474"/>
                    <a:gd name="connsiteY0" fmla="*/ 0 h 1464578"/>
                    <a:gd name="connsiteX1" fmla="*/ 1537475 w 1537474"/>
                    <a:gd name="connsiteY1" fmla="*/ 107482 h 1464578"/>
                    <a:gd name="connsiteX2" fmla="*/ 180376 w 1537474"/>
                    <a:gd name="connsiteY2" fmla="*/ 1464578 h 1464578"/>
                    <a:gd name="connsiteX3" fmla="*/ 10785 w 1537474"/>
                    <a:gd name="connsiteY3" fmla="*/ 1464578 h 1464578"/>
                    <a:gd name="connsiteX4" fmla="*/ 0 w 1537474"/>
                    <a:gd name="connsiteY4" fmla="*/ 1464206 h 1464578"/>
                    <a:gd name="connsiteX5" fmla="*/ 1464209 w 1537474"/>
                    <a:gd name="connsiteY5" fmla="*/ 0 h 14645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537474" h="1464578">
                      <a:moveTo>
                        <a:pt x="1464209" y="0"/>
                      </a:moveTo>
                      <a:cubicBezTo>
                        <a:pt x="1499912" y="26034"/>
                        <a:pt x="1526318" y="63597"/>
                        <a:pt x="1537475" y="107482"/>
                      </a:cubicBezTo>
                      <a:lnTo>
                        <a:pt x="180376" y="1464578"/>
                      </a:lnTo>
                      <a:lnTo>
                        <a:pt x="10785" y="1464578"/>
                      </a:lnTo>
                      <a:cubicBezTo>
                        <a:pt x="7066" y="1464578"/>
                        <a:pt x="3347" y="1464578"/>
                        <a:pt x="0" y="1464206"/>
                      </a:cubicBezTo>
                      <a:lnTo>
                        <a:pt x="1464209" y="0"/>
                      </a:lnTo>
                      <a:close/>
                    </a:path>
                  </a:pathLst>
                </a:custGeom>
                <a:solidFill>
                  <a:schemeClr val="bg1">
                    <a:alpha val="47000"/>
                  </a:schemeClr>
                </a:solidFill>
                <a:ln w="3708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0A7F9634-92A7-D274-83EE-037153E1B6B3}"/>
                    </a:ext>
                  </a:extLst>
                </p:cNvPr>
                <p:cNvSpPr/>
                <p:nvPr/>
              </p:nvSpPr>
              <p:spPr>
                <a:xfrm>
                  <a:off x="2068631" y="2831544"/>
                  <a:ext cx="1067380" cy="1067379"/>
                </a:xfrm>
                <a:custGeom>
                  <a:avLst/>
                  <a:gdLst>
                    <a:gd name="connsiteX0" fmla="*/ 1067381 w 1067380"/>
                    <a:gd name="connsiteY0" fmla="*/ 0 h 1067379"/>
                    <a:gd name="connsiteX1" fmla="*/ 1067381 w 1067380"/>
                    <a:gd name="connsiteY1" fmla="*/ 90374 h 1067379"/>
                    <a:gd name="connsiteX2" fmla="*/ 90374 w 1067380"/>
                    <a:gd name="connsiteY2" fmla="*/ 1067379 h 1067379"/>
                    <a:gd name="connsiteX3" fmla="*/ 0 w 1067380"/>
                    <a:gd name="connsiteY3" fmla="*/ 1067379 h 10673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67380" h="1067379">
                      <a:moveTo>
                        <a:pt x="1067381" y="0"/>
                      </a:moveTo>
                      <a:lnTo>
                        <a:pt x="1067381" y="90374"/>
                      </a:lnTo>
                      <a:lnTo>
                        <a:pt x="90374" y="1067379"/>
                      </a:lnTo>
                      <a:lnTo>
                        <a:pt x="0" y="1067379"/>
                      </a:lnTo>
                      <a:close/>
                    </a:path>
                  </a:pathLst>
                </a:custGeom>
                <a:solidFill>
                  <a:schemeClr val="bg1">
                    <a:alpha val="47000"/>
                  </a:schemeClr>
                </a:solidFill>
                <a:ln w="3708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BCBFC46D-114E-23D4-4601-77CF53E4B63F}"/>
                  </a:ext>
                </a:extLst>
              </p:cNvPr>
              <p:cNvSpPr/>
              <p:nvPr/>
            </p:nvSpPr>
            <p:spPr>
              <a:xfrm>
                <a:off x="6991629" y="3011741"/>
                <a:ext cx="1540947" cy="1349690"/>
              </a:xfrm>
              <a:custGeom>
                <a:avLst/>
                <a:gdLst>
                  <a:gd name="connsiteX0" fmla="*/ 221658 w 1785910"/>
                  <a:gd name="connsiteY0" fmla="*/ 0 h 1564250"/>
                  <a:gd name="connsiteX1" fmla="*/ 1564252 w 1785910"/>
                  <a:gd name="connsiteY1" fmla="*/ 0 h 1564250"/>
                  <a:gd name="connsiteX2" fmla="*/ 1720826 w 1785910"/>
                  <a:gd name="connsiteY2" fmla="*/ 65084 h 1564250"/>
                  <a:gd name="connsiteX3" fmla="*/ 1785911 w 1785910"/>
                  <a:gd name="connsiteY3" fmla="*/ 221658 h 1564250"/>
                  <a:gd name="connsiteX4" fmla="*/ 1785911 w 1785910"/>
                  <a:gd name="connsiteY4" fmla="*/ 1342592 h 1564250"/>
                  <a:gd name="connsiteX5" fmla="*/ 1720826 w 1785910"/>
                  <a:gd name="connsiteY5" fmla="*/ 1499166 h 1564250"/>
                  <a:gd name="connsiteX6" fmla="*/ 1564252 w 1785910"/>
                  <a:gd name="connsiteY6" fmla="*/ 1564250 h 1564250"/>
                  <a:gd name="connsiteX7" fmla="*/ 221658 w 1785910"/>
                  <a:gd name="connsiteY7" fmla="*/ 1564250 h 1564250"/>
                  <a:gd name="connsiteX8" fmla="*/ 65084 w 1785910"/>
                  <a:gd name="connsiteY8" fmla="*/ 1499166 h 1564250"/>
                  <a:gd name="connsiteX9" fmla="*/ 0 w 1785910"/>
                  <a:gd name="connsiteY9" fmla="*/ 1342592 h 1564250"/>
                  <a:gd name="connsiteX10" fmla="*/ 0 w 1785910"/>
                  <a:gd name="connsiteY10" fmla="*/ 221658 h 1564250"/>
                  <a:gd name="connsiteX11" fmla="*/ 65084 w 1785910"/>
                  <a:gd name="connsiteY11" fmla="*/ 65084 h 1564250"/>
                  <a:gd name="connsiteX12" fmla="*/ 221658 w 1785910"/>
                  <a:gd name="connsiteY12" fmla="*/ 0 h 1564250"/>
                  <a:gd name="connsiteX13" fmla="*/ 221658 w 1785910"/>
                  <a:gd name="connsiteY13" fmla="*/ 0 h 1564250"/>
                  <a:gd name="connsiteX14" fmla="*/ 1564252 w 1785910"/>
                  <a:gd name="connsiteY14" fmla="*/ 63596 h 1564250"/>
                  <a:gd name="connsiteX15" fmla="*/ 221658 w 1785910"/>
                  <a:gd name="connsiteY15" fmla="*/ 63596 h 1564250"/>
                  <a:gd name="connsiteX16" fmla="*/ 110085 w 1785910"/>
                  <a:gd name="connsiteY16" fmla="*/ 110085 h 1564250"/>
                  <a:gd name="connsiteX17" fmla="*/ 63597 w 1785910"/>
                  <a:gd name="connsiteY17" fmla="*/ 221658 h 1564250"/>
                  <a:gd name="connsiteX18" fmla="*/ 63597 w 1785910"/>
                  <a:gd name="connsiteY18" fmla="*/ 1342592 h 1564250"/>
                  <a:gd name="connsiteX19" fmla="*/ 110085 w 1785910"/>
                  <a:gd name="connsiteY19" fmla="*/ 1454165 h 1564250"/>
                  <a:gd name="connsiteX20" fmla="*/ 221658 w 1785910"/>
                  <a:gd name="connsiteY20" fmla="*/ 1500654 h 1564250"/>
                  <a:gd name="connsiteX21" fmla="*/ 1564252 w 1785910"/>
                  <a:gd name="connsiteY21" fmla="*/ 1500654 h 1564250"/>
                  <a:gd name="connsiteX22" fmla="*/ 1675825 w 1785910"/>
                  <a:gd name="connsiteY22" fmla="*/ 1454165 h 1564250"/>
                  <a:gd name="connsiteX23" fmla="*/ 1722314 w 1785910"/>
                  <a:gd name="connsiteY23" fmla="*/ 1342592 h 1564250"/>
                  <a:gd name="connsiteX24" fmla="*/ 1722314 w 1785910"/>
                  <a:gd name="connsiteY24" fmla="*/ 221658 h 1564250"/>
                  <a:gd name="connsiteX25" fmla="*/ 1675825 w 1785910"/>
                  <a:gd name="connsiteY25" fmla="*/ 110085 h 1564250"/>
                  <a:gd name="connsiteX26" fmla="*/ 1564252 w 1785910"/>
                  <a:gd name="connsiteY26" fmla="*/ 63596 h 1564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785910" h="1564250">
                    <a:moveTo>
                      <a:pt x="221658" y="0"/>
                    </a:moveTo>
                    <a:lnTo>
                      <a:pt x="1564252" y="0"/>
                    </a:lnTo>
                    <a:cubicBezTo>
                      <a:pt x="1625246" y="0"/>
                      <a:pt x="1680660" y="24918"/>
                      <a:pt x="1720826" y="65084"/>
                    </a:cubicBezTo>
                    <a:cubicBezTo>
                      <a:pt x="1760993" y="105250"/>
                      <a:pt x="1785911" y="160665"/>
                      <a:pt x="1785911" y="221658"/>
                    </a:cubicBezTo>
                    <a:lnTo>
                      <a:pt x="1785911" y="1342592"/>
                    </a:lnTo>
                    <a:cubicBezTo>
                      <a:pt x="1785911" y="1403585"/>
                      <a:pt x="1760993" y="1459000"/>
                      <a:pt x="1720826" y="1499166"/>
                    </a:cubicBezTo>
                    <a:cubicBezTo>
                      <a:pt x="1680660" y="1539332"/>
                      <a:pt x="1625246" y="1564250"/>
                      <a:pt x="1564252" y="1564250"/>
                    </a:cubicBezTo>
                    <a:lnTo>
                      <a:pt x="221658" y="1564250"/>
                    </a:lnTo>
                    <a:cubicBezTo>
                      <a:pt x="160665" y="1564250"/>
                      <a:pt x="105250" y="1539332"/>
                      <a:pt x="65084" y="1499166"/>
                    </a:cubicBezTo>
                    <a:cubicBezTo>
                      <a:pt x="24918" y="1459000"/>
                      <a:pt x="0" y="1403585"/>
                      <a:pt x="0" y="1342592"/>
                    </a:cubicBezTo>
                    <a:lnTo>
                      <a:pt x="0" y="221658"/>
                    </a:lnTo>
                    <a:cubicBezTo>
                      <a:pt x="0" y="160665"/>
                      <a:pt x="24918" y="105250"/>
                      <a:pt x="65084" y="65084"/>
                    </a:cubicBezTo>
                    <a:cubicBezTo>
                      <a:pt x="105250" y="24918"/>
                      <a:pt x="160665" y="0"/>
                      <a:pt x="221658" y="0"/>
                    </a:cubicBezTo>
                    <a:lnTo>
                      <a:pt x="221658" y="0"/>
                    </a:lnTo>
                    <a:close/>
                    <a:moveTo>
                      <a:pt x="1564252" y="63596"/>
                    </a:moveTo>
                    <a:lnTo>
                      <a:pt x="221658" y="63596"/>
                    </a:lnTo>
                    <a:cubicBezTo>
                      <a:pt x="178145" y="63596"/>
                      <a:pt x="138722" y="81448"/>
                      <a:pt x="110085" y="110085"/>
                    </a:cubicBezTo>
                    <a:cubicBezTo>
                      <a:pt x="81448" y="138722"/>
                      <a:pt x="63597" y="178144"/>
                      <a:pt x="63597" y="221658"/>
                    </a:cubicBezTo>
                    <a:lnTo>
                      <a:pt x="63597" y="1342592"/>
                    </a:lnTo>
                    <a:cubicBezTo>
                      <a:pt x="63597" y="1386106"/>
                      <a:pt x="81448" y="1425528"/>
                      <a:pt x="110085" y="1454165"/>
                    </a:cubicBezTo>
                    <a:cubicBezTo>
                      <a:pt x="138722" y="1482802"/>
                      <a:pt x="178145" y="1500654"/>
                      <a:pt x="221658" y="1500654"/>
                    </a:cubicBezTo>
                    <a:lnTo>
                      <a:pt x="1564252" y="1500654"/>
                    </a:lnTo>
                    <a:cubicBezTo>
                      <a:pt x="1607766" y="1500654"/>
                      <a:pt x="1647188" y="1482802"/>
                      <a:pt x="1675825" y="1454165"/>
                    </a:cubicBezTo>
                    <a:cubicBezTo>
                      <a:pt x="1704462" y="1425528"/>
                      <a:pt x="1722314" y="1386106"/>
                      <a:pt x="1722314" y="1342592"/>
                    </a:cubicBezTo>
                    <a:lnTo>
                      <a:pt x="1722314" y="221658"/>
                    </a:lnTo>
                    <a:cubicBezTo>
                      <a:pt x="1722314" y="178144"/>
                      <a:pt x="1704462" y="138722"/>
                      <a:pt x="1675825" y="110085"/>
                    </a:cubicBezTo>
                    <a:cubicBezTo>
                      <a:pt x="1647188" y="81448"/>
                      <a:pt x="1607766" y="63596"/>
                      <a:pt x="1564252" y="63596"/>
                    </a:cubicBezTo>
                    <a:close/>
                  </a:path>
                </a:pathLst>
              </a:custGeom>
              <a:solidFill>
                <a:schemeClr val="bg1">
                  <a:alpha val="47000"/>
                </a:schemeClr>
              </a:solidFill>
              <a:ln w="37084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9AFCD71E-9C12-B5E6-93E1-28A5D633AD3D}"/>
                  </a:ext>
                </a:extLst>
              </p:cNvPr>
              <p:cNvSpPr/>
              <p:nvPr/>
            </p:nvSpPr>
            <p:spPr>
              <a:xfrm>
                <a:off x="7019225" y="4593761"/>
                <a:ext cx="247090" cy="247089"/>
              </a:xfrm>
              <a:custGeom>
                <a:avLst/>
                <a:gdLst>
                  <a:gd name="connsiteX0" fmla="*/ 143185 w 286370"/>
                  <a:gd name="connsiteY0" fmla="*/ 286370 h 286369"/>
                  <a:gd name="connsiteX1" fmla="*/ 286371 w 286370"/>
                  <a:gd name="connsiteY1" fmla="*/ 143185 h 286369"/>
                  <a:gd name="connsiteX2" fmla="*/ 143185 w 286370"/>
                  <a:gd name="connsiteY2" fmla="*/ 0 h 286369"/>
                  <a:gd name="connsiteX3" fmla="*/ 0 w 286370"/>
                  <a:gd name="connsiteY3" fmla="*/ 143185 h 286369"/>
                  <a:gd name="connsiteX4" fmla="*/ 143185 w 286370"/>
                  <a:gd name="connsiteY4" fmla="*/ 286370 h 2863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6370" h="286369">
                    <a:moveTo>
                      <a:pt x="143185" y="286370"/>
                    </a:moveTo>
                    <a:cubicBezTo>
                      <a:pt x="222030" y="286370"/>
                      <a:pt x="286371" y="222030"/>
                      <a:pt x="286371" y="143185"/>
                    </a:cubicBezTo>
                    <a:cubicBezTo>
                      <a:pt x="286371" y="64340"/>
                      <a:pt x="222030" y="0"/>
                      <a:pt x="143185" y="0"/>
                    </a:cubicBezTo>
                    <a:cubicBezTo>
                      <a:pt x="64340" y="0"/>
                      <a:pt x="0" y="64340"/>
                      <a:pt x="0" y="143185"/>
                    </a:cubicBezTo>
                    <a:cubicBezTo>
                      <a:pt x="0" y="222030"/>
                      <a:pt x="64340" y="286370"/>
                      <a:pt x="143185" y="286370"/>
                    </a:cubicBezTo>
                    <a:close/>
                  </a:path>
                </a:pathLst>
              </a:custGeom>
              <a:solidFill>
                <a:srgbClr val="FFEC00"/>
              </a:solidFill>
              <a:ln w="370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53" name="矩形 52">
              <a:extLst>
                <a:ext uri="{FF2B5EF4-FFF2-40B4-BE49-F238E27FC236}">
                  <a16:creationId xmlns:a16="http://schemas.microsoft.com/office/drawing/2014/main" id="{11246BB0-8663-4C9A-BE19-F2A7CF6DAB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99719" y="5434021"/>
              <a:ext cx="1325085" cy="31630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accent1"/>
                  </a:solidFill>
                  <a:latin typeface="+mj-ea"/>
                  <a:ea typeface="+mj-ea"/>
                  <a:sym typeface="思源宋体 CN SemiBold" panose="02020600000000000000" pitchFamily="18" charset="-122"/>
                </a:rPr>
                <a:t>室内消火栓</a:t>
              </a:r>
              <a:endParaRPr lang="en-US" altLang="zh-CN" dirty="0">
                <a:solidFill>
                  <a:schemeClr val="accent1"/>
                </a:solidFill>
                <a:latin typeface="+mj-ea"/>
                <a:ea typeface="+mj-ea"/>
                <a:sym typeface="思源宋体 CN SemiBold" panose="02020600000000000000" pitchFamily="18" charset="-122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056BD2DF-7D2C-DC7D-FEF1-E4BD04EEC314}"/>
              </a:ext>
            </a:extLst>
          </p:cNvPr>
          <p:cNvGrpSpPr/>
          <p:nvPr/>
        </p:nvGrpSpPr>
        <p:grpSpPr>
          <a:xfrm>
            <a:off x="9424772" y="2442900"/>
            <a:ext cx="1611611" cy="3307426"/>
            <a:chOff x="9424772" y="2442900"/>
            <a:chExt cx="1611611" cy="3307426"/>
          </a:xfrm>
        </p:grpSpPr>
        <p:pic>
          <p:nvPicPr>
            <p:cNvPr id="46" name="图形 45">
              <a:extLst>
                <a:ext uri="{FF2B5EF4-FFF2-40B4-BE49-F238E27FC236}">
                  <a16:creationId xmlns:a16="http://schemas.microsoft.com/office/drawing/2014/main" id="{2283CA0F-C393-5E1E-FABB-E7C2FE42353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424772" y="2442900"/>
              <a:ext cx="1611611" cy="2835242"/>
            </a:xfrm>
            <a:prstGeom prst="rect">
              <a:avLst/>
            </a:prstGeom>
          </p:spPr>
        </p:pic>
        <p:sp>
          <p:nvSpPr>
            <p:cNvPr id="54" name="矩形 53">
              <a:extLst>
                <a:ext uri="{FF2B5EF4-FFF2-40B4-BE49-F238E27FC236}">
                  <a16:creationId xmlns:a16="http://schemas.microsoft.com/office/drawing/2014/main" id="{1C95241D-4D81-A44B-F7E3-00F644169C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68034" y="5434021"/>
              <a:ext cx="1325085" cy="31630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accent1"/>
                  </a:solidFill>
                  <a:latin typeface="+mj-ea"/>
                  <a:ea typeface="+mj-ea"/>
                  <a:sym typeface="思源宋体 CN SemiBold" panose="02020600000000000000" pitchFamily="18" charset="-122"/>
                </a:rPr>
                <a:t>室外消火栓</a:t>
              </a:r>
              <a:endParaRPr lang="en-US" altLang="zh-CN" dirty="0">
                <a:solidFill>
                  <a:schemeClr val="accent1"/>
                </a:solidFill>
                <a:latin typeface="+mj-ea"/>
                <a:ea typeface="+mj-ea"/>
                <a:sym typeface="思源宋体 CN SemiBold" panose="02020600000000000000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507179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1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图形 2">
            <a:extLst>
              <a:ext uri="{FF2B5EF4-FFF2-40B4-BE49-F238E27FC236}">
                <a16:creationId xmlns:a16="http://schemas.microsoft.com/office/drawing/2014/main" id="{153F575D-22D0-8507-4278-723FAD9AFAD3}"/>
              </a:ext>
            </a:extLst>
          </p:cNvPr>
          <p:cNvGrpSpPr/>
          <p:nvPr/>
        </p:nvGrpSpPr>
        <p:grpSpPr>
          <a:xfrm flipH="1">
            <a:off x="3996523" y="340552"/>
            <a:ext cx="4198955" cy="6517446"/>
            <a:chOff x="6821720" y="2295558"/>
            <a:chExt cx="2934653" cy="4555048"/>
          </a:xfrm>
          <a:solidFill>
            <a:srgbClr val="FA7700">
              <a:alpha val="10000"/>
            </a:srgbClr>
          </a:solidFill>
        </p:grpSpPr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3F23B1EB-FD37-86A5-9213-C83F12DF598B}"/>
                </a:ext>
              </a:extLst>
            </p:cNvPr>
            <p:cNvSpPr/>
            <p:nvPr/>
          </p:nvSpPr>
          <p:spPr>
            <a:xfrm>
              <a:off x="6967161" y="2406873"/>
              <a:ext cx="2753722" cy="4443733"/>
            </a:xfrm>
            <a:custGeom>
              <a:avLst/>
              <a:gdLst>
                <a:gd name="connsiteX0" fmla="*/ 56694 w 2753722"/>
                <a:gd name="connsiteY0" fmla="*/ 3300166 h 4443733"/>
                <a:gd name="connsiteX1" fmla="*/ 65777 w 2753722"/>
                <a:gd name="connsiteY1" fmla="*/ 3959397 h 4443733"/>
                <a:gd name="connsiteX2" fmla="*/ 516741 w 2753722"/>
                <a:gd name="connsiteY2" fmla="*/ 4443734 h 4443733"/>
                <a:gd name="connsiteX3" fmla="*/ 2140843 w 2753722"/>
                <a:gd name="connsiteY3" fmla="*/ 4443734 h 4443733"/>
                <a:gd name="connsiteX4" fmla="*/ 2686646 w 2753722"/>
                <a:gd name="connsiteY4" fmla="*/ 3946301 h 4443733"/>
                <a:gd name="connsiteX5" fmla="*/ 2657497 w 2753722"/>
                <a:gd name="connsiteY5" fmla="*/ 3216733 h 4443733"/>
                <a:gd name="connsiteX6" fmla="*/ 2509640 w 2753722"/>
                <a:gd name="connsiteY6" fmla="*/ 3288549 h 4443733"/>
                <a:gd name="connsiteX7" fmla="*/ 2394101 w 2753722"/>
                <a:gd name="connsiteY7" fmla="*/ 3163716 h 4443733"/>
                <a:gd name="connsiteX8" fmla="*/ 2414590 w 2753722"/>
                <a:gd name="connsiteY8" fmla="*/ 2987977 h 4443733"/>
                <a:gd name="connsiteX9" fmla="*/ 2491475 w 2753722"/>
                <a:gd name="connsiteY9" fmla="*/ 2825757 h 4443733"/>
                <a:gd name="connsiteX10" fmla="*/ 2425362 w 2753722"/>
                <a:gd name="connsiteY10" fmla="*/ 1998181 h 4443733"/>
                <a:gd name="connsiteX11" fmla="*/ 2221320 w 2753722"/>
                <a:gd name="connsiteY11" fmla="*/ 2197154 h 4443733"/>
                <a:gd name="connsiteX12" fmla="*/ 1979679 w 2753722"/>
                <a:gd name="connsiteY12" fmla="*/ 2069574 h 4443733"/>
                <a:gd name="connsiteX13" fmla="*/ 2011785 w 2753722"/>
                <a:gd name="connsiteY13" fmla="*/ 1658321 h 4443733"/>
                <a:gd name="connsiteX14" fmla="*/ 1983692 w 2753722"/>
                <a:gd name="connsiteY14" fmla="*/ 734849 h 4443733"/>
                <a:gd name="connsiteX15" fmla="*/ 1423737 w 2753722"/>
                <a:gd name="connsiteY15" fmla="*/ 0 h 4443733"/>
                <a:gd name="connsiteX16" fmla="*/ 1469361 w 2753722"/>
                <a:gd name="connsiteY16" fmla="*/ 471664 h 4443733"/>
                <a:gd name="connsiteX17" fmla="*/ 1197516 w 2753722"/>
                <a:gd name="connsiteY17" fmla="*/ 813424 h 4443733"/>
                <a:gd name="connsiteX18" fmla="*/ 909618 w 2753722"/>
                <a:gd name="connsiteY18" fmla="*/ 737595 h 4443733"/>
                <a:gd name="connsiteX19" fmla="*/ 827240 w 2753722"/>
                <a:gd name="connsiteY19" fmla="*/ 451597 h 4443733"/>
                <a:gd name="connsiteX20" fmla="*/ 612214 w 2753722"/>
                <a:gd name="connsiteY20" fmla="*/ 1176096 h 4443733"/>
                <a:gd name="connsiteX21" fmla="*/ 760916 w 2753722"/>
                <a:gd name="connsiteY21" fmla="*/ 1579746 h 4443733"/>
                <a:gd name="connsiteX22" fmla="*/ 806329 w 2753722"/>
                <a:gd name="connsiteY22" fmla="*/ 2000504 h 4443733"/>
                <a:gd name="connsiteX23" fmla="*/ 642419 w 2753722"/>
                <a:gd name="connsiteY23" fmla="*/ 2177932 h 4443733"/>
                <a:gd name="connsiteX24" fmla="*/ 418733 w 2753722"/>
                <a:gd name="connsiteY24" fmla="*/ 2039369 h 4443733"/>
                <a:gd name="connsiteX25" fmla="*/ 384725 w 2753722"/>
                <a:gd name="connsiteY25" fmla="*/ 1760131 h 4443733"/>
                <a:gd name="connsiteX26" fmla="*/ 140762 w 2753722"/>
                <a:gd name="connsiteY26" fmla="*/ 2353037 h 4443733"/>
                <a:gd name="connsiteX27" fmla="*/ 322626 w 2753722"/>
                <a:gd name="connsiteY27" fmla="*/ 2990301 h 4443733"/>
                <a:gd name="connsiteX28" fmla="*/ 432462 w 2753722"/>
                <a:gd name="connsiteY28" fmla="*/ 3277777 h 4443733"/>
                <a:gd name="connsiteX29" fmla="*/ 290731 w 2753722"/>
                <a:gd name="connsiteY29" fmla="*/ 3525543 h 4443733"/>
                <a:gd name="connsiteX30" fmla="*/ 134002 w 2753722"/>
                <a:gd name="connsiteY30" fmla="*/ 3486677 h 4443733"/>
                <a:gd name="connsiteX31" fmla="*/ 56694 w 2753722"/>
                <a:gd name="connsiteY31" fmla="*/ 3300166 h 4443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753722" h="4443733">
                  <a:moveTo>
                    <a:pt x="56694" y="3300166"/>
                  </a:moveTo>
                  <a:cubicBezTo>
                    <a:pt x="-21881" y="3510968"/>
                    <a:pt x="-18713" y="3750919"/>
                    <a:pt x="65777" y="3959397"/>
                  </a:cubicBezTo>
                  <a:cubicBezTo>
                    <a:pt x="150267" y="4167664"/>
                    <a:pt x="313543" y="4347205"/>
                    <a:pt x="516741" y="4443734"/>
                  </a:cubicBezTo>
                  <a:lnTo>
                    <a:pt x="2140843" y="4443734"/>
                  </a:lnTo>
                  <a:cubicBezTo>
                    <a:pt x="2392411" y="4443734"/>
                    <a:pt x="2587793" y="4177592"/>
                    <a:pt x="2686646" y="3946301"/>
                  </a:cubicBezTo>
                  <a:cubicBezTo>
                    <a:pt x="2785499" y="3715011"/>
                    <a:pt x="2774516" y="3439363"/>
                    <a:pt x="2657497" y="3216733"/>
                  </a:cubicBezTo>
                  <a:cubicBezTo>
                    <a:pt x="2650527" y="3276087"/>
                    <a:pt x="2568150" y="3301223"/>
                    <a:pt x="2509640" y="3288549"/>
                  </a:cubicBezTo>
                  <a:cubicBezTo>
                    <a:pt x="2451131" y="3275876"/>
                    <a:pt x="2407619" y="3222014"/>
                    <a:pt x="2394101" y="3163716"/>
                  </a:cubicBezTo>
                  <a:cubicBezTo>
                    <a:pt x="2380794" y="3105418"/>
                    <a:pt x="2393045" y="3043952"/>
                    <a:pt x="2414590" y="2987977"/>
                  </a:cubicBezTo>
                  <a:cubicBezTo>
                    <a:pt x="2436135" y="2932214"/>
                    <a:pt x="2466762" y="2880253"/>
                    <a:pt x="2491475" y="2825757"/>
                  </a:cubicBezTo>
                  <a:cubicBezTo>
                    <a:pt x="2611239" y="2562783"/>
                    <a:pt x="2585259" y="2238765"/>
                    <a:pt x="2425362" y="1998181"/>
                  </a:cubicBezTo>
                  <a:cubicBezTo>
                    <a:pt x="2404451" y="2092809"/>
                    <a:pt x="2317638" y="2184692"/>
                    <a:pt x="2221320" y="2197154"/>
                  </a:cubicBezTo>
                  <a:cubicBezTo>
                    <a:pt x="2125001" y="2209405"/>
                    <a:pt x="2023825" y="2155965"/>
                    <a:pt x="1979679" y="2069574"/>
                  </a:cubicBezTo>
                  <a:cubicBezTo>
                    <a:pt x="1915467" y="1943685"/>
                    <a:pt x="1972709" y="1793927"/>
                    <a:pt x="2011785" y="1658321"/>
                  </a:cubicBezTo>
                  <a:cubicBezTo>
                    <a:pt x="2098387" y="1357538"/>
                    <a:pt x="2088460" y="1029929"/>
                    <a:pt x="1983692" y="734849"/>
                  </a:cubicBezTo>
                  <a:cubicBezTo>
                    <a:pt x="1879136" y="439769"/>
                    <a:pt x="1680374" y="178907"/>
                    <a:pt x="1423737" y="0"/>
                  </a:cubicBezTo>
                  <a:cubicBezTo>
                    <a:pt x="1458378" y="149969"/>
                    <a:pt x="1494075" y="319793"/>
                    <a:pt x="1469361" y="471664"/>
                  </a:cubicBezTo>
                  <a:cubicBezTo>
                    <a:pt x="1444648" y="623534"/>
                    <a:pt x="1346429" y="773925"/>
                    <a:pt x="1197516" y="813424"/>
                  </a:cubicBezTo>
                  <a:cubicBezTo>
                    <a:pt x="1097185" y="840039"/>
                    <a:pt x="983968" y="810045"/>
                    <a:pt x="909618" y="737595"/>
                  </a:cubicBezTo>
                  <a:cubicBezTo>
                    <a:pt x="835478" y="665145"/>
                    <a:pt x="802949" y="552351"/>
                    <a:pt x="827240" y="451597"/>
                  </a:cubicBezTo>
                  <a:cubicBezTo>
                    <a:pt x="641785" y="638319"/>
                    <a:pt x="556662" y="918825"/>
                    <a:pt x="612214" y="1176096"/>
                  </a:cubicBezTo>
                  <a:cubicBezTo>
                    <a:pt x="642630" y="1316349"/>
                    <a:pt x="710222" y="1445407"/>
                    <a:pt x="760916" y="1579746"/>
                  </a:cubicBezTo>
                  <a:cubicBezTo>
                    <a:pt x="811610" y="1714084"/>
                    <a:pt x="845828" y="1862364"/>
                    <a:pt x="806329" y="2000504"/>
                  </a:cubicBezTo>
                  <a:cubicBezTo>
                    <a:pt x="783094" y="2082037"/>
                    <a:pt x="725641" y="2161880"/>
                    <a:pt x="642419" y="2177932"/>
                  </a:cubicBezTo>
                  <a:cubicBezTo>
                    <a:pt x="549480" y="2195887"/>
                    <a:pt x="457598" y="2125549"/>
                    <a:pt x="418733" y="2039369"/>
                  </a:cubicBezTo>
                  <a:cubicBezTo>
                    <a:pt x="379867" y="1952979"/>
                    <a:pt x="381557" y="1854760"/>
                    <a:pt x="384725" y="1760131"/>
                  </a:cubicBezTo>
                  <a:cubicBezTo>
                    <a:pt x="213423" y="1902707"/>
                    <a:pt x="138227" y="2130196"/>
                    <a:pt x="140762" y="2353037"/>
                  </a:cubicBezTo>
                  <a:cubicBezTo>
                    <a:pt x="143296" y="2575879"/>
                    <a:pt x="221027" y="2791961"/>
                    <a:pt x="322626" y="2990301"/>
                  </a:cubicBezTo>
                  <a:cubicBezTo>
                    <a:pt x="369729" y="3082183"/>
                    <a:pt x="423379" y="3174911"/>
                    <a:pt x="432462" y="3277777"/>
                  </a:cubicBezTo>
                  <a:cubicBezTo>
                    <a:pt x="441545" y="3380643"/>
                    <a:pt x="390429" y="3497872"/>
                    <a:pt x="290731" y="3525543"/>
                  </a:cubicBezTo>
                  <a:cubicBezTo>
                    <a:pt x="236446" y="3540540"/>
                    <a:pt x="174769" y="3525331"/>
                    <a:pt x="134002" y="3486677"/>
                  </a:cubicBezTo>
                  <a:cubicBezTo>
                    <a:pt x="93447" y="3447812"/>
                    <a:pt x="44655" y="3355296"/>
                    <a:pt x="56694" y="3300166"/>
                  </a:cubicBezTo>
                  <a:close/>
                </a:path>
              </a:pathLst>
            </a:custGeom>
            <a:grpFill/>
            <a:ln w="211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3" name="图形 2">
              <a:extLst>
                <a:ext uri="{FF2B5EF4-FFF2-40B4-BE49-F238E27FC236}">
                  <a16:creationId xmlns:a16="http://schemas.microsoft.com/office/drawing/2014/main" id="{B4AC1727-0B97-EF3C-321C-DB6801F87EA1}"/>
                </a:ext>
              </a:extLst>
            </p:cNvPr>
            <p:cNvGrpSpPr/>
            <p:nvPr/>
          </p:nvGrpSpPr>
          <p:grpSpPr>
            <a:xfrm>
              <a:off x="6821720" y="2295558"/>
              <a:ext cx="2934653" cy="3113444"/>
              <a:chOff x="6821720" y="2295558"/>
              <a:chExt cx="2934653" cy="3113444"/>
            </a:xfrm>
            <a:grpFill/>
          </p:grpSpPr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00BEBD68-D53C-9F41-7B1D-CE9AB15B1BF3}"/>
                  </a:ext>
                </a:extLst>
              </p:cNvPr>
              <p:cNvSpPr/>
              <p:nvPr/>
            </p:nvSpPr>
            <p:spPr>
              <a:xfrm>
                <a:off x="8010705" y="2295558"/>
                <a:ext cx="115811" cy="458990"/>
              </a:xfrm>
              <a:custGeom>
                <a:avLst/>
                <a:gdLst>
                  <a:gd name="connsiteX0" fmla="*/ 63145 w 115811"/>
                  <a:gd name="connsiteY0" fmla="*/ 458990 h 458990"/>
                  <a:gd name="connsiteX1" fmla="*/ 57020 w 115811"/>
                  <a:gd name="connsiteY1" fmla="*/ 0 h 458990"/>
                  <a:gd name="connsiteX2" fmla="*/ 72439 w 115811"/>
                  <a:gd name="connsiteY2" fmla="*/ 164121 h 458990"/>
                  <a:gd name="connsiteX3" fmla="*/ 114684 w 115811"/>
                  <a:gd name="connsiteY3" fmla="*/ 311133 h 458990"/>
                  <a:gd name="connsiteX4" fmla="*/ 63145 w 115811"/>
                  <a:gd name="connsiteY4" fmla="*/ 458990 h 4589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5811" h="458990">
                    <a:moveTo>
                      <a:pt x="63145" y="458990"/>
                    </a:moveTo>
                    <a:cubicBezTo>
                      <a:pt x="-18810" y="321272"/>
                      <a:pt x="-21133" y="139830"/>
                      <a:pt x="57020" y="0"/>
                    </a:cubicBezTo>
                    <a:cubicBezTo>
                      <a:pt x="46458" y="50060"/>
                      <a:pt x="56597" y="115540"/>
                      <a:pt x="72439" y="164121"/>
                    </a:cubicBezTo>
                    <a:cubicBezTo>
                      <a:pt x="88281" y="212703"/>
                      <a:pt x="108136" y="260439"/>
                      <a:pt x="114684" y="311133"/>
                    </a:cubicBezTo>
                    <a:cubicBezTo>
                      <a:pt x="121232" y="361827"/>
                      <a:pt x="98631" y="422448"/>
                      <a:pt x="63145" y="458990"/>
                    </a:cubicBezTo>
                    <a:close/>
                  </a:path>
                </a:pathLst>
              </a:custGeom>
              <a:grpFill/>
              <a:ln w="211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6E273CDC-4F55-A756-BBEB-621513DE1106}"/>
                  </a:ext>
                </a:extLst>
              </p:cNvPr>
              <p:cNvSpPr/>
              <p:nvPr/>
            </p:nvSpPr>
            <p:spPr>
              <a:xfrm>
                <a:off x="6821720" y="4839119"/>
                <a:ext cx="173803" cy="433854"/>
              </a:xfrm>
              <a:custGeom>
                <a:avLst/>
                <a:gdLst>
                  <a:gd name="connsiteX0" fmla="*/ 160313 w 173803"/>
                  <a:gd name="connsiteY0" fmla="*/ 433855 h 433854"/>
                  <a:gd name="connsiteX1" fmla="*/ 16047 w 173803"/>
                  <a:gd name="connsiteY1" fmla="*/ 240796 h 433854"/>
                  <a:gd name="connsiteX2" fmla="*/ 25552 w 173803"/>
                  <a:gd name="connsiteY2" fmla="*/ 0 h 433854"/>
                  <a:gd name="connsiteX3" fmla="*/ 53011 w 173803"/>
                  <a:gd name="connsiteY3" fmla="*/ 72450 h 433854"/>
                  <a:gd name="connsiteX4" fmla="*/ 106451 w 173803"/>
                  <a:gd name="connsiteY4" fmla="*/ 130114 h 433854"/>
                  <a:gd name="connsiteX5" fmla="*/ 160313 w 173803"/>
                  <a:gd name="connsiteY5" fmla="*/ 433855 h 4338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3803" h="433854">
                    <a:moveTo>
                      <a:pt x="160313" y="433855"/>
                    </a:moveTo>
                    <a:cubicBezTo>
                      <a:pt x="92088" y="388441"/>
                      <a:pt x="40338" y="319160"/>
                      <a:pt x="16047" y="240796"/>
                    </a:cubicBezTo>
                    <a:cubicBezTo>
                      <a:pt x="-8244" y="162643"/>
                      <a:pt x="-4864" y="76041"/>
                      <a:pt x="25552" y="0"/>
                    </a:cubicBezTo>
                    <a:cubicBezTo>
                      <a:pt x="23440" y="26192"/>
                      <a:pt x="36958" y="51750"/>
                      <a:pt x="53011" y="72450"/>
                    </a:cubicBezTo>
                    <a:cubicBezTo>
                      <a:pt x="69064" y="93150"/>
                      <a:pt x="89131" y="110259"/>
                      <a:pt x="106451" y="130114"/>
                    </a:cubicBezTo>
                    <a:cubicBezTo>
                      <a:pt x="169396" y="201930"/>
                      <a:pt x="190307" y="342817"/>
                      <a:pt x="160313" y="433855"/>
                    </a:cubicBezTo>
                    <a:close/>
                  </a:path>
                </a:pathLst>
              </a:custGeom>
              <a:grpFill/>
              <a:ln w="211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3BB73580-6C8F-8FAD-5631-DB8AFC527466}"/>
                  </a:ext>
                </a:extLst>
              </p:cNvPr>
              <p:cNvSpPr/>
              <p:nvPr/>
            </p:nvSpPr>
            <p:spPr>
              <a:xfrm>
                <a:off x="9164401" y="3434478"/>
                <a:ext cx="212691" cy="416111"/>
              </a:xfrm>
              <a:custGeom>
                <a:avLst/>
                <a:gdLst>
                  <a:gd name="connsiteX0" fmla="*/ 0 w 212691"/>
                  <a:gd name="connsiteY0" fmla="*/ 416112 h 416111"/>
                  <a:gd name="connsiteX1" fmla="*/ 174682 w 212691"/>
                  <a:gd name="connsiteY1" fmla="*/ 0 h 416111"/>
                  <a:gd name="connsiteX2" fmla="*/ 177006 w 212691"/>
                  <a:gd name="connsiteY2" fmla="*/ 279238 h 416111"/>
                  <a:gd name="connsiteX3" fmla="*/ 0 w 212691"/>
                  <a:gd name="connsiteY3" fmla="*/ 416112 h 4161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2691" h="416111">
                    <a:moveTo>
                      <a:pt x="0" y="416112"/>
                    </a:moveTo>
                    <a:cubicBezTo>
                      <a:pt x="10772" y="264241"/>
                      <a:pt x="169613" y="152081"/>
                      <a:pt x="174682" y="0"/>
                    </a:cubicBezTo>
                    <a:cubicBezTo>
                      <a:pt x="224109" y="79632"/>
                      <a:pt x="225799" y="199184"/>
                      <a:pt x="177006" y="279238"/>
                    </a:cubicBezTo>
                    <a:cubicBezTo>
                      <a:pt x="137718" y="343873"/>
                      <a:pt x="63367" y="374712"/>
                      <a:pt x="0" y="416112"/>
                    </a:cubicBezTo>
                    <a:close/>
                  </a:path>
                </a:pathLst>
              </a:custGeom>
              <a:grpFill/>
              <a:ln w="211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9557BBA1-F4B9-00CB-BDA5-BE725BA5275F}"/>
                  </a:ext>
                </a:extLst>
              </p:cNvPr>
              <p:cNvSpPr/>
              <p:nvPr/>
            </p:nvSpPr>
            <p:spPr>
              <a:xfrm>
                <a:off x="9562234" y="4993101"/>
                <a:ext cx="194138" cy="415900"/>
              </a:xfrm>
              <a:custGeom>
                <a:avLst/>
                <a:gdLst>
                  <a:gd name="connsiteX0" fmla="*/ 1380 w 194138"/>
                  <a:gd name="connsiteY0" fmla="*/ 415900 h 415900"/>
                  <a:gd name="connsiteX1" fmla="*/ 68127 w 194138"/>
                  <a:gd name="connsiteY1" fmla="*/ 201508 h 415900"/>
                  <a:gd name="connsiteX2" fmla="*/ 175006 w 194138"/>
                  <a:gd name="connsiteY2" fmla="*/ 0 h 415900"/>
                  <a:gd name="connsiteX3" fmla="*/ 160643 w 194138"/>
                  <a:gd name="connsiteY3" fmla="*/ 223264 h 415900"/>
                  <a:gd name="connsiteX4" fmla="*/ 1380 w 194138"/>
                  <a:gd name="connsiteY4" fmla="*/ 415900 h 4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4138" h="415900">
                    <a:moveTo>
                      <a:pt x="1380" y="415900"/>
                    </a:moveTo>
                    <a:cubicBezTo>
                      <a:pt x="-7492" y="340071"/>
                      <a:pt x="27783" y="266354"/>
                      <a:pt x="68127" y="201508"/>
                    </a:cubicBezTo>
                    <a:cubicBezTo>
                      <a:pt x="108470" y="136662"/>
                      <a:pt x="155573" y="73929"/>
                      <a:pt x="175006" y="0"/>
                    </a:cubicBezTo>
                    <a:cubicBezTo>
                      <a:pt x="207323" y="66958"/>
                      <a:pt x="196128" y="157996"/>
                      <a:pt x="160643" y="223264"/>
                    </a:cubicBezTo>
                    <a:cubicBezTo>
                      <a:pt x="125157" y="288321"/>
                      <a:pt x="55453" y="364996"/>
                      <a:pt x="1380" y="415900"/>
                    </a:cubicBezTo>
                    <a:close/>
                  </a:path>
                </a:pathLst>
              </a:custGeom>
              <a:grpFill/>
              <a:ln w="211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77" name="文本框 76">
            <a:extLst>
              <a:ext uri="{FF2B5EF4-FFF2-40B4-BE49-F238E27FC236}">
                <a16:creationId xmlns:a16="http://schemas.microsoft.com/office/drawing/2014/main" id="{7ED1D66A-BB76-9CE6-1AE3-78E9BA19E0C6}"/>
              </a:ext>
            </a:extLst>
          </p:cNvPr>
          <p:cNvSpPr txBox="1"/>
          <p:nvPr/>
        </p:nvSpPr>
        <p:spPr>
          <a:xfrm>
            <a:off x="4784540" y="1523340"/>
            <a:ext cx="2311010" cy="212365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en-US" altLang="zh-CN" sz="13800" dirty="0">
                <a:solidFill>
                  <a:schemeClr val="accent1"/>
                </a:solidFill>
                <a:latin typeface="+mj-lt"/>
                <a:ea typeface="+mj-ea"/>
              </a:rPr>
              <a:t>03</a:t>
            </a:r>
            <a:endParaRPr lang="zh-CN" altLang="en-US" sz="13800" dirty="0">
              <a:solidFill>
                <a:schemeClr val="accent1"/>
              </a:solidFill>
              <a:latin typeface="+mj-lt"/>
              <a:ea typeface="+mj-ea"/>
            </a:endParaRPr>
          </a:p>
        </p:txBody>
      </p:sp>
      <p:sp>
        <p:nvSpPr>
          <p:cNvPr id="126" name="矩形: 圆角 125">
            <a:extLst>
              <a:ext uri="{FF2B5EF4-FFF2-40B4-BE49-F238E27FC236}">
                <a16:creationId xmlns:a16="http://schemas.microsoft.com/office/drawing/2014/main" id="{7727D9F2-4A61-F316-954E-06AEAC162AB1}"/>
              </a:ext>
            </a:extLst>
          </p:cNvPr>
          <p:cNvSpPr/>
          <p:nvPr/>
        </p:nvSpPr>
        <p:spPr>
          <a:xfrm>
            <a:off x="3248094" y="3044917"/>
            <a:ext cx="5695812" cy="1217752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76200">
            <a:noFill/>
          </a:ln>
          <a:effectLst>
            <a:outerShdw dist="101600" dir="2700000" algn="tl" rotWithShape="0">
              <a:schemeClr val="accent1">
                <a:lumMod val="40000"/>
                <a:lumOff val="60000"/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文本框 126">
            <a:extLst>
              <a:ext uri="{FF2B5EF4-FFF2-40B4-BE49-F238E27FC236}">
                <a16:creationId xmlns:a16="http://schemas.microsoft.com/office/drawing/2014/main" id="{7DA7BA01-C134-DF77-687C-44F2F66B0656}"/>
              </a:ext>
            </a:extLst>
          </p:cNvPr>
          <p:cNvSpPr txBox="1"/>
          <p:nvPr/>
        </p:nvSpPr>
        <p:spPr>
          <a:xfrm>
            <a:off x="3530600" y="3284461"/>
            <a:ext cx="5130800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zh-CN" altLang="en-US" sz="4800" dirty="0">
                <a:solidFill>
                  <a:schemeClr val="accent1"/>
                </a:solidFill>
                <a:latin typeface="+mj-ea"/>
                <a:ea typeface="+mj-ea"/>
              </a:rPr>
              <a:t>关于火灾的常识</a:t>
            </a:r>
          </a:p>
        </p:txBody>
      </p:sp>
    </p:spTree>
    <p:extLst>
      <p:ext uri="{BB962C8B-B14F-4D97-AF65-F5344CB8AC3E}">
        <p14:creationId xmlns:p14="http://schemas.microsoft.com/office/powerpoint/2010/main" val="38368887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1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BBB03113-31ED-38B5-237D-7D990E8D434A}"/>
              </a:ext>
            </a:extLst>
          </p:cNvPr>
          <p:cNvSpPr txBox="1"/>
          <p:nvPr/>
        </p:nvSpPr>
        <p:spPr>
          <a:xfrm>
            <a:off x="660400" y="552839"/>
            <a:ext cx="10858500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800" dirty="0">
                <a:solidFill>
                  <a:schemeClr val="accent1"/>
                </a:solidFill>
                <a:latin typeface="+mj-ea"/>
                <a:ea typeface="+mj-ea"/>
              </a:rPr>
              <a:t>火场逃生法则</a:t>
            </a:r>
          </a:p>
        </p:txBody>
      </p: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B471537B-B2DE-05C2-29B5-15FBF87149B4}"/>
              </a:ext>
            </a:extLst>
          </p:cNvPr>
          <p:cNvGrpSpPr/>
          <p:nvPr/>
        </p:nvGrpSpPr>
        <p:grpSpPr>
          <a:xfrm>
            <a:off x="7155870" y="1369061"/>
            <a:ext cx="3874080" cy="2101398"/>
            <a:chOff x="7155870" y="1094657"/>
            <a:chExt cx="3874080" cy="2101398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8DF2BBBF-EBE3-0616-A5BD-AA58A1D9E420}"/>
                </a:ext>
              </a:extLst>
            </p:cNvPr>
            <p:cNvSpPr/>
            <p:nvPr/>
          </p:nvSpPr>
          <p:spPr>
            <a:xfrm>
              <a:off x="7155870" y="1208958"/>
              <a:ext cx="3874080" cy="1987097"/>
            </a:xfrm>
            <a:prstGeom prst="rect">
              <a:avLst/>
            </a:prstGeom>
            <a:solidFill>
              <a:schemeClr val="bg1"/>
            </a:solidFill>
            <a:ln w="76200">
              <a:noFill/>
            </a:ln>
            <a:effectLst>
              <a:outerShdw dist="101600" dir="2700000" algn="tl" rotWithShape="0">
                <a:schemeClr val="accent1">
                  <a:lumMod val="40000"/>
                  <a:lumOff val="60000"/>
                  <a:alpha val="4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931F05FA-6675-6282-035B-7F45D88FE96C}"/>
                </a:ext>
              </a:extLst>
            </p:cNvPr>
            <p:cNvSpPr/>
            <p:nvPr/>
          </p:nvSpPr>
          <p:spPr>
            <a:xfrm>
              <a:off x="7155870" y="1094657"/>
              <a:ext cx="3871633" cy="54411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96000" rtlCol="0" anchor="ctr"/>
            <a:lstStyle/>
            <a:p>
              <a:r>
                <a:rPr lang="zh-CN" altLang="en-US" sz="2000" dirty="0">
                  <a:solidFill>
                    <a:srgbClr val="FFFFFF"/>
                  </a:solidFill>
                  <a:latin typeface="+mj-ea"/>
                  <a:ea typeface="+mj-ea"/>
                </a:rPr>
                <a:t>火场求救法</a:t>
              </a: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3BFFAFE7-BBE4-EDAA-9DD5-2AA31DDAB9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46974" y="1802372"/>
              <a:ext cx="3189605" cy="11675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sym typeface="思源宋体 CN SemiBold" panose="02020600000000000000" pitchFamily="18" charset="-122"/>
                </a:rPr>
                <a:t>可在窗口、阳台或屋顶处大声呼叫、敲击金属物品或投掷软质物品，白天可挥动鲜艳布条，晚上可挥动手电筒或白布引起救援人员的注意</a:t>
              </a:r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8BE3F5D4-FDFC-4C28-06BB-846CC78CB0B6}"/>
              </a:ext>
            </a:extLst>
          </p:cNvPr>
          <p:cNvGrpSpPr/>
          <p:nvPr/>
        </p:nvGrpSpPr>
        <p:grpSpPr>
          <a:xfrm>
            <a:off x="7153423" y="3863982"/>
            <a:ext cx="3874080" cy="2101398"/>
            <a:chOff x="7153423" y="3661945"/>
            <a:chExt cx="3874080" cy="2101398"/>
          </a:xfrm>
        </p:grpSpPr>
        <p:sp>
          <p:nvSpPr>
            <p:cNvPr id="67" name="矩形 66">
              <a:extLst>
                <a:ext uri="{FF2B5EF4-FFF2-40B4-BE49-F238E27FC236}">
                  <a16:creationId xmlns:a16="http://schemas.microsoft.com/office/drawing/2014/main" id="{B6DEA24D-CC1E-D0A8-8213-F36449BFBDC5}"/>
                </a:ext>
              </a:extLst>
            </p:cNvPr>
            <p:cNvSpPr/>
            <p:nvPr/>
          </p:nvSpPr>
          <p:spPr>
            <a:xfrm>
              <a:off x="7153423" y="3776246"/>
              <a:ext cx="3874080" cy="1987097"/>
            </a:xfrm>
            <a:prstGeom prst="rect">
              <a:avLst/>
            </a:prstGeom>
            <a:solidFill>
              <a:schemeClr val="bg1"/>
            </a:solidFill>
            <a:ln w="76200">
              <a:noFill/>
            </a:ln>
            <a:effectLst>
              <a:outerShdw dist="101600" dir="2700000" algn="tl" rotWithShape="0">
                <a:schemeClr val="accent1">
                  <a:lumMod val="40000"/>
                  <a:lumOff val="60000"/>
                  <a:alpha val="4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矩形 67">
              <a:extLst>
                <a:ext uri="{FF2B5EF4-FFF2-40B4-BE49-F238E27FC236}">
                  <a16:creationId xmlns:a16="http://schemas.microsoft.com/office/drawing/2014/main" id="{AD162466-972C-6C72-E469-3003A5DE7CE1}"/>
                </a:ext>
              </a:extLst>
            </p:cNvPr>
            <p:cNvSpPr/>
            <p:nvPr/>
          </p:nvSpPr>
          <p:spPr>
            <a:xfrm>
              <a:off x="7153423" y="3661945"/>
              <a:ext cx="3874080" cy="54411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96000" rtlCol="0" anchor="ctr"/>
            <a:lstStyle/>
            <a:p>
              <a:r>
                <a:rPr lang="zh-CN" altLang="en-US" sz="2000" dirty="0">
                  <a:solidFill>
                    <a:srgbClr val="FFFFFF"/>
                  </a:solidFill>
                  <a:latin typeface="+mj-ea"/>
                  <a:ea typeface="+mj-ea"/>
                </a:rPr>
                <a:t>楼梯转移法</a:t>
              </a:r>
            </a:p>
          </p:txBody>
        </p:sp>
        <p:sp>
          <p:nvSpPr>
            <p:cNvPr id="69" name="矩形 68">
              <a:extLst>
                <a:ext uri="{FF2B5EF4-FFF2-40B4-BE49-F238E27FC236}">
                  <a16:creationId xmlns:a16="http://schemas.microsoft.com/office/drawing/2014/main" id="{690A316F-8A6A-DA1C-817F-D707756B1D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44528" y="4369660"/>
              <a:ext cx="2972054" cy="11675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sym typeface="思源宋体 CN SemiBold" panose="02020600000000000000" pitchFamily="18" charset="-122"/>
                </a:rPr>
                <a:t>当火势自下而上迅速蔓延而将楼梯封死时，住在上部楼层的居民可通过天窗等迅速爬到屋顶，转移到另一单元楼梯进行疏散</a:t>
              </a:r>
            </a:p>
          </p:txBody>
        </p:sp>
      </p:grp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55CDA7D1-345C-4B8E-D9C7-B3AA12773542}"/>
              </a:ext>
            </a:extLst>
          </p:cNvPr>
          <p:cNvGrpSpPr/>
          <p:nvPr/>
        </p:nvGrpSpPr>
        <p:grpSpPr>
          <a:xfrm>
            <a:off x="660400" y="1251709"/>
            <a:ext cx="5776345" cy="4881467"/>
            <a:chOff x="660400" y="1251709"/>
            <a:chExt cx="5776345" cy="4881467"/>
          </a:xfrm>
        </p:grpSpPr>
        <p:grpSp>
          <p:nvGrpSpPr>
            <p:cNvPr id="165" name="组合 164">
              <a:extLst>
                <a:ext uri="{FF2B5EF4-FFF2-40B4-BE49-F238E27FC236}">
                  <a16:creationId xmlns:a16="http://schemas.microsoft.com/office/drawing/2014/main" id="{347109DF-0CCE-5014-F2F0-DDE8C3DB88D0}"/>
                </a:ext>
              </a:extLst>
            </p:cNvPr>
            <p:cNvGrpSpPr/>
            <p:nvPr/>
          </p:nvGrpSpPr>
          <p:grpSpPr>
            <a:xfrm>
              <a:off x="5050956" y="1251709"/>
              <a:ext cx="851514" cy="2153973"/>
              <a:chOff x="5050956" y="1251709"/>
              <a:chExt cx="851514" cy="2153973"/>
            </a:xfrm>
          </p:grpSpPr>
          <p:sp>
            <p:nvSpPr>
              <p:cNvPr id="164" name="任意多边形: 形状 163">
                <a:extLst>
                  <a:ext uri="{FF2B5EF4-FFF2-40B4-BE49-F238E27FC236}">
                    <a16:creationId xmlns:a16="http://schemas.microsoft.com/office/drawing/2014/main" id="{0C4AEA2A-5775-CD7B-39DC-D3C3891BC413}"/>
                  </a:ext>
                </a:extLst>
              </p:cNvPr>
              <p:cNvSpPr/>
              <p:nvPr/>
            </p:nvSpPr>
            <p:spPr>
              <a:xfrm>
                <a:off x="5329857" y="1548908"/>
                <a:ext cx="248071" cy="235411"/>
              </a:xfrm>
              <a:custGeom>
                <a:avLst/>
                <a:gdLst>
                  <a:gd name="connsiteX0" fmla="*/ 126234 w 248071"/>
                  <a:gd name="connsiteY0" fmla="*/ 457 h 235411"/>
                  <a:gd name="connsiteX1" fmla="*/ 146768 w 248071"/>
                  <a:gd name="connsiteY1" fmla="*/ 9820 h 235411"/>
                  <a:gd name="connsiteX2" fmla="*/ 183137 w 248071"/>
                  <a:gd name="connsiteY2" fmla="*/ 12852 h 235411"/>
                  <a:gd name="connsiteX3" fmla="*/ 188765 w 248071"/>
                  <a:gd name="connsiteY3" fmla="*/ 15466 h 235411"/>
                  <a:gd name="connsiteX4" fmla="*/ 217778 w 248071"/>
                  <a:gd name="connsiteY4" fmla="*/ 23435 h 235411"/>
                  <a:gd name="connsiteX5" fmla="*/ 243723 w 248071"/>
                  <a:gd name="connsiteY5" fmla="*/ 84192 h 235411"/>
                  <a:gd name="connsiteX6" fmla="*/ 231575 w 248071"/>
                  <a:gd name="connsiteY6" fmla="*/ 90453 h 235411"/>
                  <a:gd name="connsiteX7" fmla="*/ 241851 w 248071"/>
                  <a:gd name="connsiteY7" fmla="*/ 107289 h 235411"/>
                  <a:gd name="connsiteX8" fmla="*/ 233701 w 248071"/>
                  <a:gd name="connsiteY8" fmla="*/ 139082 h 235411"/>
                  <a:gd name="connsiteX9" fmla="*/ 208910 w 248071"/>
                  <a:gd name="connsiteY9" fmla="*/ 212664 h 235411"/>
                  <a:gd name="connsiteX10" fmla="*/ 150460 w 248071"/>
                  <a:gd name="connsiteY10" fmla="*/ 220081 h 235411"/>
                  <a:gd name="connsiteX11" fmla="*/ 102757 w 248071"/>
                  <a:gd name="connsiteY11" fmla="*/ 234982 h 235411"/>
                  <a:gd name="connsiteX12" fmla="*/ 82022 w 248071"/>
                  <a:gd name="connsiteY12" fmla="*/ 223081 h 235411"/>
                  <a:gd name="connsiteX13" fmla="*/ 52055 w 248071"/>
                  <a:gd name="connsiteY13" fmla="*/ 222125 h 235411"/>
                  <a:gd name="connsiteX14" fmla="*/ 31253 w 248071"/>
                  <a:gd name="connsiteY14" fmla="*/ 186719 h 235411"/>
                  <a:gd name="connsiteX15" fmla="*/ 10780 w 248071"/>
                  <a:gd name="connsiteY15" fmla="*/ 169280 h 235411"/>
                  <a:gd name="connsiteX16" fmla="*/ 13055 w 248071"/>
                  <a:gd name="connsiteY16" fmla="*/ 140829 h 235411"/>
                  <a:gd name="connsiteX17" fmla="*/ 1 w 248071"/>
                  <a:gd name="connsiteY17" fmla="*/ 105555 h 235411"/>
                  <a:gd name="connsiteX18" fmla="*/ 18561 w 248071"/>
                  <a:gd name="connsiteY18" fmla="*/ 84687 h 235411"/>
                  <a:gd name="connsiteX19" fmla="*/ 57692 w 248071"/>
                  <a:gd name="connsiteY19" fmla="*/ 36754 h 235411"/>
                  <a:gd name="connsiteX20" fmla="*/ 90197 w 248071"/>
                  <a:gd name="connsiteY20" fmla="*/ 24029 h 235411"/>
                  <a:gd name="connsiteX21" fmla="*/ 126234 w 248071"/>
                  <a:gd name="connsiteY21" fmla="*/ 457 h 235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48071" h="235411">
                    <a:moveTo>
                      <a:pt x="126234" y="457"/>
                    </a:moveTo>
                    <a:cubicBezTo>
                      <a:pt x="137793" y="2394"/>
                      <a:pt x="146768" y="9820"/>
                      <a:pt x="146768" y="9820"/>
                    </a:cubicBezTo>
                    <a:cubicBezTo>
                      <a:pt x="146768" y="9820"/>
                      <a:pt x="161306" y="5889"/>
                      <a:pt x="183137" y="12852"/>
                    </a:cubicBezTo>
                    <a:lnTo>
                      <a:pt x="188765" y="15466"/>
                    </a:lnTo>
                    <a:lnTo>
                      <a:pt x="217778" y="23435"/>
                    </a:lnTo>
                    <a:cubicBezTo>
                      <a:pt x="243460" y="39160"/>
                      <a:pt x="255064" y="66357"/>
                      <a:pt x="243723" y="84192"/>
                    </a:cubicBezTo>
                    <a:lnTo>
                      <a:pt x="231575" y="90453"/>
                    </a:lnTo>
                    <a:lnTo>
                      <a:pt x="241851" y="107289"/>
                    </a:lnTo>
                    <a:cubicBezTo>
                      <a:pt x="246181" y="124729"/>
                      <a:pt x="233701" y="139082"/>
                      <a:pt x="233701" y="139082"/>
                    </a:cubicBezTo>
                    <a:cubicBezTo>
                      <a:pt x="253745" y="185829"/>
                      <a:pt x="208910" y="212664"/>
                      <a:pt x="208910" y="212664"/>
                    </a:cubicBezTo>
                    <a:cubicBezTo>
                      <a:pt x="208910" y="212664"/>
                      <a:pt x="167471" y="224334"/>
                      <a:pt x="150460" y="220081"/>
                    </a:cubicBezTo>
                    <a:cubicBezTo>
                      <a:pt x="133449" y="215828"/>
                      <a:pt x="117131" y="231850"/>
                      <a:pt x="102757" y="234982"/>
                    </a:cubicBezTo>
                    <a:cubicBezTo>
                      <a:pt x="88417" y="238114"/>
                      <a:pt x="82022" y="223081"/>
                      <a:pt x="82022" y="223081"/>
                    </a:cubicBezTo>
                    <a:cubicBezTo>
                      <a:pt x="82022" y="223081"/>
                      <a:pt x="65571" y="229279"/>
                      <a:pt x="52055" y="222125"/>
                    </a:cubicBezTo>
                    <a:cubicBezTo>
                      <a:pt x="38538" y="214971"/>
                      <a:pt x="31253" y="186719"/>
                      <a:pt x="31253" y="186719"/>
                    </a:cubicBezTo>
                    <a:cubicBezTo>
                      <a:pt x="31253" y="186719"/>
                      <a:pt x="16813" y="185829"/>
                      <a:pt x="10780" y="169280"/>
                    </a:cubicBezTo>
                    <a:cubicBezTo>
                      <a:pt x="3693" y="149796"/>
                      <a:pt x="13055" y="140829"/>
                      <a:pt x="13055" y="140829"/>
                    </a:cubicBezTo>
                    <a:cubicBezTo>
                      <a:pt x="13055" y="140829"/>
                      <a:pt x="231" y="127643"/>
                      <a:pt x="1" y="105555"/>
                    </a:cubicBezTo>
                    <a:cubicBezTo>
                      <a:pt x="-197" y="83434"/>
                      <a:pt x="18561" y="84687"/>
                      <a:pt x="18561" y="84687"/>
                    </a:cubicBezTo>
                    <a:cubicBezTo>
                      <a:pt x="20736" y="30325"/>
                      <a:pt x="57692" y="36754"/>
                      <a:pt x="57692" y="36754"/>
                    </a:cubicBezTo>
                    <a:cubicBezTo>
                      <a:pt x="69131" y="15358"/>
                      <a:pt x="90197" y="24029"/>
                      <a:pt x="90197" y="24029"/>
                    </a:cubicBezTo>
                    <a:cubicBezTo>
                      <a:pt x="100532" y="2073"/>
                      <a:pt x="114675" y="-1479"/>
                      <a:pt x="126234" y="457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 w="32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9F4A8B75-ECC5-BB7B-4ADE-12B0B2FC9E86}"/>
                  </a:ext>
                </a:extLst>
              </p:cNvPr>
              <p:cNvSpPr/>
              <p:nvPr/>
            </p:nvSpPr>
            <p:spPr>
              <a:xfrm>
                <a:off x="5803164" y="1283244"/>
                <a:ext cx="99306" cy="222078"/>
              </a:xfrm>
              <a:custGeom>
                <a:avLst/>
                <a:gdLst>
                  <a:gd name="connsiteX0" fmla="*/ 83467 w 99306"/>
                  <a:gd name="connsiteY0" fmla="*/ 112464 h 222078"/>
                  <a:gd name="connsiteX1" fmla="*/ 62006 w 99306"/>
                  <a:gd name="connsiteY1" fmla="*/ 150376 h 222078"/>
                  <a:gd name="connsiteX2" fmla="*/ 48489 w 99306"/>
                  <a:gd name="connsiteY2" fmla="*/ 222078 h 222078"/>
                  <a:gd name="connsiteX3" fmla="*/ 2468 w 99306"/>
                  <a:gd name="connsiteY3" fmla="*/ 187991 h 222078"/>
                  <a:gd name="connsiteX4" fmla="*/ 16677 w 99306"/>
                  <a:gd name="connsiteY4" fmla="*/ 127035 h 222078"/>
                  <a:gd name="connsiteX5" fmla="*/ 1446 w 99306"/>
                  <a:gd name="connsiteY5" fmla="*/ 99706 h 222078"/>
                  <a:gd name="connsiteX6" fmla="*/ 819 w 99306"/>
                  <a:gd name="connsiteY6" fmla="*/ 80157 h 222078"/>
                  <a:gd name="connsiteX7" fmla="*/ 7215 w 99306"/>
                  <a:gd name="connsiteY7" fmla="*/ 65091 h 222078"/>
                  <a:gd name="connsiteX8" fmla="*/ 14435 w 99306"/>
                  <a:gd name="connsiteY8" fmla="*/ 70498 h 222078"/>
                  <a:gd name="connsiteX9" fmla="*/ 13644 w 99306"/>
                  <a:gd name="connsiteY9" fmla="*/ 81739 h 222078"/>
                  <a:gd name="connsiteX10" fmla="*/ 23995 w 99306"/>
                  <a:gd name="connsiteY10" fmla="*/ 90113 h 222078"/>
                  <a:gd name="connsiteX11" fmla="*/ 34742 w 99306"/>
                  <a:gd name="connsiteY11" fmla="*/ 47652 h 222078"/>
                  <a:gd name="connsiteX12" fmla="*/ 36292 w 99306"/>
                  <a:gd name="connsiteY12" fmla="*/ 31069 h 222078"/>
                  <a:gd name="connsiteX13" fmla="*/ 35962 w 99306"/>
                  <a:gd name="connsiteY13" fmla="*/ 16927 h 222078"/>
                  <a:gd name="connsiteX14" fmla="*/ 40808 w 99306"/>
                  <a:gd name="connsiteY14" fmla="*/ 1861 h 222078"/>
                  <a:gd name="connsiteX15" fmla="*/ 48489 w 99306"/>
                  <a:gd name="connsiteY15" fmla="*/ 28630 h 222078"/>
                  <a:gd name="connsiteX16" fmla="*/ 50467 w 99306"/>
                  <a:gd name="connsiteY16" fmla="*/ 58003 h 222078"/>
                  <a:gd name="connsiteX17" fmla="*/ 58214 w 99306"/>
                  <a:gd name="connsiteY17" fmla="*/ 34828 h 222078"/>
                  <a:gd name="connsiteX18" fmla="*/ 59138 w 99306"/>
                  <a:gd name="connsiteY18" fmla="*/ 18377 h 222078"/>
                  <a:gd name="connsiteX19" fmla="*/ 64280 w 99306"/>
                  <a:gd name="connsiteY19" fmla="*/ 15 h 222078"/>
                  <a:gd name="connsiteX20" fmla="*/ 68698 w 99306"/>
                  <a:gd name="connsiteY20" fmla="*/ 16432 h 222078"/>
                  <a:gd name="connsiteX21" fmla="*/ 69225 w 99306"/>
                  <a:gd name="connsiteY21" fmla="*/ 32520 h 222078"/>
                  <a:gd name="connsiteX22" fmla="*/ 66852 w 99306"/>
                  <a:gd name="connsiteY22" fmla="*/ 61267 h 222078"/>
                  <a:gd name="connsiteX23" fmla="*/ 68962 w 99306"/>
                  <a:gd name="connsiteY23" fmla="*/ 65091 h 222078"/>
                  <a:gd name="connsiteX24" fmla="*/ 71994 w 99306"/>
                  <a:gd name="connsiteY24" fmla="*/ 49069 h 222078"/>
                  <a:gd name="connsiteX25" fmla="*/ 74829 w 99306"/>
                  <a:gd name="connsiteY25" fmla="*/ 33509 h 222078"/>
                  <a:gd name="connsiteX26" fmla="*/ 76874 w 99306"/>
                  <a:gd name="connsiteY26" fmla="*/ 16828 h 222078"/>
                  <a:gd name="connsiteX27" fmla="*/ 86071 w 99306"/>
                  <a:gd name="connsiteY27" fmla="*/ 19465 h 222078"/>
                  <a:gd name="connsiteX28" fmla="*/ 85643 w 99306"/>
                  <a:gd name="connsiteY28" fmla="*/ 33608 h 222078"/>
                  <a:gd name="connsiteX29" fmla="*/ 82214 w 99306"/>
                  <a:gd name="connsiteY29" fmla="*/ 70531 h 222078"/>
                  <a:gd name="connsiteX30" fmla="*/ 91280 w 99306"/>
                  <a:gd name="connsiteY30" fmla="*/ 39476 h 222078"/>
                  <a:gd name="connsiteX31" fmla="*/ 99291 w 99306"/>
                  <a:gd name="connsiteY31" fmla="*/ 40234 h 222078"/>
                  <a:gd name="connsiteX32" fmla="*/ 94082 w 99306"/>
                  <a:gd name="connsiteY32" fmla="*/ 76003 h 222078"/>
                  <a:gd name="connsiteX33" fmla="*/ 83467 w 99306"/>
                  <a:gd name="connsiteY33" fmla="*/ 112464 h 2220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99306" h="222078">
                    <a:moveTo>
                      <a:pt x="83467" y="112464"/>
                    </a:moveTo>
                    <a:cubicBezTo>
                      <a:pt x="75489" y="127233"/>
                      <a:pt x="62006" y="150376"/>
                      <a:pt x="62006" y="150376"/>
                    </a:cubicBezTo>
                    <a:cubicBezTo>
                      <a:pt x="60753" y="157365"/>
                      <a:pt x="55280" y="186474"/>
                      <a:pt x="48489" y="222078"/>
                    </a:cubicBezTo>
                    <a:lnTo>
                      <a:pt x="2468" y="187991"/>
                    </a:lnTo>
                    <a:cubicBezTo>
                      <a:pt x="2468" y="187991"/>
                      <a:pt x="18061" y="131123"/>
                      <a:pt x="16677" y="127035"/>
                    </a:cubicBezTo>
                    <a:cubicBezTo>
                      <a:pt x="15522" y="123574"/>
                      <a:pt x="11270" y="126409"/>
                      <a:pt x="1446" y="99706"/>
                    </a:cubicBezTo>
                    <a:cubicBezTo>
                      <a:pt x="-1389" y="91992"/>
                      <a:pt x="819" y="80157"/>
                      <a:pt x="819" y="80157"/>
                    </a:cubicBezTo>
                    <a:cubicBezTo>
                      <a:pt x="819" y="80157"/>
                      <a:pt x="3655" y="65586"/>
                      <a:pt x="7215" y="65091"/>
                    </a:cubicBezTo>
                    <a:cubicBezTo>
                      <a:pt x="10775" y="64597"/>
                      <a:pt x="13907" y="67695"/>
                      <a:pt x="14435" y="70498"/>
                    </a:cubicBezTo>
                    <a:cubicBezTo>
                      <a:pt x="14962" y="73267"/>
                      <a:pt x="13149" y="78970"/>
                      <a:pt x="13644" y="81739"/>
                    </a:cubicBezTo>
                    <a:cubicBezTo>
                      <a:pt x="14171" y="84508"/>
                      <a:pt x="20797" y="89453"/>
                      <a:pt x="23995" y="90113"/>
                    </a:cubicBezTo>
                    <a:cubicBezTo>
                      <a:pt x="27160" y="90772"/>
                      <a:pt x="34742" y="47652"/>
                      <a:pt x="34742" y="47652"/>
                    </a:cubicBezTo>
                    <a:cubicBezTo>
                      <a:pt x="34742" y="47652"/>
                      <a:pt x="36127" y="35223"/>
                      <a:pt x="36292" y="31069"/>
                    </a:cubicBezTo>
                    <a:cubicBezTo>
                      <a:pt x="36424" y="27542"/>
                      <a:pt x="35962" y="16927"/>
                      <a:pt x="35962" y="16927"/>
                    </a:cubicBezTo>
                    <a:cubicBezTo>
                      <a:pt x="35962" y="16927"/>
                      <a:pt x="36127" y="1795"/>
                      <a:pt x="40808" y="1861"/>
                    </a:cubicBezTo>
                    <a:cubicBezTo>
                      <a:pt x="43577" y="1894"/>
                      <a:pt x="47171" y="15180"/>
                      <a:pt x="48489" y="28630"/>
                    </a:cubicBezTo>
                    <a:cubicBezTo>
                      <a:pt x="49907" y="43102"/>
                      <a:pt x="49017" y="57805"/>
                      <a:pt x="50467" y="58003"/>
                    </a:cubicBezTo>
                    <a:cubicBezTo>
                      <a:pt x="53863" y="58432"/>
                      <a:pt x="58214" y="34828"/>
                      <a:pt x="58214" y="34828"/>
                    </a:cubicBezTo>
                    <a:cubicBezTo>
                      <a:pt x="58214" y="34828"/>
                      <a:pt x="57720" y="23355"/>
                      <a:pt x="59138" y="18377"/>
                    </a:cubicBezTo>
                    <a:cubicBezTo>
                      <a:pt x="57654" y="11421"/>
                      <a:pt x="58577" y="-480"/>
                      <a:pt x="64280" y="15"/>
                    </a:cubicBezTo>
                    <a:cubicBezTo>
                      <a:pt x="65335" y="114"/>
                      <a:pt x="68698" y="16432"/>
                      <a:pt x="68698" y="16432"/>
                    </a:cubicBezTo>
                    <a:cubicBezTo>
                      <a:pt x="68698" y="16432"/>
                      <a:pt x="68830" y="27344"/>
                      <a:pt x="69225" y="32520"/>
                    </a:cubicBezTo>
                    <a:cubicBezTo>
                      <a:pt x="69917" y="41652"/>
                      <a:pt x="66885" y="55003"/>
                      <a:pt x="66852" y="61267"/>
                    </a:cubicBezTo>
                    <a:cubicBezTo>
                      <a:pt x="66852" y="66443"/>
                      <a:pt x="68500" y="64761"/>
                      <a:pt x="68962" y="65091"/>
                    </a:cubicBezTo>
                    <a:cubicBezTo>
                      <a:pt x="69324" y="65355"/>
                      <a:pt x="70379" y="58465"/>
                      <a:pt x="71994" y="49069"/>
                    </a:cubicBezTo>
                    <a:cubicBezTo>
                      <a:pt x="72818" y="44322"/>
                      <a:pt x="74731" y="39113"/>
                      <a:pt x="74829" y="33509"/>
                    </a:cubicBezTo>
                    <a:cubicBezTo>
                      <a:pt x="74928" y="28300"/>
                      <a:pt x="76082" y="21114"/>
                      <a:pt x="76874" y="16828"/>
                    </a:cubicBezTo>
                    <a:cubicBezTo>
                      <a:pt x="79148" y="4630"/>
                      <a:pt x="86335" y="7828"/>
                      <a:pt x="86071" y="19465"/>
                    </a:cubicBezTo>
                    <a:cubicBezTo>
                      <a:pt x="85972" y="23883"/>
                      <a:pt x="85807" y="28729"/>
                      <a:pt x="85643" y="33608"/>
                    </a:cubicBezTo>
                    <a:cubicBezTo>
                      <a:pt x="84983" y="52630"/>
                      <a:pt x="80335" y="69871"/>
                      <a:pt x="82214" y="70531"/>
                    </a:cubicBezTo>
                    <a:cubicBezTo>
                      <a:pt x="84687" y="71388"/>
                      <a:pt x="91280" y="39476"/>
                      <a:pt x="91280" y="39476"/>
                    </a:cubicBezTo>
                    <a:cubicBezTo>
                      <a:pt x="91280" y="39476"/>
                      <a:pt x="99719" y="23059"/>
                      <a:pt x="99291" y="40234"/>
                    </a:cubicBezTo>
                    <a:cubicBezTo>
                      <a:pt x="98796" y="60146"/>
                      <a:pt x="94313" y="75344"/>
                      <a:pt x="94082" y="76003"/>
                    </a:cubicBezTo>
                    <a:cubicBezTo>
                      <a:pt x="92467" y="80421"/>
                      <a:pt x="91478" y="97662"/>
                      <a:pt x="83467" y="112464"/>
                    </a:cubicBezTo>
                    <a:close/>
                  </a:path>
                </a:pathLst>
              </a:custGeom>
              <a:solidFill>
                <a:srgbClr val="F8A492"/>
              </a:solidFill>
              <a:ln w="32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8482993E-3617-6EEE-DDCA-71CF3A18AB3A}"/>
                  </a:ext>
                </a:extLst>
              </p:cNvPr>
              <p:cNvSpPr/>
              <p:nvPr/>
            </p:nvSpPr>
            <p:spPr>
              <a:xfrm>
                <a:off x="5556437" y="1425576"/>
                <a:ext cx="316050" cy="534391"/>
              </a:xfrm>
              <a:custGeom>
                <a:avLst/>
                <a:gdLst>
                  <a:gd name="connsiteX0" fmla="*/ 316051 w 316050"/>
                  <a:gd name="connsiteY0" fmla="*/ 12923 h 534391"/>
                  <a:gd name="connsiteX1" fmla="*/ 257403 w 316050"/>
                  <a:gd name="connsiteY1" fmla="*/ 0 h 534391"/>
                  <a:gd name="connsiteX2" fmla="*/ 144460 w 316050"/>
                  <a:gd name="connsiteY2" fmla="*/ 257469 h 534391"/>
                  <a:gd name="connsiteX3" fmla="*/ 0 w 316050"/>
                  <a:gd name="connsiteY3" fmla="*/ 414259 h 534391"/>
                  <a:gd name="connsiteX4" fmla="*/ 76318 w 316050"/>
                  <a:gd name="connsiteY4" fmla="*/ 529906 h 534391"/>
                  <a:gd name="connsiteX5" fmla="*/ 244415 w 316050"/>
                  <a:gd name="connsiteY5" fmla="*/ 305403 h 534391"/>
                  <a:gd name="connsiteX6" fmla="*/ 316051 w 316050"/>
                  <a:gd name="connsiteY6" fmla="*/ 12923 h 5343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16050" h="534391">
                    <a:moveTo>
                      <a:pt x="316051" y="12923"/>
                    </a:moveTo>
                    <a:cubicBezTo>
                      <a:pt x="303985" y="7879"/>
                      <a:pt x="277183" y="2077"/>
                      <a:pt x="257403" y="0"/>
                    </a:cubicBezTo>
                    <a:lnTo>
                      <a:pt x="144460" y="257469"/>
                    </a:lnTo>
                    <a:cubicBezTo>
                      <a:pt x="144460" y="257469"/>
                      <a:pt x="63823" y="378754"/>
                      <a:pt x="0" y="414259"/>
                    </a:cubicBezTo>
                    <a:cubicBezTo>
                      <a:pt x="66790" y="450753"/>
                      <a:pt x="49549" y="557433"/>
                      <a:pt x="76318" y="529906"/>
                    </a:cubicBezTo>
                    <a:cubicBezTo>
                      <a:pt x="143569" y="460775"/>
                      <a:pt x="235118" y="326633"/>
                      <a:pt x="244415" y="305403"/>
                    </a:cubicBezTo>
                    <a:cubicBezTo>
                      <a:pt x="252491" y="287040"/>
                      <a:pt x="314897" y="20274"/>
                      <a:pt x="316051" y="12923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32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BE3A5235-3BC4-015B-FD41-9CE8130CD7C8}"/>
                  </a:ext>
                </a:extLst>
              </p:cNvPr>
              <p:cNvSpPr/>
              <p:nvPr/>
            </p:nvSpPr>
            <p:spPr>
              <a:xfrm>
                <a:off x="5159017" y="3179235"/>
                <a:ext cx="138546" cy="225106"/>
              </a:xfrm>
              <a:custGeom>
                <a:avLst/>
                <a:gdLst>
                  <a:gd name="connsiteX0" fmla="*/ 123468 w 138546"/>
                  <a:gd name="connsiteY0" fmla="*/ 63494 h 225106"/>
                  <a:gd name="connsiteX1" fmla="*/ 99764 w 138546"/>
                  <a:gd name="connsiteY1" fmla="*/ 94482 h 225106"/>
                  <a:gd name="connsiteX2" fmla="*/ 107182 w 138546"/>
                  <a:gd name="connsiteY2" fmla="*/ 200272 h 225106"/>
                  <a:gd name="connsiteX3" fmla="*/ 135500 w 138546"/>
                  <a:gd name="connsiteY3" fmla="*/ 223843 h 225106"/>
                  <a:gd name="connsiteX4" fmla="*/ 40721 w 138546"/>
                  <a:gd name="connsiteY4" fmla="*/ 224272 h 225106"/>
                  <a:gd name="connsiteX5" fmla="*/ 15732 w 138546"/>
                  <a:gd name="connsiteY5" fmla="*/ 134702 h 225106"/>
                  <a:gd name="connsiteX6" fmla="*/ 1161 w 138546"/>
                  <a:gd name="connsiteY6" fmla="*/ 66922 h 225106"/>
                  <a:gd name="connsiteX7" fmla="*/ 33238 w 138546"/>
                  <a:gd name="connsiteY7" fmla="*/ 37945 h 225106"/>
                  <a:gd name="connsiteX8" fmla="*/ 68776 w 138546"/>
                  <a:gd name="connsiteY8" fmla="*/ 0 h 225106"/>
                  <a:gd name="connsiteX9" fmla="*/ 123468 w 138546"/>
                  <a:gd name="connsiteY9" fmla="*/ 63494 h 225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8546" h="225106">
                    <a:moveTo>
                      <a:pt x="123468" y="63494"/>
                    </a:moveTo>
                    <a:cubicBezTo>
                      <a:pt x="123468" y="63494"/>
                      <a:pt x="100292" y="86175"/>
                      <a:pt x="99764" y="94482"/>
                    </a:cubicBezTo>
                    <a:cubicBezTo>
                      <a:pt x="99237" y="102790"/>
                      <a:pt x="97720" y="191965"/>
                      <a:pt x="107182" y="200272"/>
                    </a:cubicBezTo>
                    <a:cubicBezTo>
                      <a:pt x="116643" y="208580"/>
                      <a:pt x="148423" y="223250"/>
                      <a:pt x="135500" y="223843"/>
                    </a:cubicBezTo>
                    <a:cubicBezTo>
                      <a:pt x="126237" y="224272"/>
                      <a:pt x="75171" y="226184"/>
                      <a:pt x="40721" y="224272"/>
                    </a:cubicBezTo>
                    <a:cubicBezTo>
                      <a:pt x="30666" y="223711"/>
                      <a:pt x="19721" y="146537"/>
                      <a:pt x="15732" y="134702"/>
                    </a:cubicBezTo>
                    <a:cubicBezTo>
                      <a:pt x="9963" y="117526"/>
                      <a:pt x="-4113" y="78889"/>
                      <a:pt x="1161" y="66922"/>
                    </a:cubicBezTo>
                    <a:cubicBezTo>
                      <a:pt x="3733" y="61087"/>
                      <a:pt x="15963" y="49120"/>
                      <a:pt x="33238" y="37945"/>
                    </a:cubicBezTo>
                    <a:cubicBezTo>
                      <a:pt x="51402" y="26176"/>
                      <a:pt x="68776" y="0"/>
                      <a:pt x="68776" y="0"/>
                    </a:cubicBezTo>
                    <a:lnTo>
                      <a:pt x="123468" y="63494"/>
                    </a:lnTo>
                    <a:close/>
                  </a:path>
                </a:pathLst>
              </a:custGeom>
              <a:solidFill>
                <a:srgbClr val="F48C7F"/>
              </a:solidFill>
              <a:ln w="32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B25C8C9A-25CD-5870-9D43-D7D883868C3D}"/>
                  </a:ext>
                </a:extLst>
              </p:cNvPr>
              <p:cNvSpPr/>
              <p:nvPr/>
            </p:nvSpPr>
            <p:spPr>
              <a:xfrm>
                <a:off x="5497262" y="3294289"/>
                <a:ext cx="115581" cy="110237"/>
              </a:xfrm>
              <a:custGeom>
                <a:avLst/>
                <a:gdLst>
                  <a:gd name="connsiteX0" fmla="*/ 28385 w 115581"/>
                  <a:gd name="connsiteY0" fmla="*/ 1253 h 110237"/>
                  <a:gd name="connsiteX1" fmla="*/ 7615 w 115581"/>
                  <a:gd name="connsiteY1" fmla="*/ 60164 h 110237"/>
                  <a:gd name="connsiteX2" fmla="*/ 0 w 115581"/>
                  <a:gd name="connsiteY2" fmla="*/ 100944 h 110237"/>
                  <a:gd name="connsiteX3" fmla="*/ 110900 w 115581"/>
                  <a:gd name="connsiteY3" fmla="*/ 59867 h 110237"/>
                  <a:gd name="connsiteX4" fmla="*/ 97944 w 115581"/>
                  <a:gd name="connsiteY4" fmla="*/ 37582 h 110237"/>
                  <a:gd name="connsiteX5" fmla="*/ 109977 w 115581"/>
                  <a:gd name="connsiteY5" fmla="*/ 0 h 110237"/>
                  <a:gd name="connsiteX6" fmla="*/ 28385 w 115581"/>
                  <a:gd name="connsiteY6" fmla="*/ 1253 h 110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5581" h="110237">
                    <a:moveTo>
                      <a:pt x="28385" y="1253"/>
                    </a:moveTo>
                    <a:cubicBezTo>
                      <a:pt x="28385" y="1253"/>
                      <a:pt x="7648" y="59999"/>
                      <a:pt x="7615" y="60164"/>
                    </a:cubicBezTo>
                    <a:cubicBezTo>
                      <a:pt x="6066" y="69461"/>
                      <a:pt x="0" y="92471"/>
                      <a:pt x="0" y="100944"/>
                    </a:cubicBezTo>
                    <a:cubicBezTo>
                      <a:pt x="0" y="132724"/>
                      <a:pt x="142944" y="73944"/>
                      <a:pt x="110900" y="59867"/>
                    </a:cubicBezTo>
                    <a:cubicBezTo>
                      <a:pt x="107999" y="58582"/>
                      <a:pt x="98900" y="48395"/>
                      <a:pt x="97944" y="37582"/>
                    </a:cubicBezTo>
                    <a:cubicBezTo>
                      <a:pt x="96460" y="20901"/>
                      <a:pt x="109977" y="0"/>
                      <a:pt x="109977" y="0"/>
                    </a:cubicBezTo>
                    <a:lnTo>
                      <a:pt x="28385" y="1253"/>
                    </a:lnTo>
                    <a:close/>
                  </a:path>
                </a:pathLst>
              </a:custGeom>
              <a:solidFill>
                <a:srgbClr val="F7A491"/>
              </a:solidFill>
              <a:ln w="32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82" name="图形 70">
                <a:extLst>
                  <a:ext uri="{FF2B5EF4-FFF2-40B4-BE49-F238E27FC236}">
                    <a16:creationId xmlns:a16="http://schemas.microsoft.com/office/drawing/2014/main" id="{E6C1467A-5A22-8A3B-AA8B-0A3DB80F7CB5}"/>
                  </a:ext>
                </a:extLst>
              </p:cNvPr>
              <p:cNvGrpSpPr/>
              <p:nvPr/>
            </p:nvGrpSpPr>
            <p:grpSpPr>
              <a:xfrm>
                <a:off x="5203299" y="2201478"/>
                <a:ext cx="585082" cy="1118788"/>
                <a:chOff x="5203299" y="2201478"/>
                <a:chExt cx="585082" cy="1118788"/>
              </a:xfrm>
            </p:grpSpPr>
            <p:sp>
              <p:nvSpPr>
                <p:cNvPr id="83" name="任意多边形: 形状 82">
                  <a:extLst>
                    <a:ext uri="{FF2B5EF4-FFF2-40B4-BE49-F238E27FC236}">
                      <a16:creationId xmlns:a16="http://schemas.microsoft.com/office/drawing/2014/main" id="{E7AC1FA4-B2BD-620B-E410-124E88FD72E5}"/>
                    </a:ext>
                  </a:extLst>
                </p:cNvPr>
                <p:cNvSpPr/>
                <p:nvPr/>
              </p:nvSpPr>
              <p:spPr>
                <a:xfrm>
                  <a:off x="5512888" y="2201478"/>
                  <a:ext cx="275493" cy="1118788"/>
                </a:xfrm>
                <a:custGeom>
                  <a:avLst/>
                  <a:gdLst>
                    <a:gd name="connsiteX0" fmla="*/ 236997 w 275493"/>
                    <a:gd name="connsiteY0" fmla="*/ 0 h 1118788"/>
                    <a:gd name="connsiteX1" fmla="*/ 247415 w 275493"/>
                    <a:gd name="connsiteY1" fmla="*/ 106878 h 1118788"/>
                    <a:gd name="connsiteX2" fmla="*/ 274678 w 275493"/>
                    <a:gd name="connsiteY2" fmla="*/ 642091 h 1118788"/>
                    <a:gd name="connsiteX3" fmla="*/ 90889 w 275493"/>
                    <a:gd name="connsiteY3" fmla="*/ 1118788 h 1118788"/>
                    <a:gd name="connsiteX4" fmla="*/ 0 w 275493"/>
                    <a:gd name="connsiteY4" fmla="*/ 1107909 h 1118788"/>
                    <a:gd name="connsiteX5" fmla="*/ 118416 w 275493"/>
                    <a:gd name="connsiteY5" fmla="*/ 630718 h 1118788"/>
                    <a:gd name="connsiteX6" fmla="*/ 74834 w 275493"/>
                    <a:gd name="connsiteY6" fmla="*/ 438654 h 1118788"/>
                    <a:gd name="connsiteX7" fmla="*/ 13154 w 275493"/>
                    <a:gd name="connsiteY7" fmla="*/ 58977 h 1118788"/>
                    <a:gd name="connsiteX8" fmla="*/ 236997 w 275493"/>
                    <a:gd name="connsiteY8" fmla="*/ 0 h 1118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75493" h="1118788">
                      <a:moveTo>
                        <a:pt x="236997" y="0"/>
                      </a:moveTo>
                      <a:cubicBezTo>
                        <a:pt x="236997" y="0"/>
                        <a:pt x="247415" y="105328"/>
                        <a:pt x="247415" y="106878"/>
                      </a:cubicBezTo>
                      <a:cubicBezTo>
                        <a:pt x="247415" y="277249"/>
                        <a:pt x="281106" y="610047"/>
                        <a:pt x="274678" y="642091"/>
                      </a:cubicBezTo>
                      <a:cubicBezTo>
                        <a:pt x="259052" y="720222"/>
                        <a:pt x="90889" y="1118788"/>
                        <a:pt x="90889" y="1118788"/>
                      </a:cubicBezTo>
                      <a:lnTo>
                        <a:pt x="0" y="1107909"/>
                      </a:lnTo>
                      <a:lnTo>
                        <a:pt x="118416" y="630718"/>
                      </a:lnTo>
                      <a:lnTo>
                        <a:pt x="74834" y="438654"/>
                      </a:lnTo>
                      <a:lnTo>
                        <a:pt x="13154" y="58977"/>
                      </a:lnTo>
                      <a:lnTo>
                        <a:pt x="236997" y="0"/>
                      </a:lnTo>
                      <a:close/>
                    </a:path>
                  </a:pathLst>
                </a:custGeom>
                <a:solidFill>
                  <a:schemeClr val="tx2">
                    <a:lumMod val="75000"/>
                  </a:schemeClr>
                </a:solidFill>
                <a:ln w="329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4" name="任意多边形: 形状 83">
                  <a:extLst>
                    <a:ext uri="{FF2B5EF4-FFF2-40B4-BE49-F238E27FC236}">
                      <a16:creationId xmlns:a16="http://schemas.microsoft.com/office/drawing/2014/main" id="{733CDE5C-DA7F-E8E8-0686-18CDF68E2DF4}"/>
                    </a:ext>
                  </a:extLst>
                </p:cNvPr>
                <p:cNvSpPr/>
                <p:nvPr/>
              </p:nvSpPr>
              <p:spPr>
                <a:xfrm>
                  <a:off x="5203299" y="2216511"/>
                  <a:ext cx="520378" cy="1056942"/>
                </a:xfrm>
                <a:custGeom>
                  <a:avLst/>
                  <a:gdLst>
                    <a:gd name="connsiteX0" fmla="*/ 241580 w 520378"/>
                    <a:gd name="connsiteY0" fmla="*/ 78131 h 1056942"/>
                    <a:gd name="connsiteX1" fmla="*/ 224338 w 520378"/>
                    <a:gd name="connsiteY1" fmla="*/ 177954 h 1056942"/>
                    <a:gd name="connsiteX2" fmla="*/ 177690 w 520378"/>
                    <a:gd name="connsiteY2" fmla="*/ 588784 h 1056942"/>
                    <a:gd name="connsiteX3" fmla="*/ 0 w 520378"/>
                    <a:gd name="connsiteY3" fmla="*/ 990317 h 1056942"/>
                    <a:gd name="connsiteX4" fmla="*/ 61878 w 520378"/>
                    <a:gd name="connsiteY4" fmla="*/ 1056943 h 1056942"/>
                    <a:gd name="connsiteX5" fmla="*/ 344699 w 520378"/>
                    <a:gd name="connsiteY5" fmla="*/ 644695 h 1056942"/>
                    <a:gd name="connsiteX6" fmla="*/ 520378 w 520378"/>
                    <a:gd name="connsiteY6" fmla="*/ 117196 h 1056942"/>
                    <a:gd name="connsiteX7" fmla="*/ 514213 w 520378"/>
                    <a:gd name="connsiteY7" fmla="*/ 0 h 1056942"/>
                    <a:gd name="connsiteX8" fmla="*/ 241580 w 520378"/>
                    <a:gd name="connsiteY8" fmla="*/ 78131 h 10569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20378" h="1056942">
                      <a:moveTo>
                        <a:pt x="241580" y="78131"/>
                      </a:moveTo>
                      <a:lnTo>
                        <a:pt x="224338" y="177954"/>
                      </a:lnTo>
                      <a:lnTo>
                        <a:pt x="177690" y="588784"/>
                      </a:lnTo>
                      <a:lnTo>
                        <a:pt x="0" y="990317"/>
                      </a:lnTo>
                      <a:cubicBezTo>
                        <a:pt x="0" y="990317"/>
                        <a:pt x="24989" y="1048734"/>
                        <a:pt x="61878" y="1056943"/>
                      </a:cubicBezTo>
                      <a:lnTo>
                        <a:pt x="344699" y="644695"/>
                      </a:lnTo>
                      <a:lnTo>
                        <a:pt x="520378" y="117196"/>
                      </a:lnTo>
                      <a:lnTo>
                        <a:pt x="514213" y="0"/>
                      </a:lnTo>
                      <a:lnTo>
                        <a:pt x="241580" y="78131"/>
                      </a:lnTo>
                      <a:close/>
                    </a:path>
                  </a:pathLst>
                </a:custGeom>
                <a:solidFill>
                  <a:schemeClr val="tx2">
                    <a:lumMod val="75000"/>
                  </a:schemeClr>
                </a:solidFill>
                <a:ln w="329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5901FAA4-045C-1A19-A304-3A4F92C4325B}"/>
                  </a:ext>
                </a:extLst>
              </p:cNvPr>
              <p:cNvSpPr/>
              <p:nvPr/>
            </p:nvSpPr>
            <p:spPr>
              <a:xfrm>
                <a:off x="5147465" y="3216619"/>
                <a:ext cx="158337" cy="189063"/>
              </a:xfrm>
              <a:custGeom>
                <a:avLst/>
                <a:gdLst>
                  <a:gd name="connsiteX0" fmla="*/ 45911 w 158337"/>
                  <a:gd name="connsiteY0" fmla="*/ 0 h 189063"/>
                  <a:gd name="connsiteX1" fmla="*/ 120218 w 158337"/>
                  <a:gd name="connsiteY1" fmla="*/ 158108 h 189063"/>
                  <a:gd name="connsiteX2" fmla="*/ 157437 w 158337"/>
                  <a:gd name="connsiteY2" fmla="*/ 176767 h 189063"/>
                  <a:gd name="connsiteX3" fmla="*/ 158097 w 158337"/>
                  <a:gd name="connsiteY3" fmla="*/ 189064 h 189063"/>
                  <a:gd name="connsiteX4" fmla="*/ 46768 w 158337"/>
                  <a:gd name="connsiteY4" fmla="*/ 189064 h 189063"/>
                  <a:gd name="connsiteX5" fmla="*/ 26461 w 158337"/>
                  <a:gd name="connsiteY5" fmla="*/ 96559 h 189063"/>
                  <a:gd name="connsiteX6" fmla="*/ 252 w 158337"/>
                  <a:gd name="connsiteY6" fmla="*/ 18758 h 189063"/>
                  <a:gd name="connsiteX7" fmla="*/ 45911 w 158337"/>
                  <a:gd name="connsiteY7" fmla="*/ 0 h 1890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8337" h="189063">
                    <a:moveTo>
                      <a:pt x="45911" y="0"/>
                    </a:moveTo>
                    <a:cubicBezTo>
                      <a:pt x="45911" y="0"/>
                      <a:pt x="99317" y="150822"/>
                      <a:pt x="120218" y="158108"/>
                    </a:cubicBezTo>
                    <a:cubicBezTo>
                      <a:pt x="125756" y="160053"/>
                      <a:pt x="152393" y="164932"/>
                      <a:pt x="157437" y="176767"/>
                    </a:cubicBezTo>
                    <a:cubicBezTo>
                      <a:pt x="158954" y="180327"/>
                      <a:pt x="158097" y="189064"/>
                      <a:pt x="158097" y="189064"/>
                    </a:cubicBezTo>
                    <a:lnTo>
                      <a:pt x="46768" y="189064"/>
                    </a:lnTo>
                    <a:cubicBezTo>
                      <a:pt x="46768" y="189064"/>
                      <a:pt x="31999" y="125768"/>
                      <a:pt x="26461" y="96559"/>
                    </a:cubicBezTo>
                    <a:cubicBezTo>
                      <a:pt x="26461" y="96559"/>
                      <a:pt x="-3011" y="25219"/>
                      <a:pt x="252" y="18758"/>
                    </a:cubicBezTo>
                    <a:cubicBezTo>
                      <a:pt x="3549" y="12263"/>
                      <a:pt x="45911" y="0"/>
                      <a:pt x="45911" y="0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32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9CF1C23E-298C-56CA-645B-6A4769674474}"/>
                  </a:ext>
                </a:extLst>
              </p:cNvPr>
              <p:cNvSpPr/>
              <p:nvPr/>
            </p:nvSpPr>
            <p:spPr>
              <a:xfrm>
                <a:off x="5489152" y="3353826"/>
                <a:ext cx="234476" cy="51856"/>
              </a:xfrm>
              <a:custGeom>
                <a:avLst/>
                <a:gdLst>
                  <a:gd name="connsiteX0" fmla="*/ 0 w 234476"/>
                  <a:gd name="connsiteY0" fmla="*/ 51856 h 51856"/>
                  <a:gd name="connsiteX1" fmla="*/ 16384 w 234476"/>
                  <a:gd name="connsiteY1" fmla="*/ 0 h 51856"/>
                  <a:gd name="connsiteX2" fmla="*/ 67944 w 234476"/>
                  <a:gd name="connsiteY2" fmla="*/ 12165 h 51856"/>
                  <a:gd name="connsiteX3" fmla="*/ 118680 w 234476"/>
                  <a:gd name="connsiteY3" fmla="*/ 0 h 51856"/>
                  <a:gd name="connsiteX4" fmla="*/ 233272 w 234476"/>
                  <a:gd name="connsiteY4" fmla="*/ 51856 h 51856"/>
                  <a:gd name="connsiteX5" fmla="*/ 233272 w 234476"/>
                  <a:gd name="connsiteY5" fmla="*/ 51856 h 51856"/>
                  <a:gd name="connsiteX6" fmla="*/ 0 w 234476"/>
                  <a:gd name="connsiteY6" fmla="*/ 51856 h 518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4476" h="51856">
                    <a:moveTo>
                      <a:pt x="0" y="51856"/>
                    </a:moveTo>
                    <a:lnTo>
                      <a:pt x="16384" y="0"/>
                    </a:lnTo>
                    <a:cubicBezTo>
                      <a:pt x="16384" y="0"/>
                      <a:pt x="50769" y="14571"/>
                      <a:pt x="67944" y="12165"/>
                    </a:cubicBezTo>
                    <a:cubicBezTo>
                      <a:pt x="85120" y="9725"/>
                      <a:pt x="118680" y="0"/>
                      <a:pt x="118680" y="0"/>
                    </a:cubicBezTo>
                    <a:cubicBezTo>
                      <a:pt x="187284" y="22648"/>
                      <a:pt x="243491" y="33626"/>
                      <a:pt x="233272" y="51856"/>
                    </a:cubicBezTo>
                    <a:lnTo>
                      <a:pt x="233272" y="51856"/>
                    </a:lnTo>
                    <a:lnTo>
                      <a:pt x="0" y="51856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32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23EDD8B9-BAE3-76A6-94EB-A390B74BF0F7}"/>
                  </a:ext>
                </a:extLst>
              </p:cNvPr>
              <p:cNvSpPr/>
              <p:nvPr/>
            </p:nvSpPr>
            <p:spPr>
              <a:xfrm>
                <a:off x="5050956" y="1251709"/>
                <a:ext cx="110314" cy="263205"/>
              </a:xfrm>
              <a:custGeom>
                <a:avLst/>
                <a:gdLst>
                  <a:gd name="connsiteX0" fmla="*/ 8081 w 110314"/>
                  <a:gd name="connsiteY0" fmla="*/ 128900 h 263205"/>
                  <a:gd name="connsiteX1" fmla="*/ 27168 w 110314"/>
                  <a:gd name="connsiteY1" fmla="*/ 176866 h 263205"/>
                  <a:gd name="connsiteX2" fmla="*/ 31454 w 110314"/>
                  <a:gd name="connsiteY2" fmla="*/ 263206 h 263205"/>
                  <a:gd name="connsiteX3" fmla="*/ 90959 w 110314"/>
                  <a:gd name="connsiteY3" fmla="*/ 230602 h 263205"/>
                  <a:gd name="connsiteX4" fmla="*/ 84101 w 110314"/>
                  <a:gd name="connsiteY4" fmla="*/ 156756 h 263205"/>
                  <a:gd name="connsiteX5" fmla="*/ 106387 w 110314"/>
                  <a:gd name="connsiteY5" fmla="*/ 127119 h 263205"/>
                  <a:gd name="connsiteX6" fmla="*/ 110277 w 110314"/>
                  <a:gd name="connsiteY6" fmla="*/ 104241 h 263205"/>
                  <a:gd name="connsiteX7" fmla="*/ 105200 w 110314"/>
                  <a:gd name="connsiteY7" fmla="*/ 85549 h 263205"/>
                  <a:gd name="connsiteX8" fmla="*/ 95871 w 110314"/>
                  <a:gd name="connsiteY8" fmla="*/ 90724 h 263205"/>
                  <a:gd name="connsiteX9" fmla="*/ 94981 w 110314"/>
                  <a:gd name="connsiteY9" fmla="*/ 104043 h 263205"/>
                  <a:gd name="connsiteX10" fmla="*/ 81497 w 110314"/>
                  <a:gd name="connsiteY10" fmla="*/ 112219 h 263205"/>
                  <a:gd name="connsiteX11" fmla="*/ 75728 w 110314"/>
                  <a:gd name="connsiteY11" fmla="*/ 60659 h 263205"/>
                  <a:gd name="connsiteX12" fmla="*/ 76585 w 110314"/>
                  <a:gd name="connsiteY12" fmla="*/ 40945 h 263205"/>
                  <a:gd name="connsiteX13" fmla="*/ 79255 w 110314"/>
                  <a:gd name="connsiteY13" fmla="*/ 24428 h 263205"/>
                  <a:gd name="connsiteX14" fmla="*/ 75992 w 110314"/>
                  <a:gd name="connsiteY14" fmla="*/ 5967 h 263205"/>
                  <a:gd name="connsiteX15" fmla="*/ 62673 w 110314"/>
                  <a:gd name="connsiteY15" fmla="*/ 36132 h 263205"/>
                  <a:gd name="connsiteX16" fmla="*/ 55618 w 110314"/>
                  <a:gd name="connsiteY16" fmla="*/ 70285 h 263205"/>
                  <a:gd name="connsiteX17" fmla="*/ 50278 w 110314"/>
                  <a:gd name="connsiteY17" fmla="*/ 41835 h 263205"/>
                  <a:gd name="connsiteX18" fmla="*/ 51860 w 110314"/>
                  <a:gd name="connsiteY18" fmla="*/ 22385 h 263205"/>
                  <a:gd name="connsiteX19" fmla="*/ 48794 w 110314"/>
                  <a:gd name="connsiteY19" fmla="*/ 0 h 263205"/>
                  <a:gd name="connsiteX20" fmla="*/ 40948 w 110314"/>
                  <a:gd name="connsiteY20" fmla="*/ 18560 h 263205"/>
                  <a:gd name="connsiteX21" fmla="*/ 37718 w 110314"/>
                  <a:gd name="connsiteY21" fmla="*/ 37351 h 263205"/>
                  <a:gd name="connsiteX22" fmla="*/ 35871 w 110314"/>
                  <a:gd name="connsiteY22" fmla="*/ 71472 h 263205"/>
                  <a:gd name="connsiteX23" fmla="*/ 32773 w 110314"/>
                  <a:gd name="connsiteY23" fmla="*/ 75626 h 263205"/>
                  <a:gd name="connsiteX24" fmla="*/ 31783 w 110314"/>
                  <a:gd name="connsiteY24" fmla="*/ 56307 h 263205"/>
                  <a:gd name="connsiteX25" fmla="*/ 30959 w 110314"/>
                  <a:gd name="connsiteY25" fmla="*/ 37582 h 263205"/>
                  <a:gd name="connsiteX26" fmla="*/ 31256 w 110314"/>
                  <a:gd name="connsiteY26" fmla="*/ 17670 h 263205"/>
                  <a:gd name="connsiteX27" fmla="*/ 20014 w 110314"/>
                  <a:gd name="connsiteY27" fmla="*/ 19286 h 263205"/>
                  <a:gd name="connsiteX28" fmla="*/ 18234 w 110314"/>
                  <a:gd name="connsiteY28" fmla="*/ 35967 h 263205"/>
                  <a:gd name="connsiteX29" fmla="*/ 16289 w 110314"/>
                  <a:gd name="connsiteY29" fmla="*/ 79845 h 263205"/>
                  <a:gd name="connsiteX30" fmla="*/ 10652 w 110314"/>
                  <a:gd name="connsiteY30" fmla="*/ 41934 h 263205"/>
                  <a:gd name="connsiteX31" fmla="*/ 1125 w 110314"/>
                  <a:gd name="connsiteY31" fmla="*/ 41538 h 263205"/>
                  <a:gd name="connsiteX32" fmla="*/ 1487 w 110314"/>
                  <a:gd name="connsiteY32" fmla="*/ 84362 h 263205"/>
                  <a:gd name="connsiteX33" fmla="*/ 8081 w 110314"/>
                  <a:gd name="connsiteY33" fmla="*/ 128900 h 263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110314" h="263205">
                    <a:moveTo>
                      <a:pt x="8081" y="128900"/>
                    </a:moveTo>
                    <a:cubicBezTo>
                      <a:pt x="15069" y="147526"/>
                      <a:pt x="27168" y="176866"/>
                      <a:pt x="27168" y="176866"/>
                    </a:cubicBezTo>
                    <a:cubicBezTo>
                      <a:pt x="27498" y="185306"/>
                      <a:pt x="29245" y="220316"/>
                      <a:pt x="31454" y="263206"/>
                    </a:cubicBezTo>
                    <a:lnTo>
                      <a:pt x="90959" y="230602"/>
                    </a:lnTo>
                    <a:cubicBezTo>
                      <a:pt x="90959" y="230602"/>
                      <a:pt x="81827" y="161339"/>
                      <a:pt x="84101" y="156756"/>
                    </a:cubicBezTo>
                    <a:cubicBezTo>
                      <a:pt x="86014" y="152866"/>
                      <a:pt x="90530" y="156888"/>
                      <a:pt x="106387" y="127119"/>
                    </a:cubicBezTo>
                    <a:cubicBezTo>
                      <a:pt x="110969" y="118515"/>
                      <a:pt x="110277" y="104241"/>
                      <a:pt x="110277" y="104241"/>
                    </a:cubicBezTo>
                    <a:cubicBezTo>
                      <a:pt x="110277" y="104241"/>
                      <a:pt x="109321" y="86669"/>
                      <a:pt x="105200" y="85549"/>
                    </a:cubicBezTo>
                    <a:cubicBezTo>
                      <a:pt x="101079" y="84395"/>
                      <a:pt x="96925" y="87527"/>
                      <a:pt x="95871" y="90724"/>
                    </a:cubicBezTo>
                    <a:cubicBezTo>
                      <a:pt x="94816" y="93922"/>
                      <a:pt x="96035" y="100878"/>
                      <a:pt x="94981" y="104043"/>
                    </a:cubicBezTo>
                    <a:cubicBezTo>
                      <a:pt x="93926" y="107208"/>
                      <a:pt x="85321" y="111955"/>
                      <a:pt x="81497" y="112219"/>
                    </a:cubicBezTo>
                    <a:cubicBezTo>
                      <a:pt x="77673" y="112482"/>
                      <a:pt x="75728" y="60659"/>
                      <a:pt x="75728" y="60659"/>
                    </a:cubicBezTo>
                    <a:cubicBezTo>
                      <a:pt x="75728" y="60659"/>
                      <a:pt x="76091" y="45857"/>
                      <a:pt x="76585" y="40945"/>
                    </a:cubicBezTo>
                    <a:cubicBezTo>
                      <a:pt x="77014" y="36758"/>
                      <a:pt x="79255" y="24428"/>
                      <a:pt x="79255" y="24428"/>
                    </a:cubicBezTo>
                    <a:cubicBezTo>
                      <a:pt x="79255" y="24428"/>
                      <a:pt x="81497" y="6626"/>
                      <a:pt x="75992" y="5967"/>
                    </a:cubicBezTo>
                    <a:cubicBezTo>
                      <a:pt x="72728" y="5572"/>
                      <a:pt x="66365" y="20571"/>
                      <a:pt x="62673" y="36132"/>
                    </a:cubicBezTo>
                    <a:cubicBezTo>
                      <a:pt x="58651" y="52879"/>
                      <a:pt x="57365" y="70318"/>
                      <a:pt x="55618" y="70285"/>
                    </a:cubicBezTo>
                    <a:cubicBezTo>
                      <a:pt x="51563" y="70219"/>
                      <a:pt x="50278" y="41835"/>
                      <a:pt x="50278" y="41835"/>
                    </a:cubicBezTo>
                    <a:cubicBezTo>
                      <a:pt x="50278" y="41835"/>
                      <a:pt x="52684" y="28450"/>
                      <a:pt x="51860" y="22385"/>
                    </a:cubicBezTo>
                    <a:cubicBezTo>
                      <a:pt x="54728" y="14473"/>
                      <a:pt x="55553" y="363"/>
                      <a:pt x="48794" y="0"/>
                    </a:cubicBezTo>
                    <a:cubicBezTo>
                      <a:pt x="47541" y="-66"/>
                      <a:pt x="40948" y="18560"/>
                      <a:pt x="40948" y="18560"/>
                    </a:cubicBezTo>
                    <a:cubicBezTo>
                      <a:pt x="40948" y="18560"/>
                      <a:pt x="39003" y="31351"/>
                      <a:pt x="37718" y="37351"/>
                    </a:cubicBezTo>
                    <a:cubicBezTo>
                      <a:pt x="35443" y="47967"/>
                      <a:pt x="36860" y="64153"/>
                      <a:pt x="35871" y="71472"/>
                    </a:cubicBezTo>
                    <a:cubicBezTo>
                      <a:pt x="35047" y="77571"/>
                      <a:pt x="33366" y="75296"/>
                      <a:pt x="32773" y="75626"/>
                    </a:cubicBezTo>
                    <a:cubicBezTo>
                      <a:pt x="32311" y="75889"/>
                      <a:pt x="32179" y="67615"/>
                      <a:pt x="31783" y="56307"/>
                    </a:cubicBezTo>
                    <a:cubicBezTo>
                      <a:pt x="31586" y="50604"/>
                      <a:pt x="30168" y="44175"/>
                      <a:pt x="30959" y="37582"/>
                    </a:cubicBezTo>
                    <a:cubicBezTo>
                      <a:pt x="31685" y="31450"/>
                      <a:pt x="31520" y="22846"/>
                      <a:pt x="31256" y="17670"/>
                    </a:cubicBezTo>
                    <a:cubicBezTo>
                      <a:pt x="30564" y="2967"/>
                      <a:pt x="21597" y="5572"/>
                      <a:pt x="20014" y="19286"/>
                    </a:cubicBezTo>
                    <a:cubicBezTo>
                      <a:pt x="19421" y="24494"/>
                      <a:pt x="18828" y="30198"/>
                      <a:pt x="18234" y="35967"/>
                    </a:cubicBezTo>
                    <a:cubicBezTo>
                      <a:pt x="15960" y="58384"/>
                      <a:pt x="18630" y="79384"/>
                      <a:pt x="16289" y="79845"/>
                    </a:cubicBezTo>
                    <a:cubicBezTo>
                      <a:pt x="13256" y="80439"/>
                      <a:pt x="10652" y="41934"/>
                      <a:pt x="10652" y="41934"/>
                    </a:cubicBezTo>
                    <a:cubicBezTo>
                      <a:pt x="10652" y="41934"/>
                      <a:pt x="3399" y="21297"/>
                      <a:pt x="1125" y="41538"/>
                    </a:cubicBezTo>
                    <a:cubicBezTo>
                      <a:pt x="-1513" y="65010"/>
                      <a:pt x="1289" y="83538"/>
                      <a:pt x="1487" y="84362"/>
                    </a:cubicBezTo>
                    <a:cubicBezTo>
                      <a:pt x="2707" y="89834"/>
                      <a:pt x="1059" y="110241"/>
                      <a:pt x="8081" y="128900"/>
                    </a:cubicBezTo>
                    <a:close/>
                  </a:path>
                </a:pathLst>
              </a:custGeom>
              <a:solidFill>
                <a:srgbClr val="F8A492"/>
              </a:solidFill>
              <a:ln w="32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E8E66539-893B-DB15-2A01-26A88ADAAD12}"/>
                  </a:ext>
                </a:extLst>
              </p:cNvPr>
              <p:cNvSpPr/>
              <p:nvPr/>
            </p:nvSpPr>
            <p:spPr>
              <a:xfrm>
                <a:off x="5407608" y="1826549"/>
                <a:ext cx="356024" cy="562152"/>
              </a:xfrm>
              <a:custGeom>
                <a:avLst/>
                <a:gdLst>
                  <a:gd name="connsiteX0" fmla="*/ 170588 w 356024"/>
                  <a:gd name="connsiteY0" fmla="*/ 37582 h 562152"/>
                  <a:gd name="connsiteX1" fmla="*/ 97533 w 356024"/>
                  <a:gd name="connsiteY1" fmla="*/ 0 h 562152"/>
                  <a:gd name="connsiteX2" fmla="*/ 24578 w 356024"/>
                  <a:gd name="connsiteY2" fmla="*/ 10450 h 562152"/>
                  <a:gd name="connsiteX3" fmla="*/ 84 w 356024"/>
                  <a:gd name="connsiteY3" fmla="*/ 427050 h 562152"/>
                  <a:gd name="connsiteX4" fmla="*/ 12644 w 356024"/>
                  <a:gd name="connsiteY4" fmla="*/ 558652 h 562152"/>
                  <a:gd name="connsiteX5" fmla="*/ 193730 w 356024"/>
                  <a:gd name="connsiteY5" fmla="*/ 553378 h 562152"/>
                  <a:gd name="connsiteX6" fmla="*/ 356025 w 356024"/>
                  <a:gd name="connsiteY6" fmla="*/ 483225 h 562152"/>
                  <a:gd name="connsiteX7" fmla="*/ 240905 w 356024"/>
                  <a:gd name="connsiteY7" fmla="*/ 211942 h 562152"/>
                  <a:gd name="connsiteX8" fmla="*/ 170588 w 356024"/>
                  <a:gd name="connsiteY8" fmla="*/ 37582 h 562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56024" h="562152">
                    <a:moveTo>
                      <a:pt x="170588" y="37582"/>
                    </a:moveTo>
                    <a:lnTo>
                      <a:pt x="97533" y="0"/>
                    </a:lnTo>
                    <a:cubicBezTo>
                      <a:pt x="97533" y="0"/>
                      <a:pt x="32622" y="9461"/>
                      <a:pt x="24578" y="10450"/>
                    </a:cubicBezTo>
                    <a:cubicBezTo>
                      <a:pt x="16535" y="11439"/>
                      <a:pt x="1370" y="313776"/>
                      <a:pt x="84" y="427050"/>
                    </a:cubicBezTo>
                    <a:cubicBezTo>
                      <a:pt x="-1201" y="540290"/>
                      <a:pt x="12644" y="558652"/>
                      <a:pt x="12644" y="558652"/>
                    </a:cubicBezTo>
                    <a:cubicBezTo>
                      <a:pt x="12644" y="558652"/>
                      <a:pt x="118402" y="569334"/>
                      <a:pt x="193730" y="553378"/>
                    </a:cubicBezTo>
                    <a:cubicBezTo>
                      <a:pt x="272092" y="536763"/>
                      <a:pt x="356025" y="483225"/>
                      <a:pt x="356025" y="483225"/>
                    </a:cubicBezTo>
                    <a:cubicBezTo>
                      <a:pt x="356025" y="483225"/>
                      <a:pt x="262400" y="277216"/>
                      <a:pt x="240905" y="211942"/>
                    </a:cubicBezTo>
                    <a:cubicBezTo>
                      <a:pt x="219378" y="146701"/>
                      <a:pt x="170588" y="37582"/>
                      <a:pt x="170588" y="37582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32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14A6A476-05F0-1E05-2D3A-D5B68AAB155A}"/>
                  </a:ext>
                </a:extLst>
              </p:cNvPr>
              <p:cNvSpPr/>
              <p:nvPr/>
            </p:nvSpPr>
            <p:spPr>
              <a:xfrm>
                <a:off x="5058407" y="1429458"/>
                <a:ext cx="490843" cy="989052"/>
              </a:xfrm>
              <a:custGeom>
                <a:avLst/>
                <a:gdLst>
                  <a:gd name="connsiteX0" fmla="*/ 376680 w 490843"/>
                  <a:gd name="connsiteY0" fmla="*/ 406783 h 989052"/>
                  <a:gd name="connsiteX1" fmla="*/ 136749 w 490843"/>
                  <a:gd name="connsiteY1" fmla="*/ 214983 h 989052"/>
                  <a:gd name="connsiteX2" fmla="*/ 79025 w 490843"/>
                  <a:gd name="connsiteY2" fmla="*/ 5282 h 989052"/>
                  <a:gd name="connsiteX3" fmla="*/ 861 w 490843"/>
                  <a:gd name="connsiteY3" fmla="*/ 733 h 989052"/>
                  <a:gd name="connsiteX4" fmla="*/ 45663 w 490843"/>
                  <a:gd name="connsiteY4" fmla="*/ 255103 h 989052"/>
                  <a:gd name="connsiteX5" fmla="*/ 248473 w 490843"/>
                  <a:gd name="connsiteY5" fmla="*/ 476012 h 989052"/>
                  <a:gd name="connsiteX6" fmla="*/ 292978 w 490843"/>
                  <a:gd name="connsiteY6" fmla="*/ 659604 h 989052"/>
                  <a:gd name="connsiteX7" fmla="*/ 294099 w 490843"/>
                  <a:gd name="connsiteY7" fmla="*/ 980731 h 989052"/>
                  <a:gd name="connsiteX8" fmla="*/ 471756 w 490843"/>
                  <a:gd name="connsiteY8" fmla="*/ 970017 h 989052"/>
                  <a:gd name="connsiteX9" fmla="*/ 376680 w 490843"/>
                  <a:gd name="connsiteY9" fmla="*/ 406783 h 989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0843" h="989052">
                    <a:moveTo>
                      <a:pt x="376680" y="406783"/>
                    </a:moveTo>
                    <a:lnTo>
                      <a:pt x="136749" y="214983"/>
                    </a:lnTo>
                    <a:cubicBezTo>
                      <a:pt x="136749" y="214983"/>
                      <a:pt x="82090" y="12765"/>
                      <a:pt x="79025" y="5282"/>
                    </a:cubicBezTo>
                    <a:cubicBezTo>
                      <a:pt x="76025" y="-2070"/>
                      <a:pt x="22487" y="238"/>
                      <a:pt x="861" y="733"/>
                    </a:cubicBezTo>
                    <a:cubicBezTo>
                      <a:pt x="-6095" y="897"/>
                      <a:pt x="30959" y="219499"/>
                      <a:pt x="45663" y="255103"/>
                    </a:cubicBezTo>
                    <a:cubicBezTo>
                      <a:pt x="63003" y="297169"/>
                      <a:pt x="248473" y="476012"/>
                      <a:pt x="248473" y="476012"/>
                    </a:cubicBezTo>
                    <a:cubicBezTo>
                      <a:pt x="248473" y="476012"/>
                      <a:pt x="290407" y="579956"/>
                      <a:pt x="292978" y="659604"/>
                    </a:cubicBezTo>
                    <a:cubicBezTo>
                      <a:pt x="297231" y="791899"/>
                      <a:pt x="287835" y="975754"/>
                      <a:pt x="294099" y="980731"/>
                    </a:cubicBezTo>
                    <a:cubicBezTo>
                      <a:pt x="331450" y="998402"/>
                      <a:pt x="464965" y="984622"/>
                      <a:pt x="471756" y="970017"/>
                    </a:cubicBezTo>
                    <a:cubicBezTo>
                      <a:pt x="546722" y="808811"/>
                      <a:pt x="376680" y="406783"/>
                      <a:pt x="376680" y="406783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32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5133A1BC-0A82-65E1-1EB7-7E3A8AB5DF2F}"/>
                  </a:ext>
                </a:extLst>
              </p:cNvPr>
              <p:cNvSpPr/>
              <p:nvPr/>
            </p:nvSpPr>
            <p:spPr>
              <a:xfrm>
                <a:off x="5427801" y="1727517"/>
                <a:ext cx="92775" cy="177319"/>
              </a:xfrm>
              <a:custGeom>
                <a:avLst/>
                <a:gdLst>
                  <a:gd name="connsiteX0" fmla="*/ 71010 w 92775"/>
                  <a:gd name="connsiteY0" fmla="*/ 59736 h 177319"/>
                  <a:gd name="connsiteX1" fmla="*/ 81955 w 92775"/>
                  <a:gd name="connsiteY1" fmla="*/ 101801 h 177319"/>
                  <a:gd name="connsiteX2" fmla="*/ 87164 w 92775"/>
                  <a:gd name="connsiteY2" fmla="*/ 175712 h 177319"/>
                  <a:gd name="connsiteX3" fmla="*/ 7417 w 92775"/>
                  <a:gd name="connsiteY3" fmla="*/ 109021 h 177319"/>
                  <a:gd name="connsiteX4" fmla="*/ 0 w 92775"/>
                  <a:gd name="connsiteY4" fmla="*/ 0 h 177319"/>
                  <a:gd name="connsiteX5" fmla="*/ 71010 w 92775"/>
                  <a:gd name="connsiteY5" fmla="*/ 59736 h 177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2775" h="177319">
                    <a:moveTo>
                      <a:pt x="71010" y="59736"/>
                    </a:moveTo>
                    <a:lnTo>
                      <a:pt x="81955" y="101801"/>
                    </a:lnTo>
                    <a:cubicBezTo>
                      <a:pt x="81955" y="101801"/>
                      <a:pt x="102329" y="161833"/>
                      <a:pt x="87164" y="175712"/>
                    </a:cubicBezTo>
                    <a:cubicBezTo>
                      <a:pt x="71999" y="189591"/>
                      <a:pt x="7417" y="109021"/>
                      <a:pt x="7417" y="109021"/>
                    </a:cubicBezTo>
                    <a:lnTo>
                      <a:pt x="0" y="0"/>
                    </a:lnTo>
                    <a:lnTo>
                      <a:pt x="71010" y="59736"/>
                    </a:lnTo>
                    <a:close/>
                  </a:path>
                </a:pathLst>
              </a:custGeom>
              <a:solidFill>
                <a:srgbClr val="F7A491"/>
              </a:solidFill>
              <a:ln w="32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692BA64C-3167-40DD-ED9A-41E5379183FC}"/>
                  </a:ext>
                </a:extLst>
              </p:cNvPr>
              <p:cNvSpPr/>
              <p:nvPr/>
            </p:nvSpPr>
            <p:spPr>
              <a:xfrm>
                <a:off x="5427801" y="1727517"/>
                <a:ext cx="80273" cy="95405"/>
              </a:xfrm>
              <a:custGeom>
                <a:avLst/>
                <a:gdLst>
                  <a:gd name="connsiteX0" fmla="*/ 2406 w 80273"/>
                  <a:gd name="connsiteY0" fmla="*/ 35340 h 95405"/>
                  <a:gd name="connsiteX1" fmla="*/ 80274 w 80273"/>
                  <a:gd name="connsiteY1" fmla="*/ 95405 h 95405"/>
                  <a:gd name="connsiteX2" fmla="*/ 71010 w 80273"/>
                  <a:gd name="connsiteY2" fmla="*/ 59736 h 95405"/>
                  <a:gd name="connsiteX3" fmla="*/ 0 w 80273"/>
                  <a:gd name="connsiteY3" fmla="*/ 0 h 95405"/>
                  <a:gd name="connsiteX4" fmla="*/ 2406 w 80273"/>
                  <a:gd name="connsiteY4" fmla="*/ 35340 h 954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273" h="95405">
                    <a:moveTo>
                      <a:pt x="2406" y="35340"/>
                    </a:moveTo>
                    <a:cubicBezTo>
                      <a:pt x="20604" y="70647"/>
                      <a:pt x="56010" y="89405"/>
                      <a:pt x="80274" y="95405"/>
                    </a:cubicBezTo>
                    <a:lnTo>
                      <a:pt x="71010" y="59736"/>
                    </a:lnTo>
                    <a:lnTo>
                      <a:pt x="0" y="0"/>
                    </a:lnTo>
                    <a:lnTo>
                      <a:pt x="2406" y="35340"/>
                    </a:lnTo>
                    <a:close/>
                  </a:path>
                </a:pathLst>
              </a:custGeom>
              <a:solidFill>
                <a:srgbClr val="F47458"/>
              </a:solidFill>
              <a:ln w="32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881E19F3-37B4-0CAB-7866-BE5488667785}"/>
                  </a:ext>
                </a:extLst>
              </p:cNvPr>
              <p:cNvSpPr/>
              <p:nvPr/>
            </p:nvSpPr>
            <p:spPr>
              <a:xfrm>
                <a:off x="5406739" y="1603351"/>
                <a:ext cx="138641" cy="201015"/>
              </a:xfrm>
              <a:custGeom>
                <a:avLst/>
                <a:gdLst>
                  <a:gd name="connsiteX0" fmla="*/ 45688 w 138641"/>
                  <a:gd name="connsiteY0" fmla="*/ 5716 h 201015"/>
                  <a:gd name="connsiteX1" fmla="*/ 125962 w 138641"/>
                  <a:gd name="connsiteY1" fmla="*/ 42210 h 201015"/>
                  <a:gd name="connsiteX2" fmla="*/ 137237 w 138641"/>
                  <a:gd name="connsiteY2" fmla="*/ 96506 h 201015"/>
                  <a:gd name="connsiteX3" fmla="*/ 101534 w 138641"/>
                  <a:gd name="connsiteY3" fmla="*/ 200813 h 201015"/>
                  <a:gd name="connsiteX4" fmla="*/ 1447 w 138641"/>
                  <a:gd name="connsiteY4" fmla="*/ 108209 h 201015"/>
                  <a:gd name="connsiteX5" fmla="*/ 45688 w 138641"/>
                  <a:gd name="connsiteY5" fmla="*/ 5716 h 2010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8641" h="201015">
                    <a:moveTo>
                      <a:pt x="45688" y="5716"/>
                    </a:moveTo>
                    <a:cubicBezTo>
                      <a:pt x="77996" y="-9976"/>
                      <a:pt x="116632" y="8090"/>
                      <a:pt x="125962" y="42210"/>
                    </a:cubicBezTo>
                    <a:cubicBezTo>
                      <a:pt x="130017" y="57045"/>
                      <a:pt x="134336" y="75770"/>
                      <a:pt x="137237" y="96506"/>
                    </a:cubicBezTo>
                    <a:cubicBezTo>
                      <a:pt x="144193" y="146319"/>
                      <a:pt x="124215" y="198077"/>
                      <a:pt x="101534" y="200813"/>
                    </a:cubicBezTo>
                    <a:cubicBezTo>
                      <a:pt x="78853" y="203549"/>
                      <a:pt x="12293" y="178824"/>
                      <a:pt x="1447" y="108209"/>
                    </a:cubicBezTo>
                    <a:cubicBezTo>
                      <a:pt x="-5278" y="64595"/>
                      <a:pt x="11766" y="22167"/>
                      <a:pt x="45688" y="5716"/>
                    </a:cubicBezTo>
                    <a:close/>
                  </a:path>
                </a:pathLst>
              </a:custGeom>
              <a:solidFill>
                <a:srgbClr val="F7A491"/>
              </a:solidFill>
              <a:ln w="32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38DA7B77-0E9A-63CF-67BA-7DCC24DC66A5}"/>
                  </a:ext>
                </a:extLst>
              </p:cNvPr>
              <p:cNvSpPr/>
              <p:nvPr/>
            </p:nvSpPr>
            <p:spPr>
              <a:xfrm>
                <a:off x="5392746" y="1697051"/>
                <a:ext cx="32990" cy="40092"/>
              </a:xfrm>
              <a:custGeom>
                <a:avLst/>
                <a:gdLst>
                  <a:gd name="connsiteX0" fmla="*/ 32813 w 32990"/>
                  <a:gd name="connsiteY0" fmla="*/ 18071 h 40092"/>
                  <a:gd name="connsiteX1" fmla="*/ 18902 w 32990"/>
                  <a:gd name="connsiteY1" fmla="*/ 39994 h 40092"/>
                  <a:gd name="connsiteX2" fmla="*/ 177 w 32990"/>
                  <a:gd name="connsiteY2" fmla="*/ 22027 h 40092"/>
                  <a:gd name="connsiteX3" fmla="*/ 14089 w 32990"/>
                  <a:gd name="connsiteY3" fmla="*/ 104 h 40092"/>
                  <a:gd name="connsiteX4" fmla="*/ 32813 w 32990"/>
                  <a:gd name="connsiteY4" fmla="*/ 18071 h 400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990" h="40092">
                    <a:moveTo>
                      <a:pt x="32813" y="18071"/>
                    </a:moveTo>
                    <a:cubicBezTo>
                      <a:pt x="34132" y="29082"/>
                      <a:pt x="27934" y="38906"/>
                      <a:pt x="18902" y="39994"/>
                    </a:cubicBezTo>
                    <a:cubicBezTo>
                      <a:pt x="9902" y="41081"/>
                      <a:pt x="1495" y="33038"/>
                      <a:pt x="177" y="22027"/>
                    </a:cubicBezTo>
                    <a:cubicBezTo>
                      <a:pt x="-1142" y="11016"/>
                      <a:pt x="5056" y="1192"/>
                      <a:pt x="14089" y="104"/>
                    </a:cubicBezTo>
                    <a:cubicBezTo>
                      <a:pt x="23088" y="-1017"/>
                      <a:pt x="31495" y="7060"/>
                      <a:pt x="32813" y="18071"/>
                    </a:cubicBezTo>
                    <a:close/>
                  </a:path>
                </a:pathLst>
              </a:custGeom>
              <a:solidFill>
                <a:srgbClr val="F7A491"/>
              </a:solidFill>
              <a:ln w="32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53FEB843-E363-A575-70BC-C7971B8FFD97}"/>
                  </a:ext>
                </a:extLst>
              </p:cNvPr>
              <p:cNvSpPr/>
              <p:nvPr/>
            </p:nvSpPr>
            <p:spPr>
              <a:xfrm>
                <a:off x="5509723" y="1825164"/>
                <a:ext cx="291162" cy="519851"/>
              </a:xfrm>
              <a:custGeom>
                <a:avLst/>
                <a:gdLst>
                  <a:gd name="connsiteX0" fmla="*/ 68406 w 291162"/>
                  <a:gd name="connsiteY0" fmla="*/ 0 h 519851"/>
                  <a:gd name="connsiteX1" fmla="*/ 234327 w 291162"/>
                  <a:gd name="connsiteY1" fmla="*/ 323139 h 519851"/>
                  <a:gd name="connsiteX2" fmla="*/ 291128 w 291162"/>
                  <a:gd name="connsiteY2" fmla="*/ 482994 h 519851"/>
                  <a:gd name="connsiteX3" fmla="*/ 230173 w 291162"/>
                  <a:gd name="connsiteY3" fmla="*/ 519851 h 519851"/>
                  <a:gd name="connsiteX4" fmla="*/ 94845 w 291162"/>
                  <a:gd name="connsiteY4" fmla="*/ 143537 h 519851"/>
                  <a:gd name="connsiteX5" fmla="*/ 25286 w 291162"/>
                  <a:gd name="connsiteY5" fmla="*/ 30329 h 519851"/>
                  <a:gd name="connsiteX6" fmla="*/ 2242 w 291162"/>
                  <a:gd name="connsiteY6" fmla="*/ 11308 h 519851"/>
                  <a:gd name="connsiteX7" fmla="*/ 0 w 291162"/>
                  <a:gd name="connsiteY7" fmla="*/ 4187 h 519851"/>
                  <a:gd name="connsiteX8" fmla="*/ 68406 w 291162"/>
                  <a:gd name="connsiteY8" fmla="*/ 0 h 5198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1162" h="519851">
                    <a:moveTo>
                      <a:pt x="68406" y="0"/>
                    </a:moveTo>
                    <a:cubicBezTo>
                      <a:pt x="68406" y="0"/>
                      <a:pt x="122174" y="32406"/>
                      <a:pt x="234327" y="323139"/>
                    </a:cubicBezTo>
                    <a:cubicBezTo>
                      <a:pt x="237920" y="332402"/>
                      <a:pt x="290403" y="477027"/>
                      <a:pt x="291128" y="482994"/>
                    </a:cubicBezTo>
                    <a:cubicBezTo>
                      <a:pt x="292744" y="496214"/>
                      <a:pt x="237129" y="520016"/>
                      <a:pt x="230173" y="519851"/>
                    </a:cubicBezTo>
                    <a:cubicBezTo>
                      <a:pt x="223942" y="519686"/>
                      <a:pt x="142284" y="266502"/>
                      <a:pt x="94845" y="143537"/>
                    </a:cubicBezTo>
                    <a:cubicBezTo>
                      <a:pt x="78757" y="101867"/>
                      <a:pt x="55186" y="63494"/>
                      <a:pt x="25286" y="30329"/>
                    </a:cubicBezTo>
                    <a:lnTo>
                      <a:pt x="2242" y="11308"/>
                    </a:lnTo>
                    <a:lnTo>
                      <a:pt x="0" y="4187"/>
                    </a:lnTo>
                    <a:cubicBezTo>
                      <a:pt x="33" y="4154"/>
                      <a:pt x="37780" y="9033"/>
                      <a:pt x="68406" y="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32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C6499C9D-455A-D0D4-7C9E-969CD311D792}"/>
                  </a:ext>
                </a:extLst>
              </p:cNvPr>
              <p:cNvSpPr/>
              <p:nvPr/>
            </p:nvSpPr>
            <p:spPr>
              <a:xfrm>
                <a:off x="5482625" y="1740624"/>
                <a:ext cx="37911" cy="17089"/>
              </a:xfrm>
              <a:custGeom>
                <a:avLst/>
                <a:gdLst>
                  <a:gd name="connsiteX0" fmla="*/ 0 w 37911"/>
                  <a:gd name="connsiteY0" fmla="*/ 17090 h 17089"/>
                  <a:gd name="connsiteX1" fmla="*/ 37912 w 37911"/>
                  <a:gd name="connsiteY1" fmla="*/ 15145 h 17089"/>
                  <a:gd name="connsiteX2" fmla="*/ 20275 w 37911"/>
                  <a:gd name="connsiteY2" fmla="*/ 13 h 17089"/>
                  <a:gd name="connsiteX3" fmla="*/ 0 w 37911"/>
                  <a:gd name="connsiteY3" fmla="*/ 17090 h 170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911" h="17089">
                    <a:moveTo>
                      <a:pt x="0" y="17090"/>
                    </a:moveTo>
                    <a:lnTo>
                      <a:pt x="37912" y="15145"/>
                    </a:lnTo>
                    <a:cubicBezTo>
                      <a:pt x="37912" y="15145"/>
                      <a:pt x="36988" y="508"/>
                      <a:pt x="20275" y="13"/>
                    </a:cubicBezTo>
                    <a:cubicBezTo>
                      <a:pt x="-33" y="-547"/>
                      <a:pt x="0" y="17090"/>
                      <a:pt x="0" y="17090"/>
                    </a:cubicBezTo>
                    <a:close/>
                  </a:path>
                </a:pathLst>
              </a:custGeom>
              <a:solidFill>
                <a:srgbClr val="FFFFFF"/>
              </a:solidFill>
              <a:ln w="32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00" name="图形 70">
              <a:extLst>
                <a:ext uri="{FF2B5EF4-FFF2-40B4-BE49-F238E27FC236}">
                  <a16:creationId xmlns:a16="http://schemas.microsoft.com/office/drawing/2014/main" id="{13410B92-DCF1-8952-6312-BE594AE53AA0}"/>
                </a:ext>
              </a:extLst>
            </p:cNvPr>
            <p:cNvGrpSpPr/>
            <p:nvPr/>
          </p:nvGrpSpPr>
          <p:grpSpPr>
            <a:xfrm>
              <a:off x="5466442" y="2098768"/>
              <a:ext cx="937701" cy="1306938"/>
              <a:chOff x="5466442" y="2098768"/>
              <a:chExt cx="937701" cy="1306938"/>
            </a:xfrm>
          </p:grpSpPr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31675544-F877-EE9D-B18D-57DF1BF314A9}"/>
                  </a:ext>
                </a:extLst>
              </p:cNvPr>
              <p:cNvSpPr/>
              <p:nvPr/>
            </p:nvSpPr>
            <p:spPr>
              <a:xfrm>
                <a:off x="5993904" y="2110068"/>
                <a:ext cx="410239" cy="287692"/>
              </a:xfrm>
              <a:custGeom>
                <a:avLst/>
                <a:gdLst>
                  <a:gd name="connsiteX0" fmla="*/ 0 w 410239"/>
                  <a:gd name="connsiteY0" fmla="*/ 226408 h 287692"/>
                  <a:gd name="connsiteX1" fmla="*/ 172185 w 410239"/>
                  <a:gd name="connsiteY1" fmla="*/ 158497 h 287692"/>
                  <a:gd name="connsiteX2" fmla="*/ 303293 w 410239"/>
                  <a:gd name="connsiteY2" fmla="*/ 68498 h 287692"/>
                  <a:gd name="connsiteX3" fmla="*/ 316249 w 410239"/>
                  <a:gd name="connsiteY3" fmla="*/ 7542 h 287692"/>
                  <a:gd name="connsiteX4" fmla="*/ 322249 w 410239"/>
                  <a:gd name="connsiteY4" fmla="*/ 39850 h 287692"/>
                  <a:gd name="connsiteX5" fmla="*/ 391940 w 410239"/>
                  <a:gd name="connsiteY5" fmla="*/ 422 h 287692"/>
                  <a:gd name="connsiteX6" fmla="*/ 359139 w 410239"/>
                  <a:gd name="connsiteY6" fmla="*/ 34278 h 287692"/>
                  <a:gd name="connsiteX7" fmla="*/ 404138 w 410239"/>
                  <a:gd name="connsiteY7" fmla="*/ 15817 h 287692"/>
                  <a:gd name="connsiteX8" fmla="*/ 367743 w 410239"/>
                  <a:gd name="connsiteY8" fmla="*/ 43773 h 287692"/>
                  <a:gd name="connsiteX9" fmla="*/ 410237 w 410239"/>
                  <a:gd name="connsiteY9" fmla="*/ 41036 h 287692"/>
                  <a:gd name="connsiteX10" fmla="*/ 374798 w 410239"/>
                  <a:gd name="connsiteY10" fmla="*/ 59036 h 287692"/>
                  <a:gd name="connsiteX11" fmla="*/ 407039 w 410239"/>
                  <a:gd name="connsiteY11" fmla="*/ 67641 h 287692"/>
                  <a:gd name="connsiteX12" fmla="*/ 367611 w 410239"/>
                  <a:gd name="connsiteY12" fmla="*/ 73245 h 287692"/>
                  <a:gd name="connsiteX13" fmla="*/ 320864 w 410239"/>
                  <a:gd name="connsiteY13" fmla="*/ 97113 h 287692"/>
                  <a:gd name="connsiteX14" fmla="*/ 194668 w 410239"/>
                  <a:gd name="connsiteY14" fmla="*/ 210946 h 287692"/>
                  <a:gd name="connsiteX15" fmla="*/ 45890 w 410239"/>
                  <a:gd name="connsiteY15" fmla="*/ 287693 h 287692"/>
                  <a:gd name="connsiteX16" fmla="*/ 0 w 410239"/>
                  <a:gd name="connsiteY16" fmla="*/ 226408 h 2876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10239" h="287692">
                    <a:moveTo>
                      <a:pt x="0" y="226408"/>
                    </a:moveTo>
                    <a:cubicBezTo>
                      <a:pt x="0" y="226408"/>
                      <a:pt x="143174" y="174947"/>
                      <a:pt x="172185" y="158497"/>
                    </a:cubicBezTo>
                    <a:cubicBezTo>
                      <a:pt x="194866" y="145640"/>
                      <a:pt x="299469" y="71201"/>
                      <a:pt x="303293" y="68498"/>
                    </a:cubicBezTo>
                    <a:cubicBezTo>
                      <a:pt x="307117" y="65794"/>
                      <a:pt x="309062" y="5070"/>
                      <a:pt x="316249" y="7542"/>
                    </a:cubicBezTo>
                    <a:cubicBezTo>
                      <a:pt x="323435" y="9982"/>
                      <a:pt x="313644" y="38531"/>
                      <a:pt x="322249" y="39850"/>
                    </a:cubicBezTo>
                    <a:cubicBezTo>
                      <a:pt x="330820" y="41135"/>
                      <a:pt x="390160" y="-4853"/>
                      <a:pt x="391940" y="422"/>
                    </a:cubicBezTo>
                    <a:cubicBezTo>
                      <a:pt x="395270" y="10312"/>
                      <a:pt x="356699" y="29960"/>
                      <a:pt x="359139" y="34278"/>
                    </a:cubicBezTo>
                    <a:cubicBezTo>
                      <a:pt x="361545" y="38597"/>
                      <a:pt x="397479" y="10081"/>
                      <a:pt x="404138" y="15817"/>
                    </a:cubicBezTo>
                    <a:cubicBezTo>
                      <a:pt x="410764" y="21553"/>
                      <a:pt x="367611" y="39685"/>
                      <a:pt x="367743" y="43773"/>
                    </a:cubicBezTo>
                    <a:cubicBezTo>
                      <a:pt x="367874" y="47894"/>
                      <a:pt x="410599" y="32103"/>
                      <a:pt x="410237" y="41036"/>
                    </a:cubicBezTo>
                    <a:cubicBezTo>
                      <a:pt x="410039" y="45883"/>
                      <a:pt x="371897" y="54157"/>
                      <a:pt x="374798" y="59036"/>
                    </a:cubicBezTo>
                    <a:cubicBezTo>
                      <a:pt x="377666" y="63915"/>
                      <a:pt x="407797" y="62069"/>
                      <a:pt x="407039" y="67641"/>
                    </a:cubicBezTo>
                    <a:cubicBezTo>
                      <a:pt x="406281" y="73212"/>
                      <a:pt x="381589" y="65827"/>
                      <a:pt x="367611" y="73245"/>
                    </a:cubicBezTo>
                    <a:cubicBezTo>
                      <a:pt x="353600" y="80662"/>
                      <a:pt x="339688" y="78882"/>
                      <a:pt x="320864" y="97113"/>
                    </a:cubicBezTo>
                    <a:cubicBezTo>
                      <a:pt x="302040" y="115343"/>
                      <a:pt x="243195" y="187243"/>
                      <a:pt x="194668" y="210946"/>
                    </a:cubicBezTo>
                    <a:cubicBezTo>
                      <a:pt x="146141" y="234649"/>
                      <a:pt x="45890" y="287693"/>
                      <a:pt x="45890" y="287693"/>
                    </a:cubicBezTo>
                    <a:lnTo>
                      <a:pt x="0" y="226408"/>
                    </a:lnTo>
                    <a:close/>
                  </a:path>
                </a:pathLst>
              </a:custGeom>
              <a:solidFill>
                <a:srgbClr val="F7A491"/>
              </a:solidFill>
              <a:ln w="32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DC6D8D26-1C3E-3A8C-90FC-1BBA71D28F71}"/>
                  </a:ext>
                </a:extLst>
              </p:cNvPr>
              <p:cNvSpPr/>
              <p:nvPr/>
            </p:nvSpPr>
            <p:spPr>
              <a:xfrm>
                <a:off x="5941632" y="2292894"/>
                <a:ext cx="180941" cy="134966"/>
              </a:xfrm>
              <a:custGeom>
                <a:avLst/>
                <a:gdLst>
                  <a:gd name="connsiteX0" fmla="*/ 152952 w 180941"/>
                  <a:gd name="connsiteY0" fmla="*/ 0 h 134966"/>
                  <a:gd name="connsiteX1" fmla="*/ 180941 w 180941"/>
                  <a:gd name="connsiteY1" fmla="*/ 78658 h 134966"/>
                  <a:gd name="connsiteX2" fmla="*/ 21317 w 180941"/>
                  <a:gd name="connsiteY2" fmla="*/ 130680 h 134966"/>
                  <a:gd name="connsiteX3" fmla="*/ 25141 w 180941"/>
                  <a:gd name="connsiteY3" fmla="*/ 44934 h 134966"/>
                  <a:gd name="connsiteX4" fmla="*/ 152952 w 180941"/>
                  <a:gd name="connsiteY4" fmla="*/ 0 h 1349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941" h="134966">
                    <a:moveTo>
                      <a:pt x="152952" y="0"/>
                    </a:moveTo>
                    <a:lnTo>
                      <a:pt x="180941" y="78658"/>
                    </a:lnTo>
                    <a:cubicBezTo>
                      <a:pt x="180941" y="78658"/>
                      <a:pt x="64635" y="153361"/>
                      <a:pt x="21317" y="130680"/>
                    </a:cubicBezTo>
                    <a:cubicBezTo>
                      <a:pt x="-22002" y="107966"/>
                      <a:pt x="11954" y="54230"/>
                      <a:pt x="25141" y="44934"/>
                    </a:cubicBezTo>
                    <a:cubicBezTo>
                      <a:pt x="38294" y="35604"/>
                      <a:pt x="152952" y="0"/>
                      <a:pt x="152952" y="0"/>
                    </a:cubicBez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 w="32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65237FE7-C357-A0BA-B4E3-86E4CC39964E}"/>
                  </a:ext>
                </a:extLst>
              </p:cNvPr>
              <p:cNvSpPr/>
              <p:nvPr/>
            </p:nvSpPr>
            <p:spPr>
              <a:xfrm>
                <a:off x="5505471" y="2711175"/>
                <a:ext cx="533268" cy="654709"/>
              </a:xfrm>
              <a:custGeom>
                <a:avLst/>
                <a:gdLst>
                  <a:gd name="connsiteX0" fmla="*/ 533268 w 533268"/>
                  <a:gd name="connsiteY0" fmla="*/ 650201 h 654709"/>
                  <a:gd name="connsiteX1" fmla="*/ 526708 w 533268"/>
                  <a:gd name="connsiteY1" fmla="*/ 620630 h 654709"/>
                  <a:gd name="connsiteX2" fmla="*/ 493478 w 533268"/>
                  <a:gd name="connsiteY2" fmla="*/ 307480 h 654709"/>
                  <a:gd name="connsiteX3" fmla="*/ 462060 w 533268"/>
                  <a:gd name="connsiteY3" fmla="*/ 26967 h 654709"/>
                  <a:gd name="connsiteX4" fmla="*/ 396127 w 533268"/>
                  <a:gd name="connsiteY4" fmla="*/ 28285 h 654709"/>
                  <a:gd name="connsiteX5" fmla="*/ 266700 w 533268"/>
                  <a:gd name="connsiteY5" fmla="*/ 0 h 654709"/>
                  <a:gd name="connsiteX6" fmla="*/ 246656 w 533268"/>
                  <a:gd name="connsiteY6" fmla="*/ 260832 h 654709"/>
                  <a:gd name="connsiteX7" fmla="*/ 207855 w 533268"/>
                  <a:gd name="connsiteY7" fmla="*/ 303656 h 654709"/>
                  <a:gd name="connsiteX8" fmla="*/ 0 w 533268"/>
                  <a:gd name="connsiteY8" fmla="*/ 508972 h 654709"/>
                  <a:gd name="connsiteX9" fmla="*/ 25549 w 533268"/>
                  <a:gd name="connsiteY9" fmla="*/ 534949 h 654709"/>
                  <a:gd name="connsiteX10" fmla="*/ 322348 w 533268"/>
                  <a:gd name="connsiteY10" fmla="*/ 330490 h 654709"/>
                  <a:gd name="connsiteX11" fmla="*/ 360128 w 533268"/>
                  <a:gd name="connsiteY11" fmla="*/ 129658 h 654709"/>
                  <a:gd name="connsiteX12" fmla="*/ 411819 w 533268"/>
                  <a:gd name="connsiteY12" fmla="*/ 375589 h 654709"/>
                  <a:gd name="connsiteX13" fmla="*/ 495060 w 533268"/>
                  <a:gd name="connsiteY13" fmla="*/ 654256 h 654709"/>
                  <a:gd name="connsiteX14" fmla="*/ 533268 w 533268"/>
                  <a:gd name="connsiteY14" fmla="*/ 650201 h 654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533268" h="654709">
                    <a:moveTo>
                      <a:pt x="533268" y="650201"/>
                    </a:moveTo>
                    <a:cubicBezTo>
                      <a:pt x="532642" y="642519"/>
                      <a:pt x="527994" y="632992"/>
                      <a:pt x="526708" y="620630"/>
                    </a:cubicBezTo>
                    <a:cubicBezTo>
                      <a:pt x="516752" y="524433"/>
                      <a:pt x="493478" y="307480"/>
                      <a:pt x="493478" y="307480"/>
                    </a:cubicBezTo>
                    <a:cubicBezTo>
                      <a:pt x="493478" y="307480"/>
                      <a:pt x="481082" y="134438"/>
                      <a:pt x="462060" y="26967"/>
                    </a:cubicBezTo>
                    <a:cubicBezTo>
                      <a:pt x="440039" y="29274"/>
                      <a:pt x="418083" y="29538"/>
                      <a:pt x="396127" y="28285"/>
                    </a:cubicBezTo>
                    <a:cubicBezTo>
                      <a:pt x="348325" y="25516"/>
                      <a:pt x="314172" y="12791"/>
                      <a:pt x="266700" y="0"/>
                    </a:cubicBezTo>
                    <a:cubicBezTo>
                      <a:pt x="259777" y="91977"/>
                      <a:pt x="246656" y="260832"/>
                      <a:pt x="246656" y="260832"/>
                    </a:cubicBezTo>
                    <a:cubicBezTo>
                      <a:pt x="246656" y="260832"/>
                      <a:pt x="253316" y="294919"/>
                      <a:pt x="207855" y="303656"/>
                    </a:cubicBezTo>
                    <a:cubicBezTo>
                      <a:pt x="167932" y="311337"/>
                      <a:pt x="28813" y="482005"/>
                      <a:pt x="0" y="508972"/>
                    </a:cubicBezTo>
                    <a:cubicBezTo>
                      <a:pt x="6132" y="518169"/>
                      <a:pt x="18758" y="525982"/>
                      <a:pt x="25549" y="534949"/>
                    </a:cubicBezTo>
                    <a:cubicBezTo>
                      <a:pt x="69955" y="481741"/>
                      <a:pt x="322348" y="330490"/>
                      <a:pt x="322348" y="330490"/>
                    </a:cubicBezTo>
                    <a:lnTo>
                      <a:pt x="360128" y="129658"/>
                    </a:lnTo>
                    <a:cubicBezTo>
                      <a:pt x="360128" y="129658"/>
                      <a:pt x="426226" y="354325"/>
                      <a:pt x="411819" y="375589"/>
                    </a:cubicBezTo>
                    <a:cubicBezTo>
                      <a:pt x="397380" y="396885"/>
                      <a:pt x="492587" y="641267"/>
                      <a:pt x="495060" y="654256"/>
                    </a:cubicBezTo>
                    <a:cubicBezTo>
                      <a:pt x="495356" y="655937"/>
                      <a:pt x="519455" y="652574"/>
                      <a:pt x="533268" y="650201"/>
                    </a:cubicBezTo>
                    <a:close/>
                  </a:path>
                </a:pathLst>
              </a:custGeom>
              <a:solidFill>
                <a:srgbClr val="F48C7F"/>
              </a:solidFill>
              <a:ln w="32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CB963518-2B63-9A74-7054-9A1DCCC294D7}"/>
                  </a:ext>
                </a:extLst>
              </p:cNvPr>
              <p:cNvSpPr/>
              <p:nvPr/>
            </p:nvSpPr>
            <p:spPr>
              <a:xfrm>
                <a:off x="5836489" y="2686780"/>
                <a:ext cx="201063" cy="643607"/>
              </a:xfrm>
              <a:custGeom>
                <a:avLst/>
                <a:gdLst>
                  <a:gd name="connsiteX0" fmla="*/ 0 w 201063"/>
                  <a:gd name="connsiteY0" fmla="*/ 138724 h 643607"/>
                  <a:gd name="connsiteX1" fmla="*/ 64779 w 201063"/>
                  <a:gd name="connsiteY1" fmla="*/ 361776 h 643607"/>
                  <a:gd name="connsiteX2" fmla="*/ 85351 w 201063"/>
                  <a:gd name="connsiteY2" fmla="*/ 476533 h 643607"/>
                  <a:gd name="connsiteX3" fmla="*/ 124317 w 201063"/>
                  <a:gd name="connsiteY3" fmla="*/ 643608 h 643607"/>
                  <a:gd name="connsiteX4" fmla="*/ 201063 w 201063"/>
                  <a:gd name="connsiteY4" fmla="*/ 634344 h 643607"/>
                  <a:gd name="connsiteX5" fmla="*/ 167504 w 201063"/>
                  <a:gd name="connsiteY5" fmla="*/ 331084 h 643607"/>
                  <a:gd name="connsiteX6" fmla="*/ 134636 w 201063"/>
                  <a:gd name="connsiteY6" fmla="*/ 50307 h 643607"/>
                  <a:gd name="connsiteX7" fmla="*/ 134009 w 201063"/>
                  <a:gd name="connsiteY7" fmla="*/ 44274 h 643607"/>
                  <a:gd name="connsiteX8" fmla="*/ 43186 w 201063"/>
                  <a:gd name="connsiteY8" fmla="*/ 0 h 643607"/>
                  <a:gd name="connsiteX9" fmla="*/ 0 w 201063"/>
                  <a:gd name="connsiteY9" fmla="*/ 138724 h 643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1063" h="643607">
                    <a:moveTo>
                      <a:pt x="0" y="138724"/>
                    </a:moveTo>
                    <a:cubicBezTo>
                      <a:pt x="0" y="138724"/>
                      <a:pt x="64549" y="344600"/>
                      <a:pt x="64779" y="361776"/>
                    </a:cubicBezTo>
                    <a:cubicBezTo>
                      <a:pt x="65208" y="391874"/>
                      <a:pt x="69856" y="419369"/>
                      <a:pt x="85351" y="476533"/>
                    </a:cubicBezTo>
                    <a:cubicBezTo>
                      <a:pt x="102098" y="538246"/>
                      <a:pt x="124317" y="643608"/>
                      <a:pt x="124317" y="643608"/>
                    </a:cubicBezTo>
                    <a:lnTo>
                      <a:pt x="201063" y="634344"/>
                    </a:lnTo>
                    <a:lnTo>
                      <a:pt x="167504" y="331084"/>
                    </a:lnTo>
                    <a:lnTo>
                      <a:pt x="134636" y="50307"/>
                    </a:lnTo>
                    <a:lnTo>
                      <a:pt x="134009" y="44274"/>
                    </a:lnTo>
                    <a:lnTo>
                      <a:pt x="43186" y="0"/>
                    </a:lnTo>
                    <a:lnTo>
                      <a:pt x="0" y="138724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32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597BA285-1632-7F83-4B00-F3276B06BA36}"/>
                  </a:ext>
                </a:extLst>
              </p:cNvPr>
              <p:cNvSpPr/>
              <p:nvPr/>
            </p:nvSpPr>
            <p:spPr>
              <a:xfrm>
                <a:off x="5521163" y="2666373"/>
                <a:ext cx="431137" cy="548531"/>
              </a:xfrm>
              <a:custGeom>
                <a:avLst/>
                <a:gdLst>
                  <a:gd name="connsiteX0" fmla="*/ 0 w 431137"/>
                  <a:gd name="connsiteY0" fmla="*/ 489126 h 548531"/>
                  <a:gd name="connsiteX1" fmla="*/ 46384 w 431137"/>
                  <a:gd name="connsiteY1" fmla="*/ 548532 h 548531"/>
                  <a:gd name="connsiteX2" fmla="*/ 307447 w 431137"/>
                  <a:gd name="connsiteY2" fmla="*/ 381061 h 548531"/>
                  <a:gd name="connsiteX3" fmla="*/ 365600 w 431137"/>
                  <a:gd name="connsiteY3" fmla="*/ 158965 h 548531"/>
                  <a:gd name="connsiteX4" fmla="*/ 431138 w 431137"/>
                  <a:gd name="connsiteY4" fmla="*/ 55813 h 548531"/>
                  <a:gd name="connsiteX5" fmla="*/ 406182 w 431137"/>
                  <a:gd name="connsiteY5" fmla="*/ 32835 h 548531"/>
                  <a:gd name="connsiteX6" fmla="*/ 262151 w 431137"/>
                  <a:gd name="connsiteY6" fmla="*/ 0 h 548531"/>
                  <a:gd name="connsiteX7" fmla="*/ 219096 w 431137"/>
                  <a:gd name="connsiteY7" fmla="*/ 87329 h 548531"/>
                  <a:gd name="connsiteX8" fmla="*/ 211514 w 431137"/>
                  <a:gd name="connsiteY8" fmla="*/ 318623 h 548531"/>
                  <a:gd name="connsiteX9" fmla="*/ 153822 w 431137"/>
                  <a:gd name="connsiteY9" fmla="*/ 352150 h 548531"/>
                  <a:gd name="connsiteX10" fmla="*/ 0 w 431137"/>
                  <a:gd name="connsiteY10" fmla="*/ 489126 h 5485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31137" h="548531">
                    <a:moveTo>
                      <a:pt x="0" y="489126"/>
                    </a:moveTo>
                    <a:lnTo>
                      <a:pt x="46384" y="548532"/>
                    </a:lnTo>
                    <a:cubicBezTo>
                      <a:pt x="46384" y="548532"/>
                      <a:pt x="265348" y="426654"/>
                      <a:pt x="307447" y="381061"/>
                    </a:cubicBezTo>
                    <a:cubicBezTo>
                      <a:pt x="323633" y="363556"/>
                      <a:pt x="365600" y="158965"/>
                      <a:pt x="365600" y="158965"/>
                    </a:cubicBezTo>
                    <a:lnTo>
                      <a:pt x="431138" y="55813"/>
                    </a:lnTo>
                    <a:lnTo>
                      <a:pt x="406182" y="32835"/>
                    </a:lnTo>
                    <a:lnTo>
                      <a:pt x="262151" y="0"/>
                    </a:lnTo>
                    <a:cubicBezTo>
                      <a:pt x="262151" y="0"/>
                      <a:pt x="224371" y="63560"/>
                      <a:pt x="219096" y="87329"/>
                    </a:cubicBezTo>
                    <a:cubicBezTo>
                      <a:pt x="205976" y="146603"/>
                      <a:pt x="211514" y="318623"/>
                      <a:pt x="211514" y="318623"/>
                    </a:cubicBezTo>
                    <a:cubicBezTo>
                      <a:pt x="211514" y="318623"/>
                      <a:pt x="194239" y="328018"/>
                      <a:pt x="153822" y="352150"/>
                    </a:cubicBezTo>
                    <a:cubicBezTo>
                      <a:pt x="92735" y="388611"/>
                      <a:pt x="0" y="489126"/>
                      <a:pt x="0" y="489126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32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7A0BA215-D40D-9AB1-4027-029406353783}"/>
                  </a:ext>
                </a:extLst>
              </p:cNvPr>
              <p:cNvSpPr/>
              <p:nvPr/>
            </p:nvSpPr>
            <p:spPr>
              <a:xfrm>
                <a:off x="5732677" y="2320290"/>
                <a:ext cx="299384" cy="469059"/>
              </a:xfrm>
              <a:custGeom>
                <a:avLst/>
                <a:gdLst>
                  <a:gd name="connsiteX0" fmla="*/ 248370 w 299384"/>
                  <a:gd name="connsiteY0" fmla="*/ 7450 h 469059"/>
                  <a:gd name="connsiteX1" fmla="*/ 190020 w 299384"/>
                  <a:gd name="connsiteY1" fmla="*/ 0 h 469059"/>
                  <a:gd name="connsiteX2" fmla="*/ 147822 w 299384"/>
                  <a:gd name="connsiteY2" fmla="*/ 15791 h 469059"/>
                  <a:gd name="connsiteX3" fmla="*/ 85713 w 299384"/>
                  <a:gd name="connsiteY3" fmla="*/ 114097 h 469059"/>
                  <a:gd name="connsiteX4" fmla="*/ 0 w 299384"/>
                  <a:gd name="connsiteY4" fmla="*/ 424215 h 469059"/>
                  <a:gd name="connsiteX5" fmla="*/ 155207 w 299384"/>
                  <a:gd name="connsiteY5" fmla="*/ 463741 h 469059"/>
                  <a:gd name="connsiteX6" fmla="*/ 251799 w 299384"/>
                  <a:gd name="connsiteY6" fmla="*/ 463643 h 469059"/>
                  <a:gd name="connsiteX7" fmla="*/ 255458 w 299384"/>
                  <a:gd name="connsiteY7" fmla="*/ 288854 h 469059"/>
                  <a:gd name="connsiteX8" fmla="*/ 299337 w 299384"/>
                  <a:gd name="connsiteY8" fmla="*/ 105295 h 469059"/>
                  <a:gd name="connsiteX9" fmla="*/ 248370 w 299384"/>
                  <a:gd name="connsiteY9" fmla="*/ 7450 h 469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99384" h="469059">
                    <a:moveTo>
                      <a:pt x="248370" y="7450"/>
                    </a:moveTo>
                    <a:lnTo>
                      <a:pt x="190020" y="0"/>
                    </a:lnTo>
                    <a:cubicBezTo>
                      <a:pt x="190020" y="0"/>
                      <a:pt x="165130" y="6264"/>
                      <a:pt x="147822" y="15791"/>
                    </a:cubicBezTo>
                    <a:cubicBezTo>
                      <a:pt x="127218" y="27131"/>
                      <a:pt x="103812" y="56834"/>
                      <a:pt x="85713" y="114097"/>
                    </a:cubicBezTo>
                    <a:cubicBezTo>
                      <a:pt x="60824" y="192921"/>
                      <a:pt x="31022" y="333556"/>
                      <a:pt x="0" y="424215"/>
                    </a:cubicBezTo>
                    <a:cubicBezTo>
                      <a:pt x="49252" y="437467"/>
                      <a:pt x="107010" y="451808"/>
                      <a:pt x="155207" y="463741"/>
                    </a:cubicBezTo>
                    <a:cubicBezTo>
                      <a:pt x="198591" y="474489"/>
                      <a:pt x="228986" y="466016"/>
                      <a:pt x="251799" y="463643"/>
                    </a:cubicBezTo>
                    <a:cubicBezTo>
                      <a:pt x="249854" y="452698"/>
                      <a:pt x="242667" y="347567"/>
                      <a:pt x="255458" y="288854"/>
                    </a:cubicBezTo>
                    <a:cubicBezTo>
                      <a:pt x="271183" y="216624"/>
                      <a:pt x="300721" y="142581"/>
                      <a:pt x="299337" y="105295"/>
                    </a:cubicBezTo>
                    <a:cubicBezTo>
                      <a:pt x="296865" y="37681"/>
                      <a:pt x="248370" y="7450"/>
                      <a:pt x="248370" y="7450"/>
                    </a:cubicBezTo>
                    <a:close/>
                  </a:path>
                </a:pathLst>
              </a:custGeom>
              <a:solidFill>
                <a:schemeClr val="accent4">
                  <a:lumMod val="40000"/>
                  <a:lumOff val="60000"/>
                </a:schemeClr>
              </a:solidFill>
              <a:ln w="32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D6DFFDE5-80F8-7E2D-8F7D-7B1DFAD3DEB1}"/>
                  </a:ext>
                </a:extLst>
              </p:cNvPr>
              <p:cNvSpPr/>
              <p:nvPr/>
            </p:nvSpPr>
            <p:spPr>
              <a:xfrm>
                <a:off x="5922037" y="2250466"/>
                <a:ext cx="60526" cy="109893"/>
              </a:xfrm>
              <a:custGeom>
                <a:avLst/>
                <a:gdLst>
                  <a:gd name="connsiteX0" fmla="*/ 59637 w 60526"/>
                  <a:gd name="connsiteY0" fmla="*/ 47802 h 109893"/>
                  <a:gd name="connsiteX1" fmla="*/ 60527 w 60526"/>
                  <a:gd name="connsiteY1" fmla="*/ 81724 h 109893"/>
                  <a:gd name="connsiteX2" fmla="*/ 47439 w 60526"/>
                  <a:gd name="connsiteY2" fmla="*/ 109845 h 109893"/>
                  <a:gd name="connsiteX3" fmla="*/ 0 w 60526"/>
                  <a:gd name="connsiteY3" fmla="*/ 70450 h 109893"/>
                  <a:gd name="connsiteX4" fmla="*/ 6428 w 60526"/>
                  <a:gd name="connsiteY4" fmla="*/ 0 h 109893"/>
                  <a:gd name="connsiteX5" fmla="*/ 59637 w 60526"/>
                  <a:gd name="connsiteY5" fmla="*/ 47802 h 1098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0526" h="109893">
                    <a:moveTo>
                      <a:pt x="59637" y="47802"/>
                    </a:moveTo>
                    <a:lnTo>
                      <a:pt x="60527" y="81724"/>
                    </a:lnTo>
                    <a:cubicBezTo>
                      <a:pt x="60527" y="81724"/>
                      <a:pt x="59999" y="108493"/>
                      <a:pt x="47439" y="109845"/>
                    </a:cubicBezTo>
                    <a:cubicBezTo>
                      <a:pt x="32307" y="111493"/>
                      <a:pt x="0" y="70450"/>
                      <a:pt x="0" y="70450"/>
                    </a:cubicBezTo>
                    <a:lnTo>
                      <a:pt x="6428" y="0"/>
                    </a:lnTo>
                    <a:lnTo>
                      <a:pt x="59637" y="47802"/>
                    </a:lnTo>
                    <a:close/>
                  </a:path>
                </a:pathLst>
              </a:custGeom>
              <a:solidFill>
                <a:srgbClr val="F7A491"/>
              </a:solidFill>
              <a:ln w="32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B935C737-FC92-5571-0E69-718450A80D33}"/>
                  </a:ext>
                </a:extLst>
              </p:cNvPr>
              <p:cNvSpPr/>
              <p:nvPr/>
            </p:nvSpPr>
            <p:spPr>
              <a:xfrm>
                <a:off x="5932290" y="2253895"/>
                <a:ext cx="49812" cy="59109"/>
              </a:xfrm>
              <a:custGeom>
                <a:avLst/>
                <a:gdLst>
                  <a:gd name="connsiteX0" fmla="*/ 1549 w 49812"/>
                  <a:gd name="connsiteY0" fmla="*/ 7022 h 59109"/>
                  <a:gd name="connsiteX1" fmla="*/ 49813 w 49812"/>
                  <a:gd name="connsiteY1" fmla="*/ 59109 h 59109"/>
                  <a:gd name="connsiteX2" fmla="*/ 49417 w 49812"/>
                  <a:gd name="connsiteY2" fmla="*/ 44406 h 59109"/>
                  <a:gd name="connsiteX3" fmla="*/ 0 w 49812"/>
                  <a:gd name="connsiteY3" fmla="*/ 0 h 59109"/>
                  <a:gd name="connsiteX4" fmla="*/ 1549 w 49812"/>
                  <a:gd name="connsiteY4" fmla="*/ 7022 h 591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812" h="59109">
                    <a:moveTo>
                      <a:pt x="1549" y="7022"/>
                    </a:moveTo>
                    <a:cubicBezTo>
                      <a:pt x="9099" y="40516"/>
                      <a:pt x="31615" y="54824"/>
                      <a:pt x="49813" y="59109"/>
                    </a:cubicBezTo>
                    <a:lnTo>
                      <a:pt x="49417" y="44406"/>
                    </a:lnTo>
                    <a:lnTo>
                      <a:pt x="0" y="0"/>
                    </a:lnTo>
                    <a:cubicBezTo>
                      <a:pt x="495" y="2374"/>
                      <a:pt x="1022" y="4747"/>
                      <a:pt x="1549" y="7022"/>
                    </a:cubicBezTo>
                    <a:close/>
                  </a:path>
                </a:pathLst>
              </a:custGeom>
              <a:solidFill>
                <a:srgbClr val="F47458"/>
              </a:solidFill>
              <a:ln w="32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FA1BA68A-4539-A1F4-C5B3-6751AFD0E153}"/>
                  </a:ext>
                </a:extLst>
              </p:cNvPr>
              <p:cNvSpPr/>
              <p:nvPr/>
            </p:nvSpPr>
            <p:spPr>
              <a:xfrm>
                <a:off x="5922446" y="2147906"/>
                <a:ext cx="122933" cy="159943"/>
              </a:xfrm>
              <a:custGeom>
                <a:avLst/>
                <a:gdLst>
                  <a:gd name="connsiteX0" fmla="*/ 67404 w 122933"/>
                  <a:gd name="connsiteY0" fmla="*/ 891 h 159943"/>
                  <a:gd name="connsiteX1" fmla="*/ 106107 w 122933"/>
                  <a:gd name="connsiteY1" fmla="*/ 14177 h 159943"/>
                  <a:gd name="connsiteX2" fmla="*/ 119359 w 122933"/>
                  <a:gd name="connsiteY2" fmla="*/ 68308 h 159943"/>
                  <a:gd name="connsiteX3" fmla="*/ 91568 w 122933"/>
                  <a:gd name="connsiteY3" fmla="*/ 157516 h 159943"/>
                  <a:gd name="connsiteX4" fmla="*/ 9218 w 122933"/>
                  <a:gd name="connsiteY4" fmla="*/ 105758 h 159943"/>
                  <a:gd name="connsiteX5" fmla="*/ 11262 w 122933"/>
                  <a:gd name="connsiteY5" fmla="*/ 27463 h 159943"/>
                  <a:gd name="connsiteX6" fmla="*/ 67404 w 122933"/>
                  <a:gd name="connsiteY6" fmla="*/ 891 h 159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2933" h="159943">
                    <a:moveTo>
                      <a:pt x="67404" y="891"/>
                    </a:moveTo>
                    <a:cubicBezTo>
                      <a:pt x="83755" y="-889"/>
                      <a:pt x="98623" y="-1515"/>
                      <a:pt x="106107" y="14177"/>
                    </a:cubicBezTo>
                    <a:cubicBezTo>
                      <a:pt x="112304" y="27199"/>
                      <a:pt x="113029" y="45726"/>
                      <a:pt x="119359" y="68308"/>
                    </a:cubicBezTo>
                    <a:cubicBezTo>
                      <a:pt x="130997" y="109945"/>
                      <a:pt x="112238" y="152175"/>
                      <a:pt x="91568" y="157516"/>
                    </a:cubicBezTo>
                    <a:cubicBezTo>
                      <a:pt x="70898" y="162824"/>
                      <a:pt x="26624" y="164604"/>
                      <a:pt x="9218" y="105758"/>
                    </a:cubicBezTo>
                    <a:cubicBezTo>
                      <a:pt x="1767" y="80539"/>
                      <a:pt x="-8057" y="47440"/>
                      <a:pt x="11262" y="27463"/>
                    </a:cubicBezTo>
                    <a:cubicBezTo>
                      <a:pt x="26228" y="11935"/>
                      <a:pt x="48613" y="2935"/>
                      <a:pt x="67404" y="891"/>
                    </a:cubicBezTo>
                    <a:close/>
                  </a:path>
                </a:pathLst>
              </a:custGeom>
              <a:solidFill>
                <a:srgbClr val="F7A491"/>
              </a:solidFill>
              <a:ln w="32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E3AA1D06-CBAD-4B28-0C56-0A475DCE2579}"/>
                  </a:ext>
                </a:extLst>
              </p:cNvPr>
              <p:cNvSpPr/>
              <p:nvPr/>
            </p:nvSpPr>
            <p:spPr>
              <a:xfrm>
                <a:off x="5864194" y="2098768"/>
                <a:ext cx="185944" cy="185390"/>
              </a:xfrm>
              <a:custGeom>
                <a:avLst/>
                <a:gdLst>
                  <a:gd name="connsiteX0" fmla="*/ 61964 w 185944"/>
                  <a:gd name="connsiteY0" fmla="*/ 185391 h 185390"/>
                  <a:gd name="connsiteX1" fmla="*/ 1404 w 185944"/>
                  <a:gd name="connsiteY1" fmla="*/ 86689 h 185390"/>
                  <a:gd name="connsiteX2" fmla="*/ 65985 w 185944"/>
                  <a:gd name="connsiteY2" fmla="*/ 975 h 185390"/>
                  <a:gd name="connsiteX3" fmla="*/ 185720 w 185944"/>
                  <a:gd name="connsiteY3" fmla="*/ 33019 h 185390"/>
                  <a:gd name="connsiteX4" fmla="*/ 67733 w 185944"/>
                  <a:gd name="connsiteY4" fmla="*/ 81843 h 185390"/>
                  <a:gd name="connsiteX5" fmla="*/ 67963 w 185944"/>
                  <a:gd name="connsiteY5" fmla="*/ 132051 h 185390"/>
                  <a:gd name="connsiteX6" fmla="*/ 68557 w 185944"/>
                  <a:gd name="connsiteY6" fmla="*/ 157666 h 185390"/>
                  <a:gd name="connsiteX7" fmla="*/ 61964 w 185944"/>
                  <a:gd name="connsiteY7" fmla="*/ 185391 h 1853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5944" h="185390">
                    <a:moveTo>
                      <a:pt x="61964" y="185391"/>
                    </a:moveTo>
                    <a:cubicBezTo>
                      <a:pt x="61964" y="185391"/>
                      <a:pt x="10074" y="137886"/>
                      <a:pt x="1404" y="86689"/>
                    </a:cubicBezTo>
                    <a:cubicBezTo>
                      <a:pt x="-7266" y="35491"/>
                      <a:pt x="25436" y="6712"/>
                      <a:pt x="65985" y="975"/>
                    </a:cubicBezTo>
                    <a:cubicBezTo>
                      <a:pt x="84315" y="-1629"/>
                      <a:pt x="191489" y="-1398"/>
                      <a:pt x="185720" y="33019"/>
                    </a:cubicBezTo>
                    <a:cubicBezTo>
                      <a:pt x="177973" y="79205"/>
                      <a:pt x="83557" y="66084"/>
                      <a:pt x="67733" y="81843"/>
                    </a:cubicBezTo>
                    <a:cubicBezTo>
                      <a:pt x="54678" y="94831"/>
                      <a:pt x="80721" y="120018"/>
                      <a:pt x="67963" y="132051"/>
                    </a:cubicBezTo>
                    <a:cubicBezTo>
                      <a:pt x="55963" y="143325"/>
                      <a:pt x="62260" y="139270"/>
                      <a:pt x="68557" y="157666"/>
                    </a:cubicBezTo>
                    <a:cubicBezTo>
                      <a:pt x="74886" y="176028"/>
                      <a:pt x="61964" y="185391"/>
                      <a:pt x="61964" y="185391"/>
                    </a:cubicBezTo>
                    <a:close/>
                  </a:path>
                </a:pathLst>
              </a:custGeom>
              <a:solidFill>
                <a:schemeClr val="accent2">
                  <a:lumMod val="10000"/>
                </a:schemeClr>
              </a:solidFill>
              <a:ln w="32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7E091B71-4D1E-9269-F760-551D9D68C24F}"/>
                  </a:ext>
                </a:extLst>
              </p:cNvPr>
              <p:cNvSpPr/>
              <p:nvPr/>
            </p:nvSpPr>
            <p:spPr>
              <a:xfrm>
                <a:off x="5907276" y="2216213"/>
                <a:ext cx="29008" cy="44573"/>
              </a:xfrm>
              <a:custGeom>
                <a:avLst/>
                <a:gdLst>
                  <a:gd name="connsiteX0" fmla="*/ 1179 w 29008"/>
                  <a:gd name="connsiteY0" fmla="*/ 25715 h 44573"/>
                  <a:gd name="connsiteX1" fmla="*/ 20200 w 29008"/>
                  <a:gd name="connsiteY1" fmla="*/ 44309 h 44573"/>
                  <a:gd name="connsiteX2" fmla="*/ 27849 w 29008"/>
                  <a:gd name="connsiteY2" fmla="*/ 18858 h 44573"/>
                  <a:gd name="connsiteX3" fmla="*/ 8827 w 29008"/>
                  <a:gd name="connsiteY3" fmla="*/ 265 h 44573"/>
                  <a:gd name="connsiteX4" fmla="*/ 1179 w 29008"/>
                  <a:gd name="connsiteY4" fmla="*/ 25715 h 445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008" h="44573">
                    <a:moveTo>
                      <a:pt x="1179" y="25715"/>
                    </a:moveTo>
                    <a:cubicBezTo>
                      <a:pt x="4311" y="37880"/>
                      <a:pt x="12816" y="46188"/>
                      <a:pt x="20200" y="44309"/>
                    </a:cubicBezTo>
                    <a:cubicBezTo>
                      <a:pt x="27552" y="42429"/>
                      <a:pt x="30980" y="31023"/>
                      <a:pt x="27849" y="18858"/>
                    </a:cubicBezTo>
                    <a:cubicBezTo>
                      <a:pt x="24717" y="6694"/>
                      <a:pt x="16211" y="-1614"/>
                      <a:pt x="8827" y="265"/>
                    </a:cubicBezTo>
                    <a:cubicBezTo>
                      <a:pt x="1442" y="2177"/>
                      <a:pt x="-1986" y="13551"/>
                      <a:pt x="1179" y="25715"/>
                    </a:cubicBezTo>
                    <a:close/>
                  </a:path>
                </a:pathLst>
              </a:custGeom>
              <a:solidFill>
                <a:srgbClr val="F7A491"/>
              </a:solidFill>
              <a:ln w="32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20F169B8-0794-B04D-5406-B3C11551536B}"/>
                  </a:ext>
                </a:extLst>
              </p:cNvPr>
              <p:cNvSpPr/>
              <p:nvPr/>
            </p:nvSpPr>
            <p:spPr>
              <a:xfrm>
                <a:off x="5943070" y="2388893"/>
                <a:ext cx="449544" cy="149454"/>
              </a:xfrm>
              <a:custGeom>
                <a:avLst/>
                <a:gdLst>
                  <a:gd name="connsiteX0" fmla="*/ 5868 w 449544"/>
                  <a:gd name="connsiteY0" fmla="*/ 0 h 149454"/>
                  <a:gd name="connsiteX1" fmla="*/ 180064 w 449544"/>
                  <a:gd name="connsiteY1" fmla="*/ 62505 h 149454"/>
                  <a:gd name="connsiteX2" fmla="*/ 337973 w 449544"/>
                  <a:gd name="connsiteY2" fmla="*/ 81329 h 149454"/>
                  <a:gd name="connsiteX3" fmla="*/ 387918 w 449544"/>
                  <a:gd name="connsiteY3" fmla="*/ 44043 h 149454"/>
                  <a:gd name="connsiteX4" fmla="*/ 371105 w 449544"/>
                  <a:gd name="connsiteY4" fmla="*/ 72263 h 149454"/>
                  <a:gd name="connsiteX5" fmla="*/ 449500 w 449544"/>
                  <a:gd name="connsiteY5" fmla="*/ 88614 h 149454"/>
                  <a:gd name="connsiteX6" fmla="*/ 402522 w 449544"/>
                  <a:gd name="connsiteY6" fmla="*/ 92405 h 149454"/>
                  <a:gd name="connsiteX7" fmla="*/ 448544 w 449544"/>
                  <a:gd name="connsiteY7" fmla="*/ 108196 h 149454"/>
                  <a:gd name="connsiteX8" fmla="*/ 402753 w 449544"/>
                  <a:gd name="connsiteY8" fmla="*/ 105197 h 149454"/>
                  <a:gd name="connsiteX9" fmla="*/ 436511 w 449544"/>
                  <a:gd name="connsiteY9" fmla="*/ 131174 h 149454"/>
                  <a:gd name="connsiteX10" fmla="*/ 398006 w 449544"/>
                  <a:gd name="connsiteY10" fmla="*/ 121317 h 149454"/>
                  <a:gd name="connsiteX11" fmla="*/ 416566 w 449544"/>
                  <a:gd name="connsiteY11" fmla="*/ 149042 h 149454"/>
                  <a:gd name="connsiteX12" fmla="*/ 383237 w 449544"/>
                  <a:gd name="connsiteY12" fmla="*/ 127218 h 149454"/>
                  <a:gd name="connsiteX13" fmla="*/ 332369 w 449544"/>
                  <a:gd name="connsiteY13" fmla="*/ 114328 h 149454"/>
                  <a:gd name="connsiteX14" fmla="*/ 162426 w 449544"/>
                  <a:gd name="connsiteY14" fmla="*/ 116636 h 149454"/>
                  <a:gd name="connsiteX15" fmla="*/ 0 w 449544"/>
                  <a:gd name="connsiteY15" fmla="*/ 76186 h 149454"/>
                  <a:gd name="connsiteX16" fmla="*/ 5868 w 449544"/>
                  <a:gd name="connsiteY16" fmla="*/ 0 h 149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49544" h="149454">
                    <a:moveTo>
                      <a:pt x="5868" y="0"/>
                    </a:moveTo>
                    <a:cubicBezTo>
                      <a:pt x="5868" y="0"/>
                      <a:pt x="147427" y="55747"/>
                      <a:pt x="180064" y="62505"/>
                    </a:cubicBezTo>
                    <a:cubicBezTo>
                      <a:pt x="205613" y="67779"/>
                      <a:pt x="333292" y="80834"/>
                      <a:pt x="337973" y="81329"/>
                    </a:cubicBezTo>
                    <a:cubicBezTo>
                      <a:pt x="342655" y="81823"/>
                      <a:pt x="384127" y="37450"/>
                      <a:pt x="387918" y="44043"/>
                    </a:cubicBezTo>
                    <a:cubicBezTo>
                      <a:pt x="391709" y="50637"/>
                      <a:pt x="365534" y="65637"/>
                      <a:pt x="371105" y="72263"/>
                    </a:cubicBezTo>
                    <a:cubicBezTo>
                      <a:pt x="376709" y="78889"/>
                      <a:pt x="451643" y="83472"/>
                      <a:pt x="449500" y="88614"/>
                    </a:cubicBezTo>
                    <a:cubicBezTo>
                      <a:pt x="445478" y="98241"/>
                      <a:pt x="403544" y="87559"/>
                      <a:pt x="402522" y="92405"/>
                    </a:cubicBezTo>
                    <a:cubicBezTo>
                      <a:pt x="401500" y="97252"/>
                      <a:pt x="447324" y="99526"/>
                      <a:pt x="448544" y="108196"/>
                    </a:cubicBezTo>
                    <a:cubicBezTo>
                      <a:pt x="449763" y="116900"/>
                      <a:pt x="405357" y="102032"/>
                      <a:pt x="402753" y="105197"/>
                    </a:cubicBezTo>
                    <a:cubicBezTo>
                      <a:pt x="400149" y="108361"/>
                      <a:pt x="442675" y="124713"/>
                      <a:pt x="436511" y="131174"/>
                    </a:cubicBezTo>
                    <a:cubicBezTo>
                      <a:pt x="433181" y="134669"/>
                      <a:pt x="399061" y="115746"/>
                      <a:pt x="398006" y="121317"/>
                    </a:cubicBezTo>
                    <a:cubicBezTo>
                      <a:pt x="396951" y="126889"/>
                      <a:pt x="420819" y="145383"/>
                      <a:pt x="416566" y="149042"/>
                    </a:cubicBezTo>
                    <a:cubicBezTo>
                      <a:pt x="412313" y="152701"/>
                      <a:pt x="398665" y="130878"/>
                      <a:pt x="383237" y="127218"/>
                    </a:cubicBezTo>
                    <a:cubicBezTo>
                      <a:pt x="367841" y="123559"/>
                      <a:pt x="358545" y="113043"/>
                      <a:pt x="332369" y="114328"/>
                    </a:cubicBezTo>
                    <a:cubicBezTo>
                      <a:pt x="306194" y="115614"/>
                      <a:pt x="214514" y="130845"/>
                      <a:pt x="162426" y="116636"/>
                    </a:cubicBezTo>
                    <a:cubicBezTo>
                      <a:pt x="110339" y="102427"/>
                      <a:pt x="0" y="76186"/>
                      <a:pt x="0" y="76186"/>
                    </a:cubicBezTo>
                    <a:lnTo>
                      <a:pt x="5868" y="0"/>
                    </a:lnTo>
                    <a:close/>
                  </a:path>
                </a:pathLst>
              </a:custGeom>
              <a:solidFill>
                <a:srgbClr val="F7A491"/>
              </a:solidFill>
              <a:ln w="32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CDAFDB9D-B8FF-A352-1FDA-68AD8EAC8133}"/>
                  </a:ext>
                </a:extLst>
              </p:cNvPr>
              <p:cNvSpPr/>
              <p:nvPr/>
            </p:nvSpPr>
            <p:spPr>
              <a:xfrm>
                <a:off x="5842273" y="2348468"/>
                <a:ext cx="186278" cy="147962"/>
              </a:xfrm>
              <a:custGeom>
                <a:avLst/>
                <a:gdLst>
                  <a:gd name="connsiteX0" fmla="*/ 21940 w 186278"/>
                  <a:gd name="connsiteY0" fmla="*/ 7031 h 147962"/>
                  <a:gd name="connsiteX1" fmla="*/ 15545 w 186278"/>
                  <a:gd name="connsiteY1" fmla="*/ 81667 h 147962"/>
                  <a:gd name="connsiteX2" fmla="*/ 151466 w 186278"/>
                  <a:gd name="connsiteY2" fmla="*/ 147963 h 147962"/>
                  <a:gd name="connsiteX3" fmla="*/ 186279 w 186278"/>
                  <a:gd name="connsiteY3" fmla="*/ 66008 h 147962"/>
                  <a:gd name="connsiteX4" fmla="*/ 21940 w 186278"/>
                  <a:gd name="connsiteY4" fmla="*/ 7031 h 147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6278" h="147962">
                    <a:moveTo>
                      <a:pt x="21940" y="7031"/>
                    </a:moveTo>
                    <a:cubicBezTo>
                      <a:pt x="7039" y="18371"/>
                      <a:pt x="-15477" y="42964"/>
                      <a:pt x="15545" y="81667"/>
                    </a:cubicBezTo>
                    <a:cubicBezTo>
                      <a:pt x="46566" y="120370"/>
                      <a:pt x="151466" y="147963"/>
                      <a:pt x="151466" y="147963"/>
                    </a:cubicBezTo>
                    <a:lnTo>
                      <a:pt x="186279" y="66008"/>
                    </a:lnTo>
                    <a:cubicBezTo>
                      <a:pt x="186279" y="65975"/>
                      <a:pt x="64896" y="-25606"/>
                      <a:pt x="21940" y="7031"/>
                    </a:cubicBez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 w="32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F4BE84C3-189A-6395-E44E-8C60B384B344}"/>
                  </a:ext>
                </a:extLst>
              </p:cNvPr>
              <p:cNvSpPr/>
              <p:nvPr/>
            </p:nvSpPr>
            <p:spPr>
              <a:xfrm>
                <a:off x="5466442" y="3191354"/>
                <a:ext cx="109405" cy="154848"/>
              </a:xfrm>
              <a:custGeom>
                <a:avLst/>
                <a:gdLst>
                  <a:gd name="connsiteX0" fmla="*/ 86270 w 109405"/>
                  <a:gd name="connsiteY0" fmla="*/ 35682 h 154848"/>
                  <a:gd name="connsiteX1" fmla="*/ 65765 w 109405"/>
                  <a:gd name="connsiteY1" fmla="*/ 23155 h 154848"/>
                  <a:gd name="connsiteX2" fmla="*/ 57325 w 109405"/>
                  <a:gd name="connsiteY2" fmla="*/ 145 h 154848"/>
                  <a:gd name="connsiteX3" fmla="*/ 6260 w 109405"/>
                  <a:gd name="connsiteY3" fmla="*/ 25430 h 154848"/>
                  <a:gd name="connsiteX4" fmla="*/ 1578 w 109405"/>
                  <a:gd name="connsiteY4" fmla="*/ 47814 h 154848"/>
                  <a:gd name="connsiteX5" fmla="*/ 92698 w 109405"/>
                  <a:gd name="connsiteY5" fmla="*/ 152747 h 154848"/>
                  <a:gd name="connsiteX6" fmla="*/ 103874 w 109405"/>
                  <a:gd name="connsiteY6" fmla="*/ 116714 h 154848"/>
                  <a:gd name="connsiteX7" fmla="*/ 86270 w 109405"/>
                  <a:gd name="connsiteY7" fmla="*/ 35682 h 1548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9405" h="154848">
                    <a:moveTo>
                      <a:pt x="86270" y="35682"/>
                    </a:moveTo>
                    <a:cubicBezTo>
                      <a:pt x="86270" y="35682"/>
                      <a:pt x="68731" y="28595"/>
                      <a:pt x="65765" y="23155"/>
                    </a:cubicBezTo>
                    <a:cubicBezTo>
                      <a:pt x="62831" y="17716"/>
                      <a:pt x="64446" y="2254"/>
                      <a:pt x="57325" y="145"/>
                    </a:cubicBezTo>
                    <a:cubicBezTo>
                      <a:pt x="50204" y="-1965"/>
                      <a:pt x="11534" y="19628"/>
                      <a:pt x="6260" y="25430"/>
                    </a:cubicBezTo>
                    <a:cubicBezTo>
                      <a:pt x="-234" y="32584"/>
                      <a:pt x="-1454" y="42243"/>
                      <a:pt x="1578" y="47814"/>
                    </a:cubicBezTo>
                    <a:cubicBezTo>
                      <a:pt x="4612" y="53386"/>
                      <a:pt x="78654" y="142330"/>
                      <a:pt x="92698" y="152747"/>
                    </a:cubicBezTo>
                    <a:cubicBezTo>
                      <a:pt x="106742" y="163132"/>
                      <a:pt x="115808" y="132472"/>
                      <a:pt x="103874" y="116714"/>
                    </a:cubicBezTo>
                    <a:cubicBezTo>
                      <a:pt x="91973" y="100923"/>
                      <a:pt x="94907" y="62418"/>
                      <a:pt x="86270" y="35682"/>
                    </a:cubicBez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 w="32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C61CF883-F554-8138-1807-BB5B31318F14}"/>
                  </a:ext>
                </a:extLst>
              </p:cNvPr>
              <p:cNvSpPr/>
              <p:nvPr/>
            </p:nvSpPr>
            <p:spPr>
              <a:xfrm>
                <a:off x="5973286" y="3330910"/>
                <a:ext cx="160097" cy="74796"/>
              </a:xfrm>
              <a:custGeom>
                <a:avLst/>
                <a:gdLst>
                  <a:gd name="connsiteX0" fmla="*/ 58826 w 160097"/>
                  <a:gd name="connsiteY0" fmla="*/ 1158 h 74796"/>
                  <a:gd name="connsiteX1" fmla="*/ 36146 w 160097"/>
                  <a:gd name="connsiteY1" fmla="*/ 9037 h 74796"/>
                  <a:gd name="connsiteX2" fmla="*/ 13003 w 160097"/>
                  <a:gd name="connsiteY2" fmla="*/ 927 h 74796"/>
                  <a:gd name="connsiteX3" fmla="*/ 113 w 160097"/>
                  <a:gd name="connsiteY3" fmla="*/ 56443 h 74796"/>
                  <a:gd name="connsiteX4" fmla="*/ 14420 w 160097"/>
                  <a:gd name="connsiteY4" fmla="*/ 74278 h 74796"/>
                  <a:gd name="connsiteX5" fmla="*/ 153342 w 160097"/>
                  <a:gd name="connsiteY5" fmla="*/ 70520 h 74796"/>
                  <a:gd name="connsiteX6" fmla="*/ 132606 w 160097"/>
                  <a:gd name="connsiteY6" fmla="*/ 39004 h 74796"/>
                  <a:gd name="connsiteX7" fmla="*/ 58826 w 160097"/>
                  <a:gd name="connsiteY7" fmla="*/ 1158 h 747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0097" h="74796">
                    <a:moveTo>
                      <a:pt x="58826" y="1158"/>
                    </a:moveTo>
                    <a:cubicBezTo>
                      <a:pt x="58826" y="1158"/>
                      <a:pt x="42212" y="10224"/>
                      <a:pt x="36146" y="9037"/>
                    </a:cubicBezTo>
                    <a:cubicBezTo>
                      <a:pt x="30080" y="7850"/>
                      <a:pt x="19135" y="-3226"/>
                      <a:pt x="13003" y="927"/>
                    </a:cubicBezTo>
                    <a:cubicBezTo>
                      <a:pt x="6871" y="5081"/>
                      <a:pt x="-1041" y="48663"/>
                      <a:pt x="113" y="56443"/>
                    </a:cubicBezTo>
                    <a:cubicBezTo>
                      <a:pt x="1531" y="66004"/>
                      <a:pt x="8190" y="73058"/>
                      <a:pt x="14420" y="74278"/>
                    </a:cubicBezTo>
                    <a:cubicBezTo>
                      <a:pt x="20651" y="75465"/>
                      <a:pt x="136397" y="74773"/>
                      <a:pt x="153342" y="70520"/>
                    </a:cubicBezTo>
                    <a:cubicBezTo>
                      <a:pt x="170287" y="66267"/>
                      <a:pt x="152353" y="39762"/>
                      <a:pt x="132606" y="39004"/>
                    </a:cubicBezTo>
                    <a:cubicBezTo>
                      <a:pt x="112826" y="38213"/>
                      <a:pt x="84969" y="11477"/>
                      <a:pt x="58826" y="1158"/>
                    </a:cubicBez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 w="32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16" name="图形 70">
              <a:extLst>
                <a:ext uri="{FF2B5EF4-FFF2-40B4-BE49-F238E27FC236}">
                  <a16:creationId xmlns:a16="http://schemas.microsoft.com/office/drawing/2014/main" id="{735C278D-079B-4BDC-90FD-C21BC2EFB9E4}"/>
                </a:ext>
              </a:extLst>
            </p:cNvPr>
            <p:cNvGrpSpPr/>
            <p:nvPr/>
          </p:nvGrpSpPr>
          <p:grpSpPr>
            <a:xfrm>
              <a:off x="660400" y="2785383"/>
              <a:ext cx="5776345" cy="3347793"/>
              <a:chOff x="660400" y="2785383"/>
              <a:chExt cx="5776345" cy="3347793"/>
            </a:xfrm>
          </p:grpSpPr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803096EA-D861-1AA0-0592-A02F558A5D81}"/>
                  </a:ext>
                </a:extLst>
              </p:cNvPr>
              <p:cNvSpPr/>
              <p:nvPr/>
            </p:nvSpPr>
            <p:spPr>
              <a:xfrm>
                <a:off x="6231165" y="3056632"/>
                <a:ext cx="59306" cy="405258"/>
              </a:xfrm>
              <a:custGeom>
                <a:avLst/>
                <a:gdLst>
                  <a:gd name="connsiteX0" fmla="*/ 0 w 59306"/>
                  <a:gd name="connsiteY0" fmla="*/ 0 h 405258"/>
                  <a:gd name="connsiteX1" fmla="*/ 59307 w 59306"/>
                  <a:gd name="connsiteY1" fmla="*/ 0 h 405258"/>
                  <a:gd name="connsiteX2" fmla="*/ 59307 w 59306"/>
                  <a:gd name="connsiteY2" fmla="*/ 405259 h 405258"/>
                  <a:gd name="connsiteX3" fmla="*/ 0 w 59306"/>
                  <a:gd name="connsiteY3" fmla="*/ 405259 h 4052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306" h="405258">
                    <a:moveTo>
                      <a:pt x="0" y="0"/>
                    </a:moveTo>
                    <a:lnTo>
                      <a:pt x="59307" y="0"/>
                    </a:lnTo>
                    <a:lnTo>
                      <a:pt x="59307" y="405259"/>
                    </a:lnTo>
                    <a:lnTo>
                      <a:pt x="0" y="405259"/>
                    </a:lnTo>
                    <a:close/>
                  </a:path>
                </a:pathLst>
              </a:custGeom>
              <a:solidFill>
                <a:schemeClr val="accent1"/>
              </a:solidFill>
              <a:ln w="32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A5ACE6CD-1E10-413F-77A9-94D8AF6717F4}"/>
                  </a:ext>
                </a:extLst>
              </p:cNvPr>
              <p:cNvSpPr/>
              <p:nvPr/>
            </p:nvSpPr>
            <p:spPr>
              <a:xfrm>
                <a:off x="5760665" y="3056632"/>
                <a:ext cx="59306" cy="405258"/>
              </a:xfrm>
              <a:custGeom>
                <a:avLst/>
                <a:gdLst>
                  <a:gd name="connsiteX0" fmla="*/ 0 w 59306"/>
                  <a:gd name="connsiteY0" fmla="*/ 0 h 405258"/>
                  <a:gd name="connsiteX1" fmla="*/ 59307 w 59306"/>
                  <a:gd name="connsiteY1" fmla="*/ 0 h 405258"/>
                  <a:gd name="connsiteX2" fmla="*/ 59307 w 59306"/>
                  <a:gd name="connsiteY2" fmla="*/ 405259 h 405258"/>
                  <a:gd name="connsiteX3" fmla="*/ 0 w 59306"/>
                  <a:gd name="connsiteY3" fmla="*/ 405259 h 4052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306" h="405258">
                    <a:moveTo>
                      <a:pt x="0" y="0"/>
                    </a:moveTo>
                    <a:lnTo>
                      <a:pt x="59307" y="0"/>
                    </a:lnTo>
                    <a:lnTo>
                      <a:pt x="59307" y="405259"/>
                    </a:lnTo>
                    <a:lnTo>
                      <a:pt x="0" y="405259"/>
                    </a:lnTo>
                    <a:close/>
                  </a:path>
                </a:pathLst>
              </a:custGeom>
              <a:solidFill>
                <a:schemeClr val="accent1"/>
              </a:solidFill>
              <a:ln w="32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FB9AD529-3986-8947-ECC7-2969F6FDB0F6}"/>
                  </a:ext>
                </a:extLst>
              </p:cNvPr>
              <p:cNvSpPr/>
              <p:nvPr/>
            </p:nvSpPr>
            <p:spPr>
              <a:xfrm>
                <a:off x="5290199" y="3056632"/>
                <a:ext cx="59306" cy="405258"/>
              </a:xfrm>
              <a:custGeom>
                <a:avLst/>
                <a:gdLst>
                  <a:gd name="connsiteX0" fmla="*/ 0 w 59306"/>
                  <a:gd name="connsiteY0" fmla="*/ 0 h 405258"/>
                  <a:gd name="connsiteX1" fmla="*/ 59307 w 59306"/>
                  <a:gd name="connsiteY1" fmla="*/ 0 h 405258"/>
                  <a:gd name="connsiteX2" fmla="*/ 59307 w 59306"/>
                  <a:gd name="connsiteY2" fmla="*/ 405259 h 405258"/>
                  <a:gd name="connsiteX3" fmla="*/ 0 w 59306"/>
                  <a:gd name="connsiteY3" fmla="*/ 405259 h 4052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306" h="405258">
                    <a:moveTo>
                      <a:pt x="0" y="0"/>
                    </a:moveTo>
                    <a:lnTo>
                      <a:pt x="59307" y="0"/>
                    </a:lnTo>
                    <a:lnTo>
                      <a:pt x="59307" y="405259"/>
                    </a:lnTo>
                    <a:lnTo>
                      <a:pt x="0" y="405259"/>
                    </a:lnTo>
                    <a:close/>
                  </a:path>
                </a:pathLst>
              </a:custGeom>
              <a:solidFill>
                <a:srgbClr val="E25A44"/>
              </a:solidFill>
              <a:ln w="32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20CF5178-4BAA-3E1E-BC0F-E98DEC7DF673}"/>
                  </a:ext>
                </a:extLst>
              </p:cNvPr>
              <p:cNvSpPr/>
              <p:nvPr/>
            </p:nvSpPr>
            <p:spPr>
              <a:xfrm>
                <a:off x="4819699" y="3056632"/>
                <a:ext cx="59306" cy="405258"/>
              </a:xfrm>
              <a:custGeom>
                <a:avLst/>
                <a:gdLst>
                  <a:gd name="connsiteX0" fmla="*/ 0 w 59306"/>
                  <a:gd name="connsiteY0" fmla="*/ 0 h 405258"/>
                  <a:gd name="connsiteX1" fmla="*/ 59307 w 59306"/>
                  <a:gd name="connsiteY1" fmla="*/ 0 h 405258"/>
                  <a:gd name="connsiteX2" fmla="*/ 59307 w 59306"/>
                  <a:gd name="connsiteY2" fmla="*/ 405259 h 405258"/>
                  <a:gd name="connsiteX3" fmla="*/ 0 w 59306"/>
                  <a:gd name="connsiteY3" fmla="*/ 405259 h 4052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306" h="405258">
                    <a:moveTo>
                      <a:pt x="0" y="0"/>
                    </a:moveTo>
                    <a:lnTo>
                      <a:pt x="59307" y="0"/>
                    </a:lnTo>
                    <a:lnTo>
                      <a:pt x="59307" y="405259"/>
                    </a:lnTo>
                    <a:lnTo>
                      <a:pt x="0" y="405259"/>
                    </a:lnTo>
                    <a:close/>
                  </a:path>
                </a:pathLst>
              </a:custGeom>
              <a:solidFill>
                <a:srgbClr val="E25A44"/>
              </a:solidFill>
              <a:ln w="32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67851011-35EB-022E-8691-0272136071B7}"/>
                  </a:ext>
                </a:extLst>
              </p:cNvPr>
              <p:cNvSpPr/>
              <p:nvPr/>
            </p:nvSpPr>
            <p:spPr>
              <a:xfrm>
                <a:off x="4349233" y="3056632"/>
                <a:ext cx="59306" cy="405258"/>
              </a:xfrm>
              <a:custGeom>
                <a:avLst/>
                <a:gdLst>
                  <a:gd name="connsiteX0" fmla="*/ 0 w 59306"/>
                  <a:gd name="connsiteY0" fmla="*/ 0 h 405258"/>
                  <a:gd name="connsiteX1" fmla="*/ 59307 w 59306"/>
                  <a:gd name="connsiteY1" fmla="*/ 0 h 405258"/>
                  <a:gd name="connsiteX2" fmla="*/ 59307 w 59306"/>
                  <a:gd name="connsiteY2" fmla="*/ 405259 h 405258"/>
                  <a:gd name="connsiteX3" fmla="*/ 0 w 59306"/>
                  <a:gd name="connsiteY3" fmla="*/ 405259 h 4052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306" h="405258">
                    <a:moveTo>
                      <a:pt x="0" y="0"/>
                    </a:moveTo>
                    <a:lnTo>
                      <a:pt x="59307" y="0"/>
                    </a:lnTo>
                    <a:lnTo>
                      <a:pt x="59307" y="405259"/>
                    </a:lnTo>
                    <a:lnTo>
                      <a:pt x="0" y="405259"/>
                    </a:lnTo>
                    <a:close/>
                  </a:path>
                </a:pathLst>
              </a:custGeom>
              <a:solidFill>
                <a:srgbClr val="E25A44"/>
              </a:solidFill>
              <a:ln w="32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F17AC540-0A65-274C-E657-78BAEB1F47D9}"/>
                  </a:ext>
                </a:extLst>
              </p:cNvPr>
              <p:cNvSpPr/>
              <p:nvPr/>
            </p:nvSpPr>
            <p:spPr>
              <a:xfrm>
                <a:off x="3878766" y="3056632"/>
                <a:ext cx="59306" cy="405258"/>
              </a:xfrm>
              <a:custGeom>
                <a:avLst/>
                <a:gdLst>
                  <a:gd name="connsiteX0" fmla="*/ 0 w 59306"/>
                  <a:gd name="connsiteY0" fmla="*/ 0 h 405258"/>
                  <a:gd name="connsiteX1" fmla="*/ 59307 w 59306"/>
                  <a:gd name="connsiteY1" fmla="*/ 0 h 405258"/>
                  <a:gd name="connsiteX2" fmla="*/ 59307 w 59306"/>
                  <a:gd name="connsiteY2" fmla="*/ 405259 h 405258"/>
                  <a:gd name="connsiteX3" fmla="*/ 0 w 59306"/>
                  <a:gd name="connsiteY3" fmla="*/ 405259 h 4052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306" h="405258">
                    <a:moveTo>
                      <a:pt x="0" y="0"/>
                    </a:moveTo>
                    <a:lnTo>
                      <a:pt x="59307" y="0"/>
                    </a:lnTo>
                    <a:lnTo>
                      <a:pt x="59307" y="405259"/>
                    </a:lnTo>
                    <a:lnTo>
                      <a:pt x="0" y="405259"/>
                    </a:lnTo>
                    <a:close/>
                  </a:path>
                </a:pathLst>
              </a:custGeom>
              <a:solidFill>
                <a:srgbClr val="E25A44"/>
              </a:solidFill>
              <a:ln w="32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302326BE-9F4B-E058-114F-E9A1413BF79A}"/>
                  </a:ext>
                </a:extLst>
              </p:cNvPr>
              <p:cNvSpPr/>
              <p:nvPr/>
            </p:nvSpPr>
            <p:spPr>
              <a:xfrm>
                <a:off x="3408266" y="3056632"/>
                <a:ext cx="59306" cy="405258"/>
              </a:xfrm>
              <a:custGeom>
                <a:avLst/>
                <a:gdLst>
                  <a:gd name="connsiteX0" fmla="*/ 0 w 59306"/>
                  <a:gd name="connsiteY0" fmla="*/ 0 h 405258"/>
                  <a:gd name="connsiteX1" fmla="*/ 59307 w 59306"/>
                  <a:gd name="connsiteY1" fmla="*/ 0 h 405258"/>
                  <a:gd name="connsiteX2" fmla="*/ 59307 w 59306"/>
                  <a:gd name="connsiteY2" fmla="*/ 405259 h 405258"/>
                  <a:gd name="connsiteX3" fmla="*/ 0 w 59306"/>
                  <a:gd name="connsiteY3" fmla="*/ 405259 h 4052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306" h="405258">
                    <a:moveTo>
                      <a:pt x="0" y="0"/>
                    </a:moveTo>
                    <a:lnTo>
                      <a:pt x="59307" y="0"/>
                    </a:lnTo>
                    <a:lnTo>
                      <a:pt x="59307" y="405259"/>
                    </a:lnTo>
                    <a:lnTo>
                      <a:pt x="0" y="405259"/>
                    </a:lnTo>
                    <a:close/>
                  </a:path>
                </a:pathLst>
              </a:custGeom>
              <a:solidFill>
                <a:srgbClr val="E25A44"/>
              </a:solidFill>
              <a:ln w="32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666EACC2-1AF8-21E0-7C3E-F13A32A294BC}"/>
                  </a:ext>
                </a:extLst>
              </p:cNvPr>
              <p:cNvSpPr/>
              <p:nvPr/>
            </p:nvSpPr>
            <p:spPr>
              <a:xfrm>
                <a:off x="2937800" y="3056632"/>
                <a:ext cx="59306" cy="405258"/>
              </a:xfrm>
              <a:custGeom>
                <a:avLst/>
                <a:gdLst>
                  <a:gd name="connsiteX0" fmla="*/ 0 w 59306"/>
                  <a:gd name="connsiteY0" fmla="*/ 0 h 405258"/>
                  <a:gd name="connsiteX1" fmla="*/ 59307 w 59306"/>
                  <a:gd name="connsiteY1" fmla="*/ 0 h 405258"/>
                  <a:gd name="connsiteX2" fmla="*/ 59307 w 59306"/>
                  <a:gd name="connsiteY2" fmla="*/ 405259 h 405258"/>
                  <a:gd name="connsiteX3" fmla="*/ 0 w 59306"/>
                  <a:gd name="connsiteY3" fmla="*/ 405259 h 4052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306" h="405258">
                    <a:moveTo>
                      <a:pt x="0" y="0"/>
                    </a:moveTo>
                    <a:lnTo>
                      <a:pt x="59307" y="0"/>
                    </a:lnTo>
                    <a:lnTo>
                      <a:pt x="59307" y="405259"/>
                    </a:lnTo>
                    <a:lnTo>
                      <a:pt x="0" y="405259"/>
                    </a:lnTo>
                    <a:close/>
                  </a:path>
                </a:pathLst>
              </a:custGeom>
              <a:solidFill>
                <a:srgbClr val="E25A44"/>
              </a:solidFill>
              <a:ln w="32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5878E090-31D0-9EB5-885D-CD236AB2EF82}"/>
                  </a:ext>
                </a:extLst>
              </p:cNvPr>
              <p:cNvSpPr/>
              <p:nvPr/>
            </p:nvSpPr>
            <p:spPr>
              <a:xfrm>
                <a:off x="1284260" y="2999732"/>
                <a:ext cx="1234468" cy="405951"/>
              </a:xfrm>
              <a:custGeom>
                <a:avLst/>
                <a:gdLst>
                  <a:gd name="connsiteX0" fmla="*/ 0 w 1234468"/>
                  <a:gd name="connsiteY0" fmla="*/ 0 h 405951"/>
                  <a:gd name="connsiteX1" fmla="*/ 1234468 w 1234468"/>
                  <a:gd name="connsiteY1" fmla="*/ 0 h 405951"/>
                  <a:gd name="connsiteX2" fmla="*/ 1234468 w 1234468"/>
                  <a:gd name="connsiteY2" fmla="*/ 405951 h 405951"/>
                  <a:gd name="connsiteX3" fmla="*/ 0 w 1234468"/>
                  <a:gd name="connsiteY3" fmla="*/ 405951 h 405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34468" h="405951">
                    <a:moveTo>
                      <a:pt x="0" y="0"/>
                    </a:moveTo>
                    <a:lnTo>
                      <a:pt x="1234468" y="0"/>
                    </a:lnTo>
                    <a:lnTo>
                      <a:pt x="1234468" y="405951"/>
                    </a:lnTo>
                    <a:lnTo>
                      <a:pt x="0" y="405951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2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B9047AA8-8A93-64C1-5A79-FAC2D1E5C797}"/>
                  </a:ext>
                </a:extLst>
              </p:cNvPr>
              <p:cNvSpPr/>
              <p:nvPr/>
            </p:nvSpPr>
            <p:spPr>
              <a:xfrm>
                <a:off x="806672" y="3503264"/>
                <a:ext cx="5483766" cy="2629912"/>
              </a:xfrm>
              <a:custGeom>
                <a:avLst/>
                <a:gdLst>
                  <a:gd name="connsiteX0" fmla="*/ 0 w 5483766"/>
                  <a:gd name="connsiteY0" fmla="*/ 0 h 2629912"/>
                  <a:gd name="connsiteX1" fmla="*/ 5483767 w 5483766"/>
                  <a:gd name="connsiteY1" fmla="*/ 0 h 2629912"/>
                  <a:gd name="connsiteX2" fmla="*/ 5483767 w 5483766"/>
                  <a:gd name="connsiteY2" fmla="*/ 2629912 h 2629912"/>
                  <a:gd name="connsiteX3" fmla="*/ 0 w 5483766"/>
                  <a:gd name="connsiteY3" fmla="*/ 2629912 h 2629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83766" h="2629912">
                    <a:moveTo>
                      <a:pt x="0" y="0"/>
                    </a:moveTo>
                    <a:lnTo>
                      <a:pt x="5483767" y="0"/>
                    </a:lnTo>
                    <a:lnTo>
                      <a:pt x="5483767" y="2629912"/>
                    </a:lnTo>
                    <a:lnTo>
                      <a:pt x="0" y="2629912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2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7713B554-5A24-95C1-0FB2-2ADBBFCF4596}"/>
                  </a:ext>
                </a:extLst>
              </p:cNvPr>
              <p:cNvSpPr/>
              <p:nvPr/>
            </p:nvSpPr>
            <p:spPr>
              <a:xfrm>
                <a:off x="806672" y="3503264"/>
                <a:ext cx="5483766" cy="513092"/>
              </a:xfrm>
              <a:custGeom>
                <a:avLst/>
                <a:gdLst>
                  <a:gd name="connsiteX0" fmla="*/ 0 w 5483766"/>
                  <a:gd name="connsiteY0" fmla="*/ 0 h 513092"/>
                  <a:gd name="connsiteX1" fmla="*/ 5483767 w 5483766"/>
                  <a:gd name="connsiteY1" fmla="*/ 0 h 513092"/>
                  <a:gd name="connsiteX2" fmla="*/ 5483767 w 5483766"/>
                  <a:gd name="connsiteY2" fmla="*/ 513093 h 513092"/>
                  <a:gd name="connsiteX3" fmla="*/ 0 w 5483766"/>
                  <a:gd name="connsiteY3" fmla="*/ 513093 h 5130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83766" h="513092">
                    <a:moveTo>
                      <a:pt x="0" y="0"/>
                    </a:moveTo>
                    <a:lnTo>
                      <a:pt x="5483767" y="0"/>
                    </a:lnTo>
                    <a:lnTo>
                      <a:pt x="5483767" y="513093"/>
                    </a:lnTo>
                    <a:lnTo>
                      <a:pt x="0" y="513093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2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F766899E-5E6D-9841-3C1C-3BC4D06B0161}"/>
                  </a:ext>
                </a:extLst>
              </p:cNvPr>
              <p:cNvSpPr/>
              <p:nvPr/>
            </p:nvSpPr>
            <p:spPr>
              <a:xfrm>
                <a:off x="660400" y="3405683"/>
                <a:ext cx="5776345" cy="214348"/>
              </a:xfrm>
              <a:custGeom>
                <a:avLst/>
                <a:gdLst>
                  <a:gd name="connsiteX0" fmla="*/ 0 w 5776345"/>
                  <a:gd name="connsiteY0" fmla="*/ 0 h 214348"/>
                  <a:gd name="connsiteX1" fmla="*/ 5776346 w 5776345"/>
                  <a:gd name="connsiteY1" fmla="*/ 0 h 214348"/>
                  <a:gd name="connsiteX2" fmla="*/ 5776346 w 5776345"/>
                  <a:gd name="connsiteY2" fmla="*/ 214349 h 214348"/>
                  <a:gd name="connsiteX3" fmla="*/ 0 w 5776345"/>
                  <a:gd name="connsiteY3" fmla="*/ 214349 h 2143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76345" h="214348">
                    <a:moveTo>
                      <a:pt x="0" y="0"/>
                    </a:moveTo>
                    <a:lnTo>
                      <a:pt x="5776346" y="0"/>
                    </a:lnTo>
                    <a:lnTo>
                      <a:pt x="5776346" y="214349"/>
                    </a:lnTo>
                    <a:lnTo>
                      <a:pt x="0" y="214349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32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6A8AFC0C-05D5-C1A1-72C9-72AEBB419EB4}"/>
                  </a:ext>
                </a:extLst>
              </p:cNvPr>
              <p:cNvSpPr/>
              <p:nvPr/>
            </p:nvSpPr>
            <p:spPr>
              <a:xfrm>
                <a:off x="1224953" y="2785383"/>
                <a:ext cx="1353049" cy="214348"/>
              </a:xfrm>
              <a:custGeom>
                <a:avLst/>
                <a:gdLst>
                  <a:gd name="connsiteX0" fmla="*/ 0 w 1353049"/>
                  <a:gd name="connsiteY0" fmla="*/ 0 h 214348"/>
                  <a:gd name="connsiteX1" fmla="*/ 1353049 w 1353049"/>
                  <a:gd name="connsiteY1" fmla="*/ 0 h 214348"/>
                  <a:gd name="connsiteX2" fmla="*/ 1353049 w 1353049"/>
                  <a:gd name="connsiteY2" fmla="*/ 214349 h 214348"/>
                  <a:gd name="connsiteX3" fmla="*/ 0 w 1353049"/>
                  <a:gd name="connsiteY3" fmla="*/ 214349 h 2143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53049" h="214348">
                    <a:moveTo>
                      <a:pt x="0" y="0"/>
                    </a:moveTo>
                    <a:lnTo>
                      <a:pt x="1353049" y="0"/>
                    </a:lnTo>
                    <a:lnTo>
                      <a:pt x="1353049" y="214349"/>
                    </a:lnTo>
                    <a:lnTo>
                      <a:pt x="0" y="214349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32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288AF64D-0583-03D3-4F03-018BD41E21B6}"/>
                  </a:ext>
                </a:extLst>
              </p:cNvPr>
              <p:cNvSpPr/>
              <p:nvPr/>
            </p:nvSpPr>
            <p:spPr>
              <a:xfrm>
                <a:off x="2518728" y="3056632"/>
                <a:ext cx="3771744" cy="59306"/>
              </a:xfrm>
              <a:custGeom>
                <a:avLst/>
                <a:gdLst>
                  <a:gd name="connsiteX0" fmla="*/ 0 w 3771744"/>
                  <a:gd name="connsiteY0" fmla="*/ 0 h 59306"/>
                  <a:gd name="connsiteX1" fmla="*/ 3771744 w 3771744"/>
                  <a:gd name="connsiteY1" fmla="*/ 0 h 59306"/>
                  <a:gd name="connsiteX2" fmla="*/ 3771744 w 3771744"/>
                  <a:gd name="connsiteY2" fmla="*/ 59307 h 59306"/>
                  <a:gd name="connsiteX3" fmla="*/ 0 w 3771744"/>
                  <a:gd name="connsiteY3" fmla="*/ 59307 h 593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71744" h="59306">
                    <a:moveTo>
                      <a:pt x="0" y="0"/>
                    </a:moveTo>
                    <a:lnTo>
                      <a:pt x="3771744" y="0"/>
                    </a:lnTo>
                    <a:lnTo>
                      <a:pt x="3771744" y="59307"/>
                    </a:lnTo>
                    <a:lnTo>
                      <a:pt x="0" y="59307"/>
                    </a:lnTo>
                    <a:close/>
                  </a:path>
                </a:pathLst>
              </a:custGeom>
              <a:solidFill>
                <a:schemeClr val="accent1"/>
              </a:solidFill>
              <a:ln w="32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58335598-F5AB-DC58-341B-E50474F0F319}"/>
                  </a:ext>
                </a:extLst>
              </p:cNvPr>
              <p:cNvSpPr/>
              <p:nvPr/>
            </p:nvSpPr>
            <p:spPr>
              <a:xfrm>
                <a:off x="1234282" y="4191277"/>
                <a:ext cx="429522" cy="164602"/>
              </a:xfrm>
              <a:custGeom>
                <a:avLst/>
                <a:gdLst>
                  <a:gd name="connsiteX0" fmla="*/ 0 w 429522"/>
                  <a:gd name="connsiteY0" fmla="*/ 0 h 164602"/>
                  <a:gd name="connsiteX1" fmla="*/ 429522 w 429522"/>
                  <a:gd name="connsiteY1" fmla="*/ 0 h 164602"/>
                  <a:gd name="connsiteX2" fmla="*/ 429522 w 429522"/>
                  <a:gd name="connsiteY2" fmla="*/ 164602 h 164602"/>
                  <a:gd name="connsiteX3" fmla="*/ 0 w 429522"/>
                  <a:gd name="connsiteY3" fmla="*/ 164602 h 16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9522" h="164602">
                    <a:moveTo>
                      <a:pt x="0" y="0"/>
                    </a:moveTo>
                    <a:lnTo>
                      <a:pt x="429522" y="0"/>
                    </a:lnTo>
                    <a:lnTo>
                      <a:pt x="429522" y="164602"/>
                    </a:lnTo>
                    <a:lnTo>
                      <a:pt x="0" y="164602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  <a:alpha val="60000"/>
                </a:schemeClr>
              </a:solidFill>
              <a:ln w="32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id="{B4B1E30A-6EEF-8B6B-B3A4-95E4025CCF63}"/>
                  </a:ext>
                </a:extLst>
              </p:cNvPr>
              <p:cNvSpPr/>
              <p:nvPr/>
            </p:nvSpPr>
            <p:spPr>
              <a:xfrm>
                <a:off x="895583" y="4442120"/>
                <a:ext cx="429522" cy="164569"/>
              </a:xfrm>
              <a:custGeom>
                <a:avLst/>
                <a:gdLst>
                  <a:gd name="connsiteX0" fmla="*/ 0 w 429522"/>
                  <a:gd name="connsiteY0" fmla="*/ 0 h 164569"/>
                  <a:gd name="connsiteX1" fmla="*/ 429522 w 429522"/>
                  <a:gd name="connsiteY1" fmla="*/ 0 h 164569"/>
                  <a:gd name="connsiteX2" fmla="*/ 429522 w 429522"/>
                  <a:gd name="connsiteY2" fmla="*/ 164569 h 164569"/>
                  <a:gd name="connsiteX3" fmla="*/ 0 w 429522"/>
                  <a:gd name="connsiteY3" fmla="*/ 164569 h 1645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9522" h="164569">
                    <a:moveTo>
                      <a:pt x="0" y="0"/>
                    </a:moveTo>
                    <a:lnTo>
                      <a:pt x="429522" y="0"/>
                    </a:lnTo>
                    <a:lnTo>
                      <a:pt x="429522" y="164569"/>
                    </a:lnTo>
                    <a:lnTo>
                      <a:pt x="0" y="164569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  <a:alpha val="60000"/>
                </a:schemeClr>
              </a:solidFill>
              <a:ln w="32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id="{C77AA707-12DB-C011-AB2E-001F217875EF}"/>
                  </a:ext>
                </a:extLst>
              </p:cNvPr>
              <p:cNvSpPr/>
              <p:nvPr/>
            </p:nvSpPr>
            <p:spPr>
              <a:xfrm>
                <a:off x="1163404" y="4714458"/>
                <a:ext cx="439576" cy="139251"/>
              </a:xfrm>
              <a:custGeom>
                <a:avLst/>
                <a:gdLst>
                  <a:gd name="connsiteX0" fmla="*/ 0 w 439576"/>
                  <a:gd name="connsiteY0" fmla="*/ 0 h 139251"/>
                  <a:gd name="connsiteX1" fmla="*/ 439577 w 439576"/>
                  <a:gd name="connsiteY1" fmla="*/ 0 h 139251"/>
                  <a:gd name="connsiteX2" fmla="*/ 439577 w 439576"/>
                  <a:gd name="connsiteY2" fmla="*/ 139251 h 139251"/>
                  <a:gd name="connsiteX3" fmla="*/ 0 w 439576"/>
                  <a:gd name="connsiteY3" fmla="*/ 139251 h 1392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9576" h="139251">
                    <a:moveTo>
                      <a:pt x="0" y="0"/>
                    </a:moveTo>
                    <a:lnTo>
                      <a:pt x="439577" y="0"/>
                    </a:lnTo>
                    <a:lnTo>
                      <a:pt x="439577" y="139251"/>
                    </a:lnTo>
                    <a:lnTo>
                      <a:pt x="0" y="139251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  <a:alpha val="60000"/>
                </a:schemeClr>
              </a:solidFill>
              <a:ln w="32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id="{EB4DE548-16C2-5E78-3956-242EC0432A34}"/>
                  </a:ext>
                </a:extLst>
              </p:cNvPr>
              <p:cNvSpPr/>
              <p:nvPr/>
            </p:nvSpPr>
            <p:spPr>
              <a:xfrm>
                <a:off x="1449291" y="4456098"/>
                <a:ext cx="426983" cy="139251"/>
              </a:xfrm>
              <a:custGeom>
                <a:avLst/>
                <a:gdLst>
                  <a:gd name="connsiteX0" fmla="*/ 0 w 426983"/>
                  <a:gd name="connsiteY0" fmla="*/ 0 h 139251"/>
                  <a:gd name="connsiteX1" fmla="*/ 426984 w 426983"/>
                  <a:gd name="connsiteY1" fmla="*/ 0 h 139251"/>
                  <a:gd name="connsiteX2" fmla="*/ 426984 w 426983"/>
                  <a:gd name="connsiteY2" fmla="*/ 139251 h 139251"/>
                  <a:gd name="connsiteX3" fmla="*/ 0 w 426983"/>
                  <a:gd name="connsiteY3" fmla="*/ 139251 h 1392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6983" h="139251">
                    <a:moveTo>
                      <a:pt x="0" y="0"/>
                    </a:moveTo>
                    <a:lnTo>
                      <a:pt x="426984" y="0"/>
                    </a:lnTo>
                    <a:lnTo>
                      <a:pt x="426984" y="139251"/>
                    </a:lnTo>
                    <a:lnTo>
                      <a:pt x="0" y="139251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  <a:alpha val="60000"/>
                </a:schemeClr>
              </a:solidFill>
              <a:ln w="32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5D16C66D-AC60-0EEF-F619-C67E6740C6B8}"/>
                  </a:ext>
                </a:extLst>
              </p:cNvPr>
              <p:cNvSpPr/>
              <p:nvPr/>
            </p:nvSpPr>
            <p:spPr>
              <a:xfrm>
                <a:off x="3467573" y="4728370"/>
                <a:ext cx="347270" cy="124383"/>
              </a:xfrm>
              <a:custGeom>
                <a:avLst/>
                <a:gdLst>
                  <a:gd name="connsiteX0" fmla="*/ 0 w 347270"/>
                  <a:gd name="connsiteY0" fmla="*/ 0 h 124383"/>
                  <a:gd name="connsiteX1" fmla="*/ 347271 w 347270"/>
                  <a:gd name="connsiteY1" fmla="*/ 0 h 124383"/>
                  <a:gd name="connsiteX2" fmla="*/ 347271 w 347270"/>
                  <a:gd name="connsiteY2" fmla="*/ 124383 h 124383"/>
                  <a:gd name="connsiteX3" fmla="*/ 0 w 347270"/>
                  <a:gd name="connsiteY3" fmla="*/ 124383 h 1243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7270" h="124383">
                    <a:moveTo>
                      <a:pt x="0" y="0"/>
                    </a:moveTo>
                    <a:lnTo>
                      <a:pt x="347271" y="0"/>
                    </a:lnTo>
                    <a:lnTo>
                      <a:pt x="347271" y="124383"/>
                    </a:lnTo>
                    <a:lnTo>
                      <a:pt x="0" y="124383"/>
                    </a:lnTo>
                    <a:close/>
                  </a:path>
                </a:pathLst>
              </a:custGeom>
              <a:solidFill>
                <a:srgbClr val="F7CC7F">
                  <a:alpha val="30000"/>
                </a:srgbClr>
              </a:solidFill>
              <a:ln w="32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95F9DCEF-EC2E-B681-B39C-1E8E03F3B71C}"/>
                  </a:ext>
                </a:extLst>
              </p:cNvPr>
              <p:cNvSpPr/>
              <p:nvPr/>
            </p:nvSpPr>
            <p:spPr>
              <a:xfrm>
                <a:off x="3697449" y="4525559"/>
                <a:ext cx="347237" cy="124416"/>
              </a:xfrm>
              <a:custGeom>
                <a:avLst/>
                <a:gdLst>
                  <a:gd name="connsiteX0" fmla="*/ 0 w 347237"/>
                  <a:gd name="connsiteY0" fmla="*/ 0 h 124416"/>
                  <a:gd name="connsiteX1" fmla="*/ 347237 w 347237"/>
                  <a:gd name="connsiteY1" fmla="*/ 0 h 124416"/>
                  <a:gd name="connsiteX2" fmla="*/ 347237 w 347237"/>
                  <a:gd name="connsiteY2" fmla="*/ 124416 h 124416"/>
                  <a:gd name="connsiteX3" fmla="*/ 0 w 347237"/>
                  <a:gd name="connsiteY3" fmla="*/ 124416 h 124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7237" h="124416">
                    <a:moveTo>
                      <a:pt x="0" y="0"/>
                    </a:moveTo>
                    <a:lnTo>
                      <a:pt x="347237" y="0"/>
                    </a:lnTo>
                    <a:lnTo>
                      <a:pt x="347237" y="124416"/>
                    </a:lnTo>
                    <a:lnTo>
                      <a:pt x="0" y="124416"/>
                    </a:lnTo>
                    <a:close/>
                  </a:path>
                </a:pathLst>
              </a:custGeom>
              <a:solidFill>
                <a:srgbClr val="F7CC7F">
                  <a:alpha val="30000"/>
                </a:srgbClr>
              </a:solidFill>
              <a:ln w="32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5E48EB48-9130-228C-1870-8419E4C23DCB}"/>
                  </a:ext>
                </a:extLst>
              </p:cNvPr>
              <p:cNvSpPr/>
              <p:nvPr/>
            </p:nvSpPr>
            <p:spPr>
              <a:xfrm rot="-10800000">
                <a:off x="4880259" y="4248738"/>
                <a:ext cx="429522" cy="164569"/>
              </a:xfrm>
              <a:custGeom>
                <a:avLst/>
                <a:gdLst>
                  <a:gd name="connsiteX0" fmla="*/ 0 w 429522"/>
                  <a:gd name="connsiteY0" fmla="*/ 0 h 164569"/>
                  <a:gd name="connsiteX1" fmla="*/ 429522 w 429522"/>
                  <a:gd name="connsiteY1" fmla="*/ 0 h 164569"/>
                  <a:gd name="connsiteX2" fmla="*/ 429522 w 429522"/>
                  <a:gd name="connsiteY2" fmla="*/ 164569 h 164569"/>
                  <a:gd name="connsiteX3" fmla="*/ 0 w 429522"/>
                  <a:gd name="connsiteY3" fmla="*/ 164569 h 1645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9522" h="164569">
                    <a:moveTo>
                      <a:pt x="0" y="0"/>
                    </a:moveTo>
                    <a:lnTo>
                      <a:pt x="429522" y="0"/>
                    </a:lnTo>
                    <a:lnTo>
                      <a:pt x="429522" y="164569"/>
                    </a:lnTo>
                    <a:lnTo>
                      <a:pt x="0" y="164569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  <a:alpha val="60000"/>
                </a:schemeClr>
              </a:solidFill>
              <a:ln w="32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B7A18A8E-E8D4-3E9B-4FD6-8B7E7191C2D1}"/>
                  </a:ext>
                </a:extLst>
              </p:cNvPr>
              <p:cNvSpPr/>
              <p:nvPr/>
            </p:nvSpPr>
            <p:spPr>
              <a:xfrm rot="-10800000">
                <a:off x="6150166" y="4688183"/>
                <a:ext cx="139844" cy="164569"/>
              </a:xfrm>
              <a:custGeom>
                <a:avLst/>
                <a:gdLst>
                  <a:gd name="connsiteX0" fmla="*/ 0 w 139844"/>
                  <a:gd name="connsiteY0" fmla="*/ 0 h 164569"/>
                  <a:gd name="connsiteX1" fmla="*/ 139845 w 139844"/>
                  <a:gd name="connsiteY1" fmla="*/ 0 h 164569"/>
                  <a:gd name="connsiteX2" fmla="*/ 139845 w 139844"/>
                  <a:gd name="connsiteY2" fmla="*/ 164570 h 164569"/>
                  <a:gd name="connsiteX3" fmla="*/ 0 w 139844"/>
                  <a:gd name="connsiteY3" fmla="*/ 164570 h 1645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9844" h="164569">
                    <a:moveTo>
                      <a:pt x="0" y="0"/>
                    </a:moveTo>
                    <a:lnTo>
                      <a:pt x="139845" y="0"/>
                    </a:lnTo>
                    <a:lnTo>
                      <a:pt x="139845" y="164570"/>
                    </a:lnTo>
                    <a:lnTo>
                      <a:pt x="0" y="164570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  <a:alpha val="60000"/>
                </a:schemeClr>
              </a:solidFill>
              <a:ln w="32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A521259C-FD1E-487E-3F54-12F56855D0C5}"/>
                  </a:ext>
                </a:extLst>
              </p:cNvPr>
              <p:cNvSpPr/>
              <p:nvPr/>
            </p:nvSpPr>
            <p:spPr>
              <a:xfrm rot="-10800000">
                <a:off x="5994695" y="4424516"/>
                <a:ext cx="298710" cy="164569"/>
              </a:xfrm>
              <a:custGeom>
                <a:avLst/>
                <a:gdLst>
                  <a:gd name="connsiteX0" fmla="*/ 0 w 298710"/>
                  <a:gd name="connsiteY0" fmla="*/ 0 h 164569"/>
                  <a:gd name="connsiteX1" fmla="*/ 298710 w 298710"/>
                  <a:gd name="connsiteY1" fmla="*/ 0 h 164569"/>
                  <a:gd name="connsiteX2" fmla="*/ 298710 w 298710"/>
                  <a:gd name="connsiteY2" fmla="*/ 164569 h 164569"/>
                  <a:gd name="connsiteX3" fmla="*/ 0 w 298710"/>
                  <a:gd name="connsiteY3" fmla="*/ 164569 h 1645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8710" h="164569">
                    <a:moveTo>
                      <a:pt x="0" y="0"/>
                    </a:moveTo>
                    <a:lnTo>
                      <a:pt x="298710" y="0"/>
                    </a:lnTo>
                    <a:lnTo>
                      <a:pt x="298710" y="164569"/>
                    </a:lnTo>
                    <a:lnTo>
                      <a:pt x="0" y="164569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  <a:alpha val="60000"/>
                </a:schemeClr>
              </a:solidFill>
              <a:ln w="32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7BEF2F4B-5B15-6410-2EC1-6237179081BE}"/>
                  </a:ext>
                </a:extLst>
              </p:cNvPr>
              <p:cNvSpPr/>
              <p:nvPr/>
            </p:nvSpPr>
            <p:spPr>
              <a:xfrm rot="-10800000">
                <a:off x="5093190" y="4465098"/>
                <a:ext cx="429522" cy="164569"/>
              </a:xfrm>
              <a:custGeom>
                <a:avLst/>
                <a:gdLst>
                  <a:gd name="connsiteX0" fmla="*/ 0 w 429522"/>
                  <a:gd name="connsiteY0" fmla="*/ 0 h 164569"/>
                  <a:gd name="connsiteX1" fmla="*/ 429522 w 429522"/>
                  <a:gd name="connsiteY1" fmla="*/ 0 h 164569"/>
                  <a:gd name="connsiteX2" fmla="*/ 429522 w 429522"/>
                  <a:gd name="connsiteY2" fmla="*/ 164569 h 164569"/>
                  <a:gd name="connsiteX3" fmla="*/ 0 w 429522"/>
                  <a:gd name="connsiteY3" fmla="*/ 164569 h 1645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9522" h="164569">
                    <a:moveTo>
                      <a:pt x="0" y="0"/>
                    </a:moveTo>
                    <a:lnTo>
                      <a:pt x="429522" y="0"/>
                    </a:lnTo>
                    <a:lnTo>
                      <a:pt x="429522" y="164569"/>
                    </a:lnTo>
                    <a:lnTo>
                      <a:pt x="0" y="164569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  <a:alpha val="60000"/>
                </a:schemeClr>
              </a:solidFill>
              <a:ln w="32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525455CA-78FA-F27B-5187-1DF553A9FE43}"/>
                  </a:ext>
                </a:extLst>
              </p:cNvPr>
              <p:cNvSpPr/>
              <p:nvPr/>
            </p:nvSpPr>
            <p:spPr>
              <a:xfrm rot="-10800000">
                <a:off x="2656594" y="4519889"/>
                <a:ext cx="429522" cy="164569"/>
              </a:xfrm>
              <a:custGeom>
                <a:avLst/>
                <a:gdLst>
                  <a:gd name="connsiteX0" fmla="*/ 0 w 429522"/>
                  <a:gd name="connsiteY0" fmla="*/ 0 h 164569"/>
                  <a:gd name="connsiteX1" fmla="*/ 429522 w 429522"/>
                  <a:gd name="connsiteY1" fmla="*/ 0 h 164569"/>
                  <a:gd name="connsiteX2" fmla="*/ 429522 w 429522"/>
                  <a:gd name="connsiteY2" fmla="*/ 164569 h 164569"/>
                  <a:gd name="connsiteX3" fmla="*/ 0 w 429522"/>
                  <a:gd name="connsiteY3" fmla="*/ 164569 h 1645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9522" h="164569">
                    <a:moveTo>
                      <a:pt x="0" y="0"/>
                    </a:moveTo>
                    <a:lnTo>
                      <a:pt x="429522" y="0"/>
                    </a:lnTo>
                    <a:lnTo>
                      <a:pt x="429522" y="164569"/>
                    </a:lnTo>
                    <a:lnTo>
                      <a:pt x="0" y="164569"/>
                    </a:lnTo>
                    <a:close/>
                  </a:path>
                </a:pathLst>
              </a:custGeom>
              <a:solidFill>
                <a:srgbClr val="F7CC7F">
                  <a:alpha val="30000"/>
                </a:srgbClr>
              </a:solidFill>
              <a:ln w="32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591AAA01-C34F-6747-AC4E-73DDF0010A1F}"/>
                  </a:ext>
                </a:extLst>
              </p:cNvPr>
              <p:cNvSpPr/>
              <p:nvPr/>
            </p:nvSpPr>
            <p:spPr>
              <a:xfrm rot="-10800000">
                <a:off x="2399718" y="4273134"/>
                <a:ext cx="429522" cy="164569"/>
              </a:xfrm>
              <a:custGeom>
                <a:avLst/>
                <a:gdLst>
                  <a:gd name="connsiteX0" fmla="*/ 0 w 429522"/>
                  <a:gd name="connsiteY0" fmla="*/ 0 h 164569"/>
                  <a:gd name="connsiteX1" fmla="*/ 429522 w 429522"/>
                  <a:gd name="connsiteY1" fmla="*/ 0 h 164569"/>
                  <a:gd name="connsiteX2" fmla="*/ 429522 w 429522"/>
                  <a:gd name="connsiteY2" fmla="*/ 164569 h 164569"/>
                  <a:gd name="connsiteX3" fmla="*/ 0 w 429522"/>
                  <a:gd name="connsiteY3" fmla="*/ 164569 h 1645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9522" h="164569">
                    <a:moveTo>
                      <a:pt x="0" y="0"/>
                    </a:moveTo>
                    <a:lnTo>
                      <a:pt x="429522" y="0"/>
                    </a:lnTo>
                    <a:lnTo>
                      <a:pt x="429522" y="164569"/>
                    </a:lnTo>
                    <a:lnTo>
                      <a:pt x="0" y="164569"/>
                    </a:lnTo>
                    <a:close/>
                  </a:path>
                </a:pathLst>
              </a:custGeom>
              <a:solidFill>
                <a:srgbClr val="F7CC7F">
                  <a:alpha val="30000"/>
                </a:srgbClr>
              </a:solidFill>
              <a:ln w="32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72BBC900-507C-B8AF-2506-ED8FFBEE94AB}"/>
                  </a:ext>
                </a:extLst>
              </p:cNvPr>
              <p:cNvSpPr/>
              <p:nvPr/>
            </p:nvSpPr>
            <p:spPr>
              <a:xfrm rot="-10800000">
                <a:off x="4941082" y="4714458"/>
                <a:ext cx="439576" cy="139251"/>
              </a:xfrm>
              <a:custGeom>
                <a:avLst/>
                <a:gdLst>
                  <a:gd name="connsiteX0" fmla="*/ 0 w 439576"/>
                  <a:gd name="connsiteY0" fmla="*/ 0 h 139251"/>
                  <a:gd name="connsiteX1" fmla="*/ 439577 w 439576"/>
                  <a:gd name="connsiteY1" fmla="*/ 0 h 139251"/>
                  <a:gd name="connsiteX2" fmla="*/ 439577 w 439576"/>
                  <a:gd name="connsiteY2" fmla="*/ 139251 h 139251"/>
                  <a:gd name="connsiteX3" fmla="*/ 0 w 439576"/>
                  <a:gd name="connsiteY3" fmla="*/ 139251 h 1392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9576" h="139251">
                    <a:moveTo>
                      <a:pt x="0" y="0"/>
                    </a:moveTo>
                    <a:lnTo>
                      <a:pt x="439577" y="0"/>
                    </a:lnTo>
                    <a:lnTo>
                      <a:pt x="439577" y="139251"/>
                    </a:lnTo>
                    <a:lnTo>
                      <a:pt x="0" y="139251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  <a:alpha val="60000"/>
                </a:schemeClr>
              </a:solidFill>
              <a:ln w="32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1F663D04-F324-8B85-120D-B72268486E6E}"/>
                  </a:ext>
                </a:extLst>
              </p:cNvPr>
              <p:cNvSpPr/>
              <p:nvPr/>
            </p:nvSpPr>
            <p:spPr>
              <a:xfrm rot="-10800000">
                <a:off x="4586691" y="4493285"/>
                <a:ext cx="426950" cy="139251"/>
              </a:xfrm>
              <a:custGeom>
                <a:avLst/>
                <a:gdLst>
                  <a:gd name="connsiteX0" fmla="*/ 0 w 426950"/>
                  <a:gd name="connsiteY0" fmla="*/ 0 h 139251"/>
                  <a:gd name="connsiteX1" fmla="*/ 426951 w 426950"/>
                  <a:gd name="connsiteY1" fmla="*/ 0 h 139251"/>
                  <a:gd name="connsiteX2" fmla="*/ 426951 w 426950"/>
                  <a:gd name="connsiteY2" fmla="*/ 139251 h 139251"/>
                  <a:gd name="connsiteX3" fmla="*/ 0 w 426950"/>
                  <a:gd name="connsiteY3" fmla="*/ 139251 h 1392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6950" h="139251">
                    <a:moveTo>
                      <a:pt x="0" y="0"/>
                    </a:moveTo>
                    <a:lnTo>
                      <a:pt x="426951" y="0"/>
                    </a:lnTo>
                    <a:lnTo>
                      <a:pt x="426951" y="139251"/>
                    </a:lnTo>
                    <a:lnTo>
                      <a:pt x="0" y="139251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  <a:alpha val="60000"/>
                </a:schemeClr>
              </a:solidFill>
              <a:ln w="32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5" name="图形 70">
                <a:extLst>
                  <a:ext uri="{FF2B5EF4-FFF2-40B4-BE49-F238E27FC236}">
                    <a16:creationId xmlns:a16="http://schemas.microsoft.com/office/drawing/2014/main" id="{BB9ACA96-6F75-4852-5AB2-3651D07D3890}"/>
                  </a:ext>
                </a:extLst>
              </p:cNvPr>
              <p:cNvGrpSpPr/>
              <p:nvPr/>
            </p:nvGrpSpPr>
            <p:grpSpPr>
              <a:xfrm>
                <a:off x="1019901" y="4980917"/>
                <a:ext cx="5057343" cy="962140"/>
                <a:chOff x="1019901" y="4980917"/>
                <a:chExt cx="5057343" cy="962140"/>
              </a:xfrm>
            </p:grpSpPr>
            <p:grpSp>
              <p:nvGrpSpPr>
                <p:cNvPr id="146" name="图形 70">
                  <a:extLst>
                    <a:ext uri="{FF2B5EF4-FFF2-40B4-BE49-F238E27FC236}">
                      <a16:creationId xmlns:a16="http://schemas.microsoft.com/office/drawing/2014/main" id="{68B0E56C-B6FC-0919-ED02-15D571C611C1}"/>
                    </a:ext>
                  </a:extLst>
                </p:cNvPr>
                <p:cNvGrpSpPr/>
                <p:nvPr/>
              </p:nvGrpSpPr>
              <p:grpSpPr>
                <a:xfrm>
                  <a:off x="2763670" y="4980920"/>
                  <a:ext cx="1569804" cy="962137"/>
                  <a:chOff x="2763670" y="4980920"/>
                  <a:chExt cx="1569804" cy="962137"/>
                </a:xfrm>
              </p:grpSpPr>
              <p:sp>
                <p:nvSpPr>
                  <p:cNvPr id="147" name="任意多边形: 形状 146">
                    <a:extLst>
                      <a:ext uri="{FF2B5EF4-FFF2-40B4-BE49-F238E27FC236}">
                        <a16:creationId xmlns:a16="http://schemas.microsoft.com/office/drawing/2014/main" id="{D5B19C08-66AB-64CB-C8D1-BCE89B3E7D33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3070309" y="4696006"/>
                    <a:ext cx="962130" cy="1531959"/>
                  </a:xfrm>
                  <a:custGeom>
                    <a:avLst/>
                    <a:gdLst>
                      <a:gd name="connsiteX0" fmla="*/ 0 w 962130"/>
                      <a:gd name="connsiteY0" fmla="*/ 0 h 1531959"/>
                      <a:gd name="connsiteX1" fmla="*/ 962131 w 962130"/>
                      <a:gd name="connsiteY1" fmla="*/ 0 h 1531959"/>
                      <a:gd name="connsiteX2" fmla="*/ 962131 w 962130"/>
                      <a:gd name="connsiteY2" fmla="*/ 1531959 h 1531959"/>
                      <a:gd name="connsiteX3" fmla="*/ 0 w 962130"/>
                      <a:gd name="connsiteY3" fmla="*/ 1531959 h 15319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62130" h="1531959">
                        <a:moveTo>
                          <a:pt x="0" y="0"/>
                        </a:moveTo>
                        <a:lnTo>
                          <a:pt x="962131" y="0"/>
                        </a:lnTo>
                        <a:lnTo>
                          <a:pt x="962131" y="1531959"/>
                        </a:lnTo>
                        <a:lnTo>
                          <a:pt x="0" y="1531959"/>
                        </a:lnTo>
                        <a:close/>
                      </a:path>
                    </a:pathLst>
                  </a:custGeom>
                  <a:solidFill>
                    <a:schemeClr val="accent3">
                      <a:lumMod val="20000"/>
                      <a:lumOff val="80000"/>
                    </a:schemeClr>
                  </a:solidFill>
                  <a:ln w="329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8" name="任意多边形: 形状 147">
                    <a:extLst>
                      <a:ext uri="{FF2B5EF4-FFF2-40B4-BE49-F238E27FC236}">
                        <a16:creationId xmlns:a16="http://schemas.microsoft.com/office/drawing/2014/main" id="{DBDEBC54-8C01-B651-25B7-4F4CD1470159}"/>
                      </a:ext>
                    </a:extLst>
                  </p:cNvPr>
                  <p:cNvSpPr/>
                  <p:nvPr/>
                </p:nvSpPr>
                <p:spPr>
                  <a:xfrm>
                    <a:off x="3298784" y="4980927"/>
                    <a:ext cx="672123" cy="962131"/>
                  </a:xfrm>
                  <a:custGeom>
                    <a:avLst/>
                    <a:gdLst>
                      <a:gd name="connsiteX0" fmla="*/ 489950 w 672123"/>
                      <a:gd name="connsiteY0" fmla="*/ 962131 h 962131"/>
                      <a:gd name="connsiteX1" fmla="*/ 672124 w 672123"/>
                      <a:gd name="connsiteY1" fmla="*/ 0 h 962131"/>
                      <a:gd name="connsiteX2" fmla="*/ 182207 w 672123"/>
                      <a:gd name="connsiteY2" fmla="*/ 0 h 962131"/>
                      <a:gd name="connsiteX3" fmla="*/ 0 w 672123"/>
                      <a:gd name="connsiteY3" fmla="*/ 962131 h 9621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72123" h="962131">
                        <a:moveTo>
                          <a:pt x="489950" y="962131"/>
                        </a:moveTo>
                        <a:lnTo>
                          <a:pt x="672124" y="0"/>
                        </a:lnTo>
                        <a:lnTo>
                          <a:pt x="182207" y="0"/>
                        </a:lnTo>
                        <a:lnTo>
                          <a:pt x="0" y="962131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95000"/>
                      <a:alpha val="30000"/>
                    </a:schemeClr>
                  </a:solidFill>
                  <a:ln w="329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49" name="任意多边形: 形状 148">
                    <a:extLst>
                      <a:ext uri="{FF2B5EF4-FFF2-40B4-BE49-F238E27FC236}">
                        <a16:creationId xmlns:a16="http://schemas.microsoft.com/office/drawing/2014/main" id="{9F6E7EA6-057D-DC06-B2CF-E6739739B0D3}"/>
                      </a:ext>
                    </a:extLst>
                  </p:cNvPr>
                  <p:cNvSpPr/>
                  <p:nvPr/>
                </p:nvSpPr>
                <p:spPr>
                  <a:xfrm>
                    <a:off x="2763670" y="5893113"/>
                    <a:ext cx="1569804" cy="49944"/>
                  </a:xfrm>
                  <a:custGeom>
                    <a:avLst/>
                    <a:gdLst>
                      <a:gd name="connsiteX0" fmla="*/ 0 w 1569804"/>
                      <a:gd name="connsiteY0" fmla="*/ 0 h 49944"/>
                      <a:gd name="connsiteX1" fmla="*/ 1569805 w 1569804"/>
                      <a:gd name="connsiteY1" fmla="*/ 0 h 49944"/>
                      <a:gd name="connsiteX2" fmla="*/ 1569805 w 1569804"/>
                      <a:gd name="connsiteY2" fmla="*/ 49945 h 49944"/>
                      <a:gd name="connsiteX3" fmla="*/ 0 w 1569804"/>
                      <a:gd name="connsiteY3" fmla="*/ 49945 h 499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69804" h="49944">
                        <a:moveTo>
                          <a:pt x="0" y="0"/>
                        </a:moveTo>
                        <a:lnTo>
                          <a:pt x="1569805" y="0"/>
                        </a:lnTo>
                        <a:lnTo>
                          <a:pt x="1569805" y="49945"/>
                        </a:lnTo>
                        <a:lnTo>
                          <a:pt x="0" y="49945"/>
                        </a:lnTo>
                        <a:close/>
                      </a:path>
                    </a:pathLst>
                  </a:custGeom>
                  <a:solidFill>
                    <a:schemeClr val="accent3">
                      <a:lumMod val="75000"/>
                    </a:schemeClr>
                  </a:solidFill>
                  <a:ln w="329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50" name="图形 70">
                  <a:extLst>
                    <a:ext uri="{FF2B5EF4-FFF2-40B4-BE49-F238E27FC236}">
                      <a16:creationId xmlns:a16="http://schemas.microsoft.com/office/drawing/2014/main" id="{9DBDD982-3BC7-C72D-9076-FB53C1D16D61}"/>
                    </a:ext>
                  </a:extLst>
                </p:cNvPr>
                <p:cNvGrpSpPr/>
                <p:nvPr/>
              </p:nvGrpSpPr>
              <p:grpSpPr>
                <a:xfrm>
                  <a:off x="1019901" y="4980917"/>
                  <a:ext cx="5057343" cy="962140"/>
                  <a:chOff x="1019901" y="4980917"/>
                  <a:chExt cx="5057343" cy="962140"/>
                </a:xfrm>
              </p:grpSpPr>
              <p:grpSp>
                <p:nvGrpSpPr>
                  <p:cNvPr id="151" name="图形 70">
                    <a:extLst>
                      <a:ext uri="{FF2B5EF4-FFF2-40B4-BE49-F238E27FC236}">
                        <a16:creationId xmlns:a16="http://schemas.microsoft.com/office/drawing/2014/main" id="{8BF5EDFE-063A-9FC0-1056-257CE2B04979}"/>
                      </a:ext>
                    </a:extLst>
                  </p:cNvPr>
                  <p:cNvGrpSpPr/>
                  <p:nvPr/>
                </p:nvGrpSpPr>
                <p:grpSpPr>
                  <a:xfrm>
                    <a:off x="1019901" y="4980917"/>
                    <a:ext cx="1569804" cy="962140"/>
                    <a:chOff x="1019901" y="4980917"/>
                    <a:chExt cx="1569804" cy="962140"/>
                  </a:xfrm>
                </p:grpSpPr>
                <p:sp>
                  <p:nvSpPr>
                    <p:cNvPr id="152" name="任意多边形: 形状 151">
                      <a:extLst>
                        <a:ext uri="{FF2B5EF4-FFF2-40B4-BE49-F238E27FC236}">
                          <a16:creationId xmlns:a16="http://schemas.microsoft.com/office/drawing/2014/main" id="{3D554296-D7B2-CC8A-E7DE-94441968561B}"/>
                        </a:ext>
                      </a:extLst>
                    </p:cNvPr>
                    <p:cNvSpPr/>
                    <p:nvPr/>
                  </p:nvSpPr>
                  <p:spPr>
                    <a:xfrm rot="5400000">
                      <a:off x="1326540" y="4696003"/>
                      <a:ext cx="962130" cy="1531959"/>
                    </a:xfrm>
                    <a:custGeom>
                      <a:avLst/>
                      <a:gdLst>
                        <a:gd name="connsiteX0" fmla="*/ 0 w 962130"/>
                        <a:gd name="connsiteY0" fmla="*/ 0 h 1531959"/>
                        <a:gd name="connsiteX1" fmla="*/ 962131 w 962130"/>
                        <a:gd name="connsiteY1" fmla="*/ 0 h 1531959"/>
                        <a:gd name="connsiteX2" fmla="*/ 962131 w 962130"/>
                        <a:gd name="connsiteY2" fmla="*/ 1531959 h 1531959"/>
                        <a:gd name="connsiteX3" fmla="*/ 0 w 962130"/>
                        <a:gd name="connsiteY3" fmla="*/ 1531959 h 153195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962130" h="1531959">
                          <a:moveTo>
                            <a:pt x="0" y="0"/>
                          </a:moveTo>
                          <a:lnTo>
                            <a:pt x="962131" y="0"/>
                          </a:lnTo>
                          <a:lnTo>
                            <a:pt x="962131" y="1531959"/>
                          </a:lnTo>
                          <a:lnTo>
                            <a:pt x="0" y="1531959"/>
                          </a:lnTo>
                          <a:close/>
                        </a:path>
                      </a:pathLst>
                    </a:custGeom>
                    <a:solidFill>
                      <a:schemeClr val="accent3">
                        <a:lumMod val="60000"/>
                        <a:lumOff val="40000"/>
                      </a:schemeClr>
                    </a:solidFill>
                    <a:ln w="329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3" name="任意多边形: 形状 152">
                      <a:extLst>
                        <a:ext uri="{FF2B5EF4-FFF2-40B4-BE49-F238E27FC236}">
                          <a16:creationId xmlns:a16="http://schemas.microsoft.com/office/drawing/2014/main" id="{CB281872-EDBA-02B3-3EE6-E747CBC8F1E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19901" y="5893113"/>
                      <a:ext cx="1569804" cy="49944"/>
                    </a:xfrm>
                    <a:custGeom>
                      <a:avLst/>
                      <a:gdLst>
                        <a:gd name="connsiteX0" fmla="*/ 0 w 1569804"/>
                        <a:gd name="connsiteY0" fmla="*/ 0 h 49944"/>
                        <a:gd name="connsiteX1" fmla="*/ 1569805 w 1569804"/>
                        <a:gd name="connsiteY1" fmla="*/ 0 h 49944"/>
                        <a:gd name="connsiteX2" fmla="*/ 1569805 w 1569804"/>
                        <a:gd name="connsiteY2" fmla="*/ 49945 h 49944"/>
                        <a:gd name="connsiteX3" fmla="*/ 0 w 1569804"/>
                        <a:gd name="connsiteY3" fmla="*/ 49945 h 4994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569804" h="49944">
                          <a:moveTo>
                            <a:pt x="0" y="0"/>
                          </a:moveTo>
                          <a:lnTo>
                            <a:pt x="1569805" y="0"/>
                          </a:lnTo>
                          <a:lnTo>
                            <a:pt x="1569805" y="49945"/>
                          </a:lnTo>
                          <a:lnTo>
                            <a:pt x="0" y="49945"/>
                          </a:lnTo>
                          <a:close/>
                        </a:path>
                      </a:pathLst>
                    </a:custGeom>
                    <a:solidFill>
                      <a:schemeClr val="accent3">
                        <a:lumMod val="75000"/>
                      </a:schemeClr>
                    </a:solidFill>
                    <a:ln w="329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54" name="图形 70">
                    <a:extLst>
                      <a:ext uri="{FF2B5EF4-FFF2-40B4-BE49-F238E27FC236}">
                        <a16:creationId xmlns:a16="http://schemas.microsoft.com/office/drawing/2014/main" id="{D93DFB71-F7A6-846F-A4BD-FFB100D9BBF0}"/>
                      </a:ext>
                    </a:extLst>
                  </p:cNvPr>
                  <p:cNvGrpSpPr/>
                  <p:nvPr/>
                </p:nvGrpSpPr>
                <p:grpSpPr>
                  <a:xfrm>
                    <a:off x="4507439" y="4980920"/>
                    <a:ext cx="1569804" cy="962137"/>
                    <a:chOff x="4507439" y="4980920"/>
                    <a:chExt cx="1569804" cy="962137"/>
                  </a:xfrm>
                </p:grpSpPr>
                <p:sp>
                  <p:nvSpPr>
                    <p:cNvPr id="155" name="任意多边形: 形状 154">
                      <a:extLst>
                        <a:ext uri="{FF2B5EF4-FFF2-40B4-BE49-F238E27FC236}">
                          <a16:creationId xmlns:a16="http://schemas.microsoft.com/office/drawing/2014/main" id="{7DC5E5C3-1F67-DAED-B4BD-E142BA2578FE}"/>
                        </a:ext>
                      </a:extLst>
                    </p:cNvPr>
                    <p:cNvSpPr/>
                    <p:nvPr/>
                  </p:nvSpPr>
                  <p:spPr>
                    <a:xfrm rot="5400000">
                      <a:off x="4814078" y="4696006"/>
                      <a:ext cx="962130" cy="1531959"/>
                    </a:xfrm>
                    <a:custGeom>
                      <a:avLst/>
                      <a:gdLst>
                        <a:gd name="connsiteX0" fmla="*/ 0 w 962130"/>
                        <a:gd name="connsiteY0" fmla="*/ 0 h 1531959"/>
                        <a:gd name="connsiteX1" fmla="*/ 962131 w 962130"/>
                        <a:gd name="connsiteY1" fmla="*/ 0 h 1531959"/>
                        <a:gd name="connsiteX2" fmla="*/ 962131 w 962130"/>
                        <a:gd name="connsiteY2" fmla="*/ 1531959 h 1531959"/>
                        <a:gd name="connsiteX3" fmla="*/ 0 w 962130"/>
                        <a:gd name="connsiteY3" fmla="*/ 1531959 h 153195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962130" h="1531959">
                          <a:moveTo>
                            <a:pt x="0" y="0"/>
                          </a:moveTo>
                          <a:lnTo>
                            <a:pt x="962131" y="0"/>
                          </a:lnTo>
                          <a:lnTo>
                            <a:pt x="962131" y="1531959"/>
                          </a:lnTo>
                          <a:lnTo>
                            <a:pt x="0" y="1531959"/>
                          </a:lnTo>
                          <a:close/>
                        </a:path>
                      </a:pathLst>
                    </a:custGeom>
                    <a:solidFill>
                      <a:schemeClr val="accent3">
                        <a:lumMod val="20000"/>
                        <a:lumOff val="80000"/>
                      </a:schemeClr>
                    </a:solidFill>
                    <a:ln w="329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6" name="任意多边形: 形状 155">
                      <a:extLst>
                        <a:ext uri="{FF2B5EF4-FFF2-40B4-BE49-F238E27FC236}">
                          <a16:creationId xmlns:a16="http://schemas.microsoft.com/office/drawing/2014/main" id="{538621CC-C5E6-DFB5-AAB6-C19615EB1B0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59379" y="4980927"/>
                      <a:ext cx="1062151" cy="962131"/>
                    </a:xfrm>
                    <a:custGeom>
                      <a:avLst/>
                      <a:gdLst>
                        <a:gd name="connsiteX0" fmla="*/ 879945 w 1062151"/>
                        <a:gd name="connsiteY0" fmla="*/ 962131 h 962131"/>
                        <a:gd name="connsiteX1" fmla="*/ 1062151 w 1062151"/>
                        <a:gd name="connsiteY1" fmla="*/ 0 h 962131"/>
                        <a:gd name="connsiteX2" fmla="*/ 182174 w 1062151"/>
                        <a:gd name="connsiteY2" fmla="*/ 0 h 962131"/>
                        <a:gd name="connsiteX3" fmla="*/ 0 w 1062151"/>
                        <a:gd name="connsiteY3" fmla="*/ 962131 h 96213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062151" h="962131">
                          <a:moveTo>
                            <a:pt x="879945" y="962131"/>
                          </a:moveTo>
                          <a:lnTo>
                            <a:pt x="1062151" y="0"/>
                          </a:lnTo>
                          <a:lnTo>
                            <a:pt x="182174" y="0"/>
                          </a:lnTo>
                          <a:lnTo>
                            <a:pt x="0" y="962131"/>
                          </a:lnTo>
                          <a:close/>
                        </a:path>
                      </a:pathLst>
                    </a:custGeom>
                    <a:solidFill>
                      <a:schemeClr val="bg1">
                        <a:lumMod val="95000"/>
                        <a:alpha val="30000"/>
                      </a:schemeClr>
                    </a:solidFill>
                    <a:ln w="329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7" name="任意多边形: 形状 156">
                      <a:extLst>
                        <a:ext uri="{FF2B5EF4-FFF2-40B4-BE49-F238E27FC236}">
                          <a16:creationId xmlns:a16="http://schemas.microsoft.com/office/drawing/2014/main" id="{3A79D160-9D35-CC6F-9337-458034E7D2B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507439" y="5893113"/>
                      <a:ext cx="1569804" cy="49944"/>
                    </a:xfrm>
                    <a:custGeom>
                      <a:avLst/>
                      <a:gdLst>
                        <a:gd name="connsiteX0" fmla="*/ 0 w 1569804"/>
                        <a:gd name="connsiteY0" fmla="*/ 0 h 49944"/>
                        <a:gd name="connsiteX1" fmla="*/ 1569805 w 1569804"/>
                        <a:gd name="connsiteY1" fmla="*/ 0 h 49944"/>
                        <a:gd name="connsiteX2" fmla="*/ 1569805 w 1569804"/>
                        <a:gd name="connsiteY2" fmla="*/ 49945 h 49944"/>
                        <a:gd name="connsiteX3" fmla="*/ 0 w 1569804"/>
                        <a:gd name="connsiteY3" fmla="*/ 49945 h 4994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569804" h="49944">
                          <a:moveTo>
                            <a:pt x="0" y="0"/>
                          </a:moveTo>
                          <a:lnTo>
                            <a:pt x="1569805" y="0"/>
                          </a:lnTo>
                          <a:lnTo>
                            <a:pt x="1569805" y="49945"/>
                          </a:lnTo>
                          <a:lnTo>
                            <a:pt x="0" y="49945"/>
                          </a:lnTo>
                          <a:close/>
                        </a:path>
                      </a:pathLst>
                    </a:custGeom>
                    <a:solidFill>
                      <a:schemeClr val="accent3">
                        <a:lumMod val="75000"/>
                      </a:schemeClr>
                    </a:solidFill>
                    <a:ln w="329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</p:grpSp>
        </p:grp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10E4D5FC-C6A7-5916-7766-CEE38ADF1270}"/>
                </a:ext>
              </a:extLst>
            </p:cNvPr>
            <p:cNvSpPr/>
            <p:nvPr/>
          </p:nvSpPr>
          <p:spPr>
            <a:xfrm>
              <a:off x="1160734" y="2191489"/>
              <a:ext cx="4781379" cy="3572162"/>
            </a:xfrm>
            <a:custGeom>
              <a:avLst/>
              <a:gdLst>
                <a:gd name="connsiteX0" fmla="*/ 4781380 w 4781379"/>
                <a:gd name="connsiteY0" fmla="*/ 244678 h 3572162"/>
                <a:gd name="connsiteX1" fmla="*/ 4536702 w 4781379"/>
                <a:gd name="connsiteY1" fmla="*/ 0 h 3572162"/>
                <a:gd name="connsiteX2" fmla="*/ 4292023 w 4781379"/>
                <a:gd name="connsiteY2" fmla="*/ 244678 h 3572162"/>
                <a:gd name="connsiteX3" fmla="*/ 4367814 w 4781379"/>
                <a:gd name="connsiteY3" fmla="*/ 421643 h 3572162"/>
                <a:gd name="connsiteX4" fmla="*/ 4179673 w 4781379"/>
                <a:gd name="connsiteY4" fmla="*/ 536532 h 3572162"/>
                <a:gd name="connsiteX5" fmla="*/ 3890490 w 4781379"/>
                <a:gd name="connsiteY5" fmla="*/ 354952 h 3572162"/>
                <a:gd name="connsiteX6" fmla="*/ 3755722 w 4781379"/>
                <a:gd name="connsiteY6" fmla="*/ 384556 h 3572162"/>
                <a:gd name="connsiteX7" fmla="*/ 3361903 w 4781379"/>
                <a:gd name="connsiteY7" fmla="*/ 25219 h 3572162"/>
                <a:gd name="connsiteX8" fmla="*/ 2966402 w 4781379"/>
                <a:gd name="connsiteY8" fmla="*/ 420720 h 3572162"/>
                <a:gd name="connsiteX9" fmla="*/ 2974447 w 4781379"/>
                <a:gd name="connsiteY9" fmla="*/ 500499 h 3572162"/>
                <a:gd name="connsiteX10" fmla="*/ 2873832 w 4781379"/>
                <a:gd name="connsiteY10" fmla="*/ 698859 h 3572162"/>
                <a:gd name="connsiteX11" fmla="*/ 2874821 w 4781379"/>
                <a:gd name="connsiteY11" fmla="*/ 720189 h 3572162"/>
                <a:gd name="connsiteX12" fmla="*/ 2679329 w 4781379"/>
                <a:gd name="connsiteY12" fmla="*/ 665728 h 3572162"/>
                <a:gd name="connsiteX13" fmla="*/ 2518848 w 4781379"/>
                <a:gd name="connsiteY13" fmla="*/ 701431 h 3572162"/>
                <a:gd name="connsiteX14" fmla="*/ 2093743 w 4781379"/>
                <a:gd name="connsiteY14" fmla="*/ 420984 h 3572162"/>
                <a:gd name="connsiteX15" fmla="*/ 1631518 w 4781379"/>
                <a:gd name="connsiteY15" fmla="*/ 883209 h 3572162"/>
                <a:gd name="connsiteX16" fmla="*/ 1738429 w 4781379"/>
                <a:gd name="connsiteY16" fmla="*/ 1178821 h 3572162"/>
                <a:gd name="connsiteX17" fmla="*/ 1578706 w 4781379"/>
                <a:gd name="connsiteY17" fmla="*/ 1417301 h 3572162"/>
                <a:gd name="connsiteX18" fmla="*/ 1610716 w 4781379"/>
                <a:gd name="connsiteY18" fmla="*/ 1541750 h 3572162"/>
                <a:gd name="connsiteX19" fmla="*/ 1507959 w 4781379"/>
                <a:gd name="connsiteY19" fmla="*/ 1607288 h 3572162"/>
                <a:gd name="connsiteX20" fmla="*/ 1084437 w 4781379"/>
                <a:gd name="connsiteY20" fmla="*/ 1367950 h 3572162"/>
                <a:gd name="connsiteX21" fmla="*/ 590168 w 4781379"/>
                <a:gd name="connsiteY21" fmla="*/ 1862219 h 3572162"/>
                <a:gd name="connsiteX22" fmla="*/ 616707 w 4781379"/>
                <a:gd name="connsiteY22" fmla="*/ 2022338 h 3572162"/>
                <a:gd name="connsiteX23" fmla="*/ 326435 w 4781379"/>
                <a:gd name="connsiteY23" fmla="*/ 2356487 h 3572162"/>
                <a:gd name="connsiteX24" fmla="*/ 330062 w 4781379"/>
                <a:gd name="connsiteY24" fmla="*/ 2405970 h 3572162"/>
                <a:gd name="connsiteX25" fmla="*/ 198129 w 4781379"/>
                <a:gd name="connsiteY25" fmla="*/ 2553397 h 3572162"/>
                <a:gd name="connsiteX26" fmla="*/ 212470 w 4781379"/>
                <a:gd name="connsiteY26" fmla="*/ 2617023 h 3572162"/>
                <a:gd name="connsiteX27" fmla="*/ 146372 w 4781379"/>
                <a:gd name="connsiteY27" fmla="*/ 2665319 h 3572162"/>
                <a:gd name="connsiteX28" fmla="*/ 110504 w 4781379"/>
                <a:gd name="connsiteY28" fmla="*/ 2659319 h 3572162"/>
                <a:gd name="connsiteX29" fmla="*/ 0 w 4781379"/>
                <a:gd name="connsiteY29" fmla="*/ 2769823 h 3572162"/>
                <a:gd name="connsiteX30" fmla="*/ 33593 w 4781379"/>
                <a:gd name="connsiteY30" fmla="*/ 2849141 h 3572162"/>
                <a:gd name="connsiteX31" fmla="*/ 20143 w 4781379"/>
                <a:gd name="connsiteY31" fmla="*/ 2950315 h 3572162"/>
                <a:gd name="connsiteX32" fmla="*/ 405028 w 4781379"/>
                <a:gd name="connsiteY32" fmla="*/ 3335201 h 3572162"/>
                <a:gd name="connsiteX33" fmla="*/ 709969 w 4781379"/>
                <a:gd name="connsiteY33" fmla="*/ 3185136 h 3572162"/>
                <a:gd name="connsiteX34" fmla="*/ 719859 w 4781379"/>
                <a:gd name="connsiteY34" fmla="*/ 3189554 h 3572162"/>
                <a:gd name="connsiteX35" fmla="*/ 581729 w 4781379"/>
                <a:gd name="connsiteY35" fmla="*/ 3450946 h 3572162"/>
                <a:gd name="connsiteX36" fmla="*/ 891351 w 4781379"/>
                <a:gd name="connsiteY36" fmla="*/ 3560099 h 3572162"/>
                <a:gd name="connsiteX37" fmla="*/ 1214523 w 4781379"/>
                <a:gd name="connsiteY37" fmla="*/ 3450946 h 3572162"/>
                <a:gd name="connsiteX38" fmla="*/ 1023251 w 4781379"/>
                <a:gd name="connsiteY38" fmla="*/ 3160279 h 3572162"/>
                <a:gd name="connsiteX39" fmla="*/ 1176282 w 4781379"/>
                <a:gd name="connsiteY39" fmla="*/ 2866316 h 3572162"/>
                <a:gd name="connsiteX40" fmla="*/ 1171073 w 4781379"/>
                <a:gd name="connsiteY40" fmla="*/ 2804405 h 3572162"/>
                <a:gd name="connsiteX41" fmla="*/ 1242578 w 4781379"/>
                <a:gd name="connsiteY41" fmla="*/ 2812086 h 3572162"/>
                <a:gd name="connsiteX42" fmla="*/ 1399202 w 4781379"/>
                <a:gd name="connsiteY42" fmla="*/ 2773416 h 3572162"/>
                <a:gd name="connsiteX43" fmla="*/ 1681957 w 4781379"/>
                <a:gd name="connsiteY43" fmla="*/ 2978007 h 3572162"/>
                <a:gd name="connsiteX44" fmla="*/ 1969426 w 4781379"/>
                <a:gd name="connsiteY44" fmla="*/ 2757691 h 3572162"/>
                <a:gd name="connsiteX45" fmla="*/ 2233983 w 4781379"/>
                <a:gd name="connsiteY45" fmla="*/ 2875316 h 3572162"/>
                <a:gd name="connsiteX46" fmla="*/ 2579737 w 4781379"/>
                <a:gd name="connsiteY46" fmla="*/ 2605385 h 3572162"/>
                <a:gd name="connsiteX47" fmla="*/ 2798504 w 4781379"/>
                <a:gd name="connsiteY47" fmla="*/ 2738933 h 3572162"/>
                <a:gd name="connsiteX48" fmla="*/ 3044501 w 4781379"/>
                <a:gd name="connsiteY48" fmla="*/ 2492936 h 3572162"/>
                <a:gd name="connsiteX49" fmla="*/ 2999271 w 4781379"/>
                <a:gd name="connsiteY49" fmla="*/ 2350850 h 3572162"/>
                <a:gd name="connsiteX50" fmla="*/ 3078093 w 4781379"/>
                <a:gd name="connsiteY50" fmla="*/ 2131589 h 3572162"/>
                <a:gd name="connsiteX51" fmla="*/ 3041534 w 4781379"/>
                <a:gd name="connsiteY51" fmla="*/ 1977042 h 3572162"/>
                <a:gd name="connsiteX52" fmla="*/ 3285421 w 4781379"/>
                <a:gd name="connsiteY52" fmla="*/ 1890306 h 3572162"/>
                <a:gd name="connsiteX53" fmla="*/ 3556307 w 4781379"/>
                <a:gd name="connsiteY53" fmla="*/ 2077029 h 3572162"/>
                <a:gd name="connsiteX54" fmla="*/ 3807645 w 4781379"/>
                <a:gd name="connsiteY54" fmla="*/ 1931547 h 3572162"/>
                <a:gd name="connsiteX55" fmla="*/ 3931402 w 4781379"/>
                <a:gd name="connsiteY55" fmla="*/ 1983272 h 3572162"/>
                <a:gd name="connsiteX56" fmla="*/ 4105366 w 4781379"/>
                <a:gd name="connsiteY56" fmla="*/ 1809307 h 3572162"/>
                <a:gd name="connsiteX57" fmla="*/ 3931402 w 4781379"/>
                <a:gd name="connsiteY57" fmla="*/ 1635342 h 3572162"/>
                <a:gd name="connsiteX58" fmla="*/ 3822842 w 4781379"/>
                <a:gd name="connsiteY58" fmla="*/ 1673419 h 3572162"/>
                <a:gd name="connsiteX59" fmla="*/ 3747613 w 4781379"/>
                <a:gd name="connsiteY59" fmla="*/ 1569640 h 3572162"/>
                <a:gd name="connsiteX60" fmla="*/ 3953819 w 4781379"/>
                <a:gd name="connsiteY60" fmla="*/ 1138700 h 3572162"/>
                <a:gd name="connsiteX61" fmla="*/ 3953786 w 4781379"/>
                <a:gd name="connsiteY61" fmla="*/ 1135305 h 3572162"/>
                <a:gd name="connsiteX62" fmla="*/ 4138366 w 4781379"/>
                <a:gd name="connsiteY62" fmla="*/ 1221084 h 3572162"/>
                <a:gd name="connsiteX63" fmla="*/ 4379945 w 4781379"/>
                <a:gd name="connsiteY63" fmla="*/ 979504 h 3572162"/>
                <a:gd name="connsiteX64" fmla="*/ 4371572 w 4781379"/>
                <a:gd name="connsiteY64" fmla="*/ 916439 h 3572162"/>
                <a:gd name="connsiteX65" fmla="*/ 4389769 w 4781379"/>
                <a:gd name="connsiteY65" fmla="*/ 917165 h 3572162"/>
                <a:gd name="connsiteX66" fmla="*/ 4638107 w 4781379"/>
                <a:gd name="connsiteY66" fmla="*/ 668827 h 3572162"/>
                <a:gd name="connsiteX67" fmla="*/ 4621261 w 4781379"/>
                <a:gd name="connsiteY67" fmla="*/ 578960 h 3572162"/>
                <a:gd name="connsiteX68" fmla="*/ 4723194 w 4781379"/>
                <a:gd name="connsiteY68" fmla="*/ 441324 h 3572162"/>
                <a:gd name="connsiteX69" fmla="*/ 4719172 w 4781379"/>
                <a:gd name="connsiteY69" fmla="*/ 407566 h 3572162"/>
                <a:gd name="connsiteX70" fmla="*/ 4781380 w 4781379"/>
                <a:gd name="connsiteY70" fmla="*/ 244678 h 3572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4781379" h="3572162">
                  <a:moveTo>
                    <a:pt x="4781380" y="244678"/>
                  </a:moveTo>
                  <a:cubicBezTo>
                    <a:pt x="4781380" y="109548"/>
                    <a:pt x="4671832" y="0"/>
                    <a:pt x="4536702" y="0"/>
                  </a:cubicBezTo>
                  <a:cubicBezTo>
                    <a:pt x="4401572" y="0"/>
                    <a:pt x="4292023" y="109548"/>
                    <a:pt x="4292023" y="244678"/>
                  </a:cubicBezTo>
                  <a:cubicBezTo>
                    <a:pt x="4292023" y="314304"/>
                    <a:pt x="4321133" y="377072"/>
                    <a:pt x="4367814" y="421643"/>
                  </a:cubicBezTo>
                  <a:cubicBezTo>
                    <a:pt x="4288529" y="428566"/>
                    <a:pt x="4219991" y="472708"/>
                    <a:pt x="4179673" y="536532"/>
                  </a:cubicBezTo>
                  <a:cubicBezTo>
                    <a:pt x="4127784" y="429094"/>
                    <a:pt x="4017807" y="354952"/>
                    <a:pt x="3890490" y="354952"/>
                  </a:cubicBezTo>
                  <a:cubicBezTo>
                    <a:pt x="3842359" y="354952"/>
                    <a:pt x="3796700" y="365567"/>
                    <a:pt x="3755722" y="384556"/>
                  </a:cubicBezTo>
                  <a:cubicBezTo>
                    <a:pt x="3737459" y="183064"/>
                    <a:pt x="3568109" y="25219"/>
                    <a:pt x="3361903" y="25219"/>
                  </a:cubicBezTo>
                  <a:cubicBezTo>
                    <a:pt x="3143466" y="25219"/>
                    <a:pt x="2966402" y="202283"/>
                    <a:pt x="2966402" y="420720"/>
                  </a:cubicBezTo>
                  <a:cubicBezTo>
                    <a:pt x="2966402" y="448049"/>
                    <a:pt x="2969172" y="474719"/>
                    <a:pt x="2974447" y="500499"/>
                  </a:cubicBezTo>
                  <a:cubicBezTo>
                    <a:pt x="2913458" y="545268"/>
                    <a:pt x="2873832" y="617432"/>
                    <a:pt x="2873832" y="698859"/>
                  </a:cubicBezTo>
                  <a:cubicBezTo>
                    <a:pt x="2873832" y="706046"/>
                    <a:pt x="2874195" y="713167"/>
                    <a:pt x="2874821" y="720189"/>
                  </a:cubicBezTo>
                  <a:cubicBezTo>
                    <a:pt x="2817789" y="685640"/>
                    <a:pt x="2750900" y="665728"/>
                    <a:pt x="2679329" y="665728"/>
                  </a:cubicBezTo>
                  <a:cubicBezTo>
                    <a:pt x="2621934" y="665728"/>
                    <a:pt x="2567539" y="678552"/>
                    <a:pt x="2518848" y="701431"/>
                  </a:cubicBezTo>
                  <a:cubicBezTo>
                    <a:pt x="2448233" y="536532"/>
                    <a:pt x="2284488" y="420984"/>
                    <a:pt x="2093743" y="420984"/>
                  </a:cubicBezTo>
                  <a:cubicBezTo>
                    <a:pt x="1838450" y="420984"/>
                    <a:pt x="1631518" y="627948"/>
                    <a:pt x="1631518" y="883209"/>
                  </a:cubicBezTo>
                  <a:cubicBezTo>
                    <a:pt x="1631518" y="995658"/>
                    <a:pt x="1671671" y="1098712"/>
                    <a:pt x="1738429" y="1178821"/>
                  </a:cubicBezTo>
                  <a:cubicBezTo>
                    <a:pt x="1644705" y="1217424"/>
                    <a:pt x="1578706" y="1309665"/>
                    <a:pt x="1578706" y="1417301"/>
                  </a:cubicBezTo>
                  <a:cubicBezTo>
                    <a:pt x="1578706" y="1462432"/>
                    <a:pt x="1590343" y="1504860"/>
                    <a:pt x="1610716" y="1541750"/>
                  </a:cubicBezTo>
                  <a:cubicBezTo>
                    <a:pt x="1571618" y="1555761"/>
                    <a:pt x="1536607" y="1578376"/>
                    <a:pt x="1507959" y="1607288"/>
                  </a:cubicBezTo>
                  <a:cubicBezTo>
                    <a:pt x="1421455" y="1463850"/>
                    <a:pt x="1264138" y="1367950"/>
                    <a:pt x="1084437" y="1367950"/>
                  </a:cubicBezTo>
                  <a:cubicBezTo>
                    <a:pt x="811440" y="1367950"/>
                    <a:pt x="590168" y="1589255"/>
                    <a:pt x="590168" y="1862219"/>
                  </a:cubicBezTo>
                  <a:cubicBezTo>
                    <a:pt x="590168" y="1918262"/>
                    <a:pt x="599498" y="1972130"/>
                    <a:pt x="616707" y="2022338"/>
                  </a:cubicBezTo>
                  <a:cubicBezTo>
                    <a:pt x="452665" y="2045282"/>
                    <a:pt x="326435" y="2186149"/>
                    <a:pt x="326435" y="2356487"/>
                  </a:cubicBezTo>
                  <a:cubicBezTo>
                    <a:pt x="326435" y="2373300"/>
                    <a:pt x="327688" y="2389817"/>
                    <a:pt x="330062" y="2405970"/>
                  </a:cubicBezTo>
                  <a:cubicBezTo>
                    <a:pt x="255854" y="2414146"/>
                    <a:pt x="198129" y="2477014"/>
                    <a:pt x="198129" y="2553397"/>
                  </a:cubicBezTo>
                  <a:cubicBezTo>
                    <a:pt x="198129" y="2576177"/>
                    <a:pt x="203272" y="2597737"/>
                    <a:pt x="212470" y="2617023"/>
                  </a:cubicBezTo>
                  <a:cubicBezTo>
                    <a:pt x="188701" y="2630770"/>
                    <a:pt x="166547" y="2646989"/>
                    <a:pt x="146372" y="2665319"/>
                  </a:cubicBezTo>
                  <a:cubicBezTo>
                    <a:pt x="135130" y="2661462"/>
                    <a:pt x="123064" y="2659319"/>
                    <a:pt x="110504" y="2659319"/>
                  </a:cubicBezTo>
                  <a:cubicBezTo>
                    <a:pt x="49483" y="2659319"/>
                    <a:pt x="0" y="2708802"/>
                    <a:pt x="0" y="2769823"/>
                  </a:cubicBezTo>
                  <a:cubicBezTo>
                    <a:pt x="0" y="2800943"/>
                    <a:pt x="12890" y="2829064"/>
                    <a:pt x="33593" y="2849141"/>
                  </a:cubicBezTo>
                  <a:cubicBezTo>
                    <a:pt x="24824" y="2881382"/>
                    <a:pt x="20143" y="2915305"/>
                    <a:pt x="20143" y="2950315"/>
                  </a:cubicBezTo>
                  <a:cubicBezTo>
                    <a:pt x="20143" y="3162884"/>
                    <a:pt x="192459" y="3335201"/>
                    <a:pt x="405028" y="3335201"/>
                  </a:cubicBezTo>
                  <a:cubicBezTo>
                    <a:pt x="529180" y="3335201"/>
                    <a:pt x="639618" y="3276388"/>
                    <a:pt x="709969" y="3185136"/>
                  </a:cubicBezTo>
                  <a:cubicBezTo>
                    <a:pt x="713233" y="3186653"/>
                    <a:pt x="716530" y="3188136"/>
                    <a:pt x="719859" y="3189554"/>
                  </a:cubicBezTo>
                  <a:cubicBezTo>
                    <a:pt x="636487" y="3246520"/>
                    <a:pt x="581729" y="3342354"/>
                    <a:pt x="581729" y="3450946"/>
                  </a:cubicBezTo>
                  <a:cubicBezTo>
                    <a:pt x="581729" y="3625669"/>
                    <a:pt x="716628" y="3560099"/>
                    <a:pt x="891351" y="3560099"/>
                  </a:cubicBezTo>
                  <a:cubicBezTo>
                    <a:pt x="1066075" y="3560099"/>
                    <a:pt x="1214523" y="3625702"/>
                    <a:pt x="1214523" y="3450946"/>
                  </a:cubicBezTo>
                  <a:cubicBezTo>
                    <a:pt x="1214523" y="3320662"/>
                    <a:pt x="1135766" y="3208774"/>
                    <a:pt x="1023251" y="3160279"/>
                  </a:cubicBezTo>
                  <a:cubicBezTo>
                    <a:pt x="1115294" y="3098302"/>
                    <a:pt x="1176282" y="2989776"/>
                    <a:pt x="1176282" y="2866316"/>
                  </a:cubicBezTo>
                  <a:cubicBezTo>
                    <a:pt x="1176282" y="2845185"/>
                    <a:pt x="1174502" y="2824514"/>
                    <a:pt x="1171073" y="2804405"/>
                  </a:cubicBezTo>
                  <a:cubicBezTo>
                    <a:pt x="1194117" y="2809416"/>
                    <a:pt x="1218018" y="2812086"/>
                    <a:pt x="1242578" y="2812086"/>
                  </a:cubicBezTo>
                  <a:cubicBezTo>
                    <a:pt x="1299149" y="2812086"/>
                    <a:pt x="1352423" y="2798108"/>
                    <a:pt x="1399202" y="2773416"/>
                  </a:cubicBezTo>
                  <a:cubicBezTo>
                    <a:pt x="1438268" y="2892228"/>
                    <a:pt x="1550090" y="2978007"/>
                    <a:pt x="1681957" y="2978007"/>
                  </a:cubicBezTo>
                  <a:cubicBezTo>
                    <a:pt x="1819593" y="2978007"/>
                    <a:pt x="1935372" y="2884580"/>
                    <a:pt x="1969426" y="2757691"/>
                  </a:cubicBezTo>
                  <a:cubicBezTo>
                    <a:pt x="2034634" y="2829921"/>
                    <a:pt x="2128985" y="2875316"/>
                    <a:pt x="2233983" y="2875316"/>
                  </a:cubicBezTo>
                  <a:cubicBezTo>
                    <a:pt x="2400959" y="2875316"/>
                    <a:pt x="2541100" y="2760427"/>
                    <a:pt x="2579737" y="2605385"/>
                  </a:cubicBezTo>
                  <a:cubicBezTo>
                    <a:pt x="2620583" y="2684670"/>
                    <a:pt x="2703197" y="2738933"/>
                    <a:pt x="2798504" y="2738933"/>
                  </a:cubicBezTo>
                  <a:cubicBezTo>
                    <a:pt x="2934359" y="2738933"/>
                    <a:pt x="3044501" y="2628792"/>
                    <a:pt x="3044501" y="2492936"/>
                  </a:cubicBezTo>
                  <a:cubicBezTo>
                    <a:pt x="3044501" y="2439992"/>
                    <a:pt x="3027720" y="2391004"/>
                    <a:pt x="2999271" y="2350850"/>
                  </a:cubicBezTo>
                  <a:cubicBezTo>
                    <a:pt x="3048489" y="2291279"/>
                    <a:pt x="3078093" y="2214896"/>
                    <a:pt x="3078093" y="2131589"/>
                  </a:cubicBezTo>
                  <a:cubicBezTo>
                    <a:pt x="3078093" y="2076007"/>
                    <a:pt x="3064907" y="2023524"/>
                    <a:pt x="3041534" y="1977042"/>
                  </a:cubicBezTo>
                  <a:cubicBezTo>
                    <a:pt x="3133939" y="1976778"/>
                    <a:pt x="3218795" y="1944339"/>
                    <a:pt x="3285421" y="1890306"/>
                  </a:cubicBezTo>
                  <a:cubicBezTo>
                    <a:pt x="3326958" y="1999459"/>
                    <a:pt x="3432584" y="2077029"/>
                    <a:pt x="3556307" y="2077029"/>
                  </a:cubicBezTo>
                  <a:cubicBezTo>
                    <a:pt x="3663812" y="2077029"/>
                    <a:pt x="3757634" y="2018481"/>
                    <a:pt x="3807645" y="1931547"/>
                  </a:cubicBezTo>
                  <a:cubicBezTo>
                    <a:pt x="3839194" y="1963492"/>
                    <a:pt x="3882974" y="1983272"/>
                    <a:pt x="3931402" y="1983272"/>
                  </a:cubicBezTo>
                  <a:cubicBezTo>
                    <a:pt x="4027499" y="1983272"/>
                    <a:pt x="4105366" y="1905372"/>
                    <a:pt x="4105366" y="1809307"/>
                  </a:cubicBezTo>
                  <a:cubicBezTo>
                    <a:pt x="4105366" y="1713210"/>
                    <a:pt x="4027466" y="1635342"/>
                    <a:pt x="3931402" y="1635342"/>
                  </a:cubicBezTo>
                  <a:cubicBezTo>
                    <a:pt x="3890325" y="1635342"/>
                    <a:pt x="3852611" y="1649617"/>
                    <a:pt x="3822842" y="1673419"/>
                  </a:cubicBezTo>
                  <a:cubicBezTo>
                    <a:pt x="3805733" y="1633397"/>
                    <a:pt x="3779854" y="1597991"/>
                    <a:pt x="3747613" y="1569640"/>
                  </a:cubicBezTo>
                  <a:cubicBezTo>
                    <a:pt x="3873347" y="1468169"/>
                    <a:pt x="3953819" y="1312863"/>
                    <a:pt x="3953819" y="1138700"/>
                  </a:cubicBezTo>
                  <a:cubicBezTo>
                    <a:pt x="3953819" y="1137579"/>
                    <a:pt x="3953786" y="1136426"/>
                    <a:pt x="3953786" y="1135305"/>
                  </a:cubicBezTo>
                  <a:cubicBezTo>
                    <a:pt x="3998093" y="1187754"/>
                    <a:pt x="4064323" y="1221084"/>
                    <a:pt x="4138366" y="1221084"/>
                  </a:cubicBezTo>
                  <a:cubicBezTo>
                    <a:pt x="4271782" y="1221084"/>
                    <a:pt x="4379945" y="1112920"/>
                    <a:pt x="4379945" y="979504"/>
                  </a:cubicBezTo>
                  <a:cubicBezTo>
                    <a:pt x="4379945" y="957680"/>
                    <a:pt x="4377011" y="936549"/>
                    <a:pt x="4371572" y="916439"/>
                  </a:cubicBezTo>
                  <a:cubicBezTo>
                    <a:pt x="4377572" y="916868"/>
                    <a:pt x="4383638" y="917165"/>
                    <a:pt x="4389769" y="917165"/>
                  </a:cubicBezTo>
                  <a:cubicBezTo>
                    <a:pt x="4526911" y="917165"/>
                    <a:pt x="4638107" y="805968"/>
                    <a:pt x="4638107" y="668827"/>
                  </a:cubicBezTo>
                  <a:cubicBezTo>
                    <a:pt x="4638107" y="637113"/>
                    <a:pt x="4632107" y="606850"/>
                    <a:pt x="4621261" y="578960"/>
                  </a:cubicBezTo>
                  <a:cubicBezTo>
                    <a:pt x="4680271" y="561026"/>
                    <a:pt x="4723194" y="506202"/>
                    <a:pt x="4723194" y="441324"/>
                  </a:cubicBezTo>
                  <a:cubicBezTo>
                    <a:pt x="4723194" y="429687"/>
                    <a:pt x="4721777" y="418379"/>
                    <a:pt x="4719172" y="407566"/>
                  </a:cubicBezTo>
                  <a:cubicBezTo>
                    <a:pt x="4757842" y="364413"/>
                    <a:pt x="4781380" y="307315"/>
                    <a:pt x="4781380" y="244678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95000"/>
              </a:schemeClr>
            </a:solidFill>
            <a:ln w="32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B8AC4963-61C7-82F9-52CE-E57966B14237}"/>
                </a:ext>
              </a:extLst>
            </p:cNvPr>
            <p:cNvSpPr/>
            <p:nvPr/>
          </p:nvSpPr>
          <p:spPr>
            <a:xfrm>
              <a:off x="1148196" y="4456098"/>
              <a:ext cx="1400823" cy="1437015"/>
            </a:xfrm>
            <a:custGeom>
              <a:avLst/>
              <a:gdLst>
                <a:gd name="connsiteX0" fmla="*/ 62747 w 1400823"/>
                <a:gd name="connsiteY0" fmla="*/ 1437015 h 1437015"/>
                <a:gd name="connsiteX1" fmla="*/ 146811 w 1400823"/>
                <a:gd name="connsiteY1" fmla="*/ 874835 h 1437015"/>
                <a:gd name="connsiteX2" fmla="*/ 384171 w 1400823"/>
                <a:gd name="connsiteY2" fmla="*/ 968790 h 1437015"/>
                <a:gd name="connsiteX3" fmla="*/ 601751 w 1400823"/>
                <a:gd name="connsiteY3" fmla="*/ 396687 h 1437015"/>
                <a:gd name="connsiteX4" fmla="*/ 601751 w 1400823"/>
                <a:gd name="connsiteY4" fmla="*/ 770990 h 1437015"/>
                <a:gd name="connsiteX5" fmla="*/ 784716 w 1400823"/>
                <a:gd name="connsiteY5" fmla="*/ 362138 h 1437015"/>
                <a:gd name="connsiteX6" fmla="*/ 1090415 w 1400823"/>
                <a:gd name="connsiteY6" fmla="*/ 0 h 1437015"/>
                <a:gd name="connsiteX7" fmla="*/ 1031932 w 1400823"/>
                <a:gd name="connsiteY7" fmla="*/ 632531 h 1437015"/>
                <a:gd name="connsiteX8" fmla="*/ 1160502 w 1400823"/>
                <a:gd name="connsiteY8" fmla="*/ 434731 h 1437015"/>
                <a:gd name="connsiteX9" fmla="*/ 1090415 w 1400823"/>
                <a:gd name="connsiteY9" fmla="*/ 1016592 h 1437015"/>
                <a:gd name="connsiteX10" fmla="*/ 1328632 w 1400823"/>
                <a:gd name="connsiteY10" fmla="*/ 929197 h 1437015"/>
                <a:gd name="connsiteX11" fmla="*/ 1289072 w 1400823"/>
                <a:gd name="connsiteY11" fmla="*/ 1436982 h 1437015"/>
                <a:gd name="connsiteX12" fmla="*/ 62747 w 1400823"/>
                <a:gd name="connsiteY12" fmla="*/ 1436982 h 1437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00823" h="1437015">
                  <a:moveTo>
                    <a:pt x="62747" y="1437015"/>
                  </a:moveTo>
                  <a:cubicBezTo>
                    <a:pt x="-106570" y="1067690"/>
                    <a:pt x="117141" y="924285"/>
                    <a:pt x="146811" y="874835"/>
                  </a:cubicBezTo>
                  <a:cubicBezTo>
                    <a:pt x="3407" y="1186370"/>
                    <a:pt x="458346" y="1319852"/>
                    <a:pt x="384171" y="968790"/>
                  </a:cubicBezTo>
                  <a:cubicBezTo>
                    <a:pt x="309996" y="617696"/>
                    <a:pt x="453401" y="531719"/>
                    <a:pt x="601751" y="396687"/>
                  </a:cubicBezTo>
                  <a:cubicBezTo>
                    <a:pt x="552301" y="524829"/>
                    <a:pt x="423731" y="706706"/>
                    <a:pt x="601751" y="770990"/>
                  </a:cubicBezTo>
                  <a:cubicBezTo>
                    <a:pt x="779771" y="835275"/>
                    <a:pt x="769881" y="586212"/>
                    <a:pt x="784716" y="362138"/>
                  </a:cubicBezTo>
                  <a:cubicBezTo>
                    <a:pt x="799551" y="138064"/>
                    <a:pt x="1064833" y="227865"/>
                    <a:pt x="1090415" y="0"/>
                  </a:cubicBezTo>
                  <a:cubicBezTo>
                    <a:pt x="1195117" y="360589"/>
                    <a:pt x="873725" y="508906"/>
                    <a:pt x="1031932" y="632531"/>
                  </a:cubicBezTo>
                  <a:cubicBezTo>
                    <a:pt x="1190172" y="756155"/>
                    <a:pt x="1160502" y="434731"/>
                    <a:pt x="1160502" y="434731"/>
                  </a:cubicBezTo>
                  <a:cubicBezTo>
                    <a:pt x="1343467" y="701761"/>
                    <a:pt x="1109305" y="891352"/>
                    <a:pt x="1090415" y="1016592"/>
                  </a:cubicBezTo>
                  <a:cubicBezTo>
                    <a:pt x="1071492" y="1141832"/>
                    <a:pt x="1368192" y="1166557"/>
                    <a:pt x="1328632" y="929197"/>
                  </a:cubicBezTo>
                  <a:cubicBezTo>
                    <a:pt x="1511597" y="1255567"/>
                    <a:pt x="1289072" y="1436982"/>
                    <a:pt x="1289072" y="1436982"/>
                  </a:cubicBezTo>
                  <a:lnTo>
                    <a:pt x="62747" y="1436982"/>
                  </a:lnTo>
                  <a:close/>
                </a:path>
              </a:pathLst>
            </a:custGeom>
            <a:solidFill>
              <a:srgbClr val="FA7700"/>
            </a:solidFill>
            <a:ln w="32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85A79668-8E77-97FB-D2B5-CF3AE57A0B81}"/>
                </a:ext>
              </a:extLst>
            </p:cNvPr>
            <p:cNvSpPr/>
            <p:nvPr/>
          </p:nvSpPr>
          <p:spPr>
            <a:xfrm>
              <a:off x="1275623" y="4736348"/>
              <a:ext cx="1137684" cy="1156765"/>
            </a:xfrm>
            <a:custGeom>
              <a:avLst/>
              <a:gdLst>
                <a:gd name="connsiteX0" fmla="*/ 123625 w 1137684"/>
                <a:gd name="connsiteY0" fmla="*/ 1156766 h 1156765"/>
                <a:gd name="connsiteX1" fmla="*/ 0 w 1137684"/>
                <a:gd name="connsiteY1" fmla="*/ 1013724 h 1156765"/>
                <a:gd name="connsiteX2" fmla="*/ 414819 w 1137684"/>
                <a:gd name="connsiteY2" fmla="*/ 880209 h 1156765"/>
                <a:gd name="connsiteX3" fmla="*/ 315919 w 1137684"/>
                <a:gd name="connsiteY3" fmla="*/ 543949 h 1156765"/>
                <a:gd name="connsiteX4" fmla="*/ 572960 w 1137684"/>
                <a:gd name="connsiteY4" fmla="*/ 636256 h 1156765"/>
                <a:gd name="connsiteX5" fmla="*/ 690651 w 1137684"/>
                <a:gd name="connsiteY5" fmla="*/ 487906 h 1156765"/>
                <a:gd name="connsiteX6" fmla="*/ 885154 w 1137684"/>
                <a:gd name="connsiteY6" fmla="*/ 0 h 1156765"/>
                <a:gd name="connsiteX7" fmla="*/ 839001 w 1137684"/>
                <a:gd name="connsiteY7" fmla="*/ 438258 h 1156765"/>
                <a:gd name="connsiteX8" fmla="*/ 792847 w 1137684"/>
                <a:gd name="connsiteY8" fmla="*/ 919769 h 1156765"/>
                <a:gd name="connsiteX9" fmla="*/ 1124096 w 1137684"/>
                <a:gd name="connsiteY9" fmla="*/ 899989 h 1156765"/>
                <a:gd name="connsiteX10" fmla="*/ 1036800 w 1137684"/>
                <a:gd name="connsiteY10" fmla="*/ 1156766 h 1156765"/>
                <a:gd name="connsiteX11" fmla="*/ 123625 w 1137684"/>
                <a:gd name="connsiteY11" fmla="*/ 1156766 h 1156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37684" h="1156765">
                  <a:moveTo>
                    <a:pt x="123625" y="1156766"/>
                  </a:moveTo>
                  <a:cubicBezTo>
                    <a:pt x="44505" y="1109327"/>
                    <a:pt x="0" y="1013724"/>
                    <a:pt x="0" y="1013724"/>
                  </a:cubicBezTo>
                  <a:cubicBezTo>
                    <a:pt x="191206" y="1127459"/>
                    <a:pt x="393951" y="1053811"/>
                    <a:pt x="414819" y="880209"/>
                  </a:cubicBezTo>
                  <a:cubicBezTo>
                    <a:pt x="428566" y="765979"/>
                    <a:pt x="401632" y="578399"/>
                    <a:pt x="315919" y="543949"/>
                  </a:cubicBezTo>
                  <a:cubicBezTo>
                    <a:pt x="443401" y="532972"/>
                    <a:pt x="442709" y="643113"/>
                    <a:pt x="572960" y="636256"/>
                  </a:cubicBezTo>
                  <a:cubicBezTo>
                    <a:pt x="635597" y="632959"/>
                    <a:pt x="681717" y="611860"/>
                    <a:pt x="690651" y="487906"/>
                  </a:cubicBezTo>
                  <a:cubicBezTo>
                    <a:pt x="723617" y="29670"/>
                    <a:pt x="828484" y="202316"/>
                    <a:pt x="885154" y="0"/>
                  </a:cubicBezTo>
                  <a:cubicBezTo>
                    <a:pt x="904934" y="182965"/>
                    <a:pt x="698332" y="278007"/>
                    <a:pt x="839001" y="438258"/>
                  </a:cubicBezTo>
                  <a:cubicBezTo>
                    <a:pt x="926065" y="537455"/>
                    <a:pt x="624717" y="814276"/>
                    <a:pt x="792847" y="919769"/>
                  </a:cubicBezTo>
                  <a:cubicBezTo>
                    <a:pt x="960977" y="1025262"/>
                    <a:pt x="1106657" y="987845"/>
                    <a:pt x="1124096" y="899989"/>
                  </a:cubicBezTo>
                  <a:cubicBezTo>
                    <a:pt x="1181853" y="1071415"/>
                    <a:pt x="1036800" y="1156766"/>
                    <a:pt x="1036800" y="1156766"/>
                  </a:cubicBezTo>
                  <a:lnTo>
                    <a:pt x="123625" y="1156766"/>
                  </a:lnTo>
                  <a:close/>
                </a:path>
              </a:pathLst>
            </a:custGeom>
            <a:solidFill>
              <a:srgbClr val="FE9E02"/>
            </a:solidFill>
            <a:ln w="32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6984EB14-DDF1-BD07-C002-27C2E651E56F}"/>
                </a:ext>
              </a:extLst>
            </p:cNvPr>
            <p:cNvSpPr/>
            <p:nvPr/>
          </p:nvSpPr>
          <p:spPr>
            <a:xfrm>
              <a:off x="1382797" y="5175430"/>
              <a:ext cx="941197" cy="718046"/>
            </a:xfrm>
            <a:custGeom>
              <a:avLst/>
              <a:gdLst>
                <a:gd name="connsiteX0" fmla="*/ 151086 w 941197"/>
                <a:gd name="connsiteY0" fmla="*/ 718046 h 718046"/>
                <a:gd name="connsiteX1" fmla="*/ 0 w 941197"/>
                <a:gd name="connsiteY1" fmla="*/ 651289 h 718046"/>
                <a:gd name="connsiteX2" fmla="*/ 372556 w 941197"/>
                <a:gd name="connsiteY2" fmla="*/ 315458 h 718046"/>
                <a:gd name="connsiteX3" fmla="*/ 481313 w 941197"/>
                <a:gd name="connsiteY3" fmla="*/ 474093 h 718046"/>
                <a:gd name="connsiteX4" fmla="*/ 529675 w 941197"/>
                <a:gd name="connsiteY4" fmla="*/ 315458 h 718046"/>
                <a:gd name="connsiteX5" fmla="*/ 652311 w 941197"/>
                <a:gd name="connsiteY5" fmla="*/ 0 h 718046"/>
                <a:gd name="connsiteX6" fmla="*/ 580213 w 941197"/>
                <a:gd name="connsiteY6" fmla="*/ 437797 h 718046"/>
                <a:gd name="connsiteX7" fmla="*/ 941197 w 941197"/>
                <a:gd name="connsiteY7" fmla="*/ 617465 h 718046"/>
                <a:gd name="connsiteX8" fmla="*/ 815924 w 941197"/>
                <a:gd name="connsiteY8" fmla="*/ 718013 h 718046"/>
                <a:gd name="connsiteX9" fmla="*/ 151086 w 941197"/>
                <a:gd name="connsiteY9" fmla="*/ 718013 h 718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41197" h="718046">
                  <a:moveTo>
                    <a:pt x="151086" y="718046"/>
                  </a:moveTo>
                  <a:cubicBezTo>
                    <a:pt x="122504" y="717684"/>
                    <a:pt x="27461" y="689464"/>
                    <a:pt x="0" y="651289"/>
                  </a:cubicBezTo>
                  <a:cubicBezTo>
                    <a:pt x="266205" y="718046"/>
                    <a:pt x="451643" y="546620"/>
                    <a:pt x="372556" y="315458"/>
                  </a:cubicBezTo>
                  <a:cubicBezTo>
                    <a:pt x="481313" y="408160"/>
                    <a:pt x="428566" y="471884"/>
                    <a:pt x="481313" y="474093"/>
                  </a:cubicBezTo>
                  <a:cubicBezTo>
                    <a:pt x="534059" y="476302"/>
                    <a:pt x="550674" y="381688"/>
                    <a:pt x="529675" y="315458"/>
                  </a:cubicBezTo>
                  <a:cubicBezTo>
                    <a:pt x="499444" y="220250"/>
                    <a:pt x="696288" y="146734"/>
                    <a:pt x="652311" y="0"/>
                  </a:cubicBezTo>
                  <a:cubicBezTo>
                    <a:pt x="763177" y="179009"/>
                    <a:pt x="560433" y="253184"/>
                    <a:pt x="580213" y="437797"/>
                  </a:cubicBezTo>
                  <a:cubicBezTo>
                    <a:pt x="599993" y="622410"/>
                    <a:pt x="815924" y="718013"/>
                    <a:pt x="941197" y="617465"/>
                  </a:cubicBezTo>
                  <a:cubicBezTo>
                    <a:pt x="914824" y="685047"/>
                    <a:pt x="815924" y="718013"/>
                    <a:pt x="815924" y="718013"/>
                  </a:cubicBezTo>
                  <a:lnTo>
                    <a:pt x="151086" y="718013"/>
                  </a:lnTo>
                  <a:close/>
                </a:path>
              </a:pathLst>
            </a:custGeom>
            <a:solidFill>
              <a:srgbClr val="FFC999"/>
            </a:solidFill>
            <a:ln w="32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7598424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1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BBB03113-31ED-38B5-237D-7D990E8D434A}"/>
              </a:ext>
            </a:extLst>
          </p:cNvPr>
          <p:cNvSpPr txBox="1"/>
          <p:nvPr/>
        </p:nvSpPr>
        <p:spPr>
          <a:xfrm>
            <a:off x="660400" y="552839"/>
            <a:ext cx="10858500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火场逃生法则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B2E972F2-15DA-5A22-C2F2-92095F765485}"/>
              </a:ext>
            </a:extLst>
          </p:cNvPr>
          <p:cNvGrpSpPr/>
          <p:nvPr/>
        </p:nvGrpSpPr>
        <p:grpSpPr>
          <a:xfrm>
            <a:off x="660400" y="1518716"/>
            <a:ext cx="5435600" cy="1910284"/>
            <a:chOff x="660400" y="1518716"/>
            <a:chExt cx="5435600" cy="1910284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60C59928-9B73-2B76-4A32-F0DB9EE9E5B6}"/>
                </a:ext>
              </a:extLst>
            </p:cNvPr>
            <p:cNvSpPr/>
            <p:nvPr/>
          </p:nvSpPr>
          <p:spPr>
            <a:xfrm>
              <a:off x="773303" y="1633016"/>
              <a:ext cx="5322697" cy="1795984"/>
            </a:xfrm>
            <a:prstGeom prst="rect">
              <a:avLst/>
            </a:prstGeom>
            <a:solidFill>
              <a:schemeClr val="bg1"/>
            </a:solidFill>
            <a:ln w="76200">
              <a:noFill/>
            </a:ln>
            <a:effectLst>
              <a:outerShdw dist="101600" dir="2700000" algn="tl" rotWithShape="0">
                <a:schemeClr val="accent1">
                  <a:lumMod val="40000"/>
                  <a:lumOff val="60000"/>
                  <a:alpha val="4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DCF81A83-8765-D8F3-1091-17AAEFF909E1}"/>
                </a:ext>
              </a:extLst>
            </p:cNvPr>
            <p:cNvSpPr/>
            <p:nvPr/>
          </p:nvSpPr>
          <p:spPr>
            <a:xfrm>
              <a:off x="660400" y="1518716"/>
              <a:ext cx="2901950" cy="54411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96000" rtlCol="0" anchor="ctr"/>
            <a:lstStyle/>
            <a:p>
              <a:r>
                <a:rPr lang="zh-CN" altLang="en-US" sz="2000" dirty="0">
                  <a:solidFill>
                    <a:srgbClr val="FFFFFF"/>
                  </a:solidFill>
                  <a:latin typeface="+mj-ea"/>
                  <a:ea typeface="+mj-ea"/>
                </a:rPr>
                <a:t>熟悉环境  暗记出口 </a:t>
              </a: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7538C977-6F21-90EB-49D5-A6D1077973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6849" y="2272418"/>
              <a:ext cx="4596317" cy="8720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sym typeface="思源宋体 CN SemiBold" panose="02020600000000000000" pitchFamily="18" charset="-122"/>
                </a:rPr>
                <a:t>牢记商场、宾馆等庞大建筑物安全出口，为了自身的安全，必须留心一下太平门及疏散通道的位置，楼梯的方位等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7BD354C8-378B-9421-9472-68F1C8E1371D}"/>
              </a:ext>
            </a:extLst>
          </p:cNvPr>
          <p:cNvGrpSpPr/>
          <p:nvPr/>
        </p:nvGrpSpPr>
        <p:grpSpPr>
          <a:xfrm>
            <a:off x="6506134" y="1518716"/>
            <a:ext cx="5435600" cy="1910284"/>
            <a:chOff x="6506134" y="1518716"/>
            <a:chExt cx="5435600" cy="1910284"/>
          </a:xfrm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573FE208-6A0A-611A-0048-797B3ABC94B1}"/>
                </a:ext>
              </a:extLst>
            </p:cNvPr>
            <p:cNvSpPr/>
            <p:nvPr/>
          </p:nvSpPr>
          <p:spPr>
            <a:xfrm>
              <a:off x="6619037" y="1633016"/>
              <a:ext cx="5322697" cy="1795984"/>
            </a:xfrm>
            <a:prstGeom prst="rect">
              <a:avLst/>
            </a:prstGeom>
            <a:solidFill>
              <a:schemeClr val="bg1"/>
            </a:solidFill>
            <a:ln w="76200">
              <a:noFill/>
            </a:ln>
            <a:effectLst>
              <a:outerShdw dist="101600" dir="2700000" algn="tl" rotWithShape="0">
                <a:schemeClr val="accent1">
                  <a:lumMod val="40000"/>
                  <a:lumOff val="60000"/>
                  <a:alpha val="4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64FC2950-7F4A-4D33-FFE5-1BAEFE9C71E3}"/>
                </a:ext>
              </a:extLst>
            </p:cNvPr>
            <p:cNvSpPr/>
            <p:nvPr/>
          </p:nvSpPr>
          <p:spPr>
            <a:xfrm>
              <a:off x="6506134" y="1518716"/>
              <a:ext cx="2901950" cy="54411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96000" rtlCol="0" anchor="ctr"/>
            <a:lstStyle/>
            <a:p>
              <a:r>
                <a:rPr lang="zh-CN" altLang="en-US" sz="2000" dirty="0">
                  <a:solidFill>
                    <a:srgbClr val="FFFFFF"/>
                  </a:solidFill>
                  <a:latin typeface="+mj-ea"/>
                  <a:ea typeface="+mj-ea"/>
                </a:rPr>
                <a:t>身居高楼  沿梯下跑 </a:t>
              </a: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AD8CD024-CB5B-967E-9C3F-35FD916515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22583" y="2272418"/>
              <a:ext cx="4596317" cy="8720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sym typeface="思源宋体 CN SemiBold" panose="02020600000000000000" pitchFamily="18" charset="-122"/>
                </a:rPr>
                <a:t>火灾发生时，如果你身处高楼，就要沿着楼梯向下跑，除非在最顶层你可向屋面跑，一般情况千万不要往上跑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2D31DED8-4F38-CB9E-0BDB-6A467D6C2F29}"/>
              </a:ext>
            </a:extLst>
          </p:cNvPr>
          <p:cNvGrpSpPr/>
          <p:nvPr/>
        </p:nvGrpSpPr>
        <p:grpSpPr>
          <a:xfrm>
            <a:off x="660400" y="3971630"/>
            <a:ext cx="5435600" cy="1910284"/>
            <a:chOff x="660400" y="3971630"/>
            <a:chExt cx="5435600" cy="1910284"/>
          </a:xfrm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A049D173-1AFC-E949-7D9C-F5C7E19052D7}"/>
                </a:ext>
              </a:extLst>
            </p:cNvPr>
            <p:cNvSpPr/>
            <p:nvPr/>
          </p:nvSpPr>
          <p:spPr>
            <a:xfrm>
              <a:off x="773303" y="4085930"/>
              <a:ext cx="5322697" cy="1795984"/>
            </a:xfrm>
            <a:prstGeom prst="rect">
              <a:avLst/>
            </a:prstGeom>
            <a:solidFill>
              <a:schemeClr val="bg1"/>
            </a:solidFill>
            <a:ln w="76200">
              <a:noFill/>
            </a:ln>
            <a:effectLst>
              <a:outerShdw dist="101600" dir="2700000" algn="tl" rotWithShape="0">
                <a:schemeClr val="accent1">
                  <a:lumMod val="40000"/>
                  <a:lumOff val="60000"/>
                  <a:alpha val="4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C0D4A896-7156-2DC4-0550-1EB3559F1E7C}"/>
                </a:ext>
              </a:extLst>
            </p:cNvPr>
            <p:cNvSpPr/>
            <p:nvPr/>
          </p:nvSpPr>
          <p:spPr>
            <a:xfrm>
              <a:off x="660400" y="3971630"/>
              <a:ext cx="2901950" cy="54411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96000" rtlCol="0" anchor="ctr"/>
            <a:lstStyle/>
            <a:p>
              <a:r>
                <a:rPr lang="zh-CN" altLang="en-US" sz="2000" dirty="0">
                  <a:solidFill>
                    <a:srgbClr val="FFFFFF"/>
                  </a:solidFill>
                  <a:latin typeface="+mj-ea"/>
                  <a:ea typeface="+mj-ea"/>
                </a:rPr>
                <a:t>走投无路  厕所避难 </a:t>
              </a: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54041CAD-ED10-6F30-8C0F-F62F50DCE8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6849" y="4725332"/>
              <a:ext cx="4596317" cy="8720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sym typeface="思源宋体 CN SemiBold" panose="02020600000000000000" pitchFamily="18" charset="-122"/>
                </a:rPr>
                <a:t>实在无路可逃时，可利用卫生间进行避难。用毛巾塞紧门缝，把水泼在地上降温，也可躺在放满水的浴缸里躲避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805B50EE-579C-4E26-3719-E81CE31C699C}"/>
              </a:ext>
            </a:extLst>
          </p:cNvPr>
          <p:cNvGrpSpPr/>
          <p:nvPr/>
        </p:nvGrpSpPr>
        <p:grpSpPr>
          <a:xfrm>
            <a:off x="6506134" y="3971630"/>
            <a:ext cx="5435600" cy="1910284"/>
            <a:chOff x="6506134" y="3971630"/>
            <a:chExt cx="5435600" cy="1910284"/>
          </a:xfrm>
        </p:grpSpPr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EBA59DEA-12D2-83CA-8C74-CC63D2F7DAB7}"/>
                </a:ext>
              </a:extLst>
            </p:cNvPr>
            <p:cNvSpPr/>
            <p:nvPr/>
          </p:nvSpPr>
          <p:spPr>
            <a:xfrm>
              <a:off x="6619037" y="4085930"/>
              <a:ext cx="5322697" cy="1795984"/>
            </a:xfrm>
            <a:prstGeom prst="rect">
              <a:avLst/>
            </a:prstGeom>
            <a:solidFill>
              <a:schemeClr val="bg1"/>
            </a:solidFill>
            <a:ln w="76200">
              <a:noFill/>
            </a:ln>
            <a:effectLst>
              <a:outerShdw dist="101600" dir="2700000" algn="tl" rotWithShape="0">
                <a:schemeClr val="accent1">
                  <a:lumMod val="40000"/>
                  <a:lumOff val="60000"/>
                  <a:alpha val="4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8B9760C9-7A80-8707-8181-A43F78933423}"/>
                </a:ext>
              </a:extLst>
            </p:cNvPr>
            <p:cNvSpPr/>
            <p:nvPr/>
          </p:nvSpPr>
          <p:spPr>
            <a:xfrm>
              <a:off x="6506134" y="3971630"/>
              <a:ext cx="2901950" cy="54411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96000" rtlCol="0" anchor="ctr"/>
            <a:lstStyle/>
            <a:p>
              <a:r>
                <a:rPr lang="zh-CN" altLang="en-US" sz="2000" dirty="0">
                  <a:solidFill>
                    <a:srgbClr val="FFFFFF"/>
                  </a:solidFill>
                  <a:latin typeface="+mj-ea"/>
                  <a:ea typeface="+mj-ea"/>
                </a:rPr>
                <a:t>毛巾妙用  过滤烟素 </a:t>
              </a:r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0A01855B-33B0-657E-ECB8-2A63712CC8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22583" y="4725332"/>
              <a:ext cx="4596317" cy="8720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sym typeface="思源宋体 CN SemiBold" panose="02020600000000000000" pitchFamily="18" charset="-122"/>
                </a:rPr>
                <a:t>火灾烟气具有温度高、毒性大的特点，人吸入后很容易引起呼吸系统烫伤或中毒。因此，在疏散中应用湿毛巾捂住口鼻，以起到降温及过滤的作用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372578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1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矩形 167">
            <a:extLst>
              <a:ext uri="{FF2B5EF4-FFF2-40B4-BE49-F238E27FC236}">
                <a16:creationId xmlns:a16="http://schemas.microsoft.com/office/drawing/2014/main" id="{0FD90EDB-E39E-9841-D690-89E3F027686E}"/>
              </a:ext>
            </a:extLst>
          </p:cNvPr>
          <p:cNvSpPr/>
          <p:nvPr/>
        </p:nvSpPr>
        <p:spPr>
          <a:xfrm>
            <a:off x="660400" y="1245005"/>
            <a:ext cx="10858499" cy="4709974"/>
          </a:xfrm>
          <a:prstGeom prst="rect">
            <a:avLst/>
          </a:prstGeom>
          <a:solidFill>
            <a:schemeClr val="bg1"/>
          </a:solidFill>
          <a:ln w="76200">
            <a:noFill/>
          </a:ln>
          <a:effectLst>
            <a:outerShdw dist="101600" dir="2700000" algn="tl" rotWithShape="0">
              <a:schemeClr val="accent1">
                <a:lumMod val="40000"/>
                <a:lumOff val="60000"/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BB03113-31ED-38B5-237D-7D990E8D434A}"/>
              </a:ext>
            </a:extLst>
          </p:cNvPr>
          <p:cNvSpPr txBox="1"/>
          <p:nvPr/>
        </p:nvSpPr>
        <p:spPr>
          <a:xfrm>
            <a:off x="660400" y="552839"/>
            <a:ext cx="10858499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生活常识</a:t>
            </a:r>
          </a:p>
        </p:txBody>
      </p:sp>
      <p:grpSp>
        <p:nvGrpSpPr>
          <p:cNvPr id="153" name="组合 152">
            <a:extLst>
              <a:ext uri="{FF2B5EF4-FFF2-40B4-BE49-F238E27FC236}">
                <a16:creationId xmlns:a16="http://schemas.microsoft.com/office/drawing/2014/main" id="{EDFA3879-B562-720A-B60A-62D625E361F0}"/>
              </a:ext>
            </a:extLst>
          </p:cNvPr>
          <p:cNvGrpSpPr/>
          <p:nvPr/>
        </p:nvGrpSpPr>
        <p:grpSpPr>
          <a:xfrm>
            <a:off x="1856517" y="2285162"/>
            <a:ext cx="1593687" cy="3225554"/>
            <a:chOff x="2216731" y="1677662"/>
            <a:chExt cx="2090541" cy="4231164"/>
          </a:xfrm>
        </p:grpSpPr>
        <p:grpSp>
          <p:nvGrpSpPr>
            <p:cNvPr id="91" name="图形 7">
              <a:extLst>
                <a:ext uri="{FF2B5EF4-FFF2-40B4-BE49-F238E27FC236}">
                  <a16:creationId xmlns:a16="http://schemas.microsoft.com/office/drawing/2014/main" id="{74A4D943-F2C9-9983-472B-F87C10972C0E}"/>
                </a:ext>
              </a:extLst>
            </p:cNvPr>
            <p:cNvGrpSpPr/>
            <p:nvPr/>
          </p:nvGrpSpPr>
          <p:grpSpPr>
            <a:xfrm>
              <a:off x="2216731" y="1677662"/>
              <a:ext cx="2090541" cy="4231164"/>
              <a:chOff x="2216731" y="1677662"/>
              <a:chExt cx="2090541" cy="4231164"/>
            </a:xfrm>
          </p:grpSpPr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D789C5F9-D6D9-71D4-A3D3-4501CFE410EC}"/>
                  </a:ext>
                </a:extLst>
              </p:cNvPr>
              <p:cNvSpPr/>
              <p:nvPr/>
            </p:nvSpPr>
            <p:spPr>
              <a:xfrm>
                <a:off x="2216731" y="1677662"/>
                <a:ext cx="2090541" cy="4231164"/>
              </a:xfrm>
              <a:custGeom>
                <a:avLst/>
                <a:gdLst>
                  <a:gd name="connsiteX0" fmla="*/ 1782288 w 2090541"/>
                  <a:gd name="connsiteY0" fmla="*/ 4231164 h 4231164"/>
                  <a:gd name="connsiteX1" fmla="*/ 318663 w 2090541"/>
                  <a:gd name="connsiteY1" fmla="*/ 4230289 h 4231164"/>
                  <a:gd name="connsiteX2" fmla="*/ 0 w 2090541"/>
                  <a:gd name="connsiteY2" fmla="*/ 3917004 h 4231164"/>
                  <a:gd name="connsiteX3" fmla="*/ 750 w 2090541"/>
                  <a:gd name="connsiteY3" fmla="*/ 313035 h 4231164"/>
                  <a:gd name="connsiteX4" fmla="*/ 319664 w 2090541"/>
                  <a:gd name="connsiteY4" fmla="*/ 0 h 4231164"/>
                  <a:gd name="connsiteX5" fmla="*/ 1783289 w 2090541"/>
                  <a:gd name="connsiteY5" fmla="*/ 876 h 4231164"/>
                  <a:gd name="connsiteX6" fmla="*/ 2089821 w 2090541"/>
                  <a:gd name="connsiteY6" fmla="*/ 314036 h 4231164"/>
                  <a:gd name="connsiteX7" fmla="*/ 2089070 w 2090541"/>
                  <a:gd name="connsiteY7" fmla="*/ 3918004 h 4231164"/>
                  <a:gd name="connsiteX8" fmla="*/ 1782288 w 2090541"/>
                  <a:gd name="connsiteY8" fmla="*/ 4231164 h 42311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90541" h="4231164">
                    <a:moveTo>
                      <a:pt x="1782288" y="4231164"/>
                    </a:moveTo>
                    <a:lnTo>
                      <a:pt x="318663" y="4230289"/>
                    </a:lnTo>
                    <a:cubicBezTo>
                      <a:pt x="142573" y="4230164"/>
                      <a:pt x="0" y="4089967"/>
                      <a:pt x="0" y="3917004"/>
                    </a:cubicBezTo>
                    <a:lnTo>
                      <a:pt x="750" y="313035"/>
                    </a:lnTo>
                    <a:cubicBezTo>
                      <a:pt x="750" y="140072"/>
                      <a:pt x="143574" y="-125"/>
                      <a:pt x="319664" y="0"/>
                    </a:cubicBezTo>
                    <a:lnTo>
                      <a:pt x="1783289" y="876"/>
                    </a:lnTo>
                    <a:cubicBezTo>
                      <a:pt x="1959379" y="1001"/>
                      <a:pt x="2101952" y="141197"/>
                      <a:pt x="2089821" y="314036"/>
                    </a:cubicBezTo>
                    <a:lnTo>
                      <a:pt x="2089070" y="3918004"/>
                    </a:lnTo>
                    <a:cubicBezTo>
                      <a:pt x="2101202" y="4091093"/>
                      <a:pt x="1958378" y="4231289"/>
                      <a:pt x="1782288" y="4231164"/>
                    </a:cubicBezTo>
                    <a:close/>
                  </a:path>
                </a:pathLst>
              </a:custGeom>
              <a:solidFill>
                <a:srgbClr val="262626"/>
              </a:solidFill>
              <a:ln w="12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C4D3B6D0-3392-A0AC-5665-CD9EADD32A74}"/>
                  </a:ext>
                </a:extLst>
              </p:cNvPr>
              <p:cNvSpPr/>
              <p:nvPr/>
            </p:nvSpPr>
            <p:spPr>
              <a:xfrm>
                <a:off x="2316031" y="1780840"/>
                <a:ext cx="1907977" cy="4028935"/>
              </a:xfrm>
              <a:custGeom>
                <a:avLst/>
                <a:gdLst>
                  <a:gd name="connsiteX0" fmla="*/ 1684863 w 1907977"/>
                  <a:gd name="connsiteY0" fmla="*/ 876 h 4028935"/>
                  <a:gd name="connsiteX1" fmla="*/ 1401093 w 1907977"/>
                  <a:gd name="connsiteY1" fmla="*/ 625 h 4028935"/>
                  <a:gd name="connsiteX2" fmla="*/ 1332183 w 1907977"/>
                  <a:gd name="connsiteY2" fmla="*/ 72662 h 4028935"/>
                  <a:gd name="connsiteX3" fmla="*/ 1332183 w 1907977"/>
                  <a:gd name="connsiteY3" fmla="*/ 124189 h 4028935"/>
                  <a:gd name="connsiteX4" fmla="*/ 1263272 w 1907977"/>
                  <a:gd name="connsiteY4" fmla="*/ 196225 h 4028935"/>
                  <a:gd name="connsiteX5" fmla="*/ 710114 w 1907977"/>
                  <a:gd name="connsiteY5" fmla="*/ 195850 h 4028935"/>
                  <a:gd name="connsiteX6" fmla="*/ 641204 w 1907977"/>
                  <a:gd name="connsiteY6" fmla="*/ 123813 h 4028935"/>
                  <a:gd name="connsiteX7" fmla="*/ 641204 w 1907977"/>
                  <a:gd name="connsiteY7" fmla="*/ 72287 h 4028935"/>
                  <a:gd name="connsiteX8" fmla="*/ 572293 w 1907977"/>
                  <a:gd name="connsiteY8" fmla="*/ 250 h 4028935"/>
                  <a:gd name="connsiteX9" fmla="*/ 472492 w 1907977"/>
                  <a:gd name="connsiteY9" fmla="*/ 125 h 4028935"/>
                  <a:gd name="connsiteX10" fmla="*/ 224115 w 1907977"/>
                  <a:gd name="connsiteY10" fmla="*/ 0 h 4028935"/>
                  <a:gd name="connsiteX11" fmla="*/ 750 w 1907977"/>
                  <a:gd name="connsiteY11" fmla="*/ 223239 h 4028935"/>
                  <a:gd name="connsiteX12" fmla="*/ 0 w 1907977"/>
                  <a:gd name="connsiteY12" fmla="*/ 3804696 h 4028935"/>
                  <a:gd name="connsiteX13" fmla="*/ 223114 w 1907977"/>
                  <a:gd name="connsiteY13" fmla="*/ 4028060 h 4028935"/>
                  <a:gd name="connsiteX14" fmla="*/ 1683863 w 1907977"/>
                  <a:gd name="connsiteY14" fmla="*/ 4028936 h 4028935"/>
                  <a:gd name="connsiteX15" fmla="*/ 1907227 w 1907977"/>
                  <a:gd name="connsiteY15" fmla="*/ 3805697 h 4028935"/>
                  <a:gd name="connsiteX16" fmla="*/ 1907978 w 1907977"/>
                  <a:gd name="connsiteY16" fmla="*/ 224115 h 4028935"/>
                  <a:gd name="connsiteX17" fmla="*/ 1684863 w 1907977"/>
                  <a:gd name="connsiteY17" fmla="*/ 876 h 4028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907977" h="4028935">
                    <a:moveTo>
                      <a:pt x="1684863" y="876"/>
                    </a:moveTo>
                    <a:lnTo>
                      <a:pt x="1401093" y="625"/>
                    </a:lnTo>
                    <a:cubicBezTo>
                      <a:pt x="1363073" y="625"/>
                      <a:pt x="1332183" y="32892"/>
                      <a:pt x="1332183" y="72662"/>
                    </a:cubicBezTo>
                    <a:lnTo>
                      <a:pt x="1332183" y="124189"/>
                    </a:lnTo>
                    <a:cubicBezTo>
                      <a:pt x="1332183" y="163959"/>
                      <a:pt x="1301292" y="196225"/>
                      <a:pt x="1263272" y="196225"/>
                    </a:cubicBezTo>
                    <a:lnTo>
                      <a:pt x="710114" y="195850"/>
                    </a:lnTo>
                    <a:cubicBezTo>
                      <a:pt x="672094" y="195850"/>
                      <a:pt x="641204" y="163584"/>
                      <a:pt x="641204" y="123813"/>
                    </a:cubicBezTo>
                    <a:lnTo>
                      <a:pt x="641204" y="72287"/>
                    </a:lnTo>
                    <a:cubicBezTo>
                      <a:pt x="641204" y="32517"/>
                      <a:pt x="610313" y="250"/>
                      <a:pt x="572293" y="250"/>
                    </a:cubicBezTo>
                    <a:lnTo>
                      <a:pt x="472492" y="125"/>
                    </a:lnTo>
                    <a:lnTo>
                      <a:pt x="224115" y="0"/>
                    </a:lnTo>
                    <a:cubicBezTo>
                      <a:pt x="100802" y="-125"/>
                      <a:pt x="750" y="99926"/>
                      <a:pt x="750" y="223239"/>
                    </a:cubicBezTo>
                    <a:lnTo>
                      <a:pt x="0" y="3804696"/>
                    </a:lnTo>
                    <a:cubicBezTo>
                      <a:pt x="0" y="3928009"/>
                      <a:pt x="99926" y="4027935"/>
                      <a:pt x="223114" y="4028060"/>
                    </a:cubicBezTo>
                    <a:lnTo>
                      <a:pt x="1683863" y="4028936"/>
                    </a:lnTo>
                    <a:cubicBezTo>
                      <a:pt x="1807176" y="4029061"/>
                      <a:pt x="1907227" y="3929010"/>
                      <a:pt x="1907227" y="3805697"/>
                    </a:cubicBezTo>
                    <a:lnTo>
                      <a:pt x="1907978" y="224115"/>
                    </a:lnTo>
                    <a:cubicBezTo>
                      <a:pt x="1907978" y="100927"/>
                      <a:pt x="1808051" y="876"/>
                      <a:pt x="1684863" y="876"/>
                    </a:cubicBezTo>
                    <a:close/>
                  </a:path>
                </a:pathLst>
              </a:custGeom>
              <a:solidFill>
                <a:srgbClr val="FA7700"/>
              </a:solidFill>
              <a:ln w="12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4" name="图形 7">
              <a:extLst>
                <a:ext uri="{FF2B5EF4-FFF2-40B4-BE49-F238E27FC236}">
                  <a16:creationId xmlns:a16="http://schemas.microsoft.com/office/drawing/2014/main" id="{3BF9523A-B965-6E29-7EEE-EBBD4B44AB43}"/>
                </a:ext>
              </a:extLst>
            </p:cNvPr>
            <p:cNvGrpSpPr/>
            <p:nvPr/>
          </p:nvGrpSpPr>
          <p:grpSpPr>
            <a:xfrm>
              <a:off x="2482742" y="2189669"/>
              <a:ext cx="1602320" cy="148206"/>
              <a:chOff x="2482742" y="2189669"/>
              <a:chExt cx="1602320" cy="148206"/>
            </a:xfrm>
            <a:solidFill>
              <a:srgbClr val="FFFFFF"/>
            </a:solidFill>
          </p:grpSpPr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E5EEDA38-546B-391A-4D3C-016C9B49A2CE}"/>
                  </a:ext>
                </a:extLst>
              </p:cNvPr>
              <p:cNvSpPr/>
              <p:nvPr/>
            </p:nvSpPr>
            <p:spPr>
              <a:xfrm>
                <a:off x="3908472" y="2192676"/>
                <a:ext cx="175840" cy="4001"/>
              </a:xfrm>
              <a:custGeom>
                <a:avLst/>
                <a:gdLst>
                  <a:gd name="connsiteX0" fmla="*/ 175840 w 175840"/>
                  <a:gd name="connsiteY0" fmla="*/ 1250 h 4001"/>
                  <a:gd name="connsiteX1" fmla="*/ 87920 w 175840"/>
                  <a:gd name="connsiteY1" fmla="*/ 3877 h 4001"/>
                  <a:gd name="connsiteX2" fmla="*/ 0 w 175840"/>
                  <a:gd name="connsiteY2" fmla="*/ 2751 h 4001"/>
                  <a:gd name="connsiteX3" fmla="*/ 87920 w 175840"/>
                  <a:gd name="connsiteY3" fmla="*/ 125 h 4001"/>
                  <a:gd name="connsiteX4" fmla="*/ 175840 w 175840"/>
                  <a:gd name="connsiteY4" fmla="*/ 1250 h 4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5840" h="4001">
                    <a:moveTo>
                      <a:pt x="175840" y="1250"/>
                    </a:moveTo>
                    <a:cubicBezTo>
                      <a:pt x="175840" y="2251"/>
                      <a:pt x="136445" y="3376"/>
                      <a:pt x="87920" y="3877"/>
                    </a:cubicBezTo>
                    <a:cubicBezTo>
                      <a:pt x="39395" y="4252"/>
                      <a:pt x="0" y="3751"/>
                      <a:pt x="0" y="2751"/>
                    </a:cubicBezTo>
                    <a:cubicBezTo>
                      <a:pt x="0" y="1750"/>
                      <a:pt x="39395" y="625"/>
                      <a:pt x="87920" y="125"/>
                    </a:cubicBezTo>
                    <a:cubicBezTo>
                      <a:pt x="136445" y="-251"/>
                      <a:pt x="175840" y="250"/>
                      <a:pt x="175840" y="12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F4BD7CD7-B172-31F9-656E-09CEF652A16D}"/>
                  </a:ext>
                </a:extLst>
              </p:cNvPr>
              <p:cNvSpPr/>
              <p:nvPr/>
            </p:nvSpPr>
            <p:spPr>
              <a:xfrm>
                <a:off x="3908847" y="2237699"/>
                <a:ext cx="175840" cy="4001"/>
              </a:xfrm>
              <a:custGeom>
                <a:avLst/>
                <a:gdLst>
                  <a:gd name="connsiteX0" fmla="*/ 175840 w 175840"/>
                  <a:gd name="connsiteY0" fmla="*/ 1250 h 4001"/>
                  <a:gd name="connsiteX1" fmla="*/ 87920 w 175840"/>
                  <a:gd name="connsiteY1" fmla="*/ 3876 h 4001"/>
                  <a:gd name="connsiteX2" fmla="*/ 0 w 175840"/>
                  <a:gd name="connsiteY2" fmla="*/ 2751 h 4001"/>
                  <a:gd name="connsiteX3" fmla="*/ 87920 w 175840"/>
                  <a:gd name="connsiteY3" fmla="*/ 125 h 4001"/>
                  <a:gd name="connsiteX4" fmla="*/ 175840 w 175840"/>
                  <a:gd name="connsiteY4" fmla="*/ 1250 h 4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5840" h="4001">
                    <a:moveTo>
                      <a:pt x="175840" y="1250"/>
                    </a:moveTo>
                    <a:cubicBezTo>
                      <a:pt x="175840" y="2251"/>
                      <a:pt x="136445" y="3376"/>
                      <a:pt x="87920" y="3876"/>
                    </a:cubicBezTo>
                    <a:cubicBezTo>
                      <a:pt x="39270" y="4252"/>
                      <a:pt x="0" y="3751"/>
                      <a:pt x="0" y="2751"/>
                    </a:cubicBezTo>
                    <a:cubicBezTo>
                      <a:pt x="0" y="1750"/>
                      <a:pt x="39395" y="625"/>
                      <a:pt x="87920" y="125"/>
                    </a:cubicBezTo>
                    <a:cubicBezTo>
                      <a:pt x="136445" y="-251"/>
                      <a:pt x="175840" y="250"/>
                      <a:pt x="175840" y="12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BCCCC51A-778C-80E6-B4C9-F2661B495155}"/>
                  </a:ext>
                </a:extLst>
              </p:cNvPr>
              <p:cNvSpPr/>
              <p:nvPr/>
            </p:nvSpPr>
            <p:spPr>
              <a:xfrm>
                <a:off x="3909223" y="2282722"/>
                <a:ext cx="175840" cy="4001"/>
              </a:xfrm>
              <a:custGeom>
                <a:avLst/>
                <a:gdLst>
                  <a:gd name="connsiteX0" fmla="*/ 175840 w 175840"/>
                  <a:gd name="connsiteY0" fmla="*/ 1250 h 4001"/>
                  <a:gd name="connsiteX1" fmla="*/ 87920 w 175840"/>
                  <a:gd name="connsiteY1" fmla="*/ 3876 h 4001"/>
                  <a:gd name="connsiteX2" fmla="*/ 0 w 175840"/>
                  <a:gd name="connsiteY2" fmla="*/ 2751 h 4001"/>
                  <a:gd name="connsiteX3" fmla="*/ 87920 w 175840"/>
                  <a:gd name="connsiteY3" fmla="*/ 125 h 4001"/>
                  <a:gd name="connsiteX4" fmla="*/ 175840 w 175840"/>
                  <a:gd name="connsiteY4" fmla="*/ 1250 h 4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5840" h="4001">
                    <a:moveTo>
                      <a:pt x="175840" y="1250"/>
                    </a:moveTo>
                    <a:cubicBezTo>
                      <a:pt x="175840" y="2251"/>
                      <a:pt x="136445" y="3376"/>
                      <a:pt x="87920" y="3876"/>
                    </a:cubicBezTo>
                    <a:cubicBezTo>
                      <a:pt x="39395" y="4252"/>
                      <a:pt x="0" y="3751"/>
                      <a:pt x="0" y="2751"/>
                    </a:cubicBezTo>
                    <a:cubicBezTo>
                      <a:pt x="0" y="1750"/>
                      <a:pt x="39395" y="625"/>
                      <a:pt x="87920" y="125"/>
                    </a:cubicBezTo>
                    <a:cubicBezTo>
                      <a:pt x="136445" y="-251"/>
                      <a:pt x="175840" y="250"/>
                      <a:pt x="175840" y="12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1EF7FB22-898F-D67B-5695-1DD95A0EE5E6}"/>
                  </a:ext>
                </a:extLst>
              </p:cNvPr>
              <p:cNvSpPr/>
              <p:nvPr/>
            </p:nvSpPr>
            <p:spPr>
              <a:xfrm>
                <a:off x="2482742" y="2189669"/>
                <a:ext cx="142698" cy="148206"/>
              </a:xfrm>
              <a:custGeom>
                <a:avLst/>
                <a:gdLst>
                  <a:gd name="connsiteX0" fmla="*/ 2001 w 142698"/>
                  <a:gd name="connsiteY0" fmla="*/ 147081 h 148206"/>
                  <a:gd name="connsiteX1" fmla="*/ 5628 w 142698"/>
                  <a:gd name="connsiteY1" fmla="*/ 146831 h 148206"/>
                  <a:gd name="connsiteX2" fmla="*/ 15758 w 142698"/>
                  <a:gd name="connsiteY2" fmla="*/ 146455 h 148206"/>
                  <a:gd name="connsiteX3" fmla="*/ 53277 w 142698"/>
                  <a:gd name="connsiteY3" fmla="*/ 145580 h 148206"/>
                  <a:gd name="connsiteX4" fmla="*/ 52277 w 142698"/>
                  <a:gd name="connsiteY4" fmla="*/ 146580 h 148206"/>
                  <a:gd name="connsiteX5" fmla="*/ 51777 w 142698"/>
                  <a:gd name="connsiteY5" fmla="*/ 119316 h 148206"/>
                  <a:gd name="connsiteX6" fmla="*/ 51777 w 142698"/>
                  <a:gd name="connsiteY6" fmla="*/ 103683 h 148206"/>
                  <a:gd name="connsiteX7" fmla="*/ 64408 w 142698"/>
                  <a:gd name="connsiteY7" fmla="*/ 92053 h 148206"/>
                  <a:gd name="connsiteX8" fmla="*/ 82292 w 142698"/>
                  <a:gd name="connsiteY8" fmla="*/ 91927 h 148206"/>
                  <a:gd name="connsiteX9" fmla="*/ 94674 w 142698"/>
                  <a:gd name="connsiteY9" fmla="*/ 106435 h 148206"/>
                  <a:gd name="connsiteX10" fmla="*/ 95174 w 142698"/>
                  <a:gd name="connsiteY10" fmla="*/ 146205 h 148206"/>
                  <a:gd name="connsiteX11" fmla="*/ 93423 w 142698"/>
                  <a:gd name="connsiteY11" fmla="*/ 144454 h 148206"/>
                  <a:gd name="connsiteX12" fmla="*/ 140822 w 142698"/>
                  <a:gd name="connsiteY12" fmla="*/ 143954 h 148206"/>
                  <a:gd name="connsiteX13" fmla="*/ 139071 w 142698"/>
                  <a:gd name="connsiteY13" fmla="*/ 145830 h 148206"/>
                  <a:gd name="connsiteX14" fmla="*/ 138571 w 142698"/>
                  <a:gd name="connsiteY14" fmla="*/ 86800 h 148206"/>
                  <a:gd name="connsiteX15" fmla="*/ 138446 w 142698"/>
                  <a:gd name="connsiteY15" fmla="*/ 71792 h 148206"/>
                  <a:gd name="connsiteX16" fmla="*/ 131818 w 142698"/>
                  <a:gd name="connsiteY16" fmla="*/ 60536 h 148206"/>
                  <a:gd name="connsiteX17" fmla="*/ 111057 w 142698"/>
                  <a:gd name="connsiteY17" fmla="*/ 40151 h 148206"/>
                  <a:gd name="connsiteX18" fmla="*/ 91047 w 142698"/>
                  <a:gd name="connsiteY18" fmla="*/ 20391 h 148206"/>
                  <a:gd name="connsiteX19" fmla="*/ 81417 w 142698"/>
                  <a:gd name="connsiteY19" fmla="*/ 10886 h 148206"/>
                  <a:gd name="connsiteX20" fmla="*/ 71662 w 142698"/>
                  <a:gd name="connsiteY20" fmla="*/ 3632 h 148206"/>
                  <a:gd name="connsiteX21" fmla="*/ 60781 w 142698"/>
                  <a:gd name="connsiteY21" fmla="*/ 5758 h 148206"/>
                  <a:gd name="connsiteX22" fmla="*/ 51902 w 142698"/>
                  <a:gd name="connsiteY22" fmla="*/ 14388 h 148206"/>
                  <a:gd name="connsiteX23" fmla="*/ 34893 w 142698"/>
                  <a:gd name="connsiteY23" fmla="*/ 31522 h 148206"/>
                  <a:gd name="connsiteX24" fmla="*/ 5003 w 142698"/>
                  <a:gd name="connsiteY24" fmla="*/ 62412 h 148206"/>
                  <a:gd name="connsiteX25" fmla="*/ 2626 w 142698"/>
                  <a:gd name="connsiteY25" fmla="*/ 80046 h 148206"/>
                  <a:gd name="connsiteX26" fmla="*/ 2626 w 142698"/>
                  <a:gd name="connsiteY26" fmla="*/ 96680 h 148206"/>
                  <a:gd name="connsiteX27" fmla="*/ 2501 w 142698"/>
                  <a:gd name="connsiteY27" fmla="*/ 123569 h 148206"/>
                  <a:gd name="connsiteX28" fmla="*/ 2251 w 142698"/>
                  <a:gd name="connsiteY28" fmla="*/ 140827 h 148206"/>
                  <a:gd name="connsiteX29" fmla="*/ 2001 w 142698"/>
                  <a:gd name="connsiteY29" fmla="*/ 147081 h 148206"/>
                  <a:gd name="connsiteX30" fmla="*/ 1626 w 142698"/>
                  <a:gd name="connsiteY30" fmla="*/ 141328 h 148206"/>
                  <a:gd name="connsiteX31" fmla="*/ 1126 w 142698"/>
                  <a:gd name="connsiteY31" fmla="*/ 124444 h 148206"/>
                  <a:gd name="connsiteX32" fmla="*/ 500 w 142698"/>
                  <a:gd name="connsiteY32" fmla="*/ 97305 h 148206"/>
                  <a:gd name="connsiteX33" fmla="*/ 125 w 142698"/>
                  <a:gd name="connsiteY33" fmla="*/ 80297 h 148206"/>
                  <a:gd name="connsiteX34" fmla="*/ 0 w 142698"/>
                  <a:gd name="connsiteY34" fmla="*/ 71042 h 148206"/>
                  <a:gd name="connsiteX35" fmla="*/ 2626 w 142698"/>
                  <a:gd name="connsiteY35" fmla="*/ 61162 h 148206"/>
                  <a:gd name="connsiteX36" fmla="*/ 32642 w 142698"/>
                  <a:gd name="connsiteY36" fmla="*/ 29521 h 148206"/>
                  <a:gd name="connsiteX37" fmla="*/ 49525 w 142698"/>
                  <a:gd name="connsiteY37" fmla="*/ 12262 h 148206"/>
                  <a:gd name="connsiteX38" fmla="*/ 58655 w 142698"/>
                  <a:gd name="connsiteY38" fmla="*/ 3257 h 148206"/>
                  <a:gd name="connsiteX39" fmla="*/ 72412 w 142698"/>
                  <a:gd name="connsiteY39" fmla="*/ 506 h 148206"/>
                  <a:gd name="connsiteX40" fmla="*/ 83793 w 142698"/>
                  <a:gd name="connsiteY40" fmla="*/ 8635 h 148206"/>
                  <a:gd name="connsiteX41" fmla="*/ 93548 w 142698"/>
                  <a:gd name="connsiteY41" fmla="*/ 18140 h 148206"/>
                  <a:gd name="connsiteX42" fmla="*/ 113558 w 142698"/>
                  <a:gd name="connsiteY42" fmla="*/ 37775 h 148206"/>
                  <a:gd name="connsiteX43" fmla="*/ 134319 w 142698"/>
                  <a:gd name="connsiteY43" fmla="*/ 58160 h 148206"/>
                  <a:gd name="connsiteX44" fmla="*/ 139572 w 142698"/>
                  <a:gd name="connsiteY44" fmla="*/ 63913 h 148206"/>
                  <a:gd name="connsiteX45" fmla="*/ 142073 w 142698"/>
                  <a:gd name="connsiteY45" fmla="*/ 71917 h 148206"/>
                  <a:gd name="connsiteX46" fmla="*/ 142198 w 142698"/>
                  <a:gd name="connsiteY46" fmla="*/ 87050 h 148206"/>
                  <a:gd name="connsiteX47" fmla="*/ 142698 w 142698"/>
                  <a:gd name="connsiteY47" fmla="*/ 146080 h 148206"/>
                  <a:gd name="connsiteX48" fmla="*/ 142698 w 142698"/>
                  <a:gd name="connsiteY48" fmla="*/ 147956 h 148206"/>
                  <a:gd name="connsiteX49" fmla="*/ 140822 w 142698"/>
                  <a:gd name="connsiteY49" fmla="*/ 147956 h 148206"/>
                  <a:gd name="connsiteX50" fmla="*/ 93423 w 142698"/>
                  <a:gd name="connsiteY50" fmla="*/ 148206 h 148206"/>
                  <a:gd name="connsiteX51" fmla="*/ 91672 w 142698"/>
                  <a:gd name="connsiteY51" fmla="*/ 148206 h 148206"/>
                  <a:gd name="connsiteX52" fmla="*/ 91672 w 142698"/>
                  <a:gd name="connsiteY52" fmla="*/ 146455 h 148206"/>
                  <a:gd name="connsiteX53" fmla="*/ 91422 w 142698"/>
                  <a:gd name="connsiteY53" fmla="*/ 106685 h 148206"/>
                  <a:gd name="connsiteX54" fmla="*/ 81792 w 142698"/>
                  <a:gd name="connsiteY54" fmla="*/ 95179 h 148206"/>
                  <a:gd name="connsiteX55" fmla="*/ 64658 w 142698"/>
                  <a:gd name="connsiteY55" fmla="*/ 95179 h 148206"/>
                  <a:gd name="connsiteX56" fmla="*/ 54403 w 142698"/>
                  <a:gd name="connsiteY56" fmla="*/ 104434 h 148206"/>
                  <a:gd name="connsiteX57" fmla="*/ 54153 w 142698"/>
                  <a:gd name="connsiteY57" fmla="*/ 119567 h 148206"/>
                  <a:gd name="connsiteX58" fmla="*/ 54153 w 142698"/>
                  <a:gd name="connsiteY58" fmla="*/ 146831 h 148206"/>
                  <a:gd name="connsiteX59" fmla="*/ 54153 w 142698"/>
                  <a:gd name="connsiteY59" fmla="*/ 147956 h 148206"/>
                  <a:gd name="connsiteX60" fmla="*/ 53152 w 142698"/>
                  <a:gd name="connsiteY60" fmla="*/ 147956 h 148206"/>
                  <a:gd name="connsiteX61" fmla="*/ 15008 w 142698"/>
                  <a:gd name="connsiteY61" fmla="*/ 147706 h 148206"/>
                  <a:gd name="connsiteX62" fmla="*/ 5003 w 142698"/>
                  <a:gd name="connsiteY62" fmla="*/ 147581 h 148206"/>
                  <a:gd name="connsiteX63" fmla="*/ 2001 w 142698"/>
                  <a:gd name="connsiteY63" fmla="*/ 147081 h 148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</a:cxnLst>
                <a:rect l="l" t="t" r="r" b="b"/>
                <a:pathLst>
                  <a:path w="142698" h="148206">
                    <a:moveTo>
                      <a:pt x="2001" y="147081"/>
                    </a:moveTo>
                    <a:cubicBezTo>
                      <a:pt x="2126" y="146956"/>
                      <a:pt x="3377" y="146956"/>
                      <a:pt x="5628" y="146831"/>
                    </a:cubicBezTo>
                    <a:cubicBezTo>
                      <a:pt x="8504" y="146705"/>
                      <a:pt x="11881" y="146580"/>
                      <a:pt x="15758" y="146455"/>
                    </a:cubicBezTo>
                    <a:cubicBezTo>
                      <a:pt x="25388" y="146205"/>
                      <a:pt x="37894" y="145955"/>
                      <a:pt x="53277" y="145580"/>
                    </a:cubicBezTo>
                    <a:lnTo>
                      <a:pt x="52277" y="146580"/>
                    </a:lnTo>
                    <a:cubicBezTo>
                      <a:pt x="52152" y="138201"/>
                      <a:pt x="52027" y="129197"/>
                      <a:pt x="51777" y="119316"/>
                    </a:cubicBezTo>
                    <a:cubicBezTo>
                      <a:pt x="51777" y="114314"/>
                      <a:pt x="51401" y="109436"/>
                      <a:pt x="51777" y="103683"/>
                    </a:cubicBezTo>
                    <a:cubicBezTo>
                      <a:pt x="52777" y="97805"/>
                      <a:pt x="58030" y="92678"/>
                      <a:pt x="64408" y="92053"/>
                    </a:cubicBezTo>
                    <a:cubicBezTo>
                      <a:pt x="70411" y="91927"/>
                      <a:pt x="75789" y="91677"/>
                      <a:pt x="82292" y="91927"/>
                    </a:cubicBezTo>
                    <a:cubicBezTo>
                      <a:pt x="89046" y="92803"/>
                      <a:pt x="94799" y="99306"/>
                      <a:pt x="94674" y="106435"/>
                    </a:cubicBezTo>
                    <a:cubicBezTo>
                      <a:pt x="94799" y="119191"/>
                      <a:pt x="94924" y="132448"/>
                      <a:pt x="95174" y="146205"/>
                    </a:cubicBezTo>
                    <a:lnTo>
                      <a:pt x="93423" y="144454"/>
                    </a:lnTo>
                    <a:cubicBezTo>
                      <a:pt x="108681" y="144329"/>
                      <a:pt x="124439" y="144079"/>
                      <a:pt x="140822" y="143954"/>
                    </a:cubicBezTo>
                    <a:lnTo>
                      <a:pt x="139071" y="145830"/>
                    </a:lnTo>
                    <a:cubicBezTo>
                      <a:pt x="138946" y="126695"/>
                      <a:pt x="138696" y="107060"/>
                      <a:pt x="138571" y="86800"/>
                    </a:cubicBezTo>
                    <a:cubicBezTo>
                      <a:pt x="138571" y="81797"/>
                      <a:pt x="138446" y="76795"/>
                      <a:pt x="138446" y="71792"/>
                    </a:cubicBezTo>
                    <a:cubicBezTo>
                      <a:pt x="138446" y="67165"/>
                      <a:pt x="135569" y="64038"/>
                      <a:pt x="131818" y="60536"/>
                    </a:cubicBezTo>
                    <a:cubicBezTo>
                      <a:pt x="124814" y="53658"/>
                      <a:pt x="117935" y="46779"/>
                      <a:pt x="111057" y="40151"/>
                    </a:cubicBezTo>
                    <a:cubicBezTo>
                      <a:pt x="104303" y="33398"/>
                      <a:pt x="97550" y="26894"/>
                      <a:pt x="91047" y="20391"/>
                    </a:cubicBezTo>
                    <a:cubicBezTo>
                      <a:pt x="87795" y="17139"/>
                      <a:pt x="84543" y="14013"/>
                      <a:pt x="81417" y="10886"/>
                    </a:cubicBezTo>
                    <a:cubicBezTo>
                      <a:pt x="78040" y="7634"/>
                      <a:pt x="75414" y="4383"/>
                      <a:pt x="71662" y="3632"/>
                    </a:cubicBezTo>
                    <a:cubicBezTo>
                      <a:pt x="67910" y="2632"/>
                      <a:pt x="63783" y="3382"/>
                      <a:pt x="60781" y="5758"/>
                    </a:cubicBezTo>
                    <a:cubicBezTo>
                      <a:pt x="57905" y="8135"/>
                      <a:pt x="54903" y="11636"/>
                      <a:pt x="51902" y="14388"/>
                    </a:cubicBezTo>
                    <a:cubicBezTo>
                      <a:pt x="46024" y="20266"/>
                      <a:pt x="40396" y="26019"/>
                      <a:pt x="34893" y="31522"/>
                    </a:cubicBezTo>
                    <a:cubicBezTo>
                      <a:pt x="24137" y="42652"/>
                      <a:pt x="13007" y="52782"/>
                      <a:pt x="5003" y="62412"/>
                    </a:cubicBezTo>
                    <a:cubicBezTo>
                      <a:pt x="1626" y="67665"/>
                      <a:pt x="2876" y="74168"/>
                      <a:pt x="2626" y="80046"/>
                    </a:cubicBezTo>
                    <a:cubicBezTo>
                      <a:pt x="2626" y="85924"/>
                      <a:pt x="2626" y="91427"/>
                      <a:pt x="2626" y="96680"/>
                    </a:cubicBezTo>
                    <a:cubicBezTo>
                      <a:pt x="2626" y="106935"/>
                      <a:pt x="2501" y="115940"/>
                      <a:pt x="2501" y="123569"/>
                    </a:cubicBezTo>
                    <a:cubicBezTo>
                      <a:pt x="2376" y="130447"/>
                      <a:pt x="2376" y="136075"/>
                      <a:pt x="2251" y="140827"/>
                    </a:cubicBezTo>
                    <a:cubicBezTo>
                      <a:pt x="2126" y="144955"/>
                      <a:pt x="2001" y="147081"/>
                      <a:pt x="2001" y="147081"/>
                    </a:cubicBezTo>
                    <a:cubicBezTo>
                      <a:pt x="1876" y="147206"/>
                      <a:pt x="1751" y="145205"/>
                      <a:pt x="1626" y="141328"/>
                    </a:cubicBezTo>
                    <a:cubicBezTo>
                      <a:pt x="1501" y="136700"/>
                      <a:pt x="1376" y="131198"/>
                      <a:pt x="1126" y="124444"/>
                    </a:cubicBezTo>
                    <a:cubicBezTo>
                      <a:pt x="1001" y="116690"/>
                      <a:pt x="750" y="107686"/>
                      <a:pt x="500" y="97305"/>
                    </a:cubicBezTo>
                    <a:cubicBezTo>
                      <a:pt x="375" y="91927"/>
                      <a:pt x="250" y="86300"/>
                      <a:pt x="125" y="80297"/>
                    </a:cubicBezTo>
                    <a:cubicBezTo>
                      <a:pt x="125" y="77295"/>
                      <a:pt x="0" y="74168"/>
                      <a:pt x="0" y="71042"/>
                    </a:cubicBezTo>
                    <a:cubicBezTo>
                      <a:pt x="0" y="67665"/>
                      <a:pt x="875" y="64163"/>
                      <a:pt x="2626" y="61162"/>
                    </a:cubicBezTo>
                    <a:cubicBezTo>
                      <a:pt x="11381" y="50406"/>
                      <a:pt x="21886" y="40901"/>
                      <a:pt x="32642" y="29521"/>
                    </a:cubicBezTo>
                    <a:cubicBezTo>
                      <a:pt x="38145" y="23893"/>
                      <a:pt x="43772" y="18140"/>
                      <a:pt x="49525" y="12262"/>
                    </a:cubicBezTo>
                    <a:cubicBezTo>
                      <a:pt x="52527" y="9260"/>
                      <a:pt x="55028" y="6259"/>
                      <a:pt x="58655" y="3257"/>
                    </a:cubicBezTo>
                    <a:cubicBezTo>
                      <a:pt x="62407" y="381"/>
                      <a:pt x="67660" y="-745"/>
                      <a:pt x="72412" y="506"/>
                    </a:cubicBezTo>
                    <a:cubicBezTo>
                      <a:pt x="77415" y="1631"/>
                      <a:pt x="80791" y="5758"/>
                      <a:pt x="83793" y="8635"/>
                    </a:cubicBezTo>
                    <a:cubicBezTo>
                      <a:pt x="87045" y="11761"/>
                      <a:pt x="90296" y="15013"/>
                      <a:pt x="93548" y="18140"/>
                    </a:cubicBezTo>
                    <a:cubicBezTo>
                      <a:pt x="100051" y="24518"/>
                      <a:pt x="106805" y="31146"/>
                      <a:pt x="113558" y="37775"/>
                    </a:cubicBezTo>
                    <a:cubicBezTo>
                      <a:pt x="120312" y="44403"/>
                      <a:pt x="127315" y="51282"/>
                      <a:pt x="134319" y="58160"/>
                    </a:cubicBezTo>
                    <a:cubicBezTo>
                      <a:pt x="135945" y="59911"/>
                      <a:pt x="137946" y="61412"/>
                      <a:pt x="139572" y="63913"/>
                    </a:cubicBezTo>
                    <a:cubicBezTo>
                      <a:pt x="141072" y="66289"/>
                      <a:pt x="141948" y="69041"/>
                      <a:pt x="142073" y="71917"/>
                    </a:cubicBezTo>
                    <a:cubicBezTo>
                      <a:pt x="142073" y="76920"/>
                      <a:pt x="142198" y="81922"/>
                      <a:pt x="142198" y="87050"/>
                    </a:cubicBezTo>
                    <a:cubicBezTo>
                      <a:pt x="142323" y="107310"/>
                      <a:pt x="142448" y="126945"/>
                      <a:pt x="142698" y="146080"/>
                    </a:cubicBezTo>
                    <a:lnTo>
                      <a:pt x="142698" y="147956"/>
                    </a:lnTo>
                    <a:lnTo>
                      <a:pt x="140822" y="147956"/>
                    </a:lnTo>
                    <a:cubicBezTo>
                      <a:pt x="124439" y="148081"/>
                      <a:pt x="108681" y="148206"/>
                      <a:pt x="93423" y="148206"/>
                    </a:cubicBezTo>
                    <a:lnTo>
                      <a:pt x="91672" y="148206"/>
                    </a:lnTo>
                    <a:lnTo>
                      <a:pt x="91672" y="146455"/>
                    </a:lnTo>
                    <a:cubicBezTo>
                      <a:pt x="91547" y="132698"/>
                      <a:pt x="91547" y="119442"/>
                      <a:pt x="91422" y="106685"/>
                    </a:cubicBezTo>
                    <a:cubicBezTo>
                      <a:pt x="91672" y="100932"/>
                      <a:pt x="87170" y="95930"/>
                      <a:pt x="81792" y="95179"/>
                    </a:cubicBezTo>
                    <a:cubicBezTo>
                      <a:pt x="76289" y="94929"/>
                      <a:pt x="69911" y="95054"/>
                      <a:pt x="64658" y="95179"/>
                    </a:cubicBezTo>
                    <a:cubicBezTo>
                      <a:pt x="59531" y="95554"/>
                      <a:pt x="55278" y="99681"/>
                      <a:pt x="54403" y="104434"/>
                    </a:cubicBezTo>
                    <a:cubicBezTo>
                      <a:pt x="53903" y="109186"/>
                      <a:pt x="54278" y="114814"/>
                      <a:pt x="54153" y="119567"/>
                    </a:cubicBezTo>
                    <a:cubicBezTo>
                      <a:pt x="54153" y="129322"/>
                      <a:pt x="54153" y="138451"/>
                      <a:pt x="54153" y="146831"/>
                    </a:cubicBezTo>
                    <a:lnTo>
                      <a:pt x="54153" y="147956"/>
                    </a:lnTo>
                    <a:lnTo>
                      <a:pt x="53152" y="147956"/>
                    </a:lnTo>
                    <a:cubicBezTo>
                      <a:pt x="37519" y="147831"/>
                      <a:pt x="24763" y="147706"/>
                      <a:pt x="15008" y="147706"/>
                    </a:cubicBezTo>
                    <a:cubicBezTo>
                      <a:pt x="11131" y="147581"/>
                      <a:pt x="7879" y="147581"/>
                      <a:pt x="5003" y="147581"/>
                    </a:cubicBezTo>
                    <a:cubicBezTo>
                      <a:pt x="3002" y="147206"/>
                      <a:pt x="1876" y="147206"/>
                      <a:pt x="2001" y="1470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9" name="图形 7">
              <a:extLst>
                <a:ext uri="{FF2B5EF4-FFF2-40B4-BE49-F238E27FC236}">
                  <a16:creationId xmlns:a16="http://schemas.microsoft.com/office/drawing/2014/main" id="{E1C9E9D5-7036-CFFC-273C-505813EAD894}"/>
                </a:ext>
              </a:extLst>
            </p:cNvPr>
            <p:cNvGrpSpPr/>
            <p:nvPr/>
          </p:nvGrpSpPr>
          <p:grpSpPr>
            <a:xfrm>
              <a:off x="2989987" y="4757738"/>
              <a:ext cx="544028" cy="544028"/>
              <a:chOff x="3086551" y="4757738"/>
              <a:chExt cx="544028" cy="544028"/>
            </a:xfrm>
          </p:grpSpPr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13626835-85C4-2003-CC12-470BBCF9821C}"/>
                  </a:ext>
                </a:extLst>
              </p:cNvPr>
              <p:cNvSpPr/>
              <p:nvPr/>
            </p:nvSpPr>
            <p:spPr>
              <a:xfrm>
                <a:off x="3086551" y="4757738"/>
                <a:ext cx="544028" cy="544028"/>
              </a:xfrm>
              <a:custGeom>
                <a:avLst/>
                <a:gdLst>
                  <a:gd name="connsiteX0" fmla="*/ 544029 w 544028"/>
                  <a:gd name="connsiteY0" fmla="*/ 272014 h 544028"/>
                  <a:gd name="connsiteX1" fmla="*/ 272014 w 544028"/>
                  <a:gd name="connsiteY1" fmla="*/ 544028 h 544028"/>
                  <a:gd name="connsiteX2" fmla="*/ 0 w 544028"/>
                  <a:gd name="connsiteY2" fmla="*/ 272014 h 544028"/>
                  <a:gd name="connsiteX3" fmla="*/ 272014 w 544028"/>
                  <a:gd name="connsiteY3" fmla="*/ 0 h 544028"/>
                  <a:gd name="connsiteX4" fmla="*/ 544029 w 544028"/>
                  <a:gd name="connsiteY4" fmla="*/ 272014 h 5440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4028" h="544028">
                    <a:moveTo>
                      <a:pt x="544029" y="272014"/>
                    </a:moveTo>
                    <a:cubicBezTo>
                      <a:pt x="544029" y="422244"/>
                      <a:pt x="422244" y="544028"/>
                      <a:pt x="272014" y="544028"/>
                    </a:cubicBezTo>
                    <a:cubicBezTo>
                      <a:pt x="121785" y="544028"/>
                      <a:pt x="0" y="422244"/>
                      <a:pt x="0" y="272014"/>
                    </a:cubicBezTo>
                    <a:cubicBezTo>
                      <a:pt x="0" y="121785"/>
                      <a:pt x="121785" y="0"/>
                      <a:pt x="272014" y="0"/>
                    </a:cubicBezTo>
                    <a:cubicBezTo>
                      <a:pt x="422244" y="0"/>
                      <a:pt x="544029" y="121785"/>
                      <a:pt x="544029" y="2720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FFAA5517-1E4C-61B7-DFFB-9A503453127B}"/>
                  </a:ext>
                </a:extLst>
              </p:cNvPr>
              <p:cNvSpPr/>
              <p:nvPr/>
            </p:nvSpPr>
            <p:spPr>
              <a:xfrm>
                <a:off x="3162795" y="4961219"/>
                <a:ext cx="391287" cy="137001"/>
              </a:xfrm>
              <a:custGeom>
                <a:avLst/>
                <a:gdLst>
                  <a:gd name="connsiteX0" fmla="*/ 28935 w 391287"/>
                  <a:gd name="connsiteY0" fmla="*/ 131065 h 137001"/>
                  <a:gd name="connsiteX1" fmla="*/ 96845 w 391287"/>
                  <a:gd name="connsiteY1" fmla="*/ 115056 h 137001"/>
                  <a:gd name="connsiteX2" fmla="*/ 111102 w 391287"/>
                  <a:gd name="connsiteY2" fmla="*/ 97047 h 137001"/>
                  <a:gd name="connsiteX3" fmla="*/ 111102 w 391287"/>
                  <a:gd name="connsiteY3" fmla="*/ 83040 h 137001"/>
                  <a:gd name="connsiteX4" fmla="*/ 130612 w 391287"/>
                  <a:gd name="connsiteY4" fmla="*/ 57777 h 137001"/>
                  <a:gd name="connsiteX5" fmla="*/ 248923 w 391287"/>
                  <a:gd name="connsiteY5" fmla="*/ 57777 h 137001"/>
                  <a:gd name="connsiteX6" fmla="*/ 275311 w 391287"/>
                  <a:gd name="connsiteY6" fmla="*/ 78413 h 137001"/>
                  <a:gd name="connsiteX7" fmla="*/ 275311 w 391287"/>
                  <a:gd name="connsiteY7" fmla="*/ 98798 h 137001"/>
                  <a:gd name="connsiteX8" fmla="*/ 286567 w 391287"/>
                  <a:gd name="connsiteY8" fmla="*/ 114056 h 137001"/>
                  <a:gd name="connsiteX9" fmla="*/ 360230 w 391287"/>
                  <a:gd name="connsiteY9" fmla="*/ 136317 h 137001"/>
                  <a:gd name="connsiteX10" fmla="*/ 379489 w 391287"/>
                  <a:gd name="connsiteY10" fmla="*/ 127188 h 137001"/>
                  <a:gd name="connsiteX11" fmla="*/ 388869 w 391287"/>
                  <a:gd name="connsiteY11" fmla="*/ 104426 h 137001"/>
                  <a:gd name="connsiteX12" fmla="*/ 391245 w 391287"/>
                  <a:gd name="connsiteY12" fmla="*/ 91294 h 137001"/>
                  <a:gd name="connsiteX13" fmla="*/ 378614 w 391287"/>
                  <a:gd name="connsiteY13" fmla="*/ 57277 h 137001"/>
                  <a:gd name="connsiteX14" fmla="*/ 163754 w 391287"/>
                  <a:gd name="connsiteY14" fmla="*/ 623 h 137001"/>
                  <a:gd name="connsiteX15" fmla="*/ 4297 w 391287"/>
                  <a:gd name="connsiteY15" fmla="*/ 72034 h 137001"/>
                  <a:gd name="connsiteX16" fmla="*/ 1921 w 391287"/>
                  <a:gd name="connsiteY16" fmla="*/ 107177 h 137001"/>
                  <a:gd name="connsiteX17" fmla="*/ 7424 w 391287"/>
                  <a:gd name="connsiteY17" fmla="*/ 120184 h 137001"/>
                  <a:gd name="connsiteX18" fmla="*/ 28935 w 391287"/>
                  <a:gd name="connsiteY18" fmla="*/ 131065 h 137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91287" h="137001">
                    <a:moveTo>
                      <a:pt x="28935" y="131065"/>
                    </a:moveTo>
                    <a:lnTo>
                      <a:pt x="96845" y="115056"/>
                    </a:lnTo>
                    <a:cubicBezTo>
                      <a:pt x="105224" y="113055"/>
                      <a:pt x="111102" y="105551"/>
                      <a:pt x="111102" y="97047"/>
                    </a:cubicBezTo>
                    <a:lnTo>
                      <a:pt x="111102" y="83040"/>
                    </a:lnTo>
                    <a:cubicBezTo>
                      <a:pt x="111102" y="83040"/>
                      <a:pt x="108226" y="59278"/>
                      <a:pt x="130612" y="57777"/>
                    </a:cubicBezTo>
                    <a:cubicBezTo>
                      <a:pt x="146745" y="56651"/>
                      <a:pt x="248923" y="57777"/>
                      <a:pt x="248923" y="57777"/>
                    </a:cubicBezTo>
                    <a:cubicBezTo>
                      <a:pt x="248923" y="57777"/>
                      <a:pt x="275811" y="57277"/>
                      <a:pt x="275311" y="78413"/>
                    </a:cubicBezTo>
                    <a:lnTo>
                      <a:pt x="275311" y="98798"/>
                    </a:lnTo>
                    <a:cubicBezTo>
                      <a:pt x="275311" y="105802"/>
                      <a:pt x="279938" y="111930"/>
                      <a:pt x="286567" y="114056"/>
                    </a:cubicBezTo>
                    <a:lnTo>
                      <a:pt x="360230" y="136317"/>
                    </a:lnTo>
                    <a:cubicBezTo>
                      <a:pt x="368109" y="138694"/>
                      <a:pt x="376363" y="134692"/>
                      <a:pt x="379489" y="127188"/>
                    </a:cubicBezTo>
                    <a:lnTo>
                      <a:pt x="388869" y="104426"/>
                    </a:lnTo>
                    <a:cubicBezTo>
                      <a:pt x="390620" y="100299"/>
                      <a:pt x="391496" y="95796"/>
                      <a:pt x="391245" y="91294"/>
                    </a:cubicBezTo>
                    <a:cubicBezTo>
                      <a:pt x="390745" y="82415"/>
                      <a:pt x="387369" y="68533"/>
                      <a:pt x="378614" y="57277"/>
                    </a:cubicBezTo>
                    <a:cubicBezTo>
                      <a:pt x="363982" y="38517"/>
                      <a:pt x="295196" y="-5755"/>
                      <a:pt x="163754" y="623"/>
                    </a:cubicBezTo>
                    <a:cubicBezTo>
                      <a:pt x="38690" y="6751"/>
                      <a:pt x="11426" y="59403"/>
                      <a:pt x="4297" y="72034"/>
                    </a:cubicBezTo>
                    <a:cubicBezTo>
                      <a:pt x="-205" y="79913"/>
                      <a:pt x="-1456" y="99048"/>
                      <a:pt x="1921" y="107177"/>
                    </a:cubicBezTo>
                    <a:cubicBezTo>
                      <a:pt x="3172" y="110179"/>
                      <a:pt x="5298" y="115182"/>
                      <a:pt x="7424" y="120184"/>
                    </a:cubicBezTo>
                    <a:cubicBezTo>
                      <a:pt x="11051" y="128563"/>
                      <a:pt x="20055" y="133191"/>
                      <a:pt x="28935" y="131065"/>
                    </a:cubicBezTo>
                    <a:close/>
                  </a:path>
                </a:pathLst>
              </a:custGeom>
              <a:solidFill>
                <a:srgbClr val="FF725E"/>
              </a:solidFill>
              <a:ln w="12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48" name="组合 147">
              <a:extLst>
                <a:ext uri="{FF2B5EF4-FFF2-40B4-BE49-F238E27FC236}">
                  <a16:creationId xmlns:a16="http://schemas.microsoft.com/office/drawing/2014/main" id="{BC72A069-7EF9-48B7-9F14-A119F0C04AB8}"/>
                </a:ext>
              </a:extLst>
            </p:cNvPr>
            <p:cNvGrpSpPr/>
            <p:nvPr/>
          </p:nvGrpSpPr>
          <p:grpSpPr>
            <a:xfrm>
              <a:off x="2555640" y="3969585"/>
              <a:ext cx="1412723" cy="376942"/>
              <a:chOff x="2629067" y="3969585"/>
              <a:chExt cx="1412723" cy="376942"/>
            </a:xfrm>
          </p:grpSpPr>
          <p:grpSp>
            <p:nvGrpSpPr>
              <p:cNvPr id="102" name="图形 7">
                <a:extLst>
                  <a:ext uri="{FF2B5EF4-FFF2-40B4-BE49-F238E27FC236}">
                    <a16:creationId xmlns:a16="http://schemas.microsoft.com/office/drawing/2014/main" id="{E26E5AF4-DB30-A617-AE6A-DD462646EA61}"/>
                  </a:ext>
                </a:extLst>
              </p:cNvPr>
              <p:cNvGrpSpPr/>
              <p:nvPr/>
            </p:nvGrpSpPr>
            <p:grpSpPr>
              <a:xfrm>
                <a:off x="3170094" y="3969585"/>
                <a:ext cx="376943" cy="376942"/>
                <a:chOff x="3170094" y="3969585"/>
                <a:chExt cx="376943" cy="376942"/>
              </a:xfrm>
              <a:solidFill>
                <a:srgbClr val="FFFFFF"/>
              </a:solidFill>
            </p:grpSpPr>
            <p:sp>
              <p:nvSpPr>
                <p:cNvPr id="103" name="任意多边形: 形状 102">
                  <a:extLst>
                    <a:ext uri="{FF2B5EF4-FFF2-40B4-BE49-F238E27FC236}">
                      <a16:creationId xmlns:a16="http://schemas.microsoft.com/office/drawing/2014/main" id="{7C4337FF-731B-4676-3A0D-E9EED014A1FA}"/>
                    </a:ext>
                  </a:extLst>
                </p:cNvPr>
                <p:cNvSpPr/>
                <p:nvPr/>
              </p:nvSpPr>
              <p:spPr>
                <a:xfrm>
                  <a:off x="3170094" y="3969585"/>
                  <a:ext cx="376943" cy="376942"/>
                </a:xfrm>
                <a:custGeom>
                  <a:avLst/>
                  <a:gdLst>
                    <a:gd name="connsiteX0" fmla="*/ 376943 w 376943"/>
                    <a:gd name="connsiteY0" fmla="*/ 188471 h 376942"/>
                    <a:gd name="connsiteX1" fmla="*/ 188472 w 376943"/>
                    <a:gd name="connsiteY1" fmla="*/ 376943 h 376942"/>
                    <a:gd name="connsiteX2" fmla="*/ 0 w 376943"/>
                    <a:gd name="connsiteY2" fmla="*/ 188471 h 376942"/>
                    <a:gd name="connsiteX3" fmla="*/ 188472 w 376943"/>
                    <a:gd name="connsiteY3" fmla="*/ 0 h 376942"/>
                    <a:gd name="connsiteX4" fmla="*/ 376943 w 376943"/>
                    <a:gd name="connsiteY4" fmla="*/ 188471 h 3769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76943" h="376942">
                      <a:moveTo>
                        <a:pt x="376943" y="188471"/>
                      </a:moveTo>
                      <a:cubicBezTo>
                        <a:pt x="376943" y="292561"/>
                        <a:pt x="292562" y="376943"/>
                        <a:pt x="188472" y="376943"/>
                      </a:cubicBezTo>
                      <a:cubicBezTo>
                        <a:pt x="84382" y="376943"/>
                        <a:pt x="0" y="292561"/>
                        <a:pt x="0" y="188471"/>
                      </a:cubicBezTo>
                      <a:cubicBezTo>
                        <a:pt x="0" y="84381"/>
                        <a:pt x="84382" y="0"/>
                        <a:pt x="188472" y="0"/>
                      </a:cubicBezTo>
                      <a:cubicBezTo>
                        <a:pt x="292562" y="0"/>
                        <a:pt x="376943" y="84381"/>
                        <a:pt x="376943" y="188471"/>
                      </a:cubicBezTo>
                      <a:close/>
                    </a:path>
                  </a:pathLst>
                </a:custGeom>
                <a:solidFill>
                  <a:srgbClr val="FFFFFF">
                    <a:alpha val="30000"/>
                  </a:srgbClr>
                </a:solidFill>
                <a:ln w="124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104" name="图形 7">
                  <a:extLst>
                    <a:ext uri="{FF2B5EF4-FFF2-40B4-BE49-F238E27FC236}">
                      <a16:creationId xmlns:a16="http://schemas.microsoft.com/office/drawing/2014/main" id="{84DE5C19-4537-3086-77A1-A597ACD7672D}"/>
                    </a:ext>
                  </a:extLst>
                </p:cNvPr>
                <p:cNvGrpSpPr/>
                <p:nvPr/>
              </p:nvGrpSpPr>
              <p:grpSpPr>
                <a:xfrm>
                  <a:off x="3285153" y="4084143"/>
                  <a:ext cx="146825" cy="147825"/>
                  <a:chOff x="3285153" y="4084143"/>
                  <a:chExt cx="146825" cy="147825"/>
                </a:xfrm>
                <a:solidFill>
                  <a:srgbClr val="FFFFFF"/>
                </a:solidFill>
              </p:grpSpPr>
              <p:sp>
                <p:nvSpPr>
                  <p:cNvPr id="105" name="任意多边形: 形状 104">
                    <a:extLst>
                      <a:ext uri="{FF2B5EF4-FFF2-40B4-BE49-F238E27FC236}">
                        <a16:creationId xmlns:a16="http://schemas.microsoft.com/office/drawing/2014/main" id="{D54C8593-F142-8A21-B3A3-1E651565D182}"/>
                      </a:ext>
                    </a:extLst>
                  </p:cNvPr>
                  <p:cNvSpPr/>
                  <p:nvPr/>
                </p:nvSpPr>
                <p:spPr>
                  <a:xfrm>
                    <a:off x="3285153" y="4136420"/>
                    <a:ext cx="43772" cy="43772"/>
                  </a:xfrm>
                  <a:custGeom>
                    <a:avLst/>
                    <a:gdLst>
                      <a:gd name="connsiteX0" fmla="*/ 43772 w 43772"/>
                      <a:gd name="connsiteY0" fmla="*/ 21886 h 43772"/>
                      <a:gd name="connsiteX1" fmla="*/ 21886 w 43772"/>
                      <a:gd name="connsiteY1" fmla="*/ 43772 h 43772"/>
                      <a:gd name="connsiteX2" fmla="*/ 0 w 43772"/>
                      <a:gd name="connsiteY2" fmla="*/ 21886 h 43772"/>
                      <a:gd name="connsiteX3" fmla="*/ 21886 w 43772"/>
                      <a:gd name="connsiteY3" fmla="*/ 0 h 43772"/>
                      <a:gd name="connsiteX4" fmla="*/ 43772 w 43772"/>
                      <a:gd name="connsiteY4" fmla="*/ 21886 h 437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3772" h="43772">
                        <a:moveTo>
                          <a:pt x="43772" y="21886"/>
                        </a:moveTo>
                        <a:cubicBezTo>
                          <a:pt x="43772" y="33974"/>
                          <a:pt x="33974" y="43772"/>
                          <a:pt x="21886" y="43772"/>
                        </a:cubicBezTo>
                        <a:cubicBezTo>
                          <a:pt x="9799" y="43772"/>
                          <a:pt x="0" y="33974"/>
                          <a:pt x="0" y="21886"/>
                        </a:cubicBezTo>
                        <a:cubicBezTo>
                          <a:pt x="0" y="9799"/>
                          <a:pt x="9799" y="0"/>
                          <a:pt x="21886" y="0"/>
                        </a:cubicBezTo>
                        <a:cubicBezTo>
                          <a:pt x="33974" y="0"/>
                          <a:pt x="43772" y="9799"/>
                          <a:pt x="43772" y="21886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24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6" name="任意多边形: 形状 105">
                    <a:extLst>
                      <a:ext uri="{FF2B5EF4-FFF2-40B4-BE49-F238E27FC236}">
                        <a16:creationId xmlns:a16="http://schemas.microsoft.com/office/drawing/2014/main" id="{ABBDDF29-95AA-E8AE-23D0-6527DCDA7255}"/>
                      </a:ext>
                    </a:extLst>
                  </p:cNvPr>
                  <p:cNvSpPr/>
                  <p:nvPr/>
                </p:nvSpPr>
                <p:spPr>
                  <a:xfrm>
                    <a:off x="3336679" y="4136420"/>
                    <a:ext cx="43772" cy="43772"/>
                  </a:xfrm>
                  <a:custGeom>
                    <a:avLst/>
                    <a:gdLst>
                      <a:gd name="connsiteX0" fmla="*/ 43772 w 43772"/>
                      <a:gd name="connsiteY0" fmla="*/ 21886 h 43772"/>
                      <a:gd name="connsiteX1" fmla="*/ 21886 w 43772"/>
                      <a:gd name="connsiteY1" fmla="*/ 43772 h 43772"/>
                      <a:gd name="connsiteX2" fmla="*/ 0 w 43772"/>
                      <a:gd name="connsiteY2" fmla="*/ 21886 h 43772"/>
                      <a:gd name="connsiteX3" fmla="*/ 21886 w 43772"/>
                      <a:gd name="connsiteY3" fmla="*/ 0 h 43772"/>
                      <a:gd name="connsiteX4" fmla="*/ 43772 w 43772"/>
                      <a:gd name="connsiteY4" fmla="*/ 21886 h 437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3772" h="43772">
                        <a:moveTo>
                          <a:pt x="43772" y="21886"/>
                        </a:moveTo>
                        <a:cubicBezTo>
                          <a:pt x="43772" y="34017"/>
                          <a:pt x="34017" y="43772"/>
                          <a:pt x="21886" y="43772"/>
                        </a:cubicBezTo>
                        <a:cubicBezTo>
                          <a:pt x="9755" y="43772"/>
                          <a:pt x="0" y="34017"/>
                          <a:pt x="0" y="21886"/>
                        </a:cubicBezTo>
                        <a:cubicBezTo>
                          <a:pt x="0" y="9755"/>
                          <a:pt x="9755" y="0"/>
                          <a:pt x="21886" y="0"/>
                        </a:cubicBezTo>
                        <a:cubicBezTo>
                          <a:pt x="34017" y="0"/>
                          <a:pt x="43772" y="9755"/>
                          <a:pt x="43772" y="21886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24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7" name="任意多边形: 形状 106">
                    <a:extLst>
                      <a:ext uri="{FF2B5EF4-FFF2-40B4-BE49-F238E27FC236}">
                        <a16:creationId xmlns:a16="http://schemas.microsoft.com/office/drawing/2014/main" id="{BCC1AF88-C1FD-CE9B-0A32-2AB3CC801A53}"/>
                      </a:ext>
                    </a:extLst>
                  </p:cNvPr>
                  <p:cNvSpPr/>
                  <p:nvPr/>
                </p:nvSpPr>
                <p:spPr>
                  <a:xfrm>
                    <a:off x="3388206" y="4136420"/>
                    <a:ext cx="43772" cy="43772"/>
                  </a:xfrm>
                  <a:custGeom>
                    <a:avLst/>
                    <a:gdLst>
                      <a:gd name="connsiteX0" fmla="*/ 43772 w 43772"/>
                      <a:gd name="connsiteY0" fmla="*/ 21886 h 43772"/>
                      <a:gd name="connsiteX1" fmla="*/ 21886 w 43772"/>
                      <a:gd name="connsiteY1" fmla="*/ 43772 h 43772"/>
                      <a:gd name="connsiteX2" fmla="*/ 0 w 43772"/>
                      <a:gd name="connsiteY2" fmla="*/ 21886 h 43772"/>
                      <a:gd name="connsiteX3" fmla="*/ 21886 w 43772"/>
                      <a:gd name="connsiteY3" fmla="*/ 0 h 43772"/>
                      <a:gd name="connsiteX4" fmla="*/ 43772 w 43772"/>
                      <a:gd name="connsiteY4" fmla="*/ 21886 h 437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3772" h="43772">
                        <a:moveTo>
                          <a:pt x="43772" y="21886"/>
                        </a:moveTo>
                        <a:cubicBezTo>
                          <a:pt x="43772" y="34017"/>
                          <a:pt x="34017" y="43772"/>
                          <a:pt x="21886" y="43772"/>
                        </a:cubicBezTo>
                        <a:cubicBezTo>
                          <a:pt x="9755" y="43772"/>
                          <a:pt x="0" y="34017"/>
                          <a:pt x="0" y="21886"/>
                        </a:cubicBezTo>
                        <a:cubicBezTo>
                          <a:pt x="0" y="9755"/>
                          <a:pt x="9755" y="0"/>
                          <a:pt x="21886" y="0"/>
                        </a:cubicBezTo>
                        <a:cubicBezTo>
                          <a:pt x="34017" y="0"/>
                          <a:pt x="43772" y="9755"/>
                          <a:pt x="43772" y="21886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24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8" name="任意多边形: 形状 107">
                    <a:extLst>
                      <a:ext uri="{FF2B5EF4-FFF2-40B4-BE49-F238E27FC236}">
                        <a16:creationId xmlns:a16="http://schemas.microsoft.com/office/drawing/2014/main" id="{C0FB7A98-FC73-38C9-2CB4-031F22A16D93}"/>
                      </a:ext>
                    </a:extLst>
                  </p:cNvPr>
                  <p:cNvSpPr/>
                  <p:nvPr/>
                </p:nvSpPr>
                <p:spPr>
                  <a:xfrm>
                    <a:off x="3285278" y="4084143"/>
                    <a:ext cx="43772" cy="43772"/>
                  </a:xfrm>
                  <a:custGeom>
                    <a:avLst/>
                    <a:gdLst>
                      <a:gd name="connsiteX0" fmla="*/ 43772 w 43772"/>
                      <a:gd name="connsiteY0" fmla="*/ 21886 h 43772"/>
                      <a:gd name="connsiteX1" fmla="*/ 21886 w 43772"/>
                      <a:gd name="connsiteY1" fmla="*/ 43772 h 43772"/>
                      <a:gd name="connsiteX2" fmla="*/ 0 w 43772"/>
                      <a:gd name="connsiteY2" fmla="*/ 21886 h 43772"/>
                      <a:gd name="connsiteX3" fmla="*/ 21886 w 43772"/>
                      <a:gd name="connsiteY3" fmla="*/ 0 h 43772"/>
                      <a:gd name="connsiteX4" fmla="*/ 43772 w 43772"/>
                      <a:gd name="connsiteY4" fmla="*/ 21886 h 437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3772" h="43772">
                        <a:moveTo>
                          <a:pt x="43772" y="21886"/>
                        </a:moveTo>
                        <a:cubicBezTo>
                          <a:pt x="43772" y="34017"/>
                          <a:pt x="34017" y="43772"/>
                          <a:pt x="21886" y="43772"/>
                        </a:cubicBezTo>
                        <a:cubicBezTo>
                          <a:pt x="9755" y="43772"/>
                          <a:pt x="0" y="34017"/>
                          <a:pt x="0" y="21886"/>
                        </a:cubicBezTo>
                        <a:cubicBezTo>
                          <a:pt x="0" y="9755"/>
                          <a:pt x="9755" y="0"/>
                          <a:pt x="21886" y="0"/>
                        </a:cubicBezTo>
                        <a:cubicBezTo>
                          <a:pt x="33892" y="0"/>
                          <a:pt x="43772" y="9755"/>
                          <a:pt x="43772" y="21886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24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9" name="任意多边形: 形状 108">
                    <a:extLst>
                      <a:ext uri="{FF2B5EF4-FFF2-40B4-BE49-F238E27FC236}">
                        <a16:creationId xmlns:a16="http://schemas.microsoft.com/office/drawing/2014/main" id="{37E027FE-6BE6-61CA-1D14-CBFCDF9307D2}"/>
                      </a:ext>
                    </a:extLst>
                  </p:cNvPr>
                  <p:cNvSpPr/>
                  <p:nvPr/>
                </p:nvSpPr>
                <p:spPr>
                  <a:xfrm>
                    <a:off x="3336679" y="4084143"/>
                    <a:ext cx="43772" cy="43772"/>
                  </a:xfrm>
                  <a:custGeom>
                    <a:avLst/>
                    <a:gdLst>
                      <a:gd name="connsiteX0" fmla="*/ 43772 w 43772"/>
                      <a:gd name="connsiteY0" fmla="*/ 21886 h 43772"/>
                      <a:gd name="connsiteX1" fmla="*/ 21886 w 43772"/>
                      <a:gd name="connsiteY1" fmla="*/ 43772 h 43772"/>
                      <a:gd name="connsiteX2" fmla="*/ 0 w 43772"/>
                      <a:gd name="connsiteY2" fmla="*/ 21886 h 43772"/>
                      <a:gd name="connsiteX3" fmla="*/ 21886 w 43772"/>
                      <a:gd name="connsiteY3" fmla="*/ 0 h 43772"/>
                      <a:gd name="connsiteX4" fmla="*/ 43772 w 43772"/>
                      <a:gd name="connsiteY4" fmla="*/ 21886 h 437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3772" h="43772">
                        <a:moveTo>
                          <a:pt x="43772" y="21886"/>
                        </a:moveTo>
                        <a:cubicBezTo>
                          <a:pt x="43772" y="34017"/>
                          <a:pt x="34017" y="43772"/>
                          <a:pt x="21886" y="43772"/>
                        </a:cubicBezTo>
                        <a:cubicBezTo>
                          <a:pt x="9755" y="43772"/>
                          <a:pt x="0" y="34017"/>
                          <a:pt x="0" y="21886"/>
                        </a:cubicBezTo>
                        <a:cubicBezTo>
                          <a:pt x="0" y="9755"/>
                          <a:pt x="9755" y="0"/>
                          <a:pt x="21886" y="0"/>
                        </a:cubicBezTo>
                        <a:cubicBezTo>
                          <a:pt x="34017" y="0"/>
                          <a:pt x="43772" y="9755"/>
                          <a:pt x="43772" y="21886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24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0" name="任意多边形: 形状 109">
                    <a:extLst>
                      <a:ext uri="{FF2B5EF4-FFF2-40B4-BE49-F238E27FC236}">
                        <a16:creationId xmlns:a16="http://schemas.microsoft.com/office/drawing/2014/main" id="{3D82EB65-939F-E5DC-4DF1-1D3371D1D7F6}"/>
                      </a:ext>
                    </a:extLst>
                  </p:cNvPr>
                  <p:cNvSpPr/>
                  <p:nvPr/>
                </p:nvSpPr>
                <p:spPr>
                  <a:xfrm>
                    <a:off x="3388206" y="4084143"/>
                    <a:ext cx="43772" cy="43772"/>
                  </a:xfrm>
                  <a:custGeom>
                    <a:avLst/>
                    <a:gdLst>
                      <a:gd name="connsiteX0" fmla="*/ 43772 w 43772"/>
                      <a:gd name="connsiteY0" fmla="*/ 21886 h 43772"/>
                      <a:gd name="connsiteX1" fmla="*/ 21886 w 43772"/>
                      <a:gd name="connsiteY1" fmla="*/ 43772 h 43772"/>
                      <a:gd name="connsiteX2" fmla="*/ 0 w 43772"/>
                      <a:gd name="connsiteY2" fmla="*/ 21886 h 43772"/>
                      <a:gd name="connsiteX3" fmla="*/ 21886 w 43772"/>
                      <a:gd name="connsiteY3" fmla="*/ 0 h 43772"/>
                      <a:gd name="connsiteX4" fmla="*/ 43772 w 43772"/>
                      <a:gd name="connsiteY4" fmla="*/ 21886 h 437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3772" h="43772">
                        <a:moveTo>
                          <a:pt x="43772" y="21886"/>
                        </a:moveTo>
                        <a:cubicBezTo>
                          <a:pt x="43772" y="34017"/>
                          <a:pt x="34017" y="43772"/>
                          <a:pt x="21886" y="43772"/>
                        </a:cubicBezTo>
                        <a:cubicBezTo>
                          <a:pt x="9755" y="43772"/>
                          <a:pt x="0" y="34017"/>
                          <a:pt x="0" y="21886"/>
                        </a:cubicBezTo>
                        <a:cubicBezTo>
                          <a:pt x="0" y="9755"/>
                          <a:pt x="9755" y="0"/>
                          <a:pt x="21886" y="0"/>
                        </a:cubicBezTo>
                        <a:cubicBezTo>
                          <a:pt x="34017" y="0"/>
                          <a:pt x="43772" y="9755"/>
                          <a:pt x="43772" y="21886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24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1" name="任意多边形: 形状 110">
                    <a:extLst>
                      <a:ext uri="{FF2B5EF4-FFF2-40B4-BE49-F238E27FC236}">
                        <a16:creationId xmlns:a16="http://schemas.microsoft.com/office/drawing/2014/main" id="{FDC5E893-0971-B2D2-014E-491E7F82CFBD}"/>
                      </a:ext>
                    </a:extLst>
                  </p:cNvPr>
                  <p:cNvSpPr/>
                  <p:nvPr/>
                </p:nvSpPr>
                <p:spPr>
                  <a:xfrm>
                    <a:off x="3285278" y="4188197"/>
                    <a:ext cx="43772" cy="43772"/>
                  </a:xfrm>
                  <a:custGeom>
                    <a:avLst/>
                    <a:gdLst>
                      <a:gd name="connsiteX0" fmla="*/ 43772 w 43772"/>
                      <a:gd name="connsiteY0" fmla="*/ 21886 h 43772"/>
                      <a:gd name="connsiteX1" fmla="*/ 21886 w 43772"/>
                      <a:gd name="connsiteY1" fmla="*/ 43772 h 43772"/>
                      <a:gd name="connsiteX2" fmla="*/ 0 w 43772"/>
                      <a:gd name="connsiteY2" fmla="*/ 21886 h 43772"/>
                      <a:gd name="connsiteX3" fmla="*/ 21886 w 43772"/>
                      <a:gd name="connsiteY3" fmla="*/ 0 h 43772"/>
                      <a:gd name="connsiteX4" fmla="*/ 43772 w 43772"/>
                      <a:gd name="connsiteY4" fmla="*/ 21886 h 437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3772" h="43772">
                        <a:moveTo>
                          <a:pt x="43772" y="21886"/>
                        </a:moveTo>
                        <a:cubicBezTo>
                          <a:pt x="43772" y="34017"/>
                          <a:pt x="34017" y="43772"/>
                          <a:pt x="21886" y="43772"/>
                        </a:cubicBezTo>
                        <a:cubicBezTo>
                          <a:pt x="9755" y="43772"/>
                          <a:pt x="0" y="34017"/>
                          <a:pt x="0" y="21886"/>
                        </a:cubicBezTo>
                        <a:cubicBezTo>
                          <a:pt x="0" y="9755"/>
                          <a:pt x="9755" y="0"/>
                          <a:pt x="21886" y="0"/>
                        </a:cubicBezTo>
                        <a:cubicBezTo>
                          <a:pt x="33892" y="0"/>
                          <a:pt x="43772" y="9755"/>
                          <a:pt x="43772" y="21886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24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2" name="任意多边形: 形状 111">
                    <a:extLst>
                      <a:ext uri="{FF2B5EF4-FFF2-40B4-BE49-F238E27FC236}">
                        <a16:creationId xmlns:a16="http://schemas.microsoft.com/office/drawing/2014/main" id="{4A25C179-0BF3-5A58-4FAB-C82C23011564}"/>
                      </a:ext>
                    </a:extLst>
                  </p:cNvPr>
                  <p:cNvSpPr/>
                  <p:nvPr/>
                </p:nvSpPr>
                <p:spPr>
                  <a:xfrm>
                    <a:off x="3336679" y="4188197"/>
                    <a:ext cx="43772" cy="43772"/>
                  </a:xfrm>
                  <a:custGeom>
                    <a:avLst/>
                    <a:gdLst>
                      <a:gd name="connsiteX0" fmla="*/ 43772 w 43772"/>
                      <a:gd name="connsiteY0" fmla="*/ 21886 h 43772"/>
                      <a:gd name="connsiteX1" fmla="*/ 21886 w 43772"/>
                      <a:gd name="connsiteY1" fmla="*/ 43772 h 43772"/>
                      <a:gd name="connsiteX2" fmla="*/ 0 w 43772"/>
                      <a:gd name="connsiteY2" fmla="*/ 21886 h 43772"/>
                      <a:gd name="connsiteX3" fmla="*/ 21886 w 43772"/>
                      <a:gd name="connsiteY3" fmla="*/ 0 h 43772"/>
                      <a:gd name="connsiteX4" fmla="*/ 43772 w 43772"/>
                      <a:gd name="connsiteY4" fmla="*/ 21886 h 437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3772" h="43772">
                        <a:moveTo>
                          <a:pt x="43772" y="21886"/>
                        </a:moveTo>
                        <a:cubicBezTo>
                          <a:pt x="43772" y="34017"/>
                          <a:pt x="34017" y="43772"/>
                          <a:pt x="21886" y="43772"/>
                        </a:cubicBezTo>
                        <a:cubicBezTo>
                          <a:pt x="9755" y="43772"/>
                          <a:pt x="0" y="34017"/>
                          <a:pt x="0" y="21886"/>
                        </a:cubicBezTo>
                        <a:cubicBezTo>
                          <a:pt x="0" y="9755"/>
                          <a:pt x="9755" y="0"/>
                          <a:pt x="21886" y="0"/>
                        </a:cubicBezTo>
                        <a:cubicBezTo>
                          <a:pt x="34017" y="0"/>
                          <a:pt x="43772" y="9755"/>
                          <a:pt x="43772" y="21886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24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3" name="任意多边形: 形状 112">
                    <a:extLst>
                      <a:ext uri="{FF2B5EF4-FFF2-40B4-BE49-F238E27FC236}">
                        <a16:creationId xmlns:a16="http://schemas.microsoft.com/office/drawing/2014/main" id="{EB90E757-7037-C0C9-DE4E-B880F022857B}"/>
                      </a:ext>
                    </a:extLst>
                  </p:cNvPr>
                  <p:cNvSpPr/>
                  <p:nvPr/>
                </p:nvSpPr>
                <p:spPr>
                  <a:xfrm>
                    <a:off x="3388206" y="4188197"/>
                    <a:ext cx="43772" cy="43772"/>
                  </a:xfrm>
                  <a:custGeom>
                    <a:avLst/>
                    <a:gdLst>
                      <a:gd name="connsiteX0" fmla="*/ 43772 w 43772"/>
                      <a:gd name="connsiteY0" fmla="*/ 21886 h 43772"/>
                      <a:gd name="connsiteX1" fmla="*/ 21886 w 43772"/>
                      <a:gd name="connsiteY1" fmla="*/ 43772 h 43772"/>
                      <a:gd name="connsiteX2" fmla="*/ 0 w 43772"/>
                      <a:gd name="connsiteY2" fmla="*/ 21886 h 43772"/>
                      <a:gd name="connsiteX3" fmla="*/ 21886 w 43772"/>
                      <a:gd name="connsiteY3" fmla="*/ 0 h 43772"/>
                      <a:gd name="connsiteX4" fmla="*/ 43772 w 43772"/>
                      <a:gd name="connsiteY4" fmla="*/ 21886 h 437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3772" h="43772">
                        <a:moveTo>
                          <a:pt x="43772" y="21886"/>
                        </a:moveTo>
                        <a:cubicBezTo>
                          <a:pt x="43772" y="34017"/>
                          <a:pt x="34017" y="43772"/>
                          <a:pt x="21886" y="43772"/>
                        </a:cubicBezTo>
                        <a:cubicBezTo>
                          <a:pt x="9755" y="43772"/>
                          <a:pt x="0" y="34017"/>
                          <a:pt x="0" y="21886"/>
                        </a:cubicBezTo>
                        <a:cubicBezTo>
                          <a:pt x="0" y="9755"/>
                          <a:pt x="9755" y="0"/>
                          <a:pt x="21886" y="0"/>
                        </a:cubicBezTo>
                        <a:cubicBezTo>
                          <a:pt x="34017" y="0"/>
                          <a:pt x="43772" y="9755"/>
                          <a:pt x="43772" y="21886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24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114" name="图形 7">
                <a:extLst>
                  <a:ext uri="{FF2B5EF4-FFF2-40B4-BE49-F238E27FC236}">
                    <a16:creationId xmlns:a16="http://schemas.microsoft.com/office/drawing/2014/main" id="{9E0E6007-DAF6-6046-C100-ACD65C2DC6F0}"/>
                  </a:ext>
                </a:extLst>
              </p:cNvPr>
              <p:cNvGrpSpPr/>
              <p:nvPr/>
            </p:nvGrpSpPr>
            <p:grpSpPr>
              <a:xfrm>
                <a:off x="2629067" y="3969585"/>
                <a:ext cx="376943" cy="376942"/>
                <a:chOff x="2629067" y="3969585"/>
                <a:chExt cx="376943" cy="376942"/>
              </a:xfrm>
              <a:solidFill>
                <a:srgbClr val="FFFFFF"/>
              </a:solidFill>
            </p:grpSpPr>
            <p:sp>
              <p:nvSpPr>
                <p:cNvPr id="115" name="任意多边形: 形状 114">
                  <a:extLst>
                    <a:ext uri="{FF2B5EF4-FFF2-40B4-BE49-F238E27FC236}">
                      <a16:creationId xmlns:a16="http://schemas.microsoft.com/office/drawing/2014/main" id="{81C6A721-0CBC-8203-6571-68F86E4E2A8B}"/>
                    </a:ext>
                  </a:extLst>
                </p:cNvPr>
                <p:cNvSpPr/>
                <p:nvPr/>
              </p:nvSpPr>
              <p:spPr>
                <a:xfrm>
                  <a:off x="2629067" y="3969585"/>
                  <a:ext cx="376943" cy="376942"/>
                </a:xfrm>
                <a:custGeom>
                  <a:avLst/>
                  <a:gdLst>
                    <a:gd name="connsiteX0" fmla="*/ 376943 w 376943"/>
                    <a:gd name="connsiteY0" fmla="*/ 188471 h 376942"/>
                    <a:gd name="connsiteX1" fmla="*/ 188472 w 376943"/>
                    <a:gd name="connsiteY1" fmla="*/ 376943 h 376942"/>
                    <a:gd name="connsiteX2" fmla="*/ 0 w 376943"/>
                    <a:gd name="connsiteY2" fmla="*/ 188471 h 376942"/>
                    <a:gd name="connsiteX3" fmla="*/ 188472 w 376943"/>
                    <a:gd name="connsiteY3" fmla="*/ 0 h 376942"/>
                    <a:gd name="connsiteX4" fmla="*/ 376943 w 376943"/>
                    <a:gd name="connsiteY4" fmla="*/ 188471 h 3769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76943" h="376942">
                      <a:moveTo>
                        <a:pt x="376943" y="188471"/>
                      </a:moveTo>
                      <a:cubicBezTo>
                        <a:pt x="376943" y="292561"/>
                        <a:pt x="292562" y="376943"/>
                        <a:pt x="188472" y="376943"/>
                      </a:cubicBezTo>
                      <a:cubicBezTo>
                        <a:pt x="84382" y="376943"/>
                        <a:pt x="0" y="292561"/>
                        <a:pt x="0" y="188471"/>
                      </a:cubicBezTo>
                      <a:cubicBezTo>
                        <a:pt x="0" y="84381"/>
                        <a:pt x="84382" y="0"/>
                        <a:pt x="188472" y="0"/>
                      </a:cubicBezTo>
                      <a:cubicBezTo>
                        <a:pt x="292562" y="0"/>
                        <a:pt x="376943" y="84381"/>
                        <a:pt x="376943" y="188471"/>
                      </a:cubicBezTo>
                      <a:close/>
                    </a:path>
                  </a:pathLst>
                </a:custGeom>
                <a:solidFill>
                  <a:srgbClr val="FFFFFF">
                    <a:alpha val="30000"/>
                  </a:srgbClr>
                </a:solidFill>
                <a:ln w="124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116" name="图形 7">
                  <a:extLst>
                    <a:ext uri="{FF2B5EF4-FFF2-40B4-BE49-F238E27FC236}">
                      <a16:creationId xmlns:a16="http://schemas.microsoft.com/office/drawing/2014/main" id="{FEE4AA4E-9474-DD7C-8FE1-59163E890F08}"/>
                    </a:ext>
                  </a:extLst>
                </p:cNvPr>
                <p:cNvGrpSpPr/>
                <p:nvPr/>
              </p:nvGrpSpPr>
              <p:grpSpPr>
                <a:xfrm>
                  <a:off x="2729118" y="4082554"/>
                  <a:ext cx="181229" cy="150791"/>
                  <a:chOff x="2729118" y="4082554"/>
                  <a:chExt cx="181229" cy="150791"/>
                </a:xfrm>
                <a:solidFill>
                  <a:srgbClr val="FFFFFF"/>
                </a:solidFill>
              </p:grpSpPr>
              <p:sp>
                <p:nvSpPr>
                  <p:cNvPr id="117" name="任意多边形: 形状 116">
                    <a:extLst>
                      <a:ext uri="{FF2B5EF4-FFF2-40B4-BE49-F238E27FC236}">
                        <a16:creationId xmlns:a16="http://schemas.microsoft.com/office/drawing/2014/main" id="{84B0F917-A79D-62B3-7E96-68D40A653D4C}"/>
                      </a:ext>
                    </a:extLst>
                  </p:cNvPr>
                  <p:cNvSpPr/>
                  <p:nvPr/>
                </p:nvSpPr>
                <p:spPr>
                  <a:xfrm>
                    <a:off x="2729118" y="4101755"/>
                    <a:ext cx="74037" cy="111177"/>
                  </a:xfrm>
                  <a:custGeom>
                    <a:avLst/>
                    <a:gdLst>
                      <a:gd name="connsiteX0" fmla="*/ 0 w 74037"/>
                      <a:gd name="connsiteY0" fmla="*/ 31664 h 111177"/>
                      <a:gd name="connsiteX1" fmla="*/ 0 w 74037"/>
                      <a:gd name="connsiteY1" fmla="*/ 76311 h 111177"/>
                      <a:gd name="connsiteX2" fmla="*/ 3377 w 74037"/>
                      <a:gd name="connsiteY2" fmla="*/ 79688 h 111177"/>
                      <a:gd name="connsiteX3" fmla="*/ 28014 w 74037"/>
                      <a:gd name="connsiteY3" fmla="*/ 79688 h 111177"/>
                      <a:gd name="connsiteX4" fmla="*/ 30140 w 74037"/>
                      <a:gd name="connsiteY4" fmla="*/ 80439 h 111177"/>
                      <a:gd name="connsiteX5" fmla="*/ 68535 w 74037"/>
                      <a:gd name="connsiteY5" fmla="*/ 110454 h 111177"/>
                      <a:gd name="connsiteX6" fmla="*/ 74038 w 74037"/>
                      <a:gd name="connsiteY6" fmla="*/ 107703 h 111177"/>
                      <a:gd name="connsiteX7" fmla="*/ 74038 w 74037"/>
                      <a:gd name="connsiteY7" fmla="*/ 3399 h 111177"/>
                      <a:gd name="connsiteX8" fmla="*/ 68660 w 74037"/>
                      <a:gd name="connsiteY8" fmla="*/ 648 h 111177"/>
                      <a:gd name="connsiteX9" fmla="*/ 31516 w 74037"/>
                      <a:gd name="connsiteY9" fmla="*/ 27412 h 111177"/>
                      <a:gd name="connsiteX10" fmla="*/ 29515 w 74037"/>
                      <a:gd name="connsiteY10" fmla="*/ 28037 h 111177"/>
                      <a:gd name="connsiteX11" fmla="*/ 3377 w 74037"/>
                      <a:gd name="connsiteY11" fmla="*/ 28162 h 111177"/>
                      <a:gd name="connsiteX12" fmla="*/ 0 w 74037"/>
                      <a:gd name="connsiteY12" fmla="*/ 31664 h 1111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74037" h="111177">
                        <a:moveTo>
                          <a:pt x="0" y="31664"/>
                        </a:moveTo>
                        <a:lnTo>
                          <a:pt x="0" y="76311"/>
                        </a:lnTo>
                        <a:cubicBezTo>
                          <a:pt x="0" y="78187"/>
                          <a:pt x="1501" y="79688"/>
                          <a:pt x="3377" y="79688"/>
                        </a:cubicBezTo>
                        <a:lnTo>
                          <a:pt x="28014" y="79688"/>
                        </a:lnTo>
                        <a:cubicBezTo>
                          <a:pt x="28765" y="79688"/>
                          <a:pt x="29515" y="79938"/>
                          <a:pt x="30140" y="80439"/>
                        </a:cubicBezTo>
                        <a:lnTo>
                          <a:pt x="68535" y="110454"/>
                        </a:lnTo>
                        <a:cubicBezTo>
                          <a:pt x="70786" y="112205"/>
                          <a:pt x="74038" y="110579"/>
                          <a:pt x="74038" y="107703"/>
                        </a:cubicBezTo>
                        <a:lnTo>
                          <a:pt x="74038" y="3399"/>
                        </a:lnTo>
                        <a:cubicBezTo>
                          <a:pt x="74038" y="648"/>
                          <a:pt x="70911" y="-978"/>
                          <a:pt x="68660" y="648"/>
                        </a:cubicBezTo>
                        <a:lnTo>
                          <a:pt x="31516" y="27412"/>
                        </a:lnTo>
                        <a:cubicBezTo>
                          <a:pt x="30891" y="27787"/>
                          <a:pt x="30265" y="28037"/>
                          <a:pt x="29515" y="28037"/>
                        </a:cubicBezTo>
                        <a:lnTo>
                          <a:pt x="3377" y="28162"/>
                        </a:lnTo>
                        <a:cubicBezTo>
                          <a:pt x="1501" y="28287"/>
                          <a:pt x="0" y="29788"/>
                          <a:pt x="0" y="3166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24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8" name="任意多边形: 形状 117">
                    <a:extLst>
                      <a:ext uri="{FF2B5EF4-FFF2-40B4-BE49-F238E27FC236}">
                        <a16:creationId xmlns:a16="http://schemas.microsoft.com/office/drawing/2014/main" id="{617B10CA-592F-4BDB-0E9B-EA5E205CA998}"/>
                      </a:ext>
                    </a:extLst>
                  </p:cNvPr>
                  <p:cNvSpPr/>
                  <p:nvPr/>
                </p:nvSpPr>
                <p:spPr>
                  <a:xfrm>
                    <a:off x="2870226" y="4082554"/>
                    <a:ext cx="40120" cy="150791"/>
                  </a:xfrm>
                  <a:custGeom>
                    <a:avLst/>
                    <a:gdLst>
                      <a:gd name="connsiteX0" fmla="*/ 4341 w 40120"/>
                      <a:gd name="connsiteY0" fmla="*/ 150791 h 150791"/>
                      <a:gd name="connsiteX1" fmla="*/ 1465 w 40120"/>
                      <a:gd name="connsiteY1" fmla="*/ 149665 h 150791"/>
                      <a:gd name="connsiteX2" fmla="*/ 1090 w 40120"/>
                      <a:gd name="connsiteY2" fmla="*/ 143537 h 150791"/>
                      <a:gd name="connsiteX3" fmla="*/ 31355 w 40120"/>
                      <a:gd name="connsiteY3" fmla="*/ 70000 h 150791"/>
                      <a:gd name="connsiteX4" fmla="*/ 1465 w 40120"/>
                      <a:gd name="connsiteY4" fmla="*/ 7593 h 150791"/>
                      <a:gd name="connsiteX5" fmla="*/ 1090 w 40120"/>
                      <a:gd name="connsiteY5" fmla="*/ 1465 h 150791"/>
                      <a:gd name="connsiteX6" fmla="*/ 7218 w 40120"/>
                      <a:gd name="connsiteY6" fmla="*/ 1090 h 150791"/>
                      <a:gd name="connsiteX7" fmla="*/ 39984 w 40120"/>
                      <a:gd name="connsiteY7" fmla="*/ 69500 h 150791"/>
                      <a:gd name="connsiteX8" fmla="*/ 7593 w 40120"/>
                      <a:gd name="connsiteY8" fmla="*/ 149290 h 150791"/>
                      <a:gd name="connsiteX9" fmla="*/ 4341 w 40120"/>
                      <a:gd name="connsiteY9" fmla="*/ 150791 h 1507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40120" h="150791">
                        <a:moveTo>
                          <a:pt x="4341" y="150791"/>
                        </a:moveTo>
                        <a:cubicBezTo>
                          <a:pt x="3341" y="150791"/>
                          <a:pt x="2340" y="150416"/>
                          <a:pt x="1465" y="149665"/>
                        </a:cubicBezTo>
                        <a:cubicBezTo>
                          <a:pt x="-286" y="148040"/>
                          <a:pt x="-411" y="145288"/>
                          <a:pt x="1090" y="143537"/>
                        </a:cubicBezTo>
                        <a:cubicBezTo>
                          <a:pt x="22601" y="119650"/>
                          <a:pt x="32731" y="94888"/>
                          <a:pt x="31355" y="70000"/>
                        </a:cubicBezTo>
                        <a:cubicBezTo>
                          <a:pt x="29229" y="32731"/>
                          <a:pt x="1715" y="7843"/>
                          <a:pt x="1465" y="7593"/>
                        </a:cubicBezTo>
                        <a:cubicBezTo>
                          <a:pt x="-286" y="5967"/>
                          <a:pt x="-536" y="3341"/>
                          <a:pt x="1090" y="1465"/>
                        </a:cubicBezTo>
                        <a:cubicBezTo>
                          <a:pt x="2715" y="-286"/>
                          <a:pt x="5342" y="-536"/>
                          <a:pt x="7218" y="1090"/>
                        </a:cubicBezTo>
                        <a:cubicBezTo>
                          <a:pt x="8468" y="2215"/>
                          <a:pt x="37733" y="28729"/>
                          <a:pt x="39984" y="69500"/>
                        </a:cubicBezTo>
                        <a:cubicBezTo>
                          <a:pt x="41485" y="96763"/>
                          <a:pt x="30605" y="123527"/>
                          <a:pt x="7593" y="149290"/>
                        </a:cubicBezTo>
                        <a:cubicBezTo>
                          <a:pt x="6717" y="150416"/>
                          <a:pt x="5592" y="150791"/>
                          <a:pt x="4341" y="15079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24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9" name="任意多边形: 形状 118">
                    <a:extLst>
                      <a:ext uri="{FF2B5EF4-FFF2-40B4-BE49-F238E27FC236}">
                        <a16:creationId xmlns:a16="http://schemas.microsoft.com/office/drawing/2014/main" id="{BEDED13F-B271-E0EC-C9E6-9ECCBE1B8F43}"/>
                      </a:ext>
                    </a:extLst>
                  </p:cNvPr>
                  <p:cNvSpPr/>
                  <p:nvPr/>
                </p:nvSpPr>
                <p:spPr>
                  <a:xfrm>
                    <a:off x="2846534" y="4101007"/>
                    <a:ext cx="32911" cy="111326"/>
                  </a:xfrm>
                  <a:custGeom>
                    <a:avLst/>
                    <a:gdLst>
                      <a:gd name="connsiteX0" fmla="*/ 4272 w 32911"/>
                      <a:gd name="connsiteY0" fmla="*/ 111326 h 111326"/>
                      <a:gd name="connsiteX1" fmla="*/ 1145 w 32911"/>
                      <a:gd name="connsiteY1" fmla="*/ 109951 h 111326"/>
                      <a:gd name="connsiteX2" fmla="*/ 1395 w 32911"/>
                      <a:gd name="connsiteY2" fmla="*/ 103823 h 111326"/>
                      <a:gd name="connsiteX3" fmla="*/ 24407 w 32911"/>
                      <a:gd name="connsiteY3" fmla="*/ 57674 h 111326"/>
                      <a:gd name="connsiteX4" fmla="*/ 1395 w 32911"/>
                      <a:gd name="connsiteY4" fmla="*/ 7523 h 111326"/>
                      <a:gd name="connsiteX5" fmla="*/ 1145 w 32911"/>
                      <a:gd name="connsiteY5" fmla="*/ 1395 h 111326"/>
                      <a:gd name="connsiteX6" fmla="*/ 7273 w 32911"/>
                      <a:gd name="connsiteY6" fmla="*/ 1145 h 111326"/>
                      <a:gd name="connsiteX7" fmla="*/ 32911 w 32911"/>
                      <a:gd name="connsiteY7" fmla="*/ 57549 h 111326"/>
                      <a:gd name="connsiteX8" fmla="*/ 7273 w 32911"/>
                      <a:gd name="connsiteY8" fmla="*/ 110076 h 111326"/>
                      <a:gd name="connsiteX9" fmla="*/ 4272 w 32911"/>
                      <a:gd name="connsiteY9" fmla="*/ 111326 h 1113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32911" h="111326">
                        <a:moveTo>
                          <a:pt x="4272" y="111326"/>
                        </a:moveTo>
                        <a:cubicBezTo>
                          <a:pt x="3146" y="111326"/>
                          <a:pt x="2021" y="110826"/>
                          <a:pt x="1145" y="109951"/>
                        </a:cubicBezTo>
                        <a:cubicBezTo>
                          <a:pt x="-481" y="108200"/>
                          <a:pt x="-356" y="105448"/>
                          <a:pt x="1395" y="103823"/>
                        </a:cubicBezTo>
                        <a:cubicBezTo>
                          <a:pt x="16653" y="89565"/>
                          <a:pt x="24407" y="74057"/>
                          <a:pt x="24407" y="57674"/>
                        </a:cubicBezTo>
                        <a:cubicBezTo>
                          <a:pt x="24407" y="29535"/>
                          <a:pt x="1645" y="7773"/>
                          <a:pt x="1395" y="7523"/>
                        </a:cubicBezTo>
                        <a:cubicBezTo>
                          <a:pt x="-356" y="5898"/>
                          <a:pt x="-481" y="3146"/>
                          <a:pt x="1145" y="1395"/>
                        </a:cubicBezTo>
                        <a:cubicBezTo>
                          <a:pt x="2771" y="-356"/>
                          <a:pt x="5522" y="-481"/>
                          <a:pt x="7273" y="1145"/>
                        </a:cubicBezTo>
                        <a:cubicBezTo>
                          <a:pt x="8274" y="2146"/>
                          <a:pt x="32911" y="25533"/>
                          <a:pt x="32911" y="57549"/>
                        </a:cubicBezTo>
                        <a:cubicBezTo>
                          <a:pt x="32911" y="76434"/>
                          <a:pt x="24282" y="94193"/>
                          <a:pt x="7273" y="110076"/>
                        </a:cubicBezTo>
                        <a:cubicBezTo>
                          <a:pt x="6398" y="110951"/>
                          <a:pt x="5272" y="111326"/>
                          <a:pt x="4272" y="111326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24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0" name="任意多边形: 形状 119">
                    <a:extLst>
                      <a:ext uri="{FF2B5EF4-FFF2-40B4-BE49-F238E27FC236}">
                        <a16:creationId xmlns:a16="http://schemas.microsoft.com/office/drawing/2014/main" id="{616B1FDB-B9F8-2D98-2951-29E8FB5F5E91}"/>
                      </a:ext>
                    </a:extLst>
                  </p:cNvPr>
                  <p:cNvSpPr/>
                  <p:nvPr/>
                </p:nvSpPr>
                <p:spPr>
                  <a:xfrm>
                    <a:off x="2825328" y="4118697"/>
                    <a:ext cx="21888" cy="71875"/>
                  </a:xfrm>
                  <a:custGeom>
                    <a:avLst/>
                    <a:gdLst>
                      <a:gd name="connsiteX0" fmla="*/ 4466 w 21888"/>
                      <a:gd name="connsiteY0" fmla="*/ 71876 h 71875"/>
                      <a:gd name="connsiteX1" fmla="*/ 1340 w 21888"/>
                      <a:gd name="connsiteY1" fmla="*/ 70625 h 71875"/>
                      <a:gd name="connsiteX2" fmla="*/ 1340 w 21888"/>
                      <a:gd name="connsiteY2" fmla="*/ 64497 h 71875"/>
                      <a:gd name="connsiteX3" fmla="*/ 1090 w 21888"/>
                      <a:gd name="connsiteY3" fmla="*/ 7218 h 71875"/>
                      <a:gd name="connsiteX4" fmla="*/ 1465 w 21888"/>
                      <a:gd name="connsiteY4" fmla="*/ 1090 h 71875"/>
                      <a:gd name="connsiteX5" fmla="*/ 7593 w 21888"/>
                      <a:gd name="connsiteY5" fmla="*/ 1465 h 71875"/>
                      <a:gd name="connsiteX6" fmla="*/ 7343 w 21888"/>
                      <a:gd name="connsiteY6" fmla="*/ 70625 h 71875"/>
                      <a:gd name="connsiteX7" fmla="*/ 4466 w 21888"/>
                      <a:gd name="connsiteY7" fmla="*/ 71876 h 718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1888" h="71875">
                        <a:moveTo>
                          <a:pt x="4466" y="71876"/>
                        </a:moveTo>
                        <a:cubicBezTo>
                          <a:pt x="3341" y="71876"/>
                          <a:pt x="2215" y="71500"/>
                          <a:pt x="1340" y="70625"/>
                        </a:cubicBezTo>
                        <a:cubicBezTo>
                          <a:pt x="-286" y="68874"/>
                          <a:pt x="-286" y="66248"/>
                          <a:pt x="1340" y="64497"/>
                        </a:cubicBezTo>
                        <a:cubicBezTo>
                          <a:pt x="27853" y="38234"/>
                          <a:pt x="2215" y="8468"/>
                          <a:pt x="1090" y="7218"/>
                        </a:cubicBezTo>
                        <a:cubicBezTo>
                          <a:pt x="-536" y="5467"/>
                          <a:pt x="-286" y="2715"/>
                          <a:pt x="1465" y="1090"/>
                        </a:cubicBezTo>
                        <a:cubicBezTo>
                          <a:pt x="3216" y="-536"/>
                          <a:pt x="5967" y="-286"/>
                          <a:pt x="7593" y="1465"/>
                        </a:cubicBezTo>
                        <a:cubicBezTo>
                          <a:pt x="7968" y="1840"/>
                          <a:pt x="39734" y="38484"/>
                          <a:pt x="7343" y="70625"/>
                        </a:cubicBezTo>
                        <a:cubicBezTo>
                          <a:pt x="6592" y="71500"/>
                          <a:pt x="5467" y="71876"/>
                          <a:pt x="4466" y="71876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24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121" name="图形 7">
                <a:extLst>
                  <a:ext uri="{FF2B5EF4-FFF2-40B4-BE49-F238E27FC236}">
                    <a16:creationId xmlns:a16="http://schemas.microsoft.com/office/drawing/2014/main" id="{99DA79CF-9639-0A53-0965-B0E66630B061}"/>
                  </a:ext>
                </a:extLst>
              </p:cNvPr>
              <p:cNvGrpSpPr/>
              <p:nvPr/>
            </p:nvGrpSpPr>
            <p:grpSpPr>
              <a:xfrm>
                <a:off x="3664847" y="3969585"/>
                <a:ext cx="376943" cy="376942"/>
                <a:chOff x="3664847" y="3969585"/>
                <a:chExt cx="376943" cy="376942"/>
              </a:xfrm>
              <a:solidFill>
                <a:srgbClr val="FFFFFF"/>
              </a:solidFill>
            </p:grpSpPr>
            <p:sp>
              <p:nvSpPr>
                <p:cNvPr id="122" name="任意多边形: 形状 121">
                  <a:extLst>
                    <a:ext uri="{FF2B5EF4-FFF2-40B4-BE49-F238E27FC236}">
                      <a16:creationId xmlns:a16="http://schemas.microsoft.com/office/drawing/2014/main" id="{4C421C91-DAEA-3313-62B3-0994BBC21C7D}"/>
                    </a:ext>
                  </a:extLst>
                </p:cNvPr>
                <p:cNvSpPr/>
                <p:nvPr/>
              </p:nvSpPr>
              <p:spPr>
                <a:xfrm>
                  <a:off x="3664847" y="3969585"/>
                  <a:ext cx="376943" cy="376942"/>
                </a:xfrm>
                <a:custGeom>
                  <a:avLst/>
                  <a:gdLst>
                    <a:gd name="connsiteX0" fmla="*/ 376943 w 376943"/>
                    <a:gd name="connsiteY0" fmla="*/ 188471 h 376942"/>
                    <a:gd name="connsiteX1" fmla="*/ 188471 w 376943"/>
                    <a:gd name="connsiteY1" fmla="*/ 376943 h 376942"/>
                    <a:gd name="connsiteX2" fmla="*/ 0 w 376943"/>
                    <a:gd name="connsiteY2" fmla="*/ 188471 h 376942"/>
                    <a:gd name="connsiteX3" fmla="*/ 188471 w 376943"/>
                    <a:gd name="connsiteY3" fmla="*/ 0 h 376942"/>
                    <a:gd name="connsiteX4" fmla="*/ 376943 w 376943"/>
                    <a:gd name="connsiteY4" fmla="*/ 188471 h 3769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76943" h="376942">
                      <a:moveTo>
                        <a:pt x="376943" y="188471"/>
                      </a:moveTo>
                      <a:cubicBezTo>
                        <a:pt x="376943" y="292561"/>
                        <a:pt x="292561" y="376943"/>
                        <a:pt x="188471" y="376943"/>
                      </a:cubicBezTo>
                      <a:cubicBezTo>
                        <a:pt x="84381" y="376943"/>
                        <a:pt x="0" y="292561"/>
                        <a:pt x="0" y="188471"/>
                      </a:cubicBezTo>
                      <a:cubicBezTo>
                        <a:pt x="0" y="84381"/>
                        <a:pt x="84381" y="0"/>
                        <a:pt x="188471" y="0"/>
                      </a:cubicBezTo>
                      <a:cubicBezTo>
                        <a:pt x="292561" y="0"/>
                        <a:pt x="376943" y="84381"/>
                        <a:pt x="376943" y="188471"/>
                      </a:cubicBezTo>
                      <a:close/>
                    </a:path>
                  </a:pathLst>
                </a:custGeom>
                <a:solidFill>
                  <a:srgbClr val="FFFFFF">
                    <a:alpha val="30000"/>
                  </a:srgbClr>
                </a:solidFill>
                <a:ln w="124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123" name="图形 7">
                  <a:extLst>
                    <a:ext uri="{FF2B5EF4-FFF2-40B4-BE49-F238E27FC236}">
                      <a16:creationId xmlns:a16="http://schemas.microsoft.com/office/drawing/2014/main" id="{5523F383-0D01-F97D-C523-30C595005A28}"/>
                    </a:ext>
                  </a:extLst>
                </p:cNvPr>
                <p:cNvGrpSpPr/>
                <p:nvPr/>
              </p:nvGrpSpPr>
              <p:grpSpPr>
                <a:xfrm>
                  <a:off x="3789786" y="4092898"/>
                  <a:ext cx="126814" cy="130316"/>
                  <a:chOff x="3789786" y="4092898"/>
                  <a:chExt cx="126814" cy="130316"/>
                </a:xfrm>
                <a:solidFill>
                  <a:srgbClr val="FFFFFF"/>
                </a:solidFill>
              </p:grpSpPr>
              <p:sp>
                <p:nvSpPr>
                  <p:cNvPr id="124" name="任意多边形: 形状 123">
                    <a:extLst>
                      <a:ext uri="{FF2B5EF4-FFF2-40B4-BE49-F238E27FC236}">
                        <a16:creationId xmlns:a16="http://schemas.microsoft.com/office/drawing/2014/main" id="{B1BE17FF-F442-F9CB-4EBF-60765B4643E1}"/>
                      </a:ext>
                    </a:extLst>
                  </p:cNvPr>
                  <p:cNvSpPr/>
                  <p:nvPr/>
                </p:nvSpPr>
                <p:spPr>
                  <a:xfrm>
                    <a:off x="3848692" y="4092898"/>
                    <a:ext cx="11505" cy="130316"/>
                  </a:xfrm>
                  <a:custGeom>
                    <a:avLst/>
                    <a:gdLst>
                      <a:gd name="connsiteX0" fmla="*/ 5753 w 11505"/>
                      <a:gd name="connsiteY0" fmla="*/ 130317 h 130316"/>
                      <a:gd name="connsiteX1" fmla="*/ 0 w 11505"/>
                      <a:gd name="connsiteY1" fmla="*/ 124564 h 130316"/>
                      <a:gd name="connsiteX2" fmla="*/ 0 w 11505"/>
                      <a:gd name="connsiteY2" fmla="*/ 5753 h 130316"/>
                      <a:gd name="connsiteX3" fmla="*/ 5753 w 11505"/>
                      <a:gd name="connsiteY3" fmla="*/ 0 h 130316"/>
                      <a:gd name="connsiteX4" fmla="*/ 11506 w 11505"/>
                      <a:gd name="connsiteY4" fmla="*/ 5753 h 130316"/>
                      <a:gd name="connsiteX5" fmla="*/ 11506 w 11505"/>
                      <a:gd name="connsiteY5" fmla="*/ 124564 h 130316"/>
                      <a:gd name="connsiteX6" fmla="*/ 5753 w 11505"/>
                      <a:gd name="connsiteY6" fmla="*/ 130317 h 1303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1505" h="130316">
                        <a:moveTo>
                          <a:pt x="5753" y="130317"/>
                        </a:moveTo>
                        <a:cubicBezTo>
                          <a:pt x="2626" y="130317"/>
                          <a:pt x="0" y="127690"/>
                          <a:pt x="0" y="124564"/>
                        </a:cubicBezTo>
                        <a:lnTo>
                          <a:pt x="0" y="5753"/>
                        </a:lnTo>
                        <a:cubicBezTo>
                          <a:pt x="0" y="2626"/>
                          <a:pt x="2626" y="0"/>
                          <a:pt x="5753" y="0"/>
                        </a:cubicBezTo>
                        <a:cubicBezTo>
                          <a:pt x="8879" y="0"/>
                          <a:pt x="11506" y="2626"/>
                          <a:pt x="11506" y="5753"/>
                        </a:cubicBezTo>
                        <a:lnTo>
                          <a:pt x="11506" y="124564"/>
                        </a:lnTo>
                        <a:cubicBezTo>
                          <a:pt x="11506" y="127815"/>
                          <a:pt x="8879" y="130317"/>
                          <a:pt x="5753" y="130317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24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5" name="任意多边形: 形状 124">
                    <a:extLst>
                      <a:ext uri="{FF2B5EF4-FFF2-40B4-BE49-F238E27FC236}">
                        <a16:creationId xmlns:a16="http://schemas.microsoft.com/office/drawing/2014/main" id="{8FB2068E-22EC-DC1F-AC05-B4E9BF1A3AF8}"/>
                      </a:ext>
                    </a:extLst>
                  </p:cNvPr>
                  <p:cNvSpPr/>
                  <p:nvPr/>
                </p:nvSpPr>
                <p:spPr>
                  <a:xfrm>
                    <a:off x="3789786" y="4152303"/>
                    <a:ext cx="126814" cy="11505"/>
                  </a:xfrm>
                  <a:custGeom>
                    <a:avLst/>
                    <a:gdLst>
                      <a:gd name="connsiteX0" fmla="*/ 121062 w 126814"/>
                      <a:gd name="connsiteY0" fmla="*/ 11506 h 11505"/>
                      <a:gd name="connsiteX1" fmla="*/ 5753 w 126814"/>
                      <a:gd name="connsiteY1" fmla="*/ 11506 h 11505"/>
                      <a:gd name="connsiteX2" fmla="*/ 0 w 126814"/>
                      <a:gd name="connsiteY2" fmla="*/ 5753 h 11505"/>
                      <a:gd name="connsiteX3" fmla="*/ 5753 w 126814"/>
                      <a:gd name="connsiteY3" fmla="*/ 0 h 11505"/>
                      <a:gd name="connsiteX4" fmla="*/ 121062 w 126814"/>
                      <a:gd name="connsiteY4" fmla="*/ 0 h 11505"/>
                      <a:gd name="connsiteX5" fmla="*/ 126815 w 126814"/>
                      <a:gd name="connsiteY5" fmla="*/ 5753 h 11505"/>
                      <a:gd name="connsiteX6" fmla="*/ 121062 w 126814"/>
                      <a:gd name="connsiteY6" fmla="*/ 11506 h 115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26814" h="11505">
                        <a:moveTo>
                          <a:pt x="121062" y="11506"/>
                        </a:moveTo>
                        <a:lnTo>
                          <a:pt x="5753" y="11506"/>
                        </a:lnTo>
                        <a:cubicBezTo>
                          <a:pt x="2626" y="11506"/>
                          <a:pt x="0" y="8880"/>
                          <a:pt x="0" y="5753"/>
                        </a:cubicBezTo>
                        <a:cubicBezTo>
                          <a:pt x="0" y="2626"/>
                          <a:pt x="2626" y="0"/>
                          <a:pt x="5753" y="0"/>
                        </a:cubicBezTo>
                        <a:lnTo>
                          <a:pt x="121062" y="0"/>
                        </a:lnTo>
                        <a:cubicBezTo>
                          <a:pt x="124189" y="0"/>
                          <a:pt x="126815" y="2626"/>
                          <a:pt x="126815" y="5753"/>
                        </a:cubicBezTo>
                        <a:cubicBezTo>
                          <a:pt x="126815" y="8880"/>
                          <a:pt x="124314" y="11506"/>
                          <a:pt x="121062" y="11506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24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sp>
          <p:nvSpPr>
            <p:cNvPr id="147" name="任意多边形2">
              <a:extLst>
                <a:ext uri="{FF2B5EF4-FFF2-40B4-BE49-F238E27FC236}">
                  <a16:creationId xmlns:a16="http://schemas.microsoft.com/office/drawing/2014/main" id="{18D5A0E3-3B54-747A-F51A-32496DECE5AA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2635218" y="2748557"/>
              <a:ext cx="1253566" cy="694868"/>
            </a:xfrm>
            <a:custGeom>
              <a:avLst/>
              <a:gdLst/>
              <a:ahLst/>
              <a:cxnLst/>
              <a:rect l="l" t="t" r="r" b="b"/>
              <a:pathLst>
                <a:path w="1253566" h="694868">
                  <a:moveTo>
                    <a:pt x="1027252" y="88011"/>
                  </a:moveTo>
                  <a:cubicBezTo>
                    <a:pt x="990371" y="88011"/>
                    <a:pt x="960336" y="100025"/>
                    <a:pt x="937145" y="124053"/>
                  </a:cubicBezTo>
                  <a:cubicBezTo>
                    <a:pt x="913955" y="148082"/>
                    <a:pt x="902360" y="179375"/>
                    <a:pt x="902360" y="217932"/>
                  </a:cubicBezTo>
                  <a:cubicBezTo>
                    <a:pt x="902360" y="257607"/>
                    <a:pt x="913676" y="289039"/>
                    <a:pt x="936307" y="312229"/>
                  </a:cubicBezTo>
                  <a:cubicBezTo>
                    <a:pt x="958939" y="335419"/>
                    <a:pt x="989254" y="347015"/>
                    <a:pt x="1027252" y="347015"/>
                  </a:cubicBezTo>
                  <a:cubicBezTo>
                    <a:pt x="1063015" y="347015"/>
                    <a:pt x="1092212" y="336397"/>
                    <a:pt x="1114844" y="315163"/>
                  </a:cubicBezTo>
                  <a:cubicBezTo>
                    <a:pt x="1137475" y="293929"/>
                    <a:pt x="1149909" y="265430"/>
                    <a:pt x="1152144" y="229667"/>
                  </a:cubicBezTo>
                  <a:lnTo>
                    <a:pt x="1152144" y="217932"/>
                  </a:lnTo>
                  <a:cubicBezTo>
                    <a:pt x="1152144" y="178816"/>
                    <a:pt x="1140549" y="147383"/>
                    <a:pt x="1117358" y="123634"/>
                  </a:cubicBezTo>
                  <a:cubicBezTo>
                    <a:pt x="1094168" y="99885"/>
                    <a:pt x="1064133" y="88011"/>
                    <a:pt x="1027252" y="88011"/>
                  </a:cubicBezTo>
                  <a:close/>
                  <a:moveTo>
                    <a:pt x="571043" y="10896"/>
                  </a:moveTo>
                  <a:lnTo>
                    <a:pt x="647319" y="10896"/>
                  </a:lnTo>
                  <a:lnTo>
                    <a:pt x="647319" y="694868"/>
                  </a:lnTo>
                  <a:lnTo>
                    <a:pt x="541706" y="694868"/>
                  </a:lnTo>
                  <a:lnTo>
                    <a:pt x="541706" y="134112"/>
                  </a:lnTo>
                  <a:lnTo>
                    <a:pt x="400050" y="215417"/>
                  </a:lnTo>
                  <a:lnTo>
                    <a:pt x="400888" y="109804"/>
                  </a:lnTo>
                  <a:close/>
                  <a:moveTo>
                    <a:pt x="170993" y="10896"/>
                  </a:moveTo>
                  <a:lnTo>
                    <a:pt x="247269" y="10896"/>
                  </a:lnTo>
                  <a:lnTo>
                    <a:pt x="247269" y="694868"/>
                  </a:lnTo>
                  <a:lnTo>
                    <a:pt x="141656" y="694868"/>
                  </a:lnTo>
                  <a:lnTo>
                    <a:pt x="141656" y="134112"/>
                  </a:lnTo>
                  <a:lnTo>
                    <a:pt x="0" y="215417"/>
                  </a:lnTo>
                  <a:lnTo>
                    <a:pt x="838" y="109804"/>
                  </a:lnTo>
                  <a:close/>
                  <a:moveTo>
                    <a:pt x="1027252" y="0"/>
                  </a:moveTo>
                  <a:cubicBezTo>
                    <a:pt x="1071397" y="0"/>
                    <a:pt x="1110653" y="9360"/>
                    <a:pt x="1145019" y="28079"/>
                  </a:cubicBezTo>
                  <a:cubicBezTo>
                    <a:pt x="1179385" y="46799"/>
                    <a:pt x="1206068" y="73482"/>
                    <a:pt x="1225067" y="108128"/>
                  </a:cubicBezTo>
                  <a:cubicBezTo>
                    <a:pt x="1244067" y="142773"/>
                    <a:pt x="1253566" y="183286"/>
                    <a:pt x="1253566" y="229667"/>
                  </a:cubicBezTo>
                  <a:cubicBezTo>
                    <a:pt x="1253566" y="275488"/>
                    <a:pt x="1245184" y="320472"/>
                    <a:pt x="1228420" y="364617"/>
                  </a:cubicBezTo>
                  <a:cubicBezTo>
                    <a:pt x="1211656" y="408762"/>
                    <a:pt x="1184275" y="459333"/>
                    <a:pt x="1146276" y="516331"/>
                  </a:cubicBezTo>
                  <a:lnTo>
                    <a:pt x="1024737" y="694868"/>
                  </a:lnTo>
                  <a:lnTo>
                    <a:pt x="906551" y="694868"/>
                  </a:lnTo>
                  <a:lnTo>
                    <a:pt x="1054074" y="490347"/>
                  </a:lnTo>
                  <a:cubicBezTo>
                    <a:pt x="1076985" y="459054"/>
                    <a:pt x="1094867" y="430276"/>
                    <a:pt x="1107719" y="404012"/>
                  </a:cubicBezTo>
                  <a:cubicBezTo>
                    <a:pt x="1078103" y="424129"/>
                    <a:pt x="1044854" y="434187"/>
                    <a:pt x="1007973" y="434187"/>
                  </a:cubicBezTo>
                  <a:cubicBezTo>
                    <a:pt x="967740" y="434187"/>
                    <a:pt x="931837" y="424967"/>
                    <a:pt x="900265" y="406527"/>
                  </a:cubicBezTo>
                  <a:cubicBezTo>
                    <a:pt x="868692" y="388086"/>
                    <a:pt x="844105" y="362521"/>
                    <a:pt x="826503" y="329831"/>
                  </a:cubicBezTo>
                  <a:cubicBezTo>
                    <a:pt x="808901" y="297142"/>
                    <a:pt x="800100" y="259842"/>
                    <a:pt x="800100" y="217932"/>
                  </a:cubicBezTo>
                  <a:cubicBezTo>
                    <a:pt x="800100" y="176022"/>
                    <a:pt x="809879" y="138582"/>
                    <a:pt x="829437" y="105613"/>
                  </a:cubicBezTo>
                  <a:cubicBezTo>
                    <a:pt x="848995" y="72644"/>
                    <a:pt x="875957" y="46799"/>
                    <a:pt x="910323" y="28079"/>
                  </a:cubicBezTo>
                  <a:cubicBezTo>
                    <a:pt x="944689" y="9360"/>
                    <a:pt x="983666" y="0"/>
                    <a:pt x="102725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6600" dirty="0">
                <a:solidFill>
                  <a:srgbClr val="FFFFFF"/>
                </a:solidFill>
                <a:latin typeface="+mj-lt"/>
              </a:endParaRPr>
            </a:p>
          </p:txBody>
        </p:sp>
        <p:sp>
          <p:nvSpPr>
            <p:cNvPr id="152" name="任意多边形">
              <a:extLst>
                <a:ext uri="{FF2B5EF4-FFF2-40B4-BE49-F238E27FC236}">
                  <a16:creationId xmlns:a16="http://schemas.microsoft.com/office/drawing/2014/main" id="{9B9630CC-C326-A334-4920-EE0AC1AE5B38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2911693" y="3612716"/>
              <a:ext cx="705803" cy="170297"/>
            </a:xfrm>
            <a:custGeom>
              <a:avLst/>
              <a:gdLst/>
              <a:ahLst/>
              <a:cxnLst/>
              <a:rect l="l" t="t" r="r" b="b"/>
              <a:pathLst>
                <a:path w="705803" h="170297">
                  <a:moveTo>
                    <a:pt x="212646" y="144056"/>
                  </a:moveTo>
                  <a:lnTo>
                    <a:pt x="212646" y="158896"/>
                  </a:lnTo>
                  <a:lnTo>
                    <a:pt x="311096" y="158896"/>
                  </a:lnTo>
                  <a:lnTo>
                    <a:pt x="311096" y="144056"/>
                  </a:lnTo>
                  <a:close/>
                  <a:moveTo>
                    <a:pt x="201064" y="135731"/>
                  </a:moveTo>
                  <a:lnTo>
                    <a:pt x="322679" y="135731"/>
                  </a:lnTo>
                  <a:lnTo>
                    <a:pt x="322679" y="167221"/>
                  </a:lnTo>
                  <a:lnTo>
                    <a:pt x="201064" y="167221"/>
                  </a:lnTo>
                  <a:close/>
                  <a:moveTo>
                    <a:pt x="202692" y="119262"/>
                  </a:moveTo>
                  <a:lnTo>
                    <a:pt x="320869" y="119262"/>
                  </a:lnTo>
                  <a:lnTo>
                    <a:pt x="320869" y="127225"/>
                  </a:lnTo>
                  <a:lnTo>
                    <a:pt x="202692" y="127225"/>
                  </a:lnTo>
                  <a:close/>
                  <a:moveTo>
                    <a:pt x="618392" y="111481"/>
                  </a:moveTo>
                  <a:lnTo>
                    <a:pt x="618392" y="153829"/>
                  </a:lnTo>
                  <a:lnTo>
                    <a:pt x="678476" y="153829"/>
                  </a:lnTo>
                  <a:lnTo>
                    <a:pt x="678476" y="111481"/>
                  </a:lnTo>
                  <a:close/>
                  <a:moveTo>
                    <a:pt x="202692" y="103156"/>
                  </a:moveTo>
                  <a:lnTo>
                    <a:pt x="320869" y="103156"/>
                  </a:lnTo>
                  <a:lnTo>
                    <a:pt x="320869" y="111119"/>
                  </a:lnTo>
                  <a:lnTo>
                    <a:pt x="202692" y="111119"/>
                  </a:lnTo>
                  <a:close/>
                  <a:moveTo>
                    <a:pt x="444837" y="79629"/>
                  </a:moveTo>
                  <a:lnTo>
                    <a:pt x="444837" y="112204"/>
                  </a:lnTo>
                  <a:lnTo>
                    <a:pt x="492252" y="112204"/>
                  </a:lnTo>
                  <a:lnTo>
                    <a:pt x="492252" y="79629"/>
                  </a:lnTo>
                  <a:close/>
                  <a:moveTo>
                    <a:pt x="387649" y="79629"/>
                  </a:moveTo>
                  <a:lnTo>
                    <a:pt x="387649" y="112204"/>
                  </a:lnTo>
                  <a:lnTo>
                    <a:pt x="433255" y="112204"/>
                  </a:lnTo>
                  <a:lnTo>
                    <a:pt x="433255" y="79629"/>
                  </a:lnTo>
                  <a:close/>
                  <a:moveTo>
                    <a:pt x="266396" y="74381"/>
                  </a:moveTo>
                  <a:cubicBezTo>
                    <a:pt x="266999" y="75346"/>
                    <a:pt x="267753" y="76492"/>
                    <a:pt x="268658" y="77819"/>
                  </a:cubicBezTo>
                  <a:cubicBezTo>
                    <a:pt x="269563" y="79146"/>
                    <a:pt x="270498" y="80654"/>
                    <a:pt x="271463" y="82344"/>
                  </a:cubicBezTo>
                  <a:lnTo>
                    <a:pt x="273997" y="86868"/>
                  </a:lnTo>
                  <a:lnTo>
                    <a:pt x="344034" y="86868"/>
                  </a:lnTo>
                  <a:lnTo>
                    <a:pt x="344034" y="94831"/>
                  </a:lnTo>
                  <a:lnTo>
                    <a:pt x="179347" y="94831"/>
                  </a:lnTo>
                  <a:lnTo>
                    <a:pt x="179347" y="86868"/>
                  </a:lnTo>
                  <a:lnTo>
                    <a:pt x="261147" y="86868"/>
                  </a:lnTo>
                  <a:lnTo>
                    <a:pt x="260604" y="85963"/>
                  </a:lnTo>
                  <a:lnTo>
                    <a:pt x="255718" y="77819"/>
                  </a:lnTo>
                  <a:close/>
                  <a:moveTo>
                    <a:pt x="541659" y="62436"/>
                  </a:moveTo>
                  <a:lnTo>
                    <a:pt x="575682" y="62436"/>
                  </a:lnTo>
                  <a:lnTo>
                    <a:pt x="575682" y="142427"/>
                  </a:lnTo>
                  <a:cubicBezTo>
                    <a:pt x="578215" y="140376"/>
                    <a:pt x="581322" y="137541"/>
                    <a:pt x="585002" y="133921"/>
                  </a:cubicBezTo>
                  <a:cubicBezTo>
                    <a:pt x="588682" y="130302"/>
                    <a:pt x="592452" y="126381"/>
                    <a:pt x="596313" y="122158"/>
                  </a:cubicBezTo>
                  <a:lnTo>
                    <a:pt x="601923" y="133560"/>
                  </a:lnTo>
                  <a:cubicBezTo>
                    <a:pt x="599631" y="135852"/>
                    <a:pt x="596946" y="138355"/>
                    <a:pt x="593870" y="141070"/>
                  </a:cubicBezTo>
                  <a:cubicBezTo>
                    <a:pt x="590793" y="143785"/>
                    <a:pt x="587596" y="146529"/>
                    <a:pt x="584278" y="149304"/>
                  </a:cubicBezTo>
                  <a:cubicBezTo>
                    <a:pt x="580960" y="152079"/>
                    <a:pt x="577642" y="154764"/>
                    <a:pt x="574325" y="157358"/>
                  </a:cubicBezTo>
                  <a:cubicBezTo>
                    <a:pt x="571007" y="159952"/>
                    <a:pt x="568021" y="162274"/>
                    <a:pt x="565366" y="164325"/>
                  </a:cubicBezTo>
                  <a:lnTo>
                    <a:pt x="558489" y="155638"/>
                  </a:lnTo>
                  <a:cubicBezTo>
                    <a:pt x="560782" y="153587"/>
                    <a:pt x="562229" y="151838"/>
                    <a:pt x="562833" y="150390"/>
                  </a:cubicBezTo>
                  <a:cubicBezTo>
                    <a:pt x="563436" y="148942"/>
                    <a:pt x="563738" y="147314"/>
                    <a:pt x="563738" y="145504"/>
                  </a:cubicBezTo>
                  <a:lnTo>
                    <a:pt x="563738" y="74200"/>
                  </a:lnTo>
                  <a:lnTo>
                    <a:pt x="541659" y="74200"/>
                  </a:lnTo>
                  <a:close/>
                  <a:moveTo>
                    <a:pt x="202511" y="53931"/>
                  </a:moveTo>
                  <a:lnTo>
                    <a:pt x="202511" y="64608"/>
                  </a:lnTo>
                  <a:lnTo>
                    <a:pt x="228391" y="64608"/>
                  </a:lnTo>
                  <a:lnTo>
                    <a:pt x="228391" y="53931"/>
                  </a:lnTo>
                  <a:close/>
                  <a:moveTo>
                    <a:pt x="194187" y="47415"/>
                  </a:moveTo>
                  <a:lnTo>
                    <a:pt x="236716" y="47415"/>
                  </a:lnTo>
                  <a:lnTo>
                    <a:pt x="236716" y="71123"/>
                  </a:lnTo>
                  <a:lnTo>
                    <a:pt x="194187" y="71123"/>
                  </a:lnTo>
                  <a:close/>
                  <a:moveTo>
                    <a:pt x="444837" y="38367"/>
                  </a:moveTo>
                  <a:lnTo>
                    <a:pt x="444837" y="69313"/>
                  </a:lnTo>
                  <a:lnTo>
                    <a:pt x="492252" y="69313"/>
                  </a:lnTo>
                  <a:lnTo>
                    <a:pt x="492252" y="38367"/>
                  </a:lnTo>
                  <a:close/>
                  <a:moveTo>
                    <a:pt x="387649" y="38367"/>
                  </a:moveTo>
                  <a:lnTo>
                    <a:pt x="387649" y="69313"/>
                  </a:lnTo>
                  <a:lnTo>
                    <a:pt x="433255" y="69313"/>
                  </a:lnTo>
                  <a:lnTo>
                    <a:pt x="433255" y="38367"/>
                  </a:lnTo>
                  <a:close/>
                  <a:moveTo>
                    <a:pt x="142066" y="27146"/>
                  </a:moveTo>
                  <a:lnTo>
                    <a:pt x="153286" y="33661"/>
                  </a:lnTo>
                  <a:cubicBezTo>
                    <a:pt x="148219" y="43434"/>
                    <a:pt x="142820" y="52634"/>
                    <a:pt x="137089" y="61260"/>
                  </a:cubicBezTo>
                  <a:cubicBezTo>
                    <a:pt x="131358" y="69886"/>
                    <a:pt x="124752" y="78724"/>
                    <a:pt x="117272" y="87773"/>
                  </a:cubicBezTo>
                  <a:lnTo>
                    <a:pt x="106595" y="79629"/>
                  </a:lnTo>
                  <a:cubicBezTo>
                    <a:pt x="113230" y="72028"/>
                    <a:pt x="119625" y="63733"/>
                    <a:pt x="125778" y="54745"/>
                  </a:cubicBezTo>
                  <a:cubicBezTo>
                    <a:pt x="131931" y="45756"/>
                    <a:pt x="137360" y="36557"/>
                    <a:pt x="142066" y="27146"/>
                  </a:cubicBezTo>
                  <a:close/>
                  <a:moveTo>
                    <a:pt x="19546" y="26965"/>
                  </a:moveTo>
                  <a:cubicBezTo>
                    <a:pt x="22200" y="29861"/>
                    <a:pt x="25096" y="33450"/>
                    <a:pt x="28232" y="37733"/>
                  </a:cubicBezTo>
                  <a:cubicBezTo>
                    <a:pt x="31369" y="42016"/>
                    <a:pt x="34868" y="46933"/>
                    <a:pt x="38729" y="52483"/>
                  </a:cubicBezTo>
                  <a:cubicBezTo>
                    <a:pt x="42590" y="58033"/>
                    <a:pt x="45938" y="63070"/>
                    <a:pt x="48773" y="67594"/>
                  </a:cubicBezTo>
                  <a:cubicBezTo>
                    <a:pt x="51608" y="72118"/>
                    <a:pt x="53991" y="76130"/>
                    <a:pt x="55922" y="79629"/>
                  </a:cubicBezTo>
                  <a:lnTo>
                    <a:pt x="45244" y="87411"/>
                  </a:lnTo>
                  <a:cubicBezTo>
                    <a:pt x="43434" y="83791"/>
                    <a:pt x="41112" y="79719"/>
                    <a:pt x="38277" y="75195"/>
                  </a:cubicBezTo>
                  <a:cubicBezTo>
                    <a:pt x="35441" y="70671"/>
                    <a:pt x="32093" y="65634"/>
                    <a:pt x="28232" y="60084"/>
                  </a:cubicBezTo>
                  <a:cubicBezTo>
                    <a:pt x="24372" y="54534"/>
                    <a:pt x="20873" y="49617"/>
                    <a:pt x="17736" y="45334"/>
                  </a:cubicBezTo>
                  <a:cubicBezTo>
                    <a:pt x="14599" y="41051"/>
                    <a:pt x="11764" y="37401"/>
                    <a:pt x="9230" y="34385"/>
                  </a:cubicBezTo>
                  <a:close/>
                  <a:moveTo>
                    <a:pt x="289198" y="25879"/>
                  </a:moveTo>
                  <a:lnTo>
                    <a:pt x="287570" y="28594"/>
                  </a:lnTo>
                  <a:cubicBezTo>
                    <a:pt x="291792" y="38246"/>
                    <a:pt x="297403" y="45726"/>
                    <a:pt x="304400" y="51035"/>
                  </a:cubicBezTo>
                  <a:cubicBezTo>
                    <a:pt x="304642" y="50914"/>
                    <a:pt x="305004" y="50613"/>
                    <a:pt x="305486" y="50130"/>
                  </a:cubicBezTo>
                  <a:cubicBezTo>
                    <a:pt x="311881" y="44459"/>
                    <a:pt x="317008" y="36376"/>
                    <a:pt x="320869" y="25879"/>
                  </a:cubicBezTo>
                  <a:close/>
                  <a:moveTo>
                    <a:pt x="199073" y="24794"/>
                  </a:moveTo>
                  <a:lnTo>
                    <a:pt x="207760" y="28051"/>
                  </a:lnTo>
                  <a:lnTo>
                    <a:pt x="205588" y="31852"/>
                  </a:lnTo>
                  <a:lnTo>
                    <a:pt x="266034" y="31852"/>
                  </a:lnTo>
                  <a:cubicBezTo>
                    <a:pt x="265913" y="38849"/>
                    <a:pt x="265732" y="44882"/>
                    <a:pt x="265491" y="49949"/>
                  </a:cubicBezTo>
                  <a:cubicBezTo>
                    <a:pt x="265249" y="55016"/>
                    <a:pt x="264887" y="59480"/>
                    <a:pt x="264405" y="63341"/>
                  </a:cubicBezTo>
                  <a:cubicBezTo>
                    <a:pt x="264164" y="65875"/>
                    <a:pt x="263832" y="67986"/>
                    <a:pt x="263409" y="69675"/>
                  </a:cubicBezTo>
                  <a:cubicBezTo>
                    <a:pt x="262987" y="71364"/>
                    <a:pt x="262414" y="72692"/>
                    <a:pt x="261690" y="73657"/>
                  </a:cubicBezTo>
                  <a:cubicBezTo>
                    <a:pt x="260966" y="74622"/>
                    <a:pt x="260031" y="75346"/>
                    <a:pt x="258885" y="75828"/>
                  </a:cubicBezTo>
                  <a:cubicBezTo>
                    <a:pt x="257739" y="76311"/>
                    <a:pt x="256321" y="76733"/>
                    <a:pt x="254632" y="77095"/>
                  </a:cubicBezTo>
                  <a:cubicBezTo>
                    <a:pt x="252943" y="77457"/>
                    <a:pt x="250681" y="77699"/>
                    <a:pt x="247846" y="77819"/>
                  </a:cubicBezTo>
                  <a:cubicBezTo>
                    <a:pt x="245010" y="77940"/>
                    <a:pt x="242266" y="78000"/>
                    <a:pt x="239611" y="78000"/>
                  </a:cubicBezTo>
                  <a:lnTo>
                    <a:pt x="238163" y="68589"/>
                  </a:lnTo>
                  <a:cubicBezTo>
                    <a:pt x="240576" y="68831"/>
                    <a:pt x="242627" y="69012"/>
                    <a:pt x="244317" y="69132"/>
                  </a:cubicBezTo>
                  <a:cubicBezTo>
                    <a:pt x="246006" y="69253"/>
                    <a:pt x="247815" y="69253"/>
                    <a:pt x="249746" y="69132"/>
                  </a:cubicBezTo>
                  <a:cubicBezTo>
                    <a:pt x="251797" y="69012"/>
                    <a:pt x="253154" y="68650"/>
                    <a:pt x="253818" y="68047"/>
                  </a:cubicBezTo>
                  <a:cubicBezTo>
                    <a:pt x="254481" y="67443"/>
                    <a:pt x="254994" y="65694"/>
                    <a:pt x="255356" y="62798"/>
                  </a:cubicBezTo>
                  <a:cubicBezTo>
                    <a:pt x="255839" y="59541"/>
                    <a:pt x="256170" y="55831"/>
                    <a:pt x="256351" y="51668"/>
                  </a:cubicBezTo>
                  <a:cubicBezTo>
                    <a:pt x="256532" y="47506"/>
                    <a:pt x="256623" y="43313"/>
                    <a:pt x="256623" y="39091"/>
                  </a:cubicBezTo>
                  <a:lnTo>
                    <a:pt x="200702" y="39091"/>
                  </a:lnTo>
                  <a:cubicBezTo>
                    <a:pt x="198047" y="42589"/>
                    <a:pt x="195272" y="45847"/>
                    <a:pt x="192377" y="48863"/>
                  </a:cubicBezTo>
                  <a:cubicBezTo>
                    <a:pt x="189481" y="51879"/>
                    <a:pt x="186525" y="54594"/>
                    <a:pt x="183509" y="57007"/>
                  </a:cubicBezTo>
                  <a:lnTo>
                    <a:pt x="176813" y="50492"/>
                  </a:lnTo>
                  <a:cubicBezTo>
                    <a:pt x="181277" y="47234"/>
                    <a:pt x="185500" y="43313"/>
                    <a:pt x="189481" y="38729"/>
                  </a:cubicBezTo>
                  <a:cubicBezTo>
                    <a:pt x="193463" y="34144"/>
                    <a:pt x="196660" y="29499"/>
                    <a:pt x="199073" y="24794"/>
                  </a:cubicBezTo>
                  <a:close/>
                  <a:moveTo>
                    <a:pt x="692954" y="9049"/>
                  </a:moveTo>
                  <a:lnTo>
                    <a:pt x="697297" y="20269"/>
                  </a:lnTo>
                  <a:cubicBezTo>
                    <a:pt x="691385" y="21355"/>
                    <a:pt x="684870" y="22320"/>
                    <a:pt x="677752" y="23165"/>
                  </a:cubicBezTo>
                  <a:cubicBezTo>
                    <a:pt x="670633" y="24009"/>
                    <a:pt x="662912" y="24914"/>
                    <a:pt x="654587" y="25879"/>
                  </a:cubicBezTo>
                  <a:lnTo>
                    <a:pt x="654587" y="57188"/>
                  </a:lnTo>
                  <a:lnTo>
                    <a:pt x="705803" y="57188"/>
                  </a:lnTo>
                  <a:lnTo>
                    <a:pt x="705803" y="69132"/>
                  </a:lnTo>
                  <a:lnTo>
                    <a:pt x="654587" y="69132"/>
                  </a:lnTo>
                  <a:lnTo>
                    <a:pt x="654587" y="99174"/>
                  </a:lnTo>
                  <a:lnTo>
                    <a:pt x="690601" y="99174"/>
                  </a:lnTo>
                  <a:lnTo>
                    <a:pt x="690601" y="165954"/>
                  </a:lnTo>
                  <a:lnTo>
                    <a:pt x="606448" y="165954"/>
                  </a:lnTo>
                  <a:lnTo>
                    <a:pt x="606448" y="99174"/>
                  </a:lnTo>
                  <a:lnTo>
                    <a:pt x="642281" y="99174"/>
                  </a:lnTo>
                  <a:lnTo>
                    <a:pt x="642281" y="69132"/>
                  </a:lnTo>
                  <a:lnTo>
                    <a:pt x="591789" y="69132"/>
                  </a:lnTo>
                  <a:lnTo>
                    <a:pt x="591789" y="57188"/>
                  </a:lnTo>
                  <a:lnTo>
                    <a:pt x="642281" y="57188"/>
                  </a:lnTo>
                  <a:lnTo>
                    <a:pt x="642281" y="26965"/>
                  </a:lnTo>
                  <a:cubicBezTo>
                    <a:pt x="624666" y="28413"/>
                    <a:pt x="610851" y="29137"/>
                    <a:pt x="600837" y="29137"/>
                  </a:cubicBezTo>
                  <a:lnTo>
                    <a:pt x="598123" y="17736"/>
                  </a:lnTo>
                  <a:cubicBezTo>
                    <a:pt x="604276" y="17615"/>
                    <a:pt x="611424" y="17343"/>
                    <a:pt x="619568" y="16921"/>
                  </a:cubicBezTo>
                  <a:cubicBezTo>
                    <a:pt x="627712" y="16499"/>
                    <a:pt x="636851" y="15805"/>
                    <a:pt x="646986" y="14840"/>
                  </a:cubicBezTo>
                  <a:cubicBezTo>
                    <a:pt x="657362" y="13875"/>
                    <a:pt x="666290" y="12940"/>
                    <a:pt x="673770" y="12035"/>
                  </a:cubicBezTo>
                  <a:cubicBezTo>
                    <a:pt x="681251" y="11130"/>
                    <a:pt x="687645" y="10135"/>
                    <a:pt x="692954" y="9049"/>
                  </a:cubicBezTo>
                  <a:close/>
                  <a:moveTo>
                    <a:pt x="560299" y="5067"/>
                  </a:moveTo>
                  <a:cubicBezTo>
                    <a:pt x="563798" y="8687"/>
                    <a:pt x="568383" y="13995"/>
                    <a:pt x="574053" y="20993"/>
                  </a:cubicBezTo>
                  <a:cubicBezTo>
                    <a:pt x="576828" y="24492"/>
                    <a:pt x="579271" y="27629"/>
                    <a:pt x="581383" y="30404"/>
                  </a:cubicBezTo>
                  <a:cubicBezTo>
                    <a:pt x="583494" y="33179"/>
                    <a:pt x="585274" y="35652"/>
                    <a:pt x="586721" y="37824"/>
                  </a:cubicBezTo>
                  <a:lnTo>
                    <a:pt x="576768" y="45063"/>
                  </a:lnTo>
                  <a:cubicBezTo>
                    <a:pt x="574113" y="40840"/>
                    <a:pt x="570011" y="35290"/>
                    <a:pt x="564461" y="28413"/>
                  </a:cubicBezTo>
                  <a:cubicBezTo>
                    <a:pt x="561807" y="25035"/>
                    <a:pt x="559364" y="22049"/>
                    <a:pt x="557132" y="19455"/>
                  </a:cubicBezTo>
                  <a:cubicBezTo>
                    <a:pt x="554900" y="16861"/>
                    <a:pt x="552939" y="14659"/>
                    <a:pt x="551250" y="12849"/>
                  </a:cubicBezTo>
                  <a:close/>
                  <a:moveTo>
                    <a:pt x="433255" y="2172"/>
                  </a:moveTo>
                  <a:lnTo>
                    <a:pt x="444837" y="2172"/>
                  </a:lnTo>
                  <a:lnTo>
                    <a:pt x="444837" y="27508"/>
                  </a:lnTo>
                  <a:lnTo>
                    <a:pt x="503835" y="27508"/>
                  </a:lnTo>
                  <a:lnTo>
                    <a:pt x="503835" y="123063"/>
                  </a:lnTo>
                  <a:lnTo>
                    <a:pt x="444837" y="123063"/>
                  </a:lnTo>
                  <a:lnTo>
                    <a:pt x="444837" y="140798"/>
                  </a:lnTo>
                  <a:cubicBezTo>
                    <a:pt x="444837" y="142970"/>
                    <a:pt x="444927" y="144810"/>
                    <a:pt x="445108" y="146318"/>
                  </a:cubicBezTo>
                  <a:cubicBezTo>
                    <a:pt x="445289" y="147826"/>
                    <a:pt x="445772" y="149033"/>
                    <a:pt x="446556" y="149938"/>
                  </a:cubicBezTo>
                  <a:cubicBezTo>
                    <a:pt x="447340" y="150843"/>
                    <a:pt x="448607" y="151536"/>
                    <a:pt x="450357" y="152019"/>
                  </a:cubicBezTo>
                  <a:cubicBezTo>
                    <a:pt x="452106" y="152502"/>
                    <a:pt x="454610" y="152803"/>
                    <a:pt x="457867" y="152924"/>
                  </a:cubicBezTo>
                  <a:cubicBezTo>
                    <a:pt x="460159" y="153044"/>
                    <a:pt x="463055" y="153135"/>
                    <a:pt x="466554" y="153195"/>
                  </a:cubicBezTo>
                  <a:cubicBezTo>
                    <a:pt x="470053" y="153256"/>
                    <a:pt x="473672" y="153286"/>
                    <a:pt x="477412" y="153286"/>
                  </a:cubicBezTo>
                  <a:cubicBezTo>
                    <a:pt x="481153" y="153286"/>
                    <a:pt x="484742" y="153256"/>
                    <a:pt x="488180" y="153195"/>
                  </a:cubicBezTo>
                  <a:cubicBezTo>
                    <a:pt x="491619" y="153135"/>
                    <a:pt x="494545" y="153044"/>
                    <a:pt x="496958" y="152924"/>
                  </a:cubicBezTo>
                  <a:cubicBezTo>
                    <a:pt x="499853" y="152803"/>
                    <a:pt x="502116" y="152532"/>
                    <a:pt x="503744" y="152109"/>
                  </a:cubicBezTo>
                  <a:cubicBezTo>
                    <a:pt x="505373" y="151687"/>
                    <a:pt x="506670" y="151024"/>
                    <a:pt x="507635" y="150119"/>
                  </a:cubicBezTo>
                  <a:cubicBezTo>
                    <a:pt x="508600" y="149214"/>
                    <a:pt x="509264" y="147947"/>
                    <a:pt x="509626" y="146318"/>
                  </a:cubicBezTo>
                  <a:cubicBezTo>
                    <a:pt x="509988" y="144689"/>
                    <a:pt x="510350" y="142488"/>
                    <a:pt x="510712" y="139713"/>
                  </a:cubicBezTo>
                  <a:cubicBezTo>
                    <a:pt x="511074" y="136817"/>
                    <a:pt x="511345" y="133952"/>
                    <a:pt x="511526" y="131116"/>
                  </a:cubicBezTo>
                  <a:cubicBezTo>
                    <a:pt x="511707" y="128281"/>
                    <a:pt x="511918" y="125174"/>
                    <a:pt x="512160" y="121796"/>
                  </a:cubicBezTo>
                  <a:lnTo>
                    <a:pt x="524104" y="125416"/>
                  </a:lnTo>
                  <a:cubicBezTo>
                    <a:pt x="523863" y="128432"/>
                    <a:pt x="523591" y="131569"/>
                    <a:pt x="523290" y="134826"/>
                  </a:cubicBezTo>
                  <a:cubicBezTo>
                    <a:pt x="522988" y="138084"/>
                    <a:pt x="522656" y="140919"/>
                    <a:pt x="522294" y="143332"/>
                  </a:cubicBezTo>
                  <a:cubicBezTo>
                    <a:pt x="521812" y="146831"/>
                    <a:pt x="521269" y="149817"/>
                    <a:pt x="520665" y="152290"/>
                  </a:cubicBezTo>
                  <a:cubicBezTo>
                    <a:pt x="520062" y="154764"/>
                    <a:pt x="518916" y="156845"/>
                    <a:pt x="517227" y="158534"/>
                  </a:cubicBezTo>
                  <a:cubicBezTo>
                    <a:pt x="515538" y="160223"/>
                    <a:pt x="513095" y="161520"/>
                    <a:pt x="509897" y="162425"/>
                  </a:cubicBezTo>
                  <a:cubicBezTo>
                    <a:pt x="506700" y="163330"/>
                    <a:pt x="502387" y="163903"/>
                    <a:pt x="496958" y="164144"/>
                  </a:cubicBezTo>
                  <a:cubicBezTo>
                    <a:pt x="490925" y="164506"/>
                    <a:pt x="484320" y="164717"/>
                    <a:pt x="477141" y="164778"/>
                  </a:cubicBezTo>
                  <a:cubicBezTo>
                    <a:pt x="469962" y="164838"/>
                    <a:pt x="463357" y="164687"/>
                    <a:pt x="457324" y="164325"/>
                  </a:cubicBezTo>
                  <a:cubicBezTo>
                    <a:pt x="452257" y="164084"/>
                    <a:pt x="448125" y="163662"/>
                    <a:pt x="444927" y="163058"/>
                  </a:cubicBezTo>
                  <a:cubicBezTo>
                    <a:pt x="441730" y="162455"/>
                    <a:pt x="439287" y="161430"/>
                    <a:pt x="437598" y="159982"/>
                  </a:cubicBezTo>
                  <a:cubicBezTo>
                    <a:pt x="435909" y="158534"/>
                    <a:pt x="434763" y="156543"/>
                    <a:pt x="434159" y="154010"/>
                  </a:cubicBezTo>
                  <a:cubicBezTo>
                    <a:pt x="433556" y="151476"/>
                    <a:pt x="433255" y="148218"/>
                    <a:pt x="433255" y="144237"/>
                  </a:cubicBezTo>
                  <a:lnTo>
                    <a:pt x="433255" y="123063"/>
                  </a:lnTo>
                  <a:lnTo>
                    <a:pt x="376066" y="123063"/>
                  </a:lnTo>
                  <a:lnTo>
                    <a:pt x="376066" y="27508"/>
                  </a:lnTo>
                  <a:lnTo>
                    <a:pt x="433255" y="27508"/>
                  </a:lnTo>
                  <a:close/>
                  <a:moveTo>
                    <a:pt x="75286" y="1991"/>
                  </a:moveTo>
                  <a:lnTo>
                    <a:pt x="87773" y="1991"/>
                  </a:lnTo>
                  <a:lnTo>
                    <a:pt x="87773" y="48863"/>
                  </a:lnTo>
                  <a:cubicBezTo>
                    <a:pt x="87773" y="52845"/>
                    <a:pt x="87592" y="56705"/>
                    <a:pt x="87230" y="60446"/>
                  </a:cubicBezTo>
                  <a:cubicBezTo>
                    <a:pt x="88919" y="79870"/>
                    <a:pt x="95827" y="97757"/>
                    <a:pt x="107952" y="114105"/>
                  </a:cubicBezTo>
                  <a:cubicBezTo>
                    <a:pt x="120077" y="130453"/>
                    <a:pt x="138024" y="144840"/>
                    <a:pt x="161792" y="157267"/>
                  </a:cubicBezTo>
                  <a:lnTo>
                    <a:pt x="154915" y="169755"/>
                  </a:lnTo>
                  <a:cubicBezTo>
                    <a:pt x="129096" y="155156"/>
                    <a:pt x="109792" y="138747"/>
                    <a:pt x="97003" y="120529"/>
                  </a:cubicBezTo>
                  <a:cubicBezTo>
                    <a:pt x="93625" y="115703"/>
                    <a:pt x="90639" y="110666"/>
                    <a:pt x="88045" y="105418"/>
                  </a:cubicBezTo>
                  <a:cubicBezTo>
                    <a:pt x="85451" y="100170"/>
                    <a:pt x="83309" y="94650"/>
                    <a:pt x="81620" y="88859"/>
                  </a:cubicBezTo>
                  <a:cubicBezTo>
                    <a:pt x="80052" y="93685"/>
                    <a:pt x="78212" y="98330"/>
                    <a:pt x="76100" y="102794"/>
                  </a:cubicBezTo>
                  <a:cubicBezTo>
                    <a:pt x="73989" y="107258"/>
                    <a:pt x="71606" y="111601"/>
                    <a:pt x="68952" y="115824"/>
                  </a:cubicBezTo>
                  <a:cubicBezTo>
                    <a:pt x="57007" y="135007"/>
                    <a:pt x="36678" y="153165"/>
                    <a:pt x="7963" y="170297"/>
                  </a:cubicBezTo>
                  <a:lnTo>
                    <a:pt x="0" y="159258"/>
                  </a:lnTo>
                  <a:cubicBezTo>
                    <a:pt x="13996" y="151536"/>
                    <a:pt x="25759" y="143453"/>
                    <a:pt x="35290" y="135007"/>
                  </a:cubicBezTo>
                  <a:cubicBezTo>
                    <a:pt x="44822" y="126562"/>
                    <a:pt x="52362" y="118056"/>
                    <a:pt x="57912" y="109490"/>
                  </a:cubicBezTo>
                  <a:cubicBezTo>
                    <a:pt x="63462" y="100803"/>
                    <a:pt x="67745" y="91302"/>
                    <a:pt x="70762" y="80986"/>
                  </a:cubicBezTo>
                  <a:cubicBezTo>
                    <a:pt x="73778" y="70671"/>
                    <a:pt x="75286" y="59299"/>
                    <a:pt x="75286" y="46872"/>
                  </a:cubicBezTo>
                  <a:close/>
                  <a:moveTo>
                    <a:pt x="208122" y="905"/>
                  </a:moveTo>
                  <a:lnTo>
                    <a:pt x="218075" y="905"/>
                  </a:lnTo>
                  <a:lnTo>
                    <a:pt x="218075" y="12487"/>
                  </a:lnTo>
                  <a:lnTo>
                    <a:pt x="240516" y="12487"/>
                  </a:lnTo>
                  <a:lnTo>
                    <a:pt x="240516" y="905"/>
                  </a:lnTo>
                  <a:lnTo>
                    <a:pt x="250651" y="905"/>
                  </a:lnTo>
                  <a:lnTo>
                    <a:pt x="250651" y="12487"/>
                  </a:lnTo>
                  <a:lnTo>
                    <a:pt x="274901" y="12487"/>
                  </a:lnTo>
                  <a:lnTo>
                    <a:pt x="274901" y="20450"/>
                  </a:lnTo>
                  <a:lnTo>
                    <a:pt x="250651" y="20450"/>
                  </a:lnTo>
                  <a:lnTo>
                    <a:pt x="250651" y="28051"/>
                  </a:lnTo>
                  <a:lnTo>
                    <a:pt x="240516" y="28051"/>
                  </a:lnTo>
                  <a:lnTo>
                    <a:pt x="240516" y="20450"/>
                  </a:lnTo>
                  <a:lnTo>
                    <a:pt x="218075" y="20450"/>
                  </a:lnTo>
                  <a:lnTo>
                    <a:pt x="218075" y="27146"/>
                  </a:lnTo>
                  <a:lnTo>
                    <a:pt x="208122" y="27146"/>
                  </a:lnTo>
                  <a:lnTo>
                    <a:pt x="208122" y="20450"/>
                  </a:lnTo>
                  <a:lnTo>
                    <a:pt x="182604" y="20450"/>
                  </a:lnTo>
                  <a:lnTo>
                    <a:pt x="182604" y="12487"/>
                  </a:lnTo>
                  <a:lnTo>
                    <a:pt x="208122" y="12487"/>
                  </a:lnTo>
                  <a:close/>
                  <a:moveTo>
                    <a:pt x="291732" y="0"/>
                  </a:moveTo>
                  <a:lnTo>
                    <a:pt x="301324" y="3077"/>
                  </a:lnTo>
                  <a:cubicBezTo>
                    <a:pt x="299031" y="8264"/>
                    <a:pt x="296679" y="13090"/>
                    <a:pt x="294266" y="17555"/>
                  </a:cubicBezTo>
                  <a:lnTo>
                    <a:pt x="342586" y="17555"/>
                  </a:lnTo>
                  <a:lnTo>
                    <a:pt x="342586" y="25879"/>
                  </a:lnTo>
                  <a:lnTo>
                    <a:pt x="331728" y="25879"/>
                  </a:lnTo>
                  <a:cubicBezTo>
                    <a:pt x="327263" y="38186"/>
                    <a:pt x="321231" y="48079"/>
                    <a:pt x="313630" y="55559"/>
                  </a:cubicBezTo>
                  <a:lnTo>
                    <a:pt x="312906" y="56283"/>
                  </a:lnTo>
                  <a:cubicBezTo>
                    <a:pt x="320990" y="60747"/>
                    <a:pt x="331245" y="64789"/>
                    <a:pt x="343672" y="68409"/>
                  </a:cubicBezTo>
                  <a:lnTo>
                    <a:pt x="339509" y="77638"/>
                  </a:lnTo>
                  <a:cubicBezTo>
                    <a:pt x="325273" y="73295"/>
                    <a:pt x="313751" y="68288"/>
                    <a:pt x="304943" y="62617"/>
                  </a:cubicBezTo>
                  <a:cubicBezTo>
                    <a:pt x="297101" y="67805"/>
                    <a:pt x="286423" y="72511"/>
                    <a:pt x="272911" y="76733"/>
                  </a:cubicBezTo>
                  <a:lnTo>
                    <a:pt x="268205" y="67504"/>
                  </a:lnTo>
                  <a:cubicBezTo>
                    <a:pt x="274117" y="65815"/>
                    <a:pt x="279426" y="64065"/>
                    <a:pt x="284131" y="62255"/>
                  </a:cubicBezTo>
                  <a:cubicBezTo>
                    <a:pt x="288836" y="60446"/>
                    <a:pt x="292999" y="58515"/>
                    <a:pt x="296618" y="56464"/>
                  </a:cubicBezTo>
                  <a:cubicBezTo>
                    <a:pt x="290345" y="50914"/>
                    <a:pt x="285338" y="44399"/>
                    <a:pt x="281597" y="36919"/>
                  </a:cubicBezTo>
                  <a:cubicBezTo>
                    <a:pt x="280391" y="38367"/>
                    <a:pt x="279124" y="39814"/>
                    <a:pt x="277797" y="41262"/>
                  </a:cubicBezTo>
                  <a:cubicBezTo>
                    <a:pt x="276470" y="42710"/>
                    <a:pt x="275143" y="44158"/>
                    <a:pt x="273816" y="45606"/>
                  </a:cubicBezTo>
                  <a:lnTo>
                    <a:pt x="266396" y="39633"/>
                  </a:lnTo>
                  <a:cubicBezTo>
                    <a:pt x="271583" y="34084"/>
                    <a:pt x="276349" y="27900"/>
                    <a:pt x="280693" y="21084"/>
                  </a:cubicBezTo>
                  <a:cubicBezTo>
                    <a:pt x="285036" y="14267"/>
                    <a:pt x="288716" y="7239"/>
                    <a:pt x="29173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400" dirty="0">
                <a:solidFill>
                  <a:srgbClr val="FFFFFF"/>
                </a:solidFill>
              </a:endParaRPr>
            </a:p>
          </p:txBody>
        </p:sp>
      </p:grpSp>
      <p:sp>
        <p:nvSpPr>
          <p:cNvPr id="154" name="文本框 153">
            <a:extLst>
              <a:ext uri="{FF2B5EF4-FFF2-40B4-BE49-F238E27FC236}">
                <a16:creationId xmlns:a16="http://schemas.microsoft.com/office/drawing/2014/main" id="{F27E6168-7376-EFA5-B741-9765964BA92A}"/>
              </a:ext>
            </a:extLst>
          </p:cNvPr>
          <p:cNvSpPr txBox="1"/>
          <p:nvPr/>
        </p:nvSpPr>
        <p:spPr>
          <a:xfrm>
            <a:off x="1883919" y="1611195"/>
            <a:ext cx="1538883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牢记火警电话</a:t>
            </a:r>
          </a:p>
        </p:txBody>
      </p:sp>
      <p:grpSp>
        <p:nvGrpSpPr>
          <p:cNvPr id="172" name="组合 171">
            <a:extLst>
              <a:ext uri="{FF2B5EF4-FFF2-40B4-BE49-F238E27FC236}">
                <a16:creationId xmlns:a16="http://schemas.microsoft.com/office/drawing/2014/main" id="{3E8228F6-E8A2-4E15-7233-F40959F2993E}"/>
              </a:ext>
            </a:extLst>
          </p:cNvPr>
          <p:cNvGrpSpPr/>
          <p:nvPr/>
        </p:nvGrpSpPr>
        <p:grpSpPr>
          <a:xfrm>
            <a:off x="4895301" y="2367916"/>
            <a:ext cx="5821453" cy="3067148"/>
            <a:chOff x="5541894" y="2817624"/>
            <a:chExt cx="5560360" cy="2929586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850D9CA9-96ED-1A02-B1E6-4785DDD9FE06}"/>
                </a:ext>
              </a:extLst>
            </p:cNvPr>
            <p:cNvSpPr/>
            <p:nvPr/>
          </p:nvSpPr>
          <p:spPr>
            <a:xfrm>
              <a:off x="5541894" y="5245517"/>
              <a:ext cx="5560360" cy="501693"/>
            </a:xfrm>
            <a:custGeom>
              <a:avLst/>
              <a:gdLst>
                <a:gd name="connsiteX0" fmla="*/ 170854 w 5560360"/>
                <a:gd name="connsiteY0" fmla="*/ 167231 h 501693"/>
                <a:gd name="connsiteX1" fmla="*/ 394891 w 5560360"/>
                <a:gd name="connsiteY1" fmla="*/ 167231 h 501693"/>
                <a:gd name="connsiteX2" fmla="*/ 483289 w 5560360"/>
                <a:gd name="connsiteY2" fmla="*/ 250847 h 501693"/>
                <a:gd name="connsiteX3" fmla="*/ 394891 w 5560360"/>
                <a:gd name="connsiteY3" fmla="*/ 334462 h 501693"/>
                <a:gd name="connsiteX4" fmla="*/ 88398 w 5560360"/>
                <a:gd name="connsiteY4" fmla="*/ 334462 h 501693"/>
                <a:gd name="connsiteX5" fmla="*/ 0 w 5560360"/>
                <a:gd name="connsiteY5" fmla="*/ 418078 h 501693"/>
                <a:gd name="connsiteX6" fmla="*/ 0 w 5560360"/>
                <a:gd name="connsiteY6" fmla="*/ 418078 h 501693"/>
                <a:gd name="connsiteX7" fmla="*/ 88398 w 5560360"/>
                <a:gd name="connsiteY7" fmla="*/ 501693 h 501693"/>
                <a:gd name="connsiteX8" fmla="*/ 5471963 w 5560360"/>
                <a:gd name="connsiteY8" fmla="*/ 501693 h 501693"/>
                <a:gd name="connsiteX9" fmla="*/ 5560361 w 5560360"/>
                <a:gd name="connsiteY9" fmla="*/ 418078 h 501693"/>
                <a:gd name="connsiteX10" fmla="*/ 5560361 w 5560360"/>
                <a:gd name="connsiteY10" fmla="*/ 418078 h 501693"/>
                <a:gd name="connsiteX11" fmla="*/ 5471963 w 5560360"/>
                <a:gd name="connsiteY11" fmla="*/ 334462 h 501693"/>
                <a:gd name="connsiteX12" fmla="*/ 5040698 w 5560360"/>
                <a:gd name="connsiteY12" fmla="*/ 334462 h 501693"/>
                <a:gd name="connsiteX13" fmla="*/ 4952300 w 5560360"/>
                <a:gd name="connsiteY13" fmla="*/ 250847 h 501693"/>
                <a:gd name="connsiteX14" fmla="*/ 5040698 w 5560360"/>
                <a:gd name="connsiteY14" fmla="*/ 167231 h 501693"/>
                <a:gd name="connsiteX15" fmla="*/ 5139385 w 5560360"/>
                <a:gd name="connsiteY15" fmla="*/ 167231 h 501693"/>
                <a:gd name="connsiteX16" fmla="*/ 5227783 w 5560360"/>
                <a:gd name="connsiteY16" fmla="*/ 83616 h 501693"/>
                <a:gd name="connsiteX17" fmla="*/ 5227783 w 5560360"/>
                <a:gd name="connsiteY17" fmla="*/ 83616 h 501693"/>
                <a:gd name="connsiteX18" fmla="*/ 5139385 w 5560360"/>
                <a:gd name="connsiteY18" fmla="*/ 0 h 501693"/>
                <a:gd name="connsiteX19" fmla="*/ 170854 w 5560360"/>
                <a:gd name="connsiteY19" fmla="*/ 0 h 501693"/>
                <a:gd name="connsiteX20" fmla="*/ 82456 w 5560360"/>
                <a:gd name="connsiteY20" fmla="*/ 83616 h 501693"/>
                <a:gd name="connsiteX21" fmla="*/ 82456 w 5560360"/>
                <a:gd name="connsiteY21" fmla="*/ 83616 h 501693"/>
                <a:gd name="connsiteX22" fmla="*/ 170854 w 5560360"/>
                <a:gd name="connsiteY22" fmla="*/ 167231 h 501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560360" h="501693">
                  <a:moveTo>
                    <a:pt x="170854" y="167231"/>
                  </a:moveTo>
                  <a:lnTo>
                    <a:pt x="394891" y="167231"/>
                  </a:lnTo>
                  <a:cubicBezTo>
                    <a:pt x="443438" y="167231"/>
                    <a:pt x="483289" y="204909"/>
                    <a:pt x="483289" y="250847"/>
                  </a:cubicBezTo>
                  <a:cubicBezTo>
                    <a:pt x="483289" y="296785"/>
                    <a:pt x="443583" y="334462"/>
                    <a:pt x="394891" y="334462"/>
                  </a:cubicBezTo>
                  <a:lnTo>
                    <a:pt x="88398" y="334462"/>
                  </a:lnTo>
                  <a:cubicBezTo>
                    <a:pt x="39851" y="334462"/>
                    <a:pt x="0" y="372140"/>
                    <a:pt x="0" y="418078"/>
                  </a:cubicBezTo>
                  <a:lnTo>
                    <a:pt x="0" y="418078"/>
                  </a:lnTo>
                  <a:cubicBezTo>
                    <a:pt x="0" y="464016"/>
                    <a:pt x="39707" y="501693"/>
                    <a:pt x="88398" y="501693"/>
                  </a:cubicBezTo>
                  <a:lnTo>
                    <a:pt x="5471963" y="501693"/>
                  </a:lnTo>
                  <a:cubicBezTo>
                    <a:pt x="5520510" y="501693"/>
                    <a:pt x="5560361" y="464016"/>
                    <a:pt x="5560361" y="418078"/>
                  </a:cubicBezTo>
                  <a:lnTo>
                    <a:pt x="5560361" y="418078"/>
                  </a:lnTo>
                  <a:cubicBezTo>
                    <a:pt x="5560361" y="372140"/>
                    <a:pt x="5520654" y="334462"/>
                    <a:pt x="5471963" y="334462"/>
                  </a:cubicBezTo>
                  <a:lnTo>
                    <a:pt x="5040698" y="334462"/>
                  </a:lnTo>
                  <a:cubicBezTo>
                    <a:pt x="4992152" y="334462"/>
                    <a:pt x="4952300" y="296785"/>
                    <a:pt x="4952300" y="250847"/>
                  </a:cubicBezTo>
                  <a:cubicBezTo>
                    <a:pt x="4952300" y="204909"/>
                    <a:pt x="4992007" y="167231"/>
                    <a:pt x="5040698" y="167231"/>
                  </a:cubicBezTo>
                  <a:lnTo>
                    <a:pt x="5139385" y="167231"/>
                  </a:lnTo>
                  <a:cubicBezTo>
                    <a:pt x="5187931" y="167231"/>
                    <a:pt x="5227783" y="129698"/>
                    <a:pt x="5227783" y="83616"/>
                  </a:cubicBezTo>
                  <a:lnTo>
                    <a:pt x="5227783" y="83616"/>
                  </a:lnTo>
                  <a:cubicBezTo>
                    <a:pt x="5227783" y="37678"/>
                    <a:pt x="5188076" y="0"/>
                    <a:pt x="5139385" y="0"/>
                  </a:cubicBezTo>
                  <a:lnTo>
                    <a:pt x="170854" y="0"/>
                  </a:lnTo>
                  <a:cubicBezTo>
                    <a:pt x="122308" y="0"/>
                    <a:pt x="82456" y="37678"/>
                    <a:pt x="82456" y="83616"/>
                  </a:cubicBezTo>
                  <a:lnTo>
                    <a:pt x="82456" y="83616"/>
                  </a:lnTo>
                  <a:cubicBezTo>
                    <a:pt x="82456" y="129698"/>
                    <a:pt x="122308" y="167231"/>
                    <a:pt x="170854" y="16723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44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C751EF40-2B25-0AF9-B288-81B3BFD9076D}"/>
                </a:ext>
              </a:extLst>
            </p:cNvPr>
            <p:cNvSpPr/>
            <p:nvPr/>
          </p:nvSpPr>
          <p:spPr>
            <a:xfrm>
              <a:off x="5624350" y="5245662"/>
              <a:ext cx="5145326" cy="153174"/>
            </a:xfrm>
            <a:custGeom>
              <a:avLst/>
              <a:gdLst>
                <a:gd name="connsiteX0" fmla="*/ 5105765 w 5145326"/>
                <a:gd name="connsiteY0" fmla="*/ 153174 h 153174"/>
                <a:gd name="connsiteX1" fmla="*/ 5145326 w 5145326"/>
                <a:gd name="connsiteY1" fmla="*/ 83616 h 153174"/>
                <a:gd name="connsiteX2" fmla="*/ 5145326 w 5145326"/>
                <a:gd name="connsiteY2" fmla="*/ 83616 h 153174"/>
                <a:gd name="connsiteX3" fmla="*/ 5056929 w 5145326"/>
                <a:gd name="connsiteY3" fmla="*/ 0 h 153174"/>
                <a:gd name="connsiteX4" fmla="*/ 88398 w 5145326"/>
                <a:gd name="connsiteY4" fmla="*/ 0 h 153174"/>
                <a:gd name="connsiteX5" fmla="*/ 0 w 5145326"/>
                <a:gd name="connsiteY5" fmla="*/ 83616 h 153174"/>
                <a:gd name="connsiteX6" fmla="*/ 0 w 5145326"/>
                <a:gd name="connsiteY6" fmla="*/ 83616 h 153174"/>
                <a:gd name="connsiteX7" fmla="*/ 39562 w 5145326"/>
                <a:gd name="connsiteY7" fmla="*/ 153174 h 153174"/>
                <a:gd name="connsiteX8" fmla="*/ 5105765 w 5145326"/>
                <a:gd name="connsiteY8" fmla="*/ 153174 h 153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45326" h="153174">
                  <a:moveTo>
                    <a:pt x="5105765" y="153174"/>
                  </a:moveTo>
                  <a:cubicBezTo>
                    <a:pt x="5129531" y="138103"/>
                    <a:pt x="5145326" y="112598"/>
                    <a:pt x="5145326" y="83616"/>
                  </a:cubicBezTo>
                  <a:lnTo>
                    <a:pt x="5145326" y="83616"/>
                  </a:lnTo>
                  <a:cubicBezTo>
                    <a:pt x="5145326" y="37678"/>
                    <a:pt x="5105620" y="0"/>
                    <a:pt x="5056929" y="0"/>
                  </a:cubicBezTo>
                  <a:lnTo>
                    <a:pt x="88398" y="0"/>
                  </a:lnTo>
                  <a:cubicBezTo>
                    <a:pt x="39851" y="0"/>
                    <a:pt x="0" y="37678"/>
                    <a:pt x="0" y="83616"/>
                  </a:cubicBezTo>
                  <a:lnTo>
                    <a:pt x="0" y="83616"/>
                  </a:lnTo>
                  <a:cubicBezTo>
                    <a:pt x="0" y="112598"/>
                    <a:pt x="15796" y="138103"/>
                    <a:pt x="39562" y="153174"/>
                  </a:cubicBezTo>
                  <a:lnTo>
                    <a:pt x="5105765" y="15317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144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6" name="图形 155">
              <a:extLst>
                <a:ext uri="{FF2B5EF4-FFF2-40B4-BE49-F238E27FC236}">
                  <a16:creationId xmlns:a16="http://schemas.microsoft.com/office/drawing/2014/main" id="{55E62EAA-DAA4-9911-46DB-09F16B195279}"/>
                </a:ext>
              </a:extLst>
            </p:cNvPr>
            <p:cNvGrpSpPr/>
            <p:nvPr/>
          </p:nvGrpSpPr>
          <p:grpSpPr>
            <a:xfrm>
              <a:off x="5732311" y="2817624"/>
              <a:ext cx="5179525" cy="2578604"/>
              <a:chOff x="5732311" y="2817624"/>
              <a:chExt cx="5179525" cy="2578604"/>
            </a:xfrm>
          </p:grpSpPr>
          <p:grpSp>
            <p:nvGrpSpPr>
              <p:cNvPr id="7" name="图形 155">
                <a:extLst>
                  <a:ext uri="{FF2B5EF4-FFF2-40B4-BE49-F238E27FC236}">
                    <a16:creationId xmlns:a16="http://schemas.microsoft.com/office/drawing/2014/main" id="{973B8511-3EFC-CD5F-0A3A-A6E2F2C6E226}"/>
                  </a:ext>
                </a:extLst>
              </p:cNvPr>
              <p:cNvGrpSpPr/>
              <p:nvPr/>
            </p:nvGrpSpPr>
            <p:grpSpPr>
              <a:xfrm>
                <a:off x="6431087" y="2860083"/>
                <a:ext cx="3093919" cy="400543"/>
                <a:chOff x="6431087" y="2860083"/>
                <a:chExt cx="3093919" cy="400543"/>
              </a:xfrm>
              <a:solidFill>
                <a:srgbClr val="D8D8D8"/>
              </a:solidFill>
            </p:grpSpPr>
            <p:sp>
              <p:nvSpPr>
                <p:cNvPr id="8" name="任意多边形: 形状 7">
                  <a:extLst>
                    <a:ext uri="{FF2B5EF4-FFF2-40B4-BE49-F238E27FC236}">
                      <a16:creationId xmlns:a16="http://schemas.microsoft.com/office/drawing/2014/main" id="{C0621A6B-2EF3-EC9D-900A-91A407052260}"/>
                    </a:ext>
                  </a:extLst>
                </p:cNvPr>
                <p:cNvSpPr/>
                <p:nvPr/>
              </p:nvSpPr>
              <p:spPr>
                <a:xfrm>
                  <a:off x="6681944" y="2874720"/>
                  <a:ext cx="2592205" cy="370980"/>
                </a:xfrm>
                <a:custGeom>
                  <a:avLst/>
                  <a:gdLst>
                    <a:gd name="connsiteX0" fmla="*/ 2497877 w 2592205"/>
                    <a:gd name="connsiteY0" fmla="*/ 15216 h 370980"/>
                    <a:gd name="connsiteX1" fmla="*/ 2577000 w 2592205"/>
                    <a:gd name="connsiteY1" fmla="*/ 17680 h 370980"/>
                    <a:gd name="connsiteX2" fmla="*/ 2574537 w 2592205"/>
                    <a:gd name="connsiteY2" fmla="*/ 96803 h 370980"/>
                    <a:gd name="connsiteX3" fmla="*/ 2298910 w 2592205"/>
                    <a:gd name="connsiteY3" fmla="*/ 355765 h 370980"/>
                    <a:gd name="connsiteX4" fmla="*/ 2222105 w 2592205"/>
                    <a:gd name="connsiteY4" fmla="*/ 355765 h 370980"/>
                    <a:gd name="connsiteX5" fmla="*/ 1984880 w 2592205"/>
                    <a:gd name="connsiteY5" fmla="*/ 132887 h 370980"/>
                    <a:gd name="connsiteX6" fmla="*/ 1747656 w 2592205"/>
                    <a:gd name="connsiteY6" fmla="*/ 355765 h 370980"/>
                    <a:gd name="connsiteX7" fmla="*/ 1670851 w 2592205"/>
                    <a:gd name="connsiteY7" fmla="*/ 355765 h 370980"/>
                    <a:gd name="connsiteX8" fmla="*/ 1433627 w 2592205"/>
                    <a:gd name="connsiteY8" fmla="*/ 132887 h 370980"/>
                    <a:gd name="connsiteX9" fmla="*/ 1196402 w 2592205"/>
                    <a:gd name="connsiteY9" fmla="*/ 355765 h 370980"/>
                    <a:gd name="connsiteX10" fmla="*/ 1119597 w 2592205"/>
                    <a:gd name="connsiteY10" fmla="*/ 355765 h 370980"/>
                    <a:gd name="connsiteX11" fmla="*/ 882373 w 2592205"/>
                    <a:gd name="connsiteY11" fmla="*/ 132887 h 370980"/>
                    <a:gd name="connsiteX12" fmla="*/ 645148 w 2592205"/>
                    <a:gd name="connsiteY12" fmla="*/ 355765 h 370980"/>
                    <a:gd name="connsiteX13" fmla="*/ 568343 w 2592205"/>
                    <a:gd name="connsiteY13" fmla="*/ 355765 h 370980"/>
                    <a:gd name="connsiteX14" fmla="*/ 331119 w 2592205"/>
                    <a:gd name="connsiteY14" fmla="*/ 132887 h 370980"/>
                    <a:gd name="connsiteX15" fmla="*/ 94329 w 2592205"/>
                    <a:gd name="connsiteY15" fmla="*/ 355765 h 370980"/>
                    <a:gd name="connsiteX16" fmla="*/ 15206 w 2592205"/>
                    <a:gd name="connsiteY16" fmla="*/ 353301 h 370980"/>
                    <a:gd name="connsiteX17" fmla="*/ 17669 w 2592205"/>
                    <a:gd name="connsiteY17" fmla="*/ 274178 h 370980"/>
                    <a:gd name="connsiteX18" fmla="*/ 293151 w 2592205"/>
                    <a:gd name="connsiteY18" fmla="*/ 15216 h 370980"/>
                    <a:gd name="connsiteX19" fmla="*/ 369956 w 2592205"/>
                    <a:gd name="connsiteY19" fmla="*/ 15216 h 370980"/>
                    <a:gd name="connsiteX20" fmla="*/ 607180 w 2592205"/>
                    <a:gd name="connsiteY20" fmla="*/ 238094 h 370980"/>
                    <a:gd name="connsiteX21" fmla="*/ 844405 w 2592205"/>
                    <a:gd name="connsiteY21" fmla="*/ 15216 h 370980"/>
                    <a:gd name="connsiteX22" fmla="*/ 921210 w 2592205"/>
                    <a:gd name="connsiteY22" fmla="*/ 15216 h 370980"/>
                    <a:gd name="connsiteX23" fmla="*/ 1158434 w 2592205"/>
                    <a:gd name="connsiteY23" fmla="*/ 238094 h 370980"/>
                    <a:gd name="connsiteX24" fmla="*/ 1395659 w 2592205"/>
                    <a:gd name="connsiteY24" fmla="*/ 15216 h 370980"/>
                    <a:gd name="connsiteX25" fmla="*/ 1472464 w 2592205"/>
                    <a:gd name="connsiteY25" fmla="*/ 15216 h 370980"/>
                    <a:gd name="connsiteX26" fmla="*/ 1709688 w 2592205"/>
                    <a:gd name="connsiteY26" fmla="*/ 238094 h 370980"/>
                    <a:gd name="connsiteX27" fmla="*/ 1946623 w 2592205"/>
                    <a:gd name="connsiteY27" fmla="*/ 15216 h 370980"/>
                    <a:gd name="connsiteX28" fmla="*/ 2023428 w 2592205"/>
                    <a:gd name="connsiteY28" fmla="*/ 15216 h 370980"/>
                    <a:gd name="connsiteX29" fmla="*/ 2260652 w 2592205"/>
                    <a:gd name="connsiteY29" fmla="*/ 238094 h 370980"/>
                    <a:gd name="connsiteX30" fmla="*/ 2497877 w 2592205"/>
                    <a:gd name="connsiteY30" fmla="*/ 15216 h 3709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2592205" h="370980">
                      <a:moveTo>
                        <a:pt x="2497877" y="15216"/>
                      </a:moveTo>
                      <a:cubicBezTo>
                        <a:pt x="2520484" y="-5941"/>
                        <a:pt x="2555843" y="-4927"/>
                        <a:pt x="2577000" y="17680"/>
                      </a:cubicBezTo>
                      <a:cubicBezTo>
                        <a:pt x="2598158" y="40286"/>
                        <a:pt x="2597144" y="75645"/>
                        <a:pt x="2574537" y="96803"/>
                      </a:cubicBezTo>
                      <a:lnTo>
                        <a:pt x="2298910" y="355765"/>
                      </a:lnTo>
                      <a:cubicBezTo>
                        <a:pt x="2277173" y="376198"/>
                        <a:pt x="2243553" y="375908"/>
                        <a:pt x="2222105" y="355765"/>
                      </a:cubicBezTo>
                      <a:lnTo>
                        <a:pt x="1984880" y="132887"/>
                      </a:lnTo>
                      <a:lnTo>
                        <a:pt x="1747656" y="355765"/>
                      </a:lnTo>
                      <a:cubicBezTo>
                        <a:pt x="1725919" y="376198"/>
                        <a:pt x="1692299" y="375908"/>
                        <a:pt x="1670851" y="355765"/>
                      </a:cubicBezTo>
                      <a:lnTo>
                        <a:pt x="1433627" y="132887"/>
                      </a:lnTo>
                      <a:lnTo>
                        <a:pt x="1196402" y="355765"/>
                      </a:lnTo>
                      <a:cubicBezTo>
                        <a:pt x="1174665" y="376198"/>
                        <a:pt x="1141045" y="375908"/>
                        <a:pt x="1119597" y="355765"/>
                      </a:cubicBezTo>
                      <a:lnTo>
                        <a:pt x="882373" y="132887"/>
                      </a:lnTo>
                      <a:lnTo>
                        <a:pt x="645148" y="355765"/>
                      </a:lnTo>
                      <a:cubicBezTo>
                        <a:pt x="623411" y="376198"/>
                        <a:pt x="589791" y="375908"/>
                        <a:pt x="568343" y="355765"/>
                      </a:cubicBezTo>
                      <a:lnTo>
                        <a:pt x="331119" y="132887"/>
                      </a:lnTo>
                      <a:lnTo>
                        <a:pt x="94329" y="355765"/>
                      </a:lnTo>
                      <a:cubicBezTo>
                        <a:pt x="71867" y="376922"/>
                        <a:pt x="36363" y="375908"/>
                        <a:pt x="15206" y="353301"/>
                      </a:cubicBezTo>
                      <a:cubicBezTo>
                        <a:pt x="-5952" y="330839"/>
                        <a:pt x="-4937" y="295335"/>
                        <a:pt x="17669" y="274178"/>
                      </a:cubicBezTo>
                      <a:lnTo>
                        <a:pt x="293151" y="15216"/>
                      </a:lnTo>
                      <a:cubicBezTo>
                        <a:pt x="314599" y="-4927"/>
                        <a:pt x="348219" y="-5217"/>
                        <a:pt x="369956" y="15216"/>
                      </a:cubicBezTo>
                      <a:lnTo>
                        <a:pt x="607180" y="238094"/>
                      </a:lnTo>
                      <a:lnTo>
                        <a:pt x="844405" y="15216"/>
                      </a:lnTo>
                      <a:cubicBezTo>
                        <a:pt x="865852" y="-4927"/>
                        <a:pt x="899473" y="-5217"/>
                        <a:pt x="921210" y="15216"/>
                      </a:cubicBezTo>
                      <a:lnTo>
                        <a:pt x="1158434" y="238094"/>
                      </a:lnTo>
                      <a:lnTo>
                        <a:pt x="1395659" y="15216"/>
                      </a:lnTo>
                      <a:cubicBezTo>
                        <a:pt x="1417106" y="-4927"/>
                        <a:pt x="1450726" y="-5217"/>
                        <a:pt x="1472464" y="15216"/>
                      </a:cubicBezTo>
                      <a:lnTo>
                        <a:pt x="1709688" y="238094"/>
                      </a:lnTo>
                      <a:lnTo>
                        <a:pt x="1946623" y="15216"/>
                      </a:lnTo>
                      <a:cubicBezTo>
                        <a:pt x="1968070" y="-4927"/>
                        <a:pt x="2001691" y="-5217"/>
                        <a:pt x="2023428" y="15216"/>
                      </a:cubicBezTo>
                      <a:lnTo>
                        <a:pt x="2260652" y="238094"/>
                      </a:lnTo>
                      <a:lnTo>
                        <a:pt x="2497877" y="15216"/>
                      </a:lnTo>
                      <a:close/>
                    </a:path>
                  </a:pathLst>
                </a:custGeom>
                <a:solidFill>
                  <a:srgbClr val="D8D8D8"/>
                </a:solidFill>
                <a:ln w="144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" name="任意多边形: 形状 8">
                  <a:extLst>
                    <a:ext uri="{FF2B5EF4-FFF2-40B4-BE49-F238E27FC236}">
                      <a16:creationId xmlns:a16="http://schemas.microsoft.com/office/drawing/2014/main" id="{348ABCA6-4A93-B3E7-EACA-C441079F3C74}"/>
                    </a:ext>
                  </a:extLst>
                </p:cNvPr>
                <p:cNvSpPr/>
                <p:nvPr/>
              </p:nvSpPr>
              <p:spPr>
                <a:xfrm>
                  <a:off x="6431087" y="3148173"/>
                  <a:ext cx="2843217" cy="112453"/>
                </a:xfrm>
                <a:custGeom>
                  <a:avLst/>
                  <a:gdLst>
                    <a:gd name="connsiteX0" fmla="*/ 2787136 w 2843217"/>
                    <a:gd name="connsiteY0" fmla="*/ 0 h 112453"/>
                    <a:gd name="connsiteX1" fmla="*/ 2843218 w 2843217"/>
                    <a:gd name="connsiteY1" fmla="*/ 56227 h 112453"/>
                    <a:gd name="connsiteX2" fmla="*/ 2787136 w 2843217"/>
                    <a:gd name="connsiteY2" fmla="*/ 112453 h 112453"/>
                    <a:gd name="connsiteX3" fmla="*/ 56227 w 2843217"/>
                    <a:gd name="connsiteY3" fmla="*/ 112453 h 112453"/>
                    <a:gd name="connsiteX4" fmla="*/ 0 w 2843217"/>
                    <a:gd name="connsiteY4" fmla="*/ 56227 h 112453"/>
                    <a:gd name="connsiteX5" fmla="*/ 56227 w 2843217"/>
                    <a:gd name="connsiteY5" fmla="*/ 0 h 112453"/>
                    <a:gd name="connsiteX6" fmla="*/ 2787136 w 2843217"/>
                    <a:gd name="connsiteY6" fmla="*/ 0 h 1124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843217" h="112453">
                      <a:moveTo>
                        <a:pt x="2787136" y="0"/>
                      </a:moveTo>
                      <a:cubicBezTo>
                        <a:pt x="2818148" y="0"/>
                        <a:pt x="2843218" y="25215"/>
                        <a:pt x="2843218" y="56227"/>
                      </a:cubicBezTo>
                      <a:cubicBezTo>
                        <a:pt x="2843218" y="87238"/>
                        <a:pt x="2818148" y="112453"/>
                        <a:pt x="2787136" y="112453"/>
                      </a:cubicBezTo>
                      <a:lnTo>
                        <a:pt x="56227" y="112453"/>
                      </a:lnTo>
                      <a:cubicBezTo>
                        <a:pt x="25215" y="112453"/>
                        <a:pt x="0" y="87383"/>
                        <a:pt x="0" y="56227"/>
                      </a:cubicBezTo>
                      <a:cubicBezTo>
                        <a:pt x="0" y="25215"/>
                        <a:pt x="25070" y="0"/>
                        <a:pt x="56227" y="0"/>
                      </a:cubicBezTo>
                      <a:lnTo>
                        <a:pt x="2787136" y="0"/>
                      </a:lnTo>
                      <a:close/>
                    </a:path>
                  </a:pathLst>
                </a:custGeom>
                <a:solidFill>
                  <a:srgbClr val="D8D8D8"/>
                </a:solidFill>
                <a:ln w="144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" name="任意多边形: 形状 9">
                  <a:extLst>
                    <a:ext uri="{FF2B5EF4-FFF2-40B4-BE49-F238E27FC236}">
                      <a16:creationId xmlns:a16="http://schemas.microsoft.com/office/drawing/2014/main" id="{8899EDD2-8581-41B7-0CDF-29263D52A316}"/>
                    </a:ext>
                  </a:extLst>
                </p:cNvPr>
                <p:cNvSpPr/>
                <p:nvPr/>
              </p:nvSpPr>
              <p:spPr>
                <a:xfrm>
                  <a:off x="6681789" y="2860083"/>
                  <a:ext cx="2843217" cy="112308"/>
                </a:xfrm>
                <a:custGeom>
                  <a:avLst/>
                  <a:gdLst>
                    <a:gd name="connsiteX0" fmla="*/ 2786991 w 2843217"/>
                    <a:gd name="connsiteY0" fmla="*/ 0 h 112308"/>
                    <a:gd name="connsiteX1" fmla="*/ 2843218 w 2843217"/>
                    <a:gd name="connsiteY1" fmla="*/ 56227 h 112308"/>
                    <a:gd name="connsiteX2" fmla="*/ 2786991 w 2843217"/>
                    <a:gd name="connsiteY2" fmla="*/ 112309 h 112308"/>
                    <a:gd name="connsiteX3" fmla="*/ 56082 w 2843217"/>
                    <a:gd name="connsiteY3" fmla="*/ 112309 h 112308"/>
                    <a:gd name="connsiteX4" fmla="*/ 0 w 2843217"/>
                    <a:gd name="connsiteY4" fmla="*/ 56227 h 112308"/>
                    <a:gd name="connsiteX5" fmla="*/ 56082 w 2843217"/>
                    <a:gd name="connsiteY5" fmla="*/ 0 h 112308"/>
                    <a:gd name="connsiteX6" fmla="*/ 2786991 w 2843217"/>
                    <a:gd name="connsiteY6" fmla="*/ 0 h 1123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843217" h="112308">
                      <a:moveTo>
                        <a:pt x="2786991" y="0"/>
                      </a:moveTo>
                      <a:cubicBezTo>
                        <a:pt x="2818003" y="0"/>
                        <a:pt x="2843218" y="25070"/>
                        <a:pt x="2843218" y="56227"/>
                      </a:cubicBezTo>
                      <a:cubicBezTo>
                        <a:pt x="2843218" y="87238"/>
                        <a:pt x="2818148" y="112309"/>
                        <a:pt x="2786991" y="112309"/>
                      </a:cubicBezTo>
                      <a:lnTo>
                        <a:pt x="56082" y="112309"/>
                      </a:lnTo>
                      <a:cubicBezTo>
                        <a:pt x="25070" y="112309"/>
                        <a:pt x="0" y="87238"/>
                        <a:pt x="0" y="56227"/>
                      </a:cubicBezTo>
                      <a:cubicBezTo>
                        <a:pt x="0" y="25215"/>
                        <a:pt x="25070" y="0"/>
                        <a:pt x="56082" y="0"/>
                      </a:cubicBezTo>
                      <a:lnTo>
                        <a:pt x="2786991" y="0"/>
                      </a:lnTo>
                      <a:close/>
                    </a:path>
                  </a:pathLst>
                </a:custGeom>
                <a:solidFill>
                  <a:srgbClr val="D8D8D8"/>
                </a:solidFill>
                <a:ln w="144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1" name="图形 155">
                <a:extLst>
                  <a:ext uri="{FF2B5EF4-FFF2-40B4-BE49-F238E27FC236}">
                    <a16:creationId xmlns:a16="http://schemas.microsoft.com/office/drawing/2014/main" id="{1862518F-CE7D-8064-361A-99951DD9AEC7}"/>
                  </a:ext>
                </a:extLst>
              </p:cNvPr>
              <p:cNvGrpSpPr/>
              <p:nvPr/>
            </p:nvGrpSpPr>
            <p:grpSpPr>
              <a:xfrm>
                <a:off x="6035182" y="2817624"/>
                <a:ext cx="765871" cy="489375"/>
                <a:chOff x="6035182" y="2817624"/>
                <a:chExt cx="765871" cy="489375"/>
              </a:xfrm>
            </p:grpSpPr>
            <p:sp>
              <p:nvSpPr>
                <p:cNvPr id="12" name="任意多边形: 形状 11">
                  <a:extLst>
                    <a:ext uri="{FF2B5EF4-FFF2-40B4-BE49-F238E27FC236}">
                      <a16:creationId xmlns:a16="http://schemas.microsoft.com/office/drawing/2014/main" id="{4C02E802-9E60-9892-8D10-4B538F64EFDF}"/>
                    </a:ext>
                  </a:extLst>
                </p:cNvPr>
                <p:cNvSpPr/>
                <p:nvPr/>
              </p:nvSpPr>
              <p:spPr>
                <a:xfrm>
                  <a:off x="6035182" y="2817624"/>
                  <a:ext cx="765871" cy="489375"/>
                </a:xfrm>
                <a:custGeom>
                  <a:avLst/>
                  <a:gdLst>
                    <a:gd name="connsiteX0" fmla="*/ 725586 w 765871"/>
                    <a:gd name="connsiteY0" fmla="*/ 489375 h 489375"/>
                    <a:gd name="connsiteX1" fmla="*/ 40286 w 765871"/>
                    <a:gd name="connsiteY1" fmla="*/ 489375 h 489375"/>
                    <a:gd name="connsiteX2" fmla="*/ 0 w 765871"/>
                    <a:gd name="connsiteY2" fmla="*/ 449089 h 489375"/>
                    <a:gd name="connsiteX3" fmla="*/ 0 w 765871"/>
                    <a:gd name="connsiteY3" fmla="*/ 40286 h 489375"/>
                    <a:gd name="connsiteX4" fmla="*/ 40286 w 765871"/>
                    <a:gd name="connsiteY4" fmla="*/ 0 h 489375"/>
                    <a:gd name="connsiteX5" fmla="*/ 725586 w 765871"/>
                    <a:gd name="connsiteY5" fmla="*/ 0 h 489375"/>
                    <a:gd name="connsiteX6" fmla="*/ 765872 w 765871"/>
                    <a:gd name="connsiteY6" fmla="*/ 40286 h 489375"/>
                    <a:gd name="connsiteX7" fmla="*/ 765872 w 765871"/>
                    <a:gd name="connsiteY7" fmla="*/ 449089 h 489375"/>
                    <a:gd name="connsiteX8" fmla="*/ 725586 w 765871"/>
                    <a:gd name="connsiteY8" fmla="*/ 489375 h 489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65871" h="489375">
                      <a:moveTo>
                        <a:pt x="725586" y="489375"/>
                      </a:moveTo>
                      <a:lnTo>
                        <a:pt x="40286" y="489375"/>
                      </a:lnTo>
                      <a:cubicBezTo>
                        <a:pt x="18114" y="489375"/>
                        <a:pt x="0" y="471261"/>
                        <a:pt x="0" y="449089"/>
                      </a:cubicBezTo>
                      <a:lnTo>
                        <a:pt x="0" y="40286"/>
                      </a:lnTo>
                      <a:cubicBezTo>
                        <a:pt x="0" y="18114"/>
                        <a:pt x="18114" y="0"/>
                        <a:pt x="40286" y="0"/>
                      </a:cubicBezTo>
                      <a:lnTo>
                        <a:pt x="725586" y="0"/>
                      </a:lnTo>
                      <a:cubicBezTo>
                        <a:pt x="747758" y="0"/>
                        <a:pt x="765872" y="18114"/>
                        <a:pt x="765872" y="40286"/>
                      </a:cubicBezTo>
                      <a:lnTo>
                        <a:pt x="765872" y="449089"/>
                      </a:lnTo>
                      <a:cubicBezTo>
                        <a:pt x="765872" y="471261"/>
                        <a:pt x="747758" y="489375"/>
                        <a:pt x="725586" y="489375"/>
                      </a:cubicBezTo>
                      <a:close/>
                    </a:path>
                  </a:pathLst>
                </a:custGeom>
                <a:solidFill>
                  <a:srgbClr val="AFB0B0"/>
                </a:solidFill>
                <a:ln w="144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" name="任意多边形: 形状 12">
                  <a:extLst>
                    <a:ext uri="{FF2B5EF4-FFF2-40B4-BE49-F238E27FC236}">
                      <a16:creationId xmlns:a16="http://schemas.microsoft.com/office/drawing/2014/main" id="{8904211D-D182-B871-E957-BB669078E036}"/>
                    </a:ext>
                  </a:extLst>
                </p:cNvPr>
                <p:cNvSpPr/>
                <p:nvPr/>
              </p:nvSpPr>
              <p:spPr>
                <a:xfrm>
                  <a:off x="6116044" y="2888631"/>
                  <a:ext cx="604292" cy="347359"/>
                </a:xfrm>
                <a:custGeom>
                  <a:avLst/>
                  <a:gdLst>
                    <a:gd name="connsiteX0" fmla="*/ 571832 w 604292"/>
                    <a:gd name="connsiteY0" fmla="*/ 0 h 347359"/>
                    <a:gd name="connsiteX1" fmla="*/ 527488 w 604292"/>
                    <a:gd name="connsiteY1" fmla="*/ 0 h 347359"/>
                    <a:gd name="connsiteX2" fmla="*/ 604293 w 604292"/>
                    <a:gd name="connsiteY2" fmla="*/ 132886 h 347359"/>
                    <a:gd name="connsiteX3" fmla="*/ 604293 w 604292"/>
                    <a:gd name="connsiteY3" fmla="*/ 56082 h 347359"/>
                    <a:gd name="connsiteX4" fmla="*/ 571832 w 604292"/>
                    <a:gd name="connsiteY4" fmla="*/ 0 h 347359"/>
                    <a:gd name="connsiteX5" fmla="*/ 571832 w 604292"/>
                    <a:gd name="connsiteY5" fmla="*/ 0 h 347359"/>
                    <a:gd name="connsiteX6" fmla="*/ 494592 w 604292"/>
                    <a:gd name="connsiteY6" fmla="*/ 0 h 347359"/>
                    <a:gd name="connsiteX7" fmla="*/ 604148 w 604292"/>
                    <a:gd name="connsiteY7" fmla="*/ 189838 h 347359"/>
                    <a:gd name="connsiteX8" fmla="*/ 604148 w 604292"/>
                    <a:gd name="connsiteY8" fmla="*/ 266787 h 347359"/>
                    <a:gd name="connsiteX9" fmla="*/ 450104 w 604292"/>
                    <a:gd name="connsiteY9" fmla="*/ 0 h 347359"/>
                    <a:gd name="connsiteX10" fmla="*/ 494592 w 604292"/>
                    <a:gd name="connsiteY10" fmla="*/ 0 h 347359"/>
                    <a:gd name="connsiteX11" fmla="*/ 494592 w 604292"/>
                    <a:gd name="connsiteY11" fmla="*/ 0 h 347359"/>
                    <a:gd name="connsiteX12" fmla="*/ 417208 w 604292"/>
                    <a:gd name="connsiteY12" fmla="*/ 0 h 347359"/>
                    <a:gd name="connsiteX13" fmla="*/ 604148 w 604292"/>
                    <a:gd name="connsiteY13" fmla="*/ 323738 h 347359"/>
                    <a:gd name="connsiteX14" fmla="*/ 604148 w 604292"/>
                    <a:gd name="connsiteY14" fmla="*/ 347215 h 347359"/>
                    <a:gd name="connsiteX15" fmla="*/ 573281 w 604292"/>
                    <a:gd name="connsiteY15" fmla="*/ 347215 h 347359"/>
                    <a:gd name="connsiteX16" fmla="*/ 372864 w 604292"/>
                    <a:gd name="connsiteY16" fmla="*/ 0 h 347359"/>
                    <a:gd name="connsiteX17" fmla="*/ 417208 w 604292"/>
                    <a:gd name="connsiteY17" fmla="*/ 0 h 347359"/>
                    <a:gd name="connsiteX18" fmla="*/ 417208 w 604292"/>
                    <a:gd name="connsiteY18" fmla="*/ 0 h 347359"/>
                    <a:gd name="connsiteX19" fmla="*/ 339969 w 604292"/>
                    <a:gd name="connsiteY19" fmla="*/ 0 h 347359"/>
                    <a:gd name="connsiteX20" fmla="*/ 540530 w 604292"/>
                    <a:gd name="connsiteY20" fmla="*/ 347215 h 347359"/>
                    <a:gd name="connsiteX21" fmla="*/ 496187 w 604292"/>
                    <a:gd name="connsiteY21" fmla="*/ 347215 h 347359"/>
                    <a:gd name="connsiteX22" fmla="*/ 295480 w 604292"/>
                    <a:gd name="connsiteY22" fmla="*/ 0 h 347359"/>
                    <a:gd name="connsiteX23" fmla="*/ 339969 w 604292"/>
                    <a:gd name="connsiteY23" fmla="*/ 0 h 347359"/>
                    <a:gd name="connsiteX24" fmla="*/ 339969 w 604292"/>
                    <a:gd name="connsiteY24" fmla="*/ 0 h 347359"/>
                    <a:gd name="connsiteX25" fmla="*/ 262730 w 604292"/>
                    <a:gd name="connsiteY25" fmla="*/ 0 h 347359"/>
                    <a:gd name="connsiteX26" fmla="*/ 218386 w 604292"/>
                    <a:gd name="connsiteY26" fmla="*/ 0 h 347359"/>
                    <a:gd name="connsiteX27" fmla="*/ 418947 w 604292"/>
                    <a:gd name="connsiteY27" fmla="*/ 347215 h 347359"/>
                    <a:gd name="connsiteX28" fmla="*/ 463291 w 604292"/>
                    <a:gd name="connsiteY28" fmla="*/ 347215 h 347359"/>
                    <a:gd name="connsiteX29" fmla="*/ 262730 w 604292"/>
                    <a:gd name="connsiteY29" fmla="*/ 0 h 347359"/>
                    <a:gd name="connsiteX30" fmla="*/ 262730 w 604292"/>
                    <a:gd name="connsiteY30" fmla="*/ 0 h 347359"/>
                    <a:gd name="connsiteX31" fmla="*/ 185345 w 604292"/>
                    <a:gd name="connsiteY31" fmla="*/ 0 h 347359"/>
                    <a:gd name="connsiteX32" fmla="*/ 141002 w 604292"/>
                    <a:gd name="connsiteY32" fmla="*/ 0 h 347359"/>
                    <a:gd name="connsiteX33" fmla="*/ 341563 w 604292"/>
                    <a:gd name="connsiteY33" fmla="*/ 347215 h 347359"/>
                    <a:gd name="connsiteX34" fmla="*/ 385907 w 604292"/>
                    <a:gd name="connsiteY34" fmla="*/ 347215 h 347359"/>
                    <a:gd name="connsiteX35" fmla="*/ 185345 w 604292"/>
                    <a:gd name="connsiteY35" fmla="*/ 0 h 347359"/>
                    <a:gd name="connsiteX36" fmla="*/ 185345 w 604292"/>
                    <a:gd name="connsiteY36" fmla="*/ 0 h 347359"/>
                    <a:gd name="connsiteX37" fmla="*/ 108106 w 604292"/>
                    <a:gd name="connsiteY37" fmla="*/ 0 h 347359"/>
                    <a:gd name="connsiteX38" fmla="*/ 63762 w 604292"/>
                    <a:gd name="connsiteY38" fmla="*/ 0 h 347359"/>
                    <a:gd name="connsiteX39" fmla="*/ 264324 w 604292"/>
                    <a:gd name="connsiteY39" fmla="*/ 347215 h 347359"/>
                    <a:gd name="connsiteX40" fmla="*/ 308667 w 604292"/>
                    <a:gd name="connsiteY40" fmla="*/ 347215 h 347359"/>
                    <a:gd name="connsiteX41" fmla="*/ 108106 w 604292"/>
                    <a:gd name="connsiteY41" fmla="*/ 0 h 347359"/>
                    <a:gd name="connsiteX42" fmla="*/ 108106 w 604292"/>
                    <a:gd name="connsiteY42" fmla="*/ 0 h 347359"/>
                    <a:gd name="connsiteX43" fmla="*/ 30722 w 604292"/>
                    <a:gd name="connsiteY43" fmla="*/ 0 h 347359"/>
                    <a:gd name="connsiteX44" fmla="*/ 231283 w 604292"/>
                    <a:gd name="connsiteY44" fmla="*/ 347215 h 347359"/>
                    <a:gd name="connsiteX45" fmla="*/ 186939 w 604292"/>
                    <a:gd name="connsiteY45" fmla="*/ 347215 h 347359"/>
                    <a:gd name="connsiteX46" fmla="*/ 0 w 604292"/>
                    <a:gd name="connsiteY46" fmla="*/ 23621 h 347359"/>
                    <a:gd name="connsiteX47" fmla="*/ 0 w 604292"/>
                    <a:gd name="connsiteY47" fmla="*/ 0 h 347359"/>
                    <a:gd name="connsiteX48" fmla="*/ 30722 w 604292"/>
                    <a:gd name="connsiteY48" fmla="*/ 0 h 347359"/>
                    <a:gd name="connsiteX49" fmla="*/ 30722 w 604292"/>
                    <a:gd name="connsiteY49" fmla="*/ 0 h 347359"/>
                    <a:gd name="connsiteX50" fmla="*/ 0 w 604292"/>
                    <a:gd name="connsiteY50" fmla="*/ 80572 h 347359"/>
                    <a:gd name="connsiteX51" fmla="*/ 154044 w 604292"/>
                    <a:gd name="connsiteY51" fmla="*/ 347360 h 347359"/>
                    <a:gd name="connsiteX52" fmla="*/ 109700 w 604292"/>
                    <a:gd name="connsiteY52" fmla="*/ 347360 h 347359"/>
                    <a:gd name="connsiteX53" fmla="*/ 145 w 604292"/>
                    <a:gd name="connsiteY53" fmla="*/ 157522 h 347359"/>
                    <a:gd name="connsiteX54" fmla="*/ 145 w 604292"/>
                    <a:gd name="connsiteY54" fmla="*/ 80572 h 347359"/>
                    <a:gd name="connsiteX55" fmla="*/ 0 w 604292"/>
                    <a:gd name="connsiteY55" fmla="*/ 80572 h 347359"/>
                    <a:gd name="connsiteX56" fmla="*/ 0 w 604292"/>
                    <a:gd name="connsiteY56" fmla="*/ 214473 h 347359"/>
                    <a:gd name="connsiteX57" fmla="*/ 76805 w 604292"/>
                    <a:gd name="connsiteY57" fmla="*/ 347360 h 347359"/>
                    <a:gd name="connsiteX58" fmla="*/ 32461 w 604292"/>
                    <a:gd name="connsiteY58" fmla="*/ 347360 h 347359"/>
                    <a:gd name="connsiteX59" fmla="*/ 0 w 604292"/>
                    <a:gd name="connsiteY59" fmla="*/ 291278 h 347359"/>
                    <a:gd name="connsiteX60" fmla="*/ 0 w 604292"/>
                    <a:gd name="connsiteY60" fmla="*/ 214473 h 3473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</a:cxnLst>
                  <a:rect l="l" t="t" r="r" b="b"/>
                  <a:pathLst>
                    <a:path w="604292" h="347359">
                      <a:moveTo>
                        <a:pt x="571832" y="0"/>
                      </a:moveTo>
                      <a:lnTo>
                        <a:pt x="527488" y="0"/>
                      </a:lnTo>
                      <a:lnTo>
                        <a:pt x="604293" y="132886"/>
                      </a:lnTo>
                      <a:lnTo>
                        <a:pt x="604293" y="56082"/>
                      </a:lnTo>
                      <a:lnTo>
                        <a:pt x="571832" y="0"/>
                      </a:lnTo>
                      <a:lnTo>
                        <a:pt x="571832" y="0"/>
                      </a:lnTo>
                      <a:close/>
                      <a:moveTo>
                        <a:pt x="494592" y="0"/>
                      </a:moveTo>
                      <a:lnTo>
                        <a:pt x="604148" y="189838"/>
                      </a:lnTo>
                      <a:lnTo>
                        <a:pt x="604148" y="266787"/>
                      </a:lnTo>
                      <a:lnTo>
                        <a:pt x="450104" y="0"/>
                      </a:lnTo>
                      <a:lnTo>
                        <a:pt x="494592" y="0"/>
                      </a:lnTo>
                      <a:lnTo>
                        <a:pt x="494592" y="0"/>
                      </a:lnTo>
                      <a:close/>
                      <a:moveTo>
                        <a:pt x="417208" y="0"/>
                      </a:moveTo>
                      <a:lnTo>
                        <a:pt x="604148" y="323738"/>
                      </a:lnTo>
                      <a:lnTo>
                        <a:pt x="604148" y="347215"/>
                      </a:lnTo>
                      <a:lnTo>
                        <a:pt x="573281" y="347215"/>
                      </a:lnTo>
                      <a:lnTo>
                        <a:pt x="372864" y="0"/>
                      </a:lnTo>
                      <a:lnTo>
                        <a:pt x="417208" y="0"/>
                      </a:lnTo>
                      <a:lnTo>
                        <a:pt x="417208" y="0"/>
                      </a:lnTo>
                      <a:close/>
                      <a:moveTo>
                        <a:pt x="339969" y="0"/>
                      </a:moveTo>
                      <a:lnTo>
                        <a:pt x="540530" y="347215"/>
                      </a:lnTo>
                      <a:lnTo>
                        <a:pt x="496187" y="347215"/>
                      </a:lnTo>
                      <a:lnTo>
                        <a:pt x="295480" y="0"/>
                      </a:lnTo>
                      <a:lnTo>
                        <a:pt x="339969" y="0"/>
                      </a:lnTo>
                      <a:lnTo>
                        <a:pt x="339969" y="0"/>
                      </a:lnTo>
                      <a:close/>
                      <a:moveTo>
                        <a:pt x="262730" y="0"/>
                      </a:moveTo>
                      <a:lnTo>
                        <a:pt x="218386" y="0"/>
                      </a:lnTo>
                      <a:lnTo>
                        <a:pt x="418947" y="347215"/>
                      </a:lnTo>
                      <a:lnTo>
                        <a:pt x="463291" y="347215"/>
                      </a:lnTo>
                      <a:lnTo>
                        <a:pt x="262730" y="0"/>
                      </a:lnTo>
                      <a:lnTo>
                        <a:pt x="262730" y="0"/>
                      </a:lnTo>
                      <a:close/>
                      <a:moveTo>
                        <a:pt x="185345" y="0"/>
                      </a:moveTo>
                      <a:lnTo>
                        <a:pt x="141002" y="0"/>
                      </a:lnTo>
                      <a:lnTo>
                        <a:pt x="341563" y="347215"/>
                      </a:lnTo>
                      <a:lnTo>
                        <a:pt x="385907" y="347215"/>
                      </a:lnTo>
                      <a:lnTo>
                        <a:pt x="185345" y="0"/>
                      </a:lnTo>
                      <a:lnTo>
                        <a:pt x="185345" y="0"/>
                      </a:lnTo>
                      <a:close/>
                      <a:moveTo>
                        <a:pt x="108106" y="0"/>
                      </a:moveTo>
                      <a:lnTo>
                        <a:pt x="63762" y="0"/>
                      </a:lnTo>
                      <a:lnTo>
                        <a:pt x="264324" y="347215"/>
                      </a:lnTo>
                      <a:lnTo>
                        <a:pt x="308667" y="347215"/>
                      </a:lnTo>
                      <a:lnTo>
                        <a:pt x="108106" y="0"/>
                      </a:lnTo>
                      <a:lnTo>
                        <a:pt x="108106" y="0"/>
                      </a:lnTo>
                      <a:close/>
                      <a:moveTo>
                        <a:pt x="30722" y="0"/>
                      </a:moveTo>
                      <a:lnTo>
                        <a:pt x="231283" y="347215"/>
                      </a:lnTo>
                      <a:lnTo>
                        <a:pt x="186939" y="347215"/>
                      </a:lnTo>
                      <a:lnTo>
                        <a:pt x="0" y="23621"/>
                      </a:lnTo>
                      <a:lnTo>
                        <a:pt x="0" y="0"/>
                      </a:lnTo>
                      <a:lnTo>
                        <a:pt x="30722" y="0"/>
                      </a:lnTo>
                      <a:lnTo>
                        <a:pt x="30722" y="0"/>
                      </a:lnTo>
                      <a:close/>
                      <a:moveTo>
                        <a:pt x="0" y="80572"/>
                      </a:moveTo>
                      <a:lnTo>
                        <a:pt x="154044" y="347360"/>
                      </a:lnTo>
                      <a:lnTo>
                        <a:pt x="109700" y="347360"/>
                      </a:lnTo>
                      <a:lnTo>
                        <a:pt x="145" y="157522"/>
                      </a:lnTo>
                      <a:lnTo>
                        <a:pt x="145" y="80572"/>
                      </a:lnTo>
                      <a:lnTo>
                        <a:pt x="0" y="80572"/>
                      </a:lnTo>
                      <a:close/>
                      <a:moveTo>
                        <a:pt x="0" y="214473"/>
                      </a:moveTo>
                      <a:lnTo>
                        <a:pt x="76805" y="347360"/>
                      </a:lnTo>
                      <a:lnTo>
                        <a:pt x="32461" y="347360"/>
                      </a:lnTo>
                      <a:lnTo>
                        <a:pt x="0" y="291278"/>
                      </a:lnTo>
                      <a:lnTo>
                        <a:pt x="0" y="214473"/>
                      </a:lnTo>
                      <a:close/>
                    </a:path>
                  </a:pathLst>
                </a:custGeom>
                <a:solidFill>
                  <a:srgbClr val="D8D8D8"/>
                </a:solidFill>
                <a:ln w="144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9F455F44-DD11-739A-235F-90541A21BE66}"/>
                  </a:ext>
                </a:extLst>
              </p:cNvPr>
              <p:cNvSpPr/>
              <p:nvPr/>
            </p:nvSpPr>
            <p:spPr>
              <a:xfrm>
                <a:off x="9103307" y="3501039"/>
                <a:ext cx="309536" cy="1587825"/>
              </a:xfrm>
              <a:custGeom>
                <a:avLst/>
                <a:gdLst>
                  <a:gd name="connsiteX0" fmla="*/ 0 w 309536"/>
                  <a:gd name="connsiteY0" fmla="*/ 0 h 1587825"/>
                  <a:gd name="connsiteX1" fmla="*/ 309537 w 309536"/>
                  <a:gd name="connsiteY1" fmla="*/ 0 h 1587825"/>
                  <a:gd name="connsiteX2" fmla="*/ 309537 w 309536"/>
                  <a:gd name="connsiteY2" fmla="*/ 1587826 h 1587825"/>
                  <a:gd name="connsiteX3" fmla="*/ 0 w 309536"/>
                  <a:gd name="connsiteY3" fmla="*/ 1587826 h 1587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9536" h="1587825">
                    <a:moveTo>
                      <a:pt x="0" y="0"/>
                    </a:moveTo>
                    <a:lnTo>
                      <a:pt x="309537" y="0"/>
                    </a:lnTo>
                    <a:lnTo>
                      <a:pt x="309537" y="1587826"/>
                    </a:lnTo>
                    <a:lnTo>
                      <a:pt x="0" y="1587826"/>
                    </a:lnTo>
                    <a:close/>
                  </a:path>
                </a:pathLst>
              </a:custGeom>
              <a:solidFill>
                <a:srgbClr val="1B3C4F"/>
              </a:solidFill>
              <a:ln w="144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F6F65810-14E7-B2DF-1028-BFE2AFE9A544}"/>
                  </a:ext>
                </a:extLst>
              </p:cNvPr>
              <p:cNvSpPr/>
              <p:nvPr/>
            </p:nvSpPr>
            <p:spPr>
              <a:xfrm>
                <a:off x="9692094" y="2923266"/>
                <a:ext cx="337360" cy="353590"/>
              </a:xfrm>
              <a:custGeom>
                <a:avLst/>
                <a:gdLst>
                  <a:gd name="connsiteX0" fmla="*/ 168680 w 337360"/>
                  <a:gd name="connsiteY0" fmla="*/ 0 h 353590"/>
                  <a:gd name="connsiteX1" fmla="*/ 0 w 337360"/>
                  <a:gd name="connsiteY1" fmla="*/ 168680 h 353590"/>
                  <a:gd name="connsiteX2" fmla="*/ 0 w 337360"/>
                  <a:gd name="connsiteY2" fmla="*/ 353591 h 353590"/>
                  <a:gd name="connsiteX3" fmla="*/ 337360 w 337360"/>
                  <a:gd name="connsiteY3" fmla="*/ 353591 h 353590"/>
                  <a:gd name="connsiteX4" fmla="*/ 337360 w 337360"/>
                  <a:gd name="connsiteY4" fmla="*/ 168680 h 353590"/>
                  <a:gd name="connsiteX5" fmla="*/ 168680 w 337360"/>
                  <a:gd name="connsiteY5" fmla="*/ 0 h 353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37360" h="353590">
                    <a:moveTo>
                      <a:pt x="168680" y="0"/>
                    </a:moveTo>
                    <a:cubicBezTo>
                      <a:pt x="75500" y="0"/>
                      <a:pt x="0" y="75500"/>
                      <a:pt x="0" y="168680"/>
                    </a:cubicBezTo>
                    <a:lnTo>
                      <a:pt x="0" y="353591"/>
                    </a:lnTo>
                    <a:lnTo>
                      <a:pt x="337360" y="353591"/>
                    </a:lnTo>
                    <a:lnTo>
                      <a:pt x="337360" y="168680"/>
                    </a:lnTo>
                    <a:cubicBezTo>
                      <a:pt x="337360" y="75500"/>
                      <a:pt x="261860" y="0"/>
                      <a:pt x="168680" y="0"/>
                    </a:cubicBezTo>
                    <a:close/>
                  </a:path>
                </a:pathLst>
              </a:custGeom>
              <a:solidFill>
                <a:srgbClr val="BC2416"/>
              </a:solidFill>
              <a:ln w="144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E3182106-E647-4B95-D25B-00B4E5D7AFDB}"/>
                  </a:ext>
                </a:extLst>
              </p:cNvPr>
              <p:cNvSpPr/>
              <p:nvPr/>
            </p:nvSpPr>
            <p:spPr>
              <a:xfrm>
                <a:off x="9820053" y="3036589"/>
                <a:ext cx="81441" cy="240557"/>
              </a:xfrm>
              <a:custGeom>
                <a:avLst/>
                <a:gdLst>
                  <a:gd name="connsiteX0" fmla="*/ 81442 w 81441"/>
                  <a:gd name="connsiteY0" fmla="*/ 240558 h 240557"/>
                  <a:gd name="connsiteX1" fmla="*/ 0 w 81441"/>
                  <a:gd name="connsiteY1" fmla="*/ 240558 h 240557"/>
                  <a:gd name="connsiteX2" fmla="*/ 0 w 81441"/>
                  <a:gd name="connsiteY2" fmla="*/ 40721 h 240557"/>
                  <a:gd name="connsiteX3" fmla="*/ 40721 w 81441"/>
                  <a:gd name="connsiteY3" fmla="*/ 0 h 240557"/>
                  <a:gd name="connsiteX4" fmla="*/ 81442 w 81441"/>
                  <a:gd name="connsiteY4" fmla="*/ 40721 h 240557"/>
                  <a:gd name="connsiteX5" fmla="*/ 81442 w 81441"/>
                  <a:gd name="connsiteY5" fmla="*/ 240558 h 240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1441" h="240557">
                    <a:moveTo>
                      <a:pt x="81442" y="240558"/>
                    </a:moveTo>
                    <a:lnTo>
                      <a:pt x="0" y="240558"/>
                    </a:lnTo>
                    <a:lnTo>
                      <a:pt x="0" y="40721"/>
                    </a:lnTo>
                    <a:cubicBezTo>
                      <a:pt x="0" y="18114"/>
                      <a:pt x="18114" y="0"/>
                      <a:pt x="40721" y="0"/>
                    </a:cubicBezTo>
                    <a:cubicBezTo>
                      <a:pt x="63327" y="0"/>
                      <a:pt x="81442" y="18114"/>
                      <a:pt x="81442" y="40721"/>
                    </a:cubicBezTo>
                    <a:lnTo>
                      <a:pt x="81442" y="240558"/>
                    </a:lnTo>
                    <a:close/>
                  </a:path>
                </a:pathLst>
              </a:custGeom>
              <a:solidFill>
                <a:srgbClr val="941C11"/>
              </a:solidFill>
              <a:ln w="144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5BFEC36B-E079-EC72-0079-955057A6DA08}"/>
                  </a:ext>
                </a:extLst>
              </p:cNvPr>
              <p:cNvSpPr/>
              <p:nvPr/>
            </p:nvSpPr>
            <p:spPr>
              <a:xfrm>
                <a:off x="9846717" y="2945293"/>
                <a:ext cx="159985" cy="159840"/>
              </a:xfrm>
              <a:custGeom>
                <a:avLst/>
                <a:gdLst>
                  <a:gd name="connsiteX0" fmla="*/ 14057 w 159985"/>
                  <a:gd name="connsiteY0" fmla="*/ 28113 h 159840"/>
                  <a:gd name="connsiteX1" fmla="*/ 0 w 159985"/>
                  <a:gd name="connsiteY1" fmla="*/ 14057 h 159840"/>
                  <a:gd name="connsiteX2" fmla="*/ 14057 w 159985"/>
                  <a:gd name="connsiteY2" fmla="*/ 0 h 159840"/>
                  <a:gd name="connsiteX3" fmla="*/ 41156 w 159985"/>
                  <a:gd name="connsiteY3" fmla="*/ 2464 h 159840"/>
                  <a:gd name="connsiteX4" fmla="*/ 67240 w 159985"/>
                  <a:gd name="connsiteY4" fmla="*/ 9854 h 159840"/>
                  <a:gd name="connsiteX5" fmla="*/ 75211 w 159985"/>
                  <a:gd name="connsiteY5" fmla="*/ 27968 h 159840"/>
                  <a:gd name="connsiteX6" fmla="*/ 57096 w 159985"/>
                  <a:gd name="connsiteY6" fmla="*/ 35939 h 159840"/>
                  <a:gd name="connsiteX7" fmla="*/ 36084 w 159985"/>
                  <a:gd name="connsiteY7" fmla="*/ 29852 h 159840"/>
                  <a:gd name="connsiteX8" fmla="*/ 14057 w 159985"/>
                  <a:gd name="connsiteY8" fmla="*/ 28113 h 159840"/>
                  <a:gd name="connsiteX9" fmla="*/ 14057 w 159985"/>
                  <a:gd name="connsiteY9" fmla="*/ 28113 h 159840"/>
                  <a:gd name="connsiteX10" fmla="*/ 86804 w 159985"/>
                  <a:gd name="connsiteY10" fmla="*/ 53184 h 159840"/>
                  <a:gd name="connsiteX11" fmla="*/ 84485 w 159985"/>
                  <a:gd name="connsiteY11" fmla="*/ 33475 h 159840"/>
                  <a:gd name="connsiteX12" fmla="*/ 104193 w 159985"/>
                  <a:gd name="connsiteY12" fmla="*/ 31157 h 159840"/>
                  <a:gd name="connsiteX13" fmla="*/ 145349 w 159985"/>
                  <a:gd name="connsiteY13" fmla="*/ 82166 h 159840"/>
                  <a:gd name="connsiteX14" fmla="*/ 159985 w 159985"/>
                  <a:gd name="connsiteY14" fmla="*/ 145784 h 159840"/>
                  <a:gd name="connsiteX15" fmla="*/ 145929 w 159985"/>
                  <a:gd name="connsiteY15" fmla="*/ 159840 h 159840"/>
                  <a:gd name="connsiteX16" fmla="*/ 131872 w 159985"/>
                  <a:gd name="connsiteY16" fmla="*/ 145784 h 159840"/>
                  <a:gd name="connsiteX17" fmla="*/ 120134 w 159985"/>
                  <a:gd name="connsiteY17" fmla="*/ 94339 h 159840"/>
                  <a:gd name="connsiteX18" fmla="*/ 86804 w 159985"/>
                  <a:gd name="connsiteY18" fmla="*/ 53184 h 1598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59985" h="159840">
                    <a:moveTo>
                      <a:pt x="14057" y="28113"/>
                    </a:moveTo>
                    <a:cubicBezTo>
                      <a:pt x="6231" y="28113"/>
                      <a:pt x="0" y="21882"/>
                      <a:pt x="0" y="14057"/>
                    </a:cubicBezTo>
                    <a:cubicBezTo>
                      <a:pt x="0" y="6376"/>
                      <a:pt x="6231" y="0"/>
                      <a:pt x="14057" y="0"/>
                    </a:cubicBezTo>
                    <a:cubicBezTo>
                      <a:pt x="23186" y="0"/>
                      <a:pt x="32171" y="869"/>
                      <a:pt x="41156" y="2464"/>
                    </a:cubicBezTo>
                    <a:cubicBezTo>
                      <a:pt x="50140" y="4203"/>
                      <a:pt x="58835" y="6666"/>
                      <a:pt x="67240" y="9854"/>
                    </a:cubicBezTo>
                    <a:cubicBezTo>
                      <a:pt x="74486" y="12608"/>
                      <a:pt x="77964" y="20868"/>
                      <a:pt x="75211" y="27968"/>
                    </a:cubicBezTo>
                    <a:cubicBezTo>
                      <a:pt x="72457" y="35214"/>
                      <a:pt x="64197" y="38692"/>
                      <a:pt x="57096" y="35939"/>
                    </a:cubicBezTo>
                    <a:cubicBezTo>
                      <a:pt x="50285" y="33330"/>
                      <a:pt x="43329" y="31301"/>
                      <a:pt x="36084" y="29852"/>
                    </a:cubicBezTo>
                    <a:cubicBezTo>
                      <a:pt x="28983" y="28693"/>
                      <a:pt x="21737" y="28113"/>
                      <a:pt x="14057" y="28113"/>
                    </a:cubicBezTo>
                    <a:lnTo>
                      <a:pt x="14057" y="28113"/>
                    </a:lnTo>
                    <a:close/>
                    <a:moveTo>
                      <a:pt x="86804" y="53184"/>
                    </a:moveTo>
                    <a:cubicBezTo>
                      <a:pt x="80717" y="48401"/>
                      <a:pt x="79703" y="39562"/>
                      <a:pt x="84485" y="33475"/>
                    </a:cubicBezTo>
                    <a:cubicBezTo>
                      <a:pt x="89267" y="27389"/>
                      <a:pt x="98107" y="26374"/>
                      <a:pt x="104193" y="31157"/>
                    </a:cubicBezTo>
                    <a:cubicBezTo>
                      <a:pt x="121438" y="44778"/>
                      <a:pt x="135640" y="62168"/>
                      <a:pt x="145349" y="82166"/>
                    </a:cubicBezTo>
                    <a:cubicBezTo>
                      <a:pt x="154768" y="101440"/>
                      <a:pt x="159985" y="123032"/>
                      <a:pt x="159985" y="145784"/>
                    </a:cubicBezTo>
                    <a:cubicBezTo>
                      <a:pt x="159985" y="153609"/>
                      <a:pt x="153754" y="159840"/>
                      <a:pt x="145929" y="159840"/>
                    </a:cubicBezTo>
                    <a:cubicBezTo>
                      <a:pt x="138248" y="159840"/>
                      <a:pt x="131872" y="153609"/>
                      <a:pt x="131872" y="145784"/>
                    </a:cubicBezTo>
                    <a:cubicBezTo>
                      <a:pt x="131872" y="127235"/>
                      <a:pt x="127669" y="109845"/>
                      <a:pt x="120134" y="94339"/>
                    </a:cubicBezTo>
                    <a:cubicBezTo>
                      <a:pt x="112309" y="78254"/>
                      <a:pt x="100860" y="64197"/>
                      <a:pt x="86804" y="5318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44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E8AFB925-CE3B-CA29-7E3C-744FA9121C6A}"/>
                  </a:ext>
                </a:extLst>
              </p:cNvPr>
              <p:cNvSpPr/>
              <p:nvPr/>
            </p:nvSpPr>
            <p:spPr>
              <a:xfrm>
                <a:off x="9662531" y="3245121"/>
                <a:ext cx="396341" cy="64052"/>
              </a:xfrm>
              <a:custGeom>
                <a:avLst/>
                <a:gdLst>
                  <a:gd name="connsiteX0" fmla="*/ 364314 w 396341"/>
                  <a:gd name="connsiteY0" fmla="*/ 0 h 64052"/>
                  <a:gd name="connsiteX1" fmla="*/ 32026 w 396341"/>
                  <a:gd name="connsiteY1" fmla="*/ 0 h 64052"/>
                  <a:gd name="connsiteX2" fmla="*/ 0 w 396341"/>
                  <a:gd name="connsiteY2" fmla="*/ 32026 h 64052"/>
                  <a:gd name="connsiteX3" fmla="*/ 0 w 396341"/>
                  <a:gd name="connsiteY3" fmla="*/ 64052 h 64052"/>
                  <a:gd name="connsiteX4" fmla="*/ 396341 w 396341"/>
                  <a:gd name="connsiteY4" fmla="*/ 64052 h 64052"/>
                  <a:gd name="connsiteX5" fmla="*/ 396341 w 396341"/>
                  <a:gd name="connsiteY5" fmla="*/ 32026 h 64052"/>
                  <a:gd name="connsiteX6" fmla="*/ 364314 w 396341"/>
                  <a:gd name="connsiteY6" fmla="*/ 0 h 64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6341" h="64052">
                    <a:moveTo>
                      <a:pt x="364314" y="0"/>
                    </a:moveTo>
                    <a:lnTo>
                      <a:pt x="32026" y="0"/>
                    </a:lnTo>
                    <a:cubicBezTo>
                      <a:pt x="14346" y="0"/>
                      <a:pt x="0" y="14491"/>
                      <a:pt x="0" y="32026"/>
                    </a:cubicBezTo>
                    <a:lnTo>
                      <a:pt x="0" y="64052"/>
                    </a:lnTo>
                    <a:lnTo>
                      <a:pt x="396341" y="64052"/>
                    </a:lnTo>
                    <a:lnTo>
                      <a:pt x="396341" y="32026"/>
                    </a:lnTo>
                    <a:cubicBezTo>
                      <a:pt x="396485" y="14347"/>
                      <a:pt x="381994" y="0"/>
                      <a:pt x="364314" y="0"/>
                    </a:cubicBezTo>
                    <a:close/>
                  </a:path>
                </a:pathLst>
              </a:custGeom>
              <a:solidFill>
                <a:srgbClr val="D8D8D8"/>
              </a:solidFill>
              <a:ln w="144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77E8D1AC-7A59-1012-BDA9-AC382706C14B}"/>
                  </a:ext>
                </a:extLst>
              </p:cNvPr>
              <p:cNvSpPr/>
              <p:nvPr/>
            </p:nvSpPr>
            <p:spPr>
              <a:xfrm>
                <a:off x="9292999" y="3303526"/>
                <a:ext cx="1560093" cy="1785339"/>
              </a:xfrm>
              <a:custGeom>
                <a:avLst/>
                <a:gdLst>
                  <a:gd name="connsiteX0" fmla="*/ 211720 w 1560093"/>
                  <a:gd name="connsiteY0" fmla="*/ 1879 h 1785339"/>
                  <a:gd name="connsiteX1" fmla="*/ 1023239 w 1560093"/>
                  <a:gd name="connsiteY1" fmla="*/ 1879 h 1785339"/>
                  <a:gd name="connsiteX2" fmla="*/ 1183370 w 1560093"/>
                  <a:gd name="connsiteY2" fmla="*/ 76075 h 1785339"/>
                  <a:gd name="connsiteX3" fmla="*/ 1517397 w 1560093"/>
                  <a:gd name="connsiteY3" fmla="*/ 670804 h 1785339"/>
                  <a:gd name="connsiteX4" fmla="*/ 1556814 w 1560093"/>
                  <a:gd name="connsiteY4" fmla="*/ 953821 h 1785339"/>
                  <a:gd name="connsiteX5" fmla="*/ 1556814 w 1560093"/>
                  <a:gd name="connsiteY5" fmla="*/ 1785339 h 1785339"/>
                  <a:gd name="connsiteX6" fmla="*/ 1089176 w 1560093"/>
                  <a:gd name="connsiteY6" fmla="*/ 1785339 h 1785339"/>
                  <a:gd name="connsiteX7" fmla="*/ 971940 w 1560093"/>
                  <a:gd name="connsiteY7" fmla="*/ 1785339 h 1785339"/>
                  <a:gd name="connsiteX8" fmla="*/ 0 w 1560093"/>
                  <a:gd name="connsiteY8" fmla="*/ 1785339 h 1785339"/>
                  <a:gd name="connsiteX9" fmla="*/ 0 w 1560093"/>
                  <a:gd name="connsiteY9" fmla="*/ 106362 h 1785339"/>
                  <a:gd name="connsiteX10" fmla="*/ 211720 w 1560093"/>
                  <a:gd name="connsiteY10" fmla="*/ 1879 h 1785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560093" h="1785339">
                    <a:moveTo>
                      <a:pt x="211720" y="1879"/>
                    </a:moveTo>
                    <a:cubicBezTo>
                      <a:pt x="527633" y="1879"/>
                      <a:pt x="696748" y="1879"/>
                      <a:pt x="1023239" y="1879"/>
                    </a:cubicBezTo>
                    <a:cubicBezTo>
                      <a:pt x="1063671" y="1879"/>
                      <a:pt x="1154387" y="24341"/>
                      <a:pt x="1183370" y="76075"/>
                    </a:cubicBezTo>
                    <a:lnTo>
                      <a:pt x="1517397" y="670804"/>
                    </a:lnTo>
                    <a:cubicBezTo>
                      <a:pt x="1576957" y="776881"/>
                      <a:pt x="1556814" y="831079"/>
                      <a:pt x="1556814" y="953821"/>
                    </a:cubicBezTo>
                    <a:lnTo>
                      <a:pt x="1556814" y="1785339"/>
                    </a:lnTo>
                    <a:lnTo>
                      <a:pt x="1089176" y="1785339"/>
                    </a:lnTo>
                    <a:lnTo>
                      <a:pt x="971940" y="1785339"/>
                    </a:lnTo>
                    <a:lnTo>
                      <a:pt x="0" y="1785339"/>
                    </a:lnTo>
                    <a:lnTo>
                      <a:pt x="0" y="106362"/>
                    </a:lnTo>
                    <a:cubicBezTo>
                      <a:pt x="290" y="-22756"/>
                      <a:pt x="88542" y="1879"/>
                      <a:pt x="211720" y="1879"/>
                    </a:cubicBezTo>
                    <a:close/>
                  </a:path>
                </a:pathLst>
              </a:custGeom>
              <a:solidFill>
                <a:srgbClr val="BC2416"/>
              </a:solidFill>
              <a:ln w="144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48ADB5EB-7FD9-3833-8F3A-9C690BD004E0}"/>
                  </a:ext>
                </a:extLst>
              </p:cNvPr>
              <p:cNvSpPr/>
              <p:nvPr/>
            </p:nvSpPr>
            <p:spPr>
              <a:xfrm>
                <a:off x="9870483" y="3542425"/>
                <a:ext cx="747404" cy="539140"/>
              </a:xfrm>
              <a:custGeom>
                <a:avLst/>
                <a:gdLst>
                  <a:gd name="connsiteX0" fmla="*/ 0 w 747404"/>
                  <a:gd name="connsiteY0" fmla="*/ 368721 h 539140"/>
                  <a:gd name="connsiteX1" fmla="*/ 0 w 747404"/>
                  <a:gd name="connsiteY1" fmla="*/ 60633 h 539140"/>
                  <a:gd name="connsiteX2" fmla="*/ 86079 w 747404"/>
                  <a:gd name="connsiteY2" fmla="*/ 1074 h 539140"/>
                  <a:gd name="connsiteX3" fmla="*/ 394312 w 747404"/>
                  <a:gd name="connsiteY3" fmla="*/ 1074 h 539140"/>
                  <a:gd name="connsiteX4" fmla="*/ 518213 w 747404"/>
                  <a:gd name="connsiteY4" fmla="*/ 50055 h 539140"/>
                  <a:gd name="connsiteX5" fmla="*/ 723267 w 747404"/>
                  <a:gd name="connsiteY5" fmla="*/ 447120 h 539140"/>
                  <a:gd name="connsiteX6" fmla="*/ 685444 w 747404"/>
                  <a:gd name="connsiteY6" fmla="*/ 539140 h 539140"/>
                  <a:gd name="connsiteX7" fmla="*/ 75065 w 747404"/>
                  <a:gd name="connsiteY7" fmla="*/ 443062 h 539140"/>
                  <a:gd name="connsiteX8" fmla="*/ 0 w 747404"/>
                  <a:gd name="connsiteY8" fmla="*/ 368721 h 5391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47404" h="539140">
                    <a:moveTo>
                      <a:pt x="0" y="368721"/>
                    </a:moveTo>
                    <a:cubicBezTo>
                      <a:pt x="0" y="265977"/>
                      <a:pt x="0" y="163378"/>
                      <a:pt x="0" y="60633"/>
                    </a:cubicBezTo>
                    <a:cubicBezTo>
                      <a:pt x="0" y="-12983"/>
                      <a:pt x="15796" y="1074"/>
                      <a:pt x="86079" y="1074"/>
                    </a:cubicBezTo>
                    <a:cubicBezTo>
                      <a:pt x="211574" y="1074"/>
                      <a:pt x="273743" y="1074"/>
                      <a:pt x="394312" y="1074"/>
                    </a:cubicBezTo>
                    <a:cubicBezTo>
                      <a:pt x="457059" y="1074"/>
                      <a:pt x="487781" y="-8636"/>
                      <a:pt x="518213" y="50055"/>
                    </a:cubicBezTo>
                    <a:cubicBezTo>
                      <a:pt x="586613" y="182216"/>
                      <a:pt x="655012" y="308582"/>
                      <a:pt x="723267" y="447120"/>
                    </a:cubicBezTo>
                    <a:cubicBezTo>
                      <a:pt x="748627" y="498419"/>
                      <a:pt x="774567" y="539140"/>
                      <a:pt x="685444" y="539140"/>
                    </a:cubicBezTo>
                    <a:lnTo>
                      <a:pt x="75065" y="443062"/>
                    </a:lnTo>
                    <a:cubicBezTo>
                      <a:pt x="0" y="430744"/>
                      <a:pt x="0" y="433787"/>
                      <a:pt x="0" y="368721"/>
                    </a:cubicBezTo>
                    <a:close/>
                  </a:path>
                </a:pathLst>
              </a:custGeom>
              <a:solidFill>
                <a:srgbClr val="6F8796"/>
              </a:solidFill>
              <a:ln w="144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897B35D7-78B7-0407-1A2C-603B2EC6CEA6}"/>
                  </a:ext>
                </a:extLst>
              </p:cNvPr>
              <p:cNvSpPr/>
              <p:nvPr/>
            </p:nvSpPr>
            <p:spPr>
              <a:xfrm>
                <a:off x="9468781" y="3546977"/>
                <a:ext cx="270554" cy="393297"/>
              </a:xfrm>
              <a:custGeom>
                <a:avLst/>
                <a:gdLst>
                  <a:gd name="connsiteX0" fmla="*/ 231718 w 270554"/>
                  <a:gd name="connsiteY0" fmla="*/ 0 h 393297"/>
                  <a:gd name="connsiteX1" fmla="*/ 38837 w 270554"/>
                  <a:gd name="connsiteY1" fmla="*/ 0 h 393297"/>
                  <a:gd name="connsiteX2" fmla="*/ 0 w 270554"/>
                  <a:gd name="connsiteY2" fmla="*/ 38837 h 393297"/>
                  <a:gd name="connsiteX3" fmla="*/ 0 w 270554"/>
                  <a:gd name="connsiteY3" fmla="*/ 354460 h 393297"/>
                  <a:gd name="connsiteX4" fmla="*/ 38837 w 270554"/>
                  <a:gd name="connsiteY4" fmla="*/ 393297 h 393297"/>
                  <a:gd name="connsiteX5" fmla="*/ 231718 w 270554"/>
                  <a:gd name="connsiteY5" fmla="*/ 393297 h 393297"/>
                  <a:gd name="connsiteX6" fmla="*/ 270555 w 270554"/>
                  <a:gd name="connsiteY6" fmla="*/ 354460 h 393297"/>
                  <a:gd name="connsiteX7" fmla="*/ 270555 w 270554"/>
                  <a:gd name="connsiteY7" fmla="*/ 38837 h 393297"/>
                  <a:gd name="connsiteX8" fmla="*/ 231718 w 270554"/>
                  <a:gd name="connsiteY8" fmla="*/ 0 h 393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70554" h="393297">
                    <a:moveTo>
                      <a:pt x="231718" y="0"/>
                    </a:moveTo>
                    <a:lnTo>
                      <a:pt x="38837" y="0"/>
                    </a:lnTo>
                    <a:cubicBezTo>
                      <a:pt x="17535" y="0"/>
                      <a:pt x="0" y="17535"/>
                      <a:pt x="0" y="38837"/>
                    </a:cubicBezTo>
                    <a:lnTo>
                      <a:pt x="0" y="354460"/>
                    </a:lnTo>
                    <a:cubicBezTo>
                      <a:pt x="0" y="375763"/>
                      <a:pt x="17535" y="393297"/>
                      <a:pt x="38837" y="393297"/>
                    </a:cubicBezTo>
                    <a:lnTo>
                      <a:pt x="231718" y="393297"/>
                    </a:lnTo>
                    <a:cubicBezTo>
                      <a:pt x="253020" y="393297"/>
                      <a:pt x="270555" y="375763"/>
                      <a:pt x="270555" y="354460"/>
                    </a:cubicBezTo>
                    <a:lnTo>
                      <a:pt x="270555" y="38837"/>
                    </a:lnTo>
                    <a:cubicBezTo>
                      <a:pt x="270555" y="17390"/>
                      <a:pt x="253020" y="0"/>
                      <a:pt x="231718" y="0"/>
                    </a:cubicBezTo>
                    <a:close/>
                  </a:path>
                </a:pathLst>
              </a:custGeom>
              <a:solidFill>
                <a:srgbClr val="6F8796"/>
              </a:solidFill>
              <a:ln w="144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EE35ACC7-37CB-8CC5-B54B-ABF50417E2F3}"/>
                  </a:ext>
                </a:extLst>
              </p:cNvPr>
              <p:cNvSpPr/>
              <p:nvPr/>
            </p:nvSpPr>
            <p:spPr>
              <a:xfrm>
                <a:off x="5799696" y="3305405"/>
                <a:ext cx="3430410" cy="1783604"/>
              </a:xfrm>
              <a:custGeom>
                <a:avLst/>
                <a:gdLst>
                  <a:gd name="connsiteX0" fmla="*/ 101440 w 3430410"/>
                  <a:gd name="connsiteY0" fmla="*/ 0 h 1783604"/>
                  <a:gd name="connsiteX1" fmla="*/ 3328971 w 3430410"/>
                  <a:gd name="connsiteY1" fmla="*/ 0 h 1783604"/>
                  <a:gd name="connsiteX2" fmla="*/ 3430411 w 3430410"/>
                  <a:gd name="connsiteY2" fmla="*/ 101440 h 1783604"/>
                  <a:gd name="connsiteX3" fmla="*/ 3430411 w 3430410"/>
                  <a:gd name="connsiteY3" fmla="*/ 1682165 h 1783604"/>
                  <a:gd name="connsiteX4" fmla="*/ 3328971 w 3430410"/>
                  <a:gd name="connsiteY4" fmla="*/ 1783605 h 1783604"/>
                  <a:gd name="connsiteX5" fmla="*/ 101440 w 3430410"/>
                  <a:gd name="connsiteY5" fmla="*/ 1783605 h 1783604"/>
                  <a:gd name="connsiteX6" fmla="*/ 0 w 3430410"/>
                  <a:gd name="connsiteY6" fmla="*/ 1682165 h 1783604"/>
                  <a:gd name="connsiteX7" fmla="*/ 0 w 3430410"/>
                  <a:gd name="connsiteY7" fmla="*/ 101440 h 1783604"/>
                  <a:gd name="connsiteX8" fmla="*/ 101440 w 3430410"/>
                  <a:gd name="connsiteY8" fmla="*/ 0 h 178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30410" h="1783604">
                    <a:moveTo>
                      <a:pt x="101440" y="0"/>
                    </a:moveTo>
                    <a:lnTo>
                      <a:pt x="3328971" y="0"/>
                    </a:lnTo>
                    <a:cubicBezTo>
                      <a:pt x="3384763" y="0"/>
                      <a:pt x="3430411" y="45648"/>
                      <a:pt x="3430411" y="101440"/>
                    </a:cubicBezTo>
                    <a:lnTo>
                      <a:pt x="3430411" y="1682165"/>
                    </a:lnTo>
                    <a:cubicBezTo>
                      <a:pt x="3430411" y="1737957"/>
                      <a:pt x="3384763" y="1783605"/>
                      <a:pt x="3328971" y="1783605"/>
                    </a:cubicBezTo>
                    <a:lnTo>
                      <a:pt x="101440" y="1783605"/>
                    </a:lnTo>
                    <a:cubicBezTo>
                      <a:pt x="45648" y="1783605"/>
                      <a:pt x="0" y="1737957"/>
                      <a:pt x="0" y="1682165"/>
                    </a:cubicBezTo>
                    <a:lnTo>
                      <a:pt x="0" y="101440"/>
                    </a:lnTo>
                    <a:cubicBezTo>
                      <a:pt x="0" y="45648"/>
                      <a:pt x="45648" y="0"/>
                      <a:pt x="101440" y="0"/>
                    </a:cubicBezTo>
                    <a:close/>
                  </a:path>
                </a:pathLst>
              </a:custGeom>
              <a:solidFill>
                <a:srgbClr val="BC2416"/>
              </a:solidFill>
              <a:ln w="144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A1BC6B36-A33D-8211-D78E-66C702369C96}"/>
                  </a:ext>
                </a:extLst>
              </p:cNvPr>
              <p:cNvSpPr/>
              <p:nvPr/>
            </p:nvSpPr>
            <p:spPr>
              <a:xfrm>
                <a:off x="6331242" y="4544857"/>
                <a:ext cx="1833020" cy="544008"/>
              </a:xfrm>
              <a:custGeom>
                <a:avLst/>
                <a:gdLst>
                  <a:gd name="connsiteX0" fmla="*/ 1832876 w 1833020"/>
                  <a:gd name="connsiteY0" fmla="*/ 544008 h 544008"/>
                  <a:gd name="connsiteX1" fmla="*/ 0 w 1833020"/>
                  <a:gd name="connsiteY1" fmla="*/ 544008 h 544008"/>
                  <a:gd name="connsiteX2" fmla="*/ 0 w 1833020"/>
                  <a:gd name="connsiteY2" fmla="*/ 363155 h 544008"/>
                  <a:gd name="connsiteX3" fmla="*/ 331419 w 1833020"/>
                  <a:gd name="connsiteY3" fmla="*/ 0 h 544008"/>
                  <a:gd name="connsiteX4" fmla="*/ 1501602 w 1833020"/>
                  <a:gd name="connsiteY4" fmla="*/ 0 h 544008"/>
                  <a:gd name="connsiteX5" fmla="*/ 1833021 w 1833020"/>
                  <a:gd name="connsiteY5" fmla="*/ 363155 h 544008"/>
                  <a:gd name="connsiteX6" fmla="*/ 1833021 w 1833020"/>
                  <a:gd name="connsiteY6" fmla="*/ 544008 h 544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33020" h="544008">
                    <a:moveTo>
                      <a:pt x="1832876" y="544008"/>
                    </a:moveTo>
                    <a:lnTo>
                      <a:pt x="0" y="544008"/>
                    </a:lnTo>
                    <a:lnTo>
                      <a:pt x="0" y="363155"/>
                    </a:lnTo>
                    <a:cubicBezTo>
                      <a:pt x="0" y="163318"/>
                      <a:pt x="148972" y="0"/>
                      <a:pt x="331419" y="0"/>
                    </a:cubicBezTo>
                    <a:lnTo>
                      <a:pt x="1501602" y="0"/>
                    </a:lnTo>
                    <a:cubicBezTo>
                      <a:pt x="1684049" y="0"/>
                      <a:pt x="1833021" y="163173"/>
                      <a:pt x="1833021" y="363155"/>
                    </a:cubicBezTo>
                    <a:lnTo>
                      <a:pt x="1833021" y="544008"/>
                    </a:lnTo>
                    <a:close/>
                  </a:path>
                </a:pathLst>
              </a:custGeom>
              <a:solidFill>
                <a:srgbClr val="D16E69"/>
              </a:solidFill>
              <a:ln w="144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9EF8825F-DC66-F9C3-D9C5-8D18FE991F32}"/>
                  </a:ext>
                </a:extLst>
              </p:cNvPr>
              <p:cNvSpPr/>
              <p:nvPr/>
            </p:nvSpPr>
            <p:spPr>
              <a:xfrm>
                <a:off x="6412394" y="4633979"/>
                <a:ext cx="1670571" cy="454885"/>
              </a:xfrm>
              <a:custGeom>
                <a:avLst/>
                <a:gdLst>
                  <a:gd name="connsiteX0" fmla="*/ 1670572 w 1670571"/>
                  <a:gd name="connsiteY0" fmla="*/ 454886 h 454885"/>
                  <a:gd name="connsiteX1" fmla="*/ 0 w 1670571"/>
                  <a:gd name="connsiteY1" fmla="*/ 454886 h 454885"/>
                  <a:gd name="connsiteX2" fmla="*/ 0 w 1670571"/>
                  <a:gd name="connsiteY2" fmla="*/ 274033 h 454885"/>
                  <a:gd name="connsiteX3" fmla="*/ 250122 w 1670571"/>
                  <a:gd name="connsiteY3" fmla="*/ 0 h 454885"/>
                  <a:gd name="connsiteX4" fmla="*/ 1420305 w 1670571"/>
                  <a:gd name="connsiteY4" fmla="*/ 0 h 454885"/>
                  <a:gd name="connsiteX5" fmla="*/ 1670427 w 1670571"/>
                  <a:gd name="connsiteY5" fmla="*/ 274033 h 454885"/>
                  <a:gd name="connsiteX6" fmla="*/ 1670427 w 1670571"/>
                  <a:gd name="connsiteY6" fmla="*/ 454886 h 454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70571" h="454885">
                    <a:moveTo>
                      <a:pt x="1670572" y="454886"/>
                    </a:moveTo>
                    <a:lnTo>
                      <a:pt x="0" y="454886"/>
                    </a:lnTo>
                    <a:lnTo>
                      <a:pt x="0" y="274033"/>
                    </a:lnTo>
                    <a:cubicBezTo>
                      <a:pt x="0" y="123322"/>
                      <a:pt x="112598" y="0"/>
                      <a:pt x="250122" y="0"/>
                    </a:cubicBezTo>
                    <a:lnTo>
                      <a:pt x="1420305" y="0"/>
                    </a:lnTo>
                    <a:cubicBezTo>
                      <a:pt x="1557829" y="0"/>
                      <a:pt x="1670427" y="123322"/>
                      <a:pt x="1670427" y="274033"/>
                    </a:cubicBezTo>
                    <a:lnTo>
                      <a:pt x="1670427" y="454886"/>
                    </a:lnTo>
                    <a:close/>
                  </a:path>
                </a:pathLst>
              </a:custGeom>
              <a:solidFill>
                <a:srgbClr val="1B3C4F"/>
              </a:solidFill>
              <a:ln w="144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D90BA480-87D9-011D-6D68-AA893A3400B3}"/>
                  </a:ext>
                </a:extLst>
              </p:cNvPr>
              <p:cNvSpPr/>
              <p:nvPr/>
            </p:nvSpPr>
            <p:spPr>
              <a:xfrm>
                <a:off x="9324446" y="3563642"/>
                <a:ext cx="110714" cy="46807"/>
              </a:xfrm>
              <a:custGeom>
                <a:avLst/>
                <a:gdLst>
                  <a:gd name="connsiteX0" fmla="*/ 87383 w 110714"/>
                  <a:gd name="connsiteY0" fmla="*/ 0 h 46807"/>
                  <a:gd name="connsiteX1" fmla="*/ 110715 w 110714"/>
                  <a:gd name="connsiteY1" fmla="*/ 23331 h 46807"/>
                  <a:gd name="connsiteX2" fmla="*/ 87383 w 110714"/>
                  <a:gd name="connsiteY2" fmla="*/ 46807 h 46807"/>
                  <a:gd name="connsiteX3" fmla="*/ 23331 w 110714"/>
                  <a:gd name="connsiteY3" fmla="*/ 46807 h 46807"/>
                  <a:gd name="connsiteX4" fmla="*/ 0 w 110714"/>
                  <a:gd name="connsiteY4" fmla="*/ 23331 h 46807"/>
                  <a:gd name="connsiteX5" fmla="*/ 23331 w 110714"/>
                  <a:gd name="connsiteY5" fmla="*/ 0 h 46807"/>
                  <a:gd name="connsiteX6" fmla="*/ 87383 w 110714"/>
                  <a:gd name="connsiteY6" fmla="*/ 0 h 468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0714" h="46807">
                    <a:moveTo>
                      <a:pt x="87383" y="0"/>
                    </a:moveTo>
                    <a:cubicBezTo>
                      <a:pt x="100281" y="0"/>
                      <a:pt x="110715" y="10434"/>
                      <a:pt x="110715" y="23331"/>
                    </a:cubicBezTo>
                    <a:cubicBezTo>
                      <a:pt x="110715" y="36229"/>
                      <a:pt x="100281" y="46807"/>
                      <a:pt x="87383" y="46807"/>
                    </a:cubicBezTo>
                    <a:lnTo>
                      <a:pt x="23331" y="46807"/>
                    </a:lnTo>
                    <a:cubicBezTo>
                      <a:pt x="10434" y="46807"/>
                      <a:pt x="0" y="36374"/>
                      <a:pt x="0" y="23331"/>
                    </a:cubicBezTo>
                    <a:cubicBezTo>
                      <a:pt x="0" y="10434"/>
                      <a:pt x="10434" y="0"/>
                      <a:pt x="23331" y="0"/>
                    </a:cubicBezTo>
                    <a:lnTo>
                      <a:pt x="87383" y="0"/>
                    </a:lnTo>
                    <a:close/>
                  </a:path>
                </a:pathLst>
              </a:custGeom>
              <a:solidFill>
                <a:srgbClr val="941C11"/>
              </a:solidFill>
              <a:ln w="144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3BB828D5-F7A5-2269-47BA-8727D2FC9D90}"/>
                  </a:ext>
                </a:extLst>
              </p:cNvPr>
              <p:cNvSpPr/>
              <p:nvPr/>
            </p:nvSpPr>
            <p:spPr>
              <a:xfrm>
                <a:off x="9324446" y="3641896"/>
                <a:ext cx="110714" cy="46662"/>
              </a:xfrm>
              <a:custGeom>
                <a:avLst/>
                <a:gdLst>
                  <a:gd name="connsiteX0" fmla="*/ 87383 w 110714"/>
                  <a:gd name="connsiteY0" fmla="*/ 0 h 46662"/>
                  <a:gd name="connsiteX1" fmla="*/ 110715 w 110714"/>
                  <a:gd name="connsiteY1" fmla="*/ 23331 h 46662"/>
                  <a:gd name="connsiteX2" fmla="*/ 87383 w 110714"/>
                  <a:gd name="connsiteY2" fmla="*/ 46662 h 46662"/>
                  <a:gd name="connsiteX3" fmla="*/ 23331 w 110714"/>
                  <a:gd name="connsiteY3" fmla="*/ 46662 h 46662"/>
                  <a:gd name="connsiteX4" fmla="*/ 0 w 110714"/>
                  <a:gd name="connsiteY4" fmla="*/ 23331 h 46662"/>
                  <a:gd name="connsiteX5" fmla="*/ 23331 w 110714"/>
                  <a:gd name="connsiteY5" fmla="*/ 0 h 46662"/>
                  <a:gd name="connsiteX6" fmla="*/ 87383 w 110714"/>
                  <a:gd name="connsiteY6" fmla="*/ 0 h 466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0714" h="46662">
                    <a:moveTo>
                      <a:pt x="87383" y="0"/>
                    </a:moveTo>
                    <a:cubicBezTo>
                      <a:pt x="100281" y="0"/>
                      <a:pt x="110715" y="10434"/>
                      <a:pt x="110715" y="23331"/>
                    </a:cubicBezTo>
                    <a:cubicBezTo>
                      <a:pt x="110715" y="36229"/>
                      <a:pt x="100281" y="46662"/>
                      <a:pt x="87383" y="46662"/>
                    </a:cubicBezTo>
                    <a:lnTo>
                      <a:pt x="23331" y="46662"/>
                    </a:lnTo>
                    <a:cubicBezTo>
                      <a:pt x="10434" y="46662"/>
                      <a:pt x="0" y="36229"/>
                      <a:pt x="0" y="23331"/>
                    </a:cubicBezTo>
                    <a:cubicBezTo>
                      <a:pt x="0" y="10434"/>
                      <a:pt x="10434" y="0"/>
                      <a:pt x="23331" y="0"/>
                    </a:cubicBezTo>
                    <a:lnTo>
                      <a:pt x="87383" y="0"/>
                    </a:lnTo>
                    <a:close/>
                  </a:path>
                </a:pathLst>
              </a:custGeom>
              <a:solidFill>
                <a:srgbClr val="941C11"/>
              </a:solidFill>
              <a:ln w="144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6C0ADF9D-64AB-02BE-BBC9-EEFC86DC9C26}"/>
                  </a:ext>
                </a:extLst>
              </p:cNvPr>
              <p:cNvSpPr/>
              <p:nvPr/>
            </p:nvSpPr>
            <p:spPr>
              <a:xfrm>
                <a:off x="9324446" y="3720149"/>
                <a:ext cx="110714" cy="46807"/>
              </a:xfrm>
              <a:custGeom>
                <a:avLst/>
                <a:gdLst>
                  <a:gd name="connsiteX0" fmla="*/ 87383 w 110714"/>
                  <a:gd name="connsiteY0" fmla="*/ 0 h 46807"/>
                  <a:gd name="connsiteX1" fmla="*/ 110715 w 110714"/>
                  <a:gd name="connsiteY1" fmla="*/ 23331 h 46807"/>
                  <a:gd name="connsiteX2" fmla="*/ 87383 w 110714"/>
                  <a:gd name="connsiteY2" fmla="*/ 46807 h 46807"/>
                  <a:gd name="connsiteX3" fmla="*/ 23331 w 110714"/>
                  <a:gd name="connsiteY3" fmla="*/ 46807 h 46807"/>
                  <a:gd name="connsiteX4" fmla="*/ 0 w 110714"/>
                  <a:gd name="connsiteY4" fmla="*/ 23331 h 46807"/>
                  <a:gd name="connsiteX5" fmla="*/ 23331 w 110714"/>
                  <a:gd name="connsiteY5" fmla="*/ 0 h 46807"/>
                  <a:gd name="connsiteX6" fmla="*/ 87383 w 110714"/>
                  <a:gd name="connsiteY6" fmla="*/ 0 h 468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0714" h="46807">
                    <a:moveTo>
                      <a:pt x="87383" y="0"/>
                    </a:moveTo>
                    <a:cubicBezTo>
                      <a:pt x="100281" y="0"/>
                      <a:pt x="110715" y="10434"/>
                      <a:pt x="110715" y="23331"/>
                    </a:cubicBezTo>
                    <a:cubicBezTo>
                      <a:pt x="110715" y="36229"/>
                      <a:pt x="100281" y="46807"/>
                      <a:pt x="87383" y="46807"/>
                    </a:cubicBezTo>
                    <a:lnTo>
                      <a:pt x="23331" y="46807"/>
                    </a:lnTo>
                    <a:cubicBezTo>
                      <a:pt x="10434" y="46807"/>
                      <a:pt x="0" y="36374"/>
                      <a:pt x="0" y="23331"/>
                    </a:cubicBezTo>
                    <a:cubicBezTo>
                      <a:pt x="0" y="10434"/>
                      <a:pt x="10434" y="0"/>
                      <a:pt x="23331" y="0"/>
                    </a:cubicBezTo>
                    <a:lnTo>
                      <a:pt x="87383" y="0"/>
                    </a:lnTo>
                    <a:close/>
                  </a:path>
                </a:pathLst>
              </a:custGeom>
              <a:solidFill>
                <a:srgbClr val="941C11"/>
              </a:solidFill>
              <a:ln w="144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9B73E4C7-D663-F162-B613-9198CA9D4A2A}"/>
                  </a:ext>
                </a:extLst>
              </p:cNvPr>
              <p:cNvSpPr/>
              <p:nvPr/>
            </p:nvSpPr>
            <p:spPr>
              <a:xfrm>
                <a:off x="9324446" y="3798403"/>
                <a:ext cx="110714" cy="46662"/>
              </a:xfrm>
              <a:custGeom>
                <a:avLst/>
                <a:gdLst>
                  <a:gd name="connsiteX0" fmla="*/ 87383 w 110714"/>
                  <a:gd name="connsiteY0" fmla="*/ 0 h 46662"/>
                  <a:gd name="connsiteX1" fmla="*/ 110715 w 110714"/>
                  <a:gd name="connsiteY1" fmla="*/ 23331 h 46662"/>
                  <a:gd name="connsiteX2" fmla="*/ 87383 w 110714"/>
                  <a:gd name="connsiteY2" fmla="*/ 46662 h 46662"/>
                  <a:gd name="connsiteX3" fmla="*/ 23331 w 110714"/>
                  <a:gd name="connsiteY3" fmla="*/ 46662 h 46662"/>
                  <a:gd name="connsiteX4" fmla="*/ 0 w 110714"/>
                  <a:gd name="connsiteY4" fmla="*/ 23331 h 46662"/>
                  <a:gd name="connsiteX5" fmla="*/ 23331 w 110714"/>
                  <a:gd name="connsiteY5" fmla="*/ 0 h 46662"/>
                  <a:gd name="connsiteX6" fmla="*/ 87383 w 110714"/>
                  <a:gd name="connsiteY6" fmla="*/ 0 h 466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0714" h="46662">
                    <a:moveTo>
                      <a:pt x="87383" y="0"/>
                    </a:moveTo>
                    <a:cubicBezTo>
                      <a:pt x="100281" y="0"/>
                      <a:pt x="110715" y="10434"/>
                      <a:pt x="110715" y="23331"/>
                    </a:cubicBezTo>
                    <a:cubicBezTo>
                      <a:pt x="110715" y="36229"/>
                      <a:pt x="100281" y="46662"/>
                      <a:pt x="87383" y="46662"/>
                    </a:cubicBezTo>
                    <a:lnTo>
                      <a:pt x="23331" y="46662"/>
                    </a:lnTo>
                    <a:cubicBezTo>
                      <a:pt x="10434" y="46662"/>
                      <a:pt x="0" y="36229"/>
                      <a:pt x="0" y="23331"/>
                    </a:cubicBezTo>
                    <a:cubicBezTo>
                      <a:pt x="0" y="10434"/>
                      <a:pt x="10434" y="0"/>
                      <a:pt x="23331" y="0"/>
                    </a:cubicBezTo>
                    <a:lnTo>
                      <a:pt x="87383" y="0"/>
                    </a:lnTo>
                    <a:close/>
                  </a:path>
                </a:pathLst>
              </a:custGeom>
              <a:solidFill>
                <a:srgbClr val="941C11"/>
              </a:solidFill>
              <a:ln w="144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89447224-CFEB-47F8-1DA1-1BFE1C2C7196}"/>
                  </a:ext>
                </a:extLst>
              </p:cNvPr>
              <p:cNvSpPr/>
              <p:nvPr/>
            </p:nvSpPr>
            <p:spPr>
              <a:xfrm>
                <a:off x="9324446" y="3876657"/>
                <a:ext cx="110714" cy="46807"/>
              </a:xfrm>
              <a:custGeom>
                <a:avLst/>
                <a:gdLst>
                  <a:gd name="connsiteX0" fmla="*/ 87383 w 110714"/>
                  <a:gd name="connsiteY0" fmla="*/ 0 h 46807"/>
                  <a:gd name="connsiteX1" fmla="*/ 110715 w 110714"/>
                  <a:gd name="connsiteY1" fmla="*/ 23331 h 46807"/>
                  <a:gd name="connsiteX2" fmla="*/ 87383 w 110714"/>
                  <a:gd name="connsiteY2" fmla="*/ 46807 h 46807"/>
                  <a:gd name="connsiteX3" fmla="*/ 23331 w 110714"/>
                  <a:gd name="connsiteY3" fmla="*/ 46807 h 46807"/>
                  <a:gd name="connsiteX4" fmla="*/ 0 w 110714"/>
                  <a:gd name="connsiteY4" fmla="*/ 23331 h 46807"/>
                  <a:gd name="connsiteX5" fmla="*/ 23331 w 110714"/>
                  <a:gd name="connsiteY5" fmla="*/ 0 h 46807"/>
                  <a:gd name="connsiteX6" fmla="*/ 87383 w 110714"/>
                  <a:gd name="connsiteY6" fmla="*/ 0 h 468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0714" h="46807">
                    <a:moveTo>
                      <a:pt x="87383" y="0"/>
                    </a:moveTo>
                    <a:cubicBezTo>
                      <a:pt x="100281" y="0"/>
                      <a:pt x="110715" y="10434"/>
                      <a:pt x="110715" y="23331"/>
                    </a:cubicBezTo>
                    <a:cubicBezTo>
                      <a:pt x="110715" y="36229"/>
                      <a:pt x="100281" y="46807"/>
                      <a:pt x="87383" y="46807"/>
                    </a:cubicBezTo>
                    <a:lnTo>
                      <a:pt x="23331" y="46807"/>
                    </a:lnTo>
                    <a:cubicBezTo>
                      <a:pt x="10434" y="46807"/>
                      <a:pt x="0" y="36373"/>
                      <a:pt x="0" y="23331"/>
                    </a:cubicBezTo>
                    <a:cubicBezTo>
                      <a:pt x="0" y="10434"/>
                      <a:pt x="10434" y="0"/>
                      <a:pt x="23331" y="0"/>
                    </a:cubicBezTo>
                    <a:lnTo>
                      <a:pt x="87383" y="0"/>
                    </a:lnTo>
                    <a:close/>
                  </a:path>
                </a:pathLst>
              </a:custGeom>
              <a:solidFill>
                <a:srgbClr val="941C11"/>
              </a:solidFill>
              <a:ln w="144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EF8B38E7-E028-B8F3-527B-E99613357B75}"/>
                  </a:ext>
                </a:extLst>
              </p:cNvPr>
              <p:cNvSpPr/>
              <p:nvPr/>
            </p:nvSpPr>
            <p:spPr>
              <a:xfrm>
                <a:off x="9773823" y="3426267"/>
                <a:ext cx="980202" cy="1477976"/>
              </a:xfrm>
              <a:custGeom>
                <a:avLst/>
                <a:gdLst>
                  <a:gd name="connsiteX0" fmla="*/ 39853 w 980202"/>
                  <a:gd name="connsiteY0" fmla="*/ 1116270 h 1477976"/>
                  <a:gd name="connsiteX1" fmla="*/ 21159 w 980202"/>
                  <a:gd name="connsiteY1" fmla="*/ 1134964 h 1477976"/>
                  <a:gd name="connsiteX2" fmla="*/ 2465 w 980202"/>
                  <a:gd name="connsiteY2" fmla="*/ 1116270 h 1477976"/>
                  <a:gd name="connsiteX3" fmla="*/ 2 w 980202"/>
                  <a:gd name="connsiteY3" fmla="*/ 104914 h 1477976"/>
                  <a:gd name="connsiteX4" fmla="*/ 125932 w 980202"/>
                  <a:gd name="connsiteY4" fmla="*/ 865 h 1477976"/>
                  <a:gd name="connsiteX5" fmla="*/ 141728 w 980202"/>
                  <a:gd name="connsiteY5" fmla="*/ 865 h 1477976"/>
                  <a:gd name="connsiteX6" fmla="*/ 276643 w 980202"/>
                  <a:gd name="connsiteY6" fmla="*/ 1010 h 1477976"/>
                  <a:gd name="connsiteX7" fmla="*/ 443729 w 980202"/>
                  <a:gd name="connsiteY7" fmla="*/ 1155 h 1477976"/>
                  <a:gd name="connsiteX8" fmla="*/ 487349 w 980202"/>
                  <a:gd name="connsiteY8" fmla="*/ 576 h 1477976"/>
                  <a:gd name="connsiteX9" fmla="*/ 685591 w 980202"/>
                  <a:gd name="connsiteY9" fmla="*/ 84916 h 1477976"/>
                  <a:gd name="connsiteX10" fmla="*/ 977883 w 980202"/>
                  <a:gd name="connsiteY10" fmla="*/ 618055 h 1477976"/>
                  <a:gd name="connsiteX11" fmla="*/ 980202 w 980202"/>
                  <a:gd name="connsiteY11" fmla="*/ 627040 h 1477976"/>
                  <a:gd name="connsiteX12" fmla="*/ 980202 w 980202"/>
                  <a:gd name="connsiteY12" fmla="*/ 627040 h 1477976"/>
                  <a:gd name="connsiteX13" fmla="*/ 980202 w 980202"/>
                  <a:gd name="connsiteY13" fmla="*/ 1459283 h 1477976"/>
                  <a:gd name="connsiteX14" fmla="*/ 961508 w 980202"/>
                  <a:gd name="connsiteY14" fmla="*/ 1477977 h 1477976"/>
                  <a:gd name="connsiteX15" fmla="*/ 942814 w 980202"/>
                  <a:gd name="connsiteY15" fmla="*/ 1459283 h 1477976"/>
                  <a:gd name="connsiteX16" fmla="*/ 942814 w 980202"/>
                  <a:gd name="connsiteY16" fmla="*/ 631822 h 1477976"/>
                  <a:gd name="connsiteX17" fmla="*/ 653131 w 980202"/>
                  <a:gd name="connsiteY17" fmla="*/ 102885 h 1477976"/>
                  <a:gd name="connsiteX18" fmla="*/ 488363 w 980202"/>
                  <a:gd name="connsiteY18" fmla="*/ 37819 h 1477976"/>
                  <a:gd name="connsiteX19" fmla="*/ 444019 w 980202"/>
                  <a:gd name="connsiteY19" fmla="*/ 38543 h 1477976"/>
                  <a:gd name="connsiteX20" fmla="*/ 276933 w 980202"/>
                  <a:gd name="connsiteY20" fmla="*/ 38398 h 1477976"/>
                  <a:gd name="connsiteX21" fmla="*/ 142018 w 980202"/>
                  <a:gd name="connsiteY21" fmla="*/ 38253 h 1477976"/>
                  <a:gd name="connsiteX22" fmla="*/ 126077 w 980202"/>
                  <a:gd name="connsiteY22" fmla="*/ 38253 h 1477976"/>
                  <a:gd name="connsiteX23" fmla="*/ 37534 w 980202"/>
                  <a:gd name="connsiteY23" fmla="*/ 105059 h 1477976"/>
                  <a:gd name="connsiteX24" fmla="*/ 39853 w 980202"/>
                  <a:gd name="connsiteY24" fmla="*/ 1116270 h 14779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980202" h="1477976">
                    <a:moveTo>
                      <a:pt x="39853" y="1116270"/>
                    </a:moveTo>
                    <a:cubicBezTo>
                      <a:pt x="39853" y="1126559"/>
                      <a:pt x="31448" y="1134964"/>
                      <a:pt x="21159" y="1134964"/>
                    </a:cubicBezTo>
                    <a:cubicBezTo>
                      <a:pt x="10870" y="1134964"/>
                      <a:pt x="2465" y="1126559"/>
                      <a:pt x="2465" y="1116270"/>
                    </a:cubicBezTo>
                    <a:lnTo>
                      <a:pt x="2" y="104914"/>
                    </a:lnTo>
                    <a:cubicBezTo>
                      <a:pt x="-288" y="286"/>
                      <a:pt x="35361" y="431"/>
                      <a:pt x="125932" y="865"/>
                    </a:cubicBezTo>
                    <a:lnTo>
                      <a:pt x="141728" y="865"/>
                    </a:lnTo>
                    <a:lnTo>
                      <a:pt x="276643" y="1010"/>
                    </a:lnTo>
                    <a:cubicBezTo>
                      <a:pt x="320552" y="1010"/>
                      <a:pt x="364896" y="1155"/>
                      <a:pt x="443729" y="1155"/>
                    </a:cubicBezTo>
                    <a:cubicBezTo>
                      <a:pt x="458800" y="1155"/>
                      <a:pt x="473437" y="865"/>
                      <a:pt x="487349" y="576"/>
                    </a:cubicBezTo>
                    <a:cubicBezTo>
                      <a:pt x="577340" y="-1453"/>
                      <a:pt x="637480" y="-2902"/>
                      <a:pt x="685591" y="84916"/>
                    </a:cubicBezTo>
                    <a:lnTo>
                      <a:pt x="977883" y="618055"/>
                    </a:lnTo>
                    <a:cubicBezTo>
                      <a:pt x="979477" y="620954"/>
                      <a:pt x="980202" y="623997"/>
                      <a:pt x="980202" y="627040"/>
                    </a:cubicBezTo>
                    <a:lnTo>
                      <a:pt x="980202" y="627040"/>
                    </a:lnTo>
                    <a:lnTo>
                      <a:pt x="980202" y="1459283"/>
                    </a:lnTo>
                    <a:cubicBezTo>
                      <a:pt x="980202" y="1469572"/>
                      <a:pt x="971797" y="1477977"/>
                      <a:pt x="961508" y="1477977"/>
                    </a:cubicBezTo>
                    <a:cubicBezTo>
                      <a:pt x="951219" y="1477977"/>
                      <a:pt x="942814" y="1469572"/>
                      <a:pt x="942814" y="1459283"/>
                    </a:cubicBezTo>
                    <a:lnTo>
                      <a:pt x="942814" y="631822"/>
                    </a:lnTo>
                    <a:lnTo>
                      <a:pt x="653131" y="102885"/>
                    </a:lnTo>
                    <a:cubicBezTo>
                      <a:pt x="615887" y="34920"/>
                      <a:pt x="564733" y="36080"/>
                      <a:pt x="488363" y="37819"/>
                    </a:cubicBezTo>
                    <a:cubicBezTo>
                      <a:pt x="474451" y="38108"/>
                      <a:pt x="459815" y="38543"/>
                      <a:pt x="444019" y="38543"/>
                    </a:cubicBezTo>
                    <a:cubicBezTo>
                      <a:pt x="365186" y="38543"/>
                      <a:pt x="320842" y="38398"/>
                      <a:pt x="276933" y="38398"/>
                    </a:cubicBezTo>
                    <a:lnTo>
                      <a:pt x="142018" y="38253"/>
                    </a:lnTo>
                    <a:lnTo>
                      <a:pt x="126077" y="38253"/>
                    </a:lnTo>
                    <a:cubicBezTo>
                      <a:pt x="62315" y="37963"/>
                      <a:pt x="37389" y="37819"/>
                      <a:pt x="37534" y="105059"/>
                    </a:cubicBezTo>
                    <a:lnTo>
                      <a:pt x="39853" y="1116270"/>
                    </a:lnTo>
                    <a:close/>
                  </a:path>
                </a:pathLst>
              </a:custGeom>
              <a:solidFill>
                <a:srgbClr val="941C11"/>
              </a:solidFill>
              <a:ln w="144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1BA5350D-EA55-E965-858C-828555C207B4}"/>
                  </a:ext>
                </a:extLst>
              </p:cNvPr>
              <p:cNvSpPr/>
              <p:nvPr/>
            </p:nvSpPr>
            <p:spPr>
              <a:xfrm>
                <a:off x="9959895" y="4983657"/>
                <a:ext cx="844995" cy="105352"/>
              </a:xfrm>
              <a:custGeom>
                <a:avLst/>
                <a:gdLst>
                  <a:gd name="connsiteX0" fmla="*/ 0 w 844995"/>
                  <a:gd name="connsiteY0" fmla="*/ 0 h 105352"/>
                  <a:gd name="connsiteX1" fmla="*/ 844995 w 844995"/>
                  <a:gd name="connsiteY1" fmla="*/ 0 h 105352"/>
                  <a:gd name="connsiteX2" fmla="*/ 844995 w 844995"/>
                  <a:gd name="connsiteY2" fmla="*/ 105353 h 105352"/>
                  <a:gd name="connsiteX3" fmla="*/ 0 w 844995"/>
                  <a:gd name="connsiteY3" fmla="*/ 105353 h 105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44995" h="105352">
                    <a:moveTo>
                      <a:pt x="0" y="0"/>
                    </a:moveTo>
                    <a:lnTo>
                      <a:pt x="844995" y="0"/>
                    </a:lnTo>
                    <a:lnTo>
                      <a:pt x="844995" y="105353"/>
                    </a:lnTo>
                    <a:lnTo>
                      <a:pt x="0" y="105353"/>
                    </a:lnTo>
                    <a:close/>
                  </a:path>
                </a:pathLst>
              </a:custGeom>
              <a:solidFill>
                <a:srgbClr val="AFB0B0"/>
              </a:solidFill>
              <a:ln w="144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DEC9CD22-5D07-704C-BFB2-2C258931165B}"/>
                  </a:ext>
                </a:extLst>
              </p:cNvPr>
              <p:cNvSpPr/>
              <p:nvPr/>
            </p:nvSpPr>
            <p:spPr>
              <a:xfrm>
                <a:off x="9293144" y="4631081"/>
                <a:ext cx="872673" cy="457784"/>
              </a:xfrm>
              <a:custGeom>
                <a:avLst/>
                <a:gdLst>
                  <a:gd name="connsiteX0" fmla="*/ 872674 w 872673"/>
                  <a:gd name="connsiteY0" fmla="*/ 457784 h 457784"/>
                  <a:gd name="connsiteX1" fmla="*/ 0 w 872673"/>
                  <a:gd name="connsiteY1" fmla="*/ 457784 h 457784"/>
                  <a:gd name="connsiteX2" fmla="*/ 0 w 872673"/>
                  <a:gd name="connsiteY2" fmla="*/ 0 h 457784"/>
                  <a:gd name="connsiteX3" fmla="*/ 578933 w 872673"/>
                  <a:gd name="connsiteY3" fmla="*/ 0 h 457784"/>
                  <a:gd name="connsiteX4" fmla="*/ 872674 w 872673"/>
                  <a:gd name="connsiteY4" fmla="*/ 293741 h 457784"/>
                  <a:gd name="connsiteX5" fmla="*/ 872674 w 872673"/>
                  <a:gd name="connsiteY5" fmla="*/ 457784 h 45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72673" h="457784">
                    <a:moveTo>
                      <a:pt x="872674" y="457784"/>
                    </a:moveTo>
                    <a:lnTo>
                      <a:pt x="0" y="457784"/>
                    </a:lnTo>
                    <a:lnTo>
                      <a:pt x="0" y="0"/>
                    </a:lnTo>
                    <a:lnTo>
                      <a:pt x="578933" y="0"/>
                    </a:lnTo>
                    <a:cubicBezTo>
                      <a:pt x="740367" y="0"/>
                      <a:pt x="872674" y="132307"/>
                      <a:pt x="872674" y="293741"/>
                    </a:cubicBezTo>
                    <a:lnTo>
                      <a:pt x="872674" y="457784"/>
                    </a:lnTo>
                    <a:close/>
                  </a:path>
                </a:pathLst>
              </a:custGeom>
              <a:solidFill>
                <a:srgbClr val="1B3C4F"/>
              </a:solidFill>
              <a:ln w="144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9B9E835D-8C24-E09E-3C94-D8EEBBC04ABC}"/>
                  </a:ext>
                </a:extLst>
              </p:cNvPr>
              <p:cNvSpPr/>
              <p:nvPr/>
            </p:nvSpPr>
            <p:spPr>
              <a:xfrm>
                <a:off x="9292420" y="4630356"/>
                <a:ext cx="874122" cy="459233"/>
              </a:xfrm>
              <a:custGeom>
                <a:avLst/>
                <a:gdLst>
                  <a:gd name="connsiteX0" fmla="*/ 873398 w 874122"/>
                  <a:gd name="connsiteY0" fmla="*/ 459233 h 459233"/>
                  <a:gd name="connsiteX1" fmla="*/ 0 w 874122"/>
                  <a:gd name="connsiteY1" fmla="*/ 459233 h 459233"/>
                  <a:gd name="connsiteX2" fmla="*/ 0 w 874122"/>
                  <a:gd name="connsiteY2" fmla="*/ 0 h 459233"/>
                  <a:gd name="connsiteX3" fmla="*/ 579657 w 874122"/>
                  <a:gd name="connsiteY3" fmla="*/ 0 h 459233"/>
                  <a:gd name="connsiteX4" fmla="*/ 787609 w 874122"/>
                  <a:gd name="connsiteY4" fmla="*/ 86514 h 459233"/>
                  <a:gd name="connsiteX5" fmla="*/ 874123 w 874122"/>
                  <a:gd name="connsiteY5" fmla="*/ 294466 h 459233"/>
                  <a:gd name="connsiteX6" fmla="*/ 874123 w 874122"/>
                  <a:gd name="connsiteY6" fmla="*/ 459233 h 459233"/>
                  <a:gd name="connsiteX7" fmla="*/ 873398 w 874122"/>
                  <a:gd name="connsiteY7" fmla="*/ 459233 h 459233"/>
                  <a:gd name="connsiteX8" fmla="*/ 873398 w 874122"/>
                  <a:gd name="connsiteY8" fmla="*/ 459233 h 459233"/>
                  <a:gd name="connsiteX9" fmla="*/ 1594 w 874122"/>
                  <a:gd name="connsiteY9" fmla="*/ 457929 h 459233"/>
                  <a:gd name="connsiteX10" fmla="*/ 872819 w 874122"/>
                  <a:gd name="connsiteY10" fmla="*/ 457929 h 459233"/>
                  <a:gd name="connsiteX11" fmla="*/ 872819 w 874122"/>
                  <a:gd name="connsiteY11" fmla="*/ 294611 h 459233"/>
                  <a:gd name="connsiteX12" fmla="*/ 786740 w 874122"/>
                  <a:gd name="connsiteY12" fmla="*/ 87673 h 459233"/>
                  <a:gd name="connsiteX13" fmla="*/ 579802 w 874122"/>
                  <a:gd name="connsiteY13" fmla="*/ 1594 h 459233"/>
                  <a:gd name="connsiteX14" fmla="*/ 1594 w 874122"/>
                  <a:gd name="connsiteY14" fmla="*/ 1594 h 459233"/>
                  <a:gd name="connsiteX15" fmla="*/ 1594 w 874122"/>
                  <a:gd name="connsiteY15" fmla="*/ 457929 h 459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874122" h="459233">
                    <a:moveTo>
                      <a:pt x="873398" y="459233"/>
                    </a:moveTo>
                    <a:lnTo>
                      <a:pt x="0" y="459233"/>
                    </a:lnTo>
                    <a:lnTo>
                      <a:pt x="0" y="0"/>
                    </a:lnTo>
                    <a:lnTo>
                      <a:pt x="579657" y="0"/>
                    </a:lnTo>
                    <a:cubicBezTo>
                      <a:pt x="660520" y="0"/>
                      <a:pt x="734136" y="33185"/>
                      <a:pt x="787609" y="86514"/>
                    </a:cubicBezTo>
                    <a:cubicBezTo>
                      <a:pt x="840938" y="139842"/>
                      <a:pt x="874123" y="213459"/>
                      <a:pt x="874123" y="294466"/>
                    </a:cubicBezTo>
                    <a:lnTo>
                      <a:pt x="874123" y="459233"/>
                    </a:lnTo>
                    <a:lnTo>
                      <a:pt x="873398" y="459233"/>
                    </a:lnTo>
                    <a:lnTo>
                      <a:pt x="873398" y="459233"/>
                    </a:lnTo>
                    <a:close/>
                    <a:moveTo>
                      <a:pt x="1594" y="457929"/>
                    </a:moveTo>
                    <a:lnTo>
                      <a:pt x="872819" y="457929"/>
                    </a:lnTo>
                    <a:lnTo>
                      <a:pt x="872819" y="294611"/>
                    </a:lnTo>
                    <a:cubicBezTo>
                      <a:pt x="872819" y="214183"/>
                      <a:pt x="839778" y="140857"/>
                      <a:pt x="786740" y="87673"/>
                    </a:cubicBezTo>
                    <a:cubicBezTo>
                      <a:pt x="733556" y="34490"/>
                      <a:pt x="660374" y="1594"/>
                      <a:pt x="579802" y="1594"/>
                    </a:cubicBezTo>
                    <a:lnTo>
                      <a:pt x="1594" y="1594"/>
                    </a:lnTo>
                    <a:lnTo>
                      <a:pt x="1594" y="457929"/>
                    </a:lnTo>
                    <a:close/>
                  </a:path>
                </a:pathLst>
              </a:custGeom>
              <a:solidFill>
                <a:srgbClr val="3D3D3C"/>
              </a:solidFill>
              <a:ln w="144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99713D37-6F80-05EA-B1BF-225A1782A7EC}"/>
                  </a:ext>
                </a:extLst>
              </p:cNvPr>
              <p:cNvSpPr/>
              <p:nvPr/>
            </p:nvSpPr>
            <p:spPr>
              <a:xfrm>
                <a:off x="7284198" y="4763242"/>
                <a:ext cx="632985" cy="632985"/>
              </a:xfrm>
              <a:custGeom>
                <a:avLst/>
                <a:gdLst>
                  <a:gd name="connsiteX0" fmla="*/ 316493 w 632985"/>
                  <a:gd name="connsiteY0" fmla="*/ 632986 h 632985"/>
                  <a:gd name="connsiteX1" fmla="*/ 632986 w 632985"/>
                  <a:gd name="connsiteY1" fmla="*/ 316493 h 632985"/>
                  <a:gd name="connsiteX2" fmla="*/ 316493 w 632985"/>
                  <a:gd name="connsiteY2" fmla="*/ 0 h 632985"/>
                  <a:gd name="connsiteX3" fmla="*/ 0 w 632985"/>
                  <a:gd name="connsiteY3" fmla="*/ 316493 h 632985"/>
                  <a:gd name="connsiteX4" fmla="*/ 316493 w 632985"/>
                  <a:gd name="connsiteY4" fmla="*/ 632986 h 632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2985" h="632985">
                    <a:moveTo>
                      <a:pt x="316493" y="632986"/>
                    </a:moveTo>
                    <a:cubicBezTo>
                      <a:pt x="490825" y="632986"/>
                      <a:pt x="632986" y="490825"/>
                      <a:pt x="632986" y="316493"/>
                    </a:cubicBezTo>
                    <a:cubicBezTo>
                      <a:pt x="632986" y="142161"/>
                      <a:pt x="490825" y="0"/>
                      <a:pt x="316493" y="0"/>
                    </a:cubicBezTo>
                    <a:cubicBezTo>
                      <a:pt x="142161" y="0"/>
                      <a:pt x="0" y="142161"/>
                      <a:pt x="0" y="316493"/>
                    </a:cubicBezTo>
                    <a:cubicBezTo>
                      <a:pt x="0" y="490825"/>
                      <a:pt x="142161" y="632986"/>
                      <a:pt x="316493" y="632986"/>
                    </a:cubicBezTo>
                    <a:close/>
                  </a:path>
                </a:pathLst>
              </a:custGeom>
              <a:solidFill>
                <a:srgbClr val="3D3D3C"/>
              </a:solidFill>
              <a:ln w="144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054D5D01-D15F-C797-F852-4F2A488BE5A1}"/>
                  </a:ext>
                </a:extLst>
              </p:cNvPr>
              <p:cNvSpPr/>
              <p:nvPr/>
            </p:nvSpPr>
            <p:spPr>
              <a:xfrm>
                <a:off x="6611361" y="4763242"/>
                <a:ext cx="632985" cy="632985"/>
              </a:xfrm>
              <a:custGeom>
                <a:avLst/>
                <a:gdLst>
                  <a:gd name="connsiteX0" fmla="*/ 316493 w 632985"/>
                  <a:gd name="connsiteY0" fmla="*/ 632986 h 632985"/>
                  <a:gd name="connsiteX1" fmla="*/ 632986 w 632985"/>
                  <a:gd name="connsiteY1" fmla="*/ 316493 h 632985"/>
                  <a:gd name="connsiteX2" fmla="*/ 316493 w 632985"/>
                  <a:gd name="connsiteY2" fmla="*/ 0 h 632985"/>
                  <a:gd name="connsiteX3" fmla="*/ 0 w 632985"/>
                  <a:gd name="connsiteY3" fmla="*/ 316493 h 632985"/>
                  <a:gd name="connsiteX4" fmla="*/ 316493 w 632985"/>
                  <a:gd name="connsiteY4" fmla="*/ 632986 h 632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2985" h="632985">
                    <a:moveTo>
                      <a:pt x="316493" y="632986"/>
                    </a:moveTo>
                    <a:cubicBezTo>
                      <a:pt x="490825" y="632986"/>
                      <a:pt x="632986" y="490825"/>
                      <a:pt x="632986" y="316493"/>
                    </a:cubicBezTo>
                    <a:cubicBezTo>
                      <a:pt x="632986" y="142161"/>
                      <a:pt x="490825" y="0"/>
                      <a:pt x="316493" y="0"/>
                    </a:cubicBezTo>
                    <a:cubicBezTo>
                      <a:pt x="142161" y="0"/>
                      <a:pt x="0" y="142161"/>
                      <a:pt x="0" y="316493"/>
                    </a:cubicBezTo>
                    <a:cubicBezTo>
                      <a:pt x="0" y="490825"/>
                      <a:pt x="142161" y="632986"/>
                      <a:pt x="316493" y="632986"/>
                    </a:cubicBezTo>
                    <a:close/>
                  </a:path>
                </a:pathLst>
              </a:custGeom>
              <a:solidFill>
                <a:srgbClr val="3D3D3C"/>
              </a:solidFill>
              <a:ln w="144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DF816F5D-9673-B016-3B10-E3F90742088C}"/>
                  </a:ext>
                </a:extLst>
              </p:cNvPr>
              <p:cNvSpPr/>
              <p:nvPr/>
            </p:nvSpPr>
            <p:spPr>
              <a:xfrm>
                <a:off x="9393570" y="4763242"/>
                <a:ext cx="632985" cy="632985"/>
              </a:xfrm>
              <a:custGeom>
                <a:avLst/>
                <a:gdLst>
                  <a:gd name="connsiteX0" fmla="*/ 316493 w 632985"/>
                  <a:gd name="connsiteY0" fmla="*/ 632986 h 632985"/>
                  <a:gd name="connsiteX1" fmla="*/ 632985 w 632985"/>
                  <a:gd name="connsiteY1" fmla="*/ 316493 h 632985"/>
                  <a:gd name="connsiteX2" fmla="*/ 316493 w 632985"/>
                  <a:gd name="connsiteY2" fmla="*/ 0 h 632985"/>
                  <a:gd name="connsiteX3" fmla="*/ 0 w 632985"/>
                  <a:gd name="connsiteY3" fmla="*/ 316493 h 632985"/>
                  <a:gd name="connsiteX4" fmla="*/ 316493 w 632985"/>
                  <a:gd name="connsiteY4" fmla="*/ 632986 h 632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2985" h="632985">
                    <a:moveTo>
                      <a:pt x="316493" y="632986"/>
                    </a:moveTo>
                    <a:cubicBezTo>
                      <a:pt x="490825" y="632986"/>
                      <a:pt x="632985" y="490825"/>
                      <a:pt x="632985" y="316493"/>
                    </a:cubicBezTo>
                    <a:cubicBezTo>
                      <a:pt x="632985" y="142161"/>
                      <a:pt x="490825" y="0"/>
                      <a:pt x="316493" y="0"/>
                    </a:cubicBezTo>
                    <a:cubicBezTo>
                      <a:pt x="142161" y="0"/>
                      <a:pt x="0" y="142161"/>
                      <a:pt x="0" y="316493"/>
                    </a:cubicBezTo>
                    <a:cubicBezTo>
                      <a:pt x="0" y="490825"/>
                      <a:pt x="142161" y="632986"/>
                      <a:pt x="316493" y="632986"/>
                    </a:cubicBezTo>
                    <a:close/>
                  </a:path>
                </a:pathLst>
              </a:custGeom>
              <a:solidFill>
                <a:srgbClr val="3D3D3C"/>
              </a:solidFill>
              <a:ln w="144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57670DB9-B222-507E-6334-78C1855318BF}"/>
                  </a:ext>
                </a:extLst>
              </p:cNvPr>
              <p:cNvSpPr/>
              <p:nvPr/>
            </p:nvSpPr>
            <p:spPr>
              <a:xfrm>
                <a:off x="9521529" y="4891202"/>
                <a:ext cx="377067" cy="377066"/>
              </a:xfrm>
              <a:custGeom>
                <a:avLst/>
                <a:gdLst>
                  <a:gd name="connsiteX0" fmla="*/ 188534 w 377067"/>
                  <a:gd name="connsiteY0" fmla="*/ 377067 h 377066"/>
                  <a:gd name="connsiteX1" fmla="*/ 377067 w 377067"/>
                  <a:gd name="connsiteY1" fmla="*/ 188534 h 377066"/>
                  <a:gd name="connsiteX2" fmla="*/ 188534 w 377067"/>
                  <a:gd name="connsiteY2" fmla="*/ 0 h 377066"/>
                  <a:gd name="connsiteX3" fmla="*/ 0 w 377067"/>
                  <a:gd name="connsiteY3" fmla="*/ 188534 h 377066"/>
                  <a:gd name="connsiteX4" fmla="*/ 188534 w 377067"/>
                  <a:gd name="connsiteY4" fmla="*/ 377067 h 377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7067" h="377066">
                    <a:moveTo>
                      <a:pt x="188534" y="377067"/>
                    </a:moveTo>
                    <a:cubicBezTo>
                      <a:pt x="292437" y="377067"/>
                      <a:pt x="377067" y="292292"/>
                      <a:pt x="377067" y="188534"/>
                    </a:cubicBezTo>
                    <a:cubicBezTo>
                      <a:pt x="377067" y="84630"/>
                      <a:pt x="292292" y="0"/>
                      <a:pt x="188534" y="0"/>
                    </a:cubicBezTo>
                    <a:cubicBezTo>
                      <a:pt x="84630" y="0"/>
                      <a:pt x="0" y="84630"/>
                      <a:pt x="0" y="188534"/>
                    </a:cubicBezTo>
                    <a:cubicBezTo>
                      <a:pt x="0" y="292292"/>
                      <a:pt x="84630" y="377067"/>
                      <a:pt x="188534" y="377067"/>
                    </a:cubicBezTo>
                    <a:close/>
                  </a:path>
                </a:pathLst>
              </a:custGeom>
              <a:solidFill>
                <a:srgbClr val="AFB0B0"/>
              </a:solidFill>
              <a:ln w="144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967888BC-4297-0955-803A-CCF2F2953CFC}"/>
                  </a:ext>
                </a:extLst>
              </p:cNvPr>
              <p:cNvSpPr/>
              <p:nvPr/>
            </p:nvSpPr>
            <p:spPr>
              <a:xfrm>
                <a:off x="6739320" y="4891202"/>
                <a:ext cx="377066" cy="377066"/>
              </a:xfrm>
              <a:custGeom>
                <a:avLst/>
                <a:gdLst>
                  <a:gd name="connsiteX0" fmla="*/ 188534 w 377066"/>
                  <a:gd name="connsiteY0" fmla="*/ 377067 h 377066"/>
                  <a:gd name="connsiteX1" fmla="*/ 377067 w 377066"/>
                  <a:gd name="connsiteY1" fmla="*/ 188534 h 377066"/>
                  <a:gd name="connsiteX2" fmla="*/ 188534 w 377066"/>
                  <a:gd name="connsiteY2" fmla="*/ 0 h 377066"/>
                  <a:gd name="connsiteX3" fmla="*/ 0 w 377066"/>
                  <a:gd name="connsiteY3" fmla="*/ 188534 h 377066"/>
                  <a:gd name="connsiteX4" fmla="*/ 188534 w 377066"/>
                  <a:gd name="connsiteY4" fmla="*/ 377067 h 377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7066" h="377066">
                    <a:moveTo>
                      <a:pt x="188534" y="377067"/>
                    </a:moveTo>
                    <a:cubicBezTo>
                      <a:pt x="292437" y="377067"/>
                      <a:pt x="377067" y="292437"/>
                      <a:pt x="377067" y="188534"/>
                    </a:cubicBezTo>
                    <a:cubicBezTo>
                      <a:pt x="377067" y="84630"/>
                      <a:pt x="292437" y="0"/>
                      <a:pt x="188534" y="0"/>
                    </a:cubicBezTo>
                    <a:cubicBezTo>
                      <a:pt x="84630" y="0"/>
                      <a:pt x="0" y="84630"/>
                      <a:pt x="0" y="188534"/>
                    </a:cubicBezTo>
                    <a:cubicBezTo>
                      <a:pt x="0" y="292292"/>
                      <a:pt x="84630" y="377067"/>
                      <a:pt x="188534" y="377067"/>
                    </a:cubicBezTo>
                    <a:close/>
                  </a:path>
                </a:pathLst>
              </a:custGeom>
              <a:solidFill>
                <a:srgbClr val="AFB0B0"/>
              </a:solidFill>
              <a:ln w="144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D71142E7-4EF9-8AF3-AB7F-1138083A32DB}"/>
                  </a:ext>
                </a:extLst>
              </p:cNvPr>
              <p:cNvSpPr/>
              <p:nvPr/>
            </p:nvSpPr>
            <p:spPr>
              <a:xfrm>
                <a:off x="7412157" y="4891202"/>
                <a:ext cx="377066" cy="377066"/>
              </a:xfrm>
              <a:custGeom>
                <a:avLst/>
                <a:gdLst>
                  <a:gd name="connsiteX0" fmla="*/ 188534 w 377066"/>
                  <a:gd name="connsiteY0" fmla="*/ 377067 h 377066"/>
                  <a:gd name="connsiteX1" fmla="*/ 377067 w 377066"/>
                  <a:gd name="connsiteY1" fmla="*/ 188534 h 377066"/>
                  <a:gd name="connsiteX2" fmla="*/ 188534 w 377066"/>
                  <a:gd name="connsiteY2" fmla="*/ 0 h 377066"/>
                  <a:gd name="connsiteX3" fmla="*/ 0 w 377066"/>
                  <a:gd name="connsiteY3" fmla="*/ 188534 h 377066"/>
                  <a:gd name="connsiteX4" fmla="*/ 188534 w 377066"/>
                  <a:gd name="connsiteY4" fmla="*/ 377067 h 377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7066" h="377066">
                    <a:moveTo>
                      <a:pt x="188534" y="377067"/>
                    </a:moveTo>
                    <a:cubicBezTo>
                      <a:pt x="292437" y="377067"/>
                      <a:pt x="377067" y="292437"/>
                      <a:pt x="377067" y="188534"/>
                    </a:cubicBezTo>
                    <a:cubicBezTo>
                      <a:pt x="377067" y="84630"/>
                      <a:pt x="292437" y="0"/>
                      <a:pt x="188534" y="0"/>
                    </a:cubicBezTo>
                    <a:cubicBezTo>
                      <a:pt x="84630" y="0"/>
                      <a:pt x="0" y="84630"/>
                      <a:pt x="0" y="188534"/>
                    </a:cubicBezTo>
                    <a:cubicBezTo>
                      <a:pt x="0" y="292292"/>
                      <a:pt x="84775" y="377067"/>
                      <a:pt x="188534" y="377067"/>
                    </a:cubicBezTo>
                    <a:close/>
                  </a:path>
                </a:pathLst>
              </a:custGeom>
              <a:solidFill>
                <a:srgbClr val="AFB0B0"/>
              </a:solidFill>
              <a:ln w="144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BED4D646-5CAC-00E7-612B-459B0DA35792}"/>
                  </a:ext>
                </a:extLst>
              </p:cNvPr>
              <p:cNvSpPr/>
              <p:nvPr/>
            </p:nvSpPr>
            <p:spPr>
              <a:xfrm>
                <a:off x="7446357" y="4925401"/>
                <a:ext cx="308667" cy="308667"/>
              </a:xfrm>
              <a:custGeom>
                <a:avLst/>
                <a:gdLst>
                  <a:gd name="connsiteX0" fmla="*/ 154334 w 308667"/>
                  <a:gd name="connsiteY0" fmla="*/ 308667 h 308667"/>
                  <a:gd name="connsiteX1" fmla="*/ 308667 w 308667"/>
                  <a:gd name="connsiteY1" fmla="*/ 154334 h 308667"/>
                  <a:gd name="connsiteX2" fmla="*/ 154334 w 308667"/>
                  <a:gd name="connsiteY2" fmla="*/ 0 h 308667"/>
                  <a:gd name="connsiteX3" fmla="*/ 0 w 308667"/>
                  <a:gd name="connsiteY3" fmla="*/ 154334 h 308667"/>
                  <a:gd name="connsiteX4" fmla="*/ 154334 w 308667"/>
                  <a:gd name="connsiteY4" fmla="*/ 308667 h 308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8667" h="308667">
                    <a:moveTo>
                      <a:pt x="154334" y="308667"/>
                    </a:moveTo>
                    <a:cubicBezTo>
                      <a:pt x="239398" y="308667"/>
                      <a:pt x="308667" y="239398"/>
                      <a:pt x="308667" y="154334"/>
                    </a:cubicBezTo>
                    <a:cubicBezTo>
                      <a:pt x="308667" y="69269"/>
                      <a:pt x="239398" y="0"/>
                      <a:pt x="154334" y="0"/>
                    </a:cubicBezTo>
                    <a:cubicBezTo>
                      <a:pt x="69269" y="0"/>
                      <a:pt x="0" y="69269"/>
                      <a:pt x="0" y="154334"/>
                    </a:cubicBezTo>
                    <a:cubicBezTo>
                      <a:pt x="0" y="239254"/>
                      <a:pt x="69414" y="308667"/>
                      <a:pt x="154334" y="308667"/>
                    </a:cubicBezTo>
                    <a:close/>
                  </a:path>
                </a:pathLst>
              </a:custGeom>
              <a:solidFill>
                <a:srgbClr val="EBEBEB"/>
              </a:solidFill>
              <a:ln w="144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6F3606F5-53A6-C586-CF7A-62BD8CF6131E}"/>
                  </a:ext>
                </a:extLst>
              </p:cNvPr>
              <p:cNvSpPr/>
              <p:nvPr/>
            </p:nvSpPr>
            <p:spPr>
              <a:xfrm>
                <a:off x="6773520" y="4925401"/>
                <a:ext cx="308667" cy="308667"/>
              </a:xfrm>
              <a:custGeom>
                <a:avLst/>
                <a:gdLst>
                  <a:gd name="connsiteX0" fmla="*/ 154334 w 308667"/>
                  <a:gd name="connsiteY0" fmla="*/ 308667 h 308667"/>
                  <a:gd name="connsiteX1" fmla="*/ 308667 w 308667"/>
                  <a:gd name="connsiteY1" fmla="*/ 154334 h 308667"/>
                  <a:gd name="connsiteX2" fmla="*/ 154334 w 308667"/>
                  <a:gd name="connsiteY2" fmla="*/ 0 h 308667"/>
                  <a:gd name="connsiteX3" fmla="*/ 0 w 308667"/>
                  <a:gd name="connsiteY3" fmla="*/ 154334 h 308667"/>
                  <a:gd name="connsiteX4" fmla="*/ 154334 w 308667"/>
                  <a:gd name="connsiteY4" fmla="*/ 308667 h 308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8667" h="308667">
                    <a:moveTo>
                      <a:pt x="154334" y="308667"/>
                    </a:moveTo>
                    <a:cubicBezTo>
                      <a:pt x="239398" y="308667"/>
                      <a:pt x="308667" y="239398"/>
                      <a:pt x="308667" y="154334"/>
                    </a:cubicBezTo>
                    <a:cubicBezTo>
                      <a:pt x="308667" y="69269"/>
                      <a:pt x="239398" y="0"/>
                      <a:pt x="154334" y="0"/>
                    </a:cubicBezTo>
                    <a:cubicBezTo>
                      <a:pt x="69269" y="0"/>
                      <a:pt x="0" y="69269"/>
                      <a:pt x="0" y="154334"/>
                    </a:cubicBezTo>
                    <a:cubicBezTo>
                      <a:pt x="0" y="239254"/>
                      <a:pt x="69269" y="308667"/>
                      <a:pt x="154334" y="308667"/>
                    </a:cubicBezTo>
                    <a:close/>
                  </a:path>
                </a:pathLst>
              </a:custGeom>
              <a:solidFill>
                <a:srgbClr val="EBEBEB"/>
              </a:solidFill>
              <a:ln w="144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40E6DA23-F9DC-55F3-28EF-7F9D4D08D690}"/>
                  </a:ext>
                </a:extLst>
              </p:cNvPr>
              <p:cNvSpPr/>
              <p:nvPr/>
            </p:nvSpPr>
            <p:spPr>
              <a:xfrm>
                <a:off x="9555729" y="4925401"/>
                <a:ext cx="308667" cy="308667"/>
              </a:xfrm>
              <a:custGeom>
                <a:avLst/>
                <a:gdLst>
                  <a:gd name="connsiteX0" fmla="*/ 154334 w 308667"/>
                  <a:gd name="connsiteY0" fmla="*/ 308667 h 308667"/>
                  <a:gd name="connsiteX1" fmla="*/ 308667 w 308667"/>
                  <a:gd name="connsiteY1" fmla="*/ 154334 h 308667"/>
                  <a:gd name="connsiteX2" fmla="*/ 154334 w 308667"/>
                  <a:gd name="connsiteY2" fmla="*/ 0 h 308667"/>
                  <a:gd name="connsiteX3" fmla="*/ 0 w 308667"/>
                  <a:gd name="connsiteY3" fmla="*/ 154334 h 308667"/>
                  <a:gd name="connsiteX4" fmla="*/ 154334 w 308667"/>
                  <a:gd name="connsiteY4" fmla="*/ 308667 h 308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8667" h="308667">
                    <a:moveTo>
                      <a:pt x="154334" y="308667"/>
                    </a:moveTo>
                    <a:cubicBezTo>
                      <a:pt x="239398" y="308667"/>
                      <a:pt x="308667" y="239254"/>
                      <a:pt x="308667" y="154334"/>
                    </a:cubicBezTo>
                    <a:cubicBezTo>
                      <a:pt x="308667" y="69269"/>
                      <a:pt x="239398" y="0"/>
                      <a:pt x="154334" y="0"/>
                    </a:cubicBezTo>
                    <a:cubicBezTo>
                      <a:pt x="69269" y="0"/>
                      <a:pt x="0" y="69414"/>
                      <a:pt x="0" y="154334"/>
                    </a:cubicBezTo>
                    <a:cubicBezTo>
                      <a:pt x="0" y="239254"/>
                      <a:pt x="69269" y="308667"/>
                      <a:pt x="154334" y="308667"/>
                    </a:cubicBezTo>
                    <a:close/>
                  </a:path>
                </a:pathLst>
              </a:custGeom>
              <a:solidFill>
                <a:srgbClr val="EBEBEB"/>
              </a:solidFill>
              <a:ln w="144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B09F84FD-7AAC-5BCA-4550-08E17A727303}"/>
                  </a:ext>
                </a:extLst>
              </p:cNvPr>
              <p:cNvSpPr/>
              <p:nvPr/>
            </p:nvSpPr>
            <p:spPr>
              <a:xfrm>
                <a:off x="10698523" y="4878304"/>
                <a:ext cx="213313" cy="210705"/>
              </a:xfrm>
              <a:custGeom>
                <a:avLst/>
                <a:gdLst>
                  <a:gd name="connsiteX0" fmla="*/ 153754 w 213313"/>
                  <a:gd name="connsiteY0" fmla="*/ 0 h 210705"/>
                  <a:gd name="connsiteX1" fmla="*/ 18694 w 213313"/>
                  <a:gd name="connsiteY1" fmla="*/ 0 h 210705"/>
                  <a:gd name="connsiteX2" fmla="*/ 0 w 213313"/>
                  <a:gd name="connsiteY2" fmla="*/ 18694 h 210705"/>
                  <a:gd name="connsiteX3" fmla="*/ 0 w 213313"/>
                  <a:gd name="connsiteY3" fmla="*/ 210705 h 210705"/>
                  <a:gd name="connsiteX4" fmla="*/ 153899 w 213313"/>
                  <a:gd name="connsiteY4" fmla="*/ 210705 h 210705"/>
                  <a:gd name="connsiteX5" fmla="*/ 213314 w 213313"/>
                  <a:gd name="connsiteY5" fmla="*/ 151291 h 210705"/>
                  <a:gd name="connsiteX6" fmla="*/ 213314 w 213313"/>
                  <a:gd name="connsiteY6" fmla="*/ 59560 h 210705"/>
                  <a:gd name="connsiteX7" fmla="*/ 153754 w 213313"/>
                  <a:gd name="connsiteY7" fmla="*/ 0 h 2107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3313" h="210705">
                    <a:moveTo>
                      <a:pt x="153754" y="0"/>
                    </a:moveTo>
                    <a:lnTo>
                      <a:pt x="18694" y="0"/>
                    </a:lnTo>
                    <a:cubicBezTo>
                      <a:pt x="8405" y="0"/>
                      <a:pt x="0" y="8405"/>
                      <a:pt x="0" y="18694"/>
                    </a:cubicBezTo>
                    <a:lnTo>
                      <a:pt x="0" y="210705"/>
                    </a:lnTo>
                    <a:lnTo>
                      <a:pt x="153899" y="210705"/>
                    </a:lnTo>
                    <a:cubicBezTo>
                      <a:pt x="186650" y="210705"/>
                      <a:pt x="213314" y="183896"/>
                      <a:pt x="213314" y="151291"/>
                    </a:cubicBezTo>
                    <a:lnTo>
                      <a:pt x="213314" y="59560"/>
                    </a:lnTo>
                    <a:cubicBezTo>
                      <a:pt x="213169" y="26664"/>
                      <a:pt x="186505" y="0"/>
                      <a:pt x="153754" y="0"/>
                    </a:cubicBezTo>
                    <a:close/>
                  </a:path>
                </a:pathLst>
              </a:custGeom>
              <a:solidFill>
                <a:srgbClr val="D8D8D8"/>
              </a:solidFill>
              <a:ln w="144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220C5E9D-08E5-D991-090F-67CDAB0501C6}"/>
                  </a:ext>
                </a:extLst>
              </p:cNvPr>
              <p:cNvSpPr/>
              <p:nvPr/>
            </p:nvSpPr>
            <p:spPr>
              <a:xfrm>
                <a:off x="8445975" y="3398730"/>
                <a:ext cx="282148" cy="1596810"/>
              </a:xfrm>
              <a:custGeom>
                <a:avLst/>
                <a:gdLst>
                  <a:gd name="connsiteX0" fmla="*/ 197953 w 282148"/>
                  <a:gd name="connsiteY0" fmla="*/ 0 h 1596810"/>
                  <a:gd name="connsiteX1" fmla="*/ 282148 w 282148"/>
                  <a:gd name="connsiteY1" fmla="*/ 84195 h 1596810"/>
                  <a:gd name="connsiteX2" fmla="*/ 282148 w 282148"/>
                  <a:gd name="connsiteY2" fmla="*/ 1512615 h 1596810"/>
                  <a:gd name="connsiteX3" fmla="*/ 197953 w 282148"/>
                  <a:gd name="connsiteY3" fmla="*/ 1596810 h 1596810"/>
                  <a:gd name="connsiteX4" fmla="*/ 84195 w 282148"/>
                  <a:gd name="connsiteY4" fmla="*/ 1596810 h 1596810"/>
                  <a:gd name="connsiteX5" fmla="*/ 0 w 282148"/>
                  <a:gd name="connsiteY5" fmla="*/ 1512615 h 1596810"/>
                  <a:gd name="connsiteX6" fmla="*/ 0 w 282148"/>
                  <a:gd name="connsiteY6" fmla="*/ 84195 h 1596810"/>
                  <a:gd name="connsiteX7" fmla="*/ 84195 w 282148"/>
                  <a:gd name="connsiteY7" fmla="*/ 0 h 1596810"/>
                  <a:gd name="connsiteX8" fmla="*/ 197953 w 282148"/>
                  <a:gd name="connsiteY8" fmla="*/ 0 h 1596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82148" h="1596810">
                    <a:moveTo>
                      <a:pt x="197953" y="0"/>
                    </a:moveTo>
                    <a:cubicBezTo>
                      <a:pt x="244325" y="0"/>
                      <a:pt x="282148" y="37823"/>
                      <a:pt x="282148" y="84195"/>
                    </a:cubicBezTo>
                    <a:lnTo>
                      <a:pt x="282148" y="1512615"/>
                    </a:lnTo>
                    <a:cubicBezTo>
                      <a:pt x="282148" y="1558988"/>
                      <a:pt x="244325" y="1596810"/>
                      <a:pt x="197953" y="1596810"/>
                    </a:cubicBezTo>
                    <a:lnTo>
                      <a:pt x="84195" y="1596810"/>
                    </a:lnTo>
                    <a:cubicBezTo>
                      <a:pt x="37823" y="1596810"/>
                      <a:pt x="0" y="1558988"/>
                      <a:pt x="0" y="1512615"/>
                    </a:cubicBezTo>
                    <a:lnTo>
                      <a:pt x="0" y="84195"/>
                    </a:lnTo>
                    <a:cubicBezTo>
                      <a:pt x="0" y="37823"/>
                      <a:pt x="37823" y="0"/>
                      <a:pt x="84195" y="0"/>
                    </a:cubicBezTo>
                    <a:lnTo>
                      <a:pt x="197953" y="0"/>
                    </a:lnTo>
                    <a:close/>
                  </a:path>
                </a:pathLst>
              </a:custGeom>
              <a:solidFill>
                <a:srgbClr val="941C11"/>
              </a:solidFill>
              <a:ln w="144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43F83379-2905-85E9-FA50-2DB74CCBED81}"/>
                  </a:ext>
                </a:extLst>
              </p:cNvPr>
              <p:cNvSpPr/>
              <p:nvPr/>
            </p:nvSpPr>
            <p:spPr>
              <a:xfrm>
                <a:off x="8473944" y="3426843"/>
                <a:ext cx="226066" cy="1540873"/>
              </a:xfrm>
              <a:custGeom>
                <a:avLst/>
                <a:gdLst>
                  <a:gd name="connsiteX0" fmla="*/ 169984 w 226066"/>
                  <a:gd name="connsiteY0" fmla="*/ 0 h 1540873"/>
                  <a:gd name="connsiteX1" fmla="*/ 56227 w 226066"/>
                  <a:gd name="connsiteY1" fmla="*/ 0 h 1540873"/>
                  <a:gd name="connsiteX2" fmla="*/ 0 w 226066"/>
                  <a:gd name="connsiteY2" fmla="*/ 56227 h 1540873"/>
                  <a:gd name="connsiteX3" fmla="*/ 0 w 226066"/>
                  <a:gd name="connsiteY3" fmla="*/ 1484647 h 1540873"/>
                  <a:gd name="connsiteX4" fmla="*/ 56227 w 226066"/>
                  <a:gd name="connsiteY4" fmla="*/ 1540873 h 1540873"/>
                  <a:gd name="connsiteX5" fmla="*/ 169984 w 226066"/>
                  <a:gd name="connsiteY5" fmla="*/ 1540873 h 1540873"/>
                  <a:gd name="connsiteX6" fmla="*/ 226066 w 226066"/>
                  <a:gd name="connsiteY6" fmla="*/ 1484647 h 1540873"/>
                  <a:gd name="connsiteX7" fmla="*/ 226066 w 226066"/>
                  <a:gd name="connsiteY7" fmla="*/ 56082 h 1540873"/>
                  <a:gd name="connsiteX8" fmla="*/ 169984 w 226066"/>
                  <a:gd name="connsiteY8" fmla="*/ 0 h 1540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6066" h="1540873">
                    <a:moveTo>
                      <a:pt x="169984" y="0"/>
                    </a:moveTo>
                    <a:lnTo>
                      <a:pt x="56227" y="0"/>
                    </a:lnTo>
                    <a:cubicBezTo>
                      <a:pt x="25360" y="0"/>
                      <a:pt x="0" y="25215"/>
                      <a:pt x="0" y="56227"/>
                    </a:cubicBezTo>
                    <a:lnTo>
                      <a:pt x="0" y="1484647"/>
                    </a:lnTo>
                    <a:cubicBezTo>
                      <a:pt x="0" y="1515513"/>
                      <a:pt x="25215" y="1540873"/>
                      <a:pt x="56227" y="1540873"/>
                    </a:cubicBezTo>
                    <a:lnTo>
                      <a:pt x="169984" y="1540873"/>
                    </a:lnTo>
                    <a:cubicBezTo>
                      <a:pt x="200851" y="1540873"/>
                      <a:pt x="226066" y="1515658"/>
                      <a:pt x="226066" y="1484647"/>
                    </a:cubicBezTo>
                    <a:lnTo>
                      <a:pt x="226066" y="56082"/>
                    </a:lnTo>
                    <a:cubicBezTo>
                      <a:pt x="226211" y="25215"/>
                      <a:pt x="200851" y="0"/>
                      <a:pt x="169984" y="0"/>
                    </a:cubicBezTo>
                    <a:close/>
                  </a:path>
                </a:pathLst>
              </a:custGeom>
              <a:solidFill>
                <a:srgbClr val="EBEBEB"/>
              </a:solidFill>
              <a:ln w="144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E53A63A8-FF42-BEB1-B05E-5944AF6414CD}"/>
                  </a:ext>
                </a:extLst>
              </p:cNvPr>
              <p:cNvSpPr/>
              <p:nvPr/>
            </p:nvSpPr>
            <p:spPr>
              <a:xfrm>
                <a:off x="8474089" y="4812948"/>
                <a:ext cx="226066" cy="41735"/>
              </a:xfrm>
              <a:custGeom>
                <a:avLst/>
                <a:gdLst>
                  <a:gd name="connsiteX0" fmla="*/ 0 w 226066"/>
                  <a:gd name="connsiteY0" fmla="*/ 0 h 41735"/>
                  <a:gd name="connsiteX1" fmla="*/ 226066 w 226066"/>
                  <a:gd name="connsiteY1" fmla="*/ 0 h 41735"/>
                  <a:gd name="connsiteX2" fmla="*/ 226066 w 226066"/>
                  <a:gd name="connsiteY2" fmla="*/ 41735 h 41735"/>
                  <a:gd name="connsiteX3" fmla="*/ 0 w 226066"/>
                  <a:gd name="connsiteY3" fmla="*/ 41735 h 41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6066" h="41735">
                    <a:moveTo>
                      <a:pt x="0" y="0"/>
                    </a:moveTo>
                    <a:lnTo>
                      <a:pt x="226066" y="0"/>
                    </a:lnTo>
                    <a:lnTo>
                      <a:pt x="226066" y="41735"/>
                    </a:lnTo>
                    <a:lnTo>
                      <a:pt x="0" y="41735"/>
                    </a:lnTo>
                    <a:close/>
                  </a:path>
                </a:pathLst>
              </a:custGeom>
              <a:solidFill>
                <a:srgbClr val="AFB0B0"/>
              </a:solidFill>
              <a:ln w="144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B5D8626F-40C7-4AEB-4BF4-AE40E9AAC479}"/>
                  </a:ext>
                </a:extLst>
              </p:cNvPr>
              <p:cNvSpPr/>
              <p:nvPr/>
            </p:nvSpPr>
            <p:spPr>
              <a:xfrm>
                <a:off x="8474089" y="4600793"/>
                <a:ext cx="226066" cy="41735"/>
              </a:xfrm>
              <a:custGeom>
                <a:avLst/>
                <a:gdLst>
                  <a:gd name="connsiteX0" fmla="*/ 0 w 226066"/>
                  <a:gd name="connsiteY0" fmla="*/ 0 h 41735"/>
                  <a:gd name="connsiteX1" fmla="*/ 226066 w 226066"/>
                  <a:gd name="connsiteY1" fmla="*/ 0 h 41735"/>
                  <a:gd name="connsiteX2" fmla="*/ 226066 w 226066"/>
                  <a:gd name="connsiteY2" fmla="*/ 41735 h 41735"/>
                  <a:gd name="connsiteX3" fmla="*/ 0 w 226066"/>
                  <a:gd name="connsiteY3" fmla="*/ 41735 h 41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6066" h="41735">
                    <a:moveTo>
                      <a:pt x="0" y="0"/>
                    </a:moveTo>
                    <a:lnTo>
                      <a:pt x="226066" y="0"/>
                    </a:lnTo>
                    <a:lnTo>
                      <a:pt x="226066" y="41735"/>
                    </a:lnTo>
                    <a:lnTo>
                      <a:pt x="0" y="41735"/>
                    </a:lnTo>
                    <a:close/>
                  </a:path>
                </a:pathLst>
              </a:custGeom>
              <a:solidFill>
                <a:srgbClr val="AFB0B0"/>
              </a:solidFill>
              <a:ln w="144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32EA3363-A321-9A63-EB1D-035C0B310A6F}"/>
                  </a:ext>
                </a:extLst>
              </p:cNvPr>
              <p:cNvSpPr/>
              <p:nvPr/>
            </p:nvSpPr>
            <p:spPr>
              <a:xfrm>
                <a:off x="8474089" y="4388494"/>
                <a:ext cx="226066" cy="41735"/>
              </a:xfrm>
              <a:custGeom>
                <a:avLst/>
                <a:gdLst>
                  <a:gd name="connsiteX0" fmla="*/ 0 w 226066"/>
                  <a:gd name="connsiteY0" fmla="*/ 0 h 41735"/>
                  <a:gd name="connsiteX1" fmla="*/ 226066 w 226066"/>
                  <a:gd name="connsiteY1" fmla="*/ 0 h 41735"/>
                  <a:gd name="connsiteX2" fmla="*/ 226066 w 226066"/>
                  <a:gd name="connsiteY2" fmla="*/ 41735 h 41735"/>
                  <a:gd name="connsiteX3" fmla="*/ 0 w 226066"/>
                  <a:gd name="connsiteY3" fmla="*/ 41735 h 41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6066" h="41735">
                    <a:moveTo>
                      <a:pt x="0" y="0"/>
                    </a:moveTo>
                    <a:lnTo>
                      <a:pt x="226066" y="0"/>
                    </a:lnTo>
                    <a:lnTo>
                      <a:pt x="226066" y="41735"/>
                    </a:lnTo>
                    <a:lnTo>
                      <a:pt x="0" y="41735"/>
                    </a:lnTo>
                    <a:close/>
                  </a:path>
                </a:pathLst>
              </a:custGeom>
              <a:solidFill>
                <a:srgbClr val="AFB0B0"/>
              </a:solidFill>
              <a:ln w="144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649C534E-83FE-5ECC-3E22-333DBDD02CE0}"/>
                  </a:ext>
                </a:extLst>
              </p:cNvPr>
              <p:cNvSpPr/>
              <p:nvPr/>
            </p:nvSpPr>
            <p:spPr>
              <a:xfrm>
                <a:off x="8474089" y="4176340"/>
                <a:ext cx="226066" cy="41735"/>
              </a:xfrm>
              <a:custGeom>
                <a:avLst/>
                <a:gdLst>
                  <a:gd name="connsiteX0" fmla="*/ 0 w 226066"/>
                  <a:gd name="connsiteY0" fmla="*/ 0 h 41735"/>
                  <a:gd name="connsiteX1" fmla="*/ 226066 w 226066"/>
                  <a:gd name="connsiteY1" fmla="*/ 0 h 41735"/>
                  <a:gd name="connsiteX2" fmla="*/ 226066 w 226066"/>
                  <a:gd name="connsiteY2" fmla="*/ 41735 h 41735"/>
                  <a:gd name="connsiteX3" fmla="*/ 0 w 226066"/>
                  <a:gd name="connsiteY3" fmla="*/ 41735 h 41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6066" h="41735">
                    <a:moveTo>
                      <a:pt x="0" y="0"/>
                    </a:moveTo>
                    <a:lnTo>
                      <a:pt x="226066" y="0"/>
                    </a:lnTo>
                    <a:lnTo>
                      <a:pt x="226066" y="41735"/>
                    </a:lnTo>
                    <a:lnTo>
                      <a:pt x="0" y="41735"/>
                    </a:lnTo>
                    <a:close/>
                  </a:path>
                </a:pathLst>
              </a:custGeom>
              <a:solidFill>
                <a:srgbClr val="AFB0B0"/>
              </a:solidFill>
              <a:ln w="144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E6A1BBB0-5EF4-43FC-DBBA-7FB695CF0499}"/>
                  </a:ext>
                </a:extLst>
              </p:cNvPr>
              <p:cNvSpPr/>
              <p:nvPr/>
            </p:nvSpPr>
            <p:spPr>
              <a:xfrm>
                <a:off x="8474089" y="3964040"/>
                <a:ext cx="226066" cy="41735"/>
              </a:xfrm>
              <a:custGeom>
                <a:avLst/>
                <a:gdLst>
                  <a:gd name="connsiteX0" fmla="*/ 0 w 226066"/>
                  <a:gd name="connsiteY0" fmla="*/ 0 h 41735"/>
                  <a:gd name="connsiteX1" fmla="*/ 226066 w 226066"/>
                  <a:gd name="connsiteY1" fmla="*/ 0 h 41735"/>
                  <a:gd name="connsiteX2" fmla="*/ 226066 w 226066"/>
                  <a:gd name="connsiteY2" fmla="*/ 41735 h 41735"/>
                  <a:gd name="connsiteX3" fmla="*/ 0 w 226066"/>
                  <a:gd name="connsiteY3" fmla="*/ 41735 h 41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6066" h="41735">
                    <a:moveTo>
                      <a:pt x="0" y="0"/>
                    </a:moveTo>
                    <a:lnTo>
                      <a:pt x="226066" y="0"/>
                    </a:lnTo>
                    <a:lnTo>
                      <a:pt x="226066" y="41735"/>
                    </a:lnTo>
                    <a:lnTo>
                      <a:pt x="0" y="41735"/>
                    </a:lnTo>
                    <a:close/>
                  </a:path>
                </a:pathLst>
              </a:custGeom>
              <a:solidFill>
                <a:srgbClr val="AFB0B0"/>
              </a:solidFill>
              <a:ln w="144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AA5822E9-7BB2-9A68-92AB-6CBBE01D7382}"/>
                  </a:ext>
                </a:extLst>
              </p:cNvPr>
              <p:cNvSpPr/>
              <p:nvPr/>
            </p:nvSpPr>
            <p:spPr>
              <a:xfrm>
                <a:off x="8474089" y="3751886"/>
                <a:ext cx="226066" cy="41735"/>
              </a:xfrm>
              <a:custGeom>
                <a:avLst/>
                <a:gdLst>
                  <a:gd name="connsiteX0" fmla="*/ 0 w 226066"/>
                  <a:gd name="connsiteY0" fmla="*/ 0 h 41735"/>
                  <a:gd name="connsiteX1" fmla="*/ 226066 w 226066"/>
                  <a:gd name="connsiteY1" fmla="*/ 0 h 41735"/>
                  <a:gd name="connsiteX2" fmla="*/ 226066 w 226066"/>
                  <a:gd name="connsiteY2" fmla="*/ 41735 h 41735"/>
                  <a:gd name="connsiteX3" fmla="*/ 0 w 226066"/>
                  <a:gd name="connsiteY3" fmla="*/ 41735 h 41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6066" h="41735">
                    <a:moveTo>
                      <a:pt x="0" y="0"/>
                    </a:moveTo>
                    <a:lnTo>
                      <a:pt x="226066" y="0"/>
                    </a:lnTo>
                    <a:lnTo>
                      <a:pt x="226066" y="41735"/>
                    </a:lnTo>
                    <a:lnTo>
                      <a:pt x="0" y="41735"/>
                    </a:lnTo>
                    <a:close/>
                  </a:path>
                </a:pathLst>
              </a:custGeom>
              <a:solidFill>
                <a:srgbClr val="AFB0B0"/>
              </a:solidFill>
              <a:ln w="144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1BA611E8-DF2A-4B5A-4968-B99475FD565B}"/>
                  </a:ext>
                </a:extLst>
              </p:cNvPr>
              <p:cNvSpPr/>
              <p:nvPr/>
            </p:nvSpPr>
            <p:spPr>
              <a:xfrm>
                <a:off x="8474089" y="3539586"/>
                <a:ext cx="226066" cy="41735"/>
              </a:xfrm>
              <a:custGeom>
                <a:avLst/>
                <a:gdLst>
                  <a:gd name="connsiteX0" fmla="*/ 0 w 226066"/>
                  <a:gd name="connsiteY0" fmla="*/ 0 h 41735"/>
                  <a:gd name="connsiteX1" fmla="*/ 226066 w 226066"/>
                  <a:gd name="connsiteY1" fmla="*/ 0 h 41735"/>
                  <a:gd name="connsiteX2" fmla="*/ 226066 w 226066"/>
                  <a:gd name="connsiteY2" fmla="*/ 41735 h 41735"/>
                  <a:gd name="connsiteX3" fmla="*/ 0 w 226066"/>
                  <a:gd name="connsiteY3" fmla="*/ 41735 h 41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6066" h="41735">
                    <a:moveTo>
                      <a:pt x="0" y="0"/>
                    </a:moveTo>
                    <a:lnTo>
                      <a:pt x="226066" y="0"/>
                    </a:lnTo>
                    <a:lnTo>
                      <a:pt x="226066" y="41735"/>
                    </a:lnTo>
                    <a:lnTo>
                      <a:pt x="0" y="41735"/>
                    </a:lnTo>
                    <a:close/>
                  </a:path>
                </a:pathLst>
              </a:custGeom>
              <a:solidFill>
                <a:srgbClr val="AFB0B0"/>
              </a:solidFill>
              <a:ln w="144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2C0C68F3-D84A-8CA2-D895-9FE71B21C929}"/>
                  </a:ext>
                </a:extLst>
              </p:cNvPr>
              <p:cNvSpPr/>
              <p:nvPr/>
            </p:nvSpPr>
            <p:spPr>
              <a:xfrm>
                <a:off x="6333560" y="3714208"/>
                <a:ext cx="1998512" cy="113178"/>
              </a:xfrm>
              <a:custGeom>
                <a:avLst/>
                <a:gdLst>
                  <a:gd name="connsiteX0" fmla="*/ 1998513 w 1998512"/>
                  <a:gd name="connsiteY0" fmla="*/ 0 h 113178"/>
                  <a:gd name="connsiteX1" fmla="*/ 1929968 w 1998512"/>
                  <a:gd name="connsiteY1" fmla="*/ 0 h 113178"/>
                  <a:gd name="connsiteX2" fmla="*/ 1998078 w 1998512"/>
                  <a:gd name="connsiteY2" fmla="*/ 113178 h 113178"/>
                  <a:gd name="connsiteX3" fmla="*/ 1998513 w 1998512"/>
                  <a:gd name="connsiteY3" fmla="*/ 113178 h 113178"/>
                  <a:gd name="connsiteX4" fmla="*/ 1998513 w 1998512"/>
                  <a:gd name="connsiteY4" fmla="*/ 0 h 113178"/>
                  <a:gd name="connsiteX5" fmla="*/ 1998513 w 1998512"/>
                  <a:gd name="connsiteY5" fmla="*/ 0 h 113178"/>
                  <a:gd name="connsiteX6" fmla="*/ 1879393 w 1998512"/>
                  <a:gd name="connsiteY6" fmla="*/ 0 h 113178"/>
                  <a:gd name="connsiteX7" fmla="*/ 1947503 w 1998512"/>
                  <a:gd name="connsiteY7" fmla="*/ 113178 h 113178"/>
                  <a:gd name="connsiteX8" fmla="*/ 1887508 w 1998512"/>
                  <a:gd name="connsiteY8" fmla="*/ 113178 h 113178"/>
                  <a:gd name="connsiteX9" fmla="*/ 1819399 w 1998512"/>
                  <a:gd name="connsiteY9" fmla="*/ 0 h 113178"/>
                  <a:gd name="connsiteX10" fmla="*/ 1879393 w 1998512"/>
                  <a:gd name="connsiteY10" fmla="*/ 0 h 113178"/>
                  <a:gd name="connsiteX11" fmla="*/ 1879393 w 1998512"/>
                  <a:gd name="connsiteY11" fmla="*/ 0 h 113178"/>
                  <a:gd name="connsiteX12" fmla="*/ 1768824 w 1998512"/>
                  <a:gd name="connsiteY12" fmla="*/ 0 h 113178"/>
                  <a:gd name="connsiteX13" fmla="*/ 1708829 w 1998512"/>
                  <a:gd name="connsiteY13" fmla="*/ 0 h 113178"/>
                  <a:gd name="connsiteX14" fmla="*/ 1776939 w 1998512"/>
                  <a:gd name="connsiteY14" fmla="*/ 113178 h 113178"/>
                  <a:gd name="connsiteX15" fmla="*/ 1836933 w 1998512"/>
                  <a:gd name="connsiteY15" fmla="*/ 113178 h 113178"/>
                  <a:gd name="connsiteX16" fmla="*/ 1768824 w 1998512"/>
                  <a:gd name="connsiteY16" fmla="*/ 0 h 113178"/>
                  <a:gd name="connsiteX17" fmla="*/ 1768824 w 1998512"/>
                  <a:gd name="connsiteY17" fmla="*/ 0 h 113178"/>
                  <a:gd name="connsiteX18" fmla="*/ 1658254 w 1998512"/>
                  <a:gd name="connsiteY18" fmla="*/ 0 h 113178"/>
                  <a:gd name="connsiteX19" fmla="*/ 1726364 w 1998512"/>
                  <a:gd name="connsiteY19" fmla="*/ 113178 h 113178"/>
                  <a:gd name="connsiteX20" fmla="*/ 1666369 w 1998512"/>
                  <a:gd name="connsiteY20" fmla="*/ 113178 h 113178"/>
                  <a:gd name="connsiteX21" fmla="*/ 1598260 w 1998512"/>
                  <a:gd name="connsiteY21" fmla="*/ 0 h 113178"/>
                  <a:gd name="connsiteX22" fmla="*/ 1658254 w 1998512"/>
                  <a:gd name="connsiteY22" fmla="*/ 0 h 113178"/>
                  <a:gd name="connsiteX23" fmla="*/ 1658254 w 1998512"/>
                  <a:gd name="connsiteY23" fmla="*/ 0 h 113178"/>
                  <a:gd name="connsiteX24" fmla="*/ 1547684 w 1998512"/>
                  <a:gd name="connsiteY24" fmla="*/ 0 h 113178"/>
                  <a:gd name="connsiteX25" fmla="*/ 1487690 w 1998512"/>
                  <a:gd name="connsiteY25" fmla="*/ 0 h 113178"/>
                  <a:gd name="connsiteX26" fmla="*/ 1555800 w 1998512"/>
                  <a:gd name="connsiteY26" fmla="*/ 113178 h 113178"/>
                  <a:gd name="connsiteX27" fmla="*/ 1615794 w 1998512"/>
                  <a:gd name="connsiteY27" fmla="*/ 113178 h 113178"/>
                  <a:gd name="connsiteX28" fmla="*/ 1547684 w 1998512"/>
                  <a:gd name="connsiteY28" fmla="*/ 0 h 113178"/>
                  <a:gd name="connsiteX29" fmla="*/ 1547684 w 1998512"/>
                  <a:gd name="connsiteY29" fmla="*/ 0 h 113178"/>
                  <a:gd name="connsiteX30" fmla="*/ 1437260 w 1998512"/>
                  <a:gd name="connsiteY30" fmla="*/ 0 h 113178"/>
                  <a:gd name="connsiteX31" fmla="*/ 1505369 w 1998512"/>
                  <a:gd name="connsiteY31" fmla="*/ 113178 h 113178"/>
                  <a:gd name="connsiteX32" fmla="*/ 1445375 w 1998512"/>
                  <a:gd name="connsiteY32" fmla="*/ 113178 h 113178"/>
                  <a:gd name="connsiteX33" fmla="*/ 1377265 w 1998512"/>
                  <a:gd name="connsiteY33" fmla="*/ 0 h 113178"/>
                  <a:gd name="connsiteX34" fmla="*/ 1437260 w 1998512"/>
                  <a:gd name="connsiteY34" fmla="*/ 0 h 113178"/>
                  <a:gd name="connsiteX35" fmla="*/ 1437260 w 1998512"/>
                  <a:gd name="connsiteY35" fmla="*/ 0 h 113178"/>
                  <a:gd name="connsiteX36" fmla="*/ 1326690 w 1998512"/>
                  <a:gd name="connsiteY36" fmla="*/ 0 h 113178"/>
                  <a:gd name="connsiteX37" fmla="*/ 1266696 w 1998512"/>
                  <a:gd name="connsiteY37" fmla="*/ 0 h 113178"/>
                  <a:gd name="connsiteX38" fmla="*/ 1334805 w 1998512"/>
                  <a:gd name="connsiteY38" fmla="*/ 113178 h 113178"/>
                  <a:gd name="connsiteX39" fmla="*/ 1394800 w 1998512"/>
                  <a:gd name="connsiteY39" fmla="*/ 113178 h 113178"/>
                  <a:gd name="connsiteX40" fmla="*/ 1326690 w 1998512"/>
                  <a:gd name="connsiteY40" fmla="*/ 0 h 113178"/>
                  <a:gd name="connsiteX41" fmla="*/ 1326690 w 1998512"/>
                  <a:gd name="connsiteY41" fmla="*/ 0 h 113178"/>
                  <a:gd name="connsiteX42" fmla="*/ 1216121 w 1998512"/>
                  <a:gd name="connsiteY42" fmla="*/ 0 h 113178"/>
                  <a:gd name="connsiteX43" fmla="*/ 1284230 w 1998512"/>
                  <a:gd name="connsiteY43" fmla="*/ 113178 h 113178"/>
                  <a:gd name="connsiteX44" fmla="*/ 1224236 w 1998512"/>
                  <a:gd name="connsiteY44" fmla="*/ 113178 h 113178"/>
                  <a:gd name="connsiteX45" fmla="*/ 1156126 w 1998512"/>
                  <a:gd name="connsiteY45" fmla="*/ 0 h 113178"/>
                  <a:gd name="connsiteX46" fmla="*/ 1216121 w 1998512"/>
                  <a:gd name="connsiteY46" fmla="*/ 0 h 113178"/>
                  <a:gd name="connsiteX47" fmla="*/ 1216121 w 1998512"/>
                  <a:gd name="connsiteY47" fmla="*/ 0 h 113178"/>
                  <a:gd name="connsiteX48" fmla="*/ 1105696 w 1998512"/>
                  <a:gd name="connsiteY48" fmla="*/ 0 h 113178"/>
                  <a:gd name="connsiteX49" fmla="*/ 1045701 w 1998512"/>
                  <a:gd name="connsiteY49" fmla="*/ 0 h 113178"/>
                  <a:gd name="connsiteX50" fmla="*/ 1113811 w 1998512"/>
                  <a:gd name="connsiteY50" fmla="*/ 113178 h 113178"/>
                  <a:gd name="connsiteX51" fmla="*/ 1173806 w 1998512"/>
                  <a:gd name="connsiteY51" fmla="*/ 113178 h 113178"/>
                  <a:gd name="connsiteX52" fmla="*/ 1105696 w 1998512"/>
                  <a:gd name="connsiteY52" fmla="*/ 0 h 113178"/>
                  <a:gd name="connsiteX53" fmla="*/ 1105696 w 1998512"/>
                  <a:gd name="connsiteY53" fmla="*/ 0 h 113178"/>
                  <a:gd name="connsiteX54" fmla="*/ 995126 w 1998512"/>
                  <a:gd name="connsiteY54" fmla="*/ 0 h 113178"/>
                  <a:gd name="connsiteX55" fmla="*/ 1063236 w 1998512"/>
                  <a:gd name="connsiteY55" fmla="*/ 113178 h 113178"/>
                  <a:gd name="connsiteX56" fmla="*/ 1003242 w 1998512"/>
                  <a:gd name="connsiteY56" fmla="*/ 113178 h 113178"/>
                  <a:gd name="connsiteX57" fmla="*/ 935132 w 1998512"/>
                  <a:gd name="connsiteY57" fmla="*/ 0 h 113178"/>
                  <a:gd name="connsiteX58" fmla="*/ 995126 w 1998512"/>
                  <a:gd name="connsiteY58" fmla="*/ 0 h 113178"/>
                  <a:gd name="connsiteX59" fmla="*/ 995126 w 1998512"/>
                  <a:gd name="connsiteY59" fmla="*/ 0 h 113178"/>
                  <a:gd name="connsiteX60" fmla="*/ 884557 w 1998512"/>
                  <a:gd name="connsiteY60" fmla="*/ 0 h 113178"/>
                  <a:gd name="connsiteX61" fmla="*/ 824562 w 1998512"/>
                  <a:gd name="connsiteY61" fmla="*/ 0 h 113178"/>
                  <a:gd name="connsiteX62" fmla="*/ 892672 w 1998512"/>
                  <a:gd name="connsiteY62" fmla="*/ 113178 h 113178"/>
                  <a:gd name="connsiteX63" fmla="*/ 952666 w 1998512"/>
                  <a:gd name="connsiteY63" fmla="*/ 113178 h 113178"/>
                  <a:gd name="connsiteX64" fmla="*/ 884557 w 1998512"/>
                  <a:gd name="connsiteY64" fmla="*/ 0 h 113178"/>
                  <a:gd name="connsiteX65" fmla="*/ 884557 w 1998512"/>
                  <a:gd name="connsiteY65" fmla="*/ 0 h 113178"/>
                  <a:gd name="connsiteX66" fmla="*/ 773987 w 1998512"/>
                  <a:gd name="connsiteY66" fmla="*/ 0 h 113178"/>
                  <a:gd name="connsiteX67" fmla="*/ 842097 w 1998512"/>
                  <a:gd name="connsiteY67" fmla="*/ 113178 h 113178"/>
                  <a:gd name="connsiteX68" fmla="*/ 782102 w 1998512"/>
                  <a:gd name="connsiteY68" fmla="*/ 113178 h 113178"/>
                  <a:gd name="connsiteX69" fmla="*/ 713993 w 1998512"/>
                  <a:gd name="connsiteY69" fmla="*/ 0 h 113178"/>
                  <a:gd name="connsiteX70" fmla="*/ 773987 w 1998512"/>
                  <a:gd name="connsiteY70" fmla="*/ 0 h 113178"/>
                  <a:gd name="connsiteX71" fmla="*/ 773987 w 1998512"/>
                  <a:gd name="connsiteY71" fmla="*/ 0 h 113178"/>
                  <a:gd name="connsiteX72" fmla="*/ 663562 w 1998512"/>
                  <a:gd name="connsiteY72" fmla="*/ 0 h 113178"/>
                  <a:gd name="connsiteX73" fmla="*/ 603568 w 1998512"/>
                  <a:gd name="connsiteY73" fmla="*/ 0 h 113178"/>
                  <a:gd name="connsiteX74" fmla="*/ 671678 w 1998512"/>
                  <a:gd name="connsiteY74" fmla="*/ 113178 h 113178"/>
                  <a:gd name="connsiteX75" fmla="*/ 731672 w 1998512"/>
                  <a:gd name="connsiteY75" fmla="*/ 113178 h 113178"/>
                  <a:gd name="connsiteX76" fmla="*/ 663562 w 1998512"/>
                  <a:gd name="connsiteY76" fmla="*/ 0 h 113178"/>
                  <a:gd name="connsiteX77" fmla="*/ 663562 w 1998512"/>
                  <a:gd name="connsiteY77" fmla="*/ 0 h 113178"/>
                  <a:gd name="connsiteX78" fmla="*/ 552993 w 1998512"/>
                  <a:gd name="connsiteY78" fmla="*/ 0 h 113178"/>
                  <a:gd name="connsiteX79" fmla="*/ 621103 w 1998512"/>
                  <a:gd name="connsiteY79" fmla="*/ 113178 h 113178"/>
                  <a:gd name="connsiteX80" fmla="*/ 561108 w 1998512"/>
                  <a:gd name="connsiteY80" fmla="*/ 113178 h 113178"/>
                  <a:gd name="connsiteX81" fmla="*/ 492998 w 1998512"/>
                  <a:gd name="connsiteY81" fmla="*/ 0 h 113178"/>
                  <a:gd name="connsiteX82" fmla="*/ 552993 w 1998512"/>
                  <a:gd name="connsiteY82" fmla="*/ 0 h 113178"/>
                  <a:gd name="connsiteX83" fmla="*/ 552993 w 1998512"/>
                  <a:gd name="connsiteY83" fmla="*/ 0 h 113178"/>
                  <a:gd name="connsiteX84" fmla="*/ 442423 w 1998512"/>
                  <a:gd name="connsiteY84" fmla="*/ 0 h 113178"/>
                  <a:gd name="connsiteX85" fmla="*/ 382429 w 1998512"/>
                  <a:gd name="connsiteY85" fmla="*/ 0 h 113178"/>
                  <a:gd name="connsiteX86" fmla="*/ 450538 w 1998512"/>
                  <a:gd name="connsiteY86" fmla="*/ 113178 h 113178"/>
                  <a:gd name="connsiteX87" fmla="*/ 510533 w 1998512"/>
                  <a:gd name="connsiteY87" fmla="*/ 113178 h 113178"/>
                  <a:gd name="connsiteX88" fmla="*/ 442423 w 1998512"/>
                  <a:gd name="connsiteY88" fmla="*/ 0 h 113178"/>
                  <a:gd name="connsiteX89" fmla="*/ 442423 w 1998512"/>
                  <a:gd name="connsiteY89" fmla="*/ 0 h 113178"/>
                  <a:gd name="connsiteX90" fmla="*/ 331999 w 1998512"/>
                  <a:gd name="connsiteY90" fmla="*/ 0 h 113178"/>
                  <a:gd name="connsiteX91" fmla="*/ 400108 w 1998512"/>
                  <a:gd name="connsiteY91" fmla="*/ 113178 h 113178"/>
                  <a:gd name="connsiteX92" fmla="*/ 340114 w 1998512"/>
                  <a:gd name="connsiteY92" fmla="*/ 113178 h 113178"/>
                  <a:gd name="connsiteX93" fmla="*/ 272004 w 1998512"/>
                  <a:gd name="connsiteY93" fmla="*/ 0 h 113178"/>
                  <a:gd name="connsiteX94" fmla="*/ 331999 w 1998512"/>
                  <a:gd name="connsiteY94" fmla="*/ 0 h 113178"/>
                  <a:gd name="connsiteX95" fmla="*/ 331999 w 1998512"/>
                  <a:gd name="connsiteY95" fmla="*/ 0 h 113178"/>
                  <a:gd name="connsiteX96" fmla="*/ 221429 w 1998512"/>
                  <a:gd name="connsiteY96" fmla="*/ 0 h 113178"/>
                  <a:gd name="connsiteX97" fmla="*/ 161434 w 1998512"/>
                  <a:gd name="connsiteY97" fmla="*/ 0 h 113178"/>
                  <a:gd name="connsiteX98" fmla="*/ 229544 w 1998512"/>
                  <a:gd name="connsiteY98" fmla="*/ 113178 h 113178"/>
                  <a:gd name="connsiteX99" fmla="*/ 289539 w 1998512"/>
                  <a:gd name="connsiteY99" fmla="*/ 113178 h 113178"/>
                  <a:gd name="connsiteX100" fmla="*/ 221429 w 1998512"/>
                  <a:gd name="connsiteY100" fmla="*/ 0 h 113178"/>
                  <a:gd name="connsiteX101" fmla="*/ 221429 w 1998512"/>
                  <a:gd name="connsiteY101" fmla="*/ 0 h 113178"/>
                  <a:gd name="connsiteX102" fmla="*/ 110859 w 1998512"/>
                  <a:gd name="connsiteY102" fmla="*/ 0 h 113178"/>
                  <a:gd name="connsiteX103" fmla="*/ 178969 w 1998512"/>
                  <a:gd name="connsiteY103" fmla="*/ 113178 h 113178"/>
                  <a:gd name="connsiteX104" fmla="*/ 118975 w 1998512"/>
                  <a:gd name="connsiteY104" fmla="*/ 113178 h 113178"/>
                  <a:gd name="connsiteX105" fmla="*/ 50865 w 1998512"/>
                  <a:gd name="connsiteY105" fmla="*/ 0 h 113178"/>
                  <a:gd name="connsiteX106" fmla="*/ 110859 w 1998512"/>
                  <a:gd name="connsiteY106" fmla="*/ 0 h 113178"/>
                  <a:gd name="connsiteX107" fmla="*/ 110859 w 1998512"/>
                  <a:gd name="connsiteY107" fmla="*/ 0 h 113178"/>
                  <a:gd name="connsiteX108" fmla="*/ 290 w 1998512"/>
                  <a:gd name="connsiteY108" fmla="*/ 0 h 113178"/>
                  <a:gd name="connsiteX109" fmla="*/ 0 w 1998512"/>
                  <a:gd name="connsiteY109" fmla="*/ 0 h 113178"/>
                  <a:gd name="connsiteX110" fmla="*/ 0 w 1998512"/>
                  <a:gd name="connsiteY110" fmla="*/ 113178 h 113178"/>
                  <a:gd name="connsiteX111" fmla="*/ 68400 w 1998512"/>
                  <a:gd name="connsiteY111" fmla="*/ 113178 h 113178"/>
                  <a:gd name="connsiteX112" fmla="*/ 290 w 1998512"/>
                  <a:gd name="connsiteY112" fmla="*/ 0 h 1131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</a:cxnLst>
                <a:rect l="l" t="t" r="r" b="b"/>
                <a:pathLst>
                  <a:path w="1998512" h="113178">
                    <a:moveTo>
                      <a:pt x="1998513" y="0"/>
                    </a:moveTo>
                    <a:lnTo>
                      <a:pt x="1929968" y="0"/>
                    </a:lnTo>
                    <a:lnTo>
                      <a:pt x="1998078" y="113178"/>
                    </a:lnTo>
                    <a:lnTo>
                      <a:pt x="1998513" y="113178"/>
                    </a:lnTo>
                    <a:lnTo>
                      <a:pt x="1998513" y="0"/>
                    </a:lnTo>
                    <a:lnTo>
                      <a:pt x="1998513" y="0"/>
                    </a:lnTo>
                    <a:close/>
                    <a:moveTo>
                      <a:pt x="1879393" y="0"/>
                    </a:moveTo>
                    <a:lnTo>
                      <a:pt x="1947503" y="113178"/>
                    </a:lnTo>
                    <a:lnTo>
                      <a:pt x="1887508" y="113178"/>
                    </a:lnTo>
                    <a:lnTo>
                      <a:pt x="1819399" y="0"/>
                    </a:lnTo>
                    <a:lnTo>
                      <a:pt x="1879393" y="0"/>
                    </a:lnTo>
                    <a:lnTo>
                      <a:pt x="1879393" y="0"/>
                    </a:lnTo>
                    <a:close/>
                    <a:moveTo>
                      <a:pt x="1768824" y="0"/>
                    </a:moveTo>
                    <a:lnTo>
                      <a:pt x="1708829" y="0"/>
                    </a:lnTo>
                    <a:lnTo>
                      <a:pt x="1776939" y="113178"/>
                    </a:lnTo>
                    <a:lnTo>
                      <a:pt x="1836933" y="113178"/>
                    </a:lnTo>
                    <a:lnTo>
                      <a:pt x="1768824" y="0"/>
                    </a:lnTo>
                    <a:lnTo>
                      <a:pt x="1768824" y="0"/>
                    </a:lnTo>
                    <a:close/>
                    <a:moveTo>
                      <a:pt x="1658254" y="0"/>
                    </a:moveTo>
                    <a:lnTo>
                      <a:pt x="1726364" y="113178"/>
                    </a:lnTo>
                    <a:lnTo>
                      <a:pt x="1666369" y="113178"/>
                    </a:lnTo>
                    <a:lnTo>
                      <a:pt x="1598260" y="0"/>
                    </a:lnTo>
                    <a:lnTo>
                      <a:pt x="1658254" y="0"/>
                    </a:lnTo>
                    <a:lnTo>
                      <a:pt x="1658254" y="0"/>
                    </a:lnTo>
                    <a:close/>
                    <a:moveTo>
                      <a:pt x="1547684" y="0"/>
                    </a:moveTo>
                    <a:lnTo>
                      <a:pt x="1487690" y="0"/>
                    </a:lnTo>
                    <a:lnTo>
                      <a:pt x="1555800" y="113178"/>
                    </a:lnTo>
                    <a:lnTo>
                      <a:pt x="1615794" y="113178"/>
                    </a:lnTo>
                    <a:lnTo>
                      <a:pt x="1547684" y="0"/>
                    </a:lnTo>
                    <a:lnTo>
                      <a:pt x="1547684" y="0"/>
                    </a:lnTo>
                    <a:close/>
                    <a:moveTo>
                      <a:pt x="1437260" y="0"/>
                    </a:moveTo>
                    <a:lnTo>
                      <a:pt x="1505369" y="113178"/>
                    </a:lnTo>
                    <a:lnTo>
                      <a:pt x="1445375" y="113178"/>
                    </a:lnTo>
                    <a:lnTo>
                      <a:pt x="1377265" y="0"/>
                    </a:lnTo>
                    <a:lnTo>
                      <a:pt x="1437260" y="0"/>
                    </a:lnTo>
                    <a:lnTo>
                      <a:pt x="1437260" y="0"/>
                    </a:lnTo>
                    <a:close/>
                    <a:moveTo>
                      <a:pt x="1326690" y="0"/>
                    </a:moveTo>
                    <a:lnTo>
                      <a:pt x="1266696" y="0"/>
                    </a:lnTo>
                    <a:lnTo>
                      <a:pt x="1334805" y="113178"/>
                    </a:lnTo>
                    <a:lnTo>
                      <a:pt x="1394800" y="113178"/>
                    </a:lnTo>
                    <a:lnTo>
                      <a:pt x="1326690" y="0"/>
                    </a:lnTo>
                    <a:lnTo>
                      <a:pt x="1326690" y="0"/>
                    </a:lnTo>
                    <a:close/>
                    <a:moveTo>
                      <a:pt x="1216121" y="0"/>
                    </a:moveTo>
                    <a:lnTo>
                      <a:pt x="1284230" y="113178"/>
                    </a:lnTo>
                    <a:lnTo>
                      <a:pt x="1224236" y="113178"/>
                    </a:lnTo>
                    <a:lnTo>
                      <a:pt x="1156126" y="0"/>
                    </a:lnTo>
                    <a:lnTo>
                      <a:pt x="1216121" y="0"/>
                    </a:lnTo>
                    <a:lnTo>
                      <a:pt x="1216121" y="0"/>
                    </a:lnTo>
                    <a:close/>
                    <a:moveTo>
                      <a:pt x="1105696" y="0"/>
                    </a:moveTo>
                    <a:lnTo>
                      <a:pt x="1045701" y="0"/>
                    </a:lnTo>
                    <a:lnTo>
                      <a:pt x="1113811" y="113178"/>
                    </a:lnTo>
                    <a:lnTo>
                      <a:pt x="1173806" y="113178"/>
                    </a:lnTo>
                    <a:lnTo>
                      <a:pt x="1105696" y="0"/>
                    </a:lnTo>
                    <a:lnTo>
                      <a:pt x="1105696" y="0"/>
                    </a:lnTo>
                    <a:close/>
                    <a:moveTo>
                      <a:pt x="995126" y="0"/>
                    </a:moveTo>
                    <a:lnTo>
                      <a:pt x="1063236" y="113178"/>
                    </a:lnTo>
                    <a:lnTo>
                      <a:pt x="1003242" y="113178"/>
                    </a:lnTo>
                    <a:lnTo>
                      <a:pt x="935132" y="0"/>
                    </a:lnTo>
                    <a:lnTo>
                      <a:pt x="995126" y="0"/>
                    </a:lnTo>
                    <a:lnTo>
                      <a:pt x="995126" y="0"/>
                    </a:lnTo>
                    <a:close/>
                    <a:moveTo>
                      <a:pt x="884557" y="0"/>
                    </a:moveTo>
                    <a:lnTo>
                      <a:pt x="824562" y="0"/>
                    </a:lnTo>
                    <a:lnTo>
                      <a:pt x="892672" y="113178"/>
                    </a:lnTo>
                    <a:lnTo>
                      <a:pt x="952666" y="113178"/>
                    </a:lnTo>
                    <a:lnTo>
                      <a:pt x="884557" y="0"/>
                    </a:lnTo>
                    <a:lnTo>
                      <a:pt x="884557" y="0"/>
                    </a:lnTo>
                    <a:close/>
                    <a:moveTo>
                      <a:pt x="773987" y="0"/>
                    </a:moveTo>
                    <a:lnTo>
                      <a:pt x="842097" y="113178"/>
                    </a:lnTo>
                    <a:lnTo>
                      <a:pt x="782102" y="113178"/>
                    </a:lnTo>
                    <a:lnTo>
                      <a:pt x="713993" y="0"/>
                    </a:lnTo>
                    <a:lnTo>
                      <a:pt x="773987" y="0"/>
                    </a:lnTo>
                    <a:lnTo>
                      <a:pt x="773987" y="0"/>
                    </a:lnTo>
                    <a:close/>
                    <a:moveTo>
                      <a:pt x="663562" y="0"/>
                    </a:moveTo>
                    <a:lnTo>
                      <a:pt x="603568" y="0"/>
                    </a:lnTo>
                    <a:lnTo>
                      <a:pt x="671678" y="113178"/>
                    </a:lnTo>
                    <a:lnTo>
                      <a:pt x="731672" y="113178"/>
                    </a:lnTo>
                    <a:lnTo>
                      <a:pt x="663562" y="0"/>
                    </a:lnTo>
                    <a:lnTo>
                      <a:pt x="663562" y="0"/>
                    </a:lnTo>
                    <a:close/>
                    <a:moveTo>
                      <a:pt x="552993" y="0"/>
                    </a:moveTo>
                    <a:lnTo>
                      <a:pt x="621103" y="113178"/>
                    </a:lnTo>
                    <a:lnTo>
                      <a:pt x="561108" y="113178"/>
                    </a:lnTo>
                    <a:lnTo>
                      <a:pt x="492998" y="0"/>
                    </a:lnTo>
                    <a:lnTo>
                      <a:pt x="552993" y="0"/>
                    </a:lnTo>
                    <a:lnTo>
                      <a:pt x="552993" y="0"/>
                    </a:lnTo>
                    <a:close/>
                    <a:moveTo>
                      <a:pt x="442423" y="0"/>
                    </a:moveTo>
                    <a:lnTo>
                      <a:pt x="382429" y="0"/>
                    </a:lnTo>
                    <a:lnTo>
                      <a:pt x="450538" y="113178"/>
                    </a:lnTo>
                    <a:lnTo>
                      <a:pt x="510533" y="113178"/>
                    </a:lnTo>
                    <a:lnTo>
                      <a:pt x="442423" y="0"/>
                    </a:lnTo>
                    <a:lnTo>
                      <a:pt x="442423" y="0"/>
                    </a:lnTo>
                    <a:close/>
                    <a:moveTo>
                      <a:pt x="331999" y="0"/>
                    </a:moveTo>
                    <a:lnTo>
                      <a:pt x="400108" y="113178"/>
                    </a:lnTo>
                    <a:lnTo>
                      <a:pt x="340114" y="113178"/>
                    </a:lnTo>
                    <a:lnTo>
                      <a:pt x="272004" y="0"/>
                    </a:lnTo>
                    <a:lnTo>
                      <a:pt x="331999" y="0"/>
                    </a:lnTo>
                    <a:lnTo>
                      <a:pt x="331999" y="0"/>
                    </a:lnTo>
                    <a:close/>
                    <a:moveTo>
                      <a:pt x="221429" y="0"/>
                    </a:moveTo>
                    <a:lnTo>
                      <a:pt x="161434" y="0"/>
                    </a:lnTo>
                    <a:lnTo>
                      <a:pt x="229544" y="113178"/>
                    </a:lnTo>
                    <a:lnTo>
                      <a:pt x="289539" y="113178"/>
                    </a:lnTo>
                    <a:lnTo>
                      <a:pt x="221429" y="0"/>
                    </a:lnTo>
                    <a:lnTo>
                      <a:pt x="221429" y="0"/>
                    </a:lnTo>
                    <a:close/>
                    <a:moveTo>
                      <a:pt x="110859" y="0"/>
                    </a:moveTo>
                    <a:lnTo>
                      <a:pt x="178969" y="113178"/>
                    </a:lnTo>
                    <a:lnTo>
                      <a:pt x="118975" y="113178"/>
                    </a:lnTo>
                    <a:lnTo>
                      <a:pt x="50865" y="0"/>
                    </a:lnTo>
                    <a:lnTo>
                      <a:pt x="110859" y="0"/>
                    </a:lnTo>
                    <a:lnTo>
                      <a:pt x="110859" y="0"/>
                    </a:lnTo>
                    <a:close/>
                    <a:moveTo>
                      <a:pt x="290" y="0"/>
                    </a:moveTo>
                    <a:lnTo>
                      <a:pt x="0" y="0"/>
                    </a:lnTo>
                    <a:lnTo>
                      <a:pt x="0" y="113178"/>
                    </a:lnTo>
                    <a:lnTo>
                      <a:pt x="68400" y="113178"/>
                    </a:lnTo>
                    <a:lnTo>
                      <a:pt x="290" y="0"/>
                    </a:lnTo>
                    <a:close/>
                  </a:path>
                </a:pathLst>
              </a:custGeom>
              <a:solidFill>
                <a:srgbClr val="FFEC00"/>
              </a:solidFill>
              <a:ln w="144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3FFB0E55-159D-B553-B836-0916A248565F}"/>
                  </a:ext>
                </a:extLst>
              </p:cNvPr>
              <p:cNvSpPr/>
              <p:nvPr/>
            </p:nvSpPr>
            <p:spPr>
              <a:xfrm>
                <a:off x="8358447" y="3305405"/>
                <a:ext cx="37387" cy="1783604"/>
              </a:xfrm>
              <a:custGeom>
                <a:avLst/>
                <a:gdLst>
                  <a:gd name="connsiteX0" fmla="*/ 37388 w 37387"/>
                  <a:gd name="connsiteY0" fmla="*/ 0 h 1783604"/>
                  <a:gd name="connsiteX1" fmla="*/ 37388 w 37387"/>
                  <a:gd name="connsiteY1" fmla="*/ 1770273 h 1783604"/>
                  <a:gd name="connsiteX2" fmla="*/ 31881 w 37387"/>
                  <a:gd name="connsiteY2" fmla="*/ 1783605 h 1783604"/>
                  <a:gd name="connsiteX3" fmla="*/ 5507 w 37387"/>
                  <a:gd name="connsiteY3" fmla="*/ 1783605 h 1783604"/>
                  <a:gd name="connsiteX4" fmla="*/ 0 w 37387"/>
                  <a:gd name="connsiteY4" fmla="*/ 1770273 h 1783604"/>
                  <a:gd name="connsiteX5" fmla="*/ 0 w 37387"/>
                  <a:gd name="connsiteY5" fmla="*/ 0 h 1783604"/>
                  <a:gd name="connsiteX6" fmla="*/ 37388 w 37387"/>
                  <a:gd name="connsiteY6" fmla="*/ 0 h 178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387" h="1783604">
                    <a:moveTo>
                      <a:pt x="37388" y="0"/>
                    </a:moveTo>
                    <a:lnTo>
                      <a:pt x="37388" y="1770273"/>
                    </a:lnTo>
                    <a:cubicBezTo>
                      <a:pt x="37388" y="1775489"/>
                      <a:pt x="35214" y="1780127"/>
                      <a:pt x="31881" y="1783605"/>
                    </a:cubicBezTo>
                    <a:lnTo>
                      <a:pt x="5507" y="1783605"/>
                    </a:lnTo>
                    <a:cubicBezTo>
                      <a:pt x="2029" y="1780272"/>
                      <a:pt x="0" y="1775489"/>
                      <a:pt x="0" y="1770273"/>
                    </a:cubicBezTo>
                    <a:lnTo>
                      <a:pt x="0" y="0"/>
                    </a:lnTo>
                    <a:lnTo>
                      <a:pt x="37388" y="0"/>
                    </a:lnTo>
                    <a:close/>
                  </a:path>
                </a:pathLst>
              </a:custGeom>
              <a:solidFill>
                <a:srgbClr val="941C11"/>
              </a:solidFill>
              <a:ln w="144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D102CAB1-52A3-221B-F56C-CB3B665C316D}"/>
                  </a:ext>
                </a:extLst>
              </p:cNvPr>
              <p:cNvSpPr/>
              <p:nvPr/>
            </p:nvSpPr>
            <p:spPr>
              <a:xfrm>
                <a:off x="6278638" y="3305405"/>
                <a:ext cx="37387" cy="1783604"/>
              </a:xfrm>
              <a:custGeom>
                <a:avLst/>
                <a:gdLst>
                  <a:gd name="connsiteX0" fmla="*/ 37388 w 37387"/>
                  <a:gd name="connsiteY0" fmla="*/ 0 h 1783604"/>
                  <a:gd name="connsiteX1" fmla="*/ 37388 w 37387"/>
                  <a:gd name="connsiteY1" fmla="*/ 1770273 h 1783604"/>
                  <a:gd name="connsiteX2" fmla="*/ 31881 w 37387"/>
                  <a:gd name="connsiteY2" fmla="*/ 1783605 h 1783604"/>
                  <a:gd name="connsiteX3" fmla="*/ 5507 w 37387"/>
                  <a:gd name="connsiteY3" fmla="*/ 1783605 h 1783604"/>
                  <a:gd name="connsiteX4" fmla="*/ 0 w 37387"/>
                  <a:gd name="connsiteY4" fmla="*/ 1770273 h 1783604"/>
                  <a:gd name="connsiteX5" fmla="*/ 0 w 37387"/>
                  <a:gd name="connsiteY5" fmla="*/ 0 h 1783604"/>
                  <a:gd name="connsiteX6" fmla="*/ 37388 w 37387"/>
                  <a:gd name="connsiteY6" fmla="*/ 0 h 178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387" h="1783604">
                    <a:moveTo>
                      <a:pt x="37388" y="0"/>
                    </a:moveTo>
                    <a:lnTo>
                      <a:pt x="37388" y="1770273"/>
                    </a:lnTo>
                    <a:cubicBezTo>
                      <a:pt x="37388" y="1775489"/>
                      <a:pt x="35214" y="1780127"/>
                      <a:pt x="31881" y="1783605"/>
                    </a:cubicBezTo>
                    <a:lnTo>
                      <a:pt x="5507" y="1783605"/>
                    </a:lnTo>
                    <a:cubicBezTo>
                      <a:pt x="2029" y="1780272"/>
                      <a:pt x="0" y="1775489"/>
                      <a:pt x="0" y="1770273"/>
                    </a:cubicBezTo>
                    <a:lnTo>
                      <a:pt x="0" y="0"/>
                    </a:lnTo>
                    <a:lnTo>
                      <a:pt x="37388" y="0"/>
                    </a:lnTo>
                    <a:close/>
                  </a:path>
                </a:pathLst>
              </a:custGeom>
              <a:solidFill>
                <a:srgbClr val="941C11"/>
              </a:solidFill>
              <a:ln w="144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97231AA4-DADB-AE58-DF03-E3745DB1B794}"/>
                  </a:ext>
                </a:extLst>
              </p:cNvPr>
              <p:cNvSpPr/>
              <p:nvPr/>
            </p:nvSpPr>
            <p:spPr>
              <a:xfrm>
                <a:off x="10749243" y="4548045"/>
                <a:ext cx="136944" cy="203314"/>
              </a:xfrm>
              <a:custGeom>
                <a:avLst/>
                <a:gdLst>
                  <a:gd name="connsiteX0" fmla="*/ 118250 w 136944"/>
                  <a:gd name="connsiteY0" fmla="*/ 203315 h 203314"/>
                  <a:gd name="connsiteX1" fmla="*/ 18694 w 136944"/>
                  <a:gd name="connsiteY1" fmla="*/ 203315 h 203314"/>
                  <a:gd name="connsiteX2" fmla="*/ 0 w 136944"/>
                  <a:gd name="connsiteY2" fmla="*/ 184621 h 203314"/>
                  <a:gd name="connsiteX3" fmla="*/ 0 w 136944"/>
                  <a:gd name="connsiteY3" fmla="*/ 18694 h 203314"/>
                  <a:gd name="connsiteX4" fmla="*/ 18694 w 136944"/>
                  <a:gd name="connsiteY4" fmla="*/ 0 h 203314"/>
                  <a:gd name="connsiteX5" fmla="*/ 118250 w 136944"/>
                  <a:gd name="connsiteY5" fmla="*/ 0 h 203314"/>
                  <a:gd name="connsiteX6" fmla="*/ 136944 w 136944"/>
                  <a:gd name="connsiteY6" fmla="*/ 18694 h 203314"/>
                  <a:gd name="connsiteX7" fmla="*/ 136944 w 136944"/>
                  <a:gd name="connsiteY7" fmla="*/ 184766 h 203314"/>
                  <a:gd name="connsiteX8" fmla="*/ 118250 w 136944"/>
                  <a:gd name="connsiteY8" fmla="*/ 203315 h 203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944" h="203314">
                    <a:moveTo>
                      <a:pt x="118250" y="203315"/>
                    </a:moveTo>
                    <a:lnTo>
                      <a:pt x="18694" y="203315"/>
                    </a:lnTo>
                    <a:cubicBezTo>
                      <a:pt x="8405" y="203315"/>
                      <a:pt x="0" y="194910"/>
                      <a:pt x="0" y="184621"/>
                    </a:cubicBezTo>
                    <a:lnTo>
                      <a:pt x="0" y="18694"/>
                    </a:lnTo>
                    <a:cubicBezTo>
                      <a:pt x="0" y="8405"/>
                      <a:pt x="8405" y="0"/>
                      <a:pt x="18694" y="0"/>
                    </a:cubicBezTo>
                    <a:lnTo>
                      <a:pt x="118250" y="0"/>
                    </a:lnTo>
                    <a:cubicBezTo>
                      <a:pt x="128539" y="0"/>
                      <a:pt x="136944" y="8405"/>
                      <a:pt x="136944" y="18694"/>
                    </a:cubicBezTo>
                    <a:lnTo>
                      <a:pt x="136944" y="184766"/>
                    </a:lnTo>
                    <a:cubicBezTo>
                      <a:pt x="136944" y="194910"/>
                      <a:pt x="128539" y="203315"/>
                      <a:pt x="118250" y="203315"/>
                    </a:cubicBezTo>
                    <a:close/>
                  </a:path>
                </a:pathLst>
              </a:custGeom>
              <a:solidFill>
                <a:srgbClr val="F2DAA4"/>
              </a:solidFill>
              <a:ln w="144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96D715E5-6B0E-55DA-EDF9-BB7DA567CE22}"/>
                  </a:ext>
                </a:extLst>
              </p:cNvPr>
              <p:cNvSpPr/>
              <p:nvPr/>
            </p:nvSpPr>
            <p:spPr>
              <a:xfrm>
                <a:off x="10749243" y="4404580"/>
                <a:ext cx="136944" cy="113177"/>
              </a:xfrm>
              <a:custGeom>
                <a:avLst/>
                <a:gdLst>
                  <a:gd name="connsiteX0" fmla="*/ 118250 w 136944"/>
                  <a:gd name="connsiteY0" fmla="*/ 113178 h 113177"/>
                  <a:gd name="connsiteX1" fmla="*/ 18694 w 136944"/>
                  <a:gd name="connsiteY1" fmla="*/ 113178 h 113177"/>
                  <a:gd name="connsiteX2" fmla="*/ 0 w 136944"/>
                  <a:gd name="connsiteY2" fmla="*/ 94484 h 113177"/>
                  <a:gd name="connsiteX3" fmla="*/ 0 w 136944"/>
                  <a:gd name="connsiteY3" fmla="*/ 18694 h 113177"/>
                  <a:gd name="connsiteX4" fmla="*/ 18694 w 136944"/>
                  <a:gd name="connsiteY4" fmla="*/ 0 h 113177"/>
                  <a:gd name="connsiteX5" fmla="*/ 118250 w 136944"/>
                  <a:gd name="connsiteY5" fmla="*/ 0 h 113177"/>
                  <a:gd name="connsiteX6" fmla="*/ 136944 w 136944"/>
                  <a:gd name="connsiteY6" fmla="*/ 18694 h 113177"/>
                  <a:gd name="connsiteX7" fmla="*/ 136944 w 136944"/>
                  <a:gd name="connsiteY7" fmla="*/ 94484 h 113177"/>
                  <a:gd name="connsiteX8" fmla="*/ 118250 w 136944"/>
                  <a:gd name="connsiteY8" fmla="*/ 113178 h 1131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944" h="113177">
                    <a:moveTo>
                      <a:pt x="118250" y="113178"/>
                    </a:moveTo>
                    <a:lnTo>
                      <a:pt x="18694" y="113178"/>
                    </a:lnTo>
                    <a:cubicBezTo>
                      <a:pt x="8405" y="113178"/>
                      <a:pt x="0" y="104773"/>
                      <a:pt x="0" y="94484"/>
                    </a:cubicBezTo>
                    <a:lnTo>
                      <a:pt x="0" y="18694"/>
                    </a:lnTo>
                    <a:cubicBezTo>
                      <a:pt x="0" y="8405"/>
                      <a:pt x="8405" y="0"/>
                      <a:pt x="18694" y="0"/>
                    </a:cubicBezTo>
                    <a:lnTo>
                      <a:pt x="118250" y="0"/>
                    </a:lnTo>
                    <a:cubicBezTo>
                      <a:pt x="128539" y="0"/>
                      <a:pt x="136944" y="8405"/>
                      <a:pt x="136944" y="18694"/>
                    </a:cubicBezTo>
                    <a:lnTo>
                      <a:pt x="136944" y="94484"/>
                    </a:lnTo>
                    <a:cubicBezTo>
                      <a:pt x="136944" y="104773"/>
                      <a:pt x="128539" y="113178"/>
                      <a:pt x="118250" y="113178"/>
                    </a:cubicBezTo>
                    <a:close/>
                  </a:path>
                </a:pathLst>
              </a:custGeom>
              <a:solidFill>
                <a:srgbClr val="FFEC00"/>
              </a:solidFill>
              <a:ln w="144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F71760F5-09AB-08E3-000F-6D0AC9E115B2}"/>
                  </a:ext>
                </a:extLst>
              </p:cNvPr>
              <p:cNvSpPr/>
              <p:nvPr/>
            </p:nvSpPr>
            <p:spPr>
              <a:xfrm>
                <a:off x="9831563" y="4063079"/>
                <a:ext cx="849507" cy="168700"/>
              </a:xfrm>
              <a:custGeom>
                <a:avLst/>
                <a:gdLst>
                  <a:gd name="connsiteX0" fmla="*/ 833774 w 849507"/>
                  <a:gd name="connsiteY0" fmla="*/ 131665 h 168700"/>
                  <a:gd name="connsiteX1" fmla="*/ 849280 w 849507"/>
                  <a:gd name="connsiteY1" fmla="*/ 152967 h 168700"/>
                  <a:gd name="connsiteX2" fmla="*/ 827978 w 849507"/>
                  <a:gd name="connsiteY2" fmla="*/ 168473 h 168700"/>
                  <a:gd name="connsiteX3" fmla="*/ 15733 w 849507"/>
                  <a:gd name="connsiteY3" fmla="*/ 37036 h 168700"/>
                  <a:gd name="connsiteX4" fmla="*/ 227 w 849507"/>
                  <a:gd name="connsiteY4" fmla="*/ 15733 h 168700"/>
                  <a:gd name="connsiteX5" fmla="*/ 21530 w 849507"/>
                  <a:gd name="connsiteY5" fmla="*/ 227 h 168700"/>
                  <a:gd name="connsiteX6" fmla="*/ 833774 w 849507"/>
                  <a:gd name="connsiteY6" fmla="*/ 131665 h 168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49507" h="168700">
                    <a:moveTo>
                      <a:pt x="833774" y="131665"/>
                    </a:moveTo>
                    <a:cubicBezTo>
                      <a:pt x="843918" y="133259"/>
                      <a:pt x="850874" y="142823"/>
                      <a:pt x="849280" y="152967"/>
                    </a:cubicBezTo>
                    <a:cubicBezTo>
                      <a:pt x="847686" y="163111"/>
                      <a:pt x="838122" y="170067"/>
                      <a:pt x="827978" y="168473"/>
                    </a:cubicBezTo>
                    <a:lnTo>
                      <a:pt x="15733" y="37036"/>
                    </a:lnTo>
                    <a:cubicBezTo>
                      <a:pt x="5589" y="35442"/>
                      <a:pt x="-1366" y="25877"/>
                      <a:pt x="227" y="15733"/>
                    </a:cubicBezTo>
                    <a:cubicBezTo>
                      <a:pt x="1822" y="5589"/>
                      <a:pt x="11386" y="-1367"/>
                      <a:pt x="21530" y="227"/>
                    </a:cubicBezTo>
                    <a:lnTo>
                      <a:pt x="833774" y="131665"/>
                    </a:lnTo>
                    <a:close/>
                  </a:path>
                </a:pathLst>
              </a:custGeom>
              <a:solidFill>
                <a:srgbClr val="D16E69"/>
              </a:solidFill>
              <a:ln w="144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31CB00FB-380C-7FFB-BF03-AFD134166BDF}"/>
                  </a:ext>
                </a:extLst>
              </p:cNvPr>
              <p:cNvSpPr/>
              <p:nvPr/>
            </p:nvSpPr>
            <p:spPr>
              <a:xfrm>
                <a:off x="9329228" y="4062872"/>
                <a:ext cx="419091" cy="37387"/>
              </a:xfrm>
              <a:custGeom>
                <a:avLst/>
                <a:gdLst>
                  <a:gd name="connsiteX0" fmla="*/ 400398 w 419091"/>
                  <a:gd name="connsiteY0" fmla="*/ 0 h 37387"/>
                  <a:gd name="connsiteX1" fmla="*/ 419092 w 419091"/>
                  <a:gd name="connsiteY1" fmla="*/ 18694 h 37387"/>
                  <a:gd name="connsiteX2" fmla="*/ 400398 w 419091"/>
                  <a:gd name="connsiteY2" fmla="*/ 37388 h 37387"/>
                  <a:gd name="connsiteX3" fmla="*/ 18694 w 419091"/>
                  <a:gd name="connsiteY3" fmla="*/ 37388 h 37387"/>
                  <a:gd name="connsiteX4" fmla="*/ 0 w 419091"/>
                  <a:gd name="connsiteY4" fmla="*/ 18694 h 37387"/>
                  <a:gd name="connsiteX5" fmla="*/ 18694 w 419091"/>
                  <a:gd name="connsiteY5" fmla="*/ 0 h 37387"/>
                  <a:gd name="connsiteX6" fmla="*/ 400398 w 419091"/>
                  <a:gd name="connsiteY6" fmla="*/ 0 h 373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9091" h="37387">
                    <a:moveTo>
                      <a:pt x="400398" y="0"/>
                    </a:moveTo>
                    <a:cubicBezTo>
                      <a:pt x="410687" y="0"/>
                      <a:pt x="419092" y="8405"/>
                      <a:pt x="419092" y="18694"/>
                    </a:cubicBezTo>
                    <a:cubicBezTo>
                      <a:pt x="419092" y="28983"/>
                      <a:pt x="410687" y="37388"/>
                      <a:pt x="400398" y="37388"/>
                    </a:cubicBezTo>
                    <a:lnTo>
                      <a:pt x="18694" y="37388"/>
                    </a:lnTo>
                    <a:cubicBezTo>
                      <a:pt x="8405" y="37388"/>
                      <a:pt x="0" y="28983"/>
                      <a:pt x="0" y="18694"/>
                    </a:cubicBezTo>
                    <a:cubicBezTo>
                      <a:pt x="0" y="8405"/>
                      <a:pt x="8405" y="0"/>
                      <a:pt x="18694" y="0"/>
                    </a:cubicBezTo>
                    <a:lnTo>
                      <a:pt x="400398" y="0"/>
                    </a:lnTo>
                    <a:close/>
                  </a:path>
                </a:pathLst>
              </a:custGeom>
              <a:solidFill>
                <a:srgbClr val="D16E69"/>
              </a:solidFill>
              <a:ln w="144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30418B0B-CEC4-06A3-4BD8-4B7921C8B9F5}"/>
                  </a:ext>
                </a:extLst>
              </p:cNvPr>
              <p:cNvSpPr/>
              <p:nvPr/>
            </p:nvSpPr>
            <p:spPr>
              <a:xfrm>
                <a:off x="5825491" y="4435012"/>
                <a:ext cx="420541" cy="406774"/>
              </a:xfrm>
              <a:custGeom>
                <a:avLst/>
                <a:gdLst>
                  <a:gd name="connsiteX0" fmla="*/ 336346 w 420541"/>
                  <a:gd name="connsiteY0" fmla="*/ 0 h 406774"/>
                  <a:gd name="connsiteX1" fmla="*/ 420541 w 420541"/>
                  <a:gd name="connsiteY1" fmla="*/ 84195 h 406774"/>
                  <a:gd name="connsiteX2" fmla="*/ 420541 w 420541"/>
                  <a:gd name="connsiteY2" fmla="*/ 322579 h 406774"/>
                  <a:gd name="connsiteX3" fmla="*/ 336346 w 420541"/>
                  <a:gd name="connsiteY3" fmla="*/ 406774 h 406774"/>
                  <a:gd name="connsiteX4" fmla="*/ 84195 w 420541"/>
                  <a:gd name="connsiteY4" fmla="*/ 406774 h 406774"/>
                  <a:gd name="connsiteX5" fmla="*/ 0 w 420541"/>
                  <a:gd name="connsiteY5" fmla="*/ 322579 h 406774"/>
                  <a:gd name="connsiteX6" fmla="*/ 0 w 420541"/>
                  <a:gd name="connsiteY6" fmla="*/ 84195 h 406774"/>
                  <a:gd name="connsiteX7" fmla="*/ 84195 w 420541"/>
                  <a:gd name="connsiteY7" fmla="*/ 0 h 406774"/>
                  <a:gd name="connsiteX8" fmla="*/ 336346 w 420541"/>
                  <a:gd name="connsiteY8" fmla="*/ 0 h 406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20541" h="406774">
                    <a:moveTo>
                      <a:pt x="336346" y="0"/>
                    </a:moveTo>
                    <a:cubicBezTo>
                      <a:pt x="382719" y="0"/>
                      <a:pt x="420541" y="37823"/>
                      <a:pt x="420541" y="84195"/>
                    </a:cubicBezTo>
                    <a:lnTo>
                      <a:pt x="420541" y="322579"/>
                    </a:lnTo>
                    <a:cubicBezTo>
                      <a:pt x="420541" y="368952"/>
                      <a:pt x="382719" y="406774"/>
                      <a:pt x="336346" y="406774"/>
                    </a:cubicBezTo>
                    <a:lnTo>
                      <a:pt x="84195" y="406774"/>
                    </a:lnTo>
                    <a:cubicBezTo>
                      <a:pt x="37823" y="406774"/>
                      <a:pt x="0" y="368952"/>
                      <a:pt x="0" y="322579"/>
                    </a:cubicBezTo>
                    <a:lnTo>
                      <a:pt x="0" y="84195"/>
                    </a:lnTo>
                    <a:cubicBezTo>
                      <a:pt x="0" y="37823"/>
                      <a:pt x="37823" y="0"/>
                      <a:pt x="84195" y="0"/>
                    </a:cubicBezTo>
                    <a:lnTo>
                      <a:pt x="336346" y="0"/>
                    </a:lnTo>
                    <a:close/>
                  </a:path>
                </a:pathLst>
              </a:custGeom>
              <a:solidFill>
                <a:srgbClr val="941C11"/>
              </a:solidFill>
              <a:ln w="144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3C820085-E03E-78E3-A0CF-5E9C345E2FF5}"/>
                  </a:ext>
                </a:extLst>
              </p:cNvPr>
              <p:cNvSpPr/>
              <p:nvPr/>
            </p:nvSpPr>
            <p:spPr>
              <a:xfrm>
                <a:off x="5853604" y="4463125"/>
                <a:ext cx="364459" cy="350837"/>
              </a:xfrm>
              <a:custGeom>
                <a:avLst/>
                <a:gdLst>
                  <a:gd name="connsiteX0" fmla="*/ 308233 w 364459"/>
                  <a:gd name="connsiteY0" fmla="*/ 0 h 350837"/>
                  <a:gd name="connsiteX1" fmla="*/ 56082 w 364459"/>
                  <a:gd name="connsiteY1" fmla="*/ 0 h 350837"/>
                  <a:gd name="connsiteX2" fmla="*/ 0 w 364459"/>
                  <a:gd name="connsiteY2" fmla="*/ 56227 h 350837"/>
                  <a:gd name="connsiteX3" fmla="*/ 0 w 364459"/>
                  <a:gd name="connsiteY3" fmla="*/ 294611 h 350837"/>
                  <a:gd name="connsiteX4" fmla="*/ 56082 w 364459"/>
                  <a:gd name="connsiteY4" fmla="*/ 350837 h 350837"/>
                  <a:gd name="connsiteX5" fmla="*/ 308233 w 364459"/>
                  <a:gd name="connsiteY5" fmla="*/ 350837 h 350837"/>
                  <a:gd name="connsiteX6" fmla="*/ 364459 w 364459"/>
                  <a:gd name="connsiteY6" fmla="*/ 294611 h 350837"/>
                  <a:gd name="connsiteX7" fmla="*/ 364459 w 364459"/>
                  <a:gd name="connsiteY7" fmla="*/ 56227 h 350837"/>
                  <a:gd name="connsiteX8" fmla="*/ 308233 w 364459"/>
                  <a:gd name="connsiteY8" fmla="*/ 0 h 3508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64459" h="350837">
                    <a:moveTo>
                      <a:pt x="308233" y="0"/>
                    </a:moveTo>
                    <a:lnTo>
                      <a:pt x="56082" y="0"/>
                    </a:lnTo>
                    <a:cubicBezTo>
                      <a:pt x="25215" y="0"/>
                      <a:pt x="0" y="25215"/>
                      <a:pt x="0" y="56227"/>
                    </a:cubicBezTo>
                    <a:lnTo>
                      <a:pt x="0" y="294611"/>
                    </a:lnTo>
                    <a:cubicBezTo>
                      <a:pt x="0" y="325477"/>
                      <a:pt x="25215" y="350837"/>
                      <a:pt x="56082" y="350837"/>
                    </a:cubicBezTo>
                    <a:lnTo>
                      <a:pt x="308233" y="350837"/>
                    </a:lnTo>
                    <a:cubicBezTo>
                      <a:pt x="339099" y="350837"/>
                      <a:pt x="364459" y="325622"/>
                      <a:pt x="364459" y="294611"/>
                    </a:cubicBezTo>
                    <a:lnTo>
                      <a:pt x="364459" y="56227"/>
                    </a:lnTo>
                    <a:cubicBezTo>
                      <a:pt x="364315" y="25215"/>
                      <a:pt x="339099" y="0"/>
                      <a:pt x="308233" y="0"/>
                    </a:cubicBezTo>
                    <a:close/>
                  </a:path>
                </a:pathLst>
              </a:custGeom>
              <a:solidFill>
                <a:srgbClr val="EBEBEB"/>
              </a:solidFill>
              <a:ln w="144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7823AFA9-BF8D-12DF-797E-3DD2F436A733}"/>
                  </a:ext>
                </a:extLst>
              </p:cNvPr>
              <p:cNvSpPr/>
              <p:nvPr/>
            </p:nvSpPr>
            <p:spPr>
              <a:xfrm>
                <a:off x="5854908" y="4481964"/>
                <a:ext cx="361850" cy="25359"/>
              </a:xfrm>
              <a:custGeom>
                <a:avLst/>
                <a:gdLst>
                  <a:gd name="connsiteX0" fmla="*/ 348809 w 361850"/>
                  <a:gd name="connsiteY0" fmla="*/ 0 h 25359"/>
                  <a:gd name="connsiteX1" fmla="*/ 13042 w 361850"/>
                  <a:gd name="connsiteY1" fmla="*/ 0 h 25359"/>
                  <a:gd name="connsiteX2" fmla="*/ 0 w 361850"/>
                  <a:gd name="connsiteY2" fmla="*/ 25360 h 25359"/>
                  <a:gd name="connsiteX3" fmla="*/ 361851 w 361850"/>
                  <a:gd name="connsiteY3" fmla="*/ 25360 h 25359"/>
                  <a:gd name="connsiteX4" fmla="*/ 348809 w 361850"/>
                  <a:gd name="connsiteY4" fmla="*/ 0 h 253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1850" h="25359">
                    <a:moveTo>
                      <a:pt x="348809" y="0"/>
                    </a:moveTo>
                    <a:lnTo>
                      <a:pt x="13042" y="0"/>
                    </a:lnTo>
                    <a:cubicBezTo>
                      <a:pt x="6666" y="7101"/>
                      <a:pt x="2174" y="15796"/>
                      <a:pt x="0" y="25360"/>
                    </a:cubicBezTo>
                    <a:lnTo>
                      <a:pt x="361851" y="25360"/>
                    </a:lnTo>
                    <a:cubicBezTo>
                      <a:pt x="359677" y="15796"/>
                      <a:pt x="355040" y="7101"/>
                      <a:pt x="348809" y="0"/>
                    </a:cubicBezTo>
                    <a:close/>
                  </a:path>
                </a:pathLst>
              </a:custGeom>
              <a:solidFill>
                <a:srgbClr val="C0C0C1"/>
              </a:solidFill>
              <a:ln w="144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3C73740D-4302-1388-0679-2112F7D0879F}"/>
                  </a:ext>
                </a:extLst>
              </p:cNvPr>
              <p:cNvSpPr/>
              <p:nvPr/>
            </p:nvSpPr>
            <p:spPr>
              <a:xfrm>
                <a:off x="5853604" y="4529930"/>
                <a:ext cx="364459" cy="25359"/>
              </a:xfrm>
              <a:custGeom>
                <a:avLst/>
                <a:gdLst>
                  <a:gd name="connsiteX0" fmla="*/ 0 w 364459"/>
                  <a:gd name="connsiteY0" fmla="*/ 0 h 25359"/>
                  <a:gd name="connsiteX1" fmla="*/ 364459 w 364459"/>
                  <a:gd name="connsiteY1" fmla="*/ 0 h 25359"/>
                  <a:gd name="connsiteX2" fmla="*/ 364459 w 364459"/>
                  <a:gd name="connsiteY2" fmla="*/ 25360 h 25359"/>
                  <a:gd name="connsiteX3" fmla="*/ 0 w 364459"/>
                  <a:gd name="connsiteY3" fmla="*/ 25360 h 253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4459" h="25359">
                    <a:moveTo>
                      <a:pt x="0" y="0"/>
                    </a:moveTo>
                    <a:lnTo>
                      <a:pt x="364459" y="0"/>
                    </a:lnTo>
                    <a:lnTo>
                      <a:pt x="364459" y="25360"/>
                    </a:lnTo>
                    <a:lnTo>
                      <a:pt x="0" y="25360"/>
                    </a:lnTo>
                    <a:close/>
                  </a:path>
                </a:pathLst>
              </a:custGeom>
              <a:solidFill>
                <a:srgbClr val="C0C0C1"/>
              </a:solidFill>
              <a:ln w="144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6591F870-09D7-DE99-AE38-D57938F65615}"/>
                  </a:ext>
                </a:extLst>
              </p:cNvPr>
              <p:cNvSpPr/>
              <p:nvPr/>
            </p:nvSpPr>
            <p:spPr>
              <a:xfrm>
                <a:off x="5853604" y="4577897"/>
                <a:ext cx="364459" cy="25359"/>
              </a:xfrm>
              <a:custGeom>
                <a:avLst/>
                <a:gdLst>
                  <a:gd name="connsiteX0" fmla="*/ 0 w 364459"/>
                  <a:gd name="connsiteY0" fmla="*/ 0 h 25359"/>
                  <a:gd name="connsiteX1" fmla="*/ 364459 w 364459"/>
                  <a:gd name="connsiteY1" fmla="*/ 0 h 25359"/>
                  <a:gd name="connsiteX2" fmla="*/ 364459 w 364459"/>
                  <a:gd name="connsiteY2" fmla="*/ 25360 h 25359"/>
                  <a:gd name="connsiteX3" fmla="*/ 0 w 364459"/>
                  <a:gd name="connsiteY3" fmla="*/ 25360 h 253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4459" h="25359">
                    <a:moveTo>
                      <a:pt x="0" y="0"/>
                    </a:moveTo>
                    <a:lnTo>
                      <a:pt x="364459" y="0"/>
                    </a:lnTo>
                    <a:lnTo>
                      <a:pt x="364459" y="25360"/>
                    </a:lnTo>
                    <a:lnTo>
                      <a:pt x="0" y="25360"/>
                    </a:lnTo>
                    <a:close/>
                  </a:path>
                </a:pathLst>
              </a:custGeom>
              <a:solidFill>
                <a:srgbClr val="C0C0C1"/>
              </a:solidFill>
              <a:ln w="144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E6A513B9-9F28-E565-4D7E-3025E69D78C9}"/>
                  </a:ext>
                </a:extLst>
              </p:cNvPr>
              <p:cNvSpPr/>
              <p:nvPr/>
            </p:nvSpPr>
            <p:spPr>
              <a:xfrm>
                <a:off x="5853604" y="4625719"/>
                <a:ext cx="364459" cy="25359"/>
              </a:xfrm>
              <a:custGeom>
                <a:avLst/>
                <a:gdLst>
                  <a:gd name="connsiteX0" fmla="*/ 0 w 364459"/>
                  <a:gd name="connsiteY0" fmla="*/ 0 h 25359"/>
                  <a:gd name="connsiteX1" fmla="*/ 364459 w 364459"/>
                  <a:gd name="connsiteY1" fmla="*/ 0 h 25359"/>
                  <a:gd name="connsiteX2" fmla="*/ 364459 w 364459"/>
                  <a:gd name="connsiteY2" fmla="*/ 25360 h 25359"/>
                  <a:gd name="connsiteX3" fmla="*/ 0 w 364459"/>
                  <a:gd name="connsiteY3" fmla="*/ 25360 h 253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4459" h="25359">
                    <a:moveTo>
                      <a:pt x="0" y="0"/>
                    </a:moveTo>
                    <a:lnTo>
                      <a:pt x="364459" y="0"/>
                    </a:lnTo>
                    <a:lnTo>
                      <a:pt x="364459" y="25360"/>
                    </a:lnTo>
                    <a:lnTo>
                      <a:pt x="0" y="25360"/>
                    </a:lnTo>
                    <a:close/>
                  </a:path>
                </a:pathLst>
              </a:custGeom>
              <a:solidFill>
                <a:srgbClr val="C0C0C1"/>
              </a:solidFill>
              <a:ln w="144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AD1BAF43-9277-80E2-5010-330F2301439A}"/>
                  </a:ext>
                </a:extLst>
              </p:cNvPr>
              <p:cNvSpPr/>
              <p:nvPr/>
            </p:nvSpPr>
            <p:spPr>
              <a:xfrm>
                <a:off x="5853604" y="4673685"/>
                <a:ext cx="364459" cy="25359"/>
              </a:xfrm>
              <a:custGeom>
                <a:avLst/>
                <a:gdLst>
                  <a:gd name="connsiteX0" fmla="*/ 0 w 364459"/>
                  <a:gd name="connsiteY0" fmla="*/ 0 h 25359"/>
                  <a:gd name="connsiteX1" fmla="*/ 364459 w 364459"/>
                  <a:gd name="connsiteY1" fmla="*/ 0 h 25359"/>
                  <a:gd name="connsiteX2" fmla="*/ 364459 w 364459"/>
                  <a:gd name="connsiteY2" fmla="*/ 25360 h 25359"/>
                  <a:gd name="connsiteX3" fmla="*/ 0 w 364459"/>
                  <a:gd name="connsiteY3" fmla="*/ 25360 h 253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4459" h="25359">
                    <a:moveTo>
                      <a:pt x="0" y="0"/>
                    </a:moveTo>
                    <a:lnTo>
                      <a:pt x="364459" y="0"/>
                    </a:lnTo>
                    <a:lnTo>
                      <a:pt x="364459" y="25360"/>
                    </a:lnTo>
                    <a:lnTo>
                      <a:pt x="0" y="25360"/>
                    </a:lnTo>
                    <a:close/>
                  </a:path>
                </a:pathLst>
              </a:custGeom>
              <a:solidFill>
                <a:srgbClr val="C0C0C1"/>
              </a:solidFill>
              <a:ln w="144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C259C7B9-DCDE-8851-36EA-FDE2FD056353}"/>
                  </a:ext>
                </a:extLst>
              </p:cNvPr>
              <p:cNvSpPr/>
              <p:nvPr/>
            </p:nvSpPr>
            <p:spPr>
              <a:xfrm>
                <a:off x="5853604" y="4721652"/>
                <a:ext cx="364459" cy="25359"/>
              </a:xfrm>
              <a:custGeom>
                <a:avLst/>
                <a:gdLst>
                  <a:gd name="connsiteX0" fmla="*/ 0 w 364459"/>
                  <a:gd name="connsiteY0" fmla="*/ 0 h 25359"/>
                  <a:gd name="connsiteX1" fmla="*/ 364459 w 364459"/>
                  <a:gd name="connsiteY1" fmla="*/ 0 h 25359"/>
                  <a:gd name="connsiteX2" fmla="*/ 364459 w 364459"/>
                  <a:gd name="connsiteY2" fmla="*/ 25360 h 25359"/>
                  <a:gd name="connsiteX3" fmla="*/ 0 w 364459"/>
                  <a:gd name="connsiteY3" fmla="*/ 25360 h 253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4459" h="25359">
                    <a:moveTo>
                      <a:pt x="0" y="0"/>
                    </a:moveTo>
                    <a:lnTo>
                      <a:pt x="364459" y="0"/>
                    </a:lnTo>
                    <a:lnTo>
                      <a:pt x="364459" y="25360"/>
                    </a:lnTo>
                    <a:lnTo>
                      <a:pt x="0" y="25360"/>
                    </a:lnTo>
                    <a:close/>
                  </a:path>
                </a:pathLst>
              </a:custGeom>
              <a:solidFill>
                <a:srgbClr val="C0C0C1"/>
              </a:solidFill>
              <a:ln w="144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CE6291F3-AD53-25BA-CAA3-0CA72DE70646}"/>
                  </a:ext>
                </a:extLst>
              </p:cNvPr>
              <p:cNvSpPr/>
              <p:nvPr/>
            </p:nvSpPr>
            <p:spPr>
              <a:xfrm>
                <a:off x="5854908" y="4769619"/>
                <a:ext cx="361706" cy="25359"/>
              </a:xfrm>
              <a:custGeom>
                <a:avLst/>
                <a:gdLst>
                  <a:gd name="connsiteX0" fmla="*/ 361706 w 361706"/>
                  <a:gd name="connsiteY0" fmla="*/ 0 h 25359"/>
                  <a:gd name="connsiteX1" fmla="*/ 0 w 361706"/>
                  <a:gd name="connsiteY1" fmla="*/ 0 h 25359"/>
                  <a:gd name="connsiteX2" fmla="*/ 13042 w 361706"/>
                  <a:gd name="connsiteY2" fmla="*/ 25360 h 25359"/>
                  <a:gd name="connsiteX3" fmla="*/ 348809 w 361706"/>
                  <a:gd name="connsiteY3" fmla="*/ 25360 h 25359"/>
                  <a:gd name="connsiteX4" fmla="*/ 361706 w 361706"/>
                  <a:gd name="connsiteY4" fmla="*/ 0 h 253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1706" h="25359">
                    <a:moveTo>
                      <a:pt x="361706" y="0"/>
                    </a:moveTo>
                    <a:lnTo>
                      <a:pt x="0" y="0"/>
                    </a:lnTo>
                    <a:cubicBezTo>
                      <a:pt x="2174" y="9564"/>
                      <a:pt x="6666" y="18259"/>
                      <a:pt x="13042" y="25360"/>
                    </a:cubicBezTo>
                    <a:lnTo>
                      <a:pt x="348809" y="25360"/>
                    </a:lnTo>
                    <a:cubicBezTo>
                      <a:pt x="355040" y="18259"/>
                      <a:pt x="359677" y="9564"/>
                      <a:pt x="361706" y="0"/>
                    </a:cubicBezTo>
                    <a:close/>
                  </a:path>
                </a:pathLst>
              </a:custGeom>
              <a:solidFill>
                <a:srgbClr val="C0C0C1"/>
              </a:solidFill>
              <a:ln w="144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A4FF94CC-89E8-A937-06EC-108856BB2FA4}"/>
                  </a:ext>
                </a:extLst>
              </p:cNvPr>
              <p:cNvSpPr/>
              <p:nvPr/>
            </p:nvSpPr>
            <p:spPr>
              <a:xfrm>
                <a:off x="5825491" y="3991574"/>
                <a:ext cx="420541" cy="406774"/>
              </a:xfrm>
              <a:custGeom>
                <a:avLst/>
                <a:gdLst>
                  <a:gd name="connsiteX0" fmla="*/ 336346 w 420541"/>
                  <a:gd name="connsiteY0" fmla="*/ 0 h 406774"/>
                  <a:gd name="connsiteX1" fmla="*/ 420541 w 420541"/>
                  <a:gd name="connsiteY1" fmla="*/ 84195 h 406774"/>
                  <a:gd name="connsiteX2" fmla="*/ 420541 w 420541"/>
                  <a:gd name="connsiteY2" fmla="*/ 322579 h 406774"/>
                  <a:gd name="connsiteX3" fmla="*/ 336346 w 420541"/>
                  <a:gd name="connsiteY3" fmla="*/ 406774 h 406774"/>
                  <a:gd name="connsiteX4" fmla="*/ 84195 w 420541"/>
                  <a:gd name="connsiteY4" fmla="*/ 406774 h 406774"/>
                  <a:gd name="connsiteX5" fmla="*/ 0 w 420541"/>
                  <a:gd name="connsiteY5" fmla="*/ 322579 h 406774"/>
                  <a:gd name="connsiteX6" fmla="*/ 0 w 420541"/>
                  <a:gd name="connsiteY6" fmla="*/ 84195 h 406774"/>
                  <a:gd name="connsiteX7" fmla="*/ 84195 w 420541"/>
                  <a:gd name="connsiteY7" fmla="*/ 0 h 406774"/>
                  <a:gd name="connsiteX8" fmla="*/ 336346 w 420541"/>
                  <a:gd name="connsiteY8" fmla="*/ 0 h 406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20541" h="406774">
                    <a:moveTo>
                      <a:pt x="336346" y="0"/>
                    </a:moveTo>
                    <a:cubicBezTo>
                      <a:pt x="382719" y="0"/>
                      <a:pt x="420541" y="37823"/>
                      <a:pt x="420541" y="84195"/>
                    </a:cubicBezTo>
                    <a:lnTo>
                      <a:pt x="420541" y="322579"/>
                    </a:lnTo>
                    <a:cubicBezTo>
                      <a:pt x="420541" y="368952"/>
                      <a:pt x="382719" y="406774"/>
                      <a:pt x="336346" y="406774"/>
                    </a:cubicBezTo>
                    <a:lnTo>
                      <a:pt x="84195" y="406774"/>
                    </a:lnTo>
                    <a:cubicBezTo>
                      <a:pt x="37823" y="406774"/>
                      <a:pt x="0" y="368952"/>
                      <a:pt x="0" y="322579"/>
                    </a:cubicBezTo>
                    <a:lnTo>
                      <a:pt x="0" y="84195"/>
                    </a:lnTo>
                    <a:cubicBezTo>
                      <a:pt x="0" y="37823"/>
                      <a:pt x="37823" y="0"/>
                      <a:pt x="84195" y="0"/>
                    </a:cubicBezTo>
                    <a:lnTo>
                      <a:pt x="336346" y="0"/>
                    </a:lnTo>
                    <a:close/>
                  </a:path>
                </a:pathLst>
              </a:custGeom>
              <a:solidFill>
                <a:srgbClr val="941C11"/>
              </a:solidFill>
              <a:ln w="144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5852EA6D-41D4-0030-0E2D-A117DC09EC92}"/>
                  </a:ext>
                </a:extLst>
              </p:cNvPr>
              <p:cNvSpPr/>
              <p:nvPr/>
            </p:nvSpPr>
            <p:spPr>
              <a:xfrm>
                <a:off x="5853604" y="4019687"/>
                <a:ext cx="364459" cy="350692"/>
              </a:xfrm>
              <a:custGeom>
                <a:avLst/>
                <a:gdLst>
                  <a:gd name="connsiteX0" fmla="*/ 308233 w 364459"/>
                  <a:gd name="connsiteY0" fmla="*/ 0 h 350692"/>
                  <a:gd name="connsiteX1" fmla="*/ 56082 w 364459"/>
                  <a:gd name="connsiteY1" fmla="*/ 0 h 350692"/>
                  <a:gd name="connsiteX2" fmla="*/ 0 w 364459"/>
                  <a:gd name="connsiteY2" fmla="*/ 56082 h 350692"/>
                  <a:gd name="connsiteX3" fmla="*/ 0 w 364459"/>
                  <a:gd name="connsiteY3" fmla="*/ 294466 h 350692"/>
                  <a:gd name="connsiteX4" fmla="*/ 56082 w 364459"/>
                  <a:gd name="connsiteY4" fmla="*/ 350693 h 350692"/>
                  <a:gd name="connsiteX5" fmla="*/ 308233 w 364459"/>
                  <a:gd name="connsiteY5" fmla="*/ 350693 h 350692"/>
                  <a:gd name="connsiteX6" fmla="*/ 364459 w 364459"/>
                  <a:gd name="connsiteY6" fmla="*/ 294466 h 350692"/>
                  <a:gd name="connsiteX7" fmla="*/ 364459 w 364459"/>
                  <a:gd name="connsiteY7" fmla="*/ 56082 h 350692"/>
                  <a:gd name="connsiteX8" fmla="*/ 308233 w 364459"/>
                  <a:gd name="connsiteY8" fmla="*/ 0 h 3506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64459" h="350692">
                    <a:moveTo>
                      <a:pt x="308233" y="0"/>
                    </a:moveTo>
                    <a:lnTo>
                      <a:pt x="56082" y="0"/>
                    </a:lnTo>
                    <a:cubicBezTo>
                      <a:pt x="25215" y="0"/>
                      <a:pt x="0" y="25215"/>
                      <a:pt x="0" y="56082"/>
                    </a:cubicBezTo>
                    <a:lnTo>
                      <a:pt x="0" y="294466"/>
                    </a:lnTo>
                    <a:cubicBezTo>
                      <a:pt x="0" y="325333"/>
                      <a:pt x="25215" y="350693"/>
                      <a:pt x="56082" y="350693"/>
                    </a:cubicBezTo>
                    <a:lnTo>
                      <a:pt x="308233" y="350693"/>
                    </a:lnTo>
                    <a:cubicBezTo>
                      <a:pt x="339099" y="350693"/>
                      <a:pt x="364459" y="325478"/>
                      <a:pt x="364459" y="294466"/>
                    </a:cubicBezTo>
                    <a:lnTo>
                      <a:pt x="364459" y="56082"/>
                    </a:lnTo>
                    <a:cubicBezTo>
                      <a:pt x="364315" y="25215"/>
                      <a:pt x="339099" y="0"/>
                      <a:pt x="308233" y="0"/>
                    </a:cubicBezTo>
                    <a:close/>
                  </a:path>
                </a:pathLst>
              </a:custGeom>
              <a:solidFill>
                <a:srgbClr val="EBEBEB"/>
              </a:solidFill>
              <a:ln w="144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5407EF29-865F-10E2-8FCB-53C5E106ADFC}"/>
                  </a:ext>
                </a:extLst>
              </p:cNvPr>
              <p:cNvSpPr/>
              <p:nvPr/>
            </p:nvSpPr>
            <p:spPr>
              <a:xfrm>
                <a:off x="5854474" y="4040700"/>
                <a:ext cx="362720" cy="25359"/>
              </a:xfrm>
              <a:custGeom>
                <a:avLst/>
                <a:gdLst>
                  <a:gd name="connsiteX0" fmla="*/ 351127 w 362720"/>
                  <a:gd name="connsiteY0" fmla="*/ 0 h 25359"/>
                  <a:gd name="connsiteX1" fmla="*/ 11593 w 362720"/>
                  <a:gd name="connsiteY1" fmla="*/ 0 h 25359"/>
                  <a:gd name="connsiteX2" fmla="*/ 0 w 362720"/>
                  <a:gd name="connsiteY2" fmla="*/ 25360 h 25359"/>
                  <a:gd name="connsiteX3" fmla="*/ 362720 w 362720"/>
                  <a:gd name="connsiteY3" fmla="*/ 25360 h 25359"/>
                  <a:gd name="connsiteX4" fmla="*/ 351127 w 362720"/>
                  <a:gd name="connsiteY4" fmla="*/ 0 h 253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2720" h="25359">
                    <a:moveTo>
                      <a:pt x="351127" y="0"/>
                    </a:moveTo>
                    <a:lnTo>
                      <a:pt x="11593" y="0"/>
                    </a:lnTo>
                    <a:cubicBezTo>
                      <a:pt x="5797" y="7246"/>
                      <a:pt x="1739" y="15796"/>
                      <a:pt x="0" y="25360"/>
                    </a:cubicBezTo>
                    <a:lnTo>
                      <a:pt x="362720" y="25360"/>
                    </a:lnTo>
                    <a:cubicBezTo>
                      <a:pt x="360981" y="15796"/>
                      <a:pt x="356924" y="7101"/>
                      <a:pt x="351127" y="0"/>
                    </a:cubicBezTo>
                    <a:close/>
                  </a:path>
                </a:pathLst>
              </a:custGeom>
              <a:solidFill>
                <a:srgbClr val="C0C0C1"/>
              </a:solidFill>
              <a:ln w="144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7AE63092-9889-4CA9-EF29-CE64251F5865}"/>
                  </a:ext>
                </a:extLst>
              </p:cNvPr>
              <p:cNvSpPr/>
              <p:nvPr/>
            </p:nvSpPr>
            <p:spPr>
              <a:xfrm>
                <a:off x="5853604" y="4088666"/>
                <a:ext cx="364459" cy="25359"/>
              </a:xfrm>
              <a:custGeom>
                <a:avLst/>
                <a:gdLst>
                  <a:gd name="connsiteX0" fmla="*/ 0 w 364459"/>
                  <a:gd name="connsiteY0" fmla="*/ 0 h 25359"/>
                  <a:gd name="connsiteX1" fmla="*/ 364459 w 364459"/>
                  <a:gd name="connsiteY1" fmla="*/ 0 h 25359"/>
                  <a:gd name="connsiteX2" fmla="*/ 364459 w 364459"/>
                  <a:gd name="connsiteY2" fmla="*/ 25360 h 25359"/>
                  <a:gd name="connsiteX3" fmla="*/ 0 w 364459"/>
                  <a:gd name="connsiteY3" fmla="*/ 25360 h 253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4459" h="25359">
                    <a:moveTo>
                      <a:pt x="0" y="0"/>
                    </a:moveTo>
                    <a:lnTo>
                      <a:pt x="364459" y="0"/>
                    </a:lnTo>
                    <a:lnTo>
                      <a:pt x="364459" y="25360"/>
                    </a:lnTo>
                    <a:lnTo>
                      <a:pt x="0" y="25360"/>
                    </a:lnTo>
                    <a:close/>
                  </a:path>
                </a:pathLst>
              </a:custGeom>
              <a:solidFill>
                <a:srgbClr val="C0C0C1"/>
              </a:solidFill>
              <a:ln w="144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3D5BA6B3-BC83-5DD6-E039-581A6340F160}"/>
                  </a:ext>
                </a:extLst>
              </p:cNvPr>
              <p:cNvSpPr/>
              <p:nvPr/>
            </p:nvSpPr>
            <p:spPr>
              <a:xfrm>
                <a:off x="5853604" y="4136488"/>
                <a:ext cx="364459" cy="25359"/>
              </a:xfrm>
              <a:custGeom>
                <a:avLst/>
                <a:gdLst>
                  <a:gd name="connsiteX0" fmla="*/ 0 w 364459"/>
                  <a:gd name="connsiteY0" fmla="*/ 0 h 25359"/>
                  <a:gd name="connsiteX1" fmla="*/ 364459 w 364459"/>
                  <a:gd name="connsiteY1" fmla="*/ 0 h 25359"/>
                  <a:gd name="connsiteX2" fmla="*/ 364459 w 364459"/>
                  <a:gd name="connsiteY2" fmla="*/ 25360 h 25359"/>
                  <a:gd name="connsiteX3" fmla="*/ 0 w 364459"/>
                  <a:gd name="connsiteY3" fmla="*/ 25360 h 253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4459" h="25359">
                    <a:moveTo>
                      <a:pt x="0" y="0"/>
                    </a:moveTo>
                    <a:lnTo>
                      <a:pt x="364459" y="0"/>
                    </a:lnTo>
                    <a:lnTo>
                      <a:pt x="364459" y="25360"/>
                    </a:lnTo>
                    <a:lnTo>
                      <a:pt x="0" y="25360"/>
                    </a:lnTo>
                    <a:close/>
                  </a:path>
                </a:pathLst>
              </a:custGeom>
              <a:solidFill>
                <a:srgbClr val="C0C0C1"/>
              </a:solidFill>
              <a:ln w="144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64F6128C-9F4B-4344-CB2C-4ECC3D389424}"/>
                  </a:ext>
                </a:extLst>
              </p:cNvPr>
              <p:cNvSpPr/>
              <p:nvPr/>
            </p:nvSpPr>
            <p:spPr>
              <a:xfrm>
                <a:off x="5853604" y="4184455"/>
                <a:ext cx="364459" cy="25359"/>
              </a:xfrm>
              <a:custGeom>
                <a:avLst/>
                <a:gdLst>
                  <a:gd name="connsiteX0" fmla="*/ 0 w 364459"/>
                  <a:gd name="connsiteY0" fmla="*/ 0 h 25359"/>
                  <a:gd name="connsiteX1" fmla="*/ 364459 w 364459"/>
                  <a:gd name="connsiteY1" fmla="*/ 0 h 25359"/>
                  <a:gd name="connsiteX2" fmla="*/ 364459 w 364459"/>
                  <a:gd name="connsiteY2" fmla="*/ 25360 h 25359"/>
                  <a:gd name="connsiteX3" fmla="*/ 0 w 364459"/>
                  <a:gd name="connsiteY3" fmla="*/ 25360 h 253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4459" h="25359">
                    <a:moveTo>
                      <a:pt x="0" y="0"/>
                    </a:moveTo>
                    <a:lnTo>
                      <a:pt x="364459" y="0"/>
                    </a:lnTo>
                    <a:lnTo>
                      <a:pt x="364459" y="25360"/>
                    </a:lnTo>
                    <a:lnTo>
                      <a:pt x="0" y="25360"/>
                    </a:lnTo>
                    <a:close/>
                  </a:path>
                </a:pathLst>
              </a:custGeom>
              <a:solidFill>
                <a:srgbClr val="C0C0C1"/>
              </a:solidFill>
              <a:ln w="144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A4D7034F-8D59-02FB-5535-9A043B9AD0B7}"/>
                  </a:ext>
                </a:extLst>
              </p:cNvPr>
              <p:cNvSpPr/>
              <p:nvPr/>
            </p:nvSpPr>
            <p:spPr>
              <a:xfrm>
                <a:off x="5853604" y="4232421"/>
                <a:ext cx="364459" cy="25359"/>
              </a:xfrm>
              <a:custGeom>
                <a:avLst/>
                <a:gdLst>
                  <a:gd name="connsiteX0" fmla="*/ 0 w 364459"/>
                  <a:gd name="connsiteY0" fmla="*/ 0 h 25359"/>
                  <a:gd name="connsiteX1" fmla="*/ 364459 w 364459"/>
                  <a:gd name="connsiteY1" fmla="*/ 0 h 25359"/>
                  <a:gd name="connsiteX2" fmla="*/ 364459 w 364459"/>
                  <a:gd name="connsiteY2" fmla="*/ 25360 h 25359"/>
                  <a:gd name="connsiteX3" fmla="*/ 0 w 364459"/>
                  <a:gd name="connsiteY3" fmla="*/ 25360 h 253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4459" h="25359">
                    <a:moveTo>
                      <a:pt x="0" y="0"/>
                    </a:moveTo>
                    <a:lnTo>
                      <a:pt x="364459" y="0"/>
                    </a:lnTo>
                    <a:lnTo>
                      <a:pt x="364459" y="25360"/>
                    </a:lnTo>
                    <a:lnTo>
                      <a:pt x="0" y="25360"/>
                    </a:lnTo>
                    <a:close/>
                  </a:path>
                </a:pathLst>
              </a:custGeom>
              <a:solidFill>
                <a:srgbClr val="C0C0C1"/>
              </a:solidFill>
              <a:ln w="144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7375BE4F-3945-CFA1-219C-A39516929891}"/>
                  </a:ext>
                </a:extLst>
              </p:cNvPr>
              <p:cNvSpPr/>
              <p:nvPr/>
            </p:nvSpPr>
            <p:spPr>
              <a:xfrm>
                <a:off x="5853604" y="4280388"/>
                <a:ext cx="364459" cy="25359"/>
              </a:xfrm>
              <a:custGeom>
                <a:avLst/>
                <a:gdLst>
                  <a:gd name="connsiteX0" fmla="*/ 0 w 364459"/>
                  <a:gd name="connsiteY0" fmla="*/ 0 h 25359"/>
                  <a:gd name="connsiteX1" fmla="*/ 364459 w 364459"/>
                  <a:gd name="connsiteY1" fmla="*/ 0 h 25359"/>
                  <a:gd name="connsiteX2" fmla="*/ 364459 w 364459"/>
                  <a:gd name="connsiteY2" fmla="*/ 25360 h 25359"/>
                  <a:gd name="connsiteX3" fmla="*/ 0 w 364459"/>
                  <a:gd name="connsiteY3" fmla="*/ 25360 h 253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4459" h="25359">
                    <a:moveTo>
                      <a:pt x="0" y="0"/>
                    </a:moveTo>
                    <a:lnTo>
                      <a:pt x="364459" y="0"/>
                    </a:lnTo>
                    <a:lnTo>
                      <a:pt x="364459" y="25360"/>
                    </a:lnTo>
                    <a:lnTo>
                      <a:pt x="0" y="25360"/>
                    </a:lnTo>
                    <a:close/>
                  </a:path>
                </a:pathLst>
              </a:custGeom>
              <a:solidFill>
                <a:srgbClr val="C0C0C1"/>
              </a:solidFill>
              <a:ln w="144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EFC86605-E616-2D1E-DA7D-45E7161F5416}"/>
                  </a:ext>
                </a:extLst>
              </p:cNvPr>
              <p:cNvSpPr/>
              <p:nvPr/>
            </p:nvSpPr>
            <p:spPr>
              <a:xfrm>
                <a:off x="5855488" y="4328355"/>
                <a:ext cx="360691" cy="25359"/>
              </a:xfrm>
              <a:custGeom>
                <a:avLst/>
                <a:gdLst>
                  <a:gd name="connsiteX0" fmla="*/ 360692 w 360691"/>
                  <a:gd name="connsiteY0" fmla="*/ 0 h 25359"/>
                  <a:gd name="connsiteX1" fmla="*/ 0 w 360691"/>
                  <a:gd name="connsiteY1" fmla="*/ 0 h 25359"/>
                  <a:gd name="connsiteX2" fmla="*/ 14491 w 360691"/>
                  <a:gd name="connsiteY2" fmla="*/ 25360 h 25359"/>
                  <a:gd name="connsiteX3" fmla="*/ 346055 w 360691"/>
                  <a:gd name="connsiteY3" fmla="*/ 25360 h 25359"/>
                  <a:gd name="connsiteX4" fmla="*/ 360692 w 360691"/>
                  <a:gd name="connsiteY4" fmla="*/ 0 h 253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0691" h="25359">
                    <a:moveTo>
                      <a:pt x="360692" y="0"/>
                    </a:moveTo>
                    <a:lnTo>
                      <a:pt x="0" y="0"/>
                    </a:lnTo>
                    <a:cubicBezTo>
                      <a:pt x="2608" y="9709"/>
                      <a:pt x="7680" y="18404"/>
                      <a:pt x="14491" y="25360"/>
                    </a:cubicBezTo>
                    <a:lnTo>
                      <a:pt x="346055" y="25360"/>
                    </a:lnTo>
                    <a:cubicBezTo>
                      <a:pt x="353011" y="18404"/>
                      <a:pt x="358083" y="9709"/>
                      <a:pt x="360692" y="0"/>
                    </a:cubicBezTo>
                    <a:close/>
                  </a:path>
                </a:pathLst>
              </a:custGeom>
              <a:solidFill>
                <a:srgbClr val="C0C0C1"/>
              </a:solidFill>
              <a:ln w="144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03332477-7A29-C16F-A7F2-2C48669CF9C3}"/>
                  </a:ext>
                </a:extLst>
              </p:cNvPr>
              <p:cNvSpPr/>
              <p:nvPr/>
            </p:nvSpPr>
            <p:spPr>
              <a:xfrm>
                <a:off x="5825491" y="3552484"/>
                <a:ext cx="420541" cy="406774"/>
              </a:xfrm>
              <a:custGeom>
                <a:avLst/>
                <a:gdLst>
                  <a:gd name="connsiteX0" fmla="*/ 336346 w 420541"/>
                  <a:gd name="connsiteY0" fmla="*/ 0 h 406774"/>
                  <a:gd name="connsiteX1" fmla="*/ 420541 w 420541"/>
                  <a:gd name="connsiteY1" fmla="*/ 84195 h 406774"/>
                  <a:gd name="connsiteX2" fmla="*/ 420541 w 420541"/>
                  <a:gd name="connsiteY2" fmla="*/ 322579 h 406774"/>
                  <a:gd name="connsiteX3" fmla="*/ 336346 w 420541"/>
                  <a:gd name="connsiteY3" fmla="*/ 406774 h 406774"/>
                  <a:gd name="connsiteX4" fmla="*/ 84195 w 420541"/>
                  <a:gd name="connsiteY4" fmla="*/ 406774 h 406774"/>
                  <a:gd name="connsiteX5" fmla="*/ 0 w 420541"/>
                  <a:gd name="connsiteY5" fmla="*/ 322579 h 406774"/>
                  <a:gd name="connsiteX6" fmla="*/ 0 w 420541"/>
                  <a:gd name="connsiteY6" fmla="*/ 84195 h 406774"/>
                  <a:gd name="connsiteX7" fmla="*/ 84195 w 420541"/>
                  <a:gd name="connsiteY7" fmla="*/ 0 h 406774"/>
                  <a:gd name="connsiteX8" fmla="*/ 336346 w 420541"/>
                  <a:gd name="connsiteY8" fmla="*/ 0 h 406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20541" h="406774">
                    <a:moveTo>
                      <a:pt x="336346" y="0"/>
                    </a:moveTo>
                    <a:cubicBezTo>
                      <a:pt x="382719" y="0"/>
                      <a:pt x="420541" y="37823"/>
                      <a:pt x="420541" y="84195"/>
                    </a:cubicBezTo>
                    <a:lnTo>
                      <a:pt x="420541" y="322579"/>
                    </a:lnTo>
                    <a:cubicBezTo>
                      <a:pt x="420541" y="368952"/>
                      <a:pt x="382719" y="406774"/>
                      <a:pt x="336346" y="406774"/>
                    </a:cubicBezTo>
                    <a:lnTo>
                      <a:pt x="84195" y="406774"/>
                    </a:lnTo>
                    <a:cubicBezTo>
                      <a:pt x="37823" y="406774"/>
                      <a:pt x="0" y="368952"/>
                      <a:pt x="0" y="322579"/>
                    </a:cubicBezTo>
                    <a:lnTo>
                      <a:pt x="0" y="84195"/>
                    </a:lnTo>
                    <a:cubicBezTo>
                      <a:pt x="0" y="37823"/>
                      <a:pt x="37823" y="0"/>
                      <a:pt x="84195" y="0"/>
                    </a:cubicBezTo>
                    <a:lnTo>
                      <a:pt x="336346" y="0"/>
                    </a:lnTo>
                    <a:close/>
                  </a:path>
                </a:pathLst>
              </a:custGeom>
              <a:solidFill>
                <a:srgbClr val="941C11"/>
              </a:solidFill>
              <a:ln w="144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6F799C28-61EE-2C65-882E-C9491E06BD52}"/>
                  </a:ext>
                </a:extLst>
              </p:cNvPr>
              <p:cNvSpPr/>
              <p:nvPr/>
            </p:nvSpPr>
            <p:spPr>
              <a:xfrm>
                <a:off x="5853604" y="3580597"/>
                <a:ext cx="364459" cy="350837"/>
              </a:xfrm>
              <a:custGeom>
                <a:avLst/>
                <a:gdLst>
                  <a:gd name="connsiteX0" fmla="*/ 308233 w 364459"/>
                  <a:gd name="connsiteY0" fmla="*/ 0 h 350837"/>
                  <a:gd name="connsiteX1" fmla="*/ 56082 w 364459"/>
                  <a:gd name="connsiteY1" fmla="*/ 0 h 350837"/>
                  <a:gd name="connsiteX2" fmla="*/ 0 w 364459"/>
                  <a:gd name="connsiteY2" fmla="*/ 56227 h 350837"/>
                  <a:gd name="connsiteX3" fmla="*/ 0 w 364459"/>
                  <a:gd name="connsiteY3" fmla="*/ 294611 h 350837"/>
                  <a:gd name="connsiteX4" fmla="*/ 56082 w 364459"/>
                  <a:gd name="connsiteY4" fmla="*/ 350837 h 350837"/>
                  <a:gd name="connsiteX5" fmla="*/ 308233 w 364459"/>
                  <a:gd name="connsiteY5" fmla="*/ 350837 h 350837"/>
                  <a:gd name="connsiteX6" fmla="*/ 364459 w 364459"/>
                  <a:gd name="connsiteY6" fmla="*/ 294611 h 350837"/>
                  <a:gd name="connsiteX7" fmla="*/ 364459 w 364459"/>
                  <a:gd name="connsiteY7" fmla="*/ 56082 h 350837"/>
                  <a:gd name="connsiteX8" fmla="*/ 308233 w 364459"/>
                  <a:gd name="connsiteY8" fmla="*/ 0 h 3508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64459" h="350837">
                    <a:moveTo>
                      <a:pt x="308233" y="0"/>
                    </a:moveTo>
                    <a:lnTo>
                      <a:pt x="56082" y="0"/>
                    </a:lnTo>
                    <a:cubicBezTo>
                      <a:pt x="25215" y="0"/>
                      <a:pt x="0" y="25215"/>
                      <a:pt x="0" y="56227"/>
                    </a:cubicBezTo>
                    <a:lnTo>
                      <a:pt x="0" y="294611"/>
                    </a:lnTo>
                    <a:cubicBezTo>
                      <a:pt x="0" y="325477"/>
                      <a:pt x="25215" y="350837"/>
                      <a:pt x="56082" y="350837"/>
                    </a:cubicBezTo>
                    <a:lnTo>
                      <a:pt x="308233" y="350837"/>
                    </a:lnTo>
                    <a:cubicBezTo>
                      <a:pt x="339099" y="350837"/>
                      <a:pt x="364459" y="325622"/>
                      <a:pt x="364459" y="294611"/>
                    </a:cubicBezTo>
                    <a:lnTo>
                      <a:pt x="364459" y="56082"/>
                    </a:lnTo>
                    <a:cubicBezTo>
                      <a:pt x="364315" y="25215"/>
                      <a:pt x="339099" y="0"/>
                      <a:pt x="308233" y="0"/>
                    </a:cubicBezTo>
                    <a:close/>
                  </a:path>
                </a:pathLst>
              </a:custGeom>
              <a:solidFill>
                <a:srgbClr val="EBEBEB"/>
              </a:solidFill>
              <a:ln w="144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3B543664-194C-6F82-661E-6D1AE0F91FC6}"/>
                  </a:ext>
                </a:extLst>
              </p:cNvPr>
              <p:cNvSpPr/>
              <p:nvPr/>
            </p:nvSpPr>
            <p:spPr>
              <a:xfrm>
                <a:off x="5854908" y="3599436"/>
                <a:ext cx="361850" cy="25359"/>
              </a:xfrm>
              <a:custGeom>
                <a:avLst/>
                <a:gdLst>
                  <a:gd name="connsiteX0" fmla="*/ 348809 w 361850"/>
                  <a:gd name="connsiteY0" fmla="*/ 0 h 25359"/>
                  <a:gd name="connsiteX1" fmla="*/ 13042 w 361850"/>
                  <a:gd name="connsiteY1" fmla="*/ 0 h 25359"/>
                  <a:gd name="connsiteX2" fmla="*/ 0 w 361850"/>
                  <a:gd name="connsiteY2" fmla="*/ 25360 h 25359"/>
                  <a:gd name="connsiteX3" fmla="*/ 361851 w 361850"/>
                  <a:gd name="connsiteY3" fmla="*/ 25360 h 25359"/>
                  <a:gd name="connsiteX4" fmla="*/ 348809 w 361850"/>
                  <a:gd name="connsiteY4" fmla="*/ 0 h 253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1850" h="25359">
                    <a:moveTo>
                      <a:pt x="348809" y="0"/>
                    </a:moveTo>
                    <a:lnTo>
                      <a:pt x="13042" y="0"/>
                    </a:lnTo>
                    <a:cubicBezTo>
                      <a:pt x="6666" y="7101"/>
                      <a:pt x="2174" y="15796"/>
                      <a:pt x="0" y="25360"/>
                    </a:cubicBezTo>
                    <a:lnTo>
                      <a:pt x="361851" y="25360"/>
                    </a:lnTo>
                    <a:cubicBezTo>
                      <a:pt x="359677" y="15651"/>
                      <a:pt x="355040" y="6956"/>
                      <a:pt x="348809" y="0"/>
                    </a:cubicBezTo>
                    <a:close/>
                  </a:path>
                </a:pathLst>
              </a:custGeom>
              <a:solidFill>
                <a:srgbClr val="C0C0C1"/>
              </a:solidFill>
              <a:ln w="144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2D00C69F-0321-4F1B-183B-0250DB6BB77E}"/>
                  </a:ext>
                </a:extLst>
              </p:cNvPr>
              <p:cNvSpPr/>
              <p:nvPr/>
            </p:nvSpPr>
            <p:spPr>
              <a:xfrm>
                <a:off x="5853604" y="3647258"/>
                <a:ext cx="364459" cy="25359"/>
              </a:xfrm>
              <a:custGeom>
                <a:avLst/>
                <a:gdLst>
                  <a:gd name="connsiteX0" fmla="*/ 0 w 364459"/>
                  <a:gd name="connsiteY0" fmla="*/ 0 h 25359"/>
                  <a:gd name="connsiteX1" fmla="*/ 364459 w 364459"/>
                  <a:gd name="connsiteY1" fmla="*/ 0 h 25359"/>
                  <a:gd name="connsiteX2" fmla="*/ 364459 w 364459"/>
                  <a:gd name="connsiteY2" fmla="*/ 25360 h 25359"/>
                  <a:gd name="connsiteX3" fmla="*/ 0 w 364459"/>
                  <a:gd name="connsiteY3" fmla="*/ 25360 h 253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4459" h="25359">
                    <a:moveTo>
                      <a:pt x="0" y="0"/>
                    </a:moveTo>
                    <a:lnTo>
                      <a:pt x="364459" y="0"/>
                    </a:lnTo>
                    <a:lnTo>
                      <a:pt x="364459" y="25360"/>
                    </a:lnTo>
                    <a:lnTo>
                      <a:pt x="0" y="25360"/>
                    </a:lnTo>
                    <a:close/>
                  </a:path>
                </a:pathLst>
              </a:custGeom>
              <a:solidFill>
                <a:srgbClr val="C0C0C1"/>
              </a:solidFill>
              <a:ln w="144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3C709CAF-C04A-9DB7-1595-8E4BCE2AB8C0}"/>
                  </a:ext>
                </a:extLst>
              </p:cNvPr>
              <p:cNvSpPr/>
              <p:nvPr/>
            </p:nvSpPr>
            <p:spPr>
              <a:xfrm>
                <a:off x="5853604" y="3695224"/>
                <a:ext cx="364459" cy="25359"/>
              </a:xfrm>
              <a:custGeom>
                <a:avLst/>
                <a:gdLst>
                  <a:gd name="connsiteX0" fmla="*/ 0 w 364459"/>
                  <a:gd name="connsiteY0" fmla="*/ 0 h 25359"/>
                  <a:gd name="connsiteX1" fmla="*/ 364459 w 364459"/>
                  <a:gd name="connsiteY1" fmla="*/ 0 h 25359"/>
                  <a:gd name="connsiteX2" fmla="*/ 364459 w 364459"/>
                  <a:gd name="connsiteY2" fmla="*/ 25360 h 25359"/>
                  <a:gd name="connsiteX3" fmla="*/ 0 w 364459"/>
                  <a:gd name="connsiteY3" fmla="*/ 25360 h 253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4459" h="25359">
                    <a:moveTo>
                      <a:pt x="0" y="0"/>
                    </a:moveTo>
                    <a:lnTo>
                      <a:pt x="364459" y="0"/>
                    </a:lnTo>
                    <a:lnTo>
                      <a:pt x="364459" y="25360"/>
                    </a:lnTo>
                    <a:lnTo>
                      <a:pt x="0" y="25360"/>
                    </a:lnTo>
                    <a:close/>
                  </a:path>
                </a:pathLst>
              </a:custGeom>
              <a:solidFill>
                <a:srgbClr val="C0C0C1"/>
              </a:solidFill>
              <a:ln w="144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E8B4F753-2017-E7EC-9824-0FBAEB75A135}"/>
                  </a:ext>
                </a:extLst>
              </p:cNvPr>
              <p:cNvSpPr/>
              <p:nvPr/>
            </p:nvSpPr>
            <p:spPr>
              <a:xfrm>
                <a:off x="5853604" y="3743191"/>
                <a:ext cx="364459" cy="25359"/>
              </a:xfrm>
              <a:custGeom>
                <a:avLst/>
                <a:gdLst>
                  <a:gd name="connsiteX0" fmla="*/ 0 w 364459"/>
                  <a:gd name="connsiteY0" fmla="*/ 0 h 25359"/>
                  <a:gd name="connsiteX1" fmla="*/ 364459 w 364459"/>
                  <a:gd name="connsiteY1" fmla="*/ 0 h 25359"/>
                  <a:gd name="connsiteX2" fmla="*/ 364459 w 364459"/>
                  <a:gd name="connsiteY2" fmla="*/ 25360 h 25359"/>
                  <a:gd name="connsiteX3" fmla="*/ 0 w 364459"/>
                  <a:gd name="connsiteY3" fmla="*/ 25360 h 253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4459" h="25359">
                    <a:moveTo>
                      <a:pt x="0" y="0"/>
                    </a:moveTo>
                    <a:lnTo>
                      <a:pt x="364459" y="0"/>
                    </a:lnTo>
                    <a:lnTo>
                      <a:pt x="364459" y="25360"/>
                    </a:lnTo>
                    <a:lnTo>
                      <a:pt x="0" y="25360"/>
                    </a:lnTo>
                    <a:close/>
                  </a:path>
                </a:pathLst>
              </a:custGeom>
              <a:solidFill>
                <a:srgbClr val="C0C0C1"/>
              </a:solidFill>
              <a:ln w="144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C454C701-B85B-1FDE-6E4C-737A9175230C}"/>
                  </a:ext>
                </a:extLst>
              </p:cNvPr>
              <p:cNvSpPr/>
              <p:nvPr/>
            </p:nvSpPr>
            <p:spPr>
              <a:xfrm>
                <a:off x="5853604" y="3791157"/>
                <a:ext cx="364459" cy="25359"/>
              </a:xfrm>
              <a:custGeom>
                <a:avLst/>
                <a:gdLst>
                  <a:gd name="connsiteX0" fmla="*/ 0 w 364459"/>
                  <a:gd name="connsiteY0" fmla="*/ 0 h 25359"/>
                  <a:gd name="connsiteX1" fmla="*/ 364459 w 364459"/>
                  <a:gd name="connsiteY1" fmla="*/ 0 h 25359"/>
                  <a:gd name="connsiteX2" fmla="*/ 364459 w 364459"/>
                  <a:gd name="connsiteY2" fmla="*/ 25360 h 25359"/>
                  <a:gd name="connsiteX3" fmla="*/ 0 w 364459"/>
                  <a:gd name="connsiteY3" fmla="*/ 25360 h 253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4459" h="25359">
                    <a:moveTo>
                      <a:pt x="0" y="0"/>
                    </a:moveTo>
                    <a:lnTo>
                      <a:pt x="364459" y="0"/>
                    </a:lnTo>
                    <a:lnTo>
                      <a:pt x="364459" y="25360"/>
                    </a:lnTo>
                    <a:lnTo>
                      <a:pt x="0" y="25360"/>
                    </a:lnTo>
                    <a:close/>
                  </a:path>
                </a:pathLst>
              </a:custGeom>
              <a:solidFill>
                <a:srgbClr val="C0C0C1"/>
              </a:solidFill>
              <a:ln w="144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F52723CF-0729-A805-8429-2762A801FCB0}"/>
                  </a:ext>
                </a:extLst>
              </p:cNvPr>
              <p:cNvSpPr/>
              <p:nvPr/>
            </p:nvSpPr>
            <p:spPr>
              <a:xfrm>
                <a:off x="5853604" y="3839124"/>
                <a:ext cx="364459" cy="25359"/>
              </a:xfrm>
              <a:custGeom>
                <a:avLst/>
                <a:gdLst>
                  <a:gd name="connsiteX0" fmla="*/ 0 w 364459"/>
                  <a:gd name="connsiteY0" fmla="*/ 0 h 25359"/>
                  <a:gd name="connsiteX1" fmla="*/ 364459 w 364459"/>
                  <a:gd name="connsiteY1" fmla="*/ 0 h 25359"/>
                  <a:gd name="connsiteX2" fmla="*/ 364459 w 364459"/>
                  <a:gd name="connsiteY2" fmla="*/ 25360 h 25359"/>
                  <a:gd name="connsiteX3" fmla="*/ 0 w 364459"/>
                  <a:gd name="connsiteY3" fmla="*/ 25360 h 253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4459" h="25359">
                    <a:moveTo>
                      <a:pt x="0" y="0"/>
                    </a:moveTo>
                    <a:lnTo>
                      <a:pt x="364459" y="0"/>
                    </a:lnTo>
                    <a:lnTo>
                      <a:pt x="364459" y="25360"/>
                    </a:lnTo>
                    <a:lnTo>
                      <a:pt x="0" y="25360"/>
                    </a:lnTo>
                    <a:close/>
                  </a:path>
                </a:pathLst>
              </a:custGeom>
              <a:solidFill>
                <a:srgbClr val="C0C0C1"/>
              </a:solidFill>
              <a:ln w="144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3938144C-8B46-A1B6-4785-718019462249}"/>
                  </a:ext>
                </a:extLst>
              </p:cNvPr>
              <p:cNvSpPr/>
              <p:nvPr/>
            </p:nvSpPr>
            <p:spPr>
              <a:xfrm>
                <a:off x="5854908" y="3886946"/>
                <a:ext cx="361706" cy="25359"/>
              </a:xfrm>
              <a:custGeom>
                <a:avLst/>
                <a:gdLst>
                  <a:gd name="connsiteX0" fmla="*/ 361706 w 361706"/>
                  <a:gd name="connsiteY0" fmla="*/ 0 h 25359"/>
                  <a:gd name="connsiteX1" fmla="*/ 0 w 361706"/>
                  <a:gd name="connsiteY1" fmla="*/ 0 h 25359"/>
                  <a:gd name="connsiteX2" fmla="*/ 13042 w 361706"/>
                  <a:gd name="connsiteY2" fmla="*/ 25360 h 25359"/>
                  <a:gd name="connsiteX3" fmla="*/ 348809 w 361706"/>
                  <a:gd name="connsiteY3" fmla="*/ 25360 h 25359"/>
                  <a:gd name="connsiteX4" fmla="*/ 361706 w 361706"/>
                  <a:gd name="connsiteY4" fmla="*/ 0 h 253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1706" h="25359">
                    <a:moveTo>
                      <a:pt x="361706" y="0"/>
                    </a:moveTo>
                    <a:lnTo>
                      <a:pt x="0" y="0"/>
                    </a:lnTo>
                    <a:cubicBezTo>
                      <a:pt x="2174" y="9564"/>
                      <a:pt x="6666" y="18259"/>
                      <a:pt x="13042" y="25360"/>
                    </a:cubicBezTo>
                    <a:lnTo>
                      <a:pt x="348809" y="25360"/>
                    </a:lnTo>
                    <a:cubicBezTo>
                      <a:pt x="355040" y="18259"/>
                      <a:pt x="359677" y="9709"/>
                      <a:pt x="361706" y="0"/>
                    </a:cubicBezTo>
                    <a:close/>
                  </a:path>
                </a:pathLst>
              </a:custGeom>
              <a:solidFill>
                <a:srgbClr val="C0C0C1"/>
              </a:solidFill>
              <a:ln w="144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B5DFD983-9D43-8C63-6A93-30F5825EDF21}"/>
                  </a:ext>
                </a:extLst>
              </p:cNvPr>
              <p:cNvSpPr/>
              <p:nvPr/>
            </p:nvSpPr>
            <p:spPr>
              <a:xfrm>
                <a:off x="8747977" y="3535384"/>
                <a:ext cx="420541" cy="406774"/>
              </a:xfrm>
              <a:custGeom>
                <a:avLst/>
                <a:gdLst>
                  <a:gd name="connsiteX0" fmla="*/ 336346 w 420541"/>
                  <a:gd name="connsiteY0" fmla="*/ 0 h 406774"/>
                  <a:gd name="connsiteX1" fmla="*/ 420541 w 420541"/>
                  <a:gd name="connsiteY1" fmla="*/ 84195 h 406774"/>
                  <a:gd name="connsiteX2" fmla="*/ 420541 w 420541"/>
                  <a:gd name="connsiteY2" fmla="*/ 322579 h 406774"/>
                  <a:gd name="connsiteX3" fmla="*/ 336346 w 420541"/>
                  <a:gd name="connsiteY3" fmla="*/ 406774 h 406774"/>
                  <a:gd name="connsiteX4" fmla="*/ 84195 w 420541"/>
                  <a:gd name="connsiteY4" fmla="*/ 406774 h 406774"/>
                  <a:gd name="connsiteX5" fmla="*/ 0 w 420541"/>
                  <a:gd name="connsiteY5" fmla="*/ 322579 h 406774"/>
                  <a:gd name="connsiteX6" fmla="*/ 0 w 420541"/>
                  <a:gd name="connsiteY6" fmla="*/ 84195 h 406774"/>
                  <a:gd name="connsiteX7" fmla="*/ 84195 w 420541"/>
                  <a:gd name="connsiteY7" fmla="*/ 0 h 406774"/>
                  <a:gd name="connsiteX8" fmla="*/ 336346 w 420541"/>
                  <a:gd name="connsiteY8" fmla="*/ 0 h 406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20541" h="406774">
                    <a:moveTo>
                      <a:pt x="336346" y="0"/>
                    </a:moveTo>
                    <a:cubicBezTo>
                      <a:pt x="382718" y="0"/>
                      <a:pt x="420541" y="37823"/>
                      <a:pt x="420541" y="84195"/>
                    </a:cubicBezTo>
                    <a:lnTo>
                      <a:pt x="420541" y="322579"/>
                    </a:lnTo>
                    <a:cubicBezTo>
                      <a:pt x="420541" y="368952"/>
                      <a:pt x="382718" y="406774"/>
                      <a:pt x="336346" y="406774"/>
                    </a:cubicBezTo>
                    <a:lnTo>
                      <a:pt x="84195" y="406774"/>
                    </a:lnTo>
                    <a:cubicBezTo>
                      <a:pt x="37823" y="406774"/>
                      <a:pt x="0" y="368952"/>
                      <a:pt x="0" y="322579"/>
                    </a:cubicBezTo>
                    <a:lnTo>
                      <a:pt x="0" y="84195"/>
                    </a:lnTo>
                    <a:cubicBezTo>
                      <a:pt x="0" y="37823"/>
                      <a:pt x="37823" y="0"/>
                      <a:pt x="84195" y="0"/>
                    </a:cubicBezTo>
                    <a:lnTo>
                      <a:pt x="336346" y="0"/>
                    </a:lnTo>
                    <a:close/>
                  </a:path>
                </a:pathLst>
              </a:custGeom>
              <a:solidFill>
                <a:srgbClr val="941C11"/>
              </a:solidFill>
              <a:ln w="144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2F6BE54F-DD73-05C1-0555-1999E75BB2F4}"/>
                  </a:ext>
                </a:extLst>
              </p:cNvPr>
              <p:cNvSpPr/>
              <p:nvPr/>
            </p:nvSpPr>
            <p:spPr>
              <a:xfrm>
                <a:off x="8776090" y="3563497"/>
                <a:ext cx="364315" cy="350837"/>
              </a:xfrm>
              <a:custGeom>
                <a:avLst/>
                <a:gdLst>
                  <a:gd name="connsiteX0" fmla="*/ 308233 w 364315"/>
                  <a:gd name="connsiteY0" fmla="*/ 0 h 350837"/>
                  <a:gd name="connsiteX1" fmla="*/ 56082 w 364315"/>
                  <a:gd name="connsiteY1" fmla="*/ 0 h 350837"/>
                  <a:gd name="connsiteX2" fmla="*/ 0 w 364315"/>
                  <a:gd name="connsiteY2" fmla="*/ 56227 h 350837"/>
                  <a:gd name="connsiteX3" fmla="*/ 0 w 364315"/>
                  <a:gd name="connsiteY3" fmla="*/ 294611 h 350837"/>
                  <a:gd name="connsiteX4" fmla="*/ 56082 w 364315"/>
                  <a:gd name="connsiteY4" fmla="*/ 350837 h 350837"/>
                  <a:gd name="connsiteX5" fmla="*/ 308233 w 364315"/>
                  <a:gd name="connsiteY5" fmla="*/ 350837 h 350837"/>
                  <a:gd name="connsiteX6" fmla="*/ 364315 w 364315"/>
                  <a:gd name="connsiteY6" fmla="*/ 294611 h 350837"/>
                  <a:gd name="connsiteX7" fmla="*/ 364315 w 364315"/>
                  <a:gd name="connsiteY7" fmla="*/ 56082 h 350837"/>
                  <a:gd name="connsiteX8" fmla="*/ 308233 w 364315"/>
                  <a:gd name="connsiteY8" fmla="*/ 0 h 3508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64315" h="350837">
                    <a:moveTo>
                      <a:pt x="308233" y="0"/>
                    </a:moveTo>
                    <a:lnTo>
                      <a:pt x="56082" y="0"/>
                    </a:lnTo>
                    <a:cubicBezTo>
                      <a:pt x="25215" y="0"/>
                      <a:pt x="0" y="25215"/>
                      <a:pt x="0" y="56227"/>
                    </a:cubicBezTo>
                    <a:lnTo>
                      <a:pt x="0" y="294611"/>
                    </a:lnTo>
                    <a:cubicBezTo>
                      <a:pt x="0" y="325477"/>
                      <a:pt x="25215" y="350837"/>
                      <a:pt x="56082" y="350837"/>
                    </a:cubicBezTo>
                    <a:lnTo>
                      <a:pt x="308233" y="350837"/>
                    </a:lnTo>
                    <a:cubicBezTo>
                      <a:pt x="339100" y="350837"/>
                      <a:pt x="364315" y="325622"/>
                      <a:pt x="364315" y="294611"/>
                    </a:cubicBezTo>
                    <a:lnTo>
                      <a:pt x="364315" y="56082"/>
                    </a:lnTo>
                    <a:cubicBezTo>
                      <a:pt x="364460" y="25215"/>
                      <a:pt x="339100" y="0"/>
                      <a:pt x="308233" y="0"/>
                    </a:cubicBezTo>
                    <a:close/>
                  </a:path>
                </a:pathLst>
              </a:custGeom>
              <a:solidFill>
                <a:srgbClr val="EBEBEB"/>
              </a:solidFill>
              <a:ln w="144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CE4A58A2-1C11-6E3E-A9CD-1D665696E12B}"/>
                  </a:ext>
                </a:extLst>
              </p:cNvPr>
              <p:cNvSpPr/>
              <p:nvPr/>
            </p:nvSpPr>
            <p:spPr>
              <a:xfrm>
                <a:off x="8777394" y="3582191"/>
                <a:ext cx="361850" cy="25359"/>
              </a:xfrm>
              <a:custGeom>
                <a:avLst/>
                <a:gdLst>
                  <a:gd name="connsiteX0" fmla="*/ 348809 w 361850"/>
                  <a:gd name="connsiteY0" fmla="*/ 0 h 25359"/>
                  <a:gd name="connsiteX1" fmla="*/ 13042 w 361850"/>
                  <a:gd name="connsiteY1" fmla="*/ 0 h 25359"/>
                  <a:gd name="connsiteX2" fmla="*/ 0 w 361850"/>
                  <a:gd name="connsiteY2" fmla="*/ 25360 h 25359"/>
                  <a:gd name="connsiteX3" fmla="*/ 361851 w 361850"/>
                  <a:gd name="connsiteY3" fmla="*/ 25360 h 25359"/>
                  <a:gd name="connsiteX4" fmla="*/ 348809 w 361850"/>
                  <a:gd name="connsiteY4" fmla="*/ 0 h 253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1850" h="25359">
                    <a:moveTo>
                      <a:pt x="348809" y="0"/>
                    </a:moveTo>
                    <a:lnTo>
                      <a:pt x="13042" y="0"/>
                    </a:lnTo>
                    <a:cubicBezTo>
                      <a:pt x="6666" y="7101"/>
                      <a:pt x="2174" y="15796"/>
                      <a:pt x="0" y="25360"/>
                    </a:cubicBezTo>
                    <a:lnTo>
                      <a:pt x="361851" y="25360"/>
                    </a:lnTo>
                    <a:cubicBezTo>
                      <a:pt x="359677" y="15796"/>
                      <a:pt x="355185" y="7101"/>
                      <a:pt x="348809" y="0"/>
                    </a:cubicBezTo>
                    <a:close/>
                  </a:path>
                </a:pathLst>
              </a:custGeom>
              <a:solidFill>
                <a:srgbClr val="C0C0C1"/>
              </a:solidFill>
              <a:ln w="144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5D412143-2BB2-B7FD-80D5-42CD0C0E69F5}"/>
                  </a:ext>
                </a:extLst>
              </p:cNvPr>
              <p:cNvSpPr/>
              <p:nvPr/>
            </p:nvSpPr>
            <p:spPr>
              <a:xfrm>
                <a:off x="8776090" y="3630158"/>
                <a:ext cx="364314" cy="25359"/>
              </a:xfrm>
              <a:custGeom>
                <a:avLst/>
                <a:gdLst>
                  <a:gd name="connsiteX0" fmla="*/ 0 w 364314"/>
                  <a:gd name="connsiteY0" fmla="*/ 0 h 25359"/>
                  <a:gd name="connsiteX1" fmla="*/ 364314 w 364314"/>
                  <a:gd name="connsiteY1" fmla="*/ 0 h 25359"/>
                  <a:gd name="connsiteX2" fmla="*/ 364314 w 364314"/>
                  <a:gd name="connsiteY2" fmla="*/ 25360 h 25359"/>
                  <a:gd name="connsiteX3" fmla="*/ 0 w 364314"/>
                  <a:gd name="connsiteY3" fmla="*/ 25360 h 253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4314" h="25359">
                    <a:moveTo>
                      <a:pt x="0" y="0"/>
                    </a:moveTo>
                    <a:lnTo>
                      <a:pt x="364314" y="0"/>
                    </a:lnTo>
                    <a:lnTo>
                      <a:pt x="364314" y="25360"/>
                    </a:lnTo>
                    <a:lnTo>
                      <a:pt x="0" y="25360"/>
                    </a:lnTo>
                    <a:close/>
                  </a:path>
                </a:pathLst>
              </a:custGeom>
              <a:solidFill>
                <a:srgbClr val="C0C0C1"/>
              </a:solidFill>
              <a:ln w="144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D35490D3-1875-F978-1880-04E4C1E098C3}"/>
                  </a:ext>
                </a:extLst>
              </p:cNvPr>
              <p:cNvSpPr/>
              <p:nvPr/>
            </p:nvSpPr>
            <p:spPr>
              <a:xfrm>
                <a:off x="8776090" y="3678124"/>
                <a:ext cx="364314" cy="25359"/>
              </a:xfrm>
              <a:custGeom>
                <a:avLst/>
                <a:gdLst>
                  <a:gd name="connsiteX0" fmla="*/ 0 w 364314"/>
                  <a:gd name="connsiteY0" fmla="*/ 0 h 25359"/>
                  <a:gd name="connsiteX1" fmla="*/ 364314 w 364314"/>
                  <a:gd name="connsiteY1" fmla="*/ 0 h 25359"/>
                  <a:gd name="connsiteX2" fmla="*/ 364314 w 364314"/>
                  <a:gd name="connsiteY2" fmla="*/ 25360 h 25359"/>
                  <a:gd name="connsiteX3" fmla="*/ 0 w 364314"/>
                  <a:gd name="connsiteY3" fmla="*/ 25360 h 253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4314" h="25359">
                    <a:moveTo>
                      <a:pt x="0" y="0"/>
                    </a:moveTo>
                    <a:lnTo>
                      <a:pt x="364314" y="0"/>
                    </a:lnTo>
                    <a:lnTo>
                      <a:pt x="364314" y="25360"/>
                    </a:lnTo>
                    <a:lnTo>
                      <a:pt x="0" y="25360"/>
                    </a:lnTo>
                    <a:close/>
                  </a:path>
                </a:pathLst>
              </a:custGeom>
              <a:solidFill>
                <a:srgbClr val="C0C0C1"/>
              </a:solidFill>
              <a:ln w="144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5B16B672-741C-2811-19EC-CC4D77FF9503}"/>
                  </a:ext>
                </a:extLst>
              </p:cNvPr>
              <p:cNvSpPr/>
              <p:nvPr/>
            </p:nvSpPr>
            <p:spPr>
              <a:xfrm>
                <a:off x="8776090" y="3726091"/>
                <a:ext cx="364314" cy="25359"/>
              </a:xfrm>
              <a:custGeom>
                <a:avLst/>
                <a:gdLst>
                  <a:gd name="connsiteX0" fmla="*/ 0 w 364314"/>
                  <a:gd name="connsiteY0" fmla="*/ 0 h 25359"/>
                  <a:gd name="connsiteX1" fmla="*/ 364314 w 364314"/>
                  <a:gd name="connsiteY1" fmla="*/ 0 h 25359"/>
                  <a:gd name="connsiteX2" fmla="*/ 364314 w 364314"/>
                  <a:gd name="connsiteY2" fmla="*/ 25360 h 25359"/>
                  <a:gd name="connsiteX3" fmla="*/ 0 w 364314"/>
                  <a:gd name="connsiteY3" fmla="*/ 25360 h 253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4314" h="25359">
                    <a:moveTo>
                      <a:pt x="0" y="0"/>
                    </a:moveTo>
                    <a:lnTo>
                      <a:pt x="364314" y="0"/>
                    </a:lnTo>
                    <a:lnTo>
                      <a:pt x="364314" y="25360"/>
                    </a:lnTo>
                    <a:lnTo>
                      <a:pt x="0" y="25360"/>
                    </a:lnTo>
                    <a:close/>
                  </a:path>
                </a:pathLst>
              </a:custGeom>
              <a:solidFill>
                <a:srgbClr val="C0C0C1"/>
              </a:solidFill>
              <a:ln w="144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1DC13E42-9F9D-41E2-9739-E8F3321C9D73}"/>
                  </a:ext>
                </a:extLst>
              </p:cNvPr>
              <p:cNvSpPr/>
              <p:nvPr/>
            </p:nvSpPr>
            <p:spPr>
              <a:xfrm>
                <a:off x="8776090" y="3774058"/>
                <a:ext cx="364314" cy="25359"/>
              </a:xfrm>
              <a:custGeom>
                <a:avLst/>
                <a:gdLst>
                  <a:gd name="connsiteX0" fmla="*/ 0 w 364314"/>
                  <a:gd name="connsiteY0" fmla="*/ 0 h 25359"/>
                  <a:gd name="connsiteX1" fmla="*/ 364314 w 364314"/>
                  <a:gd name="connsiteY1" fmla="*/ 0 h 25359"/>
                  <a:gd name="connsiteX2" fmla="*/ 364314 w 364314"/>
                  <a:gd name="connsiteY2" fmla="*/ 25360 h 25359"/>
                  <a:gd name="connsiteX3" fmla="*/ 0 w 364314"/>
                  <a:gd name="connsiteY3" fmla="*/ 25360 h 253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4314" h="25359">
                    <a:moveTo>
                      <a:pt x="0" y="0"/>
                    </a:moveTo>
                    <a:lnTo>
                      <a:pt x="364314" y="0"/>
                    </a:lnTo>
                    <a:lnTo>
                      <a:pt x="364314" y="25360"/>
                    </a:lnTo>
                    <a:lnTo>
                      <a:pt x="0" y="25360"/>
                    </a:lnTo>
                    <a:close/>
                  </a:path>
                </a:pathLst>
              </a:custGeom>
              <a:solidFill>
                <a:srgbClr val="C0C0C1"/>
              </a:solidFill>
              <a:ln w="144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368BDF68-7114-E30E-12B9-169DC70978A0}"/>
                  </a:ext>
                </a:extLst>
              </p:cNvPr>
              <p:cNvSpPr/>
              <p:nvPr/>
            </p:nvSpPr>
            <p:spPr>
              <a:xfrm>
                <a:off x="8776090" y="3822024"/>
                <a:ext cx="364314" cy="25359"/>
              </a:xfrm>
              <a:custGeom>
                <a:avLst/>
                <a:gdLst>
                  <a:gd name="connsiteX0" fmla="*/ 0 w 364314"/>
                  <a:gd name="connsiteY0" fmla="*/ 0 h 25359"/>
                  <a:gd name="connsiteX1" fmla="*/ 364314 w 364314"/>
                  <a:gd name="connsiteY1" fmla="*/ 0 h 25359"/>
                  <a:gd name="connsiteX2" fmla="*/ 364314 w 364314"/>
                  <a:gd name="connsiteY2" fmla="*/ 25360 h 25359"/>
                  <a:gd name="connsiteX3" fmla="*/ 0 w 364314"/>
                  <a:gd name="connsiteY3" fmla="*/ 25360 h 253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4314" h="25359">
                    <a:moveTo>
                      <a:pt x="0" y="0"/>
                    </a:moveTo>
                    <a:lnTo>
                      <a:pt x="364314" y="0"/>
                    </a:lnTo>
                    <a:lnTo>
                      <a:pt x="364314" y="25360"/>
                    </a:lnTo>
                    <a:lnTo>
                      <a:pt x="0" y="25360"/>
                    </a:lnTo>
                    <a:close/>
                  </a:path>
                </a:pathLst>
              </a:custGeom>
              <a:solidFill>
                <a:srgbClr val="C0C0C1"/>
              </a:solidFill>
              <a:ln w="144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88E84B89-1C16-B6E9-FABC-5682C1D819F7}"/>
                  </a:ext>
                </a:extLst>
              </p:cNvPr>
              <p:cNvSpPr/>
              <p:nvPr/>
            </p:nvSpPr>
            <p:spPr>
              <a:xfrm>
                <a:off x="8777394" y="3869846"/>
                <a:ext cx="361850" cy="25359"/>
              </a:xfrm>
              <a:custGeom>
                <a:avLst/>
                <a:gdLst>
                  <a:gd name="connsiteX0" fmla="*/ 361851 w 361850"/>
                  <a:gd name="connsiteY0" fmla="*/ 0 h 25359"/>
                  <a:gd name="connsiteX1" fmla="*/ 0 w 361850"/>
                  <a:gd name="connsiteY1" fmla="*/ 0 h 25359"/>
                  <a:gd name="connsiteX2" fmla="*/ 13042 w 361850"/>
                  <a:gd name="connsiteY2" fmla="*/ 25360 h 25359"/>
                  <a:gd name="connsiteX3" fmla="*/ 348809 w 361850"/>
                  <a:gd name="connsiteY3" fmla="*/ 25360 h 25359"/>
                  <a:gd name="connsiteX4" fmla="*/ 361851 w 361850"/>
                  <a:gd name="connsiteY4" fmla="*/ 0 h 253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1850" h="25359">
                    <a:moveTo>
                      <a:pt x="361851" y="0"/>
                    </a:moveTo>
                    <a:lnTo>
                      <a:pt x="0" y="0"/>
                    </a:lnTo>
                    <a:cubicBezTo>
                      <a:pt x="2174" y="9564"/>
                      <a:pt x="6666" y="18259"/>
                      <a:pt x="13042" y="25360"/>
                    </a:cubicBezTo>
                    <a:lnTo>
                      <a:pt x="348809" y="25360"/>
                    </a:lnTo>
                    <a:cubicBezTo>
                      <a:pt x="355185" y="18259"/>
                      <a:pt x="359677" y="9709"/>
                      <a:pt x="361851" y="0"/>
                    </a:cubicBezTo>
                    <a:close/>
                  </a:path>
                </a:pathLst>
              </a:custGeom>
              <a:solidFill>
                <a:srgbClr val="C0C0C1"/>
              </a:solidFill>
              <a:ln w="144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440C8AF0-C139-B9AF-5B74-D69FDCA1AE97}"/>
                  </a:ext>
                </a:extLst>
              </p:cNvPr>
              <p:cNvSpPr/>
              <p:nvPr/>
            </p:nvSpPr>
            <p:spPr>
              <a:xfrm>
                <a:off x="8747977" y="3974474"/>
                <a:ext cx="420541" cy="406774"/>
              </a:xfrm>
              <a:custGeom>
                <a:avLst/>
                <a:gdLst>
                  <a:gd name="connsiteX0" fmla="*/ 336346 w 420541"/>
                  <a:gd name="connsiteY0" fmla="*/ 0 h 406774"/>
                  <a:gd name="connsiteX1" fmla="*/ 420541 w 420541"/>
                  <a:gd name="connsiteY1" fmla="*/ 84195 h 406774"/>
                  <a:gd name="connsiteX2" fmla="*/ 420541 w 420541"/>
                  <a:gd name="connsiteY2" fmla="*/ 322579 h 406774"/>
                  <a:gd name="connsiteX3" fmla="*/ 336346 w 420541"/>
                  <a:gd name="connsiteY3" fmla="*/ 406774 h 406774"/>
                  <a:gd name="connsiteX4" fmla="*/ 84195 w 420541"/>
                  <a:gd name="connsiteY4" fmla="*/ 406774 h 406774"/>
                  <a:gd name="connsiteX5" fmla="*/ 0 w 420541"/>
                  <a:gd name="connsiteY5" fmla="*/ 322579 h 406774"/>
                  <a:gd name="connsiteX6" fmla="*/ 0 w 420541"/>
                  <a:gd name="connsiteY6" fmla="*/ 84195 h 406774"/>
                  <a:gd name="connsiteX7" fmla="*/ 84195 w 420541"/>
                  <a:gd name="connsiteY7" fmla="*/ 0 h 406774"/>
                  <a:gd name="connsiteX8" fmla="*/ 336346 w 420541"/>
                  <a:gd name="connsiteY8" fmla="*/ 0 h 406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20541" h="406774">
                    <a:moveTo>
                      <a:pt x="336346" y="0"/>
                    </a:moveTo>
                    <a:cubicBezTo>
                      <a:pt x="382718" y="0"/>
                      <a:pt x="420541" y="37823"/>
                      <a:pt x="420541" y="84195"/>
                    </a:cubicBezTo>
                    <a:lnTo>
                      <a:pt x="420541" y="322579"/>
                    </a:lnTo>
                    <a:cubicBezTo>
                      <a:pt x="420541" y="368952"/>
                      <a:pt x="382718" y="406774"/>
                      <a:pt x="336346" y="406774"/>
                    </a:cubicBezTo>
                    <a:lnTo>
                      <a:pt x="84195" y="406774"/>
                    </a:lnTo>
                    <a:cubicBezTo>
                      <a:pt x="37823" y="406774"/>
                      <a:pt x="0" y="368952"/>
                      <a:pt x="0" y="322579"/>
                    </a:cubicBezTo>
                    <a:lnTo>
                      <a:pt x="0" y="84195"/>
                    </a:lnTo>
                    <a:cubicBezTo>
                      <a:pt x="0" y="37823"/>
                      <a:pt x="37823" y="0"/>
                      <a:pt x="84195" y="0"/>
                    </a:cubicBezTo>
                    <a:lnTo>
                      <a:pt x="336346" y="0"/>
                    </a:lnTo>
                    <a:close/>
                  </a:path>
                </a:pathLst>
              </a:custGeom>
              <a:solidFill>
                <a:srgbClr val="941C11"/>
              </a:solidFill>
              <a:ln w="144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id="{60CA5B98-133D-A1F9-70A5-ADF08C748B1A}"/>
                  </a:ext>
                </a:extLst>
              </p:cNvPr>
              <p:cNvSpPr/>
              <p:nvPr/>
            </p:nvSpPr>
            <p:spPr>
              <a:xfrm>
                <a:off x="8776090" y="4002442"/>
                <a:ext cx="364315" cy="350837"/>
              </a:xfrm>
              <a:custGeom>
                <a:avLst/>
                <a:gdLst>
                  <a:gd name="connsiteX0" fmla="*/ 308233 w 364315"/>
                  <a:gd name="connsiteY0" fmla="*/ 0 h 350837"/>
                  <a:gd name="connsiteX1" fmla="*/ 56082 w 364315"/>
                  <a:gd name="connsiteY1" fmla="*/ 0 h 350837"/>
                  <a:gd name="connsiteX2" fmla="*/ 0 w 364315"/>
                  <a:gd name="connsiteY2" fmla="*/ 56227 h 350837"/>
                  <a:gd name="connsiteX3" fmla="*/ 0 w 364315"/>
                  <a:gd name="connsiteY3" fmla="*/ 294611 h 350837"/>
                  <a:gd name="connsiteX4" fmla="*/ 56082 w 364315"/>
                  <a:gd name="connsiteY4" fmla="*/ 350837 h 350837"/>
                  <a:gd name="connsiteX5" fmla="*/ 308233 w 364315"/>
                  <a:gd name="connsiteY5" fmla="*/ 350837 h 350837"/>
                  <a:gd name="connsiteX6" fmla="*/ 364315 w 364315"/>
                  <a:gd name="connsiteY6" fmla="*/ 294611 h 350837"/>
                  <a:gd name="connsiteX7" fmla="*/ 364315 w 364315"/>
                  <a:gd name="connsiteY7" fmla="*/ 56227 h 350837"/>
                  <a:gd name="connsiteX8" fmla="*/ 308233 w 364315"/>
                  <a:gd name="connsiteY8" fmla="*/ 0 h 3508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64315" h="350837">
                    <a:moveTo>
                      <a:pt x="308233" y="0"/>
                    </a:moveTo>
                    <a:lnTo>
                      <a:pt x="56082" y="0"/>
                    </a:lnTo>
                    <a:cubicBezTo>
                      <a:pt x="25215" y="0"/>
                      <a:pt x="0" y="25215"/>
                      <a:pt x="0" y="56227"/>
                    </a:cubicBezTo>
                    <a:lnTo>
                      <a:pt x="0" y="294611"/>
                    </a:lnTo>
                    <a:cubicBezTo>
                      <a:pt x="0" y="325477"/>
                      <a:pt x="25215" y="350837"/>
                      <a:pt x="56082" y="350837"/>
                    </a:cubicBezTo>
                    <a:lnTo>
                      <a:pt x="308233" y="350837"/>
                    </a:lnTo>
                    <a:cubicBezTo>
                      <a:pt x="339100" y="350837"/>
                      <a:pt x="364315" y="325622"/>
                      <a:pt x="364315" y="294611"/>
                    </a:cubicBezTo>
                    <a:lnTo>
                      <a:pt x="364315" y="56227"/>
                    </a:lnTo>
                    <a:cubicBezTo>
                      <a:pt x="364460" y="25360"/>
                      <a:pt x="339100" y="0"/>
                      <a:pt x="308233" y="0"/>
                    </a:cubicBezTo>
                    <a:close/>
                  </a:path>
                </a:pathLst>
              </a:custGeom>
              <a:solidFill>
                <a:srgbClr val="EBEBEB"/>
              </a:solidFill>
              <a:ln w="144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id="{C13BB49E-D504-194F-5CD0-7F2492D2981D}"/>
                  </a:ext>
                </a:extLst>
              </p:cNvPr>
              <p:cNvSpPr/>
              <p:nvPr/>
            </p:nvSpPr>
            <p:spPr>
              <a:xfrm>
                <a:off x="8776960" y="4023600"/>
                <a:ext cx="362720" cy="25359"/>
              </a:xfrm>
              <a:custGeom>
                <a:avLst/>
                <a:gdLst>
                  <a:gd name="connsiteX0" fmla="*/ 351127 w 362720"/>
                  <a:gd name="connsiteY0" fmla="*/ 0 h 25359"/>
                  <a:gd name="connsiteX1" fmla="*/ 11593 w 362720"/>
                  <a:gd name="connsiteY1" fmla="*/ 0 h 25359"/>
                  <a:gd name="connsiteX2" fmla="*/ 0 w 362720"/>
                  <a:gd name="connsiteY2" fmla="*/ 25360 h 25359"/>
                  <a:gd name="connsiteX3" fmla="*/ 362720 w 362720"/>
                  <a:gd name="connsiteY3" fmla="*/ 25360 h 25359"/>
                  <a:gd name="connsiteX4" fmla="*/ 351127 w 362720"/>
                  <a:gd name="connsiteY4" fmla="*/ 0 h 253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2720" h="25359">
                    <a:moveTo>
                      <a:pt x="351127" y="0"/>
                    </a:moveTo>
                    <a:lnTo>
                      <a:pt x="11593" y="0"/>
                    </a:lnTo>
                    <a:cubicBezTo>
                      <a:pt x="5796" y="7246"/>
                      <a:pt x="1739" y="15796"/>
                      <a:pt x="0" y="25360"/>
                    </a:cubicBezTo>
                    <a:lnTo>
                      <a:pt x="362720" y="25360"/>
                    </a:lnTo>
                    <a:cubicBezTo>
                      <a:pt x="360981" y="15796"/>
                      <a:pt x="356924" y="7101"/>
                      <a:pt x="351127" y="0"/>
                    </a:cubicBezTo>
                    <a:close/>
                  </a:path>
                </a:pathLst>
              </a:custGeom>
              <a:solidFill>
                <a:srgbClr val="C0C0C1"/>
              </a:solidFill>
              <a:ln w="144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id="{CC649BF6-A7BA-CAA0-DF88-7EA4B78B48E1}"/>
                  </a:ext>
                </a:extLst>
              </p:cNvPr>
              <p:cNvSpPr/>
              <p:nvPr/>
            </p:nvSpPr>
            <p:spPr>
              <a:xfrm>
                <a:off x="8776090" y="4071567"/>
                <a:ext cx="364314" cy="25359"/>
              </a:xfrm>
              <a:custGeom>
                <a:avLst/>
                <a:gdLst>
                  <a:gd name="connsiteX0" fmla="*/ 0 w 364314"/>
                  <a:gd name="connsiteY0" fmla="*/ 0 h 25359"/>
                  <a:gd name="connsiteX1" fmla="*/ 364314 w 364314"/>
                  <a:gd name="connsiteY1" fmla="*/ 0 h 25359"/>
                  <a:gd name="connsiteX2" fmla="*/ 364314 w 364314"/>
                  <a:gd name="connsiteY2" fmla="*/ 25360 h 25359"/>
                  <a:gd name="connsiteX3" fmla="*/ 0 w 364314"/>
                  <a:gd name="connsiteY3" fmla="*/ 25360 h 253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4314" h="25359">
                    <a:moveTo>
                      <a:pt x="0" y="0"/>
                    </a:moveTo>
                    <a:lnTo>
                      <a:pt x="364314" y="0"/>
                    </a:lnTo>
                    <a:lnTo>
                      <a:pt x="364314" y="25360"/>
                    </a:lnTo>
                    <a:lnTo>
                      <a:pt x="0" y="25360"/>
                    </a:lnTo>
                    <a:close/>
                  </a:path>
                </a:pathLst>
              </a:custGeom>
              <a:solidFill>
                <a:srgbClr val="C0C0C1"/>
              </a:solidFill>
              <a:ln w="144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BB2BF9EB-24A7-C429-DE52-A0509749EB35}"/>
                  </a:ext>
                </a:extLst>
              </p:cNvPr>
              <p:cNvSpPr/>
              <p:nvPr/>
            </p:nvSpPr>
            <p:spPr>
              <a:xfrm>
                <a:off x="8776090" y="4119388"/>
                <a:ext cx="364314" cy="25359"/>
              </a:xfrm>
              <a:custGeom>
                <a:avLst/>
                <a:gdLst>
                  <a:gd name="connsiteX0" fmla="*/ 0 w 364314"/>
                  <a:gd name="connsiteY0" fmla="*/ 0 h 25359"/>
                  <a:gd name="connsiteX1" fmla="*/ 364314 w 364314"/>
                  <a:gd name="connsiteY1" fmla="*/ 0 h 25359"/>
                  <a:gd name="connsiteX2" fmla="*/ 364314 w 364314"/>
                  <a:gd name="connsiteY2" fmla="*/ 25360 h 25359"/>
                  <a:gd name="connsiteX3" fmla="*/ 0 w 364314"/>
                  <a:gd name="connsiteY3" fmla="*/ 25360 h 253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4314" h="25359">
                    <a:moveTo>
                      <a:pt x="0" y="0"/>
                    </a:moveTo>
                    <a:lnTo>
                      <a:pt x="364314" y="0"/>
                    </a:lnTo>
                    <a:lnTo>
                      <a:pt x="364314" y="25360"/>
                    </a:lnTo>
                    <a:lnTo>
                      <a:pt x="0" y="25360"/>
                    </a:lnTo>
                    <a:close/>
                  </a:path>
                </a:pathLst>
              </a:custGeom>
              <a:solidFill>
                <a:srgbClr val="C0C0C1"/>
              </a:solidFill>
              <a:ln w="144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F11BB50F-F4C1-29AE-2D50-06F57051C00F}"/>
                  </a:ext>
                </a:extLst>
              </p:cNvPr>
              <p:cNvSpPr/>
              <p:nvPr/>
            </p:nvSpPr>
            <p:spPr>
              <a:xfrm>
                <a:off x="8776090" y="4167355"/>
                <a:ext cx="364314" cy="25359"/>
              </a:xfrm>
              <a:custGeom>
                <a:avLst/>
                <a:gdLst>
                  <a:gd name="connsiteX0" fmla="*/ 0 w 364314"/>
                  <a:gd name="connsiteY0" fmla="*/ 0 h 25359"/>
                  <a:gd name="connsiteX1" fmla="*/ 364314 w 364314"/>
                  <a:gd name="connsiteY1" fmla="*/ 0 h 25359"/>
                  <a:gd name="connsiteX2" fmla="*/ 364314 w 364314"/>
                  <a:gd name="connsiteY2" fmla="*/ 25360 h 25359"/>
                  <a:gd name="connsiteX3" fmla="*/ 0 w 364314"/>
                  <a:gd name="connsiteY3" fmla="*/ 25360 h 253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4314" h="25359">
                    <a:moveTo>
                      <a:pt x="0" y="0"/>
                    </a:moveTo>
                    <a:lnTo>
                      <a:pt x="364314" y="0"/>
                    </a:lnTo>
                    <a:lnTo>
                      <a:pt x="364314" y="25360"/>
                    </a:lnTo>
                    <a:lnTo>
                      <a:pt x="0" y="25360"/>
                    </a:lnTo>
                    <a:close/>
                  </a:path>
                </a:pathLst>
              </a:custGeom>
              <a:solidFill>
                <a:srgbClr val="C0C0C1"/>
              </a:solidFill>
              <a:ln w="144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F121D7E4-CE34-D899-2E7C-3FB2A23E42F0}"/>
                  </a:ext>
                </a:extLst>
              </p:cNvPr>
              <p:cNvSpPr/>
              <p:nvPr/>
            </p:nvSpPr>
            <p:spPr>
              <a:xfrm>
                <a:off x="8776090" y="4215322"/>
                <a:ext cx="364314" cy="25359"/>
              </a:xfrm>
              <a:custGeom>
                <a:avLst/>
                <a:gdLst>
                  <a:gd name="connsiteX0" fmla="*/ 0 w 364314"/>
                  <a:gd name="connsiteY0" fmla="*/ 0 h 25359"/>
                  <a:gd name="connsiteX1" fmla="*/ 364314 w 364314"/>
                  <a:gd name="connsiteY1" fmla="*/ 0 h 25359"/>
                  <a:gd name="connsiteX2" fmla="*/ 364314 w 364314"/>
                  <a:gd name="connsiteY2" fmla="*/ 25360 h 25359"/>
                  <a:gd name="connsiteX3" fmla="*/ 0 w 364314"/>
                  <a:gd name="connsiteY3" fmla="*/ 25360 h 253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4314" h="25359">
                    <a:moveTo>
                      <a:pt x="0" y="0"/>
                    </a:moveTo>
                    <a:lnTo>
                      <a:pt x="364314" y="0"/>
                    </a:lnTo>
                    <a:lnTo>
                      <a:pt x="364314" y="25360"/>
                    </a:lnTo>
                    <a:lnTo>
                      <a:pt x="0" y="25360"/>
                    </a:lnTo>
                    <a:close/>
                  </a:path>
                </a:pathLst>
              </a:custGeom>
              <a:solidFill>
                <a:srgbClr val="C0C0C1"/>
              </a:solidFill>
              <a:ln w="144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1EEB98F5-9708-2825-AEBE-8C647E63A341}"/>
                  </a:ext>
                </a:extLst>
              </p:cNvPr>
              <p:cNvSpPr/>
              <p:nvPr/>
            </p:nvSpPr>
            <p:spPr>
              <a:xfrm>
                <a:off x="8776090" y="4263288"/>
                <a:ext cx="364314" cy="25359"/>
              </a:xfrm>
              <a:custGeom>
                <a:avLst/>
                <a:gdLst>
                  <a:gd name="connsiteX0" fmla="*/ 0 w 364314"/>
                  <a:gd name="connsiteY0" fmla="*/ 0 h 25359"/>
                  <a:gd name="connsiteX1" fmla="*/ 364314 w 364314"/>
                  <a:gd name="connsiteY1" fmla="*/ 0 h 25359"/>
                  <a:gd name="connsiteX2" fmla="*/ 364314 w 364314"/>
                  <a:gd name="connsiteY2" fmla="*/ 25360 h 25359"/>
                  <a:gd name="connsiteX3" fmla="*/ 0 w 364314"/>
                  <a:gd name="connsiteY3" fmla="*/ 25360 h 253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4314" h="25359">
                    <a:moveTo>
                      <a:pt x="0" y="0"/>
                    </a:moveTo>
                    <a:lnTo>
                      <a:pt x="364314" y="0"/>
                    </a:lnTo>
                    <a:lnTo>
                      <a:pt x="364314" y="25360"/>
                    </a:lnTo>
                    <a:lnTo>
                      <a:pt x="0" y="25360"/>
                    </a:lnTo>
                    <a:close/>
                  </a:path>
                </a:pathLst>
              </a:custGeom>
              <a:solidFill>
                <a:srgbClr val="C0C0C1"/>
              </a:solidFill>
              <a:ln w="144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484BFEF5-EAEF-AC38-4481-AFB217EEB06B}"/>
                  </a:ext>
                </a:extLst>
              </p:cNvPr>
              <p:cNvSpPr/>
              <p:nvPr/>
            </p:nvSpPr>
            <p:spPr>
              <a:xfrm>
                <a:off x="8777974" y="4311255"/>
                <a:ext cx="360691" cy="25359"/>
              </a:xfrm>
              <a:custGeom>
                <a:avLst/>
                <a:gdLst>
                  <a:gd name="connsiteX0" fmla="*/ 360692 w 360691"/>
                  <a:gd name="connsiteY0" fmla="*/ 0 h 25359"/>
                  <a:gd name="connsiteX1" fmla="*/ 0 w 360691"/>
                  <a:gd name="connsiteY1" fmla="*/ 0 h 25359"/>
                  <a:gd name="connsiteX2" fmla="*/ 14491 w 360691"/>
                  <a:gd name="connsiteY2" fmla="*/ 25360 h 25359"/>
                  <a:gd name="connsiteX3" fmla="*/ 346055 w 360691"/>
                  <a:gd name="connsiteY3" fmla="*/ 25360 h 25359"/>
                  <a:gd name="connsiteX4" fmla="*/ 360692 w 360691"/>
                  <a:gd name="connsiteY4" fmla="*/ 0 h 253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0691" h="25359">
                    <a:moveTo>
                      <a:pt x="360692" y="0"/>
                    </a:moveTo>
                    <a:lnTo>
                      <a:pt x="0" y="0"/>
                    </a:lnTo>
                    <a:cubicBezTo>
                      <a:pt x="2609" y="9709"/>
                      <a:pt x="7680" y="18404"/>
                      <a:pt x="14491" y="25360"/>
                    </a:cubicBezTo>
                    <a:lnTo>
                      <a:pt x="346055" y="25360"/>
                    </a:lnTo>
                    <a:cubicBezTo>
                      <a:pt x="353011" y="18404"/>
                      <a:pt x="358083" y="9709"/>
                      <a:pt x="360692" y="0"/>
                    </a:cubicBezTo>
                    <a:close/>
                  </a:path>
                </a:pathLst>
              </a:custGeom>
              <a:solidFill>
                <a:srgbClr val="C0C0C1"/>
              </a:solidFill>
              <a:ln w="144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C48718D0-D3B3-064C-1E91-21E7A5A2980B}"/>
                  </a:ext>
                </a:extLst>
              </p:cNvPr>
              <p:cNvSpPr/>
              <p:nvPr/>
            </p:nvSpPr>
            <p:spPr>
              <a:xfrm>
                <a:off x="8747977" y="4417912"/>
                <a:ext cx="420541" cy="406774"/>
              </a:xfrm>
              <a:custGeom>
                <a:avLst/>
                <a:gdLst>
                  <a:gd name="connsiteX0" fmla="*/ 336346 w 420541"/>
                  <a:gd name="connsiteY0" fmla="*/ 0 h 406774"/>
                  <a:gd name="connsiteX1" fmla="*/ 420541 w 420541"/>
                  <a:gd name="connsiteY1" fmla="*/ 84195 h 406774"/>
                  <a:gd name="connsiteX2" fmla="*/ 420541 w 420541"/>
                  <a:gd name="connsiteY2" fmla="*/ 322579 h 406774"/>
                  <a:gd name="connsiteX3" fmla="*/ 336346 w 420541"/>
                  <a:gd name="connsiteY3" fmla="*/ 406774 h 406774"/>
                  <a:gd name="connsiteX4" fmla="*/ 84195 w 420541"/>
                  <a:gd name="connsiteY4" fmla="*/ 406774 h 406774"/>
                  <a:gd name="connsiteX5" fmla="*/ 0 w 420541"/>
                  <a:gd name="connsiteY5" fmla="*/ 322579 h 406774"/>
                  <a:gd name="connsiteX6" fmla="*/ 0 w 420541"/>
                  <a:gd name="connsiteY6" fmla="*/ 84195 h 406774"/>
                  <a:gd name="connsiteX7" fmla="*/ 84195 w 420541"/>
                  <a:gd name="connsiteY7" fmla="*/ 0 h 406774"/>
                  <a:gd name="connsiteX8" fmla="*/ 336346 w 420541"/>
                  <a:gd name="connsiteY8" fmla="*/ 0 h 406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20541" h="406774">
                    <a:moveTo>
                      <a:pt x="336346" y="0"/>
                    </a:moveTo>
                    <a:cubicBezTo>
                      <a:pt x="382718" y="0"/>
                      <a:pt x="420541" y="37823"/>
                      <a:pt x="420541" y="84195"/>
                    </a:cubicBezTo>
                    <a:lnTo>
                      <a:pt x="420541" y="322579"/>
                    </a:lnTo>
                    <a:cubicBezTo>
                      <a:pt x="420541" y="368952"/>
                      <a:pt x="382718" y="406774"/>
                      <a:pt x="336346" y="406774"/>
                    </a:cubicBezTo>
                    <a:lnTo>
                      <a:pt x="84195" y="406774"/>
                    </a:lnTo>
                    <a:cubicBezTo>
                      <a:pt x="37823" y="406774"/>
                      <a:pt x="0" y="368952"/>
                      <a:pt x="0" y="322579"/>
                    </a:cubicBezTo>
                    <a:lnTo>
                      <a:pt x="0" y="84195"/>
                    </a:lnTo>
                    <a:cubicBezTo>
                      <a:pt x="0" y="37823"/>
                      <a:pt x="37823" y="0"/>
                      <a:pt x="84195" y="0"/>
                    </a:cubicBezTo>
                    <a:lnTo>
                      <a:pt x="336346" y="0"/>
                    </a:lnTo>
                    <a:close/>
                  </a:path>
                </a:pathLst>
              </a:custGeom>
              <a:solidFill>
                <a:srgbClr val="941C11"/>
              </a:solidFill>
              <a:ln w="144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AB679148-4C1F-F194-D2D3-825B213AE32A}"/>
                  </a:ext>
                </a:extLst>
              </p:cNvPr>
              <p:cNvSpPr/>
              <p:nvPr/>
            </p:nvSpPr>
            <p:spPr>
              <a:xfrm>
                <a:off x="8776090" y="4446025"/>
                <a:ext cx="364315" cy="350692"/>
              </a:xfrm>
              <a:custGeom>
                <a:avLst/>
                <a:gdLst>
                  <a:gd name="connsiteX0" fmla="*/ 308233 w 364315"/>
                  <a:gd name="connsiteY0" fmla="*/ 0 h 350692"/>
                  <a:gd name="connsiteX1" fmla="*/ 56082 w 364315"/>
                  <a:gd name="connsiteY1" fmla="*/ 0 h 350692"/>
                  <a:gd name="connsiteX2" fmla="*/ 0 w 364315"/>
                  <a:gd name="connsiteY2" fmla="*/ 56227 h 350692"/>
                  <a:gd name="connsiteX3" fmla="*/ 0 w 364315"/>
                  <a:gd name="connsiteY3" fmla="*/ 294611 h 350692"/>
                  <a:gd name="connsiteX4" fmla="*/ 56082 w 364315"/>
                  <a:gd name="connsiteY4" fmla="*/ 350693 h 350692"/>
                  <a:gd name="connsiteX5" fmla="*/ 308233 w 364315"/>
                  <a:gd name="connsiteY5" fmla="*/ 350693 h 350692"/>
                  <a:gd name="connsiteX6" fmla="*/ 364315 w 364315"/>
                  <a:gd name="connsiteY6" fmla="*/ 294611 h 350692"/>
                  <a:gd name="connsiteX7" fmla="*/ 364315 w 364315"/>
                  <a:gd name="connsiteY7" fmla="*/ 56227 h 350692"/>
                  <a:gd name="connsiteX8" fmla="*/ 308233 w 364315"/>
                  <a:gd name="connsiteY8" fmla="*/ 0 h 3506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64315" h="350692">
                    <a:moveTo>
                      <a:pt x="308233" y="0"/>
                    </a:moveTo>
                    <a:lnTo>
                      <a:pt x="56082" y="0"/>
                    </a:lnTo>
                    <a:cubicBezTo>
                      <a:pt x="25215" y="0"/>
                      <a:pt x="0" y="25215"/>
                      <a:pt x="0" y="56227"/>
                    </a:cubicBezTo>
                    <a:lnTo>
                      <a:pt x="0" y="294611"/>
                    </a:lnTo>
                    <a:cubicBezTo>
                      <a:pt x="0" y="325477"/>
                      <a:pt x="25215" y="350693"/>
                      <a:pt x="56082" y="350693"/>
                    </a:cubicBezTo>
                    <a:lnTo>
                      <a:pt x="308233" y="350693"/>
                    </a:lnTo>
                    <a:cubicBezTo>
                      <a:pt x="339100" y="350693"/>
                      <a:pt x="364315" y="325477"/>
                      <a:pt x="364315" y="294611"/>
                    </a:cubicBezTo>
                    <a:lnTo>
                      <a:pt x="364315" y="56227"/>
                    </a:lnTo>
                    <a:cubicBezTo>
                      <a:pt x="364460" y="25215"/>
                      <a:pt x="339100" y="0"/>
                      <a:pt x="308233" y="0"/>
                    </a:cubicBezTo>
                    <a:close/>
                  </a:path>
                </a:pathLst>
              </a:custGeom>
              <a:solidFill>
                <a:srgbClr val="EBEBEB"/>
              </a:solidFill>
              <a:ln w="144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7F230FA1-63E6-608F-E860-699A8807C45C}"/>
                  </a:ext>
                </a:extLst>
              </p:cNvPr>
              <p:cNvSpPr/>
              <p:nvPr/>
            </p:nvSpPr>
            <p:spPr>
              <a:xfrm>
                <a:off x="8777394" y="4464864"/>
                <a:ext cx="361850" cy="25359"/>
              </a:xfrm>
              <a:custGeom>
                <a:avLst/>
                <a:gdLst>
                  <a:gd name="connsiteX0" fmla="*/ 348809 w 361850"/>
                  <a:gd name="connsiteY0" fmla="*/ 0 h 25359"/>
                  <a:gd name="connsiteX1" fmla="*/ 13042 w 361850"/>
                  <a:gd name="connsiteY1" fmla="*/ 0 h 25359"/>
                  <a:gd name="connsiteX2" fmla="*/ 0 w 361850"/>
                  <a:gd name="connsiteY2" fmla="*/ 25360 h 25359"/>
                  <a:gd name="connsiteX3" fmla="*/ 361851 w 361850"/>
                  <a:gd name="connsiteY3" fmla="*/ 25360 h 25359"/>
                  <a:gd name="connsiteX4" fmla="*/ 348809 w 361850"/>
                  <a:gd name="connsiteY4" fmla="*/ 0 h 253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1850" h="25359">
                    <a:moveTo>
                      <a:pt x="348809" y="0"/>
                    </a:moveTo>
                    <a:lnTo>
                      <a:pt x="13042" y="0"/>
                    </a:lnTo>
                    <a:cubicBezTo>
                      <a:pt x="6666" y="7101"/>
                      <a:pt x="2174" y="15796"/>
                      <a:pt x="0" y="25360"/>
                    </a:cubicBezTo>
                    <a:lnTo>
                      <a:pt x="361851" y="25360"/>
                    </a:lnTo>
                    <a:cubicBezTo>
                      <a:pt x="359677" y="15796"/>
                      <a:pt x="355185" y="7101"/>
                      <a:pt x="348809" y="0"/>
                    </a:cubicBezTo>
                    <a:close/>
                  </a:path>
                </a:pathLst>
              </a:custGeom>
              <a:solidFill>
                <a:srgbClr val="C0C0C1"/>
              </a:solidFill>
              <a:ln w="144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F76622EB-68B4-4894-455A-D7221D6D2A79}"/>
                  </a:ext>
                </a:extLst>
              </p:cNvPr>
              <p:cNvSpPr/>
              <p:nvPr/>
            </p:nvSpPr>
            <p:spPr>
              <a:xfrm>
                <a:off x="8776090" y="4512830"/>
                <a:ext cx="364314" cy="25359"/>
              </a:xfrm>
              <a:custGeom>
                <a:avLst/>
                <a:gdLst>
                  <a:gd name="connsiteX0" fmla="*/ 0 w 364314"/>
                  <a:gd name="connsiteY0" fmla="*/ 0 h 25359"/>
                  <a:gd name="connsiteX1" fmla="*/ 364314 w 364314"/>
                  <a:gd name="connsiteY1" fmla="*/ 0 h 25359"/>
                  <a:gd name="connsiteX2" fmla="*/ 364314 w 364314"/>
                  <a:gd name="connsiteY2" fmla="*/ 25360 h 25359"/>
                  <a:gd name="connsiteX3" fmla="*/ 0 w 364314"/>
                  <a:gd name="connsiteY3" fmla="*/ 25360 h 253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4314" h="25359">
                    <a:moveTo>
                      <a:pt x="0" y="0"/>
                    </a:moveTo>
                    <a:lnTo>
                      <a:pt x="364314" y="0"/>
                    </a:lnTo>
                    <a:lnTo>
                      <a:pt x="364314" y="25360"/>
                    </a:lnTo>
                    <a:lnTo>
                      <a:pt x="0" y="25360"/>
                    </a:lnTo>
                    <a:close/>
                  </a:path>
                </a:pathLst>
              </a:custGeom>
              <a:solidFill>
                <a:srgbClr val="C0C0C1"/>
              </a:solidFill>
              <a:ln w="144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70D7D046-36C3-1427-1CC4-4C363C62CDD6}"/>
                  </a:ext>
                </a:extLst>
              </p:cNvPr>
              <p:cNvSpPr/>
              <p:nvPr/>
            </p:nvSpPr>
            <p:spPr>
              <a:xfrm>
                <a:off x="8776090" y="4560797"/>
                <a:ext cx="364314" cy="25359"/>
              </a:xfrm>
              <a:custGeom>
                <a:avLst/>
                <a:gdLst>
                  <a:gd name="connsiteX0" fmla="*/ 0 w 364314"/>
                  <a:gd name="connsiteY0" fmla="*/ 0 h 25359"/>
                  <a:gd name="connsiteX1" fmla="*/ 364314 w 364314"/>
                  <a:gd name="connsiteY1" fmla="*/ 0 h 25359"/>
                  <a:gd name="connsiteX2" fmla="*/ 364314 w 364314"/>
                  <a:gd name="connsiteY2" fmla="*/ 25360 h 25359"/>
                  <a:gd name="connsiteX3" fmla="*/ 0 w 364314"/>
                  <a:gd name="connsiteY3" fmla="*/ 25360 h 253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4314" h="25359">
                    <a:moveTo>
                      <a:pt x="0" y="0"/>
                    </a:moveTo>
                    <a:lnTo>
                      <a:pt x="364314" y="0"/>
                    </a:lnTo>
                    <a:lnTo>
                      <a:pt x="364314" y="25360"/>
                    </a:lnTo>
                    <a:lnTo>
                      <a:pt x="0" y="25360"/>
                    </a:lnTo>
                    <a:close/>
                  </a:path>
                </a:pathLst>
              </a:custGeom>
              <a:solidFill>
                <a:srgbClr val="C0C0C1"/>
              </a:solidFill>
              <a:ln w="144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5" name="任意多边形: 形状 144">
                <a:extLst>
                  <a:ext uri="{FF2B5EF4-FFF2-40B4-BE49-F238E27FC236}">
                    <a16:creationId xmlns:a16="http://schemas.microsoft.com/office/drawing/2014/main" id="{726A9097-3CCF-11C3-8EE1-BED0D288B636}"/>
                  </a:ext>
                </a:extLst>
              </p:cNvPr>
              <p:cNvSpPr/>
              <p:nvPr/>
            </p:nvSpPr>
            <p:spPr>
              <a:xfrm>
                <a:off x="8776090" y="4608619"/>
                <a:ext cx="364314" cy="25359"/>
              </a:xfrm>
              <a:custGeom>
                <a:avLst/>
                <a:gdLst>
                  <a:gd name="connsiteX0" fmla="*/ 0 w 364314"/>
                  <a:gd name="connsiteY0" fmla="*/ 0 h 25359"/>
                  <a:gd name="connsiteX1" fmla="*/ 364314 w 364314"/>
                  <a:gd name="connsiteY1" fmla="*/ 0 h 25359"/>
                  <a:gd name="connsiteX2" fmla="*/ 364314 w 364314"/>
                  <a:gd name="connsiteY2" fmla="*/ 25360 h 25359"/>
                  <a:gd name="connsiteX3" fmla="*/ 0 w 364314"/>
                  <a:gd name="connsiteY3" fmla="*/ 25360 h 253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4314" h="25359">
                    <a:moveTo>
                      <a:pt x="0" y="0"/>
                    </a:moveTo>
                    <a:lnTo>
                      <a:pt x="364314" y="0"/>
                    </a:lnTo>
                    <a:lnTo>
                      <a:pt x="364314" y="25360"/>
                    </a:lnTo>
                    <a:lnTo>
                      <a:pt x="0" y="25360"/>
                    </a:lnTo>
                    <a:close/>
                  </a:path>
                </a:pathLst>
              </a:custGeom>
              <a:solidFill>
                <a:srgbClr val="C0C0C1"/>
              </a:solidFill>
              <a:ln w="144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6" name="任意多边形: 形状 145">
                <a:extLst>
                  <a:ext uri="{FF2B5EF4-FFF2-40B4-BE49-F238E27FC236}">
                    <a16:creationId xmlns:a16="http://schemas.microsoft.com/office/drawing/2014/main" id="{0F66A4F5-DBF7-00F9-481C-0EE2E1AE8F9E}"/>
                  </a:ext>
                </a:extLst>
              </p:cNvPr>
              <p:cNvSpPr/>
              <p:nvPr/>
            </p:nvSpPr>
            <p:spPr>
              <a:xfrm>
                <a:off x="8776090" y="4656585"/>
                <a:ext cx="364314" cy="25359"/>
              </a:xfrm>
              <a:custGeom>
                <a:avLst/>
                <a:gdLst>
                  <a:gd name="connsiteX0" fmla="*/ 0 w 364314"/>
                  <a:gd name="connsiteY0" fmla="*/ 0 h 25359"/>
                  <a:gd name="connsiteX1" fmla="*/ 364314 w 364314"/>
                  <a:gd name="connsiteY1" fmla="*/ 0 h 25359"/>
                  <a:gd name="connsiteX2" fmla="*/ 364314 w 364314"/>
                  <a:gd name="connsiteY2" fmla="*/ 25360 h 25359"/>
                  <a:gd name="connsiteX3" fmla="*/ 0 w 364314"/>
                  <a:gd name="connsiteY3" fmla="*/ 25360 h 253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4314" h="25359">
                    <a:moveTo>
                      <a:pt x="0" y="0"/>
                    </a:moveTo>
                    <a:lnTo>
                      <a:pt x="364314" y="0"/>
                    </a:lnTo>
                    <a:lnTo>
                      <a:pt x="364314" y="25360"/>
                    </a:lnTo>
                    <a:lnTo>
                      <a:pt x="0" y="25360"/>
                    </a:lnTo>
                    <a:close/>
                  </a:path>
                </a:pathLst>
              </a:custGeom>
              <a:solidFill>
                <a:srgbClr val="C0C0C1"/>
              </a:solidFill>
              <a:ln w="144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9" name="任意多边形: 形状 148">
                <a:extLst>
                  <a:ext uri="{FF2B5EF4-FFF2-40B4-BE49-F238E27FC236}">
                    <a16:creationId xmlns:a16="http://schemas.microsoft.com/office/drawing/2014/main" id="{B7A42667-4841-C90C-9976-974BA7C7C02B}"/>
                  </a:ext>
                </a:extLst>
              </p:cNvPr>
              <p:cNvSpPr/>
              <p:nvPr/>
            </p:nvSpPr>
            <p:spPr>
              <a:xfrm>
                <a:off x="8776090" y="4704552"/>
                <a:ext cx="364314" cy="25359"/>
              </a:xfrm>
              <a:custGeom>
                <a:avLst/>
                <a:gdLst>
                  <a:gd name="connsiteX0" fmla="*/ 0 w 364314"/>
                  <a:gd name="connsiteY0" fmla="*/ 0 h 25359"/>
                  <a:gd name="connsiteX1" fmla="*/ 364314 w 364314"/>
                  <a:gd name="connsiteY1" fmla="*/ 0 h 25359"/>
                  <a:gd name="connsiteX2" fmla="*/ 364314 w 364314"/>
                  <a:gd name="connsiteY2" fmla="*/ 25360 h 25359"/>
                  <a:gd name="connsiteX3" fmla="*/ 0 w 364314"/>
                  <a:gd name="connsiteY3" fmla="*/ 25360 h 253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4314" h="25359">
                    <a:moveTo>
                      <a:pt x="0" y="0"/>
                    </a:moveTo>
                    <a:lnTo>
                      <a:pt x="364314" y="0"/>
                    </a:lnTo>
                    <a:lnTo>
                      <a:pt x="364314" y="25360"/>
                    </a:lnTo>
                    <a:lnTo>
                      <a:pt x="0" y="25360"/>
                    </a:lnTo>
                    <a:close/>
                  </a:path>
                </a:pathLst>
              </a:custGeom>
              <a:solidFill>
                <a:srgbClr val="C0C0C1"/>
              </a:solidFill>
              <a:ln w="144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0" name="任意多边形: 形状 149">
                <a:extLst>
                  <a:ext uri="{FF2B5EF4-FFF2-40B4-BE49-F238E27FC236}">
                    <a16:creationId xmlns:a16="http://schemas.microsoft.com/office/drawing/2014/main" id="{7BA24FB7-5FAB-C86E-CC91-FBE94E3AB722}"/>
                  </a:ext>
                </a:extLst>
              </p:cNvPr>
              <p:cNvSpPr/>
              <p:nvPr/>
            </p:nvSpPr>
            <p:spPr>
              <a:xfrm>
                <a:off x="8777394" y="4752519"/>
                <a:ext cx="361850" cy="25359"/>
              </a:xfrm>
              <a:custGeom>
                <a:avLst/>
                <a:gdLst>
                  <a:gd name="connsiteX0" fmla="*/ 361851 w 361850"/>
                  <a:gd name="connsiteY0" fmla="*/ 0 h 25359"/>
                  <a:gd name="connsiteX1" fmla="*/ 0 w 361850"/>
                  <a:gd name="connsiteY1" fmla="*/ 0 h 25359"/>
                  <a:gd name="connsiteX2" fmla="*/ 13042 w 361850"/>
                  <a:gd name="connsiteY2" fmla="*/ 25360 h 25359"/>
                  <a:gd name="connsiteX3" fmla="*/ 348809 w 361850"/>
                  <a:gd name="connsiteY3" fmla="*/ 25360 h 25359"/>
                  <a:gd name="connsiteX4" fmla="*/ 361851 w 361850"/>
                  <a:gd name="connsiteY4" fmla="*/ 0 h 253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1850" h="25359">
                    <a:moveTo>
                      <a:pt x="361851" y="0"/>
                    </a:moveTo>
                    <a:lnTo>
                      <a:pt x="0" y="0"/>
                    </a:lnTo>
                    <a:cubicBezTo>
                      <a:pt x="2174" y="9564"/>
                      <a:pt x="6666" y="18259"/>
                      <a:pt x="13042" y="25360"/>
                    </a:cubicBezTo>
                    <a:lnTo>
                      <a:pt x="348809" y="25360"/>
                    </a:lnTo>
                    <a:cubicBezTo>
                      <a:pt x="355185" y="18259"/>
                      <a:pt x="359677" y="9564"/>
                      <a:pt x="361851" y="0"/>
                    </a:cubicBezTo>
                    <a:close/>
                  </a:path>
                </a:pathLst>
              </a:custGeom>
              <a:solidFill>
                <a:srgbClr val="C0C0C1"/>
              </a:solidFill>
              <a:ln w="144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1" name="任意多边形: 形状 150">
                <a:extLst>
                  <a:ext uri="{FF2B5EF4-FFF2-40B4-BE49-F238E27FC236}">
                    <a16:creationId xmlns:a16="http://schemas.microsoft.com/office/drawing/2014/main" id="{05FA21E3-0E9F-8130-035E-DDFAA8786EB6}"/>
                  </a:ext>
                </a:extLst>
              </p:cNvPr>
              <p:cNvSpPr/>
              <p:nvPr/>
            </p:nvSpPr>
            <p:spPr>
              <a:xfrm>
                <a:off x="9293144" y="4540654"/>
                <a:ext cx="963100" cy="548210"/>
              </a:xfrm>
              <a:custGeom>
                <a:avLst/>
                <a:gdLst>
                  <a:gd name="connsiteX0" fmla="*/ 963101 w 963100"/>
                  <a:gd name="connsiteY0" fmla="*/ 548211 h 548210"/>
                  <a:gd name="connsiteX1" fmla="*/ 872674 w 963100"/>
                  <a:gd name="connsiteY1" fmla="*/ 548211 h 548210"/>
                  <a:gd name="connsiteX2" fmla="*/ 872674 w 963100"/>
                  <a:gd name="connsiteY2" fmla="*/ 407064 h 548210"/>
                  <a:gd name="connsiteX3" fmla="*/ 556036 w 963100"/>
                  <a:gd name="connsiteY3" fmla="*/ 90426 h 548210"/>
                  <a:gd name="connsiteX4" fmla="*/ 0 w 963100"/>
                  <a:gd name="connsiteY4" fmla="*/ 90426 h 548210"/>
                  <a:gd name="connsiteX5" fmla="*/ 0 w 963100"/>
                  <a:gd name="connsiteY5" fmla="*/ 0 h 548210"/>
                  <a:gd name="connsiteX6" fmla="*/ 578933 w 963100"/>
                  <a:gd name="connsiteY6" fmla="*/ 0 h 548210"/>
                  <a:gd name="connsiteX7" fmla="*/ 963101 w 963100"/>
                  <a:gd name="connsiteY7" fmla="*/ 384168 h 548210"/>
                  <a:gd name="connsiteX8" fmla="*/ 963101 w 963100"/>
                  <a:gd name="connsiteY8" fmla="*/ 548211 h 5482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63100" h="548210">
                    <a:moveTo>
                      <a:pt x="963101" y="548211"/>
                    </a:moveTo>
                    <a:lnTo>
                      <a:pt x="872674" y="548211"/>
                    </a:lnTo>
                    <a:lnTo>
                      <a:pt x="872674" y="407064"/>
                    </a:lnTo>
                    <a:cubicBezTo>
                      <a:pt x="872674" y="233167"/>
                      <a:pt x="730078" y="90426"/>
                      <a:pt x="556036" y="90426"/>
                    </a:cubicBezTo>
                    <a:lnTo>
                      <a:pt x="0" y="90426"/>
                    </a:lnTo>
                    <a:lnTo>
                      <a:pt x="0" y="0"/>
                    </a:lnTo>
                    <a:lnTo>
                      <a:pt x="578933" y="0"/>
                    </a:lnTo>
                    <a:cubicBezTo>
                      <a:pt x="790218" y="0"/>
                      <a:pt x="963101" y="172883"/>
                      <a:pt x="963101" y="384168"/>
                    </a:cubicBezTo>
                    <a:lnTo>
                      <a:pt x="963101" y="548211"/>
                    </a:lnTo>
                    <a:close/>
                  </a:path>
                </a:pathLst>
              </a:custGeom>
              <a:solidFill>
                <a:srgbClr val="EBEBEB"/>
              </a:solidFill>
              <a:ln w="144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" name="任意多边形: 形状 154">
                <a:extLst>
                  <a:ext uri="{FF2B5EF4-FFF2-40B4-BE49-F238E27FC236}">
                    <a16:creationId xmlns:a16="http://schemas.microsoft.com/office/drawing/2014/main" id="{A8862BF3-CC86-5908-05EA-24975899EE4A}"/>
                  </a:ext>
                </a:extLst>
              </p:cNvPr>
              <p:cNvSpPr/>
              <p:nvPr/>
            </p:nvSpPr>
            <p:spPr>
              <a:xfrm>
                <a:off x="6333560" y="4256477"/>
                <a:ext cx="1998512" cy="113177"/>
              </a:xfrm>
              <a:custGeom>
                <a:avLst/>
                <a:gdLst>
                  <a:gd name="connsiteX0" fmla="*/ 1998513 w 1998512"/>
                  <a:gd name="connsiteY0" fmla="*/ 0 h 113177"/>
                  <a:gd name="connsiteX1" fmla="*/ 1929968 w 1998512"/>
                  <a:gd name="connsiteY1" fmla="*/ 0 h 113177"/>
                  <a:gd name="connsiteX2" fmla="*/ 1998078 w 1998512"/>
                  <a:gd name="connsiteY2" fmla="*/ 113178 h 113177"/>
                  <a:gd name="connsiteX3" fmla="*/ 1998513 w 1998512"/>
                  <a:gd name="connsiteY3" fmla="*/ 113178 h 113177"/>
                  <a:gd name="connsiteX4" fmla="*/ 1998513 w 1998512"/>
                  <a:gd name="connsiteY4" fmla="*/ 0 h 113177"/>
                  <a:gd name="connsiteX5" fmla="*/ 1998513 w 1998512"/>
                  <a:gd name="connsiteY5" fmla="*/ 0 h 113177"/>
                  <a:gd name="connsiteX6" fmla="*/ 1879393 w 1998512"/>
                  <a:gd name="connsiteY6" fmla="*/ 0 h 113177"/>
                  <a:gd name="connsiteX7" fmla="*/ 1947503 w 1998512"/>
                  <a:gd name="connsiteY7" fmla="*/ 113178 h 113177"/>
                  <a:gd name="connsiteX8" fmla="*/ 1887508 w 1998512"/>
                  <a:gd name="connsiteY8" fmla="*/ 113178 h 113177"/>
                  <a:gd name="connsiteX9" fmla="*/ 1819399 w 1998512"/>
                  <a:gd name="connsiteY9" fmla="*/ 0 h 113177"/>
                  <a:gd name="connsiteX10" fmla="*/ 1879393 w 1998512"/>
                  <a:gd name="connsiteY10" fmla="*/ 0 h 113177"/>
                  <a:gd name="connsiteX11" fmla="*/ 1879393 w 1998512"/>
                  <a:gd name="connsiteY11" fmla="*/ 0 h 113177"/>
                  <a:gd name="connsiteX12" fmla="*/ 1768824 w 1998512"/>
                  <a:gd name="connsiteY12" fmla="*/ 0 h 113177"/>
                  <a:gd name="connsiteX13" fmla="*/ 1708829 w 1998512"/>
                  <a:gd name="connsiteY13" fmla="*/ 0 h 113177"/>
                  <a:gd name="connsiteX14" fmla="*/ 1776939 w 1998512"/>
                  <a:gd name="connsiteY14" fmla="*/ 113178 h 113177"/>
                  <a:gd name="connsiteX15" fmla="*/ 1836933 w 1998512"/>
                  <a:gd name="connsiteY15" fmla="*/ 113178 h 113177"/>
                  <a:gd name="connsiteX16" fmla="*/ 1768824 w 1998512"/>
                  <a:gd name="connsiteY16" fmla="*/ 0 h 113177"/>
                  <a:gd name="connsiteX17" fmla="*/ 1768824 w 1998512"/>
                  <a:gd name="connsiteY17" fmla="*/ 0 h 113177"/>
                  <a:gd name="connsiteX18" fmla="*/ 1658254 w 1998512"/>
                  <a:gd name="connsiteY18" fmla="*/ 0 h 113177"/>
                  <a:gd name="connsiteX19" fmla="*/ 1726364 w 1998512"/>
                  <a:gd name="connsiteY19" fmla="*/ 113178 h 113177"/>
                  <a:gd name="connsiteX20" fmla="*/ 1666369 w 1998512"/>
                  <a:gd name="connsiteY20" fmla="*/ 113178 h 113177"/>
                  <a:gd name="connsiteX21" fmla="*/ 1598260 w 1998512"/>
                  <a:gd name="connsiteY21" fmla="*/ 0 h 113177"/>
                  <a:gd name="connsiteX22" fmla="*/ 1658254 w 1998512"/>
                  <a:gd name="connsiteY22" fmla="*/ 0 h 113177"/>
                  <a:gd name="connsiteX23" fmla="*/ 1658254 w 1998512"/>
                  <a:gd name="connsiteY23" fmla="*/ 0 h 113177"/>
                  <a:gd name="connsiteX24" fmla="*/ 1547684 w 1998512"/>
                  <a:gd name="connsiteY24" fmla="*/ 0 h 113177"/>
                  <a:gd name="connsiteX25" fmla="*/ 1487690 w 1998512"/>
                  <a:gd name="connsiteY25" fmla="*/ 0 h 113177"/>
                  <a:gd name="connsiteX26" fmla="*/ 1555800 w 1998512"/>
                  <a:gd name="connsiteY26" fmla="*/ 113178 h 113177"/>
                  <a:gd name="connsiteX27" fmla="*/ 1615794 w 1998512"/>
                  <a:gd name="connsiteY27" fmla="*/ 113178 h 113177"/>
                  <a:gd name="connsiteX28" fmla="*/ 1547684 w 1998512"/>
                  <a:gd name="connsiteY28" fmla="*/ 0 h 113177"/>
                  <a:gd name="connsiteX29" fmla="*/ 1547684 w 1998512"/>
                  <a:gd name="connsiteY29" fmla="*/ 0 h 113177"/>
                  <a:gd name="connsiteX30" fmla="*/ 1437260 w 1998512"/>
                  <a:gd name="connsiteY30" fmla="*/ 0 h 113177"/>
                  <a:gd name="connsiteX31" fmla="*/ 1505369 w 1998512"/>
                  <a:gd name="connsiteY31" fmla="*/ 113178 h 113177"/>
                  <a:gd name="connsiteX32" fmla="*/ 1445375 w 1998512"/>
                  <a:gd name="connsiteY32" fmla="*/ 113178 h 113177"/>
                  <a:gd name="connsiteX33" fmla="*/ 1377265 w 1998512"/>
                  <a:gd name="connsiteY33" fmla="*/ 0 h 113177"/>
                  <a:gd name="connsiteX34" fmla="*/ 1437260 w 1998512"/>
                  <a:gd name="connsiteY34" fmla="*/ 0 h 113177"/>
                  <a:gd name="connsiteX35" fmla="*/ 1437260 w 1998512"/>
                  <a:gd name="connsiteY35" fmla="*/ 0 h 113177"/>
                  <a:gd name="connsiteX36" fmla="*/ 1326690 w 1998512"/>
                  <a:gd name="connsiteY36" fmla="*/ 0 h 113177"/>
                  <a:gd name="connsiteX37" fmla="*/ 1266696 w 1998512"/>
                  <a:gd name="connsiteY37" fmla="*/ 0 h 113177"/>
                  <a:gd name="connsiteX38" fmla="*/ 1334805 w 1998512"/>
                  <a:gd name="connsiteY38" fmla="*/ 113178 h 113177"/>
                  <a:gd name="connsiteX39" fmla="*/ 1394800 w 1998512"/>
                  <a:gd name="connsiteY39" fmla="*/ 113178 h 113177"/>
                  <a:gd name="connsiteX40" fmla="*/ 1326690 w 1998512"/>
                  <a:gd name="connsiteY40" fmla="*/ 0 h 113177"/>
                  <a:gd name="connsiteX41" fmla="*/ 1326690 w 1998512"/>
                  <a:gd name="connsiteY41" fmla="*/ 0 h 113177"/>
                  <a:gd name="connsiteX42" fmla="*/ 1216121 w 1998512"/>
                  <a:gd name="connsiteY42" fmla="*/ 0 h 113177"/>
                  <a:gd name="connsiteX43" fmla="*/ 1284230 w 1998512"/>
                  <a:gd name="connsiteY43" fmla="*/ 113178 h 113177"/>
                  <a:gd name="connsiteX44" fmla="*/ 1224236 w 1998512"/>
                  <a:gd name="connsiteY44" fmla="*/ 113178 h 113177"/>
                  <a:gd name="connsiteX45" fmla="*/ 1156126 w 1998512"/>
                  <a:gd name="connsiteY45" fmla="*/ 0 h 113177"/>
                  <a:gd name="connsiteX46" fmla="*/ 1216121 w 1998512"/>
                  <a:gd name="connsiteY46" fmla="*/ 0 h 113177"/>
                  <a:gd name="connsiteX47" fmla="*/ 1216121 w 1998512"/>
                  <a:gd name="connsiteY47" fmla="*/ 0 h 113177"/>
                  <a:gd name="connsiteX48" fmla="*/ 1105696 w 1998512"/>
                  <a:gd name="connsiteY48" fmla="*/ 0 h 113177"/>
                  <a:gd name="connsiteX49" fmla="*/ 1045701 w 1998512"/>
                  <a:gd name="connsiteY49" fmla="*/ 0 h 113177"/>
                  <a:gd name="connsiteX50" fmla="*/ 1113811 w 1998512"/>
                  <a:gd name="connsiteY50" fmla="*/ 113178 h 113177"/>
                  <a:gd name="connsiteX51" fmla="*/ 1173806 w 1998512"/>
                  <a:gd name="connsiteY51" fmla="*/ 113178 h 113177"/>
                  <a:gd name="connsiteX52" fmla="*/ 1105696 w 1998512"/>
                  <a:gd name="connsiteY52" fmla="*/ 0 h 113177"/>
                  <a:gd name="connsiteX53" fmla="*/ 1105696 w 1998512"/>
                  <a:gd name="connsiteY53" fmla="*/ 0 h 113177"/>
                  <a:gd name="connsiteX54" fmla="*/ 995126 w 1998512"/>
                  <a:gd name="connsiteY54" fmla="*/ 0 h 113177"/>
                  <a:gd name="connsiteX55" fmla="*/ 1063236 w 1998512"/>
                  <a:gd name="connsiteY55" fmla="*/ 113178 h 113177"/>
                  <a:gd name="connsiteX56" fmla="*/ 1003242 w 1998512"/>
                  <a:gd name="connsiteY56" fmla="*/ 113178 h 113177"/>
                  <a:gd name="connsiteX57" fmla="*/ 935132 w 1998512"/>
                  <a:gd name="connsiteY57" fmla="*/ 0 h 113177"/>
                  <a:gd name="connsiteX58" fmla="*/ 995126 w 1998512"/>
                  <a:gd name="connsiteY58" fmla="*/ 0 h 113177"/>
                  <a:gd name="connsiteX59" fmla="*/ 995126 w 1998512"/>
                  <a:gd name="connsiteY59" fmla="*/ 0 h 113177"/>
                  <a:gd name="connsiteX60" fmla="*/ 884557 w 1998512"/>
                  <a:gd name="connsiteY60" fmla="*/ 0 h 113177"/>
                  <a:gd name="connsiteX61" fmla="*/ 824562 w 1998512"/>
                  <a:gd name="connsiteY61" fmla="*/ 0 h 113177"/>
                  <a:gd name="connsiteX62" fmla="*/ 892672 w 1998512"/>
                  <a:gd name="connsiteY62" fmla="*/ 113178 h 113177"/>
                  <a:gd name="connsiteX63" fmla="*/ 952666 w 1998512"/>
                  <a:gd name="connsiteY63" fmla="*/ 113178 h 113177"/>
                  <a:gd name="connsiteX64" fmla="*/ 884557 w 1998512"/>
                  <a:gd name="connsiteY64" fmla="*/ 0 h 113177"/>
                  <a:gd name="connsiteX65" fmla="*/ 884557 w 1998512"/>
                  <a:gd name="connsiteY65" fmla="*/ 0 h 113177"/>
                  <a:gd name="connsiteX66" fmla="*/ 773987 w 1998512"/>
                  <a:gd name="connsiteY66" fmla="*/ 0 h 113177"/>
                  <a:gd name="connsiteX67" fmla="*/ 842097 w 1998512"/>
                  <a:gd name="connsiteY67" fmla="*/ 113178 h 113177"/>
                  <a:gd name="connsiteX68" fmla="*/ 782102 w 1998512"/>
                  <a:gd name="connsiteY68" fmla="*/ 113178 h 113177"/>
                  <a:gd name="connsiteX69" fmla="*/ 713993 w 1998512"/>
                  <a:gd name="connsiteY69" fmla="*/ 0 h 113177"/>
                  <a:gd name="connsiteX70" fmla="*/ 773987 w 1998512"/>
                  <a:gd name="connsiteY70" fmla="*/ 0 h 113177"/>
                  <a:gd name="connsiteX71" fmla="*/ 773987 w 1998512"/>
                  <a:gd name="connsiteY71" fmla="*/ 0 h 113177"/>
                  <a:gd name="connsiteX72" fmla="*/ 663562 w 1998512"/>
                  <a:gd name="connsiteY72" fmla="*/ 0 h 113177"/>
                  <a:gd name="connsiteX73" fmla="*/ 603568 w 1998512"/>
                  <a:gd name="connsiteY73" fmla="*/ 0 h 113177"/>
                  <a:gd name="connsiteX74" fmla="*/ 671678 w 1998512"/>
                  <a:gd name="connsiteY74" fmla="*/ 113178 h 113177"/>
                  <a:gd name="connsiteX75" fmla="*/ 731672 w 1998512"/>
                  <a:gd name="connsiteY75" fmla="*/ 113178 h 113177"/>
                  <a:gd name="connsiteX76" fmla="*/ 663562 w 1998512"/>
                  <a:gd name="connsiteY76" fmla="*/ 0 h 113177"/>
                  <a:gd name="connsiteX77" fmla="*/ 663562 w 1998512"/>
                  <a:gd name="connsiteY77" fmla="*/ 0 h 113177"/>
                  <a:gd name="connsiteX78" fmla="*/ 552993 w 1998512"/>
                  <a:gd name="connsiteY78" fmla="*/ 0 h 113177"/>
                  <a:gd name="connsiteX79" fmla="*/ 621103 w 1998512"/>
                  <a:gd name="connsiteY79" fmla="*/ 113178 h 113177"/>
                  <a:gd name="connsiteX80" fmla="*/ 561108 w 1998512"/>
                  <a:gd name="connsiteY80" fmla="*/ 113178 h 113177"/>
                  <a:gd name="connsiteX81" fmla="*/ 492998 w 1998512"/>
                  <a:gd name="connsiteY81" fmla="*/ 0 h 113177"/>
                  <a:gd name="connsiteX82" fmla="*/ 552993 w 1998512"/>
                  <a:gd name="connsiteY82" fmla="*/ 0 h 113177"/>
                  <a:gd name="connsiteX83" fmla="*/ 552993 w 1998512"/>
                  <a:gd name="connsiteY83" fmla="*/ 0 h 113177"/>
                  <a:gd name="connsiteX84" fmla="*/ 442423 w 1998512"/>
                  <a:gd name="connsiteY84" fmla="*/ 0 h 113177"/>
                  <a:gd name="connsiteX85" fmla="*/ 382429 w 1998512"/>
                  <a:gd name="connsiteY85" fmla="*/ 0 h 113177"/>
                  <a:gd name="connsiteX86" fmla="*/ 450538 w 1998512"/>
                  <a:gd name="connsiteY86" fmla="*/ 113178 h 113177"/>
                  <a:gd name="connsiteX87" fmla="*/ 510533 w 1998512"/>
                  <a:gd name="connsiteY87" fmla="*/ 113178 h 113177"/>
                  <a:gd name="connsiteX88" fmla="*/ 442423 w 1998512"/>
                  <a:gd name="connsiteY88" fmla="*/ 0 h 113177"/>
                  <a:gd name="connsiteX89" fmla="*/ 442423 w 1998512"/>
                  <a:gd name="connsiteY89" fmla="*/ 0 h 113177"/>
                  <a:gd name="connsiteX90" fmla="*/ 331999 w 1998512"/>
                  <a:gd name="connsiteY90" fmla="*/ 0 h 113177"/>
                  <a:gd name="connsiteX91" fmla="*/ 400108 w 1998512"/>
                  <a:gd name="connsiteY91" fmla="*/ 113178 h 113177"/>
                  <a:gd name="connsiteX92" fmla="*/ 340114 w 1998512"/>
                  <a:gd name="connsiteY92" fmla="*/ 113178 h 113177"/>
                  <a:gd name="connsiteX93" fmla="*/ 272004 w 1998512"/>
                  <a:gd name="connsiteY93" fmla="*/ 0 h 113177"/>
                  <a:gd name="connsiteX94" fmla="*/ 331999 w 1998512"/>
                  <a:gd name="connsiteY94" fmla="*/ 0 h 113177"/>
                  <a:gd name="connsiteX95" fmla="*/ 331999 w 1998512"/>
                  <a:gd name="connsiteY95" fmla="*/ 0 h 113177"/>
                  <a:gd name="connsiteX96" fmla="*/ 221429 w 1998512"/>
                  <a:gd name="connsiteY96" fmla="*/ 0 h 113177"/>
                  <a:gd name="connsiteX97" fmla="*/ 161434 w 1998512"/>
                  <a:gd name="connsiteY97" fmla="*/ 0 h 113177"/>
                  <a:gd name="connsiteX98" fmla="*/ 229544 w 1998512"/>
                  <a:gd name="connsiteY98" fmla="*/ 113178 h 113177"/>
                  <a:gd name="connsiteX99" fmla="*/ 289539 w 1998512"/>
                  <a:gd name="connsiteY99" fmla="*/ 113178 h 113177"/>
                  <a:gd name="connsiteX100" fmla="*/ 221429 w 1998512"/>
                  <a:gd name="connsiteY100" fmla="*/ 0 h 113177"/>
                  <a:gd name="connsiteX101" fmla="*/ 221429 w 1998512"/>
                  <a:gd name="connsiteY101" fmla="*/ 0 h 113177"/>
                  <a:gd name="connsiteX102" fmla="*/ 110859 w 1998512"/>
                  <a:gd name="connsiteY102" fmla="*/ 0 h 113177"/>
                  <a:gd name="connsiteX103" fmla="*/ 178969 w 1998512"/>
                  <a:gd name="connsiteY103" fmla="*/ 113178 h 113177"/>
                  <a:gd name="connsiteX104" fmla="*/ 118975 w 1998512"/>
                  <a:gd name="connsiteY104" fmla="*/ 113178 h 113177"/>
                  <a:gd name="connsiteX105" fmla="*/ 50865 w 1998512"/>
                  <a:gd name="connsiteY105" fmla="*/ 0 h 113177"/>
                  <a:gd name="connsiteX106" fmla="*/ 110859 w 1998512"/>
                  <a:gd name="connsiteY106" fmla="*/ 0 h 113177"/>
                  <a:gd name="connsiteX107" fmla="*/ 110859 w 1998512"/>
                  <a:gd name="connsiteY107" fmla="*/ 0 h 113177"/>
                  <a:gd name="connsiteX108" fmla="*/ 290 w 1998512"/>
                  <a:gd name="connsiteY108" fmla="*/ 0 h 113177"/>
                  <a:gd name="connsiteX109" fmla="*/ 0 w 1998512"/>
                  <a:gd name="connsiteY109" fmla="*/ 0 h 113177"/>
                  <a:gd name="connsiteX110" fmla="*/ 0 w 1998512"/>
                  <a:gd name="connsiteY110" fmla="*/ 113178 h 113177"/>
                  <a:gd name="connsiteX111" fmla="*/ 68400 w 1998512"/>
                  <a:gd name="connsiteY111" fmla="*/ 113178 h 113177"/>
                  <a:gd name="connsiteX112" fmla="*/ 290 w 1998512"/>
                  <a:gd name="connsiteY112" fmla="*/ 0 h 1131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</a:cxnLst>
                <a:rect l="l" t="t" r="r" b="b"/>
                <a:pathLst>
                  <a:path w="1998512" h="113177">
                    <a:moveTo>
                      <a:pt x="1998513" y="0"/>
                    </a:moveTo>
                    <a:lnTo>
                      <a:pt x="1929968" y="0"/>
                    </a:lnTo>
                    <a:lnTo>
                      <a:pt x="1998078" y="113178"/>
                    </a:lnTo>
                    <a:lnTo>
                      <a:pt x="1998513" y="113178"/>
                    </a:lnTo>
                    <a:lnTo>
                      <a:pt x="1998513" y="0"/>
                    </a:lnTo>
                    <a:lnTo>
                      <a:pt x="1998513" y="0"/>
                    </a:lnTo>
                    <a:close/>
                    <a:moveTo>
                      <a:pt x="1879393" y="0"/>
                    </a:moveTo>
                    <a:lnTo>
                      <a:pt x="1947503" y="113178"/>
                    </a:lnTo>
                    <a:lnTo>
                      <a:pt x="1887508" y="113178"/>
                    </a:lnTo>
                    <a:lnTo>
                      <a:pt x="1819399" y="0"/>
                    </a:lnTo>
                    <a:lnTo>
                      <a:pt x="1879393" y="0"/>
                    </a:lnTo>
                    <a:lnTo>
                      <a:pt x="1879393" y="0"/>
                    </a:lnTo>
                    <a:close/>
                    <a:moveTo>
                      <a:pt x="1768824" y="0"/>
                    </a:moveTo>
                    <a:lnTo>
                      <a:pt x="1708829" y="0"/>
                    </a:lnTo>
                    <a:lnTo>
                      <a:pt x="1776939" y="113178"/>
                    </a:lnTo>
                    <a:lnTo>
                      <a:pt x="1836933" y="113178"/>
                    </a:lnTo>
                    <a:lnTo>
                      <a:pt x="1768824" y="0"/>
                    </a:lnTo>
                    <a:lnTo>
                      <a:pt x="1768824" y="0"/>
                    </a:lnTo>
                    <a:close/>
                    <a:moveTo>
                      <a:pt x="1658254" y="0"/>
                    </a:moveTo>
                    <a:lnTo>
                      <a:pt x="1726364" y="113178"/>
                    </a:lnTo>
                    <a:lnTo>
                      <a:pt x="1666369" y="113178"/>
                    </a:lnTo>
                    <a:lnTo>
                      <a:pt x="1598260" y="0"/>
                    </a:lnTo>
                    <a:lnTo>
                      <a:pt x="1658254" y="0"/>
                    </a:lnTo>
                    <a:lnTo>
                      <a:pt x="1658254" y="0"/>
                    </a:lnTo>
                    <a:close/>
                    <a:moveTo>
                      <a:pt x="1547684" y="0"/>
                    </a:moveTo>
                    <a:lnTo>
                      <a:pt x="1487690" y="0"/>
                    </a:lnTo>
                    <a:lnTo>
                      <a:pt x="1555800" y="113178"/>
                    </a:lnTo>
                    <a:lnTo>
                      <a:pt x="1615794" y="113178"/>
                    </a:lnTo>
                    <a:lnTo>
                      <a:pt x="1547684" y="0"/>
                    </a:lnTo>
                    <a:lnTo>
                      <a:pt x="1547684" y="0"/>
                    </a:lnTo>
                    <a:close/>
                    <a:moveTo>
                      <a:pt x="1437260" y="0"/>
                    </a:moveTo>
                    <a:lnTo>
                      <a:pt x="1505369" y="113178"/>
                    </a:lnTo>
                    <a:lnTo>
                      <a:pt x="1445375" y="113178"/>
                    </a:lnTo>
                    <a:lnTo>
                      <a:pt x="1377265" y="0"/>
                    </a:lnTo>
                    <a:lnTo>
                      <a:pt x="1437260" y="0"/>
                    </a:lnTo>
                    <a:lnTo>
                      <a:pt x="1437260" y="0"/>
                    </a:lnTo>
                    <a:close/>
                    <a:moveTo>
                      <a:pt x="1326690" y="0"/>
                    </a:moveTo>
                    <a:lnTo>
                      <a:pt x="1266696" y="0"/>
                    </a:lnTo>
                    <a:lnTo>
                      <a:pt x="1334805" y="113178"/>
                    </a:lnTo>
                    <a:lnTo>
                      <a:pt x="1394800" y="113178"/>
                    </a:lnTo>
                    <a:lnTo>
                      <a:pt x="1326690" y="0"/>
                    </a:lnTo>
                    <a:lnTo>
                      <a:pt x="1326690" y="0"/>
                    </a:lnTo>
                    <a:close/>
                    <a:moveTo>
                      <a:pt x="1216121" y="0"/>
                    </a:moveTo>
                    <a:lnTo>
                      <a:pt x="1284230" y="113178"/>
                    </a:lnTo>
                    <a:lnTo>
                      <a:pt x="1224236" y="113178"/>
                    </a:lnTo>
                    <a:lnTo>
                      <a:pt x="1156126" y="0"/>
                    </a:lnTo>
                    <a:lnTo>
                      <a:pt x="1216121" y="0"/>
                    </a:lnTo>
                    <a:lnTo>
                      <a:pt x="1216121" y="0"/>
                    </a:lnTo>
                    <a:close/>
                    <a:moveTo>
                      <a:pt x="1105696" y="0"/>
                    </a:moveTo>
                    <a:lnTo>
                      <a:pt x="1045701" y="0"/>
                    </a:lnTo>
                    <a:lnTo>
                      <a:pt x="1113811" y="113178"/>
                    </a:lnTo>
                    <a:lnTo>
                      <a:pt x="1173806" y="113178"/>
                    </a:lnTo>
                    <a:lnTo>
                      <a:pt x="1105696" y="0"/>
                    </a:lnTo>
                    <a:lnTo>
                      <a:pt x="1105696" y="0"/>
                    </a:lnTo>
                    <a:close/>
                    <a:moveTo>
                      <a:pt x="995126" y="0"/>
                    </a:moveTo>
                    <a:lnTo>
                      <a:pt x="1063236" y="113178"/>
                    </a:lnTo>
                    <a:lnTo>
                      <a:pt x="1003242" y="113178"/>
                    </a:lnTo>
                    <a:lnTo>
                      <a:pt x="935132" y="0"/>
                    </a:lnTo>
                    <a:lnTo>
                      <a:pt x="995126" y="0"/>
                    </a:lnTo>
                    <a:lnTo>
                      <a:pt x="995126" y="0"/>
                    </a:lnTo>
                    <a:close/>
                    <a:moveTo>
                      <a:pt x="884557" y="0"/>
                    </a:moveTo>
                    <a:lnTo>
                      <a:pt x="824562" y="0"/>
                    </a:lnTo>
                    <a:lnTo>
                      <a:pt x="892672" y="113178"/>
                    </a:lnTo>
                    <a:lnTo>
                      <a:pt x="952666" y="113178"/>
                    </a:lnTo>
                    <a:lnTo>
                      <a:pt x="884557" y="0"/>
                    </a:lnTo>
                    <a:lnTo>
                      <a:pt x="884557" y="0"/>
                    </a:lnTo>
                    <a:close/>
                    <a:moveTo>
                      <a:pt x="773987" y="0"/>
                    </a:moveTo>
                    <a:lnTo>
                      <a:pt x="842097" y="113178"/>
                    </a:lnTo>
                    <a:lnTo>
                      <a:pt x="782102" y="113178"/>
                    </a:lnTo>
                    <a:lnTo>
                      <a:pt x="713993" y="0"/>
                    </a:lnTo>
                    <a:lnTo>
                      <a:pt x="773987" y="0"/>
                    </a:lnTo>
                    <a:lnTo>
                      <a:pt x="773987" y="0"/>
                    </a:lnTo>
                    <a:close/>
                    <a:moveTo>
                      <a:pt x="663562" y="0"/>
                    </a:moveTo>
                    <a:lnTo>
                      <a:pt x="603568" y="0"/>
                    </a:lnTo>
                    <a:lnTo>
                      <a:pt x="671678" y="113178"/>
                    </a:lnTo>
                    <a:lnTo>
                      <a:pt x="731672" y="113178"/>
                    </a:lnTo>
                    <a:lnTo>
                      <a:pt x="663562" y="0"/>
                    </a:lnTo>
                    <a:lnTo>
                      <a:pt x="663562" y="0"/>
                    </a:lnTo>
                    <a:close/>
                    <a:moveTo>
                      <a:pt x="552993" y="0"/>
                    </a:moveTo>
                    <a:lnTo>
                      <a:pt x="621103" y="113178"/>
                    </a:lnTo>
                    <a:lnTo>
                      <a:pt x="561108" y="113178"/>
                    </a:lnTo>
                    <a:lnTo>
                      <a:pt x="492998" y="0"/>
                    </a:lnTo>
                    <a:lnTo>
                      <a:pt x="552993" y="0"/>
                    </a:lnTo>
                    <a:lnTo>
                      <a:pt x="552993" y="0"/>
                    </a:lnTo>
                    <a:close/>
                    <a:moveTo>
                      <a:pt x="442423" y="0"/>
                    </a:moveTo>
                    <a:lnTo>
                      <a:pt x="382429" y="0"/>
                    </a:lnTo>
                    <a:lnTo>
                      <a:pt x="450538" y="113178"/>
                    </a:lnTo>
                    <a:lnTo>
                      <a:pt x="510533" y="113178"/>
                    </a:lnTo>
                    <a:lnTo>
                      <a:pt x="442423" y="0"/>
                    </a:lnTo>
                    <a:lnTo>
                      <a:pt x="442423" y="0"/>
                    </a:lnTo>
                    <a:close/>
                    <a:moveTo>
                      <a:pt x="331999" y="0"/>
                    </a:moveTo>
                    <a:lnTo>
                      <a:pt x="400108" y="113178"/>
                    </a:lnTo>
                    <a:lnTo>
                      <a:pt x="340114" y="113178"/>
                    </a:lnTo>
                    <a:lnTo>
                      <a:pt x="272004" y="0"/>
                    </a:lnTo>
                    <a:lnTo>
                      <a:pt x="331999" y="0"/>
                    </a:lnTo>
                    <a:lnTo>
                      <a:pt x="331999" y="0"/>
                    </a:lnTo>
                    <a:close/>
                    <a:moveTo>
                      <a:pt x="221429" y="0"/>
                    </a:moveTo>
                    <a:lnTo>
                      <a:pt x="161434" y="0"/>
                    </a:lnTo>
                    <a:lnTo>
                      <a:pt x="229544" y="113178"/>
                    </a:lnTo>
                    <a:lnTo>
                      <a:pt x="289539" y="113178"/>
                    </a:lnTo>
                    <a:lnTo>
                      <a:pt x="221429" y="0"/>
                    </a:lnTo>
                    <a:lnTo>
                      <a:pt x="221429" y="0"/>
                    </a:lnTo>
                    <a:close/>
                    <a:moveTo>
                      <a:pt x="110859" y="0"/>
                    </a:moveTo>
                    <a:lnTo>
                      <a:pt x="178969" y="113178"/>
                    </a:lnTo>
                    <a:lnTo>
                      <a:pt x="118975" y="113178"/>
                    </a:lnTo>
                    <a:lnTo>
                      <a:pt x="50865" y="0"/>
                    </a:lnTo>
                    <a:lnTo>
                      <a:pt x="110859" y="0"/>
                    </a:lnTo>
                    <a:lnTo>
                      <a:pt x="110859" y="0"/>
                    </a:lnTo>
                    <a:close/>
                    <a:moveTo>
                      <a:pt x="290" y="0"/>
                    </a:moveTo>
                    <a:lnTo>
                      <a:pt x="0" y="0"/>
                    </a:lnTo>
                    <a:lnTo>
                      <a:pt x="0" y="113178"/>
                    </a:lnTo>
                    <a:lnTo>
                      <a:pt x="68400" y="113178"/>
                    </a:lnTo>
                    <a:lnTo>
                      <a:pt x="290" y="0"/>
                    </a:lnTo>
                    <a:close/>
                  </a:path>
                </a:pathLst>
              </a:custGeom>
              <a:solidFill>
                <a:srgbClr val="FFEC00"/>
              </a:solidFill>
              <a:ln w="144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" name="任意多边形: 形状 156">
                <a:extLst>
                  <a:ext uri="{FF2B5EF4-FFF2-40B4-BE49-F238E27FC236}">
                    <a16:creationId xmlns:a16="http://schemas.microsoft.com/office/drawing/2014/main" id="{2134E144-19C8-C3D8-5CF3-B83CCF0E427F}"/>
                  </a:ext>
                </a:extLst>
              </p:cNvPr>
              <p:cNvSpPr/>
              <p:nvPr/>
            </p:nvSpPr>
            <p:spPr>
              <a:xfrm>
                <a:off x="5732311" y="4950037"/>
                <a:ext cx="546036" cy="138827"/>
              </a:xfrm>
              <a:custGeom>
                <a:avLst/>
                <a:gdLst>
                  <a:gd name="connsiteX0" fmla="*/ 39272 w 546036"/>
                  <a:gd name="connsiteY0" fmla="*/ 0 h 138827"/>
                  <a:gd name="connsiteX1" fmla="*/ 533719 w 546036"/>
                  <a:gd name="connsiteY1" fmla="*/ 0 h 138827"/>
                  <a:gd name="connsiteX2" fmla="*/ 546037 w 546036"/>
                  <a:gd name="connsiteY2" fmla="*/ 12318 h 138827"/>
                  <a:gd name="connsiteX3" fmla="*/ 546037 w 546036"/>
                  <a:gd name="connsiteY3" fmla="*/ 138828 h 138827"/>
                  <a:gd name="connsiteX4" fmla="*/ 39272 w 546036"/>
                  <a:gd name="connsiteY4" fmla="*/ 138828 h 138827"/>
                  <a:gd name="connsiteX5" fmla="*/ 0 w 546036"/>
                  <a:gd name="connsiteY5" fmla="*/ 99556 h 138827"/>
                  <a:gd name="connsiteX6" fmla="*/ 0 w 546036"/>
                  <a:gd name="connsiteY6" fmla="*/ 39127 h 138827"/>
                  <a:gd name="connsiteX7" fmla="*/ 39272 w 546036"/>
                  <a:gd name="connsiteY7" fmla="*/ 0 h 138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6036" h="138827">
                    <a:moveTo>
                      <a:pt x="39272" y="0"/>
                    </a:moveTo>
                    <a:lnTo>
                      <a:pt x="533719" y="0"/>
                    </a:lnTo>
                    <a:cubicBezTo>
                      <a:pt x="540530" y="0"/>
                      <a:pt x="546037" y="5507"/>
                      <a:pt x="546037" y="12318"/>
                    </a:cubicBezTo>
                    <a:lnTo>
                      <a:pt x="546037" y="138828"/>
                    </a:lnTo>
                    <a:lnTo>
                      <a:pt x="39272" y="138828"/>
                    </a:lnTo>
                    <a:cubicBezTo>
                      <a:pt x="17680" y="138828"/>
                      <a:pt x="0" y="121148"/>
                      <a:pt x="0" y="99556"/>
                    </a:cubicBezTo>
                    <a:lnTo>
                      <a:pt x="0" y="39127"/>
                    </a:lnTo>
                    <a:cubicBezTo>
                      <a:pt x="0" y="17680"/>
                      <a:pt x="17680" y="0"/>
                      <a:pt x="39272" y="0"/>
                    </a:cubicBezTo>
                    <a:close/>
                  </a:path>
                </a:pathLst>
              </a:custGeom>
              <a:solidFill>
                <a:srgbClr val="D8D8D8"/>
              </a:solidFill>
              <a:ln w="144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" name="任意多边形: 形状 157">
                <a:extLst>
                  <a:ext uri="{FF2B5EF4-FFF2-40B4-BE49-F238E27FC236}">
                    <a16:creationId xmlns:a16="http://schemas.microsoft.com/office/drawing/2014/main" id="{40EAAD23-BC8D-A0A5-B7C6-F728D841347E}"/>
                  </a:ext>
                </a:extLst>
              </p:cNvPr>
              <p:cNvSpPr/>
              <p:nvPr/>
            </p:nvSpPr>
            <p:spPr>
              <a:xfrm>
                <a:off x="6640923" y="4792660"/>
                <a:ext cx="305624" cy="305479"/>
              </a:xfrm>
              <a:custGeom>
                <a:avLst/>
                <a:gdLst>
                  <a:gd name="connsiteX0" fmla="*/ 286930 w 305624"/>
                  <a:gd name="connsiteY0" fmla="*/ 0 h 305479"/>
                  <a:gd name="connsiteX1" fmla="*/ 305624 w 305624"/>
                  <a:gd name="connsiteY1" fmla="*/ 18694 h 305479"/>
                  <a:gd name="connsiteX2" fmla="*/ 286930 w 305624"/>
                  <a:gd name="connsiteY2" fmla="*/ 37388 h 305479"/>
                  <a:gd name="connsiteX3" fmla="*/ 110425 w 305624"/>
                  <a:gd name="connsiteY3" fmla="*/ 110425 h 305479"/>
                  <a:gd name="connsiteX4" fmla="*/ 37388 w 305624"/>
                  <a:gd name="connsiteY4" fmla="*/ 286785 h 305479"/>
                  <a:gd name="connsiteX5" fmla="*/ 18694 w 305624"/>
                  <a:gd name="connsiteY5" fmla="*/ 305479 h 305479"/>
                  <a:gd name="connsiteX6" fmla="*/ 0 w 305624"/>
                  <a:gd name="connsiteY6" fmla="*/ 286785 h 305479"/>
                  <a:gd name="connsiteX7" fmla="*/ 84050 w 305624"/>
                  <a:gd name="connsiteY7" fmla="*/ 83905 h 305479"/>
                  <a:gd name="connsiteX8" fmla="*/ 286930 w 305624"/>
                  <a:gd name="connsiteY8" fmla="*/ 0 h 305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05624" h="305479">
                    <a:moveTo>
                      <a:pt x="286930" y="0"/>
                    </a:moveTo>
                    <a:cubicBezTo>
                      <a:pt x="297219" y="0"/>
                      <a:pt x="305624" y="8405"/>
                      <a:pt x="305624" y="18694"/>
                    </a:cubicBezTo>
                    <a:cubicBezTo>
                      <a:pt x="305624" y="28983"/>
                      <a:pt x="297219" y="37388"/>
                      <a:pt x="286930" y="37388"/>
                    </a:cubicBezTo>
                    <a:cubicBezTo>
                      <a:pt x="218096" y="37388"/>
                      <a:pt x="155638" y="65356"/>
                      <a:pt x="110425" y="110425"/>
                    </a:cubicBezTo>
                    <a:cubicBezTo>
                      <a:pt x="65211" y="155638"/>
                      <a:pt x="37388" y="217951"/>
                      <a:pt x="37388" y="286785"/>
                    </a:cubicBezTo>
                    <a:cubicBezTo>
                      <a:pt x="37388" y="297074"/>
                      <a:pt x="28983" y="305479"/>
                      <a:pt x="18694" y="305479"/>
                    </a:cubicBezTo>
                    <a:cubicBezTo>
                      <a:pt x="8405" y="305479"/>
                      <a:pt x="0" y="297074"/>
                      <a:pt x="0" y="286785"/>
                    </a:cubicBezTo>
                    <a:cubicBezTo>
                      <a:pt x="0" y="207517"/>
                      <a:pt x="32171" y="135785"/>
                      <a:pt x="84050" y="83905"/>
                    </a:cubicBezTo>
                    <a:cubicBezTo>
                      <a:pt x="135930" y="32171"/>
                      <a:pt x="207662" y="0"/>
                      <a:pt x="286930" y="0"/>
                    </a:cubicBezTo>
                    <a:close/>
                  </a:path>
                </a:pathLst>
              </a:custGeom>
              <a:solidFill>
                <a:srgbClr val="575756"/>
              </a:solidFill>
              <a:ln w="144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9" name="任意多边形: 形状 158">
                <a:extLst>
                  <a:ext uri="{FF2B5EF4-FFF2-40B4-BE49-F238E27FC236}">
                    <a16:creationId xmlns:a16="http://schemas.microsoft.com/office/drawing/2014/main" id="{12065D95-4808-9223-F65D-AEB4524983A7}"/>
                  </a:ext>
                </a:extLst>
              </p:cNvPr>
              <p:cNvSpPr/>
              <p:nvPr/>
            </p:nvSpPr>
            <p:spPr>
              <a:xfrm>
                <a:off x="7314340" y="4792660"/>
                <a:ext cx="305624" cy="305479"/>
              </a:xfrm>
              <a:custGeom>
                <a:avLst/>
                <a:gdLst>
                  <a:gd name="connsiteX0" fmla="*/ 286930 w 305624"/>
                  <a:gd name="connsiteY0" fmla="*/ 0 h 305479"/>
                  <a:gd name="connsiteX1" fmla="*/ 305624 w 305624"/>
                  <a:gd name="connsiteY1" fmla="*/ 18694 h 305479"/>
                  <a:gd name="connsiteX2" fmla="*/ 286930 w 305624"/>
                  <a:gd name="connsiteY2" fmla="*/ 37388 h 305479"/>
                  <a:gd name="connsiteX3" fmla="*/ 110425 w 305624"/>
                  <a:gd name="connsiteY3" fmla="*/ 110425 h 305479"/>
                  <a:gd name="connsiteX4" fmla="*/ 37388 w 305624"/>
                  <a:gd name="connsiteY4" fmla="*/ 286785 h 305479"/>
                  <a:gd name="connsiteX5" fmla="*/ 18694 w 305624"/>
                  <a:gd name="connsiteY5" fmla="*/ 305479 h 305479"/>
                  <a:gd name="connsiteX6" fmla="*/ 0 w 305624"/>
                  <a:gd name="connsiteY6" fmla="*/ 286785 h 305479"/>
                  <a:gd name="connsiteX7" fmla="*/ 84050 w 305624"/>
                  <a:gd name="connsiteY7" fmla="*/ 83905 h 305479"/>
                  <a:gd name="connsiteX8" fmla="*/ 286930 w 305624"/>
                  <a:gd name="connsiteY8" fmla="*/ 0 h 305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05624" h="305479">
                    <a:moveTo>
                      <a:pt x="286930" y="0"/>
                    </a:moveTo>
                    <a:cubicBezTo>
                      <a:pt x="297219" y="0"/>
                      <a:pt x="305624" y="8405"/>
                      <a:pt x="305624" y="18694"/>
                    </a:cubicBezTo>
                    <a:cubicBezTo>
                      <a:pt x="305624" y="28983"/>
                      <a:pt x="297219" y="37388"/>
                      <a:pt x="286930" y="37388"/>
                    </a:cubicBezTo>
                    <a:cubicBezTo>
                      <a:pt x="218096" y="37388"/>
                      <a:pt x="155638" y="65356"/>
                      <a:pt x="110425" y="110425"/>
                    </a:cubicBezTo>
                    <a:cubicBezTo>
                      <a:pt x="65211" y="155638"/>
                      <a:pt x="37388" y="217951"/>
                      <a:pt x="37388" y="286785"/>
                    </a:cubicBezTo>
                    <a:cubicBezTo>
                      <a:pt x="37388" y="297074"/>
                      <a:pt x="28983" y="305479"/>
                      <a:pt x="18694" y="305479"/>
                    </a:cubicBezTo>
                    <a:cubicBezTo>
                      <a:pt x="8405" y="305479"/>
                      <a:pt x="0" y="297074"/>
                      <a:pt x="0" y="286785"/>
                    </a:cubicBezTo>
                    <a:cubicBezTo>
                      <a:pt x="0" y="207517"/>
                      <a:pt x="32171" y="135785"/>
                      <a:pt x="84050" y="83905"/>
                    </a:cubicBezTo>
                    <a:cubicBezTo>
                      <a:pt x="136074" y="32171"/>
                      <a:pt x="207807" y="0"/>
                      <a:pt x="286930" y="0"/>
                    </a:cubicBezTo>
                    <a:close/>
                  </a:path>
                </a:pathLst>
              </a:custGeom>
              <a:solidFill>
                <a:srgbClr val="575756"/>
              </a:solidFill>
              <a:ln w="144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0" name="任意多边形: 形状 159">
                <a:extLst>
                  <a:ext uri="{FF2B5EF4-FFF2-40B4-BE49-F238E27FC236}">
                    <a16:creationId xmlns:a16="http://schemas.microsoft.com/office/drawing/2014/main" id="{8F3FBBD1-5B94-CFC9-97BA-75632114B959}"/>
                  </a:ext>
                </a:extLst>
              </p:cNvPr>
              <p:cNvSpPr/>
              <p:nvPr/>
            </p:nvSpPr>
            <p:spPr>
              <a:xfrm>
                <a:off x="9422843" y="4792660"/>
                <a:ext cx="305624" cy="305479"/>
              </a:xfrm>
              <a:custGeom>
                <a:avLst/>
                <a:gdLst>
                  <a:gd name="connsiteX0" fmla="*/ 286930 w 305624"/>
                  <a:gd name="connsiteY0" fmla="*/ 0 h 305479"/>
                  <a:gd name="connsiteX1" fmla="*/ 305624 w 305624"/>
                  <a:gd name="connsiteY1" fmla="*/ 18694 h 305479"/>
                  <a:gd name="connsiteX2" fmla="*/ 286930 w 305624"/>
                  <a:gd name="connsiteY2" fmla="*/ 37388 h 305479"/>
                  <a:gd name="connsiteX3" fmla="*/ 110425 w 305624"/>
                  <a:gd name="connsiteY3" fmla="*/ 110425 h 305479"/>
                  <a:gd name="connsiteX4" fmla="*/ 37388 w 305624"/>
                  <a:gd name="connsiteY4" fmla="*/ 286785 h 305479"/>
                  <a:gd name="connsiteX5" fmla="*/ 18694 w 305624"/>
                  <a:gd name="connsiteY5" fmla="*/ 305479 h 305479"/>
                  <a:gd name="connsiteX6" fmla="*/ 0 w 305624"/>
                  <a:gd name="connsiteY6" fmla="*/ 286785 h 305479"/>
                  <a:gd name="connsiteX7" fmla="*/ 84050 w 305624"/>
                  <a:gd name="connsiteY7" fmla="*/ 83905 h 305479"/>
                  <a:gd name="connsiteX8" fmla="*/ 286930 w 305624"/>
                  <a:gd name="connsiteY8" fmla="*/ 0 h 305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05624" h="305479">
                    <a:moveTo>
                      <a:pt x="286930" y="0"/>
                    </a:moveTo>
                    <a:cubicBezTo>
                      <a:pt x="297219" y="0"/>
                      <a:pt x="305624" y="8405"/>
                      <a:pt x="305624" y="18694"/>
                    </a:cubicBezTo>
                    <a:cubicBezTo>
                      <a:pt x="305624" y="28983"/>
                      <a:pt x="297219" y="37388"/>
                      <a:pt x="286930" y="37388"/>
                    </a:cubicBezTo>
                    <a:cubicBezTo>
                      <a:pt x="218096" y="37388"/>
                      <a:pt x="155638" y="65356"/>
                      <a:pt x="110425" y="110425"/>
                    </a:cubicBezTo>
                    <a:cubicBezTo>
                      <a:pt x="65211" y="155638"/>
                      <a:pt x="37388" y="217951"/>
                      <a:pt x="37388" y="286785"/>
                    </a:cubicBezTo>
                    <a:cubicBezTo>
                      <a:pt x="37388" y="297074"/>
                      <a:pt x="28983" y="305479"/>
                      <a:pt x="18694" y="305479"/>
                    </a:cubicBezTo>
                    <a:cubicBezTo>
                      <a:pt x="8405" y="305479"/>
                      <a:pt x="0" y="297074"/>
                      <a:pt x="0" y="286785"/>
                    </a:cubicBezTo>
                    <a:cubicBezTo>
                      <a:pt x="0" y="207517"/>
                      <a:pt x="32171" y="135785"/>
                      <a:pt x="84050" y="83905"/>
                    </a:cubicBezTo>
                    <a:cubicBezTo>
                      <a:pt x="135930" y="32171"/>
                      <a:pt x="207662" y="0"/>
                      <a:pt x="286930" y="0"/>
                    </a:cubicBezTo>
                    <a:close/>
                  </a:path>
                </a:pathLst>
              </a:custGeom>
              <a:solidFill>
                <a:srgbClr val="575756"/>
              </a:solidFill>
              <a:ln w="144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1" name="任意多边形: 形状 160">
                <a:extLst>
                  <a:ext uri="{FF2B5EF4-FFF2-40B4-BE49-F238E27FC236}">
                    <a16:creationId xmlns:a16="http://schemas.microsoft.com/office/drawing/2014/main" id="{48850E18-FF82-11D1-7588-CD0A07791630}"/>
                  </a:ext>
                </a:extLst>
              </p:cNvPr>
              <p:cNvSpPr/>
              <p:nvPr/>
            </p:nvSpPr>
            <p:spPr>
              <a:xfrm>
                <a:off x="6846847" y="2882400"/>
                <a:ext cx="2567880" cy="18838"/>
              </a:xfrm>
              <a:custGeom>
                <a:avLst/>
                <a:gdLst>
                  <a:gd name="connsiteX0" fmla="*/ 9419 w 2567880"/>
                  <a:gd name="connsiteY0" fmla="*/ 18839 h 18838"/>
                  <a:gd name="connsiteX1" fmla="*/ 0 w 2567880"/>
                  <a:gd name="connsiteY1" fmla="*/ 9419 h 18838"/>
                  <a:gd name="connsiteX2" fmla="*/ 9419 w 2567880"/>
                  <a:gd name="connsiteY2" fmla="*/ 0 h 18838"/>
                  <a:gd name="connsiteX3" fmla="*/ 2558462 w 2567880"/>
                  <a:gd name="connsiteY3" fmla="*/ 0 h 18838"/>
                  <a:gd name="connsiteX4" fmla="*/ 2567881 w 2567880"/>
                  <a:gd name="connsiteY4" fmla="*/ 9419 h 18838"/>
                  <a:gd name="connsiteX5" fmla="*/ 2558462 w 2567880"/>
                  <a:gd name="connsiteY5" fmla="*/ 18839 h 18838"/>
                  <a:gd name="connsiteX6" fmla="*/ 9419 w 2567880"/>
                  <a:gd name="connsiteY6" fmla="*/ 18839 h 18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67880" h="18838">
                    <a:moveTo>
                      <a:pt x="9419" y="18839"/>
                    </a:moveTo>
                    <a:cubicBezTo>
                      <a:pt x="4202" y="18839"/>
                      <a:pt x="0" y="14636"/>
                      <a:pt x="0" y="9419"/>
                    </a:cubicBezTo>
                    <a:cubicBezTo>
                      <a:pt x="0" y="4203"/>
                      <a:pt x="4202" y="0"/>
                      <a:pt x="9419" y="0"/>
                    </a:cubicBezTo>
                    <a:lnTo>
                      <a:pt x="2558462" y="0"/>
                    </a:lnTo>
                    <a:cubicBezTo>
                      <a:pt x="2563678" y="0"/>
                      <a:pt x="2567881" y="4203"/>
                      <a:pt x="2567881" y="9419"/>
                    </a:cubicBezTo>
                    <a:cubicBezTo>
                      <a:pt x="2567881" y="14636"/>
                      <a:pt x="2563678" y="18839"/>
                      <a:pt x="2558462" y="18839"/>
                    </a:cubicBezTo>
                    <a:lnTo>
                      <a:pt x="9419" y="18839"/>
                    </a:lnTo>
                    <a:close/>
                  </a:path>
                </a:pathLst>
              </a:custGeom>
              <a:solidFill>
                <a:srgbClr val="FFFFFF"/>
              </a:solidFill>
              <a:ln w="144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2" name="任意多边形: 形状 161">
                <a:extLst>
                  <a:ext uri="{FF2B5EF4-FFF2-40B4-BE49-F238E27FC236}">
                    <a16:creationId xmlns:a16="http://schemas.microsoft.com/office/drawing/2014/main" id="{99096CE5-56DA-939C-1D3A-F98BE64AF077}"/>
                  </a:ext>
                </a:extLst>
              </p:cNvPr>
              <p:cNvSpPr/>
              <p:nvPr/>
            </p:nvSpPr>
            <p:spPr>
              <a:xfrm>
                <a:off x="6846847" y="3169620"/>
                <a:ext cx="2295441" cy="18838"/>
              </a:xfrm>
              <a:custGeom>
                <a:avLst/>
                <a:gdLst>
                  <a:gd name="connsiteX0" fmla="*/ 9419 w 2295441"/>
                  <a:gd name="connsiteY0" fmla="*/ 18839 h 18838"/>
                  <a:gd name="connsiteX1" fmla="*/ 0 w 2295441"/>
                  <a:gd name="connsiteY1" fmla="*/ 9419 h 18838"/>
                  <a:gd name="connsiteX2" fmla="*/ 9419 w 2295441"/>
                  <a:gd name="connsiteY2" fmla="*/ 0 h 18838"/>
                  <a:gd name="connsiteX3" fmla="*/ 2286023 w 2295441"/>
                  <a:gd name="connsiteY3" fmla="*/ 0 h 18838"/>
                  <a:gd name="connsiteX4" fmla="*/ 2295442 w 2295441"/>
                  <a:gd name="connsiteY4" fmla="*/ 9419 h 18838"/>
                  <a:gd name="connsiteX5" fmla="*/ 2286023 w 2295441"/>
                  <a:gd name="connsiteY5" fmla="*/ 18839 h 18838"/>
                  <a:gd name="connsiteX6" fmla="*/ 9419 w 2295441"/>
                  <a:gd name="connsiteY6" fmla="*/ 18839 h 18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95441" h="18838">
                    <a:moveTo>
                      <a:pt x="9419" y="18839"/>
                    </a:moveTo>
                    <a:cubicBezTo>
                      <a:pt x="4202" y="18839"/>
                      <a:pt x="0" y="14636"/>
                      <a:pt x="0" y="9419"/>
                    </a:cubicBezTo>
                    <a:cubicBezTo>
                      <a:pt x="0" y="4202"/>
                      <a:pt x="4202" y="0"/>
                      <a:pt x="9419" y="0"/>
                    </a:cubicBezTo>
                    <a:lnTo>
                      <a:pt x="2286023" y="0"/>
                    </a:lnTo>
                    <a:cubicBezTo>
                      <a:pt x="2291240" y="0"/>
                      <a:pt x="2295442" y="4202"/>
                      <a:pt x="2295442" y="9419"/>
                    </a:cubicBezTo>
                    <a:cubicBezTo>
                      <a:pt x="2295442" y="14636"/>
                      <a:pt x="2291240" y="18839"/>
                      <a:pt x="2286023" y="18839"/>
                    </a:cubicBezTo>
                    <a:lnTo>
                      <a:pt x="9419" y="18839"/>
                    </a:lnTo>
                    <a:close/>
                  </a:path>
                </a:pathLst>
              </a:custGeom>
              <a:solidFill>
                <a:srgbClr val="FFFFFF"/>
              </a:solidFill>
              <a:ln w="144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3" name="任意多边形: 形状 162">
                <a:extLst>
                  <a:ext uri="{FF2B5EF4-FFF2-40B4-BE49-F238E27FC236}">
                    <a16:creationId xmlns:a16="http://schemas.microsoft.com/office/drawing/2014/main" id="{285F0498-75DA-2EE8-C2B6-A90048C32646}"/>
                  </a:ext>
                </a:extLst>
              </p:cNvPr>
              <p:cNvSpPr/>
              <p:nvPr/>
            </p:nvSpPr>
            <p:spPr>
              <a:xfrm>
                <a:off x="5879108" y="3368443"/>
                <a:ext cx="2411664" cy="56806"/>
              </a:xfrm>
              <a:custGeom>
                <a:avLst/>
                <a:gdLst>
                  <a:gd name="connsiteX0" fmla="*/ 28404 w 2411664"/>
                  <a:gd name="connsiteY0" fmla="*/ 0 h 56806"/>
                  <a:gd name="connsiteX1" fmla="*/ 2383261 w 2411664"/>
                  <a:gd name="connsiteY1" fmla="*/ 0 h 56806"/>
                  <a:gd name="connsiteX2" fmla="*/ 2411665 w 2411664"/>
                  <a:gd name="connsiteY2" fmla="*/ 28403 h 56806"/>
                  <a:gd name="connsiteX3" fmla="*/ 2411665 w 2411664"/>
                  <a:gd name="connsiteY3" fmla="*/ 28403 h 56806"/>
                  <a:gd name="connsiteX4" fmla="*/ 2383261 w 2411664"/>
                  <a:gd name="connsiteY4" fmla="*/ 56806 h 56806"/>
                  <a:gd name="connsiteX5" fmla="*/ 28404 w 2411664"/>
                  <a:gd name="connsiteY5" fmla="*/ 56806 h 56806"/>
                  <a:gd name="connsiteX6" fmla="*/ 1 w 2411664"/>
                  <a:gd name="connsiteY6" fmla="*/ 28403 h 56806"/>
                  <a:gd name="connsiteX7" fmla="*/ 1 w 2411664"/>
                  <a:gd name="connsiteY7" fmla="*/ 28403 h 56806"/>
                  <a:gd name="connsiteX8" fmla="*/ 28404 w 2411664"/>
                  <a:gd name="connsiteY8" fmla="*/ 0 h 56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411664" h="56806">
                    <a:moveTo>
                      <a:pt x="28404" y="0"/>
                    </a:moveTo>
                    <a:lnTo>
                      <a:pt x="2383261" y="0"/>
                    </a:lnTo>
                    <a:cubicBezTo>
                      <a:pt x="2398912" y="0"/>
                      <a:pt x="2411665" y="12752"/>
                      <a:pt x="2411665" y="28403"/>
                    </a:cubicBezTo>
                    <a:lnTo>
                      <a:pt x="2411665" y="28403"/>
                    </a:lnTo>
                    <a:cubicBezTo>
                      <a:pt x="2411665" y="44054"/>
                      <a:pt x="2398912" y="56806"/>
                      <a:pt x="2383261" y="56806"/>
                    </a:cubicBezTo>
                    <a:lnTo>
                      <a:pt x="28404" y="56806"/>
                    </a:lnTo>
                    <a:cubicBezTo>
                      <a:pt x="12754" y="56806"/>
                      <a:pt x="1" y="44054"/>
                      <a:pt x="1" y="28403"/>
                    </a:cubicBezTo>
                    <a:lnTo>
                      <a:pt x="1" y="28403"/>
                    </a:lnTo>
                    <a:cubicBezTo>
                      <a:pt x="-144" y="12897"/>
                      <a:pt x="12754" y="0"/>
                      <a:pt x="28404" y="0"/>
                    </a:cubicBezTo>
                    <a:close/>
                  </a:path>
                </a:pathLst>
              </a:custGeom>
              <a:solidFill>
                <a:srgbClr val="CB524B"/>
              </a:solidFill>
              <a:ln w="144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64" name="图形 155">
                <a:extLst>
                  <a:ext uri="{FF2B5EF4-FFF2-40B4-BE49-F238E27FC236}">
                    <a16:creationId xmlns:a16="http://schemas.microsoft.com/office/drawing/2014/main" id="{35D4B249-54CC-A3FA-57D1-3F27E00F94A0}"/>
                  </a:ext>
                </a:extLst>
              </p:cNvPr>
              <p:cNvGrpSpPr/>
              <p:nvPr/>
            </p:nvGrpSpPr>
            <p:grpSpPr>
              <a:xfrm>
                <a:off x="9882366" y="3543064"/>
                <a:ext cx="553862" cy="468073"/>
                <a:chOff x="9882366" y="3543064"/>
                <a:chExt cx="553862" cy="468073"/>
              </a:xfrm>
              <a:solidFill>
                <a:srgbClr val="879CA9"/>
              </a:solidFill>
            </p:grpSpPr>
            <p:sp>
              <p:nvSpPr>
                <p:cNvPr id="165" name="任意多边形: 形状 164">
                  <a:extLst>
                    <a:ext uri="{FF2B5EF4-FFF2-40B4-BE49-F238E27FC236}">
                      <a16:creationId xmlns:a16="http://schemas.microsoft.com/office/drawing/2014/main" id="{0DEBD453-6A42-DC03-CC2E-C836DBFEB84F}"/>
                    </a:ext>
                  </a:extLst>
                </p:cNvPr>
                <p:cNvSpPr/>
                <p:nvPr/>
              </p:nvSpPr>
              <p:spPr>
                <a:xfrm>
                  <a:off x="9882366" y="3543064"/>
                  <a:ext cx="512417" cy="451697"/>
                </a:xfrm>
                <a:custGeom>
                  <a:avLst/>
                  <a:gdLst>
                    <a:gd name="connsiteX0" fmla="*/ 122018 w 512417"/>
                    <a:gd name="connsiteY0" fmla="*/ 451698 h 451697"/>
                    <a:gd name="connsiteX1" fmla="*/ 512417 w 512417"/>
                    <a:gd name="connsiteY1" fmla="*/ 61299 h 451697"/>
                    <a:gd name="connsiteX2" fmla="*/ 506331 w 512417"/>
                    <a:gd name="connsiteY2" fmla="*/ 49561 h 451697"/>
                    <a:gd name="connsiteX3" fmla="*/ 427207 w 512417"/>
                    <a:gd name="connsiteY3" fmla="*/ 0 h 451697"/>
                    <a:gd name="connsiteX4" fmla="*/ 0 w 512417"/>
                    <a:gd name="connsiteY4" fmla="*/ 427207 h 451697"/>
                    <a:gd name="connsiteX5" fmla="*/ 63183 w 512417"/>
                    <a:gd name="connsiteY5" fmla="*/ 442568 h 451697"/>
                    <a:gd name="connsiteX6" fmla="*/ 122018 w 512417"/>
                    <a:gd name="connsiteY6" fmla="*/ 451698 h 4516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12417" h="451697">
                      <a:moveTo>
                        <a:pt x="122018" y="451698"/>
                      </a:moveTo>
                      <a:lnTo>
                        <a:pt x="512417" y="61299"/>
                      </a:lnTo>
                      <a:lnTo>
                        <a:pt x="506331" y="49561"/>
                      </a:lnTo>
                      <a:cubicBezTo>
                        <a:pt x="484304" y="6956"/>
                        <a:pt x="461987" y="435"/>
                        <a:pt x="427207" y="0"/>
                      </a:cubicBezTo>
                      <a:lnTo>
                        <a:pt x="0" y="427207"/>
                      </a:lnTo>
                      <a:cubicBezTo>
                        <a:pt x="10144" y="434453"/>
                        <a:pt x="28838" y="436916"/>
                        <a:pt x="63183" y="442568"/>
                      </a:cubicBezTo>
                      <a:lnTo>
                        <a:pt x="122018" y="451698"/>
                      </a:lnTo>
                      <a:close/>
                    </a:path>
                  </a:pathLst>
                </a:custGeom>
                <a:solidFill>
                  <a:srgbClr val="879CA9"/>
                </a:solidFill>
                <a:ln w="144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6" name="任意多边形: 形状 165">
                  <a:extLst>
                    <a:ext uri="{FF2B5EF4-FFF2-40B4-BE49-F238E27FC236}">
                      <a16:creationId xmlns:a16="http://schemas.microsoft.com/office/drawing/2014/main" id="{DEF23D45-566B-7F1C-7BEA-3285EB723A01}"/>
                    </a:ext>
                  </a:extLst>
                </p:cNvPr>
                <p:cNvSpPr/>
                <p:nvPr/>
              </p:nvSpPr>
              <p:spPr>
                <a:xfrm>
                  <a:off x="10045250" y="3635375"/>
                  <a:ext cx="390978" cy="375762"/>
                </a:xfrm>
                <a:custGeom>
                  <a:avLst/>
                  <a:gdLst>
                    <a:gd name="connsiteX0" fmla="*/ 63327 w 390978"/>
                    <a:gd name="connsiteY0" fmla="*/ 375763 h 375762"/>
                    <a:gd name="connsiteX1" fmla="*/ 390978 w 390978"/>
                    <a:gd name="connsiteY1" fmla="*/ 48112 h 375762"/>
                    <a:gd name="connsiteX2" fmla="*/ 365763 w 390978"/>
                    <a:gd name="connsiteY2" fmla="*/ 0 h 375762"/>
                    <a:gd name="connsiteX3" fmla="*/ 0 w 390978"/>
                    <a:gd name="connsiteY3" fmla="*/ 365764 h 375762"/>
                    <a:gd name="connsiteX4" fmla="*/ 63327 w 390978"/>
                    <a:gd name="connsiteY4" fmla="*/ 375763 h 375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90978" h="375762">
                      <a:moveTo>
                        <a:pt x="63327" y="375763"/>
                      </a:moveTo>
                      <a:lnTo>
                        <a:pt x="390978" y="48112"/>
                      </a:lnTo>
                      <a:cubicBezTo>
                        <a:pt x="382574" y="32171"/>
                        <a:pt x="374168" y="16085"/>
                        <a:pt x="365763" y="0"/>
                      </a:cubicBezTo>
                      <a:lnTo>
                        <a:pt x="0" y="365764"/>
                      </a:lnTo>
                      <a:lnTo>
                        <a:pt x="63327" y="375763"/>
                      </a:lnTo>
                      <a:close/>
                    </a:path>
                  </a:pathLst>
                </a:custGeom>
                <a:solidFill>
                  <a:srgbClr val="879CA9"/>
                </a:solidFill>
                <a:ln w="144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9" name="图形 155">
                <a:extLst>
                  <a:ext uri="{FF2B5EF4-FFF2-40B4-BE49-F238E27FC236}">
                    <a16:creationId xmlns:a16="http://schemas.microsoft.com/office/drawing/2014/main" id="{06AC130C-24C7-3A59-E8BD-65FAA93160CD}"/>
                  </a:ext>
                </a:extLst>
              </p:cNvPr>
              <p:cNvGrpSpPr/>
              <p:nvPr/>
            </p:nvGrpSpPr>
            <p:grpSpPr>
              <a:xfrm>
                <a:off x="9468781" y="3546832"/>
                <a:ext cx="270554" cy="393442"/>
                <a:chOff x="9468781" y="3546832"/>
                <a:chExt cx="270554" cy="393442"/>
              </a:xfrm>
              <a:solidFill>
                <a:srgbClr val="879CA9"/>
              </a:solidFill>
            </p:grpSpPr>
            <p:sp>
              <p:nvSpPr>
                <p:cNvPr id="170" name="任意多边形: 形状 169">
                  <a:extLst>
                    <a:ext uri="{FF2B5EF4-FFF2-40B4-BE49-F238E27FC236}">
                      <a16:creationId xmlns:a16="http://schemas.microsoft.com/office/drawing/2014/main" id="{7915C868-EBF9-84AA-4BBD-25CE403051C9}"/>
                    </a:ext>
                  </a:extLst>
                </p:cNvPr>
                <p:cNvSpPr/>
                <p:nvPr/>
              </p:nvSpPr>
              <p:spPr>
                <a:xfrm>
                  <a:off x="9468781" y="3546832"/>
                  <a:ext cx="270554" cy="359242"/>
                </a:xfrm>
                <a:custGeom>
                  <a:avLst/>
                  <a:gdLst>
                    <a:gd name="connsiteX0" fmla="*/ 290 w 270554"/>
                    <a:gd name="connsiteY0" fmla="*/ 359242 h 359242"/>
                    <a:gd name="connsiteX1" fmla="*/ 270555 w 270554"/>
                    <a:gd name="connsiteY1" fmla="*/ 88977 h 359242"/>
                    <a:gd name="connsiteX2" fmla="*/ 270555 w 270554"/>
                    <a:gd name="connsiteY2" fmla="*/ 38837 h 359242"/>
                    <a:gd name="connsiteX3" fmla="*/ 231718 w 270554"/>
                    <a:gd name="connsiteY3" fmla="*/ 0 h 359242"/>
                    <a:gd name="connsiteX4" fmla="*/ 212879 w 270554"/>
                    <a:gd name="connsiteY4" fmla="*/ 0 h 359242"/>
                    <a:gd name="connsiteX5" fmla="*/ 0 w 270554"/>
                    <a:gd name="connsiteY5" fmla="*/ 212879 h 359242"/>
                    <a:gd name="connsiteX6" fmla="*/ 0 w 270554"/>
                    <a:gd name="connsiteY6" fmla="*/ 354460 h 359242"/>
                    <a:gd name="connsiteX7" fmla="*/ 290 w 270554"/>
                    <a:gd name="connsiteY7" fmla="*/ 359242 h 3592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70554" h="359242">
                      <a:moveTo>
                        <a:pt x="290" y="359242"/>
                      </a:moveTo>
                      <a:lnTo>
                        <a:pt x="270555" y="88977"/>
                      </a:lnTo>
                      <a:lnTo>
                        <a:pt x="270555" y="38837"/>
                      </a:lnTo>
                      <a:cubicBezTo>
                        <a:pt x="270555" y="17535"/>
                        <a:pt x="253020" y="0"/>
                        <a:pt x="231718" y="0"/>
                      </a:cubicBezTo>
                      <a:lnTo>
                        <a:pt x="212879" y="0"/>
                      </a:lnTo>
                      <a:lnTo>
                        <a:pt x="0" y="212879"/>
                      </a:lnTo>
                      <a:lnTo>
                        <a:pt x="0" y="354460"/>
                      </a:lnTo>
                      <a:cubicBezTo>
                        <a:pt x="0" y="356199"/>
                        <a:pt x="145" y="357648"/>
                        <a:pt x="290" y="359242"/>
                      </a:cubicBezTo>
                      <a:close/>
                    </a:path>
                  </a:pathLst>
                </a:custGeom>
                <a:solidFill>
                  <a:srgbClr val="879CA9"/>
                </a:solidFill>
                <a:ln w="144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1" name="任意多边形: 形状 170">
                  <a:extLst>
                    <a:ext uri="{FF2B5EF4-FFF2-40B4-BE49-F238E27FC236}">
                      <a16:creationId xmlns:a16="http://schemas.microsoft.com/office/drawing/2014/main" id="{E1E16B39-FDDC-3AA7-D4C7-DF2364A06699}"/>
                    </a:ext>
                  </a:extLst>
                </p:cNvPr>
                <p:cNvSpPr/>
                <p:nvPr/>
              </p:nvSpPr>
              <p:spPr>
                <a:xfrm>
                  <a:off x="9487764" y="3683196"/>
                  <a:ext cx="251570" cy="257077"/>
                </a:xfrm>
                <a:custGeom>
                  <a:avLst/>
                  <a:gdLst>
                    <a:gd name="connsiteX0" fmla="*/ 67675 w 251570"/>
                    <a:gd name="connsiteY0" fmla="*/ 257078 h 257077"/>
                    <a:gd name="connsiteX1" fmla="*/ 251571 w 251570"/>
                    <a:gd name="connsiteY1" fmla="*/ 73182 h 257077"/>
                    <a:gd name="connsiteX2" fmla="*/ 251571 w 251570"/>
                    <a:gd name="connsiteY2" fmla="*/ 0 h 257077"/>
                    <a:gd name="connsiteX3" fmla="*/ 0 w 251570"/>
                    <a:gd name="connsiteY3" fmla="*/ 251571 h 257077"/>
                    <a:gd name="connsiteX4" fmla="*/ 19853 w 251570"/>
                    <a:gd name="connsiteY4" fmla="*/ 257078 h 257077"/>
                    <a:gd name="connsiteX5" fmla="*/ 67675 w 251570"/>
                    <a:gd name="connsiteY5" fmla="*/ 257078 h 2570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51570" h="257077">
                      <a:moveTo>
                        <a:pt x="67675" y="257078"/>
                      </a:moveTo>
                      <a:lnTo>
                        <a:pt x="251571" y="73182"/>
                      </a:lnTo>
                      <a:lnTo>
                        <a:pt x="251571" y="0"/>
                      </a:lnTo>
                      <a:lnTo>
                        <a:pt x="0" y="251571"/>
                      </a:lnTo>
                      <a:cubicBezTo>
                        <a:pt x="5796" y="255049"/>
                        <a:pt x="12607" y="257078"/>
                        <a:pt x="19853" y="257078"/>
                      </a:cubicBezTo>
                      <a:lnTo>
                        <a:pt x="67675" y="257078"/>
                      </a:lnTo>
                      <a:close/>
                    </a:path>
                  </a:pathLst>
                </a:custGeom>
                <a:solidFill>
                  <a:srgbClr val="879CA9"/>
                </a:solidFill>
                <a:ln w="144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167" name="文本框 166">
            <a:extLst>
              <a:ext uri="{FF2B5EF4-FFF2-40B4-BE49-F238E27FC236}">
                <a16:creationId xmlns:a16="http://schemas.microsoft.com/office/drawing/2014/main" id="{E880B65D-E71D-BB91-31D4-62CF849E4D28}"/>
              </a:ext>
            </a:extLst>
          </p:cNvPr>
          <p:cNvSpPr txBox="1"/>
          <p:nvPr/>
        </p:nvSpPr>
        <p:spPr>
          <a:xfrm>
            <a:off x="5245703" y="1611195"/>
            <a:ext cx="5386090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路遇鸣笛行驶的消防车，主动减速、停车或让道</a:t>
            </a:r>
          </a:p>
        </p:txBody>
      </p:sp>
    </p:spTree>
    <p:extLst>
      <p:ext uri="{BB962C8B-B14F-4D97-AF65-F5344CB8AC3E}">
        <p14:creationId xmlns:p14="http://schemas.microsoft.com/office/powerpoint/2010/main" val="22076649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1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97D3B2DD-B1B8-E6C0-622C-BD8773080753}"/>
              </a:ext>
            </a:extLst>
          </p:cNvPr>
          <p:cNvGrpSpPr/>
          <p:nvPr/>
        </p:nvGrpSpPr>
        <p:grpSpPr>
          <a:xfrm>
            <a:off x="1141469" y="1184791"/>
            <a:ext cx="5573011" cy="1415535"/>
            <a:chOff x="1141469" y="1184791"/>
            <a:chExt cx="5573011" cy="1415535"/>
          </a:xfrm>
        </p:grpSpPr>
        <p:sp>
          <p:nvSpPr>
            <p:cNvPr id="98" name="矩形: 圆角 97">
              <a:extLst>
                <a:ext uri="{FF2B5EF4-FFF2-40B4-BE49-F238E27FC236}">
                  <a16:creationId xmlns:a16="http://schemas.microsoft.com/office/drawing/2014/main" id="{7C191CB8-68CA-A550-5810-0278BC6FBE60}"/>
                </a:ext>
              </a:extLst>
            </p:cNvPr>
            <p:cNvSpPr/>
            <p:nvPr/>
          </p:nvSpPr>
          <p:spPr>
            <a:xfrm>
              <a:off x="1276552" y="1330265"/>
              <a:ext cx="5437928" cy="1270061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76200">
              <a:noFill/>
            </a:ln>
            <a:effectLst>
              <a:outerShdw dist="101600" dir="2700000" algn="tl" rotWithShape="0">
                <a:schemeClr val="accent1">
                  <a:lumMod val="40000"/>
                  <a:lumOff val="60000"/>
                  <a:alpha val="4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矩形: 圆角 94">
              <a:extLst>
                <a:ext uri="{FF2B5EF4-FFF2-40B4-BE49-F238E27FC236}">
                  <a16:creationId xmlns:a16="http://schemas.microsoft.com/office/drawing/2014/main" id="{6007062A-9220-2F72-9EFE-7972A194EB94}"/>
                </a:ext>
              </a:extLst>
            </p:cNvPr>
            <p:cNvSpPr/>
            <p:nvPr/>
          </p:nvSpPr>
          <p:spPr>
            <a:xfrm>
              <a:off x="1141469" y="1184791"/>
              <a:ext cx="5430520" cy="1270061"/>
            </a:xfrm>
            <a:prstGeom prst="roundRect">
              <a:avLst>
                <a:gd name="adj" fmla="val 0"/>
              </a:avLst>
            </a:prstGeom>
            <a:noFill/>
            <a:ln w="7620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图形 2">
            <a:extLst>
              <a:ext uri="{FF2B5EF4-FFF2-40B4-BE49-F238E27FC236}">
                <a16:creationId xmlns:a16="http://schemas.microsoft.com/office/drawing/2014/main" id="{4BC456ED-6198-8EDB-8210-F1BEAFB4B35B}"/>
              </a:ext>
            </a:extLst>
          </p:cNvPr>
          <p:cNvGrpSpPr/>
          <p:nvPr/>
        </p:nvGrpSpPr>
        <p:grpSpPr>
          <a:xfrm>
            <a:off x="10253435" y="859261"/>
            <a:ext cx="3621848" cy="3571378"/>
            <a:chOff x="8072182" y="1586320"/>
            <a:chExt cx="2316866" cy="2284580"/>
          </a:xfrm>
        </p:grpSpPr>
        <p:grpSp>
          <p:nvGrpSpPr>
            <p:cNvPr id="8" name="图形 2">
              <a:extLst>
                <a:ext uri="{FF2B5EF4-FFF2-40B4-BE49-F238E27FC236}">
                  <a16:creationId xmlns:a16="http://schemas.microsoft.com/office/drawing/2014/main" id="{6CA45E44-29F1-CF1B-FDC1-28FAC8CDC238}"/>
                </a:ext>
              </a:extLst>
            </p:cNvPr>
            <p:cNvGrpSpPr/>
            <p:nvPr/>
          </p:nvGrpSpPr>
          <p:grpSpPr>
            <a:xfrm>
              <a:off x="8072182" y="2244909"/>
              <a:ext cx="277804" cy="332993"/>
              <a:chOff x="8072182" y="2244909"/>
              <a:chExt cx="277804" cy="332993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4D9E5294-0AF2-5C6B-93F2-D17E67DA7293}"/>
                  </a:ext>
                </a:extLst>
              </p:cNvPr>
              <p:cNvSpPr/>
              <p:nvPr/>
            </p:nvSpPr>
            <p:spPr>
              <a:xfrm rot="-3210908">
                <a:off x="8036017" y="2368115"/>
                <a:ext cx="350132" cy="86580"/>
              </a:xfrm>
              <a:custGeom>
                <a:avLst/>
                <a:gdLst>
                  <a:gd name="connsiteX0" fmla="*/ 0 w 350132"/>
                  <a:gd name="connsiteY0" fmla="*/ 0 h 86580"/>
                  <a:gd name="connsiteX1" fmla="*/ 350133 w 350132"/>
                  <a:gd name="connsiteY1" fmla="*/ 0 h 86580"/>
                  <a:gd name="connsiteX2" fmla="*/ 350133 w 350132"/>
                  <a:gd name="connsiteY2" fmla="*/ 86581 h 86580"/>
                  <a:gd name="connsiteX3" fmla="*/ 0 w 350132"/>
                  <a:gd name="connsiteY3" fmla="*/ 86581 h 86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0132" h="86580">
                    <a:moveTo>
                      <a:pt x="0" y="0"/>
                    </a:moveTo>
                    <a:lnTo>
                      <a:pt x="350133" y="0"/>
                    </a:lnTo>
                    <a:lnTo>
                      <a:pt x="350133" y="86581"/>
                    </a:lnTo>
                    <a:lnTo>
                      <a:pt x="0" y="86581"/>
                    </a:lnTo>
                    <a:close/>
                  </a:path>
                </a:pathLst>
              </a:custGeom>
              <a:solidFill>
                <a:srgbClr val="C4C4C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8AD05416-4B1C-D6EA-170C-0CA8A24645B8}"/>
                  </a:ext>
                </a:extLst>
              </p:cNvPr>
              <p:cNvSpPr/>
              <p:nvPr/>
            </p:nvSpPr>
            <p:spPr>
              <a:xfrm rot="-3210908">
                <a:off x="8052027" y="2410830"/>
                <a:ext cx="350228" cy="24669"/>
              </a:xfrm>
              <a:custGeom>
                <a:avLst/>
                <a:gdLst>
                  <a:gd name="connsiteX0" fmla="*/ 0 w 350228"/>
                  <a:gd name="connsiteY0" fmla="*/ 0 h 24669"/>
                  <a:gd name="connsiteX1" fmla="*/ 350228 w 350228"/>
                  <a:gd name="connsiteY1" fmla="*/ 0 h 24669"/>
                  <a:gd name="connsiteX2" fmla="*/ 350228 w 350228"/>
                  <a:gd name="connsiteY2" fmla="*/ 24669 h 24669"/>
                  <a:gd name="connsiteX3" fmla="*/ 0 w 350228"/>
                  <a:gd name="connsiteY3" fmla="*/ 24669 h 24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0228" h="24669">
                    <a:moveTo>
                      <a:pt x="0" y="0"/>
                    </a:moveTo>
                    <a:lnTo>
                      <a:pt x="350228" y="0"/>
                    </a:lnTo>
                    <a:lnTo>
                      <a:pt x="350228" y="24669"/>
                    </a:lnTo>
                    <a:lnTo>
                      <a:pt x="0" y="24669"/>
                    </a:lnTo>
                    <a:close/>
                  </a:path>
                </a:pathLst>
              </a:custGeom>
              <a:solidFill>
                <a:srgbClr val="9C9C9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023CC664-2164-35D9-4605-409A95618937}"/>
                  </a:ext>
                </a:extLst>
              </p:cNvPr>
              <p:cNvSpPr/>
              <p:nvPr/>
            </p:nvSpPr>
            <p:spPr>
              <a:xfrm rot="-3210908">
                <a:off x="8016690" y="2390834"/>
                <a:ext cx="350228" cy="12382"/>
              </a:xfrm>
              <a:custGeom>
                <a:avLst/>
                <a:gdLst>
                  <a:gd name="connsiteX0" fmla="*/ 0 w 350228"/>
                  <a:gd name="connsiteY0" fmla="*/ 0 h 12382"/>
                  <a:gd name="connsiteX1" fmla="*/ 350229 w 350228"/>
                  <a:gd name="connsiteY1" fmla="*/ 0 h 12382"/>
                  <a:gd name="connsiteX2" fmla="*/ 350229 w 350228"/>
                  <a:gd name="connsiteY2" fmla="*/ 12382 h 12382"/>
                  <a:gd name="connsiteX3" fmla="*/ 0 w 350228"/>
                  <a:gd name="connsiteY3" fmla="*/ 12382 h 12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0228" h="12382">
                    <a:moveTo>
                      <a:pt x="0" y="0"/>
                    </a:moveTo>
                    <a:lnTo>
                      <a:pt x="350229" y="0"/>
                    </a:lnTo>
                    <a:lnTo>
                      <a:pt x="350229" y="12382"/>
                    </a:lnTo>
                    <a:lnTo>
                      <a:pt x="0" y="12382"/>
                    </a:lnTo>
                    <a:close/>
                  </a:path>
                </a:pathLst>
              </a:custGeom>
              <a:solidFill>
                <a:srgbClr val="C4C4C4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2" name="图形 2">
              <a:extLst>
                <a:ext uri="{FF2B5EF4-FFF2-40B4-BE49-F238E27FC236}">
                  <a16:creationId xmlns:a16="http://schemas.microsoft.com/office/drawing/2014/main" id="{95FFD70A-0D1B-3FA6-D76E-6607D1CB0889}"/>
                </a:ext>
              </a:extLst>
            </p:cNvPr>
            <p:cNvGrpSpPr/>
            <p:nvPr/>
          </p:nvGrpSpPr>
          <p:grpSpPr>
            <a:xfrm>
              <a:off x="8231270" y="2053018"/>
              <a:ext cx="253559" cy="277412"/>
              <a:chOff x="8231270" y="2053018"/>
              <a:chExt cx="253559" cy="277412"/>
            </a:xfrm>
          </p:grpSpPr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C3C4C9D2-0CEF-90A4-9531-3489CFC05DB2}"/>
                  </a:ext>
                </a:extLst>
              </p:cNvPr>
              <p:cNvSpPr/>
              <p:nvPr/>
            </p:nvSpPr>
            <p:spPr>
              <a:xfrm rot="-3210908">
                <a:off x="8234989" y="2125169"/>
                <a:ext cx="246121" cy="133347"/>
              </a:xfrm>
              <a:custGeom>
                <a:avLst/>
                <a:gdLst>
                  <a:gd name="connsiteX0" fmla="*/ 0 w 246121"/>
                  <a:gd name="connsiteY0" fmla="*/ 0 h 133347"/>
                  <a:gd name="connsiteX1" fmla="*/ 246122 w 246121"/>
                  <a:gd name="connsiteY1" fmla="*/ 0 h 133347"/>
                  <a:gd name="connsiteX2" fmla="*/ 246122 w 246121"/>
                  <a:gd name="connsiteY2" fmla="*/ 133348 h 133347"/>
                  <a:gd name="connsiteX3" fmla="*/ 0 w 246121"/>
                  <a:gd name="connsiteY3" fmla="*/ 133348 h 1333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6121" h="133347">
                    <a:moveTo>
                      <a:pt x="0" y="0"/>
                    </a:moveTo>
                    <a:lnTo>
                      <a:pt x="246122" y="0"/>
                    </a:lnTo>
                    <a:lnTo>
                      <a:pt x="246122" y="133348"/>
                    </a:lnTo>
                    <a:lnTo>
                      <a:pt x="0" y="133348"/>
                    </a:lnTo>
                    <a:close/>
                  </a:path>
                </a:pathLst>
              </a:custGeom>
              <a:solidFill>
                <a:srgbClr val="C4C4C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C15985B1-3EAC-D802-EEAA-8A504FB5AB3B}"/>
                  </a:ext>
                </a:extLst>
              </p:cNvPr>
              <p:cNvSpPr/>
              <p:nvPr/>
            </p:nvSpPr>
            <p:spPr>
              <a:xfrm>
                <a:off x="8231314" y="2053018"/>
                <a:ext cx="176498" cy="235362"/>
              </a:xfrm>
              <a:custGeom>
                <a:avLst/>
                <a:gdLst>
                  <a:gd name="connsiteX0" fmla="*/ 50673 w 176498"/>
                  <a:gd name="connsiteY0" fmla="*/ 235363 h 235362"/>
                  <a:gd name="connsiteX1" fmla="*/ 176499 w 176498"/>
                  <a:gd name="connsiteY1" fmla="*/ 22289 h 235362"/>
                  <a:gd name="connsiteX2" fmla="*/ 146399 w 176498"/>
                  <a:gd name="connsiteY2" fmla="*/ 0 h 235362"/>
                  <a:gd name="connsiteX3" fmla="*/ 0 w 176498"/>
                  <a:gd name="connsiteY3" fmla="*/ 197930 h 235362"/>
                  <a:gd name="connsiteX4" fmla="*/ 50673 w 176498"/>
                  <a:gd name="connsiteY4" fmla="*/ 235363 h 2353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6498" h="235362">
                    <a:moveTo>
                      <a:pt x="50673" y="235363"/>
                    </a:moveTo>
                    <a:cubicBezTo>
                      <a:pt x="68294" y="189166"/>
                      <a:pt x="107442" y="102775"/>
                      <a:pt x="176499" y="22289"/>
                    </a:cubicBezTo>
                    <a:lnTo>
                      <a:pt x="146399" y="0"/>
                    </a:lnTo>
                    <a:lnTo>
                      <a:pt x="0" y="197930"/>
                    </a:lnTo>
                    <a:lnTo>
                      <a:pt x="50673" y="235363"/>
                    </a:lnTo>
                    <a:close/>
                  </a:path>
                </a:pathLst>
              </a:custGeom>
              <a:solidFill>
                <a:srgbClr val="9C9C9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81E19CD9-CB72-445F-51ED-BE8AE3DACCD6}"/>
                </a:ext>
              </a:extLst>
            </p:cNvPr>
            <p:cNvSpPr/>
            <p:nvPr/>
          </p:nvSpPr>
          <p:spPr>
            <a:xfrm rot="-3210908">
              <a:off x="8321084" y="2185925"/>
              <a:ext cx="325368" cy="197735"/>
            </a:xfrm>
            <a:custGeom>
              <a:avLst/>
              <a:gdLst>
                <a:gd name="connsiteX0" fmla="*/ 0 w 325368"/>
                <a:gd name="connsiteY0" fmla="*/ 0 h 197735"/>
                <a:gd name="connsiteX1" fmla="*/ 325368 w 325368"/>
                <a:gd name="connsiteY1" fmla="*/ 0 h 197735"/>
                <a:gd name="connsiteX2" fmla="*/ 325368 w 325368"/>
                <a:gd name="connsiteY2" fmla="*/ 197736 h 197735"/>
                <a:gd name="connsiteX3" fmla="*/ 0 w 325368"/>
                <a:gd name="connsiteY3" fmla="*/ 197736 h 197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5368" h="197735">
                  <a:moveTo>
                    <a:pt x="0" y="0"/>
                  </a:moveTo>
                  <a:lnTo>
                    <a:pt x="325368" y="0"/>
                  </a:lnTo>
                  <a:lnTo>
                    <a:pt x="325368" y="197736"/>
                  </a:lnTo>
                  <a:lnTo>
                    <a:pt x="0" y="197736"/>
                  </a:lnTo>
                  <a:close/>
                </a:path>
              </a:pathLst>
            </a:custGeom>
            <a:solidFill>
              <a:srgbClr val="B9163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E39363BD-66BE-D336-6880-8DA6117DDD74}"/>
                </a:ext>
              </a:extLst>
            </p:cNvPr>
            <p:cNvSpPr/>
            <p:nvPr/>
          </p:nvSpPr>
          <p:spPr>
            <a:xfrm>
              <a:off x="8273113" y="1954324"/>
              <a:ext cx="1958734" cy="1809211"/>
            </a:xfrm>
            <a:custGeom>
              <a:avLst/>
              <a:gdLst>
                <a:gd name="connsiteX0" fmla="*/ 1945592 w 1958734"/>
                <a:gd name="connsiteY0" fmla="*/ 1036907 h 1809211"/>
                <a:gd name="connsiteX1" fmla="*/ 1394475 w 1958734"/>
                <a:gd name="connsiteY1" fmla="*/ 1782143 h 1809211"/>
                <a:gd name="connsiteX2" fmla="*/ 1301130 w 1958734"/>
                <a:gd name="connsiteY2" fmla="*/ 1796145 h 1809211"/>
                <a:gd name="connsiteX3" fmla="*/ 72881 w 1958734"/>
                <a:gd name="connsiteY3" fmla="*/ 887841 h 1809211"/>
                <a:gd name="connsiteX4" fmla="*/ 35258 w 1958734"/>
                <a:gd name="connsiteY4" fmla="*/ 636285 h 1809211"/>
                <a:gd name="connsiteX5" fmla="*/ 451881 w 1958734"/>
                <a:gd name="connsiteY5" fmla="*/ 72882 h 1809211"/>
                <a:gd name="connsiteX6" fmla="*/ 703436 w 1958734"/>
                <a:gd name="connsiteY6" fmla="*/ 35258 h 1809211"/>
                <a:gd name="connsiteX7" fmla="*/ 1931685 w 1958734"/>
                <a:gd name="connsiteY7" fmla="*/ 943562 h 1809211"/>
                <a:gd name="connsiteX8" fmla="*/ 1945592 w 1958734"/>
                <a:gd name="connsiteY8" fmla="*/ 1036907 h 1809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58734" h="1809211">
                  <a:moveTo>
                    <a:pt x="1945592" y="1036907"/>
                  </a:moveTo>
                  <a:lnTo>
                    <a:pt x="1394475" y="1782143"/>
                  </a:lnTo>
                  <a:cubicBezTo>
                    <a:pt x="1372568" y="1811766"/>
                    <a:pt x="1330753" y="1818052"/>
                    <a:pt x="1301130" y="1796145"/>
                  </a:cubicBezTo>
                  <a:lnTo>
                    <a:pt x="72881" y="887841"/>
                  </a:lnTo>
                  <a:cubicBezTo>
                    <a:pt x="-6938" y="828786"/>
                    <a:pt x="-23797" y="716200"/>
                    <a:pt x="35258" y="636285"/>
                  </a:cubicBezTo>
                  <a:lnTo>
                    <a:pt x="451881" y="72882"/>
                  </a:lnTo>
                  <a:cubicBezTo>
                    <a:pt x="510936" y="-6938"/>
                    <a:pt x="623522" y="-23797"/>
                    <a:pt x="703436" y="35258"/>
                  </a:cubicBezTo>
                  <a:lnTo>
                    <a:pt x="1931685" y="943562"/>
                  </a:lnTo>
                  <a:cubicBezTo>
                    <a:pt x="1961308" y="965469"/>
                    <a:pt x="1967595" y="1007284"/>
                    <a:pt x="1945592" y="1036907"/>
                  </a:cubicBezTo>
                  <a:close/>
                </a:path>
              </a:pathLst>
            </a:custGeom>
            <a:solidFill>
              <a:srgbClr val="FE235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9894F965-4687-CD60-B926-1DC6576219AE}"/>
                </a:ext>
              </a:extLst>
            </p:cNvPr>
            <p:cNvSpPr/>
            <p:nvPr/>
          </p:nvSpPr>
          <p:spPr>
            <a:xfrm>
              <a:off x="8556021" y="2046284"/>
              <a:ext cx="1833026" cy="1263176"/>
            </a:xfrm>
            <a:custGeom>
              <a:avLst/>
              <a:gdLst>
                <a:gd name="connsiteX0" fmla="*/ 1723454 w 1833026"/>
                <a:gd name="connsiteY0" fmla="*/ 1263177 h 1263176"/>
                <a:gd name="connsiteX1" fmla="*/ 1803178 w 1833026"/>
                <a:gd name="connsiteY1" fmla="*/ 1155353 h 1263176"/>
                <a:gd name="connsiteX2" fmla="*/ 1771269 w 1833026"/>
                <a:gd name="connsiteY2" fmla="*/ 942184 h 1263176"/>
                <a:gd name="connsiteX3" fmla="*/ 605980 w 1833026"/>
                <a:gd name="connsiteY3" fmla="*/ 80457 h 1263176"/>
                <a:gd name="connsiteX4" fmla="*/ 31909 w 1833026"/>
                <a:gd name="connsiteY4" fmla="*/ 166468 h 1263176"/>
                <a:gd name="connsiteX5" fmla="*/ 0 w 1833026"/>
                <a:gd name="connsiteY5" fmla="*/ 209616 h 1263176"/>
                <a:gd name="connsiteX6" fmla="*/ 398526 w 1833026"/>
                <a:gd name="connsiteY6" fmla="*/ 230571 h 1263176"/>
                <a:gd name="connsiteX7" fmla="*/ 1615154 w 1833026"/>
                <a:gd name="connsiteY7" fmla="*/ 1095346 h 1263176"/>
                <a:gd name="connsiteX8" fmla="*/ 1723454 w 1833026"/>
                <a:gd name="connsiteY8" fmla="*/ 1263177 h 1263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33026" h="1263176">
                  <a:moveTo>
                    <a:pt x="1723454" y="1263177"/>
                  </a:moveTo>
                  <a:lnTo>
                    <a:pt x="1803178" y="1155353"/>
                  </a:lnTo>
                  <a:cubicBezTo>
                    <a:pt x="1853184" y="1087726"/>
                    <a:pt x="1838897" y="992285"/>
                    <a:pt x="1771269" y="942184"/>
                  </a:cubicBezTo>
                  <a:lnTo>
                    <a:pt x="605980" y="80457"/>
                  </a:lnTo>
                  <a:cubicBezTo>
                    <a:pt x="423672" y="-54322"/>
                    <a:pt x="166688" y="-15841"/>
                    <a:pt x="31909" y="166468"/>
                  </a:cubicBezTo>
                  <a:lnTo>
                    <a:pt x="0" y="209616"/>
                  </a:lnTo>
                  <a:cubicBezTo>
                    <a:pt x="113823" y="177231"/>
                    <a:pt x="260604" y="162753"/>
                    <a:pt x="398526" y="230571"/>
                  </a:cubicBezTo>
                  <a:cubicBezTo>
                    <a:pt x="679989" y="368969"/>
                    <a:pt x="1615154" y="1095346"/>
                    <a:pt x="1615154" y="1095346"/>
                  </a:cubicBezTo>
                  <a:cubicBezTo>
                    <a:pt x="1615154" y="1095346"/>
                    <a:pt x="1719167" y="1133255"/>
                    <a:pt x="1723454" y="1263177"/>
                  </a:cubicBezTo>
                  <a:close/>
                </a:path>
              </a:pathLst>
            </a:custGeom>
            <a:solidFill>
              <a:srgbClr val="B9163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016E0A19-2255-14C2-71F9-D0B794F4F9C7}"/>
                </a:ext>
              </a:extLst>
            </p:cNvPr>
            <p:cNvSpPr/>
            <p:nvPr/>
          </p:nvSpPr>
          <p:spPr>
            <a:xfrm>
              <a:off x="9574244" y="2897886"/>
              <a:ext cx="814804" cy="973014"/>
            </a:xfrm>
            <a:custGeom>
              <a:avLst/>
              <a:gdLst>
                <a:gd name="connsiteX0" fmla="*/ 0 w 814804"/>
                <a:gd name="connsiteY0" fmla="*/ 852583 h 973014"/>
                <a:gd name="connsiteX1" fmla="*/ 122492 w 814804"/>
                <a:gd name="connsiteY1" fmla="*/ 943166 h 973014"/>
                <a:gd name="connsiteX2" fmla="*/ 335661 w 814804"/>
                <a:gd name="connsiteY2" fmla="*/ 911257 h 973014"/>
                <a:gd name="connsiteX3" fmla="*/ 784956 w 814804"/>
                <a:gd name="connsiteY3" fmla="*/ 303752 h 973014"/>
                <a:gd name="connsiteX4" fmla="*/ 753047 w 814804"/>
                <a:gd name="connsiteY4" fmla="*/ 90583 h 973014"/>
                <a:gd name="connsiteX5" fmla="*/ 630555 w 814804"/>
                <a:gd name="connsiteY5" fmla="*/ 0 h 973014"/>
                <a:gd name="connsiteX6" fmla="*/ 0 w 814804"/>
                <a:gd name="connsiteY6" fmla="*/ 852583 h 973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14804" h="973014">
                  <a:moveTo>
                    <a:pt x="0" y="852583"/>
                  </a:moveTo>
                  <a:lnTo>
                    <a:pt x="122492" y="943166"/>
                  </a:lnTo>
                  <a:cubicBezTo>
                    <a:pt x="190119" y="993172"/>
                    <a:pt x="285560" y="978884"/>
                    <a:pt x="335661" y="911257"/>
                  </a:cubicBezTo>
                  <a:lnTo>
                    <a:pt x="784956" y="303752"/>
                  </a:lnTo>
                  <a:cubicBezTo>
                    <a:pt x="834962" y="236125"/>
                    <a:pt x="820674" y="140684"/>
                    <a:pt x="753047" y="90583"/>
                  </a:cubicBezTo>
                  <a:lnTo>
                    <a:pt x="630555" y="0"/>
                  </a:lnTo>
                  <a:lnTo>
                    <a:pt x="0" y="852583"/>
                  </a:lnTo>
                  <a:close/>
                </a:path>
              </a:pathLst>
            </a:custGeom>
            <a:solidFill>
              <a:srgbClr val="171D5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435D42F0-36E9-D622-0154-D13D0AEB2BE3}"/>
                </a:ext>
              </a:extLst>
            </p:cNvPr>
            <p:cNvSpPr/>
            <p:nvPr/>
          </p:nvSpPr>
          <p:spPr>
            <a:xfrm rot="-3210908">
              <a:off x="8371438" y="2532018"/>
              <a:ext cx="1060399" cy="123441"/>
            </a:xfrm>
            <a:custGeom>
              <a:avLst/>
              <a:gdLst>
                <a:gd name="connsiteX0" fmla="*/ 0 w 1060399"/>
                <a:gd name="connsiteY0" fmla="*/ 0 h 123441"/>
                <a:gd name="connsiteX1" fmla="*/ 1060400 w 1060399"/>
                <a:gd name="connsiteY1" fmla="*/ 0 h 123441"/>
                <a:gd name="connsiteX2" fmla="*/ 1060400 w 1060399"/>
                <a:gd name="connsiteY2" fmla="*/ 123442 h 123441"/>
                <a:gd name="connsiteX3" fmla="*/ 0 w 1060399"/>
                <a:gd name="connsiteY3" fmla="*/ 123442 h 123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60399" h="123441">
                  <a:moveTo>
                    <a:pt x="0" y="0"/>
                  </a:moveTo>
                  <a:lnTo>
                    <a:pt x="1060400" y="0"/>
                  </a:lnTo>
                  <a:lnTo>
                    <a:pt x="1060400" y="123442"/>
                  </a:lnTo>
                  <a:lnTo>
                    <a:pt x="0" y="12344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2CFDFA0C-27D6-3966-7002-2E68B7712F80}"/>
                </a:ext>
              </a:extLst>
            </p:cNvPr>
            <p:cNvSpPr/>
            <p:nvPr/>
          </p:nvSpPr>
          <p:spPr>
            <a:xfrm>
              <a:off x="9028842" y="2130551"/>
              <a:ext cx="237648" cy="252793"/>
            </a:xfrm>
            <a:custGeom>
              <a:avLst/>
              <a:gdLst>
                <a:gd name="connsiteX0" fmla="*/ 104966 w 237648"/>
                <a:gd name="connsiteY0" fmla="*/ 252794 h 252793"/>
                <a:gd name="connsiteX1" fmla="*/ 237649 w 237648"/>
                <a:gd name="connsiteY1" fmla="*/ 73438 h 252793"/>
                <a:gd name="connsiteX2" fmla="*/ 138399 w 237648"/>
                <a:gd name="connsiteY2" fmla="*/ 0 h 252793"/>
                <a:gd name="connsiteX3" fmla="*/ 0 w 237648"/>
                <a:gd name="connsiteY3" fmla="*/ 187166 h 252793"/>
                <a:gd name="connsiteX4" fmla="*/ 104966 w 237648"/>
                <a:gd name="connsiteY4" fmla="*/ 252794 h 252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648" h="252793">
                  <a:moveTo>
                    <a:pt x="104966" y="252794"/>
                  </a:moveTo>
                  <a:lnTo>
                    <a:pt x="237649" y="73438"/>
                  </a:lnTo>
                  <a:lnTo>
                    <a:pt x="138399" y="0"/>
                  </a:lnTo>
                  <a:lnTo>
                    <a:pt x="0" y="187166"/>
                  </a:lnTo>
                  <a:cubicBezTo>
                    <a:pt x="31528" y="205740"/>
                    <a:pt x="66770" y="227933"/>
                    <a:pt x="104966" y="252794"/>
                  </a:cubicBezTo>
                  <a:close/>
                </a:path>
              </a:pathLst>
            </a:custGeom>
            <a:solidFill>
              <a:srgbClr val="F4D7A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B16BD8BD-994B-DF85-22C1-01DA83E73FCB}"/>
                </a:ext>
              </a:extLst>
            </p:cNvPr>
            <p:cNvSpPr/>
            <p:nvPr/>
          </p:nvSpPr>
          <p:spPr>
            <a:xfrm>
              <a:off x="8128286" y="1586320"/>
              <a:ext cx="571598" cy="720349"/>
            </a:xfrm>
            <a:custGeom>
              <a:avLst/>
              <a:gdLst>
                <a:gd name="connsiteX0" fmla="*/ 95122 w 571598"/>
                <a:gd name="connsiteY0" fmla="*/ 719777 h 720349"/>
                <a:gd name="connsiteX1" fmla="*/ 10159 w 571598"/>
                <a:gd name="connsiteY1" fmla="*/ 693584 h 720349"/>
                <a:gd name="connsiteX2" fmla="*/ 185133 w 571598"/>
                <a:gd name="connsiteY2" fmla="*/ 10927 h 720349"/>
                <a:gd name="connsiteX3" fmla="*/ 213708 w 571598"/>
                <a:gd name="connsiteY3" fmla="*/ 17975 h 720349"/>
                <a:gd name="connsiteX4" fmla="*/ 93789 w 571598"/>
                <a:gd name="connsiteY4" fmla="*/ 462221 h 720349"/>
                <a:gd name="connsiteX5" fmla="*/ 159702 w 571598"/>
                <a:gd name="connsiteY5" fmla="*/ 479843 h 720349"/>
                <a:gd name="connsiteX6" fmla="*/ 562609 w 571598"/>
                <a:gd name="connsiteY6" fmla="*/ 194283 h 720349"/>
                <a:gd name="connsiteX7" fmla="*/ 565181 w 571598"/>
                <a:gd name="connsiteY7" fmla="*/ 244099 h 720349"/>
                <a:gd name="connsiteX8" fmla="*/ 226377 w 571598"/>
                <a:gd name="connsiteY8" fmla="*/ 503941 h 720349"/>
                <a:gd name="connsiteX9" fmla="*/ 95122 w 571598"/>
                <a:gd name="connsiteY9" fmla="*/ 719777 h 720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1598" h="720349">
                  <a:moveTo>
                    <a:pt x="95122" y="719777"/>
                  </a:moveTo>
                  <a:cubicBezTo>
                    <a:pt x="95122" y="719777"/>
                    <a:pt x="39401" y="726540"/>
                    <a:pt x="10159" y="693584"/>
                  </a:cubicBezTo>
                  <a:cubicBezTo>
                    <a:pt x="-19083" y="660722"/>
                    <a:pt x="7683" y="254672"/>
                    <a:pt x="185133" y="10927"/>
                  </a:cubicBezTo>
                  <a:cubicBezTo>
                    <a:pt x="185133" y="10927"/>
                    <a:pt x="214851" y="-17839"/>
                    <a:pt x="213708" y="17975"/>
                  </a:cubicBezTo>
                  <a:cubicBezTo>
                    <a:pt x="212566" y="53789"/>
                    <a:pt x="66071" y="309155"/>
                    <a:pt x="93789" y="462221"/>
                  </a:cubicBezTo>
                  <a:cubicBezTo>
                    <a:pt x="93789" y="462221"/>
                    <a:pt x="124650" y="504417"/>
                    <a:pt x="159702" y="479843"/>
                  </a:cubicBezTo>
                  <a:cubicBezTo>
                    <a:pt x="194849" y="455268"/>
                    <a:pt x="405828" y="208094"/>
                    <a:pt x="562609" y="194283"/>
                  </a:cubicBezTo>
                  <a:cubicBezTo>
                    <a:pt x="562609" y="194283"/>
                    <a:pt x="580992" y="230478"/>
                    <a:pt x="565181" y="244099"/>
                  </a:cubicBezTo>
                  <a:cubicBezTo>
                    <a:pt x="549369" y="257815"/>
                    <a:pt x="341439" y="340778"/>
                    <a:pt x="226377" y="503941"/>
                  </a:cubicBezTo>
                  <a:cubicBezTo>
                    <a:pt x="111601" y="667104"/>
                    <a:pt x="117792" y="719587"/>
                    <a:pt x="95122" y="719777"/>
                  </a:cubicBezTo>
                  <a:close/>
                </a:path>
              </a:pathLst>
            </a:custGeom>
            <a:solidFill>
              <a:srgbClr val="3D0B3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A171A29C-E8F4-7165-E330-EDF51D0FA961}"/>
                </a:ext>
              </a:extLst>
            </p:cNvPr>
            <p:cNvSpPr/>
            <p:nvPr/>
          </p:nvSpPr>
          <p:spPr>
            <a:xfrm>
              <a:off x="8167102" y="2177334"/>
              <a:ext cx="63082" cy="63054"/>
            </a:xfrm>
            <a:custGeom>
              <a:avLst/>
              <a:gdLst>
                <a:gd name="connsiteX0" fmla="*/ 50305 w 63082"/>
                <a:gd name="connsiteY0" fmla="*/ 6177 h 63054"/>
                <a:gd name="connsiteX1" fmla="*/ 56877 w 63082"/>
                <a:gd name="connsiteY1" fmla="*/ 50278 h 63054"/>
                <a:gd name="connsiteX2" fmla="*/ 12777 w 63082"/>
                <a:gd name="connsiteY2" fmla="*/ 56850 h 63054"/>
                <a:gd name="connsiteX3" fmla="*/ 6205 w 63082"/>
                <a:gd name="connsiteY3" fmla="*/ 12749 h 63054"/>
                <a:gd name="connsiteX4" fmla="*/ 50305 w 63082"/>
                <a:gd name="connsiteY4" fmla="*/ 6177 h 63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082" h="63054">
                  <a:moveTo>
                    <a:pt x="50305" y="6177"/>
                  </a:moveTo>
                  <a:cubicBezTo>
                    <a:pt x="64307" y="16559"/>
                    <a:pt x="67260" y="36276"/>
                    <a:pt x="56877" y="50278"/>
                  </a:cubicBezTo>
                  <a:cubicBezTo>
                    <a:pt x="46495" y="64279"/>
                    <a:pt x="26779" y="67232"/>
                    <a:pt x="12777" y="56850"/>
                  </a:cubicBezTo>
                  <a:cubicBezTo>
                    <a:pt x="-1225" y="46468"/>
                    <a:pt x="-4178" y="26751"/>
                    <a:pt x="6205" y="12749"/>
                  </a:cubicBezTo>
                  <a:cubicBezTo>
                    <a:pt x="16587" y="-1157"/>
                    <a:pt x="36304" y="-4205"/>
                    <a:pt x="50305" y="6177"/>
                  </a:cubicBezTo>
                  <a:close/>
                </a:path>
              </a:pathLst>
            </a:custGeom>
            <a:solidFill>
              <a:srgbClr val="C4C4C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73C98A16-77F2-0088-B22F-CFF91CC833FC}"/>
              </a:ext>
            </a:extLst>
          </p:cNvPr>
          <p:cNvGrpSpPr/>
          <p:nvPr/>
        </p:nvGrpSpPr>
        <p:grpSpPr>
          <a:xfrm>
            <a:off x="254034" y="5030790"/>
            <a:ext cx="4983313" cy="1827210"/>
            <a:chOff x="254034" y="5030790"/>
            <a:chExt cx="4983313" cy="1827210"/>
          </a:xfrm>
          <a:solidFill>
            <a:srgbClr val="FFFFFF"/>
          </a:solidFill>
        </p:grpSpPr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81BDEBFB-C801-6621-DC57-E22D542D7968}"/>
                </a:ext>
              </a:extLst>
            </p:cNvPr>
            <p:cNvSpPr/>
            <p:nvPr/>
          </p:nvSpPr>
          <p:spPr>
            <a:xfrm>
              <a:off x="254034" y="5065067"/>
              <a:ext cx="827470" cy="1056719"/>
            </a:xfrm>
            <a:custGeom>
              <a:avLst/>
              <a:gdLst>
                <a:gd name="connsiteX0" fmla="*/ 134937 w 529327"/>
                <a:gd name="connsiteY0" fmla="*/ 12273 h 675975"/>
                <a:gd name="connsiteX1" fmla="*/ 297148 w 529327"/>
                <a:gd name="connsiteY1" fmla="*/ 78662 h 675975"/>
                <a:gd name="connsiteX2" fmla="*/ 363537 w 529327"/>
                <a:gd name="connsiteY2" fmla="*/ 240873 h 675975"/>
                <a:gd name="connsiteX3" fmla="*/ 518413 w 529327"/>
                <a:gd name="connsiteY3" fmla="*/ 329360 h 675975"/>
                <a:gd name="connsiteX4" fmla="*/ 348773 w 529327"/>
                <a:gd name="connsiteY4" fmla="*/ 675975 h 675975"/>
                <a:gd name="connsiteX5" fmla="*/ 2158 w 529327"/>
                <a:gd name="connsiteY5" fmla="*/ 513764 h 675975"/>
                <a:gd name="connsiteX6" fmla="*/ 134937 w 529327"/>
                <a:gd name="connsiteY6" fmla="*/ 12273 h 675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29327" h="675975">
                  <a:moveTo>
                    <a:pt x="134937" y="12273"/>
                  </a:moveTo>
                  <a:cubicBezTo>
                    <a:pt x="164464" y="-9825"/>
                    <a:pt x="208660" y="-9825"/>
                    <a:pt x="297148" y="78662"/>
                  </a:cubicBezTo>
                  <a:cubicBezTo>
                    <a:pt x="385635" y="167150"/>
                    <a:pt x="326675" y="240873"/>
                    <a:pt x="363537" y="240873"/>
                  </a:cubicBezTo>
                  <a:cubicBezTo>
                    <a:pt x="400399" y="240873"/>
                    <a:pt x="496315" y="181913"/>
                    <a:pt x="518413" y="329360"/>
                  </a:cubicBezTo>
                  <a:cubicBezTo>
                    <a:pt x="540511" y="476807"/>
                    <a:pt x="547941" y="675975"/>
                    <a:pt x="348773" y="675975"/>
                  </a:cubicBezTo>
                  <a:cubicBezTo>
                    <a:pt x="149701" y="675975"/>
                    <a:pt x="24352" y="639113"/>
                    <a:pt x="2158" y="513764"/>
                  </a:cubicBezTo>
                  <a:cubicBezTo>
                    <a:pt x="-19940" y="388415"/>
                    <a:pt x="134937" y="12273"/>
                    <a:pt x="134937" y="122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729169D4-EDCD-0977-E4B9-5CCBAF71308D}"/>
                </a:ext>
              </a:extLst>
            </p:cNvPr>
            <p:cNvSpPr/>
            <p:nvPr/>
          </p:nvSpPr>
          <p:spPr>
            <a:xfrm>
              <a:off x="1415271" y="5030790"/>
              <a:ext cx="3750882" cy="1827210"/>
            </a:xfrm>
            <a:custGeom>
              <a:avLst/>
              <a:gdLst>
                <a:gd name="connsiteX0" fmla="*/ 1240611 w 3750882"/>
                <a:gd name="connsiteY0" fmla="*/ 204 h 1827210"/>
                <a:gd name="connsiteX1" fmla="*/ 1793474 w 3750882"/>
                <a:gd name="connsiteY1" fmla="*/ 364960 h 1827210"/>
                <a:gd name="connsiteX2" fmla="*/ 1977961 w 3750882"/>
                <a:gd name="connsiteY2" fmla="*/ 307336 h 1827210"/>
                <a:gd name="connsiteX3" fmla="*/ 2173912 w 3750882"/>
                <a:gd name="connsiteY3" fmla="*/ 583993 h 1827210"/>
                <a:gd name="connsiteX4" fmla="*/ 2531269 w 3750882"/>
                <a:gd name="connsiteY4" fmla="*/ 572528 h 1827210"/>
                <a:gd name="connsiteX5" fmla="*/ 2746879 w 3750882"/>
                <a:gd name="connsiteY5" fmla="*/ 854555 h 1827210"/>
                <a:gd name="connsiteX6" fmla="*/ 2748579 w 3750882"/>
                <a:gd name="connsiteY6" fmla="*/ 866749 h 1827210"/>
                <a:gd name="connsiteX7" fmla="*/ 2748613 w 3750882"/>
                <a:gd name="connsiteY7" fmla="*/ 868105 h 1827210"/>
                <a:gd name="connsiteX8" fmla="*/ 2750301 w 3750882"/>
                <a:gd name="connsiteY8" fmla="*/ 883728 h 1827210"/>
                <a:gd name="connsiteX9" fmla="*/ 2749874 w 3750882"/>
                <a:gd name="connsiteY9" fmla="*/ 876030 h 1827210"/>
                <a:gd name="connsiteX10" fmla="*/ 2748579 w 3750882"/>
                <a:gd name="connsiteY10" fmla="*/ 866749 h 1827210"/>
                <a:gd name="connsiteX11" fmla="*/ 2747603 w 3750882"/>
                <a:gd name="connsiteY11" fmla="*/ 827900 h 1827210"/>
                <a:gd name="connsiteX12" fmla="*/ 3096196 w 3750882"/>
                <a:gd name="connsiteY12" fmla="*/ 630151 h 1827210"/>
                <a:gd name="connsiteX13" fmla="*/ 3396042 w 3750882"/>
                <a:gd name="connsiteY13" fmla="*/ 1064595 h 1827210"/>
                <a:gd name="connsiteX14" fmla="*/ 3392425 w 3750882"/>
                <a:gd name="connsiteY14" fmla="*/ 1085981 h 1827210"/>
                <a:gd name="connsiteX15" fmla="*/ 3383953 w 3750882"/>
                <a:gd name="connsiteY15" fmla="*/ 1106026 h 1827210"/>
                <a:gd name="connsiteX16" fmla="*/ 3384316 w 3750882"/>
                <a:gd name="connsiteY16" fmla="*/ 1125839 h 1827210"/>
                <a:gd name="connsiteX17" fmla="*/ 3388487 w 3750882"/>
                <a:gd name="connsiteY17" fmla="*/ 1109267 h 1827210"/>
                <a:gd name="connsiteX18" fmla="*/ 3392425 w 3750882"/>
                <a:gd name="connsiteY18" fmla="*/ 1085981 h 1827210"/>
                <a:gd name="connsiteX19" fmla="*/ 3398722 w 3750882"/>
                <a:gd name="connsiteY19" fmla="*/ 1071081 h 1827210"/>
                <a:gd name="connsiteX20" fmla="*/ 3568803 w 3750882"/>
                <a:gd name="connsiteY20" fmla="*/ 1102760 h 1827210"/>
                <a:gd name="connsiteX21" fmla="*/ 3649505 w 3750882"/>
                <a:gd name="connsiteY21" fmla="*/ 1771319 h 1827210"/>
                <a:gd name="connsiteX22" fmla="*/ 3363504 w 3750882"/>
                <a:gd name="connsiteY22" fmla="*/ 1815953 h 1827210"/>
                <a:gd name="connsiteX23" fmla="*/ 3203411 w 3750882"/>
                <a:gd name="connsiteY23" fmla="*/ 1827210 h 1827210"/>
                <a:gd name="connsiteX24" fmla="*/ 437528 w 3750882"/>
                <a:gd name="connsiteY24" fmla="*/ 1827210 h 1827210"/>
                <a:gd name="connsiteX25" fmla="*/ 401046 w 3750882"/>
                <a:gd name="connsiteY25" fmla="*/ 1824688 h 1827210"/>
                <a:gd name="connsiteX26" fmla="*/ 6680 w 3750882"/>
                <a:gd name="connsiteY26" fmla="*/ 1621527 h 1827210"/>
                <a:gd name="connsiteX27" fmla="*/ 170022 w 3750882"/>
                <a:gd name="connsiteY27" fmla="*/ 998827 h 1827210"/>
                <a:gd name="connsiteX28" fmla="*/ 452484 w 3750882"/>
                <a:gd name="connsiteY28" fmla="*/ 754779 h 1827210"/>
                <a:gd name="connsiteX29" fmla="*/ 848110 w 3750882"/>
                <a:gd name="connsiteY29" fmla="*/ 791410 h 1827210"/>
                <a:gd name="connsiteX30" fmla="*/ 934323 w 3750882"/>
                <a:gd name="connsiteY30" fmla="*/ 641616 h 1827210"/>
                <a:gd name="connsiteX31" fmla="*/ 1129531 w 3750882"/>
                <a:gd name="connsiteY31" fmla="*/ 618537 h 1827210"/>
                <a:gd name="connsiteX32" fmla="*/ 1170926 w 3750882"/>
                <a:gd name="connsiteY32" fmla="*/ 7601 h 1827210"/>
                <a:gd name="connsiteX33" fmla="*/ 1240611 w 3750882"/>
                <a:gd name="connsiteY33" fmla="*/ 204 h 1827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750882" h="1827210">
                  <a:moveTo>
                    <a:pt x="1240611" y="204"/>
                  </a:moveTo>
                  <a:cubicBezTo>
                    <a:pt x="1580681" y="-9979"/>
                    <a:pt x="1793474" y="364960"/>
                    <a:pt x="1793474" y="364960"/>
                  </a:cubicBezTo>
                  <a:cubicBezTo>
                    <a:pt x="1793474" y="364960"/>
                    <a:pt x="1851098" y="249713"/>
                    <a:pt x="1977961" y="307336"/>
                  </a:cubicBezTo>
                  <a:cubicBezTo>
                    <a:pt x="2104823" y="364960"/>
                    <a:pt x="2173912" y="583993"/>
                    <a:pt x="2173912" y="583993"/>
                  </a:cubicBezTo>
                  <a:cubicBezTo>
                    <a:pt x="2173912" y="583993"/>
                    <a:pt x="2312240" y="434198"/>
                    <a:pt x="2531269" y="572528"/>
                  </a:cubicBezTo>
                  <a:cubicBezTo>
                    <a:pt x="2695543" y="676273"/>
                    <a:pt x="2736612" y="799451"/>
                    <a:pt x="2746879" y="854555"/>
                  </a:cubicBezTo>
                  <a:lnTo>
                    <a:pt x="2748579" y="866749"/>
                  </a:lnTo>
                  <a:lnTo>
                    <a:pt x="2748613" y="868105"/>
                  </a:lnTo>
                  <a:cubicBezTo>
                    <a:pt x="2749401" y="877965"/>
                    <a:pt x="2750301" y="883728"/>
                    <a:pt x="2750301" y="883728"/>
                  </a:cubicBezTo>
                  <a:cubicBezTo>
                    <a:pt x="2750301" y="883728"/>
                    <a:pt x="2750301" y="881027"/>
                    <a:pt x="2749874" y="876030"/>
                  </a:cubicBezTo>
                  <a:lnTo>
                    <a:pt x="2748579" y="866749"/>
                  </a:lnTo>
                  <a:lnTo>
                    <a:pt x="2747603" y="827900"/>
                  </a:lnTo>
                  <a:cubicBezTo>
                    <a:pt x="2750311" y="729570"/>
                    <a:pt x="2793558" y="543715"/>
                    <a:pt x="3096196" y="630151"/>
                  </a:cubicBezTo>
                  <a:cubicBezTo>
                    <a:pt x="3398834" y="716588"/>
                    <a:pt x="3409583" y="952194"/>
                    <a:pt x="3396042" y="1064595"/>
                  </a:cubicBezTo>
                  <a:lnTo>
                    <a:pt x="3392425" y="1085981"/>
                  </a:lnTo>
                  <a:lnTo>
                    <a:pt x="3383953" y="1106026"/>
                  </a:lnTo>
                  <a:cubicBezTo>
                    <a:pt x="3382874" y="1117194"/>
                    <a:pt x="3384316" y="1125839"/>
                    <a:pt x="3384316" y="1125839"/>
                  </a:cubicBezTo>
                  <a:cubicBezTo>
                    <a:pt x="3384316" y="1125839"/>
                    <a:pt x="3386119" y="1119895"/>
                    <a:pt x="3388487" y="1109267"/>
                  </a:cubicBezTo>
                  <a:lnTo>
                    <a:pt x="3392425" y="1085981"/>
                  </a:lnTo>
                  <a:lnTo>
                    <a:pt x="3398722" y="1071081"/>
                  </a:lnTo>
                  <a:cubicBezTo>
                    <a:pt x="3418898" y="1050905"/>
                    <a:pt x="3465020" y="1045135"/>
                    <a:pt x="3568803" y="1102760"/>
                  </a:cubicBezTo>
                  <a:cubicBezTo>
                    <a:pt x="3776368" y="1218007"/>
                    <a:pt x="3810912" y="1679151"/>
                    <a:pt x="3649505" y="1771319"/>
                  </a:cubicBezTo>
                  <a:cubicBezTo>
                    <a:pt x="3619242" y="1788601"/>
                    <a:pt x="3515220" y="1803454"/>
                    <a:pt x="3363504" y="1815953"/>
                  </a:cubicBezTo>
                  <a:lnTo>
                    <a:pt x="3203411" y="1827210"/>
                  </a:lnTo>
                  <a:lnTo>
                    <a:pt x="437528" y="1827210"/>
                  </a:lnTo>
                  <a:lnTo>
                    <a:pt x="401046" y="1824688"/>
                  </a:lnTo>
                  <a:cubicBezTo>
                    <a:pt x="190419" y="1806116"/>
                    <a:pt x="35529" y="1765587"/>
                    <a:pt x="6680" y="1621527"/>
                  </a:cubicBezTo>
                  <a:cubicBezTo>
                    <a:pt x="-39628" y="1390731"/>
                    <a:pt x="170022" y="998827"/>
                    <a:pt x="170022" y="998827"/>
                  </a:cubicBezTo>
                  <a:cubicBezTo>
                    <a:pt x="170022" y="998827"/>
                    <a:pt x="183573" y="798854"/>
                    <a:pt x="452484" y="754779"/>
                  </a:cubicBezTo>
                  <a:cubicBezTo>
                    <a:pt x="721249" y="710707"/>
                    <a:pt x="848110" y="791410"/>
                    <a:pt x="848110" y="791410"/>
                  </a:cubicBezTo>
                  <a:cubicBezTo>
                    <a:pt x="848110" y="791410"/>
                    <a:pt x="789891" y="664547"/>
                    <a:pt x="934323" y="641616"/>
                  </a:cubicBezTo>
                  <a:cubicBezTo>
                    <a:pt x="1078756" y="618537"/>
                    <a:pt x="1129531" y="618537"/>
                    <a:pt x="1129531" y="618537"/>
                  </a:cubicBezTo>
                  <a:cubicBezTo>
                    <a:pt x="1129531" y="618537"/>
                    <a:pt x="790487" y="76690"/>
                    <a:pt x="1170926" y="7601"/>
                  </a:cubicBezTo>
                  <a:cubicBezTo>
                    <a:pt x="1194703" y="3273"/>
                    <a:pt x="1217940" y="883"/>
                    <a:pt x="1240611" y="20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DD685C39-42FD-2147-FBC9-2803E77B7D52}"/>
                </a:ext>
              </a:extLst>
            </p:cNvPr>
            <p:cNvSpPr/>
            <p:nvPr/>
          </p:nvSpPr>
          <p:spPr>
            <a:xfrm>
              <a:off x="2055665" y="5453076"/>
              <a:ext cx="173021" cy="173022"/>
            </a:xfrm>
            <a:custGeom>
              <a:avLst/>
              <a:gdLst>
                <a:gd name="connsiteX0" fmla="*/ 110680 w 110680"/>
                <a:gd name="connsiteY0" fmla="*/ 55340 h 110680"/>
                <a:gd name="connsiteX1" fmla="*/ 55340 w 110680"/>
                <a:gd name="connsiteY1" fmla="*/ 110680 h 110680"/>
                <a:gd name="connsiteX2" fmla="*/ 0 w 110680"/>
                <a:gd name="connsiteY2" fmla="*/ 55340 h 110680"/>
                <a:gd name="connsiteX3" fmla="*/ 55340 w 110680"/>
                <a:gd name="connsiteY3" fmla="*/ 0 h 110680"/>
                <a:gd name="connsiteX4" fmla="*/ 110680 w 110680"/>
                <a:gd name="connsiteY4" fmla="*/ 55340 h 110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680" h="110680">
                  <a:moveTo>
                    <a:pt x="110680" y="55340"/>
                  </a:moveTo>
                  <a:cubicBezTo>
                    <a:pt x="110680" y="85915"/>
                    <a:pt x="85916" y="110680"/>
                    <a:pt x="55340" y="110680"/>
                  </a:cubicBezTo>
                  <a:cubicBezTo>
                    <a:pt x="24765" y="110680"/>
                    <a:pt x="0" y="85915"/>
                    <a:pt x="0" y="55340"/>
                  </a:cubicBezTo>
                  <a:cubicBezTo>
                    <a:pt x="0" y="24765"/>
                    <a:pt x="24765" y="0"/>
                    <a:pt x="55340" y="0"/>
                  </a:cubicBezTo>
                  <a:cubicBezTo>
                    <a:pt x="85916" y="0"/>
                    <a:pt x="110680" y="24860"/>
                    <a:pt x="110680" y="5534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2C8A556C-F0D6-DA71-3650-6786E59D7F5A}"/>
                </a:ext>
              </a:extLst>
            </p:cNvPr>
            <p:cNvSpPr/>
            <p:nvPr/>
          </p:nvSpPr>
          <p:spPr>
            <a:xfrm>
              <a:off x="2159450" y="5199649"/>
              <a:ext cx="80703" cy="80703"/>
            </a:xfrm>
            <a:custGeom>
              <a:avLst/>
              <a:gdLst>
                <a:gd name="connsiteX0" fmla="*/ 51625 w 51625"/>
                <a:gd name="connsiteY0" fmla="*/ 25813 h 51625"/>
                <a:gd name="connsiteX1" fmla="*/ 25813 w 51625"/>
                <a:gd name="connsiteY1" fmla="*/ 51626 h 51625"/>
                <a:gd name="connsiteX2" fmla="*/ 0 w 51625"/>
                <a:gd name="connsiteY2" fmla="*/ 25813 h 51625"/>
                <a:gd name="connsiteX3" fmla="*/ 25813 w 51625"/>
                <a:gd name="connsiteY3" fmla="*/ 0 h 51625"/>
                <a:gd name="connsiteX4" fmla="*/ 51625 w 51625"/>
                <a:gd name="connsiteY4" fmla="*/ 25813 h 51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625" h="51625">
                  <a:moveTo>
                    <a:pt x="51625" y="25813"/>
                  </a:moveTo>
                  <a:cubicBezTo>
                    <a:pt x="51625" y="40069"/>
                    <a:pt x="40069" y="51626"/>
                    <a:pt x="25813" y="51626"/>
                  </a:cubicBezTo>
                  <a:cubicBezTo>
                    <a:pt x="11557" y="51626"/>
                    <a:pt x="0" y="40069"/>
                    <a:pt x="0" y="25813"/>
                  </a:cubicBezTo>
                  <a:cubicBezTo>
                    <a:pt x="0" y="11557"/>
                    <a:pt x="11557" y="0"/>
                    <a:pt x="25813" y="0"/>
                  </a:cubicBezTo>
                  <a:cubicBezTo>
                    <a:pt x="40069" y="0"/>
                    <a:pt x="51625" y="11557"/>
                    <a:pt x="51625" y="258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237A8BA0-22B6-EAB8-4CD5-B4C1C30162E1}"/>
                </a:ext>
              </a:extLst>
            </p:cNvPr>
            <p:cNvSpPr/>
            <p:nvPr/>
          </p:nvSpPr>
          <p:spPr>
            <a:xfrm>
              <a:off x="937432" y="5084248"/>
              <a:ext cx="126863" cy="126864"/>
            </a:xfrm>
            <a:custGeom>
              <a:avLst/>
              <a:gdLst>
                <a:gd name="connsiteX0" fmla="*/ 81153 w 81153"/>
                <a:gd name="connsiteY0" fmla="*/ 40577 h 81153"/>
                <a:gd name="connsiteX1" fmla="*/ 40577 w 81153"/>
                <a:gd name="connsiteY1" fmla="*/ 81153 h 81153"/>
                <a:gd name="connsiteX2" fmla="*/ 0 w 81153"/>
                <a:gd name="connsiteY2" fmla="*/ 40577 h 81153"/>
                <a:gd name="connsiteX3" fmla="*/ 40577 w 81153"/>
                <a:gd name="connsiteY3" fmla="*/ 0 h 81153"/>
                <a:gd name="connsiteX4" fmla="*/ 81153 w 81153"/>
                <a:gd name="connsiteY4" fmla="*/ 40577 h 81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153" h="81153">
                  <a:moveTo>
                    <a:pt x="81153" y="40577"/>
                  </a:moveTo>
                  <a:cubicBezTo>
                    <a:pt x="81153" y="62960"/>
                    <a:pt x="62960" y="81153"/>
                    <a:pt x="40577" y="81153"/>
                  </a:cubicBezTo>
                  <a:cubicBezTo>
                    <a:pt x="18193" y="81153"/>
                    <a:pt x="0" y="62960"/>
                    <a:pt x="0" y="40577"/>
                  </a:cubicBezTo>
                  <a:cubicBezTo>
                    <a:pt x="0" y="18193"/>
                    <a:pt x="18193" y="0"/>
                    <a:pt x="40577" y="0"/>
                  </a:cubicBezTo>
                  <a:cubicBezTo>
                    <a:pt x="63056" y="0"/>
                    <a:pt x="81153" y="18193"/>
                    <a:pt x="81153" y="4057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DB0BC9BF-A5CE-CF2A-BCE2-3253EF901FDD}"/>
                </a:ext>
              </a:extLst>
            </p:cNvPr>
            <p:cNvSpPr/>
            <p:nvPr/>
          </p:nvSpPr>
          <p:spPr>
            <a:xfrm>
              <a:off x="3623429" y="5164948"/>
              <a:ext cx="126861" cy="126860"/>
            </a:xfrm>
            <a:custGeom>
              <a:avLst/>
              <a:gdLst>
                <a:gd name="connsiteX0" fmla="*/ 81153 w 81152"/>
                <a:gd name="connsiteY0" fmla="*/ 40577 h 81152"/>
                <a:gd name="connsiteX1" fmla="*/ 40576 w 81152"/>
                <a:gd name="connsiteY1" fmla="*/ 81153 h 81152"/>
                <a:gd name="connsiteX2" fmla="*/ 0 w 81152"/>
                <a:gd name="connsiteY2" fmla="*/ 40577 h 81152"/>
                <a:gd name="connsiteX3" fmla="*/ 40576 w 81152"/>
                <a:gd name="connsiteY3" fmla="*/ 0 h 81152"/>
                <a:gd name="connsiteX4" fmla="*/ 81153 w 81152"/>
                <a:gd name="connsiteY4" fmla="*/ 40577 h 81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152" h="81152">
                  <a:moveTo>
                    <a:pt x="81153" y="40577"/>
                  </a:moveTo>
                  <a:cubicBezTo>
                    <a:pt x="81153" y="62960"/>
                    <a:pt x="62960" y="81153"/>
                    <a:pt x="40576" y="81153"/>
                  </a:cubicBezTo>
                  <a:cubicBezTo>
                    <a:pt x="18193" y="81153"/>
                    <a:pt x="0" y="62960"/>
                    <a:pt x="0" y="40577"/>
                  </a:cubicBezTo>
                  <a:cubicBezTo>
                    <a:pt x="0" y="18193"/>
                    <a:pt x="18193" y="0"/>
                    <a:pt x="40576" y="0"/>
                  </a:cubicBezTo>
                  <a:cubicBezTo>
                    <a:pt x="63055" y="0"/>
                    <a:pt x="81153" y="18193"/>
                    <a:pt x="81153" y="4057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D134C829-BA5E-786D-3DEA-0F464DFF6124}"/>
                </a:ext>
              </a:extLst>
            </p:cNvPr>
            <p:cNvSpPr/>
            <p:nvPr/>
          </p:nvSpPr>
          <p:spPr>
            <a:xfrm>
              <a:off x="5133714" y="5856737"/>
              <a:ext cx="103633" cy="103632"/>
            </a:xfrm>
            <a:custGeom>
              <a:avLst/>
              <a:gdLst>
                <a:gd name="connsiteX0" fmla="*/ 66294 w 66293"/>
                <a:gd name="connsiteY0" fmla="*/ 33147 h 66293"/>
                <a:gd name="connsiteX1" fmla="*/ 33147 w 66293"/>
                <a:gd name="connsiteY1" fmla="*/ 66294 h 66293"/>
                <a:gd name="connsiteX2" fmla="*/ 0 w 66293"/>
                <a:gd name="connsiteY2" fmla="*/ 33147 h 66293"/>
                <a:gd name="connsiteX3" fmla="*/ 33147 w 66293"/>
                <a:gd name="connsiteY3" fmla="*/ 0 h 66293"/>
                <a:gd name="connsiteX4" fmla="*/ 66294 w 66293"/>
                <a:gd name="connsiteY4" fmla="*/ 33147 h 66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293" h="66293">
                  <a:moveTo>
                    <a:pt x="66294" y="33147"/>
                  </a:moveTo>
                  <a:cubicBezTo>
                    <a:pt x="66294" y="51435"/>
                    <a:pt x="51435" y="66294"/>
                    <a:pt x="33147" y="66294"/>
                  </a:cubicBezTo>
                  <a:cubicBezTo>
                    <a:pt x="14859" y="66294"/>
                    <a:pt x="0" y="51435"/>
                    <a:pt x="0" y="33147"/>
                  </a:cubicBezTo>
                  <a:cubicBezTo>
                    <a:pt x="0" y="14859"/>
                    <a:pt x="14859" y="0"/>
                    <a:pt x="33147" y="0"/>
                  </a:cubicBezTo>
                  <a:cubicBezTo>
                    <a:pt x="51435" y="0"/>
                    <a:pt x="66294" y="14764"/>
                    <a:pt x="66294" y="3314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BE303213-A9C9-8A2F-6C7E-09000AD6ADC7}"/>
                </a:ext>
              </a:extLst>
            </p:cNvPr>
            <p:cNvSpPr/>
            <p:nvPr/>
          </p:nvSpPr>
          <p:spPr>
            <a:xfrm>
              <a:off x="5087556" y="5441744"/>
              <a:ext cx="115248" cy="115247"/>
            </a:xfrm>
            <a:custGeom>
              <a:avLst/>
              <a:gdLst>
                <a:gd name="connsiteX0" fmla="*/ 73724 w 73723"/>
                <a:gd name="connsiteY0" fmla="*/ 36862 h 73723"/>
                <a:gd name="connsiteX1" fmla="*/ 36862 w 73723"/>
                <a:gd name="connsiteY1" fmla="*/ 73724 h 73723"/>
                <a:gd name="connsiteX2" fmla="*/ 0 w 73723"/>
                <a:gd name="connsiteY2" fmla="*/ 36862 h 73723"/>
                <a:gd name="connsiteX3" fmla="*/ 36862 w 73723"/>
                <a:gd name="connsiteY3" fmla="*/ 0 h 73723"/>
                <a:gd name="connsiteX4" fmla="*/ 73724 w 73723"/>
                <a:gd name="connsiteY4" fmla="*/ 36862 h 73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23" h="73723">
                  <a:moveTo>
                    <a:pt x="73724" y="36862"/>
                  </a:moveTo>
                  <a:cubicBezTo>
                    <a:pt x="73724" y="57246"/>
                    <a:pt x="57245" y="73724"/>
                    <a:pt x="36862" y="73724"/>
                  </a:cubicBezTo>
                  <a:cubicBezTo>
                    <a:pt x="16478" y="73724"/>
                    <a:pt x="0" y="57246"/>
                    <a:pt x="0" y="36862"/>
                  </a:cubicBezTo>
                  <a:cubicBezTo>
                    <a:pt x="0" y="16479"/>
                    <a:pt x="16478" y="0"/>
                    <a:pt x="36862" y="0"/>
                  </a:cubicBezTo>
                  <a:cubicBezTo>
                    <a:pt x="57245" y="-95"/>
                    <a:pt x="73724" y="16479"/>
                    <a:pt x="73724" y="3686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14" name="组合 113">
            <a:extLst>
              <a:ext uri="{FF2B5EF4-FFF2-40B4-BE49-F238E27FC236}">
                <a16:creationId xmlns:a16="http://schemas.microsoft.com/office/drawing/2014/main" id="{D3164E3F-9439-D032-7E30-5E09EC410F8D}"/>
              </a:ext>
            </a:extLst>
          </p:cNvPr>
          <p:cNvGrpSpPr/>
          <p:nvPr/>
        </p:nvGrpSpPr>
        <p:grpSpPr>
          <a:xfrm>
            <a:off x="6991586" y="2325774"/>
            <a:ext cx="4842223" cy="4532226"/>
            <a:chOff x="6991586" y="2325774"/>
            <a:chExt cx="4842223" cy="4532226"/>
          </a:xfrm>
          <a:solidFill>
            <a:srgbClr val="FFFFFF"/>
          </a:solidFill>
        </p:grpSpPr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12610EEF-12C7-0ED0-FD6F-E28D8AB3936F}"/>
                </a:ext>
              </a:extLst>
            </p:cNvPr>
            <p:cNvSpPr/>
            <p:nvPr/>
          </p:nvSpPr>
          <p:spPr>
            <a:xfrm>
              <a:off x="7324156" y="2325774"/>
              <a:ext cx="3310721" cy="4532226"/>
            </a:xfrm>
            <a:custGeom>
              <a:avLst/>
              <a:gdLst>
                <a:gd name="connsiteX0" fmla="*/ 2895579 w 3310721"/>
                <a:gd name="connsiteY0" fmla="*/ 64 h 4532226"/>
                <a:gd name="connsiteX1" fmla="*/ 2929082 w 3310721"/>
                <a:gd name="connsiteY1" fmla="*/ 2641 h 4532226"/>
                <a:gd name="connsiteX2" fmla="*/ 3037928 w 3310721"/>
                <a:gd name="connsiteY2" fmla="*/ 83046 h 4532226"/>
                <a:gd name="connsiteX3" fmla="*/ 3035694 w 3310721"/>
                <a:gd name="connsiteY3" fmla="*/ 197997 h 4532226"/>
                <a:gd name="connsiteX4" fmla="*/ 2964668 w 3310721"/>
                <a:gd name="connsiteY4" fmla="*/ 486416 h 4532226"/>
                <a:gd name="connsiteX5" fmla="*/ 2949332 w 3310721"/>
                <a:gd name="connsiteY5" fmla="*/ 832311 h 4532226"/>
                <a:gd name="connsiteX6" fmla="*/ 3064580 w 3310721"/>
                <a:gd name="connsiteY6" fmla="*/ 1193541 h 4532226"/>
                <a:gd name="connsiteX7" fmla="*/ 2941588 w 3310721"/>
                <a:gd name="connsiteY7" fmla="*/ 1439524 h 4532226"/>
                <a:gd name="connsiteX8" fmla="*/ 3225988 w 3310721"/>
                <a:gd name="connsiteY8" fmla="*/ 1693100 h 4532226"/>
                <a:gd name="connsiteX9" fmla="*/ 2995490 w 3310721"/>
                <a:gd name="connsiteY9" fmla="*/ 2246412 h 4532226"/>
                <a:gd name="connsiteX10" fmla="*/ 3103146 w 3310721"/>
                <a:gd name="connsiteY10" fmla="*/ 2354067 h 4532226"/>
                <a:gd name="connsiteX11" fmla="*/ 3026313 w 3310721"/>
                <a:gd name="connsiteY11" fmla="*/ 2600050 h 4532226"/>
                <a:gd name="connsiteX12" fmla="*/ 3226136 w 3310721"/>
                <a:gd name="connsiteY12" fmla="*/ 2838290 h 4532226"/>
                <a:gd name="connsiteX13" fmla="*/ 3041650 w 3310721"/>
                <a:gd name="connsiteY13" fmla="*/ 3337849 h 4532226"/>
                <a:gd name="connsiteX14" fmla="*/ 3310562 w 3310721"/>
                <a:gd name="connsiteY14" fmla="*/ 3568346 h 4532226"/>
                <a:gd name="connsiteX15" fmla="*/ 3041650 w 3310721"/>
                <a:gd name="connsiteY15" fmla="*/ 4259986 h 4532226"/>
                <a:gd name="connsiteX16" fmla="*/ 3176128 w 3310721"/>
                <a:gd name="connsiteY16" fmla="*/ 4480437 h 4532226"/>
                <a:gd name="connsiteX17" fmla="*/ 3158176 w 3310721"/>
                <a:gd name="connsiteY17" fmla="*/ 4532226 h 4532226"/>
                <a:gd name="connsiteX18" fmla="*/ 361200 w 3310721"/>
                <a:gd name="connsiteY18" fmla="*/ 4532226 h 4532226"/>
                <a:gd name="connsiteX19" fmla="*/ 336194 w 3310721"/>
                <a:gd name="connsiteY19" fmla="*/ 4492714 h 4532226"/>
                <a:gd name="connsiteX20" fmla="*/ 136464 w 3310721"/>
                <a:gd name="connsiteY20" fmla="*/ 3906199 h 4532226"/>
                <a:gd name="connsiteX21" fmla="*/ 67226 w 3310721"/>
                <a:gd name="connsiteY21" fmla="*/ 3391304 h 4532226"/>
                <a:gd name="connsiteX22" fmla="*/ 336139 w 3310721"/>
                <a:gd name="connsiteY22" fmla="*/ 3091568 h 4532226"/>
                <a:gd name="connsiteX23" fmla="*/ 343882 w 3310721"/>
                <a:gd name="connsiteY23" fmla="*/ 2891745 h 4532226"/>
                <a:gd name="connsiteX24" fmla="*/ 497546 w 3310721"/>
                <a:gd name="connsiteY24" fmla="*/ 2822505 h 4532226"/>
                <a:gd name="connsiteX25" fmla="*/ 543706 w 3310721"/>
                <a:gd name="connsiteY25" fmla="*/ 2169283 h 4532226"/>
                <a:gd name="connsiteX26" fmla="*/ 974026 w 3310721"/>
                <a:gd name="connsiteY26" fmla="*/ 2038698 h 4532226"/>
                <a:gd name="connsiteX27" fmla="*/ 1020186 w 3310721"/>
                <a:gd name="connsiteY27" fmla="*/ 1777378 h 4532226"/>
                <a:gd name="connsiteX28" fmla="*/ 1319921 w 3310721"/>
                <a:gd name="connsiteY28" fmla="*/ 1654386 h 4532226"/>
                <a:gd name="connsiteX29" fmla="*/ 1481328 w 3310721"/>
                <a:gd name="connsiteY29" fmla="*/ 1323977 h 4532226"/>
                <a:gd name="connsiteX30" fmla="*/ 1804143 w 3310721"/>
                <a:gd name="connsiteY30" fmla="*/ 1262482 h 4532226"/>
                <a:gd name="connsiteX31" fmla="*/ 1873381 w 3310721"/>
                <a:gd name="connsiteY31" fmla="*/ 732250 h 4532226"/>
                <a:gd name="connsiteX32" fmla="*/ 2296108 w 3310721"/>
                <a:gd name="connsiteY32" fmla="*/ 655418 h 4532226"/>
                <a:gd name="connsiteX33" fmla="*/ 2357603 w 3310721"/>
                <a:gd name="connsiteY33" fmla="*/ 417178 h 4532226"/>
                <a:gd name="connsiteX34" fmla="*/ 2495931 w 3310721"/>
                <a:gd name="connsiteY34" fmla="*/ 386504 h 4532226"/>
                <a:gd name="connsiteX35" fmla="*/ 2811004 w 3310721"/>
                <a:gd name="connsiteY35" fmla="*/ 56096 h 4532226"/>
                <a:gd name="connsiteX36" fmla="*/ 2895579 w 3310721"/>
                <a:gd name="connsiteY36" fmla="*/ 64 h 4532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3310721" h="4532226">
                  <a:moveTo>
                    <a:pt x="2895579" y="64"/>
                  </a:moveTo>
                  <a:cubicBezTo>
                    <a:pt x="2905576" y="-238"/>
                    <a:pt x="2916704" y="519"/>
                    <a:pt x="2929082" y="2641"/>
                  </a:cubicBezTo>
                  <a:cubicBezTo>
                    <a:pt x="3028100" y="19466"/>
                    <a:pt x="3037928" y="83046"/>
                    <a:pt x="3037928" y="83046"/>
                  </a:cubicBezTo>
                  <a:cubicBezTo>
                    <a:pt x="3037928" y="83046"/>
                    <a:pt x="3067111" y="146627"/>
                    <a:pt x="3035694" y="197997"/>
                  </a:cubicBezTo>
                  <a:cubicBezTo>
                    <a:pt x="3038374" y="241177"/>
                    <a:pt x="3036735" y="354193"/>
                    <a:pt x="2964668" y="486416"/>
                  </a:cubicBezTo>
                  <a:cubicBezTo>
                    <a:pt x="2964668" y="486416"/>
                    <a:pt x="3102997" y="693983"/>
                    <a:pt x="2949332" y="832311"/>
                  </a:cubicBezTo>
                  <a:cubicBezTo>
                    <a:pt x="2949332" y="832311"/>
                    <a:pt x="3164492" y="993718"/>
                    <a:pt x="3064580" y="1193541"/>
                  </a:cubicBezTo>
                  <a:cubicBezTo>
                    <a:pt x="2964668" y="1393365"/>
                    <a:pt x="2941588" y="1439524"/>
                    <a:pt x="2941588" y="1439524"/>
                  </a:cubicBezTo>
                  <a:cubicBezTo>
                    <a:pt x="2941588" y="1439524"/>
                    <a:pt x="3241324" y="1339613"/>
                    <a:pt x="3225988" y="1693100"/>
                  </a:cubicBezTo>
                  <a:cubicBezTo>
                    <a:pt x="3210650" y="2046589"/>
                    <a:pt x="2995490" y="2246412"/>
                    <a:pt x="2995490" y="2246412"/>
                  </a:cubicBezTo>
                  <a:cubicBezTo>
                    <a:pt x="2995490" y="2246412"/>
                    <a:pt x="3118482" y="2207997"/>
                    <a:pt x="3103146" y="2354067"/>
                  </a:cubicBezTo>
                  <a:cubicBezTo>
                    <a:pt x="3087808" y="2500138"/>
                    <a:pt x="3026313" y="2600050"/>
                    <a:pt x="3026313" y="2600050"/>
                  </a:cubicBezTo>
                  <a:cubicBezTo>
                    <a:pt x="3026313" y="2600050"/>
                    <a:pt x="3233879" y="2507880"/>
                    <a:pt x="3226136" y="2838290"/>
                  </a:cubicBezTo>
                  <a:cubicBezTo>
                    <a:pt x="3218393" y="3168847"/>
                    <a:pt x="3041650" y="3337849"/>
                    <a:pt x="3041650" y="3337849"/>
                  </a:cubicBezTo>
                  <a:cubicBezTo>
                    <a:pt x="3041650" y="3337849"/>
                    <a:pt x="3302820" y="3260867"/>
                    <a:pt x="3310562" y="3568346"/>
                  </a:cubicBezTo>
                  <a:cubicBezTo>
                    <a:pt x="3318305" y="3875675"/>
                    <a:pt x="3041650" y="4259986"/>
                    <a:pt x="3041650" y="4259986"/>
                  </a:cubicBezTo>
                  <a:cubicBezTo>
                    <a:pt x="3041650" y="4259986"/>
                    <a:pt x="3194640" y="4354152"/>
                    <a:pt x="3176128" y="4480437"/>
                  </a:cubicBezTo>
                  <a:lnTo>
                    <a:pt x="3158176" y="4532226"/>
                  </a:lnTo>
                  <a:lnTo>
                    <a:pt x="361200" y="4532226"/>
                  </a:lnTo>
                  <a:lnTo>
                    <a:pt x="336194" y="4492714"/>
                  </a:lnTo>
                  <a:cubicBezTo>
                    <a:pt x="252085" y="4346559"/>
                    <a:pt x="183298" y="4156561"/>
                    <a:pt x="136464" y="3906199"/>
                  </a:cubicBezTo>
                  <a:cubicBezTo>
                    <a:pt x="136464" y="3906199"/>
                    <a:pt x="-117261" y="3675702"/>
                    <a:pt x="67226" y="3391304"/>
                  </a:cubicBezTo>
                  <a:cubicBezTo>
                    <a:pt x="251564" y="3106905"/>
                    <a:pt x="336139" y="3091568"/>
                    <a:pt x="336139" y="3091568"/>
                  </a:cubicBezTo>
                  <a:cubicBezTo>
                    <a:pt x="336139" y="3091568"/>
                    <a:pt x="213297" y="2945497"/>
                    <a:pt x="343882" y="2891745"/>
                  </a:cubicBezTo>
                  <a:cubicBezTo>
                    <a:pt x="474466" y="2837842"/>
                    <a:pt x="497546" y="2822505"/>
                    <a:pt x="497546" y="2822505"/>
                  </a:cubicBezTo>
                  <a:cubicBezTo>
                    <a:pt x="497546" y="2822505"/>
                    <a:pt x="228634" y="2376848"/>
                    <a:pt x="543706" y="2169283"/>
                  </a:cubicBezTo>
                  <a:cubicBezTo>
                    <a:pt x="858777" y="1961864"/>
                    <a:pt x="974026" y="2038698"/>
                    <a:pt x="974026" y="2038698"/>
                  </a:cubicBezTo>
                  <a:cubicBezTo>
                    <a:pt x="974026" y="2038698"/>
                    <a:pt x="858777" y="1854211"/>
                    <a:pt x="1020186" y="1777378"/>
                  </a:cubicBezTo>
                  <a:cubicBezTo>
                    <a:pt x="1181591" y="1700546"/>
                    <a:pt x="1319921" y="1654386"/>
                    <a:pt x="1319921" y="1654386"/>
                  </a:cubicBezTo>
                  <a:cubicBezTo>
                    <a:pt x="1319921" y="1654386"/>
                    <a:pt x="1250831" y="1393217"/>
                    <a:pt x="1481328" y="1323977"/>
                  </a:cubicBezTo>
                  <a:cubicBezTo>
                    <a:pt x="1711974" y="1254739"/>
                    <a:pt x="1804143" y="1262482"/>
                    <a:pt x="1804143" y="1262482"/>
                  </a:cubicBezTo>
                  <a:cubicBezTo>
                    <a:pt x="1804143" y="1262482"/>
                    <a:pt x="1596724" y="870578"/>
                    <a:pt x="1873381" y="732250"/>
                  </a:cubicBezTo>
                  <a:cubicBezTo>
                    <a:pt x="2150038" y="593922"/>
                    <a:pt x="2296108" y="655418"/>
                    <a:pt x="2296108" y="655418"/>
                  </a:cubicBezTo>
                  <a:cubicBezTo>
                    <a:pt x="2296108" y="655418"/>
                    <a:pt x="2273028" y="440258"/>
                    <a:pt x="2357603" y="417178"/>
                  </a:cubicBezTo>
                  <a:cubicBezTo>
                    <a:pt x="2442178" y="394246"/>
                    <a:pt x="2495931" y="386504"/>
                    <a:pt x="2495931" y="386504"/>
                  </a:cubicBezTo>
                  <a:cubicBezTo>
                    <a:pt x="2495931" y="386504"/>
                    <a:pt x="2542091" y="63839"/>
                    <a:pt x="2811004" y="56096"/>
                  </a:cubicBezTo>
                  <a:cubicBezTo>
                    <a:pt x="2811004" y="56096"/>
                    <a:pt x="2825595" y="2172"/>
                    <a:pt x="2895579" y="6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E4B3B403-3629-BEE8-E922-47768EB2FBF4}"/>
                </a:ext>
              </a:extLst>
            </p:cNvPr>
            <p:cNvSpPr/>
            <p:nvPr/>
          </p:nvSpPr>
          <p:spPr>
            <a:xfrm>
              <a:off x="8337045" y="3550138"/>
              <a:ext cx="199824" cy="199822"/>
            </a:xfrm>
            <a:custGeom>
              <a:avLst/>
              <a:gdLst>
                <a:gd name="connsiteX0" fmla="*/ 127825 w 127825"/>
                <a:gd name="connsiteY0" fmla="*/ 63913 h 127825"/>
                <a:gd name="connsiteX1" fmla="*/ 63912 w 127825"/>
                <a:gd name="connsiteY1" fmla="*/ 127825 h 127825"/>
                <a:gd name="connsiteX2" fmla="*/ 0 w 127825"/>
                <a:gd name="connsiteY2" fmla="*/ 63913 h 127825"/>
                <a:gd name="connsiteX3" fmla="*/ 63912 w 127825"/>
                <a:gd name="connsiteY3" fmla="*/ 0 h 127825"/>
                <a:gd name="connsiteX4" fmla="*/ 127825 w 127825"/>
                <a:gd name="connsiteY4" fmla="*/ 63913 h 127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825" h="127825">
                  <a:moveTo>
                    <a:pt x="127825" y="63913"/>
                  </a:moveTo>
                  <a:cubicBezTo>
                    <a:pt x="127825" y="99250"/>
                    <a:pt x="99250" y="127825"/>
                    <a:pt x="63912" y="127825"/>
                  </a:cubicBezTo>
                  <a:cubicBezTo>
                    <a:pt x="28575" y="127825"/>
                    <a:pt x="0" y="99250"/>
                    <a:pt x="0" y="63913"/>
                  </a:cubicBezTo>
                  <a:cubicBezTo>
                    <a:pt x="0" y="28575"/>
                    <a:pt x="28575" y="0"/>
                    <a:pt x="63912" y="0"/>
                  </a:cubicBezTo>
                  <a:cubicBezTo>
                    <a:pt x="99155" y="0"/>
                    <a:pt x="127825" y="28575"/>
                    <a:pt x="127825" y="639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3550209B-894F-F95F-E8DB-C9BEEC4D4FCC}"/>
                </a:ext>
              </a:extLst>
            </p:cNvPr>
            <p:cNvSpPr/>
            <p:nvPr/>
          </p:nvSpPr>
          <p:spPr>
            <a:xfrm>
              <a:off x="10988355" y="5663473"/>
              <a:ext cx="199824" cy="199822"/>
            </a:xfrm>
            <a:custGeom>
              <a:avLst/>
              <a:gdLst>
                <a:gd name="connsiteX0" fmla="*/ 127826 w 127825"/>
                <a:gd name="connsiteY0" fmla="*/ 63913 h 127825"/>
                <a:gd name="connsiteX1" fmla="*/ 63913 w 127825"/>
                <a:gd name="connsiteY1" fmla="*/ 127825 h 127825"/>
                <a:gd name="connsiteX2" fmla="*/ 0 w 127825"/>
                <a:gd name="connsiteY2" fmla="*/ 63913 h 127825"/>
                <a:gd name="connsiteX3" fmla="*/ 63913 w 127825"/>
                <a:gd name="connsiteY3" fmla="*/ 0 h 127825"/>
                <a:gd name="connsiteX4" fmla="*/ 127826 w 127825"/>
                <a:gd name="connsiteY4" fmla="*/ 63913 h 127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825" h="127825">
                  <a:moveTo>
                    <a:pt x="127826" y="63913"/>
                  </a:moveTo>
                  <a:cubicBezTo>
                    <a:pt x="127826" y="99211"/>
                    <a:pt x="99211" y="127825"/>
                    <a:pt x="63913" y="127825"/>
                  </a:cubicBezTo>
                  <a:cubicBezTo>
                    <a:pt x="28615" y="127825"/>
                    <a:pt x="0" y="99211"/>
                    <a:pt x="0" y="63913"/>
                  </a:cubicBezTo>
                  <a:cubicBezTo>
                    <a:pt x="0" y="28615"/>
                    <a:pt x="28614" y="0"/>
                    <a:pt x="63913" y="0"/>
                  </a:cubicBezTo>
                  <a:cubicBezTo>
                    <a:pt x="99210" y="0"/>
                    <a:pt x="127826" y="28615"/>
                    <a:pt x="127826" y="639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4988E5DB-7EDC-BF86-B0FA-193CF0E6C966}"/>
                </a:ext>
              </a:extLst>
            </p:cNvPr>
            <p:cNvSpPr/>
            <p:nvPr/>
          </p:nvSpPr>
          <p:spPr>
            <a:xfrm>
              <a:off x="10768133" y="5441018"/>
              <a:ext cx="133415" cy="133414"/>
            </a:xfrm>
            <a:custGeom>
              <a:avLst/>
              <a:gdLst>
                <a:gd name="connsiteX0" fmla="*/ 85344 w 85344"/>
                <a:gd name="connsiteY0" fmla="*/ 42672 h 85344"/>
                <a:gd name="connsiteX1" fmla="*/ 42672 w 85344"/>
                <a:gd name="connsiteY1" fmla="*/ 85344 h 85344"/>
                <a:gd name="connsiteX2" fmla="*/ 0 w 85344"/>
                <a:gd name="connsiteY2" fmla="*/ 42672 h 85344"/>
                <a:gd name="connsiteX3" fmla="*/ 42672 w 85344"/>
                <a:gd name="connsiteY3" fmla="*/ 0 h 85344"/>
                <a:gd name="connsiteX4" fmla="*/ 85344 w 85344"/>
                <a:gd name="connsiteY4" fmla="*/ 42672 h 85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344" h="85344">
                  <a:moveTo>
                    <a:pt x="85344" y="42672"/>
                  </a:moveTo>
                  <a:cubicBezTo>
                    <a:pt x="85344" y="66239"/>
                    <a:pt x="66239" y="85344"/>
                    <a:pt x="42672" y="85344"/>
                  </a:cubicBezTo>
                  <a:cubicBezTo>
                    <a:pt x="19105" y="85344"/>
                    <a:pt x="0" y="66239"/>
                    <a:pt x="0" y="42672"/>
                  </a:cubicBezTo>
                  <a:cubicBezTo>
                    <a:pt x="0" y="19105"/>
                    <a:pt x="19105" y="0"/>
                    <a:pt x="42672" y="0"/>
                  </a:cubicBezTo>
                  <a:cubicBezTo>
                    <a:pt x="66239" y="0"/>
                    <a:pt x="85344" y="19105"/>
                    <a:pt x="85344" y="4267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7DCBE106-6D9F-5CD0-7937-0F47FA59445D}"/>
                </a:ext>
              </a:extLst>
            </p:cNvPr>
            <p:cNvSpPr/>
            <p:nvPr/>
          </p:nvSpPr>
          <p:spPr>
            <a:xfrm>
              <a:off x="10779149" y="3421340"/>
              <a:ext cx="199824" cy="199822"/>
            </a:xfrm>
            <a:custGeom>
              <a:avLst/>
              <a:gdLst>
                <a:gd name="connsiteX0" fmla="*/ 127826 w 127825"/>
                <a:gd name="connsiteY0" fmla="*/ 63913 h 127825"/>
                <a:gd name="connsiteX1" fmla="*/ 63913 w 127825"/>
                <a:gd name="connsiteY1" fmla="*/ 127825 h 127825"/>
                <a:gd name="connsiteX2" fmla="*/ 0 w 127825"/>
                <a:gd name="connsiteY2" fmla="*/ 63913 h 127825"/>
                <a:gd name="connsiteX3" fmla="*/ 63913 w 127825"/>
                <a:gd name="connsiteY3" fmla="*/ 0 h 127825"/>
                <a:gd name="connsiteX4" fmla="*/ 127826 w 127825"/>
                <a:gd name="connsiteY4" fmla="*/ 63913 h 127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825" h="127825">
                  <a:moveTo>
                    <a:pt x="127826" y="63913"/>
                  </a:moveTo>
                  <a:cubicBezTo>
                    <a:pt x="127826" y="99211"/>
                    <a:pt x="99211" y="127825"/>
                    <a:pt x="63913" y="127825"/>
                  </a:cubicBezTo>
                  <a:cubicBezTo>
                    <a:pt x="28615" y="127825"/>
                    <a:pt x="0" y="99211"/>
                    <a:pt x="0" y="63913"/>
                  </a:cubicBezTo>
                  <a:cubicBezTo>
                    <a:pt x="0" y="28615"/>
                    <a:pt x="28614" y="0"/>
                    <a:pt x="63913" y="0"/>
                  </a:cubicBezTo>
                  <a:cubicBezTo>
                    <a:pt x="99211" y="0"/>
                    <a:pt x="127826" y="28615"/>
                    <a:pt x="127826" y="639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FC694DF1-AC96-A849-D4F1-16924686D98C}"/>
                </a:ext>
              </a:extLst>
            </p:cNvPr>
            <p:cNvSpPr/>
            <p:nvPr/>
          </p:nvSpPr>
          <p:spPr>
            <a:xfrm>
              <a:off x="6991586" y="6101538"/>
              <a:ext cx="199824" cy="199822"/>
            </a:xfrm>
            <a:custGeom>
              <a:avLst/>
              <a:gdLst>
                <a:gd name="connsiteX0" fmla="*/ 127825 w 127825"/>
                <a:gd name="connsiteY0" fmla="*/ 63913 h 127825"/>
                <a:gd name="connsiteX1" fmla="*/ 63913 w 127825"/>
                <a:gd name="connsiteY1" fmla="*/ 127826 h 127825"/>
                <a:gd name="connsiteX2" fmla="*/ 0 w 127825"/>
                <a:gd name="connsiteY2" fmla="*/ 63913 h 127825"/>
                <a:gd name="connsiteX3" fmla="*/ 63913 w 127825"/>
                <a:gd name="connsiteY3" fmla="*/ 0 h 127825"/>
                <a:gd name="connsiteX4" fmla="*/ 127825 w 127825"/>
                <a:gd name="connsiteY4" fmla="*/ 63913 h 127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825" h="127825">
                  <a:moveTo>
                    <a:pt x="127825" y="63913"/>
                  </a:moveTo>
                  <a:cubicBezTo>
                    <a:pt x="127825" y="99251"/>
                    <a:pt x="99250" y="127826"/>
                    <a:pt x="63913" y="127826"/>
                  </a:cubicBezTo>
                  <a:cubicBezTo>
                    <a:pt x="28575" y="127826"/>
                    <a:pt x="0" y="99251"/>
                    <a:pt x="0" y="63913"/>
                  </a:cubicBezTo>
                  <a:cubicBezTo>
                    <a:pt x="0" y="28575"/>
                    <a:pt x="28575" y="0"/>
                    <a:pt x="63913" y="0"/>
                  </a:cubicBezTo>
                  <a:cubicBezTo>
                    <a:pt x="99250" y="0"/>
                    <a:pt x="127825" y="28670"/>
                    <a:pt x="127825" y="639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9D28EBAD-4F01-F9F3-D736-944022C589DA}"/>
                </a:ext>
              </a:extLst>
            </p:cNvPr>
            <p:cNvSpPr/>
            <p:nvPr/>
          </p:nvSpPr>
          <p:spPr>
            <a:xfrm>
              <a:off x="10696661" y="3191141"/>
              <a:ext cx="106910" cy="106909"/>
            </a:xfrm>
            <a:custGeom>
              <a:avLst/>
              <a:gdLst>
                <a:gd name="connsiteX0" fmla="*/ 68389 w 68389"/>
                <a:gd name="connsiteY0" fmla="*/ 34195 h 68389"/>
                <a:gd name="connsiteX1" fmla="*/ 34195 w 68389"/>
                <a:gd name="connsiteY1" fmla="*/ 68390 h 68389"/>
                <a:gd name="connsiteX2" fmla="*/ 0 w 68389"/>
                <a:gd name="connsiteY2" fmla="*/ 34195 h 68389"/>
                <a:gd name="connsiteX3" fmla="*/ 34195 w 68389"/>
                <a:gd name="connsiteY3" fmla="*/ 0 h 68389"/>
                <a:gd name="connsiteX4" fmla="*/ 68389 w 68389"/>
                <a:gd name="connsiteY4" fmla="*/ 34195 h 68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389" h="68389">
                  <a:moveTo>
                    <a:pt x="68389" y="34195"/>
                  </a:moveTo>
                  <a:cubicBezTo>
                    <a:pt x="68389" y="53054"/>
                    <a:pt x="53054" y="68390"/>
                    <a:pt x="34195" y="68390"/>
                  </a:cubicBezTo>
                  <a:cubicBezTo>
                    <a:pt x="15335" y="68390"/>
                    <a:pt x="0" y="53054"/>
                    <a:pt x="0" y="34195"/>
                  </a:cubicBezTo>
                  <a:cubicBezTo>
                    <a:pt x="0" y="15335"/>
                    <a:pt x="15335" y="0"/>
                    <a:pt x="34195" y="0"/>
                  </a:cubicBezTo>
                  <a:cubicBezTo>
                    <a:pt x="53054" y="0"/>
                    <a:pt x="68389" y="15335"/>
                    <a:pt x="68389" y="341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CD6ADA23-F92D-7F4F-CAC9-056F69E7AE00}"/>
                </a:ext>
              </a:extLst>
            </p:cNvPr>
            <p:cNvSpPr/>
            <p:nvPr/>
          </p:nvSpPr>
          <p:spPr>
            <a:xfrm>
              <a:off x="7249778" y="5358230"/>
              <a:ext cx="149494" cy="149495"/>
            </a:xfrm>
            <a:custGeom>
              <a:avLst/>
              <a:gdLst>
                <a:gd name="connsiteX0" fmla="*/ 95631 w 95631"/>
                <a:gd name="connsiteY0" fmla="*/ 47815 h 95631"/>
                <a:gd name="connsiteX1" fmla="*/ 47815 w 95631"/>
                <a:gd name="connsiteY1" fmla="*/ 95631 h 95631"/>
                <a:gd name="connsiteX2" fmla="*/ 0 w 95631"/>
                <a:gd name="connsiteY2" fmla="*/ 47815 h 95631"/>
                <a:gd name="connsiteX3" fmla="*/ 47815 w 95631"/>
                <a:gd name="connsiteY3" fmla="*/ 0 h 95631"/>
                <a:gd name="connsiteX4" fmla="*/ 95631 w 95631"/>
                <a:gd name="connsiteY4" fmla="*/ 47815 h 95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631" h="95631">
                  <a:moveTo>
                    <a:pt x="95631" y="47815"/>
                  </a:moveTo>
                  <a:cubicBezTo>
                    <a:pt x="95631" y="74200"/>
                    <a:pt x="74200" y="95631"/>
                    <a:pt x="47815" y="95631"/>
                  </a:cubicBezTo>
                  <a:cubicBezTo>
                    <a:pt x="21431" y="95631"/>
                    <a:pt x="0" y="74200"/>
                    <a:pt x="0" y="47815"/>
                  </a:cubicBezTo>
                  <a:cubicBezTo>
                    <a:pt x="0" y="21431"/>
                    <a:pt x="21431" y="0"/>
                    <a:pt x="47815" y="0"/>
                  </a:cubicBezTo>
                  <a:cubicBezTo>
                    <a:pt x="74200" y="0"/>
                    <a:pt x="95631" y="21431"/>
                    <a:pt x="95631" y="478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90184647-AC83-F771-B72B-218923816F5B}"/>
                </a:ext>
              </a:extLst>
            </p:cNvPr>
            <p:cNvSpPr/>
            <p:nvPr/>
          </p:nvSpPr>
          <p:spPr>
            <a:xfrm>
              <a:off x="8217179" y="3817116"/>
              <a:ext cx="73259" cy="73257"/>
            </a:xfrm>
            <a:custGeom>
              <a:avLst/>
              <a:gdLst>
                <a:gd name="connsiteX0" fmla="*/ 46863 w 46863"/>
                <a:gd name="connsiteY0" fmla="*/ 23431 h 46862"/>
                <a:gd name="connsiteX1" fmla="*/ 23432 w 46863"/>
                <a:gd name="connsiteY1" fmla="*/ 46863 h 46862"/>
                <a:gd name="connsiteX2" fmla="*/ 0 w 46863"/>
                <a:gd name="connsiteY2" fmla="*/ 23431 h 46862"/>
                <a:gd name="connsiteX3" fmla="*/ 23432 w 46863"/>
                <a:gd name="connsiteY3" fmla="*/ 0 h 46862"/>
                <a:gd name="connsiteX4" fmla="*/ 46863 w 46863"/>
                <a:gd name="connsiteY4" fmla="*/ 23431 h 46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863" h="46862">
                  <a:moveTo>
                    <a:pt x="46863" y="23431"/>
                  </a:moveTo>
                  <a:cubicBezTo>
                    <a:pt x="46863" y="36386"/>
                    <a:pt x="36386" y="46863"/>
                    <a:pt x="23432" y="46863"/>
                  </a:cubicBezTo>
                  <a:cubicBezTo>
                    <a:pt x="10478" y="46863"/>
                    <a:pt x="0" y="36386"/>
                    <a:pt x="0" y="23431"/>
                  </a:cubicBezTo>
                  <a:cubicBezTo>
                    <a:pt x="0" y="10478"/>
                    <a:pt x="10478" y="0"/>
                    <a:pt x="23432" y="0"/>
                  </a:cubicBezTo>
                  <a:cubicBezTo>
                    <a:pt x="36386" y="0"/>
                    <a:pt x="46863" y="10478"/>
                    <a:pt x="46863" y="2343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086C9951-2DA3-5E82-549F-9011843009FE}"/>
                </a:ext>
              </a:extLst>
            </p:cNvPr>
            <p:cNvSpPr/>
            <p:nvPr/>
          </p:nvSpPr>
          <p:spPr>
            <a:xfrm>
              <a:off x="10798255" y="6164803"/>
              <a:ext cx="73259" cy="73257"/>
            </a:xfrm>
            <a:custGeom>
              <a:avLst/>
              <a:gdLst>
                <a:gd name="connsiteX0" fmla="*/ 46863 w 46863"/>
                <a:gd name="connsiteY0" fmla="*/ 23432 h 46862"/>
                <a:gd name="connsiteX1" fmla="*/ 23431 w 46863"/>
                <a:gd name="connsiteY1" fmla="*/ 46863 h 46862"/>
                <a:gd name="connsiteX2" fmla="*/ -1 w 46863"/>
                <a:gd name="connsiteY2" fmla="*/ 23432 h 46862"/>
                <a:gd name="connsiteX3" fmla="*/ 23431 w 46863"/>
                <a:gd name="connsiteY3" fmla="*/ 0 h 46862"/>
                <a:gd name="connsiteX4" fmla="*/ 46863 w 46863"/>
                <a:gd name="connsiteY4" fmla="*/ 23432 h 46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863" h="46862">
                  <a:moveTo>
                    <a:pt x="46863" y="23432"/>
                  </a:moveTo>
                  <a:cubicBezTo>
                    <a:pt x="46863" y="36372"/>
                    <a:pt x="36372" y="46863"/>
                    <a:pt x="23431" y="46863"/>
                  </a:cubicBezTo>
                  <a:cubicBezTo>
                    <a:pt x="10490" y="46863"/>
                    <a:pt x="-1" y="36372"/>
                    <a:pt x="-1" y="23432"/>
                  </a:cubicBezTo>
                  <a:cubicBezTo>
                    <a:pt x="-1" y="10491"/>
                    <a:pt x="10490" y="0"/>
                    <a:pt x="23431" y="0"/>
                  </a:cubicBezTo>
                  <a:cubicBezTo>
                    <a:pt x="36372" y="0"/>
                    <a:pt x="46863" y="10491"/>
                    <a:pt x="46863" y="234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4B92638B-CF08-F65B-CB96-F391E8A7F75B}"/>
                </a:ext>
              </a:extLst>
            </p:cNvPr>
            <p:cNvSpPr/>
            <p:nvPr/>
          </p:nvSpPr>
          <p:spPr>
            <a:xfrm>
              <a:off x="11730176" y="6097774"/>
              <a:ext cx="103633" cy="103634"/>
            </a:xfrm>
            <a:custGeom>
              <a:avLst/>
              <a:gdLst>
                <a:gd name="connsiteX0" fmla="*/ 66294 w 66293"/>
                <a:gd name="connsiteY0" fmla="*/ 33148 h 66294"/>
                <a:gd name="connsiteX1" fmla="*/ 33147 w 66293"/>
                <a:gd name="connsiteY1" fmla="*/ 66295 h 66294"/>
                <a:gd name="connsiteX2" fmla="*/ 0 w 66293"/>
                <a:gd name="connsiteY2" fmla="*/ 33148 h 66294"/>
                <a:gd name="connsiteX3" fmla="*/ 33147 w 66293"/>
                <a:gd name="connsiteY3" fmla="*/ 0 h 66294"/>
                <a:gd name="connsiteX4" fmla="*/ 66294 w 66293"/>
                <a:gd name="connsiteY4" fmla="*/ 33148 h 66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293" h="66294">
                  <a:moveTo>
                    <a:pt x="66294" y="33148"/>
                  </a:moveTo>
                  <a:cubicBezTo>
                    <a:pt x="66294" y="51436"/>
                    <a:pt x="51435" y="66295"/>
                    <a:pt x="33147" y="66295"/>
                  </a:cubicBezTo>
                  <a:cubicBezTo>
                    <a:pt x="14859" y="66295"/>
                    <a:pt x="0" y="51436"/>
                    <a:pt x="0" y="33148"/>
                  </a:cubicBezTo>
                  <a:cubicBezTo>
                    <a:pt x="0" y="14860"/>
                    <a:pt x="14859" y="0"/>
                    <a:pt x="33147" y="0"/>
                  </a:cubicBezTo>
                  <a:cubicBezTo>
                    <a:pt x="51435" y="-95"/>
                    <a:pt x="66294" y="14764"/>
                    <a:pt x="66294" y="331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16" name="组合 115">
            <a:extLst>
              <a:ext uri="{FF2B5EF4-FFF2-40B4-BE49-F238E27FC236}">
                <a16:creationId xmlns:a16="http://schemas.microsoft.com/office/drawing/2014/main" id="{F7F1651F-DF24-A5B2-4AEF-AD7AF5815022}"/>
              </a:ext>
            </a:extLst>
          </p:cNvPr>
          <p:cNvGrpSpPr/>
          <p:nvPr/>
        </p:nvGrpSpPr>
        <p:grpSpPr>
          <a:xfrm>
            <a:off x="0" y="4899338"/>
            <a:ext cx="12192000" cy="1958663"/>
            <a:chOff x="0" y="4899338"/>
            <a:chExt cx="12192000" cy="1958663"/>
          </a:xfrm>
        </p:grpSpPr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2CE9A044-39F9-508B-31D8-C48418638092}"/>
                </a:ext>
              </a:extLst>
            </p:cNvPr>
            <p:cNvSpPr/>
            <p:nvPr/>
          </p:nvSpPr>
          <p:spPr>
            <a:xfrm>
              <a:off x="0" y="4899338"/>
              <a:ext cx="12192000" cy="1958663"/>
            </a:xfrm>
            <a:custGeom>
              <a:avLst/>
              <a:gdLst>
                <a:gd name="connsiteX0" fmla="*/ 3767229 w 12192000"/>
                <a:gd name="connsiteY0" fmla="*/ 13 h 1958663"/>
                <a:gd name="connsiteX1" fmla="*/ 4663800 w 12192000"/>
                <a:gd name="connsiteY1" fmla="*/ 445633 h 1958663"/>
                <a:gd name="connsiteX2" fmla="*/ 5037127 w 12192000"/>
                <a:gd name="connsiteY2" fmla="*/ 1532566 h 1958663"/>
                <a:gd name="connsiteX3" fmla="*/ 5627297 w 12192000"/>
                <a:gd name="connsiteY3" fmla="*/ 880436 h 1958663"/>
                <a:gd name="connsiteX4" fmla="*/ 6578660 w 12192000"/>
                <a:gd name="connsiteY4" fmla="*/ 391302 h 1958663"/>
                <a:gd name="connsiteX5" fmla="*/ 6121022 w 12192000"/>
                <a:gd name="connsiteY5" fmla="*/ 1054384 h 1958663"/>
                <a:gd name="connsiteX6" fmla="*/ 6759257 w 12192000"/>
                <a:gd name="connsiteY6" fmla="*/ 1423902 h 1958663"/>
                <a:gd name="connsiteX7" fmla="*/ 7578244 w 12192000"/>
                <a:gd name="connsiteY7" fmla="*/ 565251 h 1958663"/>
                <a:gd name="connsiteX8" fmla="*/ 8854714 w 12192000"/>
                <a:gd name="connsiteY8" fmla="*/ 260875 h 1958663"/>
                <a:gd name="connsiteX9" fmla="*/ 8144147 w 12192000"/>
                <a:gd name="connsiteY9" fmla="*/ 1010861 h 1958663"/>
                <a:gd name="connsiteX10" fmla="*/ 9228042 w 12192000"/>
                <a:gd name="connsiteY10" fmla="*/ 1586899 h 1958663"/>
                <a:gd name="connsiteX11" fmla="*/ 9745878 w 12192000"/>
                <a:gd name="connsiteY11" fmla="*/ 1010861 h 1958663"/>
                <a:gd name="connsiteX12" fmla="*/ 9300218 w 12192000"/>
                <a:gd name="connsiteY12" fmla="*/ 641343 h 1958663"/>
                <a:gd name="connsiteX13" fmla="*/ 10275693 w 12192000"/>
                <a:gd name="connsiteY13" fmla="*/ 750009 h 1958663"/>
                <a:gd name="connsiteX14" fmla="*/ 10673130 w 12192000"/>
                <a:gd name="connsiteY14" fmla="*/ 1510805 h 1958663"/>
                <a:gd name="connsiteX15" fmla="*/ 11419785 w 12192000"/>
                <a:gd name="connsiteY15" fmla="*/ 1315095 h 1958663"/>
                <a:gd name="connsiteX16" fmla="*/ 12176736 w 12192000"/>
                <a:gd name="connsiteY16" fmla="*/ 1098101 h 1958663"/>
                <a:gd name="connsiteX17" fmla="*/ 12192000 w 12192000"/>
                <a:gd name="connsiteY17" fmla="*/ 1097907 h 1958663"/>
                <a:gd name="connsiteX18" fmla="*/ 12192000 w 12192000"/>
                <a:gd name="connsiteY18" fmla="*/ 1958663 h 1958663"/>
                <a:gd name="connsiteX19" fmla="*/ 0 w 12192000"/>
                <a:gd name="connsiteY19" fmla="*/ 1958663 h 1958663"/>
                <a:gd name="connsiteX20" fmla="*/ 0 w 12192000"/>
                <a:gd name="connsiteY20" fmla="*/ 1524634 h 1958663"/>
                <a:gd name="connsiteX21" fmla="*/ 82902 w 12192000"/>
                <a:gd name="connsiteY21" fmla="*/ 1363174 h 1958663"/>
                <a:gd name="connsiteX22" fmla="*/ 1845953 w 12192000"/>
                <a:gd name="connsiteY22" fmla="*/ 271826 h 1958663"/>
                <a:gd name="connsiteX23" fmla="*/ 1617135 w 12192000"/>
                <a:gd name="connsiteY23" fmla="*/ 1293474 h 1958663"/>
                <a:gd name="connsiteX24" fmla="*/ 2544387 w 12192000"/>
                <a:gd name="connsiteY24" fmla="*/ 1195620 h 1958663"/>
                <a:gd name="connsiteX25" fmla="*/ 2520276 w 12192000"/>
                <a:gd name="connsiteY25" fmla="*/ 608632 h 1958663"/>
                <a:gd name="connsiteX26" fmla="*/ 3002024 w 12192000"/>
                <a:gd name="connsiteY26" fmla="*/ 967338 h 1958663"/>
                <a:gd name="connsiteX27" fmla="*/ 3555950 w 12192000"/>
                <a:gd name="connsiteY27" fmla="*/ 1717325 h 1958663"/>
                <a:gd name="connsiteX28" fmla="*/ 4218295 w 12192000"/>
                <a:gd name="connsiteY28" fmla="*/ 728248 h 1958663"/>
                <a:gd name="connsiteX29" fmla="*/ 3760658 w 12192000"/>
                <a:gd name="connsiteY29" fmla="*/ 23 h 1958663"/>
                <a:gd name="connsiteX30" fmla="*/ 3767229 w 12192000"/>
                <a:gd name="connsiteY30" fmla="*/ 13 h 1958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2192000" h="1958663">
                  <a:moveTo>
                    <a:pt x="3767229" y="13"/>
                  </a:moveTo>
                  <a:cubicBezTo>
                    <a:pt x="3831925" y="497"/>
                    <a:pt x="4359013" y="17739"/>
                    <a:pt x="4663800" y="445633"/>
                  </a:cubicBezTo>
                  <a:cubicBezTo>
                    <a:pt x="4988907" y="902055"/>
                    <a:pt x="4603600" y="1489044"/>
                    <a:pt x="5037127" y="1532566"/>
                  </a:cubicBezTo>
                  <a:cubicBezTo>
                    <a:pt x="5470655" y="1576089"/>
                    <a:pt x="5253969" y="1271714"/>
                    <a:pt x="5627297" y="880436"/>
                  </a:cubicBezTo>
                  <a:cubicBezTo>
                    <a:pt x="6000625" y="489156"/>
                    <a:pt x="6578660" y="391302"/>
                    <a:pt x="6578660" y="391302"/>
                  </a:cubicBezTo>
                  <a:cubicBezTo>
                    <a:pt x="6578660" y="391302"/>
                    <a:pt x="6133000" y="662965"/>
                    <a:pt x="6121022" y="1054384"/>
                  </a:cubicBezTo>
                  <a:cubicBezTo>
                    <a:pt x="6109044" y="1445662"/>
                    <a:pt x="6361818" y="1619610"/>
                    <a:pt x="6759257" y="1423902"/>
                  </a:cubicBezTo>
                  <a:cubicBezTo>
                    <a:pt x="7156696" y="1228192"/>
                    <a:pt x="6988076" y="891245"/>
                    <a:pt x="7578244" y="565251"/>
                  </a:cubicBezTo>
                  <a:cubicBezTo>
                    <a:pt x="8168413" y="239254"/>
                    <a:pt x="8854714" y="260875"/>
                    <a:pt x="8854714" y="260875"/>
                  </a:cubicBezTo>
                  <a:cubicBezTo>
                    <a:pt x="8854714" y="260875"/>
                    <a:pt x="8096082" y="576060"/>
                    <a:pt x="8144147" y="1010861"/>
                  </a:cubicBezTo>
                  <a:cubicBezTo>
                    <a:pt x="8192370" y="1445662"/>
                    <a:pt x="8577672" y="1652182"/>
                    <a:pt x="9228042" y="1586899"/>
                  </a:cubicBezTo>
                  <a:cubicBezTo>
                    <a:pt x="9878409" y="1521616"/>
                    <a:pt x="9878409" y="1293474"/>
                    <a:pt x="9745878" y="1010861"/>
                  </a:cubicBezTo>
                  <a:cubicBezTo>
                    <a:pt x="9613346" y="728248"/>
                    <a:pt x="9300218" y="641343"/>
                    <a:pt x="9300218" y="641343"/>
                  </a:cubicBezTo>
                  <a:cubicBezTo>
                    <a:pt x="9300218" y="641343"/>
                    <a:pt x="9926475" y="521728"/>
                    <a:pt x="10275693" y="750009"/>
                  </a:cubicBezTo>
                  <a:cubicBezTo>
                    <a:pt x="10624909" y="978290"/>
                    <a:pt x="10432178" y="1336997"/>
                    <a:pt x="10673130" y="1510805"/>
                  </a:cubicBezTo>
                  <a:cubicBezTo>
                    <a:pt x="10913926" y="1684754"/>
                    <a:pt x="11094680" y="1554327"/>
                    <a:pt x="11419785" y="1315095"/>
                  </a:cubicBezTo>
                  <a:cubicBezTo>
                    <a:pt x="11663615" y="1135777"/>
                    <a:pt x="12015856" y="1103188"/>
                    <a:pt x="12176736" y="1098101"/>
                  </a:cubicBezTo>
                  <a:lnTo>
                    <a:pt x="12192000" y="1097907"/>
                  </a:lnTo>
                  <a:lnTo>
                    <a:pt x="12192000" y="1958663"/>
                  </a:lnTo>
                  <a:lnTo>
                    <a:pt x="0" y="1958663"/>
                  </a:lnTo>
                  <a:lnTo>
                    <a:pt x="0" y="1524634"/>
                  </a:lnTo>
                  <a:lnTo>
                    <a:pt x="82902" y="1363174"/>
                  </a:lnTo>
                  <a:cubicBezTo>
                    <a:pt x="344441" y="917641"/>
                    <a:pt x="855487" y="466781"/>
                    <a:pt x="1845953" y="271826"/>
                  </a:cubicBezTo>
                  <a:cubicBezTo>
                    <a:pt x="1845953" y="271826"/>
                    <a:pt x="1255785" y="891385"/>
                    <a:pt x="1617135" y="1293474"/>
                  </a:cubicBezTo>
                  <a:cubicBezTo>
                    <a:pt x="1978484" y="1695563"/>
                    <a:pt x="2387900" y="1521756"/>
                    <a:pt x="2544387" y="1195620"/>
                  </a:cubicBezTo>
                  <a:cubicBezTo>
                    <a:pt x="2700873" y="869484"/>
                    <a:pt x="2520276" y="608632"/>
                    <a:pt x="2520276" y="608632"/>
                  </a:cubicBezTo>
                  <a:cubicBezTo>
                    <a:pt x="2520276" y="608632"/>
                    <a:pt x="2905581" y="684725"/>
                    <a:pt x="3002024" y="967338"/>
                  </a:cubicBezTo>
                  <a:cubicBezTo>
                    <a:pt x="3098312" y="1249953"/>
                    <a:pt x="2917715" y="1728135"/>
                    <a:pt x="3555950" y="1717325"/>
                  </a:cubicBezTo>
                  <a:cubicBezTo>
                    <a:pt x="4194184" y="1706515"/>
                    <a:pt x="4314583" y="1163049"/>
                    <a:pt x="4218295" y="728248"/>
                  </a:cubicBezTo>
                  <a:cubicBezTo>
                    <a:pt x="4122007" y="293446"/>
                    <a:pt x="3760658" y="23"/>
                    <a:pt x="3760658" y="23"/>
                  </a:cubicBezTo>
                  <a:cubicBezTo>
                    <a:pt x="3760658" y="23"/>
                    <a:pt x="3762916" y="-21"/>
                    <a:pt x="3767229" y="13"/>
                  </a:cubicBezTo>
                  <a:close/>
                </a:path>
              </a:pathLst>
            </a:custGeom>
            <a:solidFill>
              <a:srgbClr val="FE78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C9BE923C-008A-AC38-64BB-8FFD1C9437A0}"/>
                </a:ext>
              </a:extLst>
            </p:cNvPr>
            <p:cNvSpPr/>
            <p:nvPr/>
          </p:nvSpPr>
          <p:spPr>
            <a:xfrm>
              <a:off x="370488" y="5899528"/>
              <a:ext cx="11821512" cy="958472"/>
            </a:xfrm>
            <a:custGeom>
              <a:avLst/>
              <a:gdLst>
                <a:gd name="connsiteX0" fmla="*/ 2405363 w 11821512"/>
                <a:gd name="connsiteY0" fmla="*/ 466391 h 958472"/>
                <a:gd name="connsiteX1" fmla="*/ 2810350 w 11821512"/>
                <a:gd name="connsiteY1" fmla="*/ 933725 h 958472"/>
                <a:gd name="connsiteX2" fmla="*/ 2873449 w 11821512"/>
                <a:gd name="connsiteY2" fmla="*/ 958472 h 958472"/>
                <a:gd name="connsiteX3" fmla="*/ 1948113 w 11821512"/>
                <a:gd name="connsiteY3" fmla="*/ 958472 h 958472"/>
                <a:gd name="connsiteX4" fmla="*/ 1974313 w 11821512"/>
                <a:gd name="connsiteY4" fmla="*/ 948302 h 958472"/>
                <a:gd name="connsiteX5" fmla="*/ 2405363 w 11821512"/>
                <a:gd name="connsiteY5" fmla="*/ 466391 h 958472"/>
                <a:gd name="connsiteX6" fmla="*/ 5377518 w 11821512"/>
                <a:gd name="connsiteY6" fmla="*/ 326137 h 958472"/>
                <a:gd name="connsiteX7" fmla="*/ 5770548 w 11821512"/>
                <a:gd name="connsiteY7" fmla="*/ 937751 h 958472"/>
                <a:gd name="connsiteX8" fmla="*/ 5847934 w 11821512"/>
                <a:gd name="connsiteY8" fmla="*/ 958472 h 958472"/>
                <a:gd name="connsiteX9" fmla="*/ 4869832 w 11821512"/>
                <a:gd name="connsiteY9" fmla="*/ 958472 h 958472"/>
                <a:gd name="connsiteX10" fmla="*/ 4968351 w 11821512"/>
                <a:gd name="connsiteY10" fmla="*/ 871255 h 958472"/>
                <a:gd name="connsiteX11" fmla="*/ 5377518 w 11821512"/>
                <a:gd name="connsiteY11" fmla="*/ 326137 h 958472"/>
                <a:gd name="connsiteX12" fmla="*/ 9785118 w 11821512"/>
                <a:gd name="connsiteY12" fmla="*/ 184759 h 958472"/>
                <a:gd name="connsiteX13" fmla="*/ 10495685 w 11821512"/>
                <a:gd name="connsiteY13" fmla="*/ 858652 h 958472"/>
                <a:gd name="connsiteX14" fmla="*/ 11791954 w 11821512"/>
                <a:gd name="connsiteY14" fmla="*/ 401692 h 958472"/>
                <a:gd name="connsiteX15" fmla="*/ 11821512 w 11821512"/>
                <a:gd name="connsiteY15" fmla="*/ 404953 h 958472"/>
                <a:gd name="connsiteX16" fmla="*/ 11821512 w 11821512"/>
                <a:gd name="connsiteY16" fmla="*/ 958472 h 958472"/>
                <a:gd name="connsiteX17" fmla="*/ 8746631 w 11821512"/>
                <a:gd name="connsiteY17" fmla="*/ 958472 h 958472"/>
                <a:gd name="connsiteX18" fmla="*/ 8886853 w 11821512"/>
                <a:gd name="connsiteY18" fmla="*/ 942652 h 958472"/>
                <a:gd name="connsiteX19" fmla="*/ 9038462 w 11821512"/>
                <a:gd name="connsiteY19" fmla="*/ 912985 h 958472"/>
                <a:gd name="connsiteX20" fmla="*/ 9785118 w 11821512"/>
                <a:gd name="connsiteY20" fmla="*/ 184759 h 958472"/>
                <a:gd name="connsiteX21" fmla="*/ 7220045 w 11821512"/>
                <a:gd name="connsiteY21" fmla="*/ 119617 h 958472"/>
                <a:gd name="connsiteX22" fmla="*/ 7798081 w 11821512"/>
                <a:gd name="connsiteY22" fmla="*/ 804318 h 958472"/>
                <a:gd name="connsiteX23" fmla="*/ 8467912 w 11821512"/>
                <a:gd name="connsiteY23" fmla="*/ 952417 h 958472"/>
                <a:gd name="connsiteX24" fmla="*/ 8558197 w 11821512"/>
                <a:gd name="connsiteY24" fmla="*/ 958472 h 958472"/>
                <a:gd name="connsiteX25" fmla="*/ 6411148 w 11821512"/>
                <a:gd name="connsiteY25" fmla="*/ 958472 h 958472"/>
                <a:gd name="connsiteX26" fmla="*/ 6530681 w 11821512"/>
                <a:gd name="connsiteY26" fmla="*/ 929747 h 958472"/>
                <a:gd name="connsiteX27" fmla="*/ 6955137 w 11821512"/>
                <a:gd name="connsiteY27" fmla="*/ 565228 h 958472"/>
                <a:gd name="connsiteX28" fmla="*/ 7220045 w 11821512"/>
                <a:gd name="connsiteY28" fmla="*/ 119617 h 958472"/>
                <a:gd name="connsiteX29" fmla="*/ 716832 w 11821512"/>
                <a:gd name="connsiteY29" fmla="*/ 0 h 958472"/>
                <a:gd name="connsiteX30" fmla="*/ 946648 w 11821512"/>
                <a:gd name="connsiteY30" fmla="*/ 927688 h 958472"/>
                <a:gd name="connsiteX31" fmla="*/ 980882 w 11821512"/>
                <a:gd name="connsiteY31" fmla="*/ 958472 h 958472"/>
                <a:gd name="connsiteX32" fmla="*/ 0 w 11821512"/>
                <a:gd name="connsiteY32" fmla="*/ 958472 h 958472"/>
                <a:gd name="connsiteX33" fmla="*/ 38484 w 11821512"/>
                <a:gd name="connsiteY33" fmla="*/ 854618 h 958472"/>
                <a:gd name="connsiteX34" fmla="*/ 716832 w 11821512"/>
                <a:gd name="connsiteY34" fmla="*/ 0 h 958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1821512" h="958472">
                  <a:moveTo>
                    <a:pt x="2405363" y="466391"/>
                  </a:moveTo>
                  <a:cubicBezTo>
                    <a:pt x="2419479" y="518933"/>
                    <a:pt x="2503157" y="777987"/>
                    <a:pt x="2810350" y="933725"/>
                  </a:cubicBezTo>
                  <a:lnTo>
                    <a:pt x="2873449" y="958472"/>
                  </a:lnTo>
                  <a:lnTo>
                    <a:pt x="1948113" y="958472"/>
                  </a:lnTo>
                  <a:lnTo>
                    <a:pt x="1974313" y="948302"/>
                  </a:lnTo>
                  <a:cubicBezTo>
                    <a:pt x="2435743" y="751117"/>
                    <a:pt x="2415728" y="516581"/>
                    <a:pt x="2405363" y="466391"/>
                  </a:cubicBezTo>
                  <a:close/>
                  <a:moveTo>
                    <a:pt x="5377518" y="326137"/>
                  </a:moveTo>
                  <a:cubicBezTo>
                    <a:pt x="5377518" y="326137"/>
                    <a:pt x="5349888" y="792103"/>
                    <a:pt x="5770548" y="937751"/>
                  </a:cubicBezTo>
                  <a:lnTo>
                    <a:pt x="5847934" y="958472"/>
                  </a:lnTo>
                  <a:lnTo>
                    <a:pt x="4869832" y="958472"/>
                  </a:lnTo>
                  <a:lnTo>
                    <a:pt x="4968351" y="871255"/>
                  </a:lnTo>
                  <a:cubicBezTo>
                    <a:pt x="5211499" y="634094"/>
                    <a:pt x="5377518" y="326137"/>
                    <a:pt x="5377518" y="326137"/>
                  </a:cubicBezTo>
                  <a:close/>
                  <a:moveTo>
                    <a:pt x="9785118" y="184759"/>
                  </a:moveTo>
                  <a:cubicBezTo>
                    <a:pt x="9785118" y="184759"/>
                    <a:pt x="9905515" y="1032600"/>
                    <a:pt x="10495685" y="858652"/>
                  </a:cubicBezTo>
                  <a:cubicBezTo>
                    <a:pt x="11007726" y="707675"/>
                    <a:pt x="11410915" y="384931"/>
                    <a:pt x="11791954" y="401692"/>
                  </a:cubicBezTo>
                  <a:lnTo>
                    <a:pt x="11821512" y="404953"/>
                  </a:lnTo>
                  <a:lnTo>
                    <a:pt x="11821512" y="958472"/>
                  </a:lnTo>
                  <a:lnTo>
                    <a:pt x="8746631" y="958472"/>
                  </a:lnTo>
                  <a:lnTo>
                    <a:pt x="8886853" y="942652"/>
                  </a:lnTo>
                  <a:cubicBezTo>
                    <a:pt x="8935522" y="935070"/>
                    <a:pt x="8985768" y="925217"/>
                    <a:pt x="9038462" y="912985"/>
                  </a:cubicBezTo>
                  <a:cubicBezTo>
                    <a:pt x="9460012" y="815130"/>
                    <a:pt x="9773139" y="554277"/>
                    <a:pt x="9785118" y="184759"/>
                  </a:cubicBezTo>
                  <a:close/>
                  <a:moveTo>
                    <a:pt x="7220045" y="119617"/>
                  </a:moveTo>
                  <a:cubicBezTo>
                    <a:pt x="7220045" y="119617"/>
                    <a:pt x="7244156" y="652131"/>
                    <a:pt x="7798081" y="804318"/>
                  </a:cubicBezTo>
                  <a:cubicBezTo>
                    <a:pt x="8075043" y="880412"/>
                    <a:pt x="8279751" y="932042"/>
                    <a:pt x="8467912" y="952417"/>
                  </a:cubicBezTo>
                  <a:lnTo>
                    <a:pt x="8558197" y="958472"/>
                  </a:lnTo>
                  <a:lnTo>
                    <a:pt x="6411148" y="958472"/>
                  </a:lnTo>
                  <a:lnTo>
                    <a:pt x="6530681" y="929747"/>
                  </a:lnTo>
                  <a:cubicBezTo>
                    <a:pt x="6755665" y="855646"/>
                    <a:pt x="6864820" y="714659"/>
                    <a:pt x="6955137" y="565228"/>
                  </a:cubicBezTo>
                  <a:cubicBezTo>
                    <a:pt x="7099648" y="326137"/>
                    <a:pt x="7220045" y="119617"/>
                    <a:pt x="7220045" y="119617"/>
                  </a:cubicBezTo>
                  <a:close/>
                  <a:moveTo>
                    <a:pt x="716832" y="0"/>
                  </a:moveTo>
                  <a:cubicBezTo>
                    <a:pt x="716832" y="0"/>
                    <a:pt x="665587" y="616535"/>
                    <a:pt x="946648" y="927688"/>
                  </a:cubicBezTo>
                  <a:lnTo>
                    <a:pt x="980882" y="958472"/>
                  </a:lnTo>
                  <a:lnTo>
                    <a:pt x="0" y="958472"/>
                  </a:lnTo>
                  <a:lnTo>
                    <a:pt x="38484" y="854618"/>
                  </a:lnTo>
                  <a:cubicBezTo>
                    <a:pt x="155105" y="577110"/>
                    <a:pt x="359473" y="265855"/>
                    <a:pt x="716832" y="0"/>
                  </a:cubicBezTo>
                  <a:close/>
                </a:path>
              </a:pathLst>
            </a:custGeom>
            <a:solidFill>
              <a:srgbClr val="FE9E0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83" name="文本框 82">
            <a:extLst>
              <a:ext uri="{FF2B5EF4-FFF2-40B4-BE49-F238E27FC236}">
                <a16:creationId xmlns:a16="http://schemas.microsoft.com/office/drawing/2014/main" id="{E8144F62-D406-9231-5082-6208CE1C00CD}"/>
              </a:ext>
            </a:extLst>
          </p:cNvPr>
          <p:cNvSpPr txBox="1"/>
          <p:nvPr/>
        </p:nvSpPr>
        <p:spPr>
          <a:xfrm>
            <a:off x="1134712" y="3025292"/>
            <a:ext cx="5609890" cy="36933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zh-CN" altLang="en-US" sz="2400" b="0" i="0" dirty="0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  <a:effectLst/>
                <a:latin typeface="+mj-ea"/>
                <a:ea typeface="+mj-ea"/>
              </a:rPr>
              <a:t>提高自防自救意识，保障自身消防安全</a:t>
            </a:r>
            <a:endParaRPr lang="zh-CN" altLang="en-US" sz="2400" dirty="0">
              <a:solidFill>
                <a:schemeClr val="tx1">
                  <a:lumMod val="75000"/>
                  <a:lumOff val="25000"/>
                  <a:alpha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F4716FC5-1A80-E864-44A8-E925DBE0D4B8}"/>
              </a:ext>
            </a:extLst>
          </p:cNvPr>
          <p:cNvSpPr txBox="1"/>
          <p:nvPr/>
        </p:nvSpPr>
        <p:spPr>
          <a:xfrm>
            <a:off x="1913238" y="1488589"/>
            <a:ext cx="4308872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4800" dirty="0">
                <a:solidFill>
                  <a:schemeClr val="accent1"/>
                </a:solidFill>
                <a:latin typeface="+mj-ea"/>
                <a:ea typeface="+mj-ea"/>
              </a:rPr>
              <a:t>感谢大家观看！</a:t>
            </a: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357E17A4-23F9-467A-2870-E339BD6C61CD}"/>
              </a:ext>
            </a:extLst>
          </p:cNvPr>
          <p:cNvSpPr/>
          <p:nvPr/>
        </p:nvSpPr>
        <p:spPr>
          <a:xfrm>
            <a:off x="1141468" y="3734622"/>
            <a:ext cx="2628000" cy="792808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3EE49D8-A1BD-D690-08D6-28A71F2CDB48}"/>
              </a:ext>
            </a:extLst>
          </p:cNvPr>
          <p:cNvSpPr txBox="1"/>
          <p:nvPr/>
        </p:nvSpPr>
        <p:spPr>
          <a:xfrm>
            <a:off x="1367281" y="3836985"/>
            <a:ext cx="2102113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汇报人：吉米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9FB548A-BF60-211D-3BA1-8A036F5D766E}"/>
              </a:ext>
            </a:extLst>
          </p:cNvPr>
          <p:cNvSpPr txBox="1"/>
          <p:nvPr/>
        </p:nvSpPr>
        <p:spPr>
          <a:xfrm>
            <a:off x="1367280" y="4178847"/>
            <a:ext cx="219600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日期：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20XX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年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8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月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11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日</a:t>
            </a:r>
          </a:p>
        </p:txBody>
      </p:sp>
    </p:spTree>
    <p:extLst>
      <p:ext uri="{BB962C8B-B14F-4D97-AF65-F5344CB8AC3E}">
        <p14:creationId xmlns:p14="http://schemas.microsoft.com/office/powerpoint/2010/main" val="8977584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1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形状&#10;&#10;描述已自动生成">
            <a:extLst>
              <a:ext uri="{FF2B5EF4-FFF2-40B4-BE49-F238E27FC236}">
                <a16:creationId xmlns:a16="http://schemas.microsoft.com/office/drawing/2014/main" id="{608A4E43-2DD8-2A87-E62F-44E2400225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578FDB99-ACE9-A17E-D02E-1B89153C4AEA}"/>
              </a:ext>
            </a:extLst>
          </p:cNvPr>
          <p:cNvGrpSpPr/>
          <p:nvPr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5" name="矩形 7">
              <a:extLst>
                <a:ext uri="{FF2B5EF4-FFF2-40B4-BE49-F238E27FC236}">
                  <a16:creationId xmlns:a16="http://schemas.microsoft.com/office/drawing/2014/main" id="{4FCC9DE6-747D-07DE-36DE-122414D6A590}"/>
                </a:ext>
              </a:extLst>
            </p:cNvPr>
            <p:cNvSpPr/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endParaRPr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1FFBE17E-D874-8B05-B8F5-FDCD59875CCD}"/>
                </a:ext>
              </a:extLst>
            </p:cNvPr>
            <p:cNvSpPr/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" lastClr="FFFFFF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2400" b="0" i="0" u="none" strike="noStrike" kern="0" cap="none" spc="300" normalizeH="0" baseline="0" noProof="0" dirty="0">
                <a:ln>
                  <a:noFill/>
                </a:ln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BE5C6BD2-F147-8E47-EB3A-D6D9E722F44A}"/>
                </a:ext>
              </a:extLst>
            </p:cNvPr>
            <p:cNvGrpSpPr/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157" name="矩形 7">
                <a:extLst>
                  <a:ext uri="{FF2B5EF4-FFF2-40B4-BE49-F238E27FC236}">
                    <a16:creationId xmlns:a16="http://schemas.microsoft.com/office/drawing/2014/main" id="{4DC9A5FD-B5A8-AD43-1E8E-1954E5736DFF}"/>
                  </a:ext>
                </a:extLst>
              </p:cNvPr>
              <p:cNvSpPr/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Bahnschrift SemiLight"/>
                  <a:ea typeface="OPPOSans R"/>
                  <a:cs typeface="+mn-cs"/>
                </a:endParaRPr>
              </a:p>
            </p:txBody>
          </p:sp>
          <p:sp>
            <p:nvSpPr>
              <p:cNvPr id="158" name="文本框 157">
                <a:extLst>
                  <a:ext uri="{FF2B5EF4-FFF2-40B4-BE49-F238E27FC236}">
                    <a16:creationId xmlns:a16="http://schemas.microsoft.com/office/drawing/2014/main" id="{D2E756E0-EA43-2177-DD98-A3DE6FA0DD09}"/>
                  </a:ext>
                </a:extLst>
              </p:cNvPr>
              <p:cNvSpPr txBox="1"/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dist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FFFF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24" name="图片 23">
              <a:extLst>
                <a:ext uri="{FF2B5EF4-FFF2-40B4-BE49-F238E27FC236}">
                  <a16:creationId xmlns:a16="http://schemas.microsoft.com/office/drawing/2014/main" id="{1E5F42AE-23F0-6C07-3250-CD3A97888F8D}"/>
                </a:ext>
              </a:extLst>
            </p:cNvPr>
            <p:cNvPicPr/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D00C7EFA-508F-B743-E469-179BBDA8F18E}"/>
                </a:ext>
              </a:extLst>
            </p:cNvPr>
            <p:cNvGrpSpPr/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46" name="直接连接符 145">
                <a:extLst>
                  <a:ext uri="{FF2B5EF4-FFF2-40B4-BE49-F238E27FC236}">
                    <a16:creationId xmlns:a16="http://schemas.microsoft.com/office/drawing/2014/main" id="{846F42FE-D6FD-8472-2D29-399BCF0B8A23}"/>
                  </a:ext>
                </a:extLst>
              </p:cNvPr>
              <p:cNvCxnSpPr/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noFill/>
              <a:ln w="25400" cap="rnd" cmpd="sng" algn="ctr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  <a:prstDash val="solid"/>
                <a:miter lim="800000"/>
              </a:ln>
              <a:effectLst/>
            </p:spPr>
          </p:cxnSp>
          <p:cxnSp>
            <p:nvCxnSpPr>
              <p:cNvPr id="147" name="直接连接符 146">
                <a:extLst>
                  <a:ext uri="{FF2B5EF4-FFF2-40B4-BE49-F238E27FC236}">
                    <a16:creationId xmlns:a16="http://schemas.microsoft.com/office/drawing/2014/main" id="{89BC090A-1E17-961B-441F-286DDAA127D2}"/>
                  </a:ext>
                </a:extLst>
              </p:cNvPr>
              <p:cNvCxnSpPr/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noFill/>
              <a:ln w="25400" cap="rnd" cmpd="sng" algn="ctr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  <a:prstDash val="solid"/>
                <a:miter lim="800000"/>
              </a:ln>
              <a:effectLst/>
            </p:spPr>
          </p:cxnSp>
          <p:grpSp>
            <p:nvGrpSpPr>
              <p:cNvPr id="148" name="组合 147">
                <a:extLst>
                  <a:ext uri="{FF2B5EF4-FFF2-40B4-BE49-F238E27FC236}">
                    <a16:creationId xmlns:a16="http://schemas.microsoft.com/office/drawing/2014/main" id="{07742040-DC2F-039A-665E-64F5A2F05B19}"/>
                  </a:ext>
                </a:extLst>
              </p:cNvPr>
              <p:cNvGrpSpPr/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55" name="直接连接符 154">
                  <a:extLst>
                    <a:ext uri="{FF2B5EF4-FFF2-40B4-BE49-F238E27FC236}">
                      <a16:creationId xmlns:a16="http://schemas.microsoft.com/office/drawing/2014/main" id="{4A80D24F-BC8F-A740-9760-E87981F8D304}"/>
                    </a:ext>
                  </a:extLst>
                </p:cNvPr>
                <p:cNvCxnSpPr/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noFill/>
                <a:ln w="25400" cap="rnd" cmpd="sng" algn="ctr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  <a:prstDash val="solid"/>
                  <a:miter lim="800000"/>
                </a:ln>
                <a:effectLst/>
              </p:spPr>
            </p:cxnSp>
            <p:cxnSp>
              <p:nvCxnSpPr>
                <p:cNvPr id="156" name="直接连接符 155">
                  <a:extLst>
                    <a:ext uri="{FF2B5EF4-FFF2-40B4-BE49-F238E27FC236}">
                      <a16:creationId xmlns:a16="http://schemas.microsoft.com/office/drawing/2014/main" id="{F9D3288D-8B86-BD94-24CF-5D4957E772DD}"/>
                    </a:ext>
                  </a:extLst>
                </p:cNvPr>
                <p:cNvCxnSpPr/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noFill/>
                <a:ln w="25400" cap="rnd" cmpd="sng" algn="ctr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  <a:prstDash val="solid"/>
                  <a:miter lim="800000"/>
                </a:ln>
                <a:effectLst/>
              </p:spPr>
            </p:cxnSp>
          </p:grpSp>
          <p:grpSp>
            <p:nvGrpSpPr>
              <p:cNvPr id="149" name="组合 148">
                <a:extLst>
                  <a:ext uri="{FF2B5EF4-FFF2-40B4-BE49-F238E27FC236}">
                    <a16:creationId xmlns:a16="http://schemas.microsoft.com/office/drawing/2014/main" id="{30EA3A17-2571-52B9-BCB2-93D02344BFD4}"/>
                  </a:ext>
                </a:extLst>
              </p:cNvPr>
              <p:cNvGrpSpPr/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53" name="直接连接符 152">
                  <a:extLst>
                    <a:ext uri="{FF2B5EF4-FFF2-40B4-BE49-F238E27FC236}">
                      <a16:creationId xmlns:a16="http://schemas.microsoft.com/office/drawing/2014/main" id="{DAC78E84-2D47-1DD1-FE85-F4203F57AB28}"/>
                    </a:ext>
                  </a:extLst>
                </p:cNvPr>
                <p:cNvCxnSpPr/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noFill/>
                <a:ln w="25400" cap="rnd" cmpd="sng" algn="ctr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  <a:prstDash val="solid"/>
                  <a:miter lim="800000"/>
                </a:ln>
                <a:effectLst/>
              </p:spPr>
            </p:cxnSp>
            <p:cxnSp>
              <p:nvCxnSpPr>
                <p:cNvPr id="154" name="直接连接符 153">
                  <a:extLst>
                    <a:ext uri="{FF2B5EF4-FFF2-40B4-BE49-F238E27FC236}">
                      <a16:creationId xmlns:a16="http://schemas.microsoft.com/office/drawing/2014/main" id="{0441538D-9317-D36B-B6A0-192DDE356114}"/>
                    </a:ext>
                  </a:extLst>
                </p:cNvPr>
                <p:cNvCxnSpPr/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noFill/>
                <a:ln w="25400" cap="rnd" cmpd="sng" algn="ctr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  <a:prstDash val="solid"/>
                  <a:miter lim="800000"/>
                </a:ln>
                <a:effectLst/>
              </p:spPr>
            </p:cxnSp>
          </p:grpSp>
          <p:grpSp>
            <p:nvGrpSpPr>
              <p:cNvPr id="150" name="组合 149">
                <a:extLst>
                  <a:ext uri="{FF2B5EF4-FFF2-40B4-BE49-F238E27FC236}">
                    <a16:creationId xmlns:a16="http://schemas.microsoft.com/office/drawing/2014/main" id="{89F7D21D-78F6-B8B9-8B42-BEFB1FF8D3C6}"/>
                  </a:ext>
                </a:extLst>
              </p:cNvPr>
              <p:cNvGrpSpPr/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51" name="直接连接符 150">
                  <a:extLst>
                    <a:ext uri="{FF2B5EF4-FFF2-40B4-BE49-F238E27FC236}">
                      <a16:creationId xmlns:a16="http://schemas.microsoft.com/office/drawing/2014/main" id="{D3A6F252-C001-5A85-654B-F791466E1008}"/>
                    </a:ext>
                  </a:extLst>
                </p:cNvPr>
                <p:cNvCxnSpPr/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noFill/>
                <a:ln w="25400" cap="rnd" cmpd="sng" algn="ctr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  <a:prstDash val="solid"/>
                  <a:miter lim="800000"/>
                </a:ln>
                <a:effectLst/>
              </p:spPr>
            </p:cxnSp>
            <p:cxnSp>
              <p:nvCxnSpPr>
                <p:cNvPr id="152" name="直接连接符 151">
                  <a:extLst>
                    <a:ext uri="{FF2B5EF4-FFF2-40B4-BE49-F238E27FC236}">
                      <a16:creationId xmlns:a16="http://schemas.microsoft.com/office/drawing/2014/main" id="{D02DB75A-9708-A7CE-CD30-EDE9F522B9D4}"/>
                    </a:ext>
                  </a:extLst>
                </p:cNvPr>
                <p:cNvCxnSpPr/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noFill/>
                <a:ln w="25400" cap="rnd" cmpd="sng" algn="ctr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  <a:prstDash val="solid"/>
                  <a:miter lim="800000"/>
                </a:ln>
                <a:effectLst/>
              </p:spPr>
            </p:cxnSp>
          </p:grpSp>
        </p:grp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5A13C270-4763-A831-F9A5-E6D024A1A7AE}"/>
                </a:ext>
              </a:extLst>
            </p:cNvPr>
            <p:cNvGrpSpPr/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50" name="文本框 49">
                <a:extLst>
                  <a:ext uri="{FF2B5EF4-FFF2-40B4-BE49-F238E27FC236}">
                    <a16:creationId xmlns:a16="http://schemas.microsoft.com/office/drawing/2014/main" id="{A79C91BD-2A6D-3822-409B-6AD7BEB5B025}"/>
                  </a:ext>
                </a:extLst>
              </p:cNvPr>
              <p:cNvSpPr txBox="1"/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300" normalizeH="0" baseline="0" noProof="0" dirty="0">
                  <a:ln>
                    <a:noFill/>
                  </a:ln>
                  <a:solidFill>
                    <a:srgbClr val="ECBD81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51" name="组合 50">
                <a:extLst>
                  <a:ext uri="{FF2B5EF4-FFF2-40B4-BE49-F238E27FC236}">
                    <a16:creationId xmlns:a16="http://schemas.microsoft.com/office/drawing/2014/main" id="{DC97F6E2-DBA6-AF14-3555-AAC2C7784C3B}"/>
                  </a:ext>
                </a:extLst>
              </p:cNvPr>
              <p:cNvGrpSpPr/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53" name="Rectangle 151">
                  <a:extLst>
                    <a:ext uri="{FF2B5EF4-FFF2-40B4-BE49-F238E27FC236}">
                      <a16:creationId xmlns:a16="http://schemas.microsoft.com/office/drawing/2014/main" id="{BF61F704-F3F4-1E08-9876-E2DB1F4E9C26}"/>
                    </a:ext>
                  </a:extLst>
                </p:cNvPr>
                <p:cNvSpPr/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54" name="Rectangle 152">
                  <a:extLst>
                    <a:ext uri="{FF2B5EF4-FFF2-40B4-BE49-F238E27FC236}">
                      <a16:creationId xmlns:a16="http://schemas.microsoft.com/office/drawing/2014/main" id="{74BF5E22-26B5-3E3A-1D5F-1D6F62BF5B4C}"/>
                    </a:ext>
                  </a:extLst>
                </p:cNvPr>
                <p:cNvSpPr/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55" name="Rectangle 153">
                  <a:extLst>
                    <a:ext uri="{FF2B5EF4-FFF2-40B4-BE49-F238E27FC236}">
                      <a16:creationId xmlns:a16="http://schemas.microsoft.com/office/drawing/2014/main" id="{E1E78334-AA58-A534-84F2-A167B4B95E6B}"/>
                    </a:ext>
                  </a:extLst>
                </p:cNvPr>
                <p:cNvSpPr/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56" name="Rectangle 154">
                  <a:extLst>
                    <a:ext uri="{FF2B5EF4-FFF2-40B4-BE49-F238E27FC236}">
                      <a16:creationId xmlns:a16="http://schemas.microsoft.com/office/drawing/2014/main" id="{6B616F58-AAC7-2AE3-9B33-8BFB8EEC7424}"/>
                    </a:ext>
                  </a:extLst>
                </p:cNvPr>
                <p:cNvSpPr/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57" name="Rectangle 155">
                  <a:extLst>
                    <a:ext uri="{FF2B5EF4-FFF2-40B4-BE49-F238E27FC236}">
                      <a16:creationId xmlns:a16="http://schemas.microsoft.com/office/drawing/2014/main" id="{92F6B6C4-885C-1AAE-7E18-8F774465F15F}"/>
                    </a:ext>
                  </a:extLst>
                </p:cNvPr>
                <p:cNvSpPr/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58" name="Rectangle 156">
                  <a:extLst>
                    <a:ext uri="{FF2B5EF4-FFF2-40B4-BE49-F238E27FC236}">
                      <a16:creationId xmlns:a16="http://schemas.microsoft.com/office/drawing/2014/main" id="{756AF8A4-7524-E342-A0AB-951D3EEFE631}"/>
                    </a:ext>
                  </a:extLst>
                </p:cNvPr>
                <p:cNvSpPr/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59" name="Rectangle 157">
                  <a:extLst>
                    <a:ext uri="{FF2B5EF4-FFF2-40B4-BE49-F238E27FC236}">
                      <a16:creationId xmlns:a16="http://schemas.microsoft.com/office/drawing/2014/main" id="{ECD63DBB-519A-F4A1-8DD1-D1ADBC2BCB5B}"/>
                    </a:ext>
                  </a:extLst>
                </p:cNvPr>
                <p:cNvSpPr/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60" name="Rectangle 158">
                  <a:extLst>
                    <a:ext uri="{FF2B5EF4-FFF2-40B4-BE49-F238E27FC236}">
                      <a16:creationId xmlns:a16="http://schemas.microsoft.com/office/drawing/2014/main" id="{45B05493-31C0-B0B1-F916-DACFBA9E2A3A}"/>
                    </a:ext>
                  </a:extLst>
                </p:cNvPr>
                <p:cNvSpPr/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61" name="Rectangle 159">
                  <a:extLst>
                    <a:ext uri="{FF2B5EF4-FFF2-40B4-BE49-F238E27FC236}">
                      <a16:creationId xmlns:a16="http://schemas.microsoft.com/office/drawing/2014/main" id="{6FDA13DE-29D6-4ADC-05E4-355E9F81A4EE}"/>
                    </a:ext>
                  </a:extLst>
                </p:cNvPr>
                <p:cNvSpPr/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62" name="Rectangle 160">
                  <a:extLst>
                    <a:ext uri="{FF2B5EF4-FFF2-40B4-BE49-F238E27FC236}">
                      <a16:creationId xmlns:a16="http://schemas.microsoft.com/office/drawing/2014/main" id="{2C9258D4-CCBD-FB8D-3418-AFE08D22C920}"/>
                    </a:ext>
                  </a:extLst>
                </p:cNvPr>
                <p:cNvSpPr/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63" name="Rectangle 161">
                  <a:extLst>
                    <a:ext uri="{FF2B5EF4-FFF2-40B4-BE49-F238E27FC236}">
                      <a16:creationId xmlns:a16="http://schemas.microsoft.com/office/drawing/2014/main" id="{93DADF22-5142-9D26-3D75-15BF376663B1}"/>
                    </a:ext>
                  </a:extLst>
                </p:cNvPr>
                <p:cNvSpPr/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64" name="Rectangle 162">
                  <a:extLst>
                    <a:ext uri="{FF2B5EF4-FFF2-40B4-BE49-F238E27FC236}">
                      <a16:creationId xmlns:a16="http://schemas.microsoft.com/office/drawing/2014/main" id="{EDBA0814-E598-104C-8B9F-5659D0FD26ED}"/>
                    </a:ext>
                  </a:extLst>
                </p:cNvPr>
                <p:cNvSpPr/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65" name="Rectangle 163">
                  <a:extLst>
                    <a:ext uri="{FF2B5EF4-FFF2-40B4-BE49-F238E27FC236}">
                      <a16:creationId xmlns:a16="http://schemas.microsoft.com/office/drawing/2014/main" id="{FD3A9F2A-8ECD-6412-2CA8-28135E469EE5}"/>
                    </a:ext>
                  </a:extLst>
                </p:cNvPr>
                <p:cNvSpPr/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66" name="Rectangle 164">
                  <a:extLst>
                    <a:ext uri="{FF2B5EF4-FFF2-40B4-BE49-F238E27FC236}">
                      <a16:creationId xmlns:a16="http://schemas.microsoft.com/office/drawing/2014/main" id="{87630851-737B-2A3B-A3B5-7524276AF7AF}"/>
                    </a:ext>
                  </a:extLst>
                </p:cNvPr>
                <p:cNvSpPr/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67" name="Rectangle 165">
                  <a:extLst>
                    <a:ext uri="{FF2B5EF4-FFF2-40B4-BE49-F238E27FC236}">
                      <a16:creationId xmlns:a16="http://schemas.microsoft.com/office/drawing/2014/main" id="{37E2C36C-42F7-391E-3695-C728996A47A1}"/>
                    </a:ext>
                  </a:extLst>
                </p:cNvPr>
                <p:cNvSpPr/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68" name="Rectangle 166">
                  <a:extLst>
                    <a:ext uri="{FF2B5EF4-FFF2-40B4-BE49-F238E27FC236}">
                      <a16:creationId xmlns:a16="http://schemas.microsoft.com/office/drawing/2014/main" id="{E4F6109B-275A-3342-D544-B2AF8EB9FF7D}"/>
                    </a:ext>
                  </a:extLst>
                </p:cNvPr>
                <p:cNvSpPr/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69" name="Rectangle 167">
                  <a:extLst>
                    <a:ext uri="{FF2B5EF4-FFF2-40B4-BE49-F238E27FC236}">
                      <a16:creationId xmlns:a16="http://schemas.microsoft.com/office/drawing/2014/main" id="{AC5FE8FC-F378-5BB9-CFB8-A738F05CB869}"/>
                    </a:ext>
                  </a:extLst>
                </p:cNvPr>
                <p:cNvSpPr/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70" name="Rectangle 168">
                  <a:extLst>
                    <a:ext uri="{FF2B5EF4-FFF2-40B4-BE49-F238E27FC236}">
                      <a16:creationId xmlns:a16="http://schemas.microsoft.com/office/drawing/2014/main" id="{9E3EB1CD-F851-24D0-E804-6BCD16251AE3}"/>
                    </a:ext>
                  </a:extLst>
                </p:cNvPr>
                <p:cNvSpPr/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71" name="Rectangle 169">
                  <a:extLst>
                    <a:ext uri="{FF2B5EF4-FFF2-40B4-BE49-F238E27FC236}">
                      <a16:creationId xmlns:a16="http://schemas.microsoft.com/office/drawing/2014/main" id="{1FF50C14-5B59-2D22-AC8A-946F6A8D77ED}"/>
                    </a:ext>
                  </a:extLst>
                </p:cNvPr>
                <p:cNvSpPr/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72" name="Rectangle 170">
                  <a:extLst>
                    <a:ext uri="{FF2B5EF4-FFF2-40B4-BE49-F238E27FC236}">
                      <a16:creationId xmlns:a16="http://schemas.microsoft.com/office/drawing/2014/main" id="{845C64A3-C3C8-1BCA-EEC4-7A74D7E38592}"/>
                    </a:ext>
                  </a:extLst>
                </p:cNvPr>
                <p:cNvSpPr/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73" name="Rectangle 171">
                  <a:extLst>
                    <a:ext uri="{FF2B5EF4-FFF2-40B4-BE49-F238E27FC236}">
                      <a16:creationId xmlns:a16="http://schemas.microsoft.com/office/drawing/2014/main" id="{2A4A486C-17BC-5BA8-07BD-0EA45C60020F}"/>
                    </a:ext>
                  </a:extLst>
                </p:cNvPr>
                <p:cNvSpPr/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74" name="Rectangle 172">
                  <a:extLst>
                    <a:ext uri="{FF2B5EF4-FFF2-40B4-BE49-F238E27FC236}">
                      <a16:creationId xmlns:a16="http://schemas.microsoft.com/office/drawing/2014/main" id="{AE714B9A-DFBC-F5F4-33C3-CBED27AFDC92}"/>
                    </a:ext>
                  </a:extLst>
                </p:cNvPr>
                <p:cNvSpPr/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75" name="Rectangle 173">
                  <a:extLst>
                    <a:ext uri="{FF2B5EF4-FFF2-40B4-BE49-F238E27FC236}">
                      <a16:creationId xmlns:a16="http://schemas.microsoft.com/office/drawing/2014/main" id="{105B6D7D-466B-D41B-ADEF-1BE5A0EFF2E1}"/>
                    </a:ext>
                  </a:extLst>
                </p:cNvPr>
                <p:cNvSpPr/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78" name="Rectangle 174">
                  <a:extLst>
                    <a:ext uri="{FF2B5EF4-FFF2-40B4-BE49-F238E27FC236}">
                      <a16:creationId xmlns:a16="http://schemas.microsoft.com/office/drawing/2014/main" id="{F0A02AA4-AEA3-666C-6EC4-6E6C1B57ECFA}"/>
                    </a:ext>
                  </a:extLst>
                </p:cNvPr>
                <p:cNvSpPr/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79" name="Rectangle 175">
                  <a:extLst>
                    <a:ext uri="{FF2B5EF4-FFF2-40B4-BE49-F238E27FC236}">
                      <a16:creationId xmlns:a16="http://schemas.microsoft.com/office/drawing/2014/main" id="{F8B9B116-F8E4-FC76-3F06-B41EF556E81F}"/>
                    </a:ext>
                  </a:extLst>
                </p:cNvPr>
                <p:cNvSpPr/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80" name="Rectangle 176">
                  <a:extLst>
                    <a:ext uri="{FF2B5EF4-FFF2-40B4-BE49-F238E27FC236}">
                      <a16:creationId xmlns:a16="http://schemas.microsoft.com/office/drawing/2014/main" id="{AF0D9400-56F5-A033-F3B5-FA55974FB71C}"/>
                    </a:ext>
                  </a:extLst>
                </p:cNvPr>
                <p:cNvSpPr/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81" name="Rectangle 177">
                  <a:extLst>
                    <a:ext uri="{FF2B5EF4-FFF2-40B4-BE49-F238E27FC236}">
                      <a16:creationId xmlns:a16="http://schemas.microsoft.com/office/drawing/2014/main" id="{5FC1C5C7-BE27-A779-1867-26AD180A20F2}"/>
                    </a:ext>
                  </a:extLst>
                </p:cNvPr>
                <p:cNvSpPr/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84" name="Rectangle 178">
                  <a:extLst>
                    <a:ext uri="{FF2B5EF4-FFF2-40B4-BE49-F238E27FC236}">
                      <a16:creationId xmlns:a16="http://schemas.microsoft.com/office/drawing/2014/main" id="{8214A05A-8740-DB42-41F3-E3FD3BA459AF}"/>
                    </a:ext>
                  </a:extLst>
                </p:cNvPr>
                <p:cNvSpPr/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85" name="Rectangle 179">
                  <a:extLst>
                    <a:ext uri="{FF2B5EF4-FFF2-40B4-BE49-F238E27FC236}">
                      <a16:creationId xmlns:a16="http://schemas.microsoft.com/office/drawing/2014/main" id="{CE17CEFD-964F-6952-D7A3-EE60696BEC54}"/>
                    </a:ext>
                  </a:extLst>
                </p:cNvPr>
                <p:cNvSpPr/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86" name="Rectangle 180">
                  <a:extLst>
                    <a:ext uri="{FF2B5EF4-FFF2-40B4-BE49-F238E27FC236}">
                      <a16:creationId xmlns:a16="http://schemas.microsoft.com/office/drawing/2014/main" id="{91B9AFE0-8185-10FD-B9AF-E39F70267A7A}"/>
                    </a:ext>
                  </a:extLst>
                </p:cNvPr>
                <p:cNvSpPr/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87" name="Rectangle 181">
                  <a:extLst>
                    <a:ext uri="{FF2B5EF4-FFF2-40B4-BE49-F238E27FC236}">
                      <a16:creationId xmlns:a16="http://schemas.microsoft.com/office/drawing/2014/main" id="{7BDC8BD4-8265-2A00-D596-AD526F016D8D}"/>
                    </a:ext>
                  </a:extLst>
                </p:cNvPr>
                <p:cNvSpPr/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88" name="Rectangle 182">
                  <a:extLst>
                    <a:ext uri="{FF2B5EF4-FFF2-40B4-BE49-F238E27FC236}">
                      <a16:creationId xmlns:a16="http://schemas.microsoft.com/office/drawing/2014/main" id="{29330DCC-D013-92EA-EBD1-E964CBDFFA3B}"/>
                    </a:ext>
                  </a:extLst>
                </p:cNvPr>
                <p:cNvSpPr/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89" name="Rectangle 183">
                  <a:extLst>
                    <a:ext uri="{FF2B5EF4-FFF2-40B4-BE49-F238E27FC236}">
                      <a16:creationId xmlns:a16="http://schemas.microsoft.com/office/drawing/2014/main" id="{0BC10638-11F7-CEEF-998C-5F567AD22359}"/>
                    </a:ext>
                  </a:extLst>
                </p:cNvPr>
                <p:cNvSpPr/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90" name="Rectangle 184">
                  <a:extLst>
                    <a:ext uri="{FF2B5EF4-FFF2-40B4-BE49-F238E27FC236}">
                      <a16:creationId xmlns:a16="http://schemas.microsoft.com/office/drawing/2014/main" id="{E41E2249-D2E4-CD5A-8D60-CFF44D5812F2}"/>
                    </a:ext>
                  </a:extLst>
                </p:cNvPr>
                <p:cNvSpPr/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91" name="Rectangle 185">
                  <a:extLst>
                    <a:ext uri="{FF2B5EF4-FFF2-40B4-BE49-F238E27FC236}">
                      <a16:creationId xmlns:a16="http://schemas.microsoft.com/office/drawing/2014/main" id="{212C4302-52A9-3EA1-3F13-649AD1B15CC8}"/>
                    </a:ext>
                  </a:extLst>
                </p:cNvPr>
                <p:cNvSpPr/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92" name="Rectangle 186">
                  <a:extLst>
                    <a:ext uri="{FF2B5EF4-FFF2-40B4-BE49-F238E27FC236}">
                      <a16:creationId xmlns:a16="http://schemas.microsoft.com/office/drawing/2014/main" id="{BDD7CF3B-6CD8-B526-EE4F-8F59F2AC832E}"/>
                    </a:ext>
                  </a:extLst>
                </p:cNvPr>
                <p:cNvSpPr/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93" name="Rectangle 187">
                  <a:extLst>
                    <a:ext uri="{FF2B5EF4-FFF2-40B4-BE49-F238E27FC236}">
                      <a16:creationId xmlns:a16="http://schemas.microsoft.com/office/drawing/2014/main" id="{26437E69-3F4C-0A3C-1095-CD114F177588}"/>
                    </a:ext>
                  </a:extLst>
                </p:cNvPr>
                <p:cNvSpPr/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94" name="Rectangle 188">
                  <a:extLst>
                    <a:ext uri="{FF2B5EF4-FFF2-40B4-BE49-F238E27FC236}">
                      <a16:creationId xmlns:a16="http://schemas.microsoft.com/office/drawing/2014/main" id="{EDE0B932-EF7D-D398-0C28-F6CDA3C586DC}"/>
                    </a:ext>
                  </a:extLst>
                </p:cNvPr>
                <p:cNvSpPr/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96" name="Rectangle 189">
                  <a:extLst>
                    <a:ext uri="{FF2B5EF4-FFF2-40B4-BE49-F238E27FC236}">
                      <a16:creationId xmlns:a16="http://schemas.microsoft.com/office/drawing/2014/main" id="{37A42FE4-A3E7-2D0A-02F8-DFB348CEABBA}"/>
                    </a:ext>
                  </a:extLst>
                </p:cNvPr>
                <p:cNvSpPr/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97" name="Rectangle 190">
                  <a:extLst>
                    <a:ext uri="{FF2B5EF4-FFF2-40B4-BE49-F238E27FC236}">
                      <a16:creationId xmlns:a16="http://schemas.microsoft.com/office/drawing/2014/main" id="{A5C73924-76F6-6EDE-CECE-CF1AA5435AE7}"/>
                    </a:ext>
                  </a:extLst>
                </p:cNvPr>
                <p:cNvSpPr/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99" name="Rectangle 191">
                  <a:extLst>
                    <a:ext uri="{FF2B5EF4-FFF2-40B4-BE49-F238E27FC236}">
                      <a16:creationId xmlns:a16="http://schemas.microsoft.com/office/drawing/2014/main" id="{2F1E419C-5C59-5A7A-4716-39037BF6E44F}"/>
                    </a:ext>
                  </a:extLst>
                </p:cNvPr>
                <p:cNvSpPr/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00" name="Rectangle 192">
                  <a:extLst>
                    <a:ext uri="{FF2B5EF4-FFF2-40B4-BE49-F238E27FC236}">
                      <a16:creationId xmlns:a16="http://schemas.microsoft.com/office/drawing/2014/main" id="{9315EC7F-74CF-487E-9B99-6BC26AFDA2D9}"/>
                    </a:ext>
                  </a:extLst>
                </p:cNvPr>
                <p:cNvSpPr/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01" name="Rectangle 193">
                  <a:extLst>
                    <a:ext uri="{FF2B5EF4-FFF2-40B4-BE49-F238E27FC236}">
                      <a16:creationId xmlns:a16="http://schemas.microsoft.com/office/drawing/2014/main" id="{29107055-EA3E-9EA9-9CAE-4FE72EBAA42C}"/>
                    </a:ext>
                  </a:extLst>
                </p:cNvPr>
                <p:cNvSpPr/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02" name="Rectangle 194">
                  <a:extLst>
                    <a:ext uri="{FF2B5EF4-FFF2-40B4-BE49-F238E27FC236}">
                      <a16:creationId xmlns:a16="http://schemas.microsoft.com/office/drawing/2014/main" id="{5F9A0068-622E-2C01-A179-5B231B4F5A18}"/>
                    </a:ext>
                  </a:extLst>
                </p:cNvPr>
                <p:cNvSpPr/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06" name="Rectangle 195">
                  <a:extLst>
                    <a:ext uri="{FF2B5EF4-FFF2-40B4-BE49-F238E27FC236}">
                      <a16:creationId xmlns:a16="http://schemas.microsoft.com/office/drawing/2014/main" id="{A00B5F65-1968-10F8-3D0F-B44CC990328A}"/>
                    </a:ext>
                  </a:extLst>
                </p:cNvPr>
                <p:cNvSpPr/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07" name="Rectangle 196">
                  <a:extLst>
                    <a:ext uri="{FF2B5EF4-FFF2-40B4-BE49-F238E27FC236}">
                      <a16:creationId xmlns:a16="http://schemas.microsoft.com/office/drawing/2014/main" id="{2BBA1267-16A1-DBBC-FE7C-9E7CE3C99682}"/>
                    </a:ext>
                  </a:extLst>
                </p:cNvPr>
                <p:cNvSpPr/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08" name="Rectangle 197">
                  <a:extLst>
                    <a:ext uri="{FF2B5EF4-FFF2-40B4-BE49-F238E27FC236}">
                      <a16:creationId xmlns:a16="http://schemas.microsoft.com/office/drawing/2014/main" id="{6BFF25E2-8704-C559-F4B4-0AC5FA29111E}"/>
                    </a:ext>
                  </a:extLst>
                </p:cNvPr>
                <p:cNvSpPr/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10" name="Rectangle 198">
                  <a:extLst>
                    <a:ext uri="{FF2B5EF4-FFF2-40B4-BE49-F238E27FC236}">
                      <a16:creationId xmlns:a16="http://schemas.microsoft.com/office/drawing/2014/main" id="{9EC2A7BD-1764-7A36-BAA8-1A89C1EC22DD}"/>
                    </a:ext>
                  </a:extLst>
                </p:cNvPr>
                <p:cNvSpPr/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12" name="Rectangle 199">
                  <a:extLst>
                    <a:ext uri="{FF2B5EF4-FFF2-40B4-BE49-F238E27FC236}">
                      <a16:creationId xmlns:a16="http://schemas.microsoft.com/office/drawing/2014/main" id="{26E8AAD9-E239-0FD5-CC18-FCC3830956E9}"/>
                    </a:ext>
                  </a:extLst>
                </p:cNvPr>
                <p:cNvSpPr/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15" name="Rectangle 200">
                  <a:extLst>
                    <a:ext uri="{FF2B5EF4-FFF2-40B4-BE49-F238E27FC236}">
                      <a16:creationId xmlns:a16="http://schemas.microsoft.com/office/drawing/2014/main" id="{D5D25D62-9C90-A2C7-9C87-D878930DD2BF}"/>
                    </a:ext>
                  </a:extLst>
                </p:cNvPr>
                <p:cNvSpPr/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18" name="Rectangle 201">
                  <a:extLst>
                    <a:ext uri="{FF2B5EF4-FFF2-40B4-BE49-F238E27FC236}">
                      <a16:creationId xmlns:a16="http://schemas.microsoft.com/office/drawing/2014/main" id="{74AE37C4-AAD2-DD88-A3B6-C900CF49E4ED}"/>
                    </a:ext>
                  </a:extLst>
                </p:cNvPr>
                <p:cNvSpPr/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19" name="Rectangle 202">
                  <a:extLst>
                    <a:ext uri="{FF2B5EF4-FFF2-40B4-BE49-F238E27FC236}">
                      <a16:creationId xmlns:a16="http://schemas.microsoft.com/office/drawing/2014/main" id="{9866568A-C7CB-E14A-6F71-B9B972C154F3}"/>
                    </a:ext>
                  </a:extLst>
                </p:cNvPr>
                <p:cNvSpPr/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20" name="Rectangle 203">
                  <a:extLst>
                    <a:ext uri="{FF2B5EF4-FFF2-40B4-BE49-F238E27FC236}">
                      <a16:creationId xmlns:a16="http://schemas.microsoft.com/office/drawing/2014/main" id="{D7914B0B-123F-44C2-6625-CA14E534A80D}"/>
                    </a:ext>
                  </a:extLst>
                </p:cNvPr>
                <p:cNvSpPr/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21" name="Rectangle 204">
                  <a:extLst>
                    <a:ext uri="{FF2B5EF4-FFF2-40B4-BE49-F238E27FC236}">
                      <a16:creationId xmlns:a16="http://schemas.microsoft.com/office/drawing/2014/main" id="{ABF23309-B71F-AFA8-9A20-6F680F0A1538}"/>
                    </a:ext>
                  </a:extLst>
                </p:cNvPr>
                <p:cNvSpPr/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22" name="Rectangle 205">
                  <a:extLst>
                    <a:ext uri="{FF2B5EF4-FFF2-40B4-BE49-F238E27FC236}">
                      <a16:creationId xmlns:a16="http://schemas.microsoft.com/office/drawing/2014/main" id="{3CFDD7B3-312D-CE34-CC8A-7E0EAF38EF2F}"/>
                    </a:ext>
                  </a:extLst>
                </p:cNvPr>
                <p:cNvSpPr/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23" name="Rectangle 206">
                  <a:extLst>
                    <a:ext uri="{FF2B5EF4-FFF2-40B4-BE49-F238E27FC236}">
                      <a16:creationId xmlns:a16="http://schemas.microsoft.com/office/drawing/2014/main" id="{8CEE5134-7866-63A1-17F0-3EF4BE729066}"/>
                    </a:ext>
                  </a:extLst>
                </p:cNvPr>
                <p:cNvSpPr/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24" name="Rectangle 207">
                  <a:extLst>
                    <a:ext uri="{FF2B5EF4-FFF2-40B4-BE49-F238E27FC236}">
                      <a16:creationId xmlns:a16="http://schemas.microsoft.com/office/drawing/2014/main" id="{04CD9E14-74AD-17F0-1BEE-923565268368}"/>
                    </a:ext>
                  </a:extLst>
                </p:cNvPr>
                <p:cNvSpPr/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25" name="Rectangle 208">
                  <a:extLst>
                    <a:ext uri="{FF2B5EF4-FFF2-40B4-BE49-F238E27FC236}">
                      <a16:creationId xmlns:a16="http://schemas.microsoft.com/office/drawing/2014/main" id="{D18C22FD-4721-9F04-AF51-833889583142}"/>
                    </a:ext>
                  </a:extLst>
                </p:cNvPr>
                <p:cNvSpPr/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26" name="Rectangle 209">
                  <a:extLst>
                    <a:ext uri="{FF2B5EF4-FFF2-40B4-BE49-F238E27FC236}">
                      <a16:creationId xmlns:a16="http://schemas.microsoft.com/office/drawing/2014/main" id="{45F6952C-6167-C2E7-84BC-01179CEC82D6}"/>
                    </a:ext>
                  </a:extLst>
                </p:cNvPr>
                <p:cNvSpPr/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27" name="Rectangle 210">
                  <a:extLst>
                    <a:ext uri="{FF2B5EF4-FFF2-40B4-BE49-F238E27FC236}">
                      <a16:creationId xmlns:a16="http://schemas.microsoft.com/office/drawing/2014/main" id="{B278120F-8ED3-A69F-C95E-9161F1485A57}"/>
                    </a:ext>
                  </a:extLst>
                </p:cNvPr>
                <p:cNvSpPr/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28" name="Rectangle 211">
                  <a:extLst>
                    <a:ext uri="{FF2B5EF4-FFF2-40B4-BE49-F238E27FC236}">
                      <a16:creationId xmlns:a16="http://schemas.microsoft.com/office/drawing/2014/main" id="{F0003F68-7910-36FD-7AED-F36EB15A9AC6}"/>
                    </a:ext>
                  </a:extLst>
                </p:cNvPr>
                <p:cNvSpPr/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29" name="Rectangle 212">
                  <a:extLst>
                    <a:ext uri="{FF2B5EF4-FFF2-40B4-BE49-F238E27FC236}">
                      <a16:creationId xmlns:a16="http://schemas.microsoft.com/office/drawing/2014/main" id="{F5579BA6-48FC-2D96-96F5-F30527F5A114}"/>
                    </a:ext>
                  </a:extLst>
                </p:cNvPr>
                <p:cNvSpPr/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30" name="Rectangle 213">
                  <a:extLst>
                    <a:ext uri="{FF2B5EF4-FFF2-40B4-BE49-F238E27FC236}">
                      <a16:creationId xmlns:a16="http://schemas.microsoft.com/office/drawing/2014/main" id="{0AEC6B05-6BEE-0847-9D60-F6B1377584D8}"/>
                    </a:ext>
                  </a:extLst>
                </p:cNvPr>
                <p:cNvSpPr/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31" name="Rectangle 214">
                  <a:extLst>
                    <a:ext uri="{FF2B5EF4-FFF2-40B4-BE49-F238E27FC236}">
                      <a16:creationId xmlns:a16="http://schemas.microsoft.com/office/drawing/2014/main" id="{E7D2A252-6C52-6743-B152-BCFB6DDBFB32}"/>
                    </a:ext>
                  </a:extLst>
                </p:cNvPr>
                <p:cNvSpPr/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32" name="Rectangle 215">
                  <a:extLst>
                    <a:ext uri="{FF2B5EF4-FFF2-40B4-BE49-F238E27FC236}">
                      <a16:creationId xmlns:a16="http://schemas.microsoft.com/office/drawing/2014/main" id="{6A746039-A277-86D3-B4BE-1270E979D0AC}"/>
                    </a:ext>
                  </a:extLst>
                </p:cNvPr>
                <p:cNvSpPr/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33" name="Rectangle 216">
                  <a:extLst>
                    <a:ext uri="{FF2B5EF4-FFF2-40B4-BE49-F238E27FC236}">
                      <a16:creationId xmlns:a16="http://schemas.microsoft.com/office/drawing/2014/main" id="{C2410066-7254-DD3B-4E32-B2FBC72E4F8B}"/>
                    </a:ext>
                  </a:extLst>
                </p:cNvPr>
                <p:cNvSpPr/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34" name="Rectangle 217">
                  <a:extLst>
                    <a:ext uri="{FF2B5EF4-FFF2-40B4-BE49-F238E27FC236}">
                      <a16:creationId xmlns:a16="http://schemas.microsoft.com/office/drawing/2014/main" id="{5564F8E1-286C-F7D4-4A1D-544460B48B6D}"/>
                    </a:ext>
                  </a:extLst>
                </p:cNvPr>
                <p:cNvSpPr/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35" name="Rectangle 218">
                  <a:extLst>
                    <a:ext uri="{FF2B5EF4-FFF2-40B4-BE49-F238E27FC236}">
                      <a16:creationId xmlns:a16="http://schemas.microsoft.com/office/drawing/2014/main" id="{907C5551-FDBB-F551-10F1-F1AA7A8EF8BD}"/>
                    </a:ext>
                  </a:extLst>
                </p:cNvPr>
                <p:cNvSpPr/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36" name="Rectangle 219">
                  <a:extLst>
                    <a:ext uri="{FF2B5EF4-FFF2-40B4-BE49-F238E27FC236}">
                      <a16:creationId xmlns:a16="http://schemas.microsoft.com/office/drawing/2014/main" id="{911E2CAC-6AE7-F775-970F-C82B898F3DFB}"/>
                    </a:ext>
                  </a:extLst>
                </p:cNvPr>
                <p:cNvSpPr/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37" name="Rectangle 220">
                  <a:extLst>
                    <a:ext uri="{FF2B5EF4-FFF2-40B4-BE49-F238E27FC236}">
                      <a16:creationId xmlns:a16="http://schemas.microsoft.com/office/drawing/2014/main" id="{612570B0-4C65-F2C3-9E47-A62A0C9CBF29}"/>
                    </a:ext>
                  </a:extLst>
                </p:cNvPr>
                <p:cNvSpPr/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38" name="Rectangle 221">
                  <a:extLst>
                    <a:ext uri="{FF2B5EF4-FFF2-40B4-BE49-F238E27FC236}">
                      <a16:creationId xmlns:a16="http://schemas.microsoft.com/office/drawing/2014/main" id="{DDD195B9-F758-E30F-D5BD-9DFB372D523F}"/>
                    </a:ext>
                  </a:extLst>
                </p:cNvPr>
                <p:cNvSpPr/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39" name="Rectangle 222">
                  <a:extLst>
                    <a:ext uri="{FF2B5EF4-FFF2-40B4-BE49-F238E27FC236}">
                      <a16:creationId xmlns:a16="http://schemas.microsoft.com/office/drawing/2014/main" id="{655053E1-D307-097B-3757-0FE5D97A5B13}"/>
                    </a:ext>
                  </a:extLst>
                </p:cNvPr>
                <p:cNvSpPr/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40" name="Rectangle 223">
                  <a:extLst>
                    <a:ext uri="{FF2B5EF4-FFF2-40B4-BE49-F238E27FC236}">
                      <a16:creationId xmlns:a16="http://schemas.microsoft.com/office/drawing/2014/main" id="{332E1F4B-E40D-CE09-228D-91CAFC8C691A}"/>
                    </a:ext>
                  </a:extLst>
                </p:cNvPr>
                <p:cNvSpPr/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41" name="Rectangle 224">
                  <a:extLst>
                    <a:ext uri="{FF2B5EF4-FFF2-40B4-BE49-F238E27FC236}">
                      <a16:creationId xmlns:a16="http://schemas.microsoft.com/office/drawing/2014/main" id="{440A0EB1-8D33-B677-217B-640EB0899066}"/>
                    </a:ext>
                  </a:extLst>
                </p:cNvPr>
                <p:cNvSpPr/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42" name="Rectangle 225">
                  <a:extLst>
                    <a:ext uri="{FF2B5EF4-FFF2-40B4-BE49-F238E27FC236}">
                      <a16:creationId xmlns:a16="http://schemas.microsoft.com/office/drawing/2014/main" id="{BF11ACD1-8434-E89E-BFE0-8381C7D4C449}"/>
                    </a:ext>
                  </a:extLst>
                </p:cNvPr>
                <p:cNvSpPr/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43" name="Rectangle 226">
                  <a:extLst>
                    <a:ext uri="{FF2B5EF4-FFF2-40B4-BE49-F238E27FC236}">
                      <a16:creationId xmlns:a16="http://schemas.microsoft.com/office/drawing/2014/main" id="{1F71AB5C-DC35-4953-90B2-211D3DA8F621}"/>
                    </a:ext>
                  </a:extLst>
                </p:cNvPr>
                <p:cNvSpPr/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44" name="Rectangle 227">
                  <a:extLst>
                    <a:ext uri="{FF2B5EF4-FFF2-40B4-BE49-F238E27FC236}">
                      <a16:creationId xmlns:a16="http://schemas.microsoft.com/office/drawing/2014/main" id="{17E9B01C-6381-1760-1119-457FE51EA13D}"/>
                    </a:ext>
                  </a:extLst>
                </p:cNvPr>
                <p:cNvSpPr/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45" name="Rectangle 228">
                  <a:extLst>
                    <a:ext uri="{FF2B5EF4-FFF2-40B4-BE49-F238E27FC236}">
                      <a16:creationId xmlns:a16="http://schemas.microsoft.com/office/drawing/2014/main" id="{C1303E96-0550-B195-6199-4643443415ED}"/>
                    </a:ext>
                  </a:extLst>
                </p:cNvPr>
                <p:cNvSpPr/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</p:grpSp>
          <p:cxnSp>
            <p:nvCxnSpPr>
              <p:cNvPr id="52" name="直接连接符 51">
                <a:extLst>
                  <a:ext uri="{FF2B5EF4-FFF2-40B4-BE49-F238E27FC236}">
                    <a16:creationId xmlns:a16="http://schemas.microsoft.com/office/drawing/2014/main" id="{44E3CBCA-7989-3616-54B0-BE8BBD19D44E}"/>
                  </a:ext>
                </a:extLst>
              </p:cNvPr>
              <p:cNvCxnSpPr/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 w="6350" cap="flat" cmpd="sng" algn="ctr"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  <a:prstDash val="solid"/>
                <a:miter lim="800000"/>
              </a:ln>
              <a:effectLst/>
            </p:spPr>
          </p:cxnSp>
        </p:grpSp>
        <p:sp>
          <p:nvSpPr>
            <p:cNvPr id="37" name="矩形 7">
              <a:extLst>
                <a:ext uri="{FF2B5EF4-FFF2-40B4-BE49-F238E27FC236}">
                  <a16:creationId xmlns:a16="http://schemas.microsoft.com/office/drawing/2014/main" id="{0CE4C7BC-B6BB-E30C-210E-5C5A91E70B05}"/>
                </a:ext>
              </a:extLst>
            </p:cNvPr>
            <p:cNvSpPr/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C866F3C6-40F1-E472-B469-83BC162E0BEC}"/>
                </a:ext>
              </a:extLst>
            </p:cNvPr>
            <p:cNvSpPr/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" lastClr="FFFFFF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2400" b="0" i="0" u="none" strike="noStrike" kern="0" cap="none" spc="300" normalizeH="0" baseline="0" noProof="0" dirty="0">
                <a:ln>
                  <a:noFill/>
                </a:ln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46" name="矩形 7">
              <a:extLst>
                <a:ext uri="{FF2B5EF4-FFF2-40B4-BE49-F238E27FC236}">
                  <a16:creationId xmlns:a16="http://schemas.microsoft.com/office/drawing/2014/main" id="{6492F07F-5157-CA5A-8790-1388F9BDE8E1}"/>
                </a:ext>
              </a:extLst>
            </p:cNvPr>
            <p:cNvSpPr/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38633889-F112-E8F9-25DB-D0BCC39409FC}"/>
                </a:ext>
              </a:extLst>
            </p:cNvPr>
            <p:cNvSpPr/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" lastClr="FFFFFF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2400" b="0" i="0" u="none" strike="noStrike" kern="0" cap="none" spc="300" normalizeH="0" baseline="0" noProof="0" dirty="0">
                <a:ln>
                  <a:noFill/>
                </a:ln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6EAE8EE8-912D-D625-41F7-0FA08E5CECF6}"/>
                </a:ext>
              </a:extLst>
            </p:cNvPr>
            <p:cNvSpPr txBox="1"/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" lastClr="FFFFFF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49" name="矩形 7">
              <a:extLst>
                <a:ext uri="{FF2B5EF4-FFF2-40B4-BE49-F238E27FC236}">
                  <a16:creationId xmlns:a16="http://schemas.microsoft.com/office/drawing/2014/main" id="{C3338A93-FD2B-1898-5285-4D5E46E468D2}"/>
                </a:ext>
              </a:extLst>
            </p:cNvPr>
            <p:cNvSpPr/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endParaRPr>
            </a:p>
          </p:txBody>
        </p:sp>
      </p:grpSp>
      <p:sp>
        <p:nvSpPr>
          <p:cNvPr id="159" name="文本框 158">
            <a:extLst>
              <a:ext uri="{FF2B5EF4-FFF2-40B4-BE49-F238E27FC236}">
                <a16:creationId xmlns:a16="http://schemas.microsoft.com/office/drawing/2014/main" id="{C9438A10-11AA-F491-4FBD-64456DC1D496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ysClr val="window" lastClr="FFFFFF">
                <a:alpha val="26000"/>
              </a:sys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Bahnschrift SemiBold"/>
            </a:endParaRPr>
          </a:p>
        </p:txBody>
      </p:sp>
      <p:pic>
        <p:nvPicPr>
          <p:cNvPr id="160" name="图片 159">
            <a:extLst>
              <a:ext uri="{FF2B5EF4-FFF2-40B4-BE49-F238E27FC236}">
                <a16:creationId xmlns:a16="http://schemas.microsoft.com/office/drawing/2014/main" id="{7D53A566-35DE-B998-8AE0-6FDD6EAA6A7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52914" y="843985"/>
            <a:ext cx="1821910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161" name="直接连接符 160">
            <a:extLst>
              <a:ext uri="{FF2B5EF4-FFF2-40B4-BE49-F238E27FC236}">
                <a16:creationId xmlns:a16="http://schemas.microsoft.com/office/drawing/2014/main" id="{39A1467E-7674-44DB-EFB3-FF0D5125111D}"/>
              </a:ext>
            </a:extLst>
          </p:cNvPr>
          <p:cNvCxnSpPr>
            <a:cxnSpLocks/>
          </p:cNvCxnSpPr>
          <p:nvPr/>
        </p:nvCxnSpPr>
        <p:spPr>
          <a:xfrm flipH="1">
            <a:off x="6991482" y="1054419"/>
            <a:ext cx="60086" cy="114319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alpha val="31000"/>
              </a:sysClr>
            </a:solidFill>
            <a:prstDash val="solid"/>
            <a:miter lim="800000"/>
          </a:ln>
          <a:effectLst/>
        </p:spPr>
      </p:cxnSp>
      <p:grpSp>
        <p:nvGrpSpPr>
          <p:cNvPr id="162" name="组合 161">
            <a:extLst>
              <a:ext uri="{FF2B5EF4-FFF2-40B4-BE49-F238E27FC236}">
                <a16:creationId xmlns:a16="http://schemas.microsoft.com/office/drawing/2014/main" id="{0476D1A4-BA15-5D89-B380-23B113D26A5F}"/>
              </a:ext>
            </a:extLst>
          </p:cNvPr>
          <p:cNvGrpSpPr/>
          <p:nvPr/>
        </p:nvGrpSpPr>
        <p:grpSpPr>
          <a:xfrm>
            <a:off x="5847813" y="1501403"/>
            <a:ext cx="138195" cy="138195"/>
            <a:chOff x="5695413" y="1320428"/>
            <a:chExt cx="138195" cy="138195"/>
          </a:xfrm>
        </p:grpSpPr>
        <p:sp>
          <p:nvSpPr>
            <p:cNvPr id="163" name="Teardrop 15">
              <a:extLst>
                <a:ext uri="{FF2B5EF4-FFF2-40B4-BE49-F238E27FC236}">
                  <a16:creationId xmlns:a16="http://schemas.microsoft.com/office/drawing/2014/main" id="{9CA8B0A6-97C8-31A6-D78D-CF7CEE94DC0A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ysClr val="window" lastClr="FFFFFF"/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64" name="Oval 16">
              <a:extLst>
                <a:ext uri="{FF2B5EF4-FFF2-40B4-BE49-F238E27FC236}">
                  <a16:creationId xmlns:a16="http://schemas.microsoft.com/office/drawing/2014/main" id="{8CCD56B9-8251-EEE6-984B-1DA906E24C0B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B53C4CC9-6E2A-33DE-5026-2E9BB8C477DF}"/>
              </a:ext>
            </a:extLst>
          </p:cNvPr>
          <p:cNvGrpSpPr/>
          <p:nvPr/>
        </p:nvGrpSpPr>
        <p:grpSpPr>
          <a:xfrm>
            <a:off x="5847813" y="1888497"/>
            <a:ext cx="138195" cy="138195"/>
            <a:chOff x="5695413" y="1701172"/>
            <a:chExt cx="138195" cy="138195"/>
          </a:xfrm>
        </p:grpSpPr>
        <p:sp>
          <p:nvSpPr>
            <p:cNvPr id="166" name="Teardrop 15">
              <a:extLst>
                <a:ext uri="{FF2B5EF4-FFF2-40B4-BE49-F238E27FC236}">
                  <a16:creationId xmlns:a16="http://schemas.microsoft.com/office/drawing/2014/main" id="{68373D3E-79ED-2401-D5B7-0C608575E27F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ysClr val="window" lastClr="FFFFFF"/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67" name="Oval 16">
              <a:extLst>
                <a:ext uri="{FF2B5EF4-FFF2-40B4-BE49-F238E27FC236}">
                  <a16:creationId xmlns:a16="http://schemas.microsoft.com/office/drawing/2014/main" id="{B0D0D018-2205-A6CE-372A-4492895AA5F8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68" name="组合 167">
            <a:extLst>
              <a:ext uri="{FF2B5EF4-FFF2-40B4-BE49-F238E27FC236}">
                <a16:creationId xmlns:a16="http://schemas.microsoft.com/office/drawing/2014/main" id="{5519D54B-01A4-6115-156C-653FDE95B7DD}"/>
              </a:ext>
            </a:extLst>
          </p:cNvPr>
          <p:cNvGrpSpPr/>
          <p:nvPr/>
        </p:nvGrpSpPr>
        <p:grpSpPr>
          <a:xfrm>
            <a:off x="5847813" y="2275591"/>
            <a:ext cx="138195" cy="138195"/>
            <a:chOff x="5695413" y="2081916"/>
            <a:chExt cx="138195" cy="138195"/>
          </a:xfrm>
        </p:grpSpPr>
        <p:sp>
          <p:nvSpPr>
            <p:cNvPr id="169" name="Teardrop 15">
              <a:extLst>
                <a:ext uri="{FF2B5EF4-FFF2-40B4-BE49-F238E27FC236}">
                  <a16:creationId xmlns:a16="http://schemas.microsoft.com/office/drawing/2014/main" id="{60D345F5-CED0-DF00-D6D2-E17480C977AD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ysClr val="window" lastClr="FFFFFF"/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70" name="Oval 16">
              <a:extLst>
                <a:ext uri="{FF2B5EF4-FFF2-40B4-BE49-F238E27FC236}">
                  <a16:creationId xmlns:a16="http://schemas.microsoft.com/office/drawing/2014/main" id="{F8C48319-549A-A6E7-2BCA-51B7D1D187E9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:a16="http://schemas.microsoft.com/office/drawing/2014/main" id="{0BC001CE-C2CF-011F-0525-D279C240B264}"/>
              </a:ext>
            </a:extLst>
          </p:cNvPr>
          <p:cNvGrpSpPr/>
          <p:nvPr/>
        </p:nvGrpSpPr>
        <p:grpSpPr>
          <a:xfrm>
            <a:off x="5847813" y="2662685"/>
            <a:ext cx="138195" cy="138195"/>
            <a:chOff x="5695413" y="2462660"/>
            <a:chExt cx="138195" cy="138195"/>
          </a:xfrm>
        </p:grpSpPr>
        <p:sp>
          <p:nvSpPr>
            <p:cNvPr id="172" name="Teardrop 15">
              <a:extLst>
                <a:ext uri="{FF2B5EF4-FFF2-40B4-BE49-F238E27FC236}">
                  <a16:creationId xmlns:a16="http://schemas.microsoft.com/office/drawing/2014/main" id="{D290F7CA-2B2D-1584-523D-58CFCA4621EC}"/>
                </a:ext>
              </a:extLst>
            </p:cNvPr>
            <p:cNvSpPr/>
            <p:nvPr/>
          </p:nvSpPr>
          <p:spPr>
            <a:xfrm rot="8100000" flipH="1">
              <a:off x="5695413" y="2462660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ysClr val="window" lastClr="FFFFFF"/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73" name="Oval 16">
              <a:extLst>
                <a:ext uri="{FF2B5EF4-FFF2-40B4-BE49-F238E27FC236}">
                  <a16:creationId xmlns:a16="http://schemas.microsoft.com/office/drawing/2014/main" id="{B2B59379-E7A4-F3E3-C11E-FC4EFA1E2B1F}"/>
                </a:ext>
              </a:extLst>
            </p:cNvPr>
            <p:cNvSpPr/>
            <p:nvPr/>
          </p:nvSpPr>
          <p:spPr>
            <a:xfrm rot="8100000" flipH="1">
              <a:off x="5735284" y="2502531"/>
              <a:ext cx="58453" cy="58453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sp>
        <p:nvSpPr>
          <p:cNvPr id="174" name="矩形 7">
            <a:extLst>
              <a:ext uri="{FF2B5EF4-FFF2-40B4-BE49-F238E27FC236}">
                <a16:creationId xmlns:a16="http://schemas.microsoft.com/office/drawing/2014/main" id="{F17CA8C2-D95C-EF22-C6DE-AE19C15C16B1}"/>
              </a:ext>
            </a:extLst>
          </p:cNvPr>
          <p:cNvSpPr/>
          <p:nvPr/>
        </p:nvSpPr>
        <p:spPr>
          <a:xfrm flipH="1" flipV="1">
            <a:off x="45041" y="28309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75" name="矩形 7">
            <a:extLst>
              <a:ext uri="{FF2B5EF4-FFF2-40B4-BE49-F238E27FC236}">
                <a16:creationId xmlns:a16="http://schemas.microsoft.com/office/drawing/2014/main" id="{A271FAA3-3887-03DC-E81B-5E3B6B8B6FA3}"/>
              </a:ext>
            </a:extLst>
          </p:cNvPr>
          <p:cNvSpPr/>
          <p:nvPr/>
        </p:nvSpPr>
        <p:spPr>
          <a:xfrm flipH="1" flipV="1">
            <a:off x="-329095" y="31668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76" name="文本框 175">
            <a:extLst>
              <a:ext uri="{FF2B5EF4-FFF2-40B4-BE49-F238E27FC236}">
                <a16:creationId xmlns:a16="http://schemas.microsoft.com/office/drawing/2014/main" id="{0B482924-BE04-99A8-E947-E00EEADD7D4E}"/>
              </a:ext>
            </a:extLst>
          </p:cNvPr>
          <p:cNvSpPr txBox="1"/>
          <p:nvPr/>
        </p:nvSpPr>
        <p:spPr>
          <a:xfrm>
            <a:off x="5739708" y="8061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OPPOSans H"/>
                <a:ea typeface="OPPOSans H"/>
              </a:rPr>
              <a:t>吉米</a:t>
            </a:r>
          </a:p>
        </p:txBody>
      </p:sp>
      <p:sp>
        <p:nvSpPr>
          <p:cNvPr id="177" name="文本框 176">
            <a:extLst>
              <a:ext uri="{FF2B5EF4-FFF2-40B4-BE49-F238E27FC236}">
                <a16:creationId xmlns:a16="http://schemas.microsoft.com/office/drawing/2014/main" id="{B63A414E-0DDE-25B6-79A2-B524C015581B}"/>
              </a:ext>
            </a:extLst>
          </p:cNvPr>
          <p:cNvSpPr txBox="1"/>
          <p:nvPr/>
        </p:nvSpPr>
        <p:spPr>
          <a:xfrm>
            <a:off x="7075091" y="10061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  <a:latin typeface="Bahnschrift SemiLight"/>
              </a:rPr>
              <a:t>JIMMY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  <a:latin typeface="Bahnschrift SemiLight"/>
            </a:endParaRPr>
          </a:p>
        </p:txBody>
      </p:sp>
      <p:sp>
        <p:nvSpPr>
          <p:cNvPr id="178" name="文本框 177">
            <a:extLst>
              <a:ext uri="{FF2B5EF4-FFF2-40B4-BE49-F238E27FC236}">
                <a16:creationId xmlns:a16="http://schemas.microsoft.com/office/drawing/2014/main" id="{CB1A3653-31E4-EE25-4D8C-CA4993637E1B}"/>
              </a:ext>
            </a:extLst>
          </p:cNvPr>
          <p:cNvSpPr txBox="1"/>
          <p:nvPr/>
        </p:nvSpPr>
        <p:spPr>
          <a:xfrm>
            <a:off x="6071015" y="13794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Bahnschrift SemiLight"/>
              </a:rPr>
              <a:t>产品设计师</a:t>
            </a:r>
          </a:p>
        </p:txBody>
      </p:sp>
      <p:sp>
        <p:nvSpPr>
          <p:cNvPr id="179" name="文本框 178">
            <a:extLst>
              <a:ext uri="{FF2B5EF4-FFF2-40B4-BE49-F238E27FC236}">
                <a16:creationId xmlns:a16="http://schemas.microsoft.com/office/drawing/2014/main" id="{E68FE2D7-6AF6-B774-82C4-0559E494220A}"/>
              </a:ext>
            </a:extLst>
          </p:cNvPr>
          <p:cNvSpPr txBox="1"/>
          <p:nvPr/>
        </p:nvSpPr>
        <p:spPr>
          <a:xfrm>
            <a:off x="6071014" y="1763431"/>
            <a:ext cx="32728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 dirty="0"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Bahnschrift SemiLight"/>
              </a:rPr>
              <a:t>PPT</a:t>
            </a:r>
            <a:r>
              <a:rPr lang="zh-CN" altLang="en-US" spc="100" dirty="0"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Bahnschrift SemiLight"/>
              </a:rPr>
              <a:t>定制设计师</a:t>
            </a:r>
          </a:p>
        </p:txBody>
      </p:sp>
      <p:sp>
        <p:nvSpPr>
          <p:cNvPr id="180" name="文本框 179">
            <a:extLst>
              <a:ext uri="{FF2B5EF4-FFF2-40B4-BE49-F238E27FC236}">
                <a16:creationId xmlns:a16="http://schemas.microsoft.com/office/drawing/2014/main" id="{2A5F6060-8BED-3949-1F4D-45044F4320A7}"/>
              </a:ext>
            </a:extLst>
          </p:cNvPr>
          <p:cNvSpPr txBox="1"/>
          <p:nvPr/>
        </p:nvSpPr>
        <p:spPr>
          <a:xfrm>
            <a:off x="6071014" y="2147451"/>
            <a:ext cx="44064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Bahnschrift SemiLight"/>
              </a:rPr>
              <a:t>反卷课堂版式库设计师</a:t>
            </a:r>
          </a:p>
        </p:txBody>
      </p:sp>
      <p:sp>
        <p:nvSpPr>
          <p:cNvPr id="181" name="文本框 180">
            <a:extLst>
              <a:ext uri="{FF2B5EF4-FFF2-40B4-BE49-F238E27FC236}">
                <a16:creationId xmlns:a16="http://schemas.microsoft.com/office/drawing/2014/main" id="{68E702B0-8AB5-12CA-7B75-DE86F2D599B3}"/>
              </a:ext>
            </a:extLst>
          </p:cNvPr>
          <p:cNvSpPr txBox="1"/>
          <p:nvPr/>
        </p:nvSpPr>
        <p:spPr>
          <a:xfrm>
            <a:off x="6071014" y="2531471"/>
            <a:ext cx="50234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Bahnschrift SemiLight"/>
              </a:rPr>
              <a:t>反卷课堂助教</a:t>
            </a:r>
          </a:p>
        </p:txBody>
      </p:sp>
      <p:sp>
        <p:nvSpPr>
          <p:cNvPr id="182" name="文本框 181">
            <a:extLst>
              <a:ext uri="{FF2B5EF4-FFF2-40B4-BE49-F238E27FC236}">
                <a16:creationId xmlns:a16="http://schemas.microsoft.com/office/drawing/2014/main" id="{A2904866-0935-65C5-A37E-ED43364ACE00}"/>
              </a:ext>
            </a:extLst>
          </p:cNvPr>
          <p:cNvSpPr txBox="1"/>
          <p:nvPr/>
        </p:nvSpPr>
        <p:spPr>
          <a:xfrm>
            <a:off x="3006489" y="28226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OPPOSans H"/>
                <a:ea typeface="OPPOSans H"/>
              </a:rPr>
              <a:t>微信：</a:t>
            </a:r>
            <a:r>
              <a:rPr lang="en-US" altLang="zh-CN" sz="1400" spc="100" dirty="0">
                <a:solidFill>
                  <a:srgbClr val="00FFFF"/>
                </a:solidFill>
                <a:latin typeface="OPPOSans H"/>
                <a:ea typeface="OPPOSans H"/>
              </a:rPr>
              <a:t> </a:t>
            </a:r>
            <a:r>
              <a:rPr lang="en-US" altLang="zh-CN" sz="1400" spc="100" dirty="0" err="1">
                <a:solidFill>
                  <a:srgbClr val="00FFFF"/>
                </a:solidFill>
                <a:latin typeface="OPPOSans H"/>
                <a:ea typeface="OPPOSans H"/>
              </a:rPr>
              <a:t>Jimmypptx</a:t>
            </a:r>
            <a:endParaRPr lang="zh-CN" altLang="en-US" sz="1400" spc="100" dirty="0">
              <a:solidFill>
                <a:srgbClr val="00FFFF"/>
              </a:solidFill>
              <a:latin typeface="OPPOSans H"/>
              <a:ea typeface="OPPOSans H"/>
            </a:endParaRPr>
          </a:p>
        </p:txBody>
      </p: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00C0E24A-A901-506D-B67C-8CFF9A3056D7}"/>
              </a:ext>
            </a:extLst>
          </p:cNvPr>
          <p:cNvGrpSpPr/>
          <p:nvPr/>
        </p:nvGrpSpPr>
        <p:grpSpPr>
          <a:xfrm>
            <a:off x="3059267" y="771827"/>
            <a:ext cx="2009205" cy="1986058"/>
            <a:chOff x="2906867" y="3508800"/>
            <a:chExt cx="2009205" cy="1986058"/>
          </a:xfrm>
        </p:grpSpPr>
        <p:cxnSp>
          <p:nvCxnSpPr>
            <p:cNvPr id="184" name="直接连接符 183">
              <a:extLst>
                <a:ext uri="{FF2B5EF4-FFF2-40B4-BE49-F238E27FC236}">
                  <a16:creationId xmlns:a16="http://schemas.microsoft.com/office/drawing/2014/main" id="{1C838813-E17D-E1D0-86B1-E271C07F6DE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noFill/>
            <a:ln w="25400" cap="rnd" cmpd="sng" algn="ctr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  <a:prstDash val="solid"/>
              <a:miter lim="800000"/>
            </a:ln>
            <a:effectLst/>
          </p:spPr>
        </p:cxnSp>
        <p:cxnSp>
          <p:nvCxnSpPr>
            <p:cNvPr id="185" name="直接连接符 184">
              <a:extLst>
                <a:ext uri="{FF2B5EF4-FFF2-40B4-BE49-F238E27FC236}">
                  <a16:creationId xmlns:a16="http://schemas.microsoft.com/office/drawing/2014/main" id="{A4938D71-42A2-3DE1-9880-78F59C3F58D9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noFill/>
            <a:ln w="25400" cap="rnd" cmpd="sng" algn="ctr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  <a:prstDash val="solid"/>
              <a:miter lim="800000"/>
            </a:ln>
            <a:effectLst/>
          </p:spPr>
        </p:cxnSp>
        <p:grpSp>
          <p:nvGrpSpPr>
            <p:cNvPr id="186" name="组合 185">
              <a:extLst>
                <a:ext uri="{FF2B5EF4-FFF2-40B4-BE49-F238E27FC236}">
                  <a16:creationId xmlns:a16="http://schemas.microsoft.com/office/drawing/2014/main" id="{90362C35-DACA-EC6C-D6AF-5623A83BF7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93" name="直接连接符 192">
                <a:extLst>
                  <a:ext uri="{FF2B5EF4-FFF2-40B4-BE49-F238E27FC236}">
                    <a16:creationId xmlns:a16="http://schemas.microsoft.com/office/drawing/2014/main" id="{225C9C29-7CEB-CF26-546A-D1AB888EED4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noFill/>
              <a:ln w="25400" cap="rnd" cmpd="sng" algn="ctr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  <a:prstDash val="solid"/>
                <a:miter lim="800000"/>
              </a:ln>
              <a:effectLst/>
            </p:spPr>
          </p:cxnSp>
          <p:cxnSp>
            <p:nvCxnSpPr>
              <p:cNvPr id="194" name="直接连接符 193">
                <a:extLst>
                  <a:ext uri="{FF2B5EF4-FFF2-40B4-BE49-F238E27FC236}">
                    <a16:creationId xmlns:a16="http://schemas.microsoft.com/office/drawing/2014/main" id="{DACC8E14-8363-2849-BC30-3E1ACF6A742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noFill/>
              <a:ln w="25400" cap="rnd" cmpd="sng" algn="ctr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  <a:prstDash val="solid"/>
                <a:miter lim="800000"/>
              </a:ln>
              <a:effectLst/>
            </p:spPr>
          </p:cxnSp>
        </p:grpSp>
        <p:grpSp>
          <p:nvGrpSpPr>
            <p:cNvPr id="187" name="组合 186">
              <a:extLst>
                <a:ext uri="{FF2B5EF4-FFF2-40B4-BE49-F238E27FC236}">
                  <a16:creationId xmlns:a16="http://schemas.microsoft.com/office/drawing/2014/main" id="{5F507296-4A66-F1EB-2BF4-312DBB4C1324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91" name="直接连接符 190">
                <a:extLst>
                  <a:ext uri="{FF2B5EF4-FFF2-40B4-BE49-F238E27FC236}">
                    <a16:creationId xmlns:a16="http://schemas.microsoft.com/office/drawing/2014/main" id="{26C405ED-8673-9032-059F-580679A3B91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noFill/>
              <a:ln w="25400" cap="rnd" cmpd="sng" algn="ctr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  <a:prstDash val="solid"/>
                <a:miter lim="800000"/>
              </a:ln>
              <a:effectLst/>
            </p:spPr>
          </p:cxnSp>
          <p:cxnSp>
            <p:nvCxnSpPr>
              <p:cNvPr id="192" name="直接连接符 191">
                <a:extLst>
                  <a:ext uri="{FF2B5EF4-FFF2-40B4-BE49-F238E27FC236}">
                    <a16:creationId xmlns:a16="http://schemas.microsoft.com/office/drawing/2014/main" id="{A152D21A-512A-6FD9-615A-D2D55A833867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noFill/>
              <a:ln w="25400" cap="rnd" cmpd="sng" algn="ctr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  <a:prstDash val="solid"/>
                <a:miter lim="800000"/>
              </a:ln>
              <a:effectLst/>
            </p:spPr>
          </p:cxnSp>
        </p:grpSp>
        <p:grpSp>
          <p:nvGrpSpPr>
            <p:cNvPr id="188" name="组合 187">
              <a:extLst>
                <a:ext uri="{FF2B5EF4-FFF2-40B4-BE49-F238E27FC236}">
                  <a16:creationId xmlns:a16="http://schemas.microsoft.com/office/drawing/2014/main" id="{FAECC24C-2B4F-7525-5831-5AFBA4F9F6D8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9" name="直接连接符 188">
                <a:extLst>
                  <a:ext uri="{FF2B5EF4-FFF2-40B4-BE49-F238E27FC236}">
                    <a16:creationId xmlns:a16="http://schemas.microsoft.com/office/drawing/2014/main" id="{4A569AF3-747E-0F5A-7C34-A8C898FA17C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noFill/>
              <a:ln w="25400" cap="rnd" cmpd="sng" algn="ctr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  <a:prstDash val="solid"/>
                <a:miter lim="800000"/>
              </a:ln>
              <a:effectLst/>
            </p:spPr>
          </p:cxnSp>
          <p:cxnSp>
            <p:nvCxnSpPr>
              <p:cNvPr id="190" name="直接连接符 189">
                <a:extLst>
                  <a:ext uri="{FF2B5EF4-FFF2-40B4-BE49-F238E27FC236}">
                    <a16:creationId xmlns:a16="http://schemas.microsoft.com/office/drawing/2014/main" id="{423AC80E-946E-0375-351E-0E698151E1D3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noFill/>
              <a:ln w="25400" cap="rnd" cmpd="sng" algn="ctr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  <a:prstDash val="solid"/>
                <a:miter lim="800000"/>
              </a:ln>
              <a:effectLst/>
            </p:spPr>
          </p:cxnSp>
        </p:grpSp>
      </p:grpSp>
    </p:spTree>
    <p:extLst>
      <p:ext uri="{BB962C8B-B14F-4D97-AF65-F5344CB8AC3E}">
        <p14:creationId xmlns:p14="http://schemas.microsoft.com/office/powerpoint/2010/main" val="390566743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5156478" y="2185628"/>
            <a:ext cx="18790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OPPOSans H"/>
                <a:ea typeface="OPPOSans H"/>
              </a:rPr>
              <a:t>吉米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6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1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矩形: 圆角 125">
            <a:extLst>
              <a:ext uri="{FF2B5EF4-FFF2-40B4-BE49-F238E27FC236}">
                <a16:creationId xmlns:a16="http://schemas.microsoft.com/office/drawing/2014/main" id="{7727D9F2-4A61-F316-954E-06AEAC162AB1}"/>
              </a:ext>
            </a:extLst>
          </p:cNvPr>
          <p:cNvSpPr/>
          <p:nvPr/>
        </p:nvSpPr>
        <p:spPr>
          <a:xfrm>
            <a:off x="5690544" y="725538"/>
            <a:ext cx="2375121" cy="1217752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76200">
            <a:noFill/>
          </a:ln>
          <a:effectLst>
            <a:outerShdw dist="101600" dir="2700000" algn="tl" rotWithShape="0">
              <a:schemeClr val="accent1">
                <a:lumMod val="40000"/>
                <a:lumOff val="60000"/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A0DA94AC-3050-3386-FA24-0B0A4D4D060C}"/>
              </a:ext>
            </a:extLst>
          </p:cNvPr>
          <p:cNvGrpSpPr/>
          <p:nvPr/>
        </p:nvGrpSpPr>
        <p:grpSpPr>
          <a:xfrm>
            <a:off x="-873662" y="-465130"/>
            <a:ext cx="5868418" cy="6594341"/>
            <a:chOff x="-873662" y="-465130"/>
            <a:chExt cx="5868418" cy="6594341"/>
          </a:xfrm>
        </p:grpSpPr>
        <p:sp>
          <p:nvSpPr>
            <p:cNvPr id="157" name="椭圆 156">
              <a:extLst>
                <a:ext uri="{FF2B5EF4-FFF2-40B4-BE49-F238E27FC236}">
                  <a16:creationId xmlns:a16="http://schemas.microsoft.com/office/drawing/2014/main" id="{041FC2E8-0751-3049-4468-B87E335A22F6}"/>
                </a:ext>
              </a:extLst>
            </p:cNvPr>
            <p:cNvSpPr/>
            <p:nvPr/>
          </p:nvSpPr>
          <p:spPr>
            <a:xfrm>
              <a:off x="1000863" y="5955855"/>
              <a:ext cx="3604303" cy="173356"/>
            </a:xfrm>
            <a:prstGeom prst="ellipse">
              <a:avLst/>
            </a:prstGeom>
            <a:solidFill>
              <a:srgbClr val="C4C4C4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161" name="图形 2">
              <a:extLst>
                <a:ext uri="{FF2B5EF4-FFF2-40B4-BE49-F238E27FC236}">
                  <a16:creationId xmlns:a16="http://schemas.microsoft.com/office/drawing/2014/main" id="{98129A20-8444-3A56-7960-933C2859141F}"/>
                </a:ext>
              </a:extLst>
            </p:cNvPr>
            <p:cNvGrpSpPr/>
            <p:nvPr/>
          </p:nvGrpSpPr>
          <p:grpSpPr>
            <a:xfrm flipH="1">
              <a:off x="795801" y="-465130"/>
              <a:ext cx="4198955" cy="6517446"/>
              <a:chOff x="6821720" y="2295558"/>
              <a:chExt cx="2934653" cy="4555048"/>
            </a:xfrm>
            <a:solidFill>
              <a:srgbClr val="FA7700">
                <a:alpha val="10000"/>
              </a:srgbClr>
            </a:solidFill>
          </p:grpSpPr>
          <p:sp>
            <p:nvSpPr>
              <p:cNvPr id="162" name="任意多边形: 形状 161">
                <a:extLst>
                  <a:ext uri="{FF2B5EF4-FFF2-40B4-BE49-F238E27FC236}">
                    <a16:creationId xmlns:a16="http://schemas.microsoft.com/office/drawing/2014/main" id="{FB429F5B-9CD6-3E7D-51D1-07FD6A03BF48}"/>
                  </a:ext>
                </a:extLst>
              </p:cNvPr>
              <p:cNvSpPr/>
              <p:nvPr/>
            </p:nvSpPr>
            <p:spPr>
              <a:xfrm>
                <a:off x="6967161" y="2406873"/>
                <a:ext cx="2753722" cy="4443733"/>
              </a:xfrm>
              <a:custGeom>
                <a:avLst/>
                <a:gdLst>
                  <a:gd name="connsiteX0" fmla="*/ 56694 w 2753722"/>
                  <a:gd name="connsiteY0" fmla="*/ 3300166 h 4443733"/>
                  <a:gd name="connsiteX1" fmla="*/ 65777 w 2753722"/>
                  <a:gd name="connsiteY1" fmla="*/ 3959397 h 4443733"/>
                  <a:gd name="connsiteX2" fmla="*/ 516741 w 2753722"/>
                  <a:gd name="connsiteY2" fmla="*/ 4443734 h 4443733"/>
                  <a:gd name="connsiteX3" fmla="*/ 2140843 w 2753722"/>
                  <a:gd name="connsiteY3" fmla="*/ 4443734 h 4443733"/>
                  <a:gd name="connsiteX4" fmla="*/ 2686646 w 2753722"/>
                  <a:gd name="connsiteY4" fmla="*/ 3946301 h 4443733"/>
                  <a:gd name="connsiteX5" fmla="*/ 2657497 w 2753722"/>
                  <a:gd name="connsiteY5" fmla="*/ 3216733 h 4443733"/>
                  <a:gd name="connsiteX6" fmla="*/ 2509640 w 2753722"/>
                  <a:gd name="connsiteY6" fmla="*/ 3288549 h 4443733"/>
                  <a:gd name="connsiteX7" fmla="*/ 2394101 w 2753722"/>
                  <a:gd name="connsiteY7" fmla="*/ 3163716 h 4443733"/>
                  <a:gd name="connsiteX8" fmla="*/ 2414590 w 2753722"/>
                  <a:gd name="connsiteY8" fmla="*/ 2987977 h 4443733"/>
                  <a:gd name="connsiteX9" fmla="*/ 2491475 w 2753722"/>
                  <a:gd name="connsiteY9" fmla="*/ 2825757 h 4443733"/>
                  <a:gd name="connsiteX10" fmla="*/ 2425362 w 2753722"/>
                  <a:gd name="connsiteY10" fmla="*/ 1998181 h 4443733"/>
                  <a:gd name="connsiteX11" fmla="*/ 2221320 w 2753722"/>
                  <a:gd name="connsiteY11" fmla="*/ 2197154 h 4443733"/>
                  <a:gd name="connsiteX12" fmla="*/ 1979679 w 2753722"/>
                  <a:gd name="connsiteY12" fmla="*/ 2069574 h 4443733"/>
                  <a:gd name="connsiteX13" fmla="*/ 2011785 w 2753722"/>
                  <a:gd name="connsiteY13" fmla="*/ 1658321 h 4443733"/>
                  <a:gd name="connsiteX14" fmla="*/ 1983692 w 2753722"/>
                  <a:gd name="connsiteY14" fmla="*/ 734849 h 4443733"/>
                  <a:gd name="connsiteX15" fmla="*/ 1423737 w 2753722"/>
                  <a:gd name="connsiteY15" fmla="*/ 0 h 4443733"/>
                  <a:gd name="connsiteX16" fmla="*/ 1469361 w 2753722"/>
                  <a:gd name="connsiteY16" fmla="*/ 471664 h 4443733"/>
                  <a:gd name="connsiteX17" fmla="*/ 1197516 w 2753722"/>
                  <a:gd name="connsiteY17" fmla="*/ 813424 h 4443733"/>
                  <a:gd name="connsiteX18" fmla="*/ 909618 w 2753722"/>
                  <a:gd name="connsiteY18" fmla="*/ 737595 h 4443733"/>
                  <a:gd name="connsiteX19" fmla="*/ 827240 w 2753722"/>
                  <a:gd name="connsiteY19" fmla="*/ 451597 h 4443733"/>
                  <a:gd name="connsiteX20" fmla="*/ 612214 w 2753722"/>
                  <a:gd name="connsiteY20" fmla="*/ 1176096 h 4443733"/>
                  <a:gd name="connsiteX21" fmla="*/ 760916 w 2753722"/>
                  <a:gd name="connsiteY21" fmla="*/ 1579746 h 4443733"/>
                  <a:gd name="connsiteX22" fmla="*/ 806329 w 2753722"/>
                  <a:gd name="connsiteY22" fmla="*/ 2000504 h 4443733"/>
                  <a:gd name="connsiteX23" fmla="*/ 642419 w 2753722"/>
                  <a:gd name="connsiteY23" fmla="*/ 2177932 h 4443733"/>
                  <a:gd name="connsiteX24" fmla="*/ 418733 w 2753722"/>
                  <a:gd name="connsiteY24" fmla="*/ 2039369 h 4443733"/>
                  <a:gd name="connsiteX25" fmla="*/ 384725 w 2753722"/>
                  <a:gd name="connsiteY25" fmla="*/ 1760131 h 4443733"/>
                  <a:gd name="connsiteX26" fmla="*/ 140762 w 2753722"/>
                  <a:gd name="connsiteY26" fmla="*/ 2353037 h 4443733"/>
                  <a:gd name="connsiteX27" fmla="*/ 322626 w 2753722"/>
                  <a:gd name="connsiteY27" fmla="*/ 2990301 h 4443733"/>
                  <a:gd name="connsiteX28" fmla="*/ 432462 w 2753722"/>
                  <a:gd name="connsiteY28" fmla="*/ 3277777 h 4443733"/>
                  <a:gd name="connsiteX29" fmla="*/ 290731 w 2753722"/>
                  <a:gd name="connsiteY29" fmla="*/ 3525543 h 4443733"/>
                  <a:gd name="connsiteX30" fmla="*/ 134002 w 2753722"/>
                  <a:gd name="connsiteY30" fmla="*/ 3486677 h 4443733"/>
                  <a:gd name="connsiteX31" fmla="*/ 56694 w 2753722"/>
                  <a:gd name="connsiteY31" fmla="*/ 3300166 h 4443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2753722" h="4443733">
                    <a:moveTo>
                      <a:pt x="56694" y="3300166"/>
                    </a:moveTo>
                    <a:cubicBezTo>
                      <a:pt x="-21881" y="3510968"/>
                      <a:pt x="-18713" y="3750919"/>
                      <a:pt x="65777" y="3959397"/>
                    </a:cubicBezTo>
                    <a:cubicBezTo>
                      <a:pt x="150267" y="4167664"/>
                      <a:pt x="313543" y="4347205"/>
                      <a:pt x="516741" y="4443734"/>
                    </a:cubicBezTo>
                    <a:lnTo>
                      <a:pt x="2140843" y="4443734"/>
                    </a:lnTo>
                    <a:cubicBezTo>
                      <a:pt x="2392411" y="4443734"/>
                      <a:pt x="2587793" y="4177592"/>
                      <a:pt x="2686646" y="3946301"/>
                    </a:cubicBezTo>
                    <a:cubicBezTo>
                      <a:pt x="2785499" y="3715011"/>
                      <a:pt x="2774516" y="3439363"/>
                      <a:pt x="2657497" y="3216733"/>
                    </a:cubicBezTo>
                    <a:cubicBezTo>
                      <a:pt x="2650527" y="3276087"/>
                      <a:pt x="2568150" y="3301223"/>
                      <a:pt x="2509640" y="3288549"/>
                    </a:cubicBezTo>
                    <a:cubicBezTo>
                      <a:pt x="2451131" y="3275876"/>
                      <a:pt x="2407619" y="3222014"/>
                      <a:pt x="2394101" y="3163716"/>
                    </a:cubicBezTo>
                    <a:cubicBezTo>
                      <a:pt x="2380794" y="3105418"/>
                      <a:pt x="2393045" y="3043952"/>
                      <a:pt x="2414590" y="2987977"/>
                    </a:cubicBezTo>
                    <a:cubicBezTo>
                      <a:pt x="2436135" y="2932214"/>
                      <a:pt x="2466762" y="2880253"/>
                      <a:pt x="2491475" y="2825757"/>
                    </a:cubicBezTo>
                    <a:cubicBezTo>
                      <a:pt x="2611239" y="2562783"/>
                      <a:pt x="2585259" y="2238765"/>
                      <a:pt x="2425362" y="1998181"/>
                    </a:cubicBezTo>
                    <a:cubicBezTo>
                      <a:pt x="2404451" y="2092809"/>
                      <a:pt x="2317638" y="2184692"/>
                      <a:pt x="2221320" y="2197154"/>
                    </a:cubicBezTo>
                    <a:cubicBezTo>
                      <a:pt x="2125001" y="2209405"/>
                      <a:pt x="2023825" y="2155965"/>
                      <a:pt x="1979679" y="2069574"/>
                    </a:cubicBezTo>
                    <a:cubicBezTo>
                      <a:pt x="1915467" y="1943685"/>
                      <a:pt x="1972709" y="1793927"/>
                      <a:pt x="2011785" y="1658321"/>
                    </a:cubicBezTo>
                    <a:cubicBezTo>
                      <a:pt x="2098387" y="1357538"/>
                      <a:pt x="2088460" y="1029929"/>
                      <a:pt x="1983692" y="734849"/>
                    </a:cubicBezTo>
                    <a:cubicBezTo>
                      <a:pt x="1879136" y="439769"/>
                      <a:pt x="1680374" y="178907"/>
                      <a:pt x="1423737" y="0"/>
                    </a:cubicBezTo>
                    <a:cubicBezTo>
                      <a:pt x="1458378" y="149969"/>
                      <a:pt x="1494075" y="319793"/>
                      <a:pt x="1469361" y="471664"/>
                    </a:cubicBezTo>
                    <a:cubicBezTo>
                      <a:pt x="1444648" y="623534"/>
                      <a:pt x="1346429" y="773925"/>
                      <a:pt x="1197516" y="813424"/>
                    </a:cubicBezTo>
                    <a:cubicBezTo>
                      <a:pt x="1097185" y="840039"/>
                      <a:pt x="983968" y="810045"/>
                      <a:pt x="909618" y="737595"/>
                    </a:cubicBezTo>
                    <a:cubicBezTo>
                      <a:pt x="835478" y="665145"/>
                      <a:pt x="802949" y="552351"/>
                      <a:pt x="827240" y="451597"/>
                    </a:cubicBezTo>
                    <a:cubicBezTo>
                      <a:pt x="641785" y="638319"/>
                      <a:pt x="556662" y="918825"/>
                      <a:pt x="612214" y="1176096"/>
                    </a:cubicBezTo>
                    <a:cubicBezTo>
                      <a:pt x="642630" y="1316349"/>
                      <a:pt x="710222" y="1445407"/>
                      <a:pt x="760916" y="1579746"/>
                    </a:cubicBezTo>
                    <a:cubicBezTo>
                      <a:pt x="811610" y="1714084"/>
                      <a:pt x="845828" y="1862364"/>
                      <a:pt x="806329" y="2000504"/>
                    </a:cubicBezTo>
                    <a:cubicBezTo>
                      <a:pt x="783094" y="2082037"/>
                      <a:pt x="725641" y="2161880"/>
                      <a:pt x="642419" y="2177932"/>
                    </a:cubicBezTo>
                    <a:cubicBezTo>
                      <a:pt x="549480" y="2195887"/>
                      <a:pt x="457598" y="2125549"/>
                      <a:pt x="418733" y="2039369"/>
                    </a:cubicBezTo>
                    <a:cubicBezTo>
                      <a:pt x="379867" y="1952979"/>
                      <a:pt x="381557" y="1854760"/>
                      <a:pt x="384725" y="1760131"/>
                    </a:cubicBezTo>
                    <a:cubicBezTo>
                      <a:pt x="213423" y="1902707"/>
                      <a:pt x="138227" y="2130196"/>
                      <a:pt x="140762" y="2353037"/>
                    </a:cubicBezTo>
                    <a:cubicBezTo>
                      <a:pt x="143296" y="2575879"/>
                      <a:pt x="221027" y="2791961"/>
                      <a:pt x="322626" y="2990301"/>
                    </a:cubicBezTo>
                    <a:cubicBezTo>
                      <a:pt x="369729" y="3082183"/>
                      <a:pt x="423379" y="3174911"/>
                      <a:pt x="432462" y="3277777"/>
                    </a:cubicBezTo>
                    <a:cubicBezTo>
                      <a:pt x="441545" y="3380643"/>
                      <a:pt x="390429" y="3497872"/>
                      <a:pt x="290731" y="3525543"/>
                    </a:cubicBezTo>
                    <a:cubicBezTo>
                      <a:pt x="236446" y="3540540"/>
                      <a:pt x="174769" y="3525331"/>
                      <a:pt x="134002" y="3486677"/>
                    </a:cubicBezTo>
                    <a:cubicBezTo>
                      <a:pt x="93447" y="3447812"/>
                      <a:pt x="44655" y="3355296"/>
                      <a:pt x="56694" y="3300166"/>
                    </a:cubicBezTo>
                    <a:close/>
                  </a:path>
                </a:pathLst>
              </a:custGeom>
              <a:grpFill/>
              <a:ln w="211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63" name="图形 2">
                <a:extLst>
                  <a:ext uri="{FF2B5EF4-FFF2-40B4-BE49-F238E27FC236}">
                    <a16:creationId xmlns:a16="http://schemas.microsoft.com/office/drawing/2014/main" id="{52042051-255B-B26D-2432-5461344DD91F}"/>
                  </a:ext>
                </a:extLst>
              </p:cNvPr>
              <p:cNvGrpSpPr/>
              <p:nvPr/>
            </p:nvGrpSpPr>
            <p:grpSpPr>
              <a:xfrm>
                <a:off x="6821720" y="2295558"/>
                <a:ext cx="2934653" cy="3113444"/>
                <a:chOff x="6821720" y="2295558"/>
                <a:chExt cx="2934653" cy="3113444"/>
              </a:xfrm>
              <a:grpFill/>
            </p:grpSpPr>
            <p:sp>
              <p:nvSpPr>
                <p:cNvPr id="164" name="任意多边形: 形状 163">
                  <a:extLst>
                    <a:ext uri="{FF2B5EF4-FFF2-40B4-BE49-F238E27FC236}">
                      <a16:creationId xmlns:a16="http://schemas.microsoft.com/office/drawing/2014/main" id="{DB54E913-5BCC-7EA0-7496-FD9AFBE29624}"/>
                    </a:ext>
                  </a:extLst>
                </p:cNvPr>
                <p:cNvSpPr/>
                <p:nvPr/>
              </p:nvSpPr>
              <p:spPr>
                <a:xfrm>
                  <a:off x="8010705" y="2295558"/>
                  <a:ext cx="115811" cy="458990"/>
                </a:xfrm>
                <a:custGeom>
                  <a:avLst/>
                  <a:gdLst>
                    <a:gd name="connsiteX0" fmla="*/ 63145 w 115811"/>
                    <a:gd name="connsiteY0" fmla="*/ 458990 h 458990"/>
                    <a:gd name="connsiteX1" fmla="*/ 57020 w 115811"/>
                    <a:gd name="connsiteY1" fmla="*/ 0 h 458990"/>
                    <a:gd name="connsiteX2" fmla="*/ 72439 w 115811"/>
                    <a:gd name="connsiteY2" fmla="*/ 164121 h 458990"/>
                    <a:gd name="connsiteX3" fmla="*/ 114684 w 115811"/>
                    <a:gd name="connsiteY3" fmla="*/ 311133 h 458990"/>
                    <a:gd name="connsiteX4" fmla="*/ 63145 w 115811"/>
                    <a:gd name="connsiteY4" fmla="*/ 458990 h 4589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5811" h="458990">
                      <a:moveTo>
                        <a:pt x="63145" y="458990"/>
                      </a:moveTo>
                      <a:cubicBezTo>
                        <a:pt x="-18810" y="321272"/>
                        <a:pt x="-21133" y="139830"/>
                        <a:pt x="57020" y="0"/>
                      </a:cubicBezTo>
                      <a:cubicBezTo>
                        <a:pt x="46458" y="50060"/>
                        <a:pt x="56597" y="115540"/>
                        <a:pt x="72439" y="164121"/>
                      </a:cubicBezTo>
                      <a:cubicBezTo>
                        <a:pt x="88281" y="212703"/>
                        <a:pt x="108136" y="260439"/>
                        <a:pt x="114684" y="311133"/>
                      </a:cubicBezTo>
                      <a:cubicBezTo>
                        <a:pt x="121232" y="361827"/>
                        <a:pt x="98631" y="422448"/>
                        <a:pt x="63145" y="458990"/>
                      </a:cubicBezTo>
                      <a:close/>
                    </a:path>
                  </a:pathLst>
                </a:custGeom>
                <a:grpFill/>
                <a:ln w="2111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5" name="任意多边形: 形状 164">
                  <a:extLst>
                    <a:ext uri="{FF2B5EF4-FFF2-40B4-BE49-F238E27FC236}">
                      <a16:creationId xmlns:a16="http://schemas.microsoft.com/office/drawing/2014/main" id="{703FB92D-9936-0BB8-7033-BCA6682C2C86}"/>
                    </a:ext>
                  </a:extLst>
                </p:cNvPr>
                <p:cNvSpPr/>
                <p:nvPr/>
              </p:nvSpPr>
              <p:spPr>
                <a:xfrm>
                  <a:off x="6821720" y="4839119"/>
                  <a:ext cx="173803" cy="433854"/>
                </a:xfrm>
                <a:custGeom>
                  <a:avLst/>
                  <a:gdLst>
                    <a:gd name="connsiteX0" fmla="*/ 160313 w 173803"/>
                    <a:gd name="connsiteY0" fmla="*/ 433855 h 433854"/>
                    <a:gd name="connsiteX1" fmla="*/ 16047 w 173803"/>
                    <a:gd name="connsiteY1" fmla="*/ 240796 h 433854"/>
                    <a:gd name="connsiteX2" fmla="*/ 25552 w 173803"/>
                    <a:gd name="connsiteY2" fmla="*/ 0 h 433854"/>
                    <a:gd name="connsiteX3" fmla="*/ 53011 w 173803"/>
                    <a:gd name="connsiteY3" fmla="*/ 72450 h 433854"/>
                    <a:gd name="connsiteX4" fmla="*/ 106451 w 173803"/>
                    <a:gd name="connsiteY4" fmla="*/ 130114 h 433854"/>
                    <a:gd name="connsiteX5" fmla="*/ 160313 w 173803"/>
                    <a:gd name="connsiteY5" fmla="*/ 433855 h 4338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73803" h="433854">
                      <a:moveTo>
                        <a:pt x="160313" y="433855"/>
                      </a:moveTo>
                      <a:cubicBezTo>
                        <a:pt x="92088" y="388441"/>
                        <a:pt x="40338" y="319160"/>
                        <a:pt x="16047" y="240796"/>
                      </a:cubicBezTo>
                      <a:cubicBezTo>
                        <a:pt x="-8244" y="162643"/>
                        <a:pt x="-4864" y="76041"/>
                        <a:pt x="25552" y="0"/>
                      </a:cubicBezTo>
                      <a:cubicBezTo>
                        <a:pt x="23440" y="26192"/>
                        <a:pt x="36958" y="51750"/>
                        <a:pt x="53011" y="72450"/>
                      </a:cubicBezTo>
                      <a:cubicBezTo>
                        <a:pt x="69064" y="93150"/>
                        <a:pt x="89131" y="110259"/>
                        <a:pt x="106451" y="130114"/>
                      </a:cubicBezTo>
                      <a:cubicBezTo>
                        <a:pt x="169396" y="201930"/>
                        <a:pt x="190307" y="342817"/>
                        <a:pt x="160313" y="433855"/>
                      </a:cubicBezTo>
                      <a:close/>
                    </a:path>
                  </a:pathLst>
                </a:custGeom>
                <a:grpFill/>
                <a:ln w="2111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6" name="任意多边形: 形状 165">
                  <a:extLst>
                    <a:ext uri="{FF2B5EF4-FFF2-40B4-BE49-F238E27FC236}">
                      <a16:creationId xmlns:a16="http://schemas.microsoft.com/office/drawing/2014/main" id="{563BAB5D-CA13-C7C5-B314-6BC6DFB9FE7A}"/>
                    </a:ext>
                  </a:extLst>
                </p:cNvPr>
                <p:cNvSpPr/>
                <p:nvPr/>
              </p:nvSpPr>
              <p:spPr>
                <a:xfrm>
                  <a:off x="9164401" y="3434478"/>
                  <a:ext cx="212691" cy="416111"/>
                </a:xfrm>
                <a:custGeom>
                  <a:avLst/>
                  <a:gdLst>
                    <a:gd name="connsiteX0" fmla="*/ 0 w 212691"/>
                    <a:gd name="connsiteY0" fmla="*/ 416112 h 416111"/>
                    <a:gd name="connsiteX1" fmla="*/ 174682 w 212691"/>
                    <a:gd name="connsiteY1" fmla="*/ 0 h 416111"/>
                    <a:gd name="connsiteX2" fmla="*/ 177006 w 212691"/>
                    <a:gd name="connsiteY2" fmla="*/ 279238 h 416111"/>
                    <a:gd name="connsiteX3" fmla="*/ 0 w 212691"/>
                    <a:gd name="connsiteY3" fmla="*/ 416112 h 4161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2691" h="416111">
                      <a:moveTo>
                        <a:pt x="0" y="416112"/>
                      </a:moveTo>
                      <a:cubicBezTo>
                        <a:pt x="10772" y="264241"/>
                        <a:pt x="169613" y="152081"/>
                        <a:pt x="174682" y="0"/>
                      </a:cubicBezTo>
                      <a:cubicBezTo>
                        <a:pt x="224109" y="79632"/>
                        <a:pt x="225799" y="199184"/>
                        <a:pt x="177006" y="279238"/>
                      </a:cubicBezTo>
                      <a:cubicBezTo>
                        <a:pt x="137718" y="343873"/>
                        <a:pt x="63367" y="374712"/>
                        <a:pt x="0" y="416112"/>
                      </a:cubicBezTo>
                      <a:close/>
                    </a:path>
                  </a:pathLst>
                </a:custGeom>
                <a:grpFill/>
                <a:ln w="2111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7" name="任意多边形: 形状 166">
                  <a:extLst>
                    <a:ext uri="{FF2B5EF4-FFF2-40B4-BE49-F238E27FC236}">
                      <a16:creationId xmlns:a16="http://schemas.microsoft.com/office/drawing/2014/main" id="{B302AE8E-B615-BC66-AE92-8CAFA7F6CE7F}"/>
                    </a:ext>
                  </a:extLst>
                </p:cNvPr>
                <p:cNvSpPr/>
                <p:nvPr/>
              </p:nvSpPr>
              <p:spPr>
                <a:xfrm>
                  <a:off x="9562234" y="4993101"/>
                  <a:ext cx="194138" cy="415900"/>
                </a:xfrm>
                <a:custGeom>
                  <a:avLst/>
                  <a:gdLst>
                    <a:gd name="connsiteX0" fmla="*/ 1380 w 194138"/>
                    <a:gd name="connsiteY0" fmla="*/ 415900 h 415900"/>
                    <a:gd name="connsiteX1" fmla="*/ 68127 w 194138"/>
                    <a:gd name="connsiteY1" fmla="*/ 201508 h 415900"/>
                    <a:gd name="connsiteX2" fmla="*/ 175006 w 194138"/>
                    <a:gd name="connsiteY2" fmla="*/ 0 h 415900"/>
                    <a:gd name="connsiteX3" fmla="*/ 160643 w 194138"/>
                    <a:gd name="connsiteY3" fmla="*/ 223264 h 415900"/>
                    <a:gd name="connsiteX4" fmla="*/ 1380 w 194138"/>
                    <a:gd name="connsiteY4" fmla="*/ 415900 h 4159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4138" h="415900">
                      <a:moveTo>
                        <a:pt x="1380" y="415900"/>
                      </a:moveTo>
                      <a:cubicBezTo>
                        <a:pt x="-7492" y="340071"/>
                        <a:pt x="27783" y="266354"/>
                        <a:pt x="68127" y="201508"/>
                      </a:cubicBezTo>
                      <a:cubicBezTo>
                        <a:pt x="108470" y="136662"/>
                        <a:pt x="155573" y="73929"/>
                        <a:pt x="175006" y="0"/>
                      </a:cubicBezTo>
                      <a:cubicBezTo>
                        <a:pt x="207323" y="66958"/>
                        <a:pt x="196128" y="157996"/>
                        <a:pt x="160643" y="223264"/>
                      </a:cubicBezTo>
                      <a:cubicBezTo>
                        <a:pt x="125157" y="288321"/>
                        <a:pt x="55453" y="364996"/>
                        <a:pt x="1380" y="415900"/>
                      </a:cubicBezTo>
                      <a:close/>
                    </a:path>
                  </a:pathLst>
                </a:custGeom>
                <a:grpFill/>
                <a:ln w="2111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34" name="组合 133">
              <a:extLst>
                <a:ext uri="{FF2B5EF4-FFF2-40B4-BE49-F238E27FC236}">
                  <a16:creationId xmlns:a16="http://schemas.microsoft.com/office/drawing/2014/main" id="{16E91A5B-D264-F87A-E8FE-B8C46CAC13F3}"/>
                </a:ext>
              </a:extLst>
            </p:cNvPr>
            <p:cNvGrpSpPr/>
            <p:nvPr/>
          </p:nvGrpSpPr>
          <p:grpSpPr>
            <a:xfrm flipH="1">
              <a:off x="-873662" y="2416474"/>
              <a:ext cx="4898444" cy="3633922"/>
              <a:chOff x="6310107" y="1799771"/>
              <a:chExt cx="6808412" cy="5050836"/>
            </a:xfrm>
          </p:grpSpPr>
          <p:grpSp>
            <p:nvGrpSpPr>
              <p:cNvPr id="5" name="图形 2">
                <a:extLst>
                  <a:ext uri="{FF2B5EF4-FFF2-40B4-BE49-F238E27FC236}">
                    <a16:creationId xmlns:a16="http://schemas.microsoft.com/office/drawing/2014/main" id="{1653368C-BA6C-C6FD-46AF-93E8EEB52E4D}"/>
                  </a:ext>
                </a:extLst>
              </p:cNvPr>
              <p:cNvGrpSpPr/>
              <p:nvPr/>
            </p:nvGrpSpPr>
            <p:grpSpPr>
              <a:xfrm>
                <a:off x="6310107" y="1799771"/>
                <a:ext cx="3254071" cy="5050836"/>
                <a:chOff x="6821720" y="2295558"/>
                <a:chExt cx="2934653" cy="4555049"/>
              </a:xfrm>
            </p:grpSpPr>
            <p:sp>
              <p:nvSpPr>
                <p:cNvPr id="6" name="任意多边形: 形状 5">
                  <a:extLst>
                    <a:ext uri="{FF2B5EF4-FFF2-40B4-BE49-F238E27FC236}">
                      <a16:creationId xmlns:a16="http://schemas.microsoft.com/office/drawing/2014/main" id="{673D72E8-FC94-AB1B-BC02-0BEBB329E7B0}"/>
                    </a:ext>
                  </a:extLst>
                </p:cNvPr>
                <p:cNvSpPr/>
                <p:nvPr/>
              </p:nvSpPr>
              <p:spPr>
                <a:xfrm>
                  <a:off x="6967161" y="2406873"/>
                  <a:ext cx="2753722" cy="4443733"/>
                </a:xfrm>
                <a:custGeom>
                  <a:avLst/>
                  <a:gdLst>
                    <a:gd name="connsiteX0" fmla="*/ 56694 w 2753722"/>
                    <a:gd name="connsiteY0" fmla="*/ 3300166 h 4443733"/>
                    <a:gd name="connsiteX1" fmla="*/ 65777 w 2753722"/>
                    <a:gd name="connsiteY1" fmla="*/ 3959397 h 4443733"/>
                    <a:gd name="connsiteX2" fmla="*/ 516741 w 2753722"/>
                    <a:gd name="connsiteY2" fmla="*/ 4443734 h 4443733"/>
                    <a:gd name="connsiteX3" fmla="*/ 2140843 w 2753722"/>
                    <a:gd name="connsiteY3" fmla="*/ 4443734 h 4443733"/>
                    <a:gd name="connsiteX4" fmla="*/ 2686646 w 2753722"/>
                    <a:gd name="connsiteY4" fmla="*/ 3946301 h 4443733"/>
                    <a:gd name="connsiteX5" fmla="*/ 2657497 w 2753722"/>
                    <a:gd name="connsiteY5" fmla="*/ 3216733 h 4443733"/>
                    <a:gd name="connsiteX6" fmla="*/ 2509640 w 2753722"/>
                    <a:gd name="connsiteY6" fmla="*/ 3288549 h 4443733"/>
                    <a:gd name="connsiteX7" fmla="*/ 2394101 w 2753722"/>
                    <a:gd name="connsiteY7" fmla="*/ 3163716 h 4443733"/>
                    <a:gd name="connsiteX8" fmla="*/ 2414590 w 2753722"/>
                    <a:gd name="connsiteY8" fmla="*/ 2987977 h 4443733"/>
                    <a:gd name="connsiteX9" fmla="*/ 2491475 w 2753722"/>
                    <a:gd name="connsiteY9" fmla="*/ 2825757 h 4443733"/>
                    <a:gd name="connsiteX10" fmla="*/ 2425362 w 2753722"/>
                    <a:gd name="connsiteY10" fmla="*/ 1998181 h 4443733"/>
                    <a:gd name="connsiteX11" fmla="*/ 2221320 w 2753722"/>
                    <a:gd name="connsiteY11" fmla="*/ 2197154 h 4443733"/>
                    <a:gd name="connsiteX12" fmla="*/ 1979679 w 2753722"/>
                    <a:gd name="connsiteY12" fmla="*/ 2069574 h 4443733"/>
                    <a:gd name="connsiteX13" fmla="*/ 2011785 w 2753722"/>
                    <a:gd name="connsiteY13" fmla="*/ 1658321 h 4443733"/>
                    <a:gd name="connsiteX14" fmla="*/ 1983692 w 2753722"/>
                    <a:gd name="connsiteY14" fmla="*/ 734849 h 4443733"/>
                    <a:gd name="connsiteX15" fmla="*/ 1423737 w 2753722"/>
                    <a:gd name="connsiteY15" fmla="*/ 0 h 4443733"/>
                    <a:gd name="connsiteX16" fmla="*/ 1469361 w 2753722"/>
                    <a:gd name="connsiteY16" fmla="*/ 471664 h 4443733"/>
                    <a:gd name="connsiteX17" fmla="*/ 1197516 w 2753722"/>
                    <a:gd name="connsiteY17" fmla="*/ 813424 h 4443733"/>
                    <a:gd name="connsiteX18" fmla="*/ 909618 w 2753722"/>
                    <a:gd name="connsiteY18" fmla="*/ 737595 h 4443733"/>
                    <a:gd name="connsiteX19" fmla="*/ 827240 w 2753722"/>
                    <a:gd name="connsiteY19" fmla="*/ 451597 h 4443733"/>
                    <a:gd name="connsiteX20" fmla="*/ 612214 w 2753722"/>
                    <a:gd name="connsiteY20" fmla="*/ 1176096 h 4443733"/>
                    <a:gd name="connsiteX21" fmla="*/ 760916 w 2753722"/>
                    <a:gd name="connsiteY21" fmla="*/ 1579746 h 4443733"/>
                    <a:gd name="connsiteX22" fmla="*/ 806329 w 2753722"/>
                    <a:gd name="connsiteY22" fmla="*/ 2000504 h 4443733"/>
                    <a:gd name="connsiteX23" fmla="*/ 642419 w 2753722"/>
                    <a:gd name="connsiteY23" fmla="*/ 2177932 h 4443733"/>
                    <a:gd name="connsiteX24" fmla="*/ 418733 w 2753722"/>
                    <a:gd name="connsiteY24" fmla="*/ 2039369 h 4443733"/>
                    <a:gd name="connsiteX25" fmla="*/ 384725 w 2753722"/>
                    <a:gd name="connsiteY25" fmla="*/ 1760131 h 4443733"/>
                    <a:gd name="connsiteX26" fmla="*/ 140762 w 2753722"/>
                    <a:gd name="connsiteY26" fmla="*/ 2353037 h 4443733"/>
                    <a:gd name="connsiteX27" fmla="*/ 322626 w 2753722"/>
                    <a:gd name="connsiteY27" fmla="*/ 2990301 h 4443733"/>
                    <a:gd name="connsiteX28" fmla="*/ 432462 w 2753722"/>
                    <a:gd name="connsiteY28" fmla="*/ 3277777 h 4443733"/>
                    <a:gd name="connsiteX29" fmla="*/ 290731 w 2753722"/>
                    <a:gd name="connsiteY29" fmla="*/ 3525543 h 4443733"/>
                    <a:gd name="connsiteX30" fmla="*/ 134002 w 2753722"/>
                    <a:gd name="connsiteY30" fmla="*/ 3486677 h 4443733"/>
                    <a:gd name="connsiteX31" fmla="*/ 56694 w 2753722"/>
                    <a:gd name="connsiteY31" fmla="*/ 3300166 h 44437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2753722" h="4443733">
                      <a:moveTo>
                        <a:pt x="56694" y="3300166"/>
                      </a:moveTo>
                      <a:cubicBezTo>
                        <a:pt x="-21881" y="3510968"/>
                        <a:pt x="-18713" y="3750919"/>
                        <a:pt x="65777" y="3959397"/>
                      </a:cubicBezTo>
                      <a:cubicBezTo>
                        <a:pt x="150267" y="4167664"/>
                        <a:pt x="313543" y="4347205"/>
                        <a:pt x="516741" y="4443734"/>
                      </a:cubicBezTo>
                      <a:lnTo>
                        <a:pt x="2140843" y="4443734"/>
                      </a:lnTo>
                      <a:cubicBezTo>
                        <a:pt x="2392411" y="4443734"/>
                        <a:pt x="2587793" y="4177592"/>
                        <a:pt x="2686646" y="3946301"/>
                      </a:cubicBezTo>
                      <a:cubicBezTo>
                        <a:pt x="2785499" y="3715011"/>
                        <a:pt x="2774516" y="3439363"/>
                        <a:pt x="2657497" y="3216733"/>
                      </a:cubicBezTo>
                      <a:cubicBezTo>
                        <a:pt x="2650527" y="3276087"/>
                        <a:pt x="2568150" y="3301223"/>
                        <a:pt x="2509640" y="3288549"/>
                      </a:cubicBezTo>
                      <a:cubicBezTo>
                        <a:pt x="2451131" y="3275876"/>
                        <a:pt x="2407619" y="3222014"/>
                        <a:pt x="2394101" y="3163716"/>
                      </a:cubicBezTo>
                      <a:cubicBezTo>
                        <a:pt x="2380794" y="3105418"/>
                        <a:pt x="2393045" y="3043952"/>
                        <a:pt x="2414590" y="2987977"/>
                      </a:cubicBezTo>
                      <a:cubicBezTo>
                        <a:pt x="2436135" y="2932214"/>
                        <a:pt x="2466762" y="2880253"/>
                        <a:pt x="2491475" y="2825757"/>
                      </a:cubicBezTo>
                      <a:cubicBezTo>
                        <a:pt x="2611239" y="2562783"/>
                        <a:pt x="2585259" y="2238765"/>
                        <a:pt x="2425362" y="1998181"/>
                      </a:cubicBezTo>
                      <a:cubicBezTo>
                        <a:pt x="2404451" y="2092809"/>
                        <a:pt x="2317638" y="2184692"/>
                        <a:pt x="2221320" y="2197154"/>
                      </a:cubicBezTo>
                      <a:cubicBezTo>
                        <a:pt x="2125001" y="2209405"/>
                        <a:pt x="2023825" y="2155965"/>
                        <a:pt x="1979679" y="2069574"/>
                      </a:cubicBezTo>
                      <a:cubicBezTo>
                        <a:pt x="1915467" y="1943685"/>
                        <a:pt x="1972709" y="1793927"/>
                        <a:pt x="2011785" y="1658321"/>
                      </a:cubicBezTo>
                      <a:cubicBezTo>
                        <a:pt x="2098387" y="1357538"/>
                        <a:pt x="2088460" y="1029929"/>
                        <a:pt x="1983692" y="734849"/>
                      </a:cubicBezTo>
                      <a:cubicBezTo>
                        <a:pt x="1879136" y="439769"/>
                        <a:pt x="1680374" y="178907"/>
                        <a:pt x="1423737" y="0"/>
                      </a:cubicBezTo>
                      <a:cubicBezTo>
                        <a:pt x="1458378" y="149969"/>
                        <a:pt x="1494075" y="319793"/>
                        <a:pt x="1469361" y="471664"/>
                      </a:cubicBezTo>
                      <a:cubicBezTo>
                        <a:pt x="1444648" y="623534"/>
                        <a:pt x="1346429" y="773925"/>
                        <a:pt x="1197516" y="813424"/>
                      </a:cubicBezTo>
                      <a:cubicBezTo>
                        <a:pt x="1097185" y="840039"/>
                        <a:pt x="983968" y="810045"/>
                        <a:pt x="909618" y="737595"/>
                      </a:cubicBezTo>
                      <a:cubicBezTo>
                        <a:pt x="835478" y="665145"/>
                        <a:pt x="802949" y="552351"/>
                        <a:pt x="827240" y="451597"/>
                      </a:cubicBezTo>
                      <a:cubicBezTo>
                        <a:pt x="641785" y="638319"/>
                        <a:pt x="556662" y="918825"/>
                        <a:pt x="612214" y="1176096"/>
                      </a:cubicBezTo>
                      <a:cubicBezTo>
                        <a:pt x="642630" y="1316349"/>
                        <a:pt x="710222" y="1445407"/>
                        <a:pt x="760916" y="1579746"/>
                      </a:cubicBezTo>
                      <a:cubicBezTo>
                        <a:pt x="811610" y="1714084"/>
                        <a:pt x="845828" y="1862364"/>
                        <a:pt x="806329" y="2000504"/>
                      </a:cubicBezTo>
                      <a:cubicBezTo>
                        <a:pt x="783094" y="2082037"/>
                        <a:pt x="725641" y="2161880"/>
                        <a:pt x="642419" y="2177932"/>
                      </a:cubicBezTo>
                      <a:cubicBezTo>
                        <a:pt x="549480" y="2195887"/>
                        <a:pt x="457598" y="2125549"/>
                        <a:pt x="418733" y="2039369"/>
                      </a:cubicBezTo>
                      <a:cubicBezTo>
                        <a:pt x="379867" y="1952979"/>
                        <a:pt x="381557" y="1854760"/>
                        <a:pt x="384725" y="1760131"/>
                      </a:cubicBezTo>
                      <a:cubicBezTo>
                        <a:pt x="213423" y="1902707"/>
                        <a:pt x="138227" y="2130196"/>
                        <a:pt x="140762" y="2353037"/>
                      </a:cubicBezTo>
                      <a:cubicBezTo>
                        <a:pt x="143296" y="2575879"/>
                        <a:pt x="221027" y="2791961"/>
                        <a:pt x="322626" y="2990301"/>
                      </a:cubicBezTo>
                      <a:cubicBezTo>
                        <a:pt x="369729" y="3082183"/>
                        <a:pt x="423379" y="3174911"/>
                        <a:pt x="432462" y="3277777"/>
                      </a:cubicBezTo>
                      <a:cubicBezTo>
                        <a:pt x="441545" y="3380643"/>
                        <a:pt x="390429" y="3497872"/>
                        <a:pt x="290731" y="3525543"/>
                      </a:cubicBezTo>
                      <a:cubicBezTo>
                        <a:pt x="236446" y="3540540"/>
                        <a:pt x="174769" y="3525331"/>
                        <a:pt x="134002" y="3486677"/>
                      </a:cubicBezTo>
                      <a:cubicBezTo>
                        <a:pt x="93447" y="3447812"/>
                        <a:pt x="44655" y="3355296"/>
                        <a:pt x="56694" y="3300166"/>
                      </a:cubicBezTo>
                      <a:close/>
                    </a:path>
                  </a:pathLst>
                </a:custGeom>
                <a:solidFill>
                  <a:srgbClr val="FA7700"/>
                </a:solidFill>
                <a:ln w="2111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5BDDA1C2-AA23-33FC-D428-4774F0328F92}"/>
                    </a:ext>
                  </a:extLst>
                </p:cNvPr>
                <p:cNvSpPr/>
                <p:nvPr/>
              </p:nvSpPr>
              <p:spPr>
                <a:xfrm>
                  <a:off x="7543944" y="3519390"/>
                  <a:ext cx="1746927" cy="3331216"/>
                </a:xfrm>
                <a:custGeom>
                  <a:avLst/>
                  <a:gdLst>
                    <a:gd name="connsiteX0" fmla="*/ 260173 w 1746927"/>
                    <a:gd name="connsiteY0" fmla="*/ 1645648 h 3331216"/>
                    <a:gd name="connsiteX1" fmla="*/ 2480 w 1746927"/>
                    <a:gd name="connsiteY1" fmla="*/ 2503218 h 3331216"/>
                    <a:gd name="connsiteX2" fmla="*/ 362406 w 1746927"/>
                    <a:gd name="connsiteY2" fmla="*/ 3331216 h 3331216"/>
                    <a:gd name="connsiteX3" fmla="*/ 1351568 w 1746927"/>
                    <a:gd name="connsiteY3" fmla="*/ 3331216 h 3331216"/>
                    <a:gd name="connsiteX4" fmla="*/ 1733884 w 1746927"/>
                    <a:gd name="connsiteY4" fmla="*/ 2742112 h 3331216"/>
                    <a:gd name="connsiteX5" fmla="*/ 1565750 w 1746927"/>
                    <a:gd name="connsiteY5" fmla="*/ 2046762 h 3331216"/>
                    <a:gd name="connsiteX6" fmla="*/ 1356427 w 1746927"/>
                    <a:gd name="connsiteY6" fmla="*/ 2195675 h 3331216"/>
                    <a:gd name="connsiteX7" fmla="*/ 1194206 w 1746927"/>
                    <a:gd name="connsiteY7" fmla="*/ 2001772 h 3331216"/>
                    <a:gd name="connsiteX8" fmla="*/ 1248068 w 1746927"/>
                    <a:gd name="connsiteY8" fmla="*/ 1740910 h 3331216"/>
                    <a:gd name="connsiteX9" fmla="*/ 1358116 w 1746927"/>
                    <a:gd name="connsiteY9" fmla="*/ 1494622 h 3331216"/>
                    <a:gd name="connsiteX10" fmla="*/ 1346921 w 1746927"/>
                    <a:gd name="connsiteY10" fmla="*/ 1121600 h 3331216"/>
                    <a:gd name="connsiteX11" fmla="*/ 1134219 w 1746927"/>
                    <a:gd name="connsiteY11" fmla="*/ 1263121 h 3331216"/>
                    <a:gd name="connsiteX12" fmla="*/ 947919 w 1746927"/>
                    <a:gd name="connsiteY12" fmla="*/ 1110828 h 3331216"/>
                    <a:gd name="connsiteX13" fmla="*/ 945807 w 1746927"/>
                    <a:gd name="connsiteY13" fmla="*/ 861584 h 3331216"/>
                    <a:gd name="connsiteX14" fmla="*/ 1042547 w 1746927"/>
                    <a:gd name="connsiteY14" fmla="*/ 627336 h 3331216"/>
                    <a:gd name="connsiteX15" fmla="*/ 1120278 w 1746927"/>
                    <a:gd name="connsiteY15" fmla="*/ 386963 h 3331216"/>
                    <a:gd name="connsiteX16" fmla="*/ 976857 w 1746927"/>
                    <a:gd name="connsiteY16" fmla="*/ 0 h 3331216"/>
                    <a:gd name="connsiteX17" fmla="*/ 890466 w 1746927"/>
                    <a:gd name="connsiteY17" fmla="*/ 362672 h 3331216"/>
                    <a:gd name="connsiteX18" fmla="*/ 649670 w 1746927"/>
                    <a:gd name="connsiteY18" fmla="*/ 635362 h 3331216"/>
                    <a:gd name="connsiteX19" fmla="*/ 537722 w 1746927"/>
                    <a:gd name="connsiteY19" fmla="*/ 1446252 h 3331216"/>
                    <a:gd name="connsiteX20" fmla="*/ 622423 w 1746927"/>
                    <a:gd name="connsiteY20" fmla="*/ 1638677 h 3331216"/>
                    <a:gd name="connsiteX21" fmla="*/ 635307 w 1746927"/>
                    <a:gd name="connsiteY21" fmla="*/ 1844832 h 3331216"/>
                    <a:gd name="connsiteX22" fmla="*/ 481536 w 1746927"/>
                    <a:gd name="connsiteY22" fmla="*/ 1967131 h 3331216"/>
                    <a:gd name="connsiteX23" fmla="*/ 331778 w 1746927"/>
                    <a:gd name="connsiteY23" fmla="*/ 1861307 h 3331216"/>
                    <a:gd name="connsiteX24" fmla="*/ 260173 w 1746927"/>
                    <a:gd name="connsiteY24" fmla="*/ 1645648 h 33312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1746927" h="3331216">
                      <a:moveTo>
                        <a:pt x="260173" y="1645648"/>
                      </a:moveTo>
                      <a:cubicBezTo>
                        <a:pt x="76408" y="1888978"/>
                        <a:pt x="-16742" y="2198844"/>
                        <a:pt x="2480" y="2503218"/>
                      </a:cubicBezTo>
                      <a:cubicBezTo>
                        <a:pt x="21701" y="2807381"/>
                        <a:pt x="149492" y="3113022"/>
                        <a:pt x="362406" y="3331216"/>
                      </a:cubicBezTo>
                      <a:lnTo>
                        <a:pt x="1351568" y="3331216"/>
                      </a:lnTo>
                      <a:cubicBezTo>
                        <a:pt x="1557512" y="3197934"/>
                        <a:pt x="1691428" y="2983753"/>
                        <a:pt x="1733884" y="2742112"/>
                      </a:cubicBezTo>
                      <a:cubicBezTo>
                        <a:pt x="1776340" y="2500472"/>
                        <a:pt x="1713818" y="2242356"/>
                        <a:pt x="1565750" y="2046762"/>
                      </a:cubicBezTo>
                      <a:cubicBezTo>
                        <a:pt x="1580535" y="2135476"/>
                        <a:pt x="1444718" y="2212784"/>
                        <a:pt x="1356427" y="2195675"/>
                      </a:cubicBezTo>
                      <a:cubicBezTo>
                        <a:pt x="1268135" y="2178355"/>
                        <a:pt x="1206246" y="2091119"/>
                        <a:pt x="1194206" y="2001772"/>
                      </a:cubicBezTo>
                      <a:cubicBezTo>
                        <a:pt x="1182167" y="1912635"/>
                        <a:pt x="1210893" y="1822865"/>
                        <a:pt x="1248068" y="1740910"/>
                      </a:cubicBezTo>
                      <a:cubicBezTo>
                        <a:pt x="1285244" y="1658955"/>
                        <a:pt x="1331502" y="1580591"/>
                        <a:pt x="1358116" y="1494622"/>
                      </a:cubicBezTo>
                      <a:cubicBezTo>
                        <a:pt x="1395503" y="1373591"/>
                        <a:pt x="1391490" y="1240097"/>
                        <a:pt x="1346921" y="1121600"/>
                      </a:cubicBezTo>
                      <a:cubicBezTo>
                        <a:pt x="1341852" y="1206090"/>
                        <a:pt x="1218497" y="1270302"/>
                        <a:pt x="1134219" y="1263121"/>
                      </a:cubicBezTo>
                      <a:cubicBezTo>
                        <a:pt x="1049940" y="1255939"/>
                        <a:pt x="978335" y="1189826"/>
                        <a:pt x="947919" y="1110828"/>
                      </a:cubicBezTo>
                      <a:cubicBezTo>
                        <a:pt x="917503" y="1031830"/>
                        <a:pt x="923206" y="942905"/>
                        <a:pt x="945807" y="861584"/>
                      </a:cubicBezTo>
                      <a:cubicBezTo>
                        <a:pt x="968408" y="780051"/>
                        <a:pt x="1007062" y="704221"/>
                        <a:pt x="1042547" y="627336"/>
                      </a:cubicBezTo>
                      <a:cubicBezTo>
                        <a:pt x="1078033" y="550450"/>
                        <a:pt x="1110773" y="471030"/>
                        <a:pt x="1120278" y="386963"/>
                      </a:cubicBezTo>
                      <a:cubicBezTo>
                        <a:pt x="1136542" y="245020"/>
                        <a:pt x="1081624" y="96741"/>
                        <a:pt x="976857" y="0"/>
                      </a:cubicBezTo>
                      <a:cubicBezTo>
                        <a:pt x="1023115" y="112160"/>
                        <a:pt x="961226" y="264030"/>
                        <a:pt x="890466" y="362672"/>
                      </a:cubicBezTo>
                      <a:cubicBezTo>
                        <a:pt x="819706" y="461314"/>
                        <a:pt x="724233" y="539678"/>
                        <a:pt x="649670" y="635362"/>
                      </a:cubicBezTo>
                      <a:cubicBezTo>
                        <a:pt x="473932" y="860739"/>
                        <a:pt x="429575" y="1181588"/>
                        <a:pt x="537722" y="1446252"/>
                      </a:cubicBezTo>
                      <a:cubicBezTo>
                        <a:pt x="564336" y="1511098"/>
                        <a:pt x="599188" y="1572564"/>
                        <a:pt x="622423" y="1638677"/>
                      </a:cubicBezTo>
                      <a:cubicBezTo>
                        <a:pt x="645868" y="1704790"/>
                        <a:pt x="657274" y="1778085"/>
                        <a:pt x="635307" y="1844832"/>
                      </a:cubicBezTo>
                      <a:cubicBezTo>
                        <a:pt x="613340" y="1911367"/>
                        <a:pt x="551662" y="1968187"/>
                        <a:pt x="481536" y="1967131"/>
                      </a:cubicBezTo>
                      <a:cubicBezTo>
                        <a:pt x="417324" y="1966286"/>
                        <a:pt x="361349" y="1918338"/>
                        <a:pt x="331778" y="1861307"/>
                      </a:cubicBezTo>
                      <a:cubicBezTo>
                        <a:pt x="302418" y="1804066"/>
                        <a:pt x="267566" y="1709437"/>
                        <a:pt x="260173" y="1645648"/>
                      </a:cubicBezTo>
                      <a:close/>
                    </a:path>
                  </a:pathLst>
                </a:custGeom>
                <a:solidFill>
                  <a:srgbClr val="FE9E02"/>
                </a:solidFill>
                <a:ln w="2111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24" name="图形 2">
                  <a:extLst>
                    <a:ext uri="{FF2B5EF4-FFF2-40B4-BE49-F238E27FC236}">
                      <a16:creationId xmlns:a16="http://schemas.microsoft.com/office/drawing/2014/main" id="{57DD68FF-9452-6B3C-4C02-657B701A5150}"/>
                    </a:ext>
                  </a:extLst>
                </p:cNvPr>
                <p:cNvGrpSpPr/>
                <p:nvPr/>
              </p:nvGrpSpPr>
              <p:grpSpPr>
                <a:xfrm>
                  <a:off x="6821720" y="2295558"/>
                  <a:ext cx="2934653" cy="3113444"/>
                  <a:chOff x="6821720" y="2295558"/>
                  <a:chExt cx="2934653" cy="3113444"/>
                </a:xfrm>
                <a:solidFill>
                  <a:srgbClr val="EBB044"/>
                </a:solidFill>
              </p:grpSpPr>
              <p:sp>
                <p:nvSpPr>
                  <p:cNvPr id="25" name="任意多边形: 形状 24">
                    <a:extLst>
                      <a:ext uri="{FF2B5EF4-FFF2-40B4-BE49-F238E27FC236}">
                        <a16:creationId xmlns:a16="http://schemas.microsoft.com/office/drawing/2014/main" id="{AF1BD87F-46E4-5CC6-8BFF-6541CE728B02}"/>
                      </a:ext>
                    </a:extLst>
                  </p:cNvPr>
                  <p:cNvSpPr/>
                  <p:nvPr/>
                </p:nvSpPr>
                <p:spPr>
                  <a:xfrm>
                    <a:off x="8010705" y="2295558"/>
                    <a:ext cx="115811" cy="458990"/>
                  </a:xfrm>
                  <a:custGeom>
                    <a:avLst/>
                    <a:gdLst>
                      <a:gd name="connsiteX0" fmla="*/ 63145 w 115811"/>
                      <a:gd name="connsiteY0" fmla="*/ 458990 h 458990"/>
                      <a:gd name="connsiteX1" fmla="*/ 57020 w 115811"/>
                      <a:gd name="connsiteY1" fmla="*/ 0 h 458990"/>
                      <a:gd name="connsiteX2" fmla="*/ 72439 w 115811"/>
                      <a:gd name="connsiteY2" fmla="*/ 164121 h 458990"/>
                      <a:gd name="connsiteX3" fmla="*/ 114684 w 115811"/>
                      <a:gd name="connsiteY3" fmla="*/ 311133 h 458990"/>
                      <a:gd name="connsiteX4" fmla="*/ 63145 w 115811"/>
                      <a:gd name="connsiteY4" fmla="*/ 458990 h 4589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5811" h="458990">
                        <a:moveTo>
                          <a:pt x="63145" y="458990"/>
                        </a:moveTo>
                        <a:cubicBezTo>
                          <a:pt x="-18810" y="321272"/>
                          <a:pt x="-21133" y="139830"/>
                          <a:pt x="57020" y="0"/>
                        </a:cubicBezTo>
                        <a:cubicBezTo>
                          <a:pt x="46458" y="50060"/>
                          <a:pt x="56597" y="115540"/>
                          <a:pt x="72439" y="164121"/>
                        </a:cubicBezTo>
                        <a:cubicBezTo>
                          <a:pt x="88281" y="212703"/>
                          <a:pt x="108136" y="260439"/>
                          <a:pt x="114684" y="311133"/>
                        </a:cubicBezTo>
                        <a:cubicBezTo>
                          <a:pt x="121232" y="361827"/>
                          <a:pt x="98631" y="422448"/>
                          <a:pt x="63145" y="458990"/>
                        </a:cubicBezTo>
                        <a:close/>
                      </a:path>
                    </a:pathLst>
                  </a:custGeom>
                  <a:solidFill>
                    <a:srgbClr val="FA7700"/>
                  </a:solidFill>
                  <a:ln w="2111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" name="任意多边形: 形状 34">
                    <a:extLst>
                      <a:ext uri="{FF2B5EF4-FFF2-40B4-BE49-F238E27FC236}">
                        <a16:creationId xmlns:a16="http://schemas.microsoft.com/office/drawing/2014/main" id="{AA1A1037-A13A-1EBD-B6F7-C6DD8C650544}"/>
                      </a:ext>
                    </a:extLst>
                  </p:cNvPr>
                  <p:cNvSpPr/>
                  <p:nvPr/>
                </p:nvSpPr>
                <p:spPr>
                  <a:xfrm>
                    <a:off x="6821720" y="4839119"/>
                    <a:ext cx="173803" cy="433854"/>
                  </a:xfrm>
                  <a:custGeom>
                    <a:avLst/>
                    <a:gdLst>
                      <a:gd name="connsiteX0" fmla="*/ 160313 w 173803"/>
                      <a:gd name="connsiteY0" fmla="*/ 433855 h 433854"/>
                      <a:gd name="connsiteX1" fmla="*/ 16047 w 173803"/>
                      <a:gd name="connsiteY1" fmla="*/ 240796 h 433854"/>
                      <a:gd name="connsiteX2" fmla="*/ 25552 w 173803"/>
                      <a:gd name="connsiteY2" fmla="*/ 0 h 433854"/>
                      <a:gd name="connsiteX3" fmla="*/ 53011 w 173803"/>
                      <a:gd name="connsiteY3" fmla="*/ 72450 h 433854"/>
                      <a:gd name="connsiteX4" fmla="*/ 106451 w 173803"/>
                      <a:gd name="connsiteY4" fmla="*/ 130114 h 433854"/>
                      <a:gd name="connsiteX5" fmla="*/ 160313 w 173803"/>
                      <a:gd name="connsiteY5" fmla="*/ 433855 h 4338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73803" h="433854">
                        <a:moveTo>
                          <a:pt x="160313" y="433855"/>
                        </a:moveTo>
                        <a:cubicBezTo>
                          <a:pt x="92088" y="388441"/>
                          <a:pt x="40338" y="319160"/>
                          <a:pt x="16047" y="240796"/>
                        </a:cubicBezTo>
                        <a:cubicBezTo>
                          <a:pt x="-8244" y="162643"/>
                          <a:pt x="-4864" y="76041"/>
                          <a:pt x="25552" y="0"/>
                        </a:cubicBezTo>
                        <a:cubicBezTo>
                          <a:pt x="23440" y="26192"/>
                          <a:pt x="36958" y="51750"/>
                          <a:pt x="53011" y="72450"/>
                        </a:cubicBezTo>
                        <a:cubicBezTo>
                          <a:pt x="69064" y="93150"/>
                          <a:pt x="89131" y="110259"/>
                          <a:pt x="106451" y="130114"/>
                        </a:cubicBezTo>
                        <a:cubicBezTo>
                          <a:pt x="169396" y="201930"/>
                          <a:pt x="190307" y="342817"/>
                          <a:pt x="160313" y="433855"/>
                        </a:cubicBezTo>
                        <a:close/>
                      </a:path>
                    </a:pathLst>
                  </a:custGeom>
                  <a:solidFill>
                    <a:srgbClr val="FA7700"/>
                  </a:solidFill>
                  <a:ln w="2111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7" name="任意多边形: 形状 36">
                    <a:extLst>
                      <a:ext uri="{FF2B5EF4-FFF2-40B4-BE49-F238E27FC236}">
                        <a16:creationId xmlns:a16="http://schemas.microsoft.com/office/drawing/2014/main" id="{D2C70735-A31A-3C73-DF6C-372207CB5AE4}"/>
                      </a:ext>
                    </a:extLst>
                  </p:cNvPr>
                  <p:cNvSpPr/>
                  <p:nvPr/>
                </p:nvSpPr>
                <p:spPr>
                  <a:xfrm>
                    <a:off x="9164401" y="3434478"/>
                    <a:ext cx="212691" cy="416111"/>
                  </a:xfrm>
                  <a:custGeom>
                    <a:avLst/>
                    <a:gdLst>
                      <a:gd name="connsiteX0" fmla="*/ 0 w 212691"/>
                      <a:gd name="connsiteY0" fmla="*/ 416112 h 416111"/>
                      <a:gd name="connsiteX1" fmla="*/ 174682 w 212691"/>
                      <a:gd name="connsiteY1" fmla="*/ 0 h 416111"/>
                      <a:gd name="connsiteX2" fmla="*/ 177006 w 212691"/>
                      <a:gd name="connsiteY2" fmla="*/ 279238 h 416111"/>
                      <a:gd name="connsiteX3" fmla="*/ 0 w 212691"/>
                      <a:gd name="connsiteY3" fmla="*/ 416112 h 4161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2691" h="416111">
                        <a:moveTo>
                          <a:pt x="0" y="416112"/>
                        </a:moveTo>
                        <a:cubicBezTo>
                          <a:pt x="10772" y="264241"/>
                          <a:pt x="169613" y="152081"/>
                          <a:pt x="174682" y="0"/>
                        </a:cubicBezTo>
                        <a:cubicBezTo>
                          <a:pt x="224109" y="79632"/>
                          <a:pt x="225799" y="199184"/>
                          <a:pt x="177006" y="279238"/>
                        </a:cubicBezTo>
                        <a:cubicBezTo>
                          <a:pt x="137718" y="343873"/>
                          <a:pt x="63367" y="374712"/>
                          <a:pt x="0" y="416112"/>
                        </a:cubicBezTo>
                        <a:close/>
                      </a:path>
                    </a:pathLst>
                  </a:custGeom>
                  <a:solidFill>
                    <a:srgbClr val="FA7700"/>
                  </a:solidFill>
                  <a:ln w="2111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5" name="任意多边形: 形状 44">
                    <a:extLst>
                      <a:ext uri="{FF2B5EF4-FFF2-40B4-BE49-F238E27FC236}">
                        <a16:creationId xmlns:a16="http://schemas.microsoft.com/office/drawing/2014/main" id="{111A1C71-5F7E-9D50-81A1-E094E3A39AD4}"/>
                      </a:ext>
                    </a:extLst>
                  </p:cNvPr>
                  <p:cNvSpPr/>
                  <p:nvPr/>
                </p:nvSpPr>
                <p:spPr>
                  <a:xfrm>
                    <a:off x="9562234" y="4993101"/>
                    <a:ext cx="194138" cy="415900"/>
                  </a:xfrm>
                  <a:custGeom>
                    <a:avLst/>
                    <a:gdLst>
                      <a:gd name="connsiteX0" fmla="*/ 1380 w 194138"/>
                      <a:gd name="connsiteY0" fmla="*/ 415900 h 415900"/>
                      <a:gd name="connsiteX1" fmla="*/ 68127 w 194138"/>
                      <a:gd name="connsiteY1" fmla="*/ 201508 h 415900"/>
                      <a:gd name="connsiteX2" fmla="*/ 175006 w 194138"/>
                      <a:gd name="connsiteY2" fmla="*/ 0 h 415900"/>
                      <a:gd name="connsiteX3" fmla="*/ 160643 w 194138"/>
                      <a:gd name="connsiteY3" fmla="*/ 223264 h 415900"/>
                      <a:gd name="connsiteX4" fmla="*/ 1380 w 194138"/>
                      <a:gd name="connsiteY4" fmla="*/ 415900 h 4159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4138" h="415900">
                        <a:moveTo>
                          <a:pt x="1380" y="415900"/>
                        </a:moveTo>
                        <a:cubicBezTo>
                          <a:pt x="-7492" y="340071"/>
                          <a:pt x="27783" y="266354"/>
                          <a:pt x="68127" y="201508"/>
                        </a:cubicBezTo>
                        <a:cubicBezTo>
                          <a:pt x="108470" y="136662"/>
                          <a:pt x="155573" y="73929"/>
                          <a:pt x="175006" y="0"/>
                        </a:cubicBezTo>
                        <a:cubicBezTo>
                          <a:pt x="207323" y="66958"/>
                          <a:pt x="196128" y="157996"/>
                          <a:pt x="160643" y="223264"/>
                        </a:cubicBezTo>
                        <a:cubicBezTo>
                          <a:pt x="125157" y="288321"/>
                          <a:pt x="55453" y="364996"/>
                          <a:pt x="1380" y="415900"/>
                        </a:cubicBezTo>
                        <a:close/>
                      </a:path>
                    </a:pathLst>
                  </a:custGeom>
                  <a:solidFill>
                    <a:srgbClr val="FA7700"/>
                  </a:solidFill>
                  <a:ln w="2111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54" name="图形 2">
                <a:extLst>
                  <a:ext uri="{FF2B5EF4-FFF2-40B4-BE49-F238E27FC236}">
                    <a16:creationId xmlns:a16="http://schemas.microsoft.com/office/drawing/2014/main" id="{F01F94D1-3F0B-44D7-9A3F-46B7E885D8B7}"/>
                  </a:ext>
                </a:extLst>
              </p:cNvPr>
              <p:cNvGrpSpPr/>
              <p:nvPr/>
            </p:nvGrpSpPr>
            <p:grpSpPr>
              <a:xfrm>
                <a:off x="7188008" y="3014025"/>
                <a:ext cx="2468114" cy="2479014"/>
                <a:chOff x="7759469" y="2928385"/>
                <a:chExt cx="2708184" cy="2720144"/>
              </a:xfrm>
            </p:grpSpPr>
            <p:grpSp>
              <p:nvGrpSpPr>
                <p:cNvPr id="55" name="图形 2">
                  <a:extLst>
                    <a:ext uri="{FF2B5EF4-FFF2-40B4-BE49-F238E27FC236}">
                      <a16:creationId xmlns:a16="http://schemas.microsoft.com/office/drawing/2014/main" id="{01A6F9CF-B816-5EF8-9631-82EA952C9DFA}"/>
                    </a:ext>
                  </a:extLst>
                </p:cNvPr>
                <p:cNvGrpSpPr/>
                <p:nvPr/>
              </p:nvGrpSpPr>
              <p:grpSpPr>
                <a:xfrm>
                  <a:off x="7997561" y="3453863"/>
                  <a:ext cx="2470092" cy="1966913"/>
                  <a:chOff x="7997561" y="3453863"/>
                  <a:chExt cx="2470092" cy="1966913"/>
                </a:xfrm>
                <a:solidFill>
                  <a:srgbClr val="FFFFFF"/>
                </a:solidFill>
              </p:grpSpPr>
              <p:sp>
                <p:nvSpPr>
                  <p:cNvPr id="56" name="任意多边形: 形状 55">
                    <a:extLst>
                      <a:ext uri="{FF2B5EF4-FFF2-40B4-BE49-F238E27FC236}">
                        <a16:creationId xmlns:a16="http://schemas.microsoft.com/office/drawing/2014/main" id="{D1774C31-7483-F4EE-D162-65037446F77C}"/>
                      </a:ext>
                    </a:extLst>
                  </p:cNvPr>
                  <p:cNvSpPr/>
                  <p:nvPr/>
                </p:nvSpPr>
                <p:spPr>
                  <a:xfrm>
                    <a:off x="8935222" y="3658727"/>
                    <a:ext cx="1532431" cy="682325"/>
                  </a:xfrm>
                  <a:custGeom>
                    <a:avLst/>
                    <a:gdLst>
                      <a:gd name="connsiteX0" fmla="*/ 1532431 w 1532431"/>
                      <a:gd name="connsiteY0" fmla="*/ 34078 h 682325"/>
                      <a:gd name="connsiteX1" fmla="*/ 1532431 w 1532431"/>
                      <a:gd name="connsiteY1" fmla="*/ 181302 h 682325"/>
                      <a:gd name="connsiteX2" fmla="*/ 522357 w 1532431"/>
                      <a:gd name="connsiteY2" fmla="*/ 572911 h 682325"/>
                      <a:gd name="connsiteX3" fmla="*/ 167712 w 1532431"/>
                      <a:gd name="connsiteY3" fmla="*/ 682325 h 682325"/>
                      <a:gd name="connsiteX4" fmla="*/ 0 w 1532431"/>
                      <a:gd name="connsiteY4" fmla="*/ 370981 h 682325"/>
                      <a:gd name="connsiteX5" fmla="*/ 180808 w 1532431"/>
                      <a:gd name="connsiteY5" fmla="*/ 200100 h 682325"/>
                      <a:gd name="connsiteX6" fmla="*/ 1532431 w 1532431"/>
                      <a:gd name="connsiteY6" fmla="*/ 34078 h 6823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532431" h="682325">
                        <a:moveTo>
                          <a:pt x="1532431" y="34078"/>
                        </a:moveTo>
                        <a:lnTo>
                          <a:pt x="1532431" y="181302"/>
                        </a:lnTo>
                        <a:cubicBezTo>
                          <a:pt x="1199331" y="178133"/>
                          <a:pt x="719007" y="252062"/>
                          <a:pt x="522357" y="572911"/>
                        </a:cubicBezTo>
                        <a:lnTo>
                          <a:pt x="167712" y="682325"/>
                        </a:lnTo>
                        <a:lnTo>
                          <a:pt x="0" y="370981"/>
                        </a:lnTo>
                        <a:lnTo>
                          <a:pt x="180808" y="200100"/>
                        </a:lnTo>
                        <a:cubicBezTo>
                          <a:pt x="487928" y="14646"/>
                          <a:pt x="1098366" y="-44920"/>
                          <a:pt x="1532431" y="34078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2111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7" name="任意多边形: 形状 56">
                    <a:extLst>
                      <a:ext uri="{FF2B5EF4-FFF2-40B4-BE49-F238E27FC236}">
                        <a16:creationId xmlns:a16="http://schemas.microsoft.com/office/drawing/2014/main" id="{C96D2F43-165D-4042-13F2-564DEB204C02}"/>
                      </a:ext>
                    </a:extLst>
                  </p:cNvPr>
                  <p:cNvSpPr/>
                  <p:nvPr/>
                </p:nvSpPr>
                <p:spPr>
                  <a:xfrm>
                    <a:off x="7997561" y="3453863"/>
                    <a:ext cx="1712908" cy="1966913"/>
                  </a:xfrm>
                  <a:custGeom>
                    <a:avLst/>
                    <a:gdLst>
                      <a:gd name="connsiteX0" fmla="*/ 1460019 w 1712908"/>
                      <a:gd name="connsiteY0" fmla="*/ 777564 h 1966913"/>
                      <a:gd name="connsiteX1" fmla="*/ 1118258 w 1712908"/>
                      <a:gd name="connsiteY1" fmla="*/ 404965 h 1966913"/>
                      <a:gd name="connsiteX2" fmla="*/ 1122271 w 1712908"/>
                      <a:gd name="connsiteY2" fmla="*/ 251827 h 1966913"/>
                      <a:gd name="connsiteX3" fmla="*/ 982019 w 1712908"/>
                      <a:gd name="connsiteY3" fmla="*/ 195008 h 1966913"/>
                      <a:gd name="connsiteX4" fmla="*/ 879575 w 1712908"/>
                      <a:gd name="connsiteY4" fmla="*/ 306534 h 1966913"/>
                      <a:gd name="connsiteX5" fmla="*/ 726226 w 1712908"/>
                      <a:gd name="connsiteY5" fmla="*/ 42715 h 1966913"/>
                      <a:gd name="connsiteX6" fmla="*/ 420796 w 1712908"/>
                      <a:gd name="connsiteY6" fmla="*/ 32154 h 1966913"/>
                      <a:gd name="connsiteX7" fmla="*/ 240833 w 1712908"/>
                      <a:gd name="connsiteY7" fmla="*/ 279286 h 1966913"/>
                      <a:gd name="connsiteX8" fmla="*/ 340953 w 1712908"/>
                      <a:gd name="connsiteY8" fmla="*/ 601826 h 1966913"/>
                      <a:gd name="connsiteX9" fmla="*/ 67207 w 1712908"/>
                      <a:gd name="connsiteY9" fmla="*/ 664770 h 1966913"/>
                      <a:gd name="connsiteX10" fmla="*/ 22850 w 1712908"/>
                      <a:gd name="connsiteY10" fmla="*/ 946332 h 1966913"/>
                      <a:gd name="connsiteX11" fmla="*/ 267447 w 1712908"/>
                      <a:gd name="connsiteY11" fmla="*/ 1092711 h 1966913"/>
                      <a:gd name="connsiteX12" fmla="*/ 67629 w 1712908"/>
                      <a:gd name="connsiteY12" fmla="*/ 1320410 h 1966913"/>
                      <a:gd name="connsiteX13" fmla="*/ 85583 w 1712908"/>
                      <a:gd name="connsiteY13" fmla="*/ 1621193 h 1966913"/>
                      <a:gd name="connsiteX14" fmla="*/ 326379 w 1712908"/>
                      <a:gd name="connsiteY14" fmla="*/ 1798833 h 1966913"/>
                      <a:gd name="connsiteX15" fmla="*/ 606673 w 1712908"/>
                      <a:gd name="connsiteY15" fmla="*/ 1701248 h 1966913"/>
                      <a:gd name="connsiteX16" fmla="*/ 649763 w 1712908"/>
                      <a:gd name="connsiteY16" fmla="*/ 1906769 h 1966913"/>
                      <a:gd name="connsiteX17" fmla="*/ 848314 w 1712908"/>
                      <a:gd name="connsiteY17" fmla="*/ 1956617 h 1966913"/>
                      <a:gd name="connsiteX18" fmla="*/ 959417 w 1712908"/>
                      <a:gd name="connsiteY18" fmla="*/ 1787849 h 1966913"/>
                      <a:gd name="connsiteX19" fmla="*/ 1132621 w 1712908"/>
                      <a:gd name="connsiteY19" fmla="*/ 1885224 h 1966913"/>
                      <a:gd name="connsiteX20" fmla="*/ 1313007 w 1712908"/>
                      <a:gd name="connsiteY20" fmla="*/ 1807493 h 1966913"/>
                      <a:gd name="connsiteX21" fmla="*/ 1309205 w 1712908"/>
                      <a:gd name="connsiteY21" fmla="*/ 1616546 h 1966913"/>
                      <a:gd name="connsiteX22" fmla="*/ 1599427 w 1712908"/>
                      <a:gd name="connsiteY22" fmla="*/ 1615702 h 1966913"/>
                      <a:gd name="connsiteX23" fmla="*/ 1707362 w 1712908"/>
                      <a:gd name="connsiteY23" fmla="*/ 1346813 h 1966913"/>
                      <a:gd name="connsiteX24" fmla="*/ 1496983 w 1712908"/>
                      <a:gd name="connsiteY24" fmla="*/ 1147629 h 1966913"/>
                      <a:gd name="connsiteX25" fmla="*/ 1661949 w 1712908"/>
                      <a:gd name="connsiteY25" fmla="*/ 1051311 h 1966913"/>
                      <a:gd name="connsiteX26" fmla="*/ 1638714 w 1712908"/>
                      <a:gd name="connsiteY26" fmla="*/ 857618 h 1966913"/>
                      <a:gd name="connsiteX27" fmla="*/ 1460019 w 1712908"/>
                      <a:gd name="connsiteY27" fmla="*/ 777564 h 19669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</a:cxnLst>
                    <a:rect l="l" t="t" r="r" b="b"/>
                    <a:pathLst>
                      <a:path w="1712908" h="1966913">
                        <a:moveTo>
                          <a:pt x="1460019" y="777564"/>
                        </a:moveTo>
                        <a:lnTo>
                          <a:pt x="1118258" y="404965"/>
                        </a:lnTo>
                        <a:cubicBezTo>
                          <a:pt x="1150153" y="361664"/>
                          <a:pt x="1151843" y="296818"/>
                          <a:pt x="1122271" y="251827"/>
                        </a:cubicBezTo>
                        <a:cubicBezTo>
                          <a:pt x="1092911" y="206836"/>
                          <a:pt x="1034402" y="183179"/>
                          <a:pt x="982019" y="195008"/>
                        </a:cubicBezTo>
                        <a:cubicBezTo>
                          <a:pt x="929635" y="206836"/>
                          <a:pt x="886968" y="253306"/>
                          <a:pt x="879575" y="306534"/>
                        </a:cubicBezTo>
                        <a:cubicBezTo>
                          <a:pt x="871760" y="200711"/>
                          <a:pt x="818109" y="95732"/>
                          <a:pt x="726226" y="42715"/>
                        </a:cubicBezTo>
                        <a:cubicBezTo>
                          <a:pt x="634343" y="-10091"/>
                          <a:pt x="516058" y="-14315"/>
                          <a:pt x="420796" y="32154"/>
                        </a:cubicBezTo>
                        <a:cubicBezTo>
                          <a:pt x="325534" y="78623"/>
                          <a:pt x="255830" y="174308"/>
                          <a:pt x="240833" y="279286"/>
                        </a:cubicBezTo>
                        <a:cubicBezTo>
                          <a:pt x="224357" y="393770"/>
                          <a:pt x="270616" y="510154"/>
                          <a:pt x="340953" y="601826"/>
                        </a:cubicBezTo>
                        <a:cubicBezTo>
                          <a:pt x="246747" y="565706"/>
                          <a:pt x="135855" y="591053"/>
                          <a:pt x="67207" y="664770"/>
                        </a:cubicBezTo>
                        <a:cubicBezTo>
                          <a:pt x="-1441" y="738488"/>
                          <a:pt x="-19818" y="854872"/>
                          <a:pt x="22850" y="946332"/>
                        </a:cubicBezTo>
                        <a:cubicBezTo>
                          <a:pt x="65517" y="1037581"/>
                          <a:pt x="166693" y="1098202"/>
                          <a:pt x="267447" y="1092711"/>
                        </a:cubicBezTo>
                        <a:cubicBezTo>
                          <a:pt x="176410" y="1141503"/>
                          <a:pt x="102692" y="1223247"/>
                          <a:pt x="67629" y="1320410"/>
                        </a:cubicBezTo>
                        <a:cubicBezTo>
                          <a:pt x="32566" y="1417573"/>
                          <a:pt x="37635" y="1529522"/>
                          <a:pt x="85583" y="1621193"/>
                        </a:cubicBezTo>
                        <a:cubicBezTo>
                          <a:pt x="133531" y="1712865"/>
                          <a:pt x="224357" y="1781724"/>
                          <a:pt x="326379" y="1798833"/>
                        </a:cubicBezTo>
                        <a:cubicBezTo>
                          <a:pt x="428400" y="1815942"/>
                          <a:pt x="538659" y="1778978"/>
                          <a:pt x="606673" y="1701248"/>
                        </a:cubicBezTo>
                        <a:cubicBezTo>
                          <a:pt x="585128" y="1770318"/>
                          <a:pt x="600548" y="1853751"/>
                          <a:pt x="649763" y="1906769"/>
                        </a:cubicBezTo>
                        <a:cubicBezTo>
                          <a:pt x="698978" y="1959786"/>
                          <a:pt x="780511" y="1981542"/>
                          <a:pt x="848314" y="1956617"/>
                        </a:cubicBezTo>
                        <a:cubicBezTo>
                          <a:pt x="916328" y="1931693"/>
                          <a:pt x="964909" y="1859877"/>
                          <a:pt x="959417" y="1787849"/>
                        </a:cubicBezTo>
                        <a:cubicBezTo>
                          <a:pt x="1004408" y="1839599"/>
                          <a:pt x="1064396" y="1878887"/>
                          <a:pt x="1132621" y="1885224"/>
                        </a:cubicBezTo>
                        <a:cubicBezTo>
                          <a:pt x="1200847" y="1891560"/>
                          <a:pt x="1273297" y="1863468"/>
                          <a:pt x="1313007" y="1807493"/>
                        </a:cubicBezTo>
                        <a:cubicBezTo>
                          <a:pt x="1352717" y="1751730"/>
                          <a:pt x="1353773" y="1668719"/>
                          <a:pt x="1309205" y="1616546"/>
                        </a:cubicBezTo>
                        <a:cubicBezTo>
                          <a:pt x="1393694" y="1674633"/>
                          <a:pt x="1514303" y="1672943"/>
                          <a:pt x="1599427" y="1615702"/>
                        </a:cubicBezTo>
                        <a:cubicBezTo>
                          <a:pt x="1684550" y="1558460"/>
                          <a:pt x="1729329" y="1446933"/>
                          <a:pt x="1707362" y="1346813"/>
                        </a:cubicBezTo>
                        <a:cubicBezTo>
                          <a:pt x="1685395" y="1246693"/>
                          <a:pt x="1598159" y="1164104"/>
                          <a:pt x="1496983" y="1147629"/>
                        </a:cubicBezTo>
                        <a:cubicBezTo>
                          <a:pt x="1564786" y="1153754"/>
                          <a:pt x="1634490" y="1113622"/>
                          <a:pt x="1661949" y="1051311"/>
                        </a:cubicBezTo>
                        <a:cubicBezTo>
                          <a:pt x="1689408" y="989000"/>
                          <a:pt x="1678002" y="913170"/>
                          <a:pt x="1638714" y="857618"/>
                        </a:cubicBezTo>
                        <a:cubicBezTo>
                          <a:pt x="1599849" y="802489"/>
                          <a:pt x="1528033" y="777564"/>
                          <a:pt x="1460019" y="77756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2111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58" name="图形 2">
                  <a:extLst>
                    <a:ext uri="{FF2B5EF4-FFF2-40B4-BE49-F238E27FC236}">
                      <a16:creationId xmlns:a16="http://schemas.microsoft.com/office/drawing/2014/main" id="{6222E425-AD88-735E-A919-598DC971F506}"/>
                    </a:ext>
                  </a:extLst>
                </p:cNvPr>
                <p:cNvGrpSpPr/>
                <p:nvPr/>
              </p:nvGrpSpPr>
              <p:grpSpPr>
                <a:xfrm>
                  <a:off x="8408677" y="3744555"/>
                  <a:ext cx="1727987" cy="1356691"/>
                  <a:chOff x="8408677" y="3744555"/>
                  <a:chExt cx="1727987" cy="1356691"/>
                </a:xfrm>
                <a:noFill/>
              </p:grpSpPr>
              <p:sp>
                <p:nvSpPr>
                  <p:cNvPr id="59" name="任意多边形: 形状 58">
                    <a:extLst>
                      <a:ext uri="{FF2B5EF4-FFF2-40B4-BE49-F238E27FC236}">
                        <a16:creationId xmlns:a16="http://schemas.microsoft.com/office/drawing/2014/main" id="{E31CBD43-A5AD-D277-04E8-41DE40DAF4F8}"/>
                      </a:ext>
                    </a:extLst>
                  </p:cNvPr>
                  <p:cNvSpPr/>
                  <p:nvPr/>
                </p:nvSpPr>
                <p:spPr>
                  <a:xfrm>
                    <a:off x="8527759" y="3908097"/>
                    <a:ext cx="258972" cy="281631"/>
                  </a:xfrm>
                  <a:custGeom>
                    <a:avLst/>
                    <a:gdLst>
                      <a:gd name="connsiteX0" fmla="*/ 258973 w 258972"/>
                      <a:gd name="connsiteY0" fmla="*/ 22969 h 281631"/>
                      <a:gd name="connsiteX1" fmla="*/ 117030 w 258972"/>
                      <a:gd name="connsiteY1" fmla="*/ 6282 h 281631"/>
                      <a:gd name="connsiteX2" fmla="*/ 9939 w 258972"/>
                      <a:gd name="connsiteY2" fmla="*/ 98376 h 281631"/>
                      <a:gd name="connsiteX3" fmla="*/ 30851 w 258972"/>
                      <a:gd name="connsiteY3" fmla="*/ 235883 h 281631"/>
                      <a:gd name="connsiteX4" fmla="*/ 130337 w 258972"/>
                      <a:gd name="connsiteY4" fmla="*/ 281507 h 281631"/>
                      <a:gd name="connsiteX5" fmla="*/ 236794 w 258972"/>
                      <a:gd name="connsiteY5" fmla="*/ 251091 h 2816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58972" h="281631">
                        <a:moveTo>
                          <a:pt x="258973" y="22969"/>
                        </a:moveTo>
                        <a:cubicBezTo>
                          <a:pt x="215460" y="1002"/>
                          <a:pt x="163922" y="-6602"/>
                          <a:pt x="117030" y="6282"/>
                        </a:cubicBezTo>
                        <a:cubicBezTo>
                          <a:pt x="69927" y="19167"/>
                          <a:pt x="28316" y="53174"/>
                          <a:pt x="9939" y="98376"/>
                        </a:cubicBezTo>
                        <a:cubicBezTo>
                          <a:pt x="-8437" y="143578"/>
                          <a:pt x="-1256" y="199130"/>
                          <a:pt x="30851" y="235883"/>
                        </a:cubicBezTo>
                        <a:cubicBezTo>
                          <a:pt x="55564" y="264187"/>
                          <a:pt x="92739" y="279818"/>
                          <a:pt x="130337" y="281507"/>
                        </a:cubicBezTo>
                        <a:cubicBezTo>
                          <a:pt x="167724" y="282986"/>
                          <a:pt x="205110" y="271157"/>
                          <a:pt x="236794" y="251091"/>
                        </a:cubicBezTo>
                      </a:path>
                    </a:pathLst>
                  </a:custGeom>
                  <a:noFill/>
                  <a:ln w="22365" cap="sq">
                    <a:solidFill>
                      <a:srgbClr val="DDDBEE"/>
                    </a:solidFill>
                    <a:prstDash val="solid"/>
                    <a:bevel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0" name="任意多边形: 形状 59">
                    <a:extLst>
                      <a:ext uri="{FF2B5EF4-FFF2-40B4-BE49-F238E27FC236}">
                        <a16:creationId xmlns:a16="http://schemas.microsoft.com/office/drawing/2014/main" id="{A9BE1737-E913-9377-B7A2-6184BF972853}"/>
                      </a:ext>
                    </a:extLst>
                  </p:cNvPr>
                  <p:cNvSpPr/>
                  <p:nvPr/>
                </p:nvSpPr>
                <p:spPr>
                  <a:xfrm>
                    <a:off x="8629792" y="4345066"/>
                    <a:ext cx="653930" cy="397645"/>
                  </a:xfrm>
                  <a:custGeom>
                    <a:avLst/>
                    <a:gdLst>
                      <a:gd name="connsiteX0" fmla="*/ 612973 w 653930"/>
                      <a:gd name="connsiteY0" fmla="*/ 111526 h 397645"/>
                      <a:gd name="connsiteX1" fmla="*/ 644445 w 653930"/>
                      <a:gd name="connsiteY1" fmla="*/ 310500 h 397645"/>
                      <a:gd name="connsiteX2" fmla="*/ 489618 w 653930"/>
                      <a:gd name="connsiteY2" fmla="*/ 394989 h 397645"/>
                      <a:gd name="connsiteX3" fmla="*/ 382316 w 653930"/>
                      <a:gd name="connsiteY3" fmla="*/ 254948 h 397645"/>
                      <a:gd name="connsiteX4" fmla="*/ 158841 w 653930"/>
                      <a:gd name="connsiteY4" fmla="*/ 376401 h 397645"/>
                      <a:gd name="connsiteX5" fmla="*/ 0 w 653930"/>
                      <a:gd name="connsiteY5" fmla="*/ 187567 h 397645"/>
                      <a:gd name="connsiteX6" fmla="*/ 160320 w 653930"/>
                      <a:gd name="connsiteY6" fmla="*/ 0 h 3976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53930" h="397645">
                        <a:moveTo>
                          <a:pt x="612973" y="111526"/>
                        </a:moveTo>
                        <a:cubicBezTo>
                          <a:pt x="641488" y="174260"/>
                          <a:pt x="668947" y="245865"/>
                          <a:pt x="644445" y="310500"/>
                        </a:cubicBezTo>
                        <a:cubicBezTo>
                          <a:pt x="621844" y="370276"/>
                          <a:pt x="552352" y="408296"/>
                          <a:pt x="489618" y="394989"/>
                        </a:cubicBezTo>
                        <a:cubicBezTo>
                          <a:pt x="426884" y="381682"/>
                          <a:pt x="378725" y="318948"/>
                          <a:pt x="382316" y="254948"/>
                        </a:cubicBezTo>
                        <a:cubicBezTo>
                          <a:pt x="353167" y="339437"/>
                          <a:pt x="247133" y="391398"/>
                          <a:pt x="158841" y="376401"/>
                        </a:cubicBezTo>
                        <a:cubicBezTo>
                          <a:pt x="70761" y="361405"/>
                          <a:pt x="-211" y="277126"/>
                          <a:pt x="0" y="187567"/>
                        </a:cubicBezTo>
                        <a:cubicBezTo>
                          <a:pt x="423" y="98219"/>
                          <a:pt x="72028" y="14363"/>
                          <a:pt x="160320" y="0"/>
                        </a:cubicBezTo>
                      </a:path>
                    </a:pathLst>
                  </a:custGeom>
                  <a:noFill/>
                  <a:ln w="22365" cap="sq">
                    <a:solidFill>
                      <a:srgbClr val="DDDBEE"/>
                    </a:solidFill>
                    <a:prstDash val="solid"/>
                    <a:bevel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1" name="任意多边形: 形状 60">
                    <a:extLst>
                      <a:ext uri="{FF2B5EF4-FFF2-40B4-BE49-F238E27FC236}">
                        <a16:creationId xmlns:a16="http://schemas.microsoft.com/office/drawing/2014/main" id="{8A7FB2F5-65BA-35B4-8570-6F5BCC7A1099}"/>
                      </a:ext>
                    </a:extLst>
                  </p:cNvPr>
                  <p:cNvSpPr/>
                  <p:nvPr/>
                </p:nvSpPr>
                <p:spPr>
                  <a:xfrm>
                    <a:off x="8896477" y="4966487"/>
                    <a:ext cx="195901" cy="134759"/>
                  </a:xfrm>
                  <a:custGeom>
                    <a:avLst/>
                    <a:gdLst>
                      <a:gd name="connsiteX0" fmla="*/ 194629 w 195901"/>
                      <a:gd name="connsiteY0" fmla="*/ 20700 h 134759"/>
                      <a:gd name="connsiteX1" fmla="*/ 145414 w 195901"/>
                      <a:gd name="connsiteY1" fmla="*/ 122933 h 134759"/>
                      <a:gd name="connsiteX2" fmla="*/ 32620 w 195901"/>
                      <a:gd name="connsiteY2" fmla="*/ 110470 h 134759"/>
                      <a:gd name="connsiteX3" fmla="*/ 6851 w 195901"/>
                      <a:gd name="connsiteY3" fmla="*/ 0 h 1347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95901" h="134759">
                        <a:moveTo>
                          <a:pt x="194629" y="20700"/>
                        </a:moveTo>
                        <a:cubicBezTo>
                          <a:pt x="201388" y="60410"/>
                          <a:pt x="180688" y="103500"/>
                          <a:pt x="145414" y="122933"/>
                        </a:cubicBezTo>
                        <a:cubicBezTo>
                          <a:pt x="110139" y="142576"/>
                          <a:pt x="62825" y="137296"/>
                          <a:pt x="32620" y="110470"/>
                        </a:cubicBezTo>
                        <a:cubicBezTo>
                          <a:pt x="2415" y="83645"/>
                          <a:pt x="-8357" y="37176"/>
                          <a:pt x="6851" y="0"/>
                        </a:cubicBezTo>
                      </a:path>
                    </a:pathLst>
                  </a:custGeom>
                  <a:noFill/>
                  <a:ln w="22365" cap="sq">
                    <a:solidFill>
                      <a:srgbClr val="DDDBEE"/>
                    </a:solidFill>
                    <a:prstDash val="solid"/>
                    <a:bevel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2" name="任意多边形: 形状 61">
                    <a:extLst>
                      <a:ext uri="{FF2B5EF4-FFF2-40B4-BE49-F238E27FC236}">
                        <a16:creationId xmlns:a16="http://schemas.microsoft.com/office/drawing/2014/main" id="{09316EA6-3834-CCCD-DF73-35CCC550609B}"/>
                      </a:ext>
                    </a:extLst>
                  </p:cNvPr>
                  <p:cNvSpPr/>
                  <p:nvPr/>
                </p:nvSpPr>
                <p:spPr>
                  <a:xfrm>
                    <a:off x="8408677" y="4809336"/>
                    <a:ext cx="237590" cy="168300"/>
                  </a:xfrm>
                  <a:custGeom>
                    <a:avLst/>
                    <a:gdLst>
                      <a:gd name="connsiteX0" fmla="*/ 8412 w 237590"/>
                      <a:gd name="connsiteY0" fmla="*/ 0 h 168300"/>
                      <a:gd name="connsiteX1" fmla="*/ 26577 w 237590"/>
                      <a:gd name="connsiteY1" fmla="*/ 122299 h 168300"/>
                      <a:gd name="connsiteX2" fmla="*/ 141906 w 237590"/>
                      <a:gd name="connsiteY2" fmla="*/ 166867 h 168300"/>
                      <a:gd name="connsiteX3" fmla="*/ 237590 w 237590"/>
                      <a:gd name="connsiteY3" fmla="*/ 88714 h 1683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7590" h="168300">
                        <a:moveTo>
                          <a:pt x="8412" y="0"/>
                        </a:moveTo>
                        <a:cubicBezTo>
                          <a:pt x="-7641" y="40133"/>
                          <a:pt x="-248" y="88503"/>
                          <a:pt x="26577" y="122299"/>
                        </a:cubicBezTo>
                        <a:cubicBezTo>
                          <a:pt x="53403" y="156095"/>
                          <a:pt x="99238" y="173626"/>
                          <a:pt x="141906" y="166867"/>
                        </a:cubicBezTo>
                        <a:cubicBezTo>
                          <a:pt x="184573" y="160108"/>
                          <a:pt x="222382" y="129058"/>
                          <a:pt x="237590" y="88714"/>
                        </a:cubicBezTo>
                      </a:path>
                    </a:pathLst>
                  </a:custGeom>
                  <a:noFill/>
                  <a:ln w="22365" cap="sq">
                    <a:solidFill>
                      <a:srgbClr val="DDDBEE"/>
                    </a:solidFill>
                    <a:prstDash val="solid"/>
                    <a:bevel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3" name="任意多边形: 形状 62">
                    <a:extLst>
                      <a:ext uri="{FF2B5EF4-FFF2-40B4-BE49-F238E27FC236}">
                        <a16:creationId xmlns:a16="http://schemas.microsoft.com/office/drawing/2014/main" id="{BDFB6224-3789-FB09-07EC-65FF1E1D29FF}"/>
                      </a:ext>
                    </a:extLst>
                  </p:cNvPr>
                  <p:cNvSpPr/>
                  <p:nvPr/>
                </p:nvSpPr>
                <p:spPr>
                  <a:xfrm>
                    <a:off x="9019424" y="3975635"/>
                    <a:ext cx="338708" cy="244355"/>
                  </a:xfrm>
                  <a:custGeom>
                    <a:avLst/>
                    <a:gdLst>
                      <a:gd name="connsiteX0" fmla="*/ 70626 w 338708"/>
                      <a:gd name="connsiteY0" fmla="*/ 0 h 244355"/>
                      <a:gd name="connsiteX1" fmla="*/ 711 w 338708"/>
                      <a:gd name="connsiteY1" fmla="*/ 95262 h 244355"/>
                      <a:gd name="connsiteX2" fmla="*/ 69781 w 338708"/>
                      <a:gd name="connsiteY2" fmla="*/ 195805 h 244355"/>
                      <a:gd name="connsiteX3" fmla="*/ 177083 w 338708"/>
                      <a:gd name="connsiteY3" fmla="*/ 137507 h 244355"/>
                      <a:gd name="connsiteX4" fmla="*/ 212357 w 338708"/>
                      <a:gd name="connsiteY4" fmla="*/ 231290 h 244355"/>
                      <a:gd name="connsiteX5" fmla="*/ 305296 w 338708"/>
                      <a:gd name="connsiteY5" fmla="*/ 229178 h 244355"/>
                      <a:gd name="connsiteX6" fmla="*/ 335924 w 338708"/>
                      <a:gd name="connsiteY6" fmla="*/ 141309 h 2443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38708" h="244355">
                        <a:moveTo>
                          <a:pt x="70626" y="0"/>
                        </a:moveTo>
                        <a:cubicBezTo>
                          <a:pt x="37253" y="23235"/>
                          <a:pt x="5992" y="55130"/>
                          <a:pt x="711" y="95262"/>
                        </a:cubicBezTo>
                        <a:cubicBezTo>
                          <a:pt x="-5203" y="139408"/>
                          <a:pt x="26480" y="185455"/>
                          <a:pt x="69781" y="195805"/>
                        </a:cubicBezTo>
                        <a:cubicBezTo>
                          <a:pt x="113082" y="206155"/>
                          <a:pt x="162086" y="179541"/>
                          <a:pt x="177083" y="137507"/>
                        </a:cubicBezTo>
                        <a:cubicBezTo>
                          <a:pt x="169690" y="169613"/>
                          <a:pt x="184898" y="213125"/>
                          <a:pt x="212357" y="231290"/>
                        </a:cubicBezTo>
                        <a:cubicBezTo>
                          <a:pt x="239817" y="249456"/>
                          <a:pt x="278682" y="248611"/>
                          <a:pt x="305296" y="229178"/>
                        </a:cubicBezTo>
                        <a:cubicBezTo>
                          <a:pt x="331910" y="209746"/>
                          <a:pt x="344795" y="173204"/>
                          <a:pt x="335924" y="141309"/>
                        </a:cubicBezTo>
                      </a:path>
                    </a:pathLst>
                  </a:custGeom>
                  <a:noFill/>
                  <a:ln w="22365" cap="sq">
                    <a:solidFill>
                      <a:srgbClr val="DDDBEE"/>
                    </a:solidFill>
                    <a:prstDash val="solid"/>
                    <a:bevel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4" name="任意多边形: 形状 63">
                    <a:extLst>
                      <a:ext uri="{FF2B5EF4-FFF2-40B4-BE49-F238E27FC236}">
                        <a16:creationId xmlns:a16="http://schemas.microsoft.com/office/drawing/2014/main" id="{0577F5D8-72D1-EC4C-82AE-A2F31BA188FB}"/>
                      </a:ext>
                    </a:extLst>
                  </p:cNvPr>
                  <p:cNvSpPr/>
                  <p:nvPr/>
                </p:nvSpPr>
                <p:spPr>
                  <a:xfrm>
                    <a:off x="9512498" y="3789124"/>
                    <a:ext cx="624167" cy="201507"/>
                  </a:xfrm>
                  <a:custGeom>
                    <a:avLst/>
                    <a:gdLst>
                      <a:gd name="connsiteX0" fmla="*/ 0 w 624167"/>
                      <a:gd name="connsiteY0" fmla="*/ 201508 h 201507"/>
                      <a:gd name="connsiteX1" fmla="*/ 624167 w 624167"/>
                      <a:gd name="connsiteY1" fmla="*/ 0 h 2015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624167" h="201507">
                        <a:moveTo>
                          <a:pt x="0" y="201508"/>
                        </a:moveTo>
                        <a:cubicBezTo>
                          <a:pt x="180597" y="72239"/>
                          <a:pt x="401960" y="845"/>
                          <a:pt x="624167" y="0"/>
                        </a:cubicBezTo>
                      </a:path>
                    </a:pathLst>
                  </a:custGeom>
                  <a:noFill/>
                  <a:ln w="22365" cap="sq">
                    <a:solidFill>
                      <a:srgbClr val="DDDBEE"/>
                    </a:solidFill>
                    <a:prstDash val="solid"/>
                    <a:bevel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5" name="任意多边形: 形状 64">
                    <a:extLst>
                      <a:ext uri="{FF2B5EF4-FFF2-40B4-BE49-F238E27FC236}">
                        <a16:creationId xmlns:a16="http://schemas.microsoft.com/office/drawing/2014/main" id="{B237EE2B-757F-4137-6A29-D8AAE6E5E1B7}"/>
                      </a:ext>
                    </a:extLst>
                  </p:cNvPr>
                  <p:cNvSpPr/>
                  <p:nvPr/>
                </p:nvSpPr>
                <p:spPr>
                  <a:xfrm>
                    <a:off x="9368021" y="3744555"/>
                    <a:ext cx="445471" cy="98641"/>
                  </a:xfrm>
                  <a:custGeom>
                    <a:avLst/>
                    <a:gdLst>
                      <a:gd name="connsiteX0" fmla="*/ 0 w 445471"/>
                      <a:gd name="connsiteY0" fmla="*/ 98642 h 98641"/>
                      <a:gd name="connsiteX1" fmla="*/ 445472 w 445471"/>
                      <a:gd name="connsiteY1" fmla="*/ 0 h 986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445471" h="98641">
                        <a:moveTo>
                          <a:pt x="0" y="98642"/>
                        </a:moveTo>
                        <a:cubicBezTo>
                          <a:pt x="139830" y="36331"/>
                          <a:pt x="292334" y="2535"/>
                          <a:pt x="445472" y="0"/>
                        </a:cubicBezTo>
                      </a:path>
                    </a:pathLst>
                  </a:custGeom>
                  <a:noFill/>
                  <a:ln w="22365" cap="sq">
                    <a:solidFill>
                      <a:srgbClr val="DDDBEE"/>
                    </a:solidFill>
                    <a:prstDash val="solid"/>
                    <a:bevel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66" name="图形 2">
                  <a:extLst>
                    <a:ext uri="{FF2B5EF4-FFF2-40B4-BE49-F238E27FC236}">
                      <a16:creationId xmlns:a16="http://schemas.microsoft.com/office/drawing/2014/main" id="{60514C42-75BD-BA4A-39E1-3A3BBB0E2CBA}"/>
                    </a:ext>
                  </a:extLst>
                </p:cNvPr>
                <p:cNvGrpSpPr/>
                <p:nvPr/>
              </p:nvGrpSpPr>
              <p:grpSpPr>
                <a:xfrm>
                  <a:off x="7759469" y="2928385"/>
                  <a:ext cx="2173734" cy="2720144"/>
                  <a:chOff x="7759469" y="2928385"/>
                  <a:chExt cx="2173734" cy="2720144"/>
                </a:xfrm>
                <a:solidFill>
                  <a:srgbClr val="FFFFFF"/>
                </a:solidFill>
              </p:grpSpPr>
              <p:sp>
                <p:nvSpPr>
                  <p:cNvPr id="67" name="任意多边形: 形状 66">
                    <a:extLst>
                      <a:ext uri="{FF2B5EF4-FFF2-40B4-BE49-F238E27FC236}">
                        <a16:creationId xmlns:a16="http://schemas.microsoft.com/office/drawing/2014/main" id="{80FBC0B8-BED7-4DF3-7F01-6AD50456F1EC}"/>
                      </a:ext>
                    </a:extLst>
                  </p:cNvPr>
                  <p:cNvSpPr/>
                  <p:nvPr/>
                </p:nvSpPr>
                <p:spPr>
                  <a:xfrm>
                    <a:off x="7965202" y="3806233"/>
                    <a:ext cx="64872" cy="67169"/>
                  </a:xfrm>
                  <a:custGeom>
                    <a:avLst/>
                    <a:gdLst>
                      <a:gd name="connsiteX0" fmla="*/ 32397 w 64872"/>
                      <a:gd name="connsiteY0" fmla="*/ 0 h 67169"/>
                      <a:gd name="connsiteX1" fmla="*/ 32397 w 64872"/>
                      <a:gd name="connsiteY1" fmla="*/ 67169 h 67169"/>
                      <a:gd name="connsiteX2" fmla="*/ 32397 w 64872"/>
                      <a:gd name="connsiteY2" fmla="*/ 0 h 671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64872" h="67169">
                        <a:moveTo>
                          <a:pt x="32397" y="0"/>
                        </a:moveTo>
                        <a:cubicBezTo>
                          <a:pt x="-10693" y="0"/>
                          <a:pt x="-10904" y="67169"/>
                          <a:pt x="32397" y="67169"/>
                        </a:cubicBezTo>
                        <a:cubicBezTo>
                          <a:pt x="75698" y="67169"/>
                          <a:pt x="75698" y="0"/>
                          <a:pt x="32397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2111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8" name="任意多边形: 形状 67">
                    <a:extLst>
                      <a:ext uri="{FF2B5EF4-FFF2-40B4-BE49-F238E27FC236}">
                        <a16:creationId xmlns:a16="http://schemas.microsoft.com/office/drawing/2014/main" id="{FAAA64B2-0D86-E522-AB8C-599E53A67B78}"/>
                      </a:ext>
                    </a:extLst>
                  </p:cNvPr>
                  <p:cNvSpPr/>
                  <p:nvPr/>
                </p:nvSpPr>
                <p:spPr>
                  <a:xfrm>
                    <a:off x="8770388" y="3270991"/>
                    <a:ext cx="64872" cy="67169"/>
                  </a:xfrm>
                  <a:custGeom>
                    <a:avLst/>
                    <a:gdLst>
                      <a:gd name="connsiteX0" fmla="*/ 32397 w 64872"/>
                      <a:gd name="connsiteY0" fmla="*/ 0 h 67169"/>
                      <a:gd name="connsiteX1" fmla="*/ 32397 w 64872"/>
                      <a:gd name="connsiteY1" fmla="*/ 67169 h 67169"/>
                      <a:gd name="connsiteX2" fmla="*/ 32397 w 64872"/>
                      <a:gd name="connsiteY2" fmla="*/ 0 h 671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64872" h="67169">
                        <a:moveTo>
                          <a:pt x="32397" y="0"/>
                        </a:moveTo>
                        <a:cubicBezTo>
                          <a:pt x="-10693" y="0"/>
                          <a:pt x="-10904" y="67169"/>
                          <a:pt x="32397" y="67169"/>
                        </a:cubicBezTo>
                        <a:cubicBezTo>
                          <a:pt x="75697" y="67169"/>
                          <a:pt x="75697" y="0"/>
                          <a:pt x="32397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2111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9" name="任意多边形: 形状 68">
                    <a:extLst>
                      <a:ext uri="{FF2B5EF4-FFF2-40B4-BE49-F238E27FC236}">
                        <a16:creationId xmlns:a16="http://schemas.microsoft.com/office/drawing/2014/main" id="{AB7BFEF6-21BC-0397-C1E3-85C8BF9538DB}"/>
                      </a:ext>
                    </a:extLst>
                  </p:cNvPr>
                  <p:cNvSpPr/>
                  <p:nvPr/>
                </p:nvSpPr>
                <p:spPr>
                  <a:xfrm>
                    <a:off x="7759469" y="4748715"/>
                    <a:ext cx="64793" cy="67169"/>
                  </a:xfrm>
                  <a:custGeom>
                    <a:avLst/>
                    <a:gdLst>
                      <a:gd name="connsiteX0" fmla="*/ 32397 w 64793"/>
                      <a:gd name="connsiteY0" fmla="*/ 0 h 67169"/>
                      <a:gd name="connsiteX1" fmla="*/ 32397 w 64793"/>
                      <a:gd name="connsiteY1" fmla="*/ 67169 h 67169"/>
                      <a:gd name="connsiteX2" fmla="*/ 32397 w 64793"/>
                      <a:gd name="connsiteY2" fmla="*/ 0 h 671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64793" h="67169">
                        <a:moveTo>
                          <a:pt x="32397" y="0"/>
                        </a:moveTo>
                        <a:cubicBezTo>
                          <a:pt x="-10693" y="0"/>
                          <a:pt x="-10904" y="67169"/>
                          <a:pt x="32397" y="67169"/>
                        </a:cubicBezTo>
                        <a:cubicBezTo>
                          <a:pt x="75486" y="67169"/>
                          <a:pt x="75697" y="0"/>
                          <a:pt x="32397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2111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0" name="任意多边形: 形状 69">
                    <a:extLst>
                      <a:ext uri="{FF2B5EF4-FFF2-40B4-BE49-F238E27FC236}">
                        <a16:creationId xmlns:a16="http://schemas.microsoft.com/office/drawing/2014/main" id="{678B02F2-7B3B-DBD0-03D0-707FA406EEEB}"/>
                      </a:ext>
                    </a:extLst>
                  </p:cNvPr>
                  <p:cNvSpPr/>
                  <p:nvPr/>
                </p:nvSpPr>
                <p:spPr>
                  <a:xfrm>
                    <a:off x="8500444" y="5581361"/>
                    <a:ext cx="64872" cy="67169"/>
                  </a:xfrm>
                  <a:custGeom>
                    <a:avLst/>
                    <a:gdLst>
                      <a:gd name="connsiteX0" fmla="*/ 32397 w 64872"/>
                      <a:gd name="connsiteY0" fmla="*/ 0 h 67169"/>
                      <a:gd name="connsiteX1" fmla="*/ 32397 w 64872"/>
                      <a:gd name="connsiteY1" fmla="*/ 67169 h 67169"/>
                      <a:gd name="connsiteX2" fmla="*/ 32397 w 64872"/>
                      <a:gd name="connsiteY2" fmla="*/ 0 h 671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64872" h="67169">
                        <a:moveTo>
                          <a:pt x="32397" y="0"/>
                        </a:moveTo>
                        <a:cubicBezTo>
                          <a:pt x="-10693" y="0"/>
                          <a:pt x="-10904" y="67169"/>
                          <a:pt x="32397" y="67169"/>
                        </a:cubicBezTo>
                        <a:cubicBezTo>
                          <a:pt x="75697" y="67169"/>
                          <a:pt x="75697" y="0"/>
                          <a:pt x="32397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2111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1" name="任意多边形: 形状 70">
                    <a:extLst>
                      <a:ext uri="{FF2B5EF4-FFF2-40B4-BE49-F238E27FC236}">
                        <a16:creationId xmlns:a16="http://schemas.microsoft.com/office/drawing/2014/main" id="{FBF496DA-D2F5-3ECF-19B1-8A2BD714D60C}"/>
                      </a:ext>
                    </a:extLst>
                  </p:cNvPr>
                  <p:cNvSpPr/>
                  <p:nvPr/>
                </p:nvSpPr>
                <p:spPr>
                  <a:xfrm>
                    <a:off x="9868331" y="4588607"/>
                    <a:ext cx="64872" cy="67169"/>
                  </a:xfrm>
                  <a:custGeom>
                    <a:avLst/>
                    <a:gdLst>
                      <a:gd name="connsiteX0" fmla="*/ 32397 w 64872"/>
                      <a:gd name="connsiteY0" fmla="*/ 0 h 67169"/>
                      <a:gd name="connsiteX1" fmla="*/ 32397 w 64872"/>
                      <a:gd name="connsiteY1" fmla="*/ 67169 h 67169"/>
                      <a:gd name="connsiteX2" fmla="*/ 32397 w 64872"/>
                      <a:gd name="connsiteY2" fmla="*/ 0 h 671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64872" h="67169">
                        <a:moveTo>
                          <a:pt x="32397" y="0"/>
                        </a:moveTo>
                        <a:cubicBezTo>
                          <a:pt x="-10693" y="0"/>
                          <a:pt x="-10904" y="67169"/>
                          <a:pt x="32397" y="67169"/>
                        </a:cubicBezTo>
                        <a:cubicBezTo>
                          <a:pt x="75698" y="67169"/>
                          <a:pt x="75698" y="0"/>
                          <a:pt x="32397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2111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2" name="任意多边形: 形状 71">
                    <a:extLst>
                      <a:ext uri="{FF2B5EF4-FFF2-40B4-BE49-F238E27FC236}">
                        <a16:creationId xmlns:a16="http://schemas.microsoft.com/office/drawing/2014/main" id="{A93D325C-D2F9-0656-BDFC-A2876B036225}"/>
                      </a:ext>
                    </a:extLst>
                  </p:cNvPr>
                  <p:cNvSpPr/>
                  <p:nvPr/>
                </p:nvSpPr>
                <p:spPr>
                  <a:xfrm>
                    <a:off x="9421302" y="5522429"/>
                    <a:ext cx="108041" cy="111948"/>
                  </a:xfrm>
                  <a:custGeom>
                    <a:avLst/>
                    <a:gdLst>
                      <a:gd name="connsiteX0" fmla="*/ 54021 w 108041"/>
                      <a:gd name="connsiteY0" fmla="*/ 0 h 111948"/>
                      <a:gd name="connsiteX1" fmla="*/ 54021 w 108041"/>
                      <a:gd name="connsiteY1" fmla="*/ 111949 h 111948"/>
                      <a:gd name="connsiteX2" fmla="*/ 54021 w 108041"/>
                      <a:gd name="connsiteY2" fmla="*/ 0 h 1119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08041" h="111948">
                        <a:moveTo>
                          <a:pt x="54021" y="0"/>
                        </a:moveTo>
                        <a:cubicBezTo>
                          <a:pt x="-18007" y="0"/>
                          <a:pt x="-18007" y="111949"/>
                          <a:pt x="54021" y="111949"/>
                        </a:cubicBezTo>
                        <a:cubicBezTo>
                          <a:pt x="126048" y="111737"/>
                          <a:pt x="126048" y="0"/>
                          <a:pt x="5402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2111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3" name="任意多边形: 形状 72">
                    <a:extLst>
                      <a:ext uri="{FF2B5EF4-FFF2-40B4-BE49-F238E27FC236}">
                        <a16:creationId xmlns:a16="http://schemas.microsoft.com/office/drawing/2014/main" id="{A3A1309F-DB26-EB0B-6048-AC765ACBE8DD}"/>
                      </a:ext>
                    </a:extLst>
                  </p:cNvPr>
                  <p:cNvSpPr/>
                  <p:nvPr/>
                </p:nvSpPr>
                <p:spPr>
                  <a:xfrm>
                    <a:off x="7824659" y="5325568"/>
                    <a:ext cx="108120" cy="111948"/>
                  </a:xfrm>
                  <a:custGeom>
                    <a:avLst/>
                    <a:gdLst>
                      <a:gd name="connsiteX0" fmla="*/ 54021 w 108120"/>
                      <a:gd name="connsiteY0" fmla="*/ 0 h 111948"/>
                      <a:gd name="connsiteX1" fmla="*/ 54021 w 108120"/>
                      <a:gd name="connsiteY1" fmla="*/ 111949 h 111948"/>
                      <a:gd name="connsiteX2" fmla="*/ 54021 w 108120"/>
                      <a:gd name="connsiteY2" fmla="*/ 0 h 1119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08120" h="111948">
                        <a:moveTo>
                          <a:pt x="54021" y="0"/>
                        </a:moveTo>
                        <a:cubicBezTo>
                          <a:pt x="-18007" y="0"/>
                          <a:pt x="-18007" y="111949"/>
                          <a:pt x="54021" y="111949"/>
                        </a:cubicBezTo>
                        <a:cubicBezTo>
                          <a:pt x="126048" y="111949"/>
                          <a:pt x="126259" y="0"/>
                          <a:pt x="5402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2111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4" name="任意多边形: 形状 73">
                    <a:extLst>
                      <a:ext uri="{FF2B5EF4-FFF2-40B4-BE49-F238E27FC236}">
                        <a16:creationId xmlns:a16="http://schemas.microsoft.com/office/drawing/2014/main" id="{1D1F8C34-CD35-11CF-356B-ABF063B3D3DB}"/>
                      </a:ext>
                    </a:extLst>
                  </p:cNvPr>
                  <p:cNvSpPr/>
                  <p:nvPr/>
                </p:nvSpPr>
                <p:spPr>
                  <a:xfrm>
                    <a:off x="8144874" y="3212059"/>
                    <a:ext cx="108120" cy="111948"/>
                  </a:xfrm>
                  <a:custGeom>
                    <a:avLst/>
                    <a:gdLst>
                      <a:gd name="connsiteX0" fmla="*/ 54021 w 108120"/>
                      <a:gd name="connsiteY0" fmla="*/ 0 h 111948"/>
                      <a:gd name="connsiteX1" fmla="*/ 54021 w 108120"/>
                      <a:gd name="connsiteY1" fmla="*/ 111949 h 111948"/>
                      <a:gd name="connsiteX2" fmla="*/ 54021 w 108120"/>
                      <a:gd name="connsiteY2" fmla="*/ 0 h 1119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08120" h="111948">
                        <a:moveTo>
                          <a:pt x="54021" y="0"/>
                        </a:moveTo>
                        <a:cubicBezTo>
                          <a:pt x="-18007" y="0"/>
                          <a:pt x="-18007" y="111949"/>
                          <a:pt x="54021" y="111949"/>
                        </a:cubicBezTo>
                        <a:cubicBezTo>
                          <a:pt x="126048" y="111949"/>
                          <a:pt x="126259" y="0"/>
                          <a:pt x="5402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2111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5" name="任意多边形: 形状 74">
                    <a:extLst>
                      <a:ext uri="{FF2B5EF4-FFF2-40B4-BE49-F238E27FC236}">
                        <a16:creationId xmlns:a16="http://schemas.microsoft.com/office/drawing/2014/main" id="{27192951-658D-3C38-0082-88B85BF72C28}"/>
                      </a:ext>
                    </a:extLst>
                  </p:cNvPr>
                  <p:cNvSpPr/>
                  <p:nvPr/>
                </p:nvSpPr>
                <p:spPr>
                  <a:xfrm>
                    <a:off x="9206276" y="2928385"/>
                    <a:ext cx="108041" cy="111948"/>
                  </a:xfrm>
                  <a:custGeom>
                    <a:avLst/>
                    <a:gdLst>
                      <a:gd name="connsiteX0" fmla="*/ 54021 w 108041"/>
                      <a:gd name="connsiteY0" fmla="*/ 0 h 111948"/>
                      <a:gd name="connsiteX1" fmla="*/ 54021 w 108041"/>
                      <a:gd name="connsiteY1" fmla="*/ 111949 h 111948"/>
                      <a:gd name="connsiteX2" fmla="*/ 54021 w 108041"/>
                      <a:gd name="connsiteY2" fmla="*/ 0 h 1119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08041" h="111948">
                        <a:moveTo>
                          <a:pt x="54021" y="0"/>
                        </a:moveTo>
                        <a:cubicBezTo>
                          <a:pt x="-18007" y="0"/>
                          <a:pt x="-18007" y="111949"/>
                          <a:pt x="54021" y="111949"/>
                        </a:cubicBezTo>
                        <a:cubicBezTo>
                          <a:pt x="126048" y="111949"/>
                          <a:pt x="126048" y="0"/>
                          <a:pt x="5402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2111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97" name="组合 96">
                <a:extLst>
                  <a:ext uri="{FF2B5EF4-FFF2-40B4-BE49-F238E27FC236}">
                    <a16:creationId xmlns:a16="http://schemas.microsoft.com/office/drawing/2014/main" id="{89D4FEAA-1449-B8C2-6522-C43F12943F25}"/>
                  </a:ext>
                </a:extLst>
              </p:cNvPr>
              <p:cNvGrpSpPr/>
              <p:nvPr/>
            </p:nvGrpSpPr>
            <p:grpSpPr>
              <a:xfrm>
                <a:off x="9536800" y="3576421"/>
                <a:ext cx="3581719" cy="3166250"/>
                <a:chOff x="9536800" y="3576421"/>
                <a:chExt cx="3581719" cy="3166250"/>
              </a:xfrm>
            </p:grpSpPr>
            <p:sp>
              <p:nvSpPr>
                <p:cNvPr id="47" name="任意多边形: 形状 46">
                  <a:extLst>
                    <a:ext uri="{FF2B5EF4-FFF2-40B4-BE49-F238E27FC236}">
                      <a16:creationId xmlns:a16="http://schemas.microsoft.com/office/drawing/2014/main" id="{0CD264AC-4ECE-C1AF-A5A8-896A82EDFFBE}"/>
                    </a:ext>
                  </a:extLst>
                </p:cNvPr>
                <p:cNvSpPr/>
                <p:nvPr/>
              </p:nvSpPr>
              <p:spPr>
                <a:xfrm>
                  <a:off x="10424356" y="3628382"/>
                  <a:ext cx="2694163" cy="3114289"/>
                </a:xfrm>
                <a:custGeom>
                  <a:avLst/>
                  <a:gdLst>
                    <a:gd name="connsiteX0" fmla="*/ 2682547 w 2694163"/>
                    <a:gd name="connsiteY0" fmla="*/ 3114289 h 3114289"/>
                    <a:gd name="connsiteX1" fmla="*/ 1792659 w 2694163"/>
                    <a:gd name="connsiteY1" fmla="*/ 2957350 h 3114289"/>
                    <a:gd name="connsiteX2" fmla="*/ 1364930 w 2694163"/>
                    <a:gd name="connsiteY2" fmla="*/ 1481315 h 3114289"/>
                    <a:gd name="connsiteX3" fmla="*/ 883973 w 2694163"/>
                    <a:gd name="connsiteY3" fmla="*/ 276915 h 3114289"/>
                    <a:gd name="connsiteX4" fmla="*/ 0 w 2694163"/>
                    <a:gd name="connsiteY4" fmla="*/ 276915 h 3114289"/>
                    <a:gd name="connsiteX5" fmla="*/ 0 w 2694163"/>
                    <a:gd name="connsiteY5" fmla="*/ 0 h 3114289"/>
                    <a:gd name="connsiteX6" fmla="*/ 883973 w 2694163"/>
                    <a:gd name="connsiteY6" fmla="*/ 0 h 3114289"/>
                    <a:gd name="connsiteX7" fmla="*/ 1536867 w 2694163"/>
                    <a:gd name="connsiteY7" fmla="*/ 511163 h 3114289"/>
                    <a:gd name="connsiteX8" fmla="*/ 1641846 w 2694163"/>
                    <a:gd name="connsiteY8" fmla="*/ 1473711 h 3114289"/>
                    <a:gd name="connsiteX9" fmla="*/ 1948331 w 2694163"/>
                    <a:gd name="connsiteY9" fmla="*/ 2728171 h 3114289"/>
                    <a:gd name="connsiteX10" fmla="*/ 2688672 w 2694163"/>
                    <a:gd name="connsiteY10" fmla="*/ 2837374 h 3114289"/>
                    <a:gd name="connsiteX11" fmla="*/ 2694164 w 2694163"/>
                    <a:gd name="connsiteY11" fmla="*/ 2837374 h 3114289"/>
                    <a:gd name="connsiteX12" fmla="*/ 2694164 w 2694163"/>
                    <a:gd name="connsiteY12" fmla="*/ 3114289 h 3114289"/>
                    <a:gd name="connsiteX13" fmla="*/ 2688672 w 2694163"/>
                    <a:gd name="connsiteY13" fmla="*/ 3114289 h 3114289"/>
                    <a:gd name="connsiteX14" fmla="*/ 2682547 w 2694163"/>
                    <a:gd name="connsiteY14" fmla="*/ 3114289 h 3114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2694163" h="3114289">
                      <a:moveTo>
                        <a:pt x="2682547" y="3114289"/>
                      </a:moveTo>
                      <a:cubicBezTo>
                        <a:pt x="2417883" y="3114289"/>
                        <a:pt x="2022049" y="3113022"/>
                        <a:pt x="1792659" y="2957350"/>
                      </a:cubicBezTo>
                      <a:cubicBezTo>
                        <a:pt x="1398515" y="2689729"/>
                        <a:pt x="1381406" y="2075489"/>
                        <a:pt x="1364930" y="1481315"/>
                      </a:cubicBezTo>
                      <a:cubicBezTo>
                        <a:pt x="1344019" y="731892"/>
                        <a:pt x="1301352" y="276915"/>
                        <a:pt x="883973" y="276915"/>
                      </a:cubicBezTo>
                      <a:lnTo>
                        <a:pt x="0" y="276915"/>
                      </a:lnTo>
                      <a:lnTo>
                        <a:pt x="0" y="0"/>
                      </a:lnTo>
                      <a:lnTo>
                        <a:pt x="883973" y="0"/>
                      </a:lnTo>
                      <a:cubicBezTo>
                        <a:pt x="1209047" y="0"/>
                        <a:pt x="1428720" y="171936"/>
                        <a:pt x="1536867" y="511163"/>
                      </a:cubicBezTo>
                      <a:cubicBezTo>
                        <a:pt x="1622624" y="779629"/>
                        <a:pt x="1631918" y="1116742"/>
                        <a:pt x="1641846" y="1473711"/>
                      </a:cubicBezTo>
                      <a:cubicBezTo>
                        <a:pt x="1656420" y="1998181"/>
                        <a:pt x="1671417" y="2540393"/>
                        <a:pt x="1948331" y="2728171"/>
                      </a:cubicBezTo>
                      <a:cubicBezTo>
                        <a:pt x="2109073" y="2837374"/>
                        <a:pt x="2485264" y="2838008"/>
                        <a:pt x="2688672" y="2837374"/>
                      </a:cubicBezTo>
                      <a:lnTo>
                        <a:pt x="2694164" y="2837374"/>
                      </a:lnTo>
                      <a:lnTo>
                        <a:pt x="2694164" y="3114289"/>
                      </a:lnTo>
                      <a:lnTo>
                        <a:pt x="2688672" y="3114289"/>
                      </a:lnTo>
                      <a:cubicBezTo>
                        <a:pt x="2686560" y="3114289"/>
                        <a:pt x="2684659" y="3114289"/>
                        <a:pt x="2682547" y="3114289"/>
                      </a:cubicBezTo>
                      <a:close/>
                    </a:path>
                  </a:pathLst>
                </a:custGeom>
                <a:solidFill>
                  <a:srgbClr val="B91639"/>
                </a:solidFill>
                <a:ln w="2111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96" name="组合 95">
                  <a:extLst>
                    <a:ext uri="{FF2B5EF4-FFF2-40B4-BE49-F238E27FC236}">
                      <a16:creationId xmlns:a16="http://schemas.microsoft.com/office/drawing/2014/main" id="{234AA4BC-DF6F-609F-0ABD-FE1EC1FDD984}"/>
                    </a:ext>
                  </a:extLst>
                </p:cNvPr>
                <p:cNvGrpSpPr/>
                <p:nvPr/>
              </p:nvGrpSpPr>
              <p:grpSpPr>
                <a:xfrm>
                  <a:off x="9536800" y="3576421"/>
                  <a:ext cx="958949" cy="380626"/>
                  <a:chOff x="9536800" y="3576421"/>
                  <a:chExt cx="958949" cy="380626"/>
                </a:xfrm>
              </p:grpSpPr>
              <p:sp>
                <p:nvSpPr>
                  <p:cNvPr id="49" name="任意多边形: 形状 48">
                    <a:extLst>
                      <a:ext uri="{FF2B5EF4-FFF2-40B4-BE49-F238E27FC236}">
                        <a16:creationId xmlns:a16="http://schemas.microsoft.com/office/drawing/2014/main" id="{9C0AA672-C422-A5B5-89BB-58083F03835D}"/>
                      </a:ext>
                    </a:extLst>
                  </p:cNvPr>
                  <p:cNvSpPr/>
                  <p:nvPr/>
                </p:nvSpPr>
                <p:spPr>
                  <a:xfrm>
                    <a:off x="9536800" y="3641478"/>
                    <a:ext cx="62522" cy="250511"/>
                  </a:xfrm>
                  <a:custGeom>
                    <a:avLst/>
                    <a:gdLst>
                      <a:gd name="connsiteX0" fmla="*/ 62522 w 62522"/>
                      <a:gd name="connsiteY0" fmla="*/ 36542 h 250511"/>
                      <a:gd name="connsiteX1" fmla="*/ 62522 w 62522"/>
                      <a:gd name="connsiteY1" fmla="*/ 213970 h 250511"/>
                      <a:gd name="connsiteX2" fmla="*/ 31261 w 62522"/>
                      <a:gd name="connsiteY2" fmla="*/ 250512 h 250511"/>
                      <a:gd name="connsiteX3" fmla="*/ 31261 w 62522"/>
                      <a:gd name="connsiteY3" fmla="*/ 250512 h 250511"/>
                      <a:gd name="connsiteX4" fmla="*/ 0 w 62522"/>
                      <a:gd name="connsiteY4" fmla="*/ 213970 h 250511"/>
                      <a:gd name="connsiteX5" fmla="*/ 0 w 62522"/>
                      <a:gd name="connsiteY5" fmla="*/ 36542 h 250511"/>
                      <a:gd name="connsiteX6" fmla="*/ 31261 w 62522"/>
                      <a:gd name="connsiteY6" fmla="*/ 0 h 250511"/>
                      <a:gd name="connsiteX7" fmla="*/ 31261 w 62522"/>
                      <a:gd name="connsiteY7" fmla="*/ 0 h 250511"/>
                      <a:gd name="connsiteX8" fmla="*/ 62522 w 62522"/>
                      <a:gd name="connsiteY8" fmla="*/ 36542 h 2505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2522" h="250511">
                        <a:moveTo>
                          <a:pt x="62522" y="36542"/>
                        </a:moveTo>
                        <a:lnTo>
                          <a:pt x="62522" y="213970"/>
                        </a:lnTo>
                        <a:cubicBezTo>
                          <a:pt x="62522" y="234248"/>
                          <a:pt x="48582" y="250512"/>
                          <a:pt x="31261" y="250512"/>
                        </a:cubicBezTo>
                        <a:lnTo>
                          <a:pt x="31261" y="250512"/>
                        </a:lnTo>
                        <a:cubicBezTo>
                          <a:pt x="13941" y="250512"/>
                          <a:pt x="0" y="234248"/>
                          <a:pt x="0" y="213970"/>
                        </a:cubicBezTo>
                        <a:lnTo>
                          <a:pt x="0" y="36542"/>
                        </a:lnTo>
                        <a:cubicBezTo>
                          <a:pt x="0" y="16264"/>
                          <a:pt x="13941" y="0"/>
                          <a:pt x="31261" y="0"/>
                        </a:cubicBezTo>
                        <a:lnTo>
                          <a:pt x="31261" y="0"/>
                        </a:lnTo>
                        <a:cubicBezTo>
                          <a:pt x="48582" y="0"/>
                          <a:pt x="62522" y="16475"/>
                          <a:pt x="62522" y="36542"/>
                        </a:cubicBezTo>
                        <a:close/>
                      </a:path>
                    </a:pathLst>
                  </a:custGeom>
                  <a:solidFill>
                    <a:srgbClr val="C4C4C4"/>
                  </a:solidFill>
                  <a:ln w="2111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0" name="任意多边形: 形状 49">
                    <a:extLst>
                      <a:ext uri="{FF2B5EF4-FFF2-40B4-BE49-F238E27FC236}">
                        <a16:creationId xmlns:a16="http://schemas.microsoft.com/office/drawing/2014/main" id="{A8960DCB-07A6-DBE3-70EB-2B8ADF617F63}"/>
                      </a:ext>
                    </a:extLst>
                  </p:cNvPr>
                  <p:cNvSpPr/>
                  <p:nvPr/>
                </p:nvSpPr>
                <p:spPr>
                  <a:xfrm>
                    <a:off x="9558345" y="3622890"/>
                    <a:ext cx="873454" cy="287898"/>
                  </a:xfrm>
                  <a:custGeom>
                    <a:avLst/>
                    <a:gdLst>
                      <a:gd name="connsiteX0" fmla="*/ 0 w 1393867"/>
                      <a:gd name="connsiteY0" fmla="*/ 72027 h 287898"/>
                      <a:gd name="connsiteX1" fmla="*/ 0 w 1393867"/>
                      <a:gd name="connsiteY1" fmla="*/ 143844 h 287898"/>
                      <a:gd name="connsiteX2" fmla="*/ 0 w 1393867"/>
                      <a:gd name="connsiteY2" fmla="*/ 215871 h 287898"/>
                      <a:gd name="connsiteX3" fmla="*/ 1393868 w 1393867"/>
                      <a:gd name="connsiteY3" fmla="*/ 287899 h 287898"/>
                      <a:gd name="connsiteX4" fmla="*/ 1393868 w 1393867"/>
                      <a:gd name="connsiteY4" fmla="*/ 143844 h 287898"/>
                      <a:gd name="connsiteX5" fmla="*/ 1393868 w 1393867"/>
                      <a:gd name="connsiteY5" fmla="*/ 0 h 2878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93867" h="287898">
                        <a:moveTo>
                          <a:pt x="0" y="72027"/>
                        </a:moveTo>
                        <a:lnTo>
                          <a:pt x="0" y="143844"/>
                        </a:lnTo>
                        <a:lnTo>
                          <a:pt x="0" y="215871"/>
                        </a:lnTo>
                        <a:lnTo>
                          <a:pt x="1393868" y="287899"/>
                        </a:lnTo>
                        <a:lnTo>
                          <a:pt x="1393868" y="143844"/>
                        </a:lnTo>
                        <a:lnTo>
                          <a:pt x="1393868" y="0"/>
                        </a:lnTo>
                        <a:close/>
                      </a:path>
                    </a:pathLst>
                  </a:custGeom>
                  <a:solidFill>
                    <a:srgbClr val="C4C4C4"/>
                  </a:solidFill>
                  <a:ln w="2111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1" name="任意多边形: 形状 50">
                    <a:extLst>
                      <a:ext uri="{FF2B5EF4-FFF2-40B4-BE49-F238E27FC236}">
                        <a16:creationId xmlns:a16="http://schemas.microsoft.com/office/drawing/2014/main" id="{A7EAEF5F-3EE7-CDB1-4A84-CD17F4FE5B29}"/>
                      </a:ext>
                    </a:extLst>
                  </p:cNvPr>
                  <p:cNvSpPr/>
                  <p:nvPr/>
                </p:nvSpPr>
                <p:spPr>
                  <a:xfrm>
                    <a:off x="10424356" y="3576421"/>
                    <a:ext cx="71393" cy="380626"/>
                  </a:xfrm>
                  <a:custGeom>
                    <a:avLst/>
                    <a:gdLst>
                      <a:gd name="connsiteX0" fmla="*/ 71394 w 71393"/>
                      <a:gd name="connsiteY0" fmla="*/ 41822 h 380626"/>
                      <a:gd name="connsiteX1" fmla="*/ 71394 w 71393"/>
                      <a:gd name="connsiteY1" fmla="*/ 338804 h 380626"/>
                      <a:gd name="connsiteX2" fmla="*/ 35697 w 71393"/>
                      <a:gd name="connsiteY2" fmla="*/ 380626 h 380626"/>
                      <a:gd name="connsiteX3" fmla="*/ 35697 w 71393"/>
                      <a:gd name="connsiteY3" fmla="*/ 380626 h 380626"/>
                      <a:gd name="connsiteX4" fmla="*/ 0 w 71393"/>
                      <a:gd name="connsiteY4" fmla="*/ 338804 h 380626"/>
                      <a:gd name="connsiteX5" fmla="*/ 0 w 71393"/>
                      <a:gd name="connsiteY5" fmla="*/ 41822 h 380626"/>
                      <a:gd name="connsiteX6" fmla="*/ 35697 w 71393"/>
                      <a:gd name="connsiteY6" fmla="*/ 0 h 380626"/>
                      <a:gd name="connsiteX7" fmla="*/ 35697 w 71393"/>
                      <a:gd name="connsiteY7" fmla="*/ 0 h 380626"/>
                      <a:gd name="connsiteX8" fmla="*/ 71394 w 71393"/>
                      <a:gd name="connsiteY8" fmla="*/ 41822 h 3806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71393" h="380626">
                        <a:moveTo>
                          <a:pt x="71394" y="41822"/>
                        </a:moveTo>
                        <a:lnTo>
                          <a:pt x="71394" y="338804"/>
                        </a:lnTo>
                        <a:cubicBezTo>
                          <a:pt x="71394" y="361827"/>
                          <a:pt x="55552" y="380626"/>
                          <a:pt x="35697" y="380626"/>
                        </a:cubicBezTo>
                        <a:lnTo>
                          <a:pt x="35697" y="380626"/>
                        </a:lnTo>
                        <a:cubicBezTo>
                          <a:pt x="16053" y="380626"/>
                          <a:pt x="0" y="362038"/>
                          <a:pt x="0" y="338804"/>
                        </a:cubicBezTo>
                        <a:lnTo>
                          <a:pt x="0" y="41822"/>
                        </a:lnTo>
                        <a:cubicBezTo>
                          <a:pt x="0" y="18799"/>
                          <a:pt x="15842" y="0"/>
                          <a:pt x="35697" y="0"/>
                        </a:cubicBezTo>
                        <a:lnTo>
                          <a:pt x="35697" y="0"/>
                        </a:lnTo>
                        <a:cubicBezTo>
                          <a:pt x="55552" y="0"/>
                          <a:pt x="71394" y="18799"/>
                          <a:pt x="71394" y="41822"/>
                        </a:cubicBezTo>
                        <a:close/>
                      </a:path>
                    </a:pathLst>
                  </a:custGeom>
                  <a:solidFill>
                    <a:srgbClr val="C4C4C4"/>
                  </a:solidFill>
                  <a:ln w="2111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2" name="任意多边形: 形状 51">
                    <a:extLst>
                      <a:ext uri="{FF2B5EF4-FFF2-40B4-BE49-F238E27FC236}">
                        <a16:creationId xmlns:a16="http://schemas.microsoft.com/office/drawing/2014/main" id="{B833B60C-8DA9-4F02-A53E-EB7EE609B94D}"/>
                      </a:ext>
                    </a:extLst>
                  </p:cNvPr>
                  <p:cNvSpPr/>
                  <p:nvPr/>
                </p:nvSpPr>
                <p:spPr>
                  <a:xfrm>
                    <a:off x="10424567" y="3618243"/>
                    <a:ext cx="21122" cy="296981"/>
                  </a:xfrm>
                  <a:custGeom>
                    <a:avLst/>
                    <a:gdLst>
                      <a:gd name="connsiteX0" fmla="*/ 0 w 21122"/>
                      <a:gd name="connsiteY0" fmla="*/ 296981 h 296981"/>
                      <a:gd name="connsiteX1" fmla="*/ 0 w 21122"/>
                      <a:gd name="connsiteY1" fmla="*/ 0 h 2969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1122" h="296981">
                        <a:moveTo>
                          <a:pt x="0" y="296981"/>
                        </a:moveTo>
                        <a:lnTo>
                          <a:pt x="0" y="0"/>
                        </a:lnTo>
                      </a:path>
                    </a:pathLst>
                  </a:custGeom>
                  <a:ln w="17441" cap="sq">
                    <a:solidFill>
                      <a:srgbClr val="3D0B34"/>
                    </a:solidFill>
                    <a:prstDash val="solid"/>
                    <a:bevel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3" name="任意多边形: 形状 52">
                    <a:extLst>
                      <a:ext uri="{FF2B5EF4-FFF2-40B4-BE49-F238E27FC236}">
                        <a16:creationId xmlns:a16="http://schemas.microsoft.com/office/drawing/2014/main" id="{18BEEA63-5143-F6E8-6970-E8B420CE9676}"/>
                      </a:ext>
                    </a:extLst>
                  </p:cNvPr>
                  <p:cNvSpPr/>
                  <p:nvPr/>
                </p:nvSpPr>
                <p:spPr>
                  <a:xfrm>
                    <a:off x="9599322" y="3692805"/>
                    <a:ext cx="21122" cy="148068"/>
                  </a:xfrm>
                  <a:custGeom>
                    <a:avLst/>
                    <a:gdLst>
                      <a:gd name="connsiteX0" fmla="*/ 0 w 21122"/>
                      <a:gd name="connsiteY0" fmla="*/ 148068 h 148068"/>
                      <a:gd name="connsiteX1" fmla="*/ 0 w 21122"/>
                      <a:gd name="connsiteY1" fmla="*/ 0 h 1480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1122" h="148068">
                        <a:moveTo>
                          <a:pt x="0" y="148068"/>
                        </a:moveTo>
                        <a:lnTo>
                          <a:pt x="0" y="0"/>
                        </a:lnTo>
                      </a:path>
                    </a:pathLst>
                  </a:custGeom>
                  <a:ln w="17441" cap="sq">
                    <a:solidFill>
                      <a:srgbClr val="3D0B34"/>
                    </a:solidFill>
                    <a:prstDash val="solid"/>
                    <a:bevel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</p:grpSp>
      <p:sp>
        <p:nvSpPr>
          <p:cNvPr id="127" name="文本框 126">
            <a:extLst>
              <a:ext uri="{FF2B5EF4-FFF2-40B4-BE49-F238E27FC236}">
                <a16:creationId xmlns:a16="http://schemas.microsoft.com/office/drawing/2014/main" id="{7DA7BA01-C134-DF77-687C-44F2F66B0656}"/>
              </a:ext>
            </a:extLst>
          </p:cNvPr>
          <p:cNvSpPr txBox="1"/>
          <p:nvPr/>
        </p:nvSpPr>
        <p:spPr>
          <a:xfrm>
            <a:off x="6076526" y="804443"/>
            <a:ext cx="1576951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zh-CN" altLang="en-US" sz="4800" dirty="0">
                <a:solidFill>
                  <a:schemeClr val="accent1"/>
                </a:solidFill>
                <a:latin typeface="+mj-ea"/>
                <a:ea typeface="+mj-ea"/>
              </a:rPr>
              <a:t>目录</a:t>
            </a:r>
          </a:p>
        </p:txBody>
      </p:sp>
      <p:sp>
        <p:nvSpPr>
          <p:cNvPr id="130" name="文本框 129">
            <a:extLst>
              <a:ext uri="{FF2B5EF4-FFF2-40B4-BE49-F238E27FC236}">
                <a16:creationId xmlns:a16="http://schemas.microsoft.com/office/drawing/2014/main" id="{0163ED34-F8D5-6D9D-2E28-610AA0DC2BB4}"/>
              </a:ext>
            </a:extLst>
          </p:cNvPr>
          <p:cNvSpPr txBox="1"/>
          <p:nvPr/>
        </p:nvSpPr>
        <p:spPr>
          <a:xfrm>
            <a:off x="6154045" y="1517598"/>
            <a:ext cx="149943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en-US" altLang="zh-CN" sz="2000" dirty="0">
                <a:solidFill>
                  <a:schemeClr val="tx1">
                    <a:lumMod val="75000"/>
                    <a:lumOff val="25000"/>
                    <a:alpha val="20000"/>
                  </a:schemeClr>
                </a:solidFill>
              </a:rPr>
              <a:t>CONTENTS</a:t>
            </a:r>
            <a:endParaRPr lang="zh-CN" altLang="en-US" sz="2000" dirty="0">
              <a:solidFill>
                <a:schemeClr val="tx1">
                  <a:lumMod val="75000"/>
                  <a:lumOff val="25000"/>
                  <a:alpha val="20000"/>
                </a:schemeClr>
              </a:solidFill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A8F9CDE9-2D93-7770-B708-BC6A5E5A47BC}"/>
              </a:ext>
            </a:extLst>
          </p:cNvPr>
          <p:cNvGrpSpPr/>
          <p:nvPr/>
        </p:nvGrpSpPr>
        <p:grpSpPr>
          <a:xfrm>
            <a:off x="5690544" y="2460943"/>
            <a:ext cx="5408004" cy="857385"/>
            <a:chOff x="5690544" y="2460943"/>
            <a:chExt cx="5408004" cy="857385"/>
          </a:xfrm>
        </p:grpSpPr>
        <p:sp>
          <p:nvSpPr>
            <p:cNvPr id="131" name="矩形 130">
              <a:extLst>
                <a:ext uri="{FF2B5EF4-FFF2-40B4-BE49-F238E27FC236}">
                  <a16:creationId xmlns:a16="http://schemas.microsoft.com/office/drawing/2014/main" id="{6882626C-8CD1-DBC2-D668-7275445DC211}"/>
                </a:ext>
              </a:extLst>
            </p:cNvPr>
            <p:cNvSpPr/>
            <p:nvPr/>
          </p:nvSpPr>
          <p:spPr>
            <a:xfrm>
              <a:off x="5803447" y="2556193"/>
              <a:ext cx="5295101" cy="762135"/>
            </a:xfrm>
            <a:prstGeom prst="rect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502D36F9-3500-EA8F-D68A-34829DC64CAD}"/>
                </a:ext>
              </a:extLst>
            </p:cNvPr>
            <p:cNvSpPr/>
            <p:nvPr/>
          </p:nvSpPr>
          <p:spPr>
            <a:xfrm>
              <a:off x="5690544" y="2460943"/>
              <a:ext cx="849322" cy="76213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dirty="0">
                  <a:solidFill>
                    <a:srgbClr val="FFFFFF"/>
                  </a:solidFill>
                  <a:latin typeface="+mj-lt"/>
                </a:rPr>
                <a:t>01</a:t>
              </a:r>
              <a:endParaRPr lang="zh-CN" altLang="en-US" sz="3600" dirty="0">
                <a:solidFill>
                  <a:srgbClr val="FFFFFF"/>
                </a:solidFill>
                <a:latin typeface="+mj-lt"/>
              </a:endParaRPr>
            </a:p>
          </p:txBody>
        </p:sp>
        <p:sp>
          <p:nvSpPr>
            <p:cNvPr id="136" name="文本框 135">
              <a:extLst>
                <a:ext uri="{FF2B5EF4-FFF2-40B4-BE49-F238E27FC236}">
                  <a16:creationId xmlns:a16="http://schemas.microsoft.com/office/drawing/2014/main" id="{E66869DD-E873-E552-5D24-F4AFF712FA37}"/>
                </a:ext>
              </a:extLst>
            </p:cNvPr>
            <p:cNvSpPr txBox="1"/>
            <p:nvPr/>
          </p:nvSpPr>
          <p:spPr>
            <a:xfrm>
              <a:off x="6899593" y="2660261"/>
              <a:ext cx="4198955" cy="55399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火灾的基本概念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E38B1131-5AE8-AC53-796D-C81DD6BBDFB0}"/>
              </a:ext>
            </a:extLst>
          </p:cNvPr>
          <p:cNvGrpSpPr/>
          <p:nvPr/>
        </p:nvGrpSpPr>
        <p:grpSpPr>
          <a:xfrm>
            <a:off x="5690544" y="3604597"/>
            <a:ext cx="5408004" cy="857385"/>
            <a:chOff x="5690544" y="3604597"/>
            <a:chExt cx="5408004" cy="857385"/>
          </a:xfrm>
        </p:grpSpPr>
        <p:sp>
          <p:nvSpPr>
            <p:cNvPr id="145" name="矩形 144">
              <a:extLst>
                <a:ext uri="{FF2B5EF4-FFF2-40B4-BE49-F238E27FC236}">
                  <a16:creationId xmlns:a16="http://schemas.microsoft.com/office/drawing/2014/main" id="{D3B76BD2-D930-FFBD-8B1D-1EDBD24F7B58}"/>
                </a:ext>
              </a:extLst>
            </p:cNvPr>
            <p:cNvSpPr/>
            <p:nvPr/>
          </p:nvSpPr>
          <p:spPr>
            <a:xfrm>
              <a:off x="5803447" y="3699847"/>
              <a:ext cx="5295101" cy="762135"/>
            </a:xfrm>
            <a:prstGeom prst="rect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矩形 145">
              <a:extLst>
                <a:ext uri="{FF2B5EF4-FFF2-40B4-BE49-F238E27FC236}">
                  <a16:creationId xmlns:a16="http://schemas.microsoft.com/office/drawing/2014/main" id="{D9B2D7F9-5283-B62A-594C-95E9C3B1FDE4}"/>
                </a:ext>
              </a:extLst>
            </p:cNvPr>
            <p:cNvSpPr/>
            <p:nvPr/>
          </p:nvSpPr>
          <p:spPr>
            <a:xfrm>
              <a:off x="5690544" y="3604597"/>
              <a:ext cx="849322" cy="76213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dirty="0">
                  <a:solidFill>
                    <a:srgbClr val="FFFFFF"/>
                  </a:solidFill>
                  <a:latin typeface="+mj-lt"/>
                </a:rPr>
                <a:t>02</a:t>
              </a:r>
              <a:endParaRPr lang="zh-CN" altLang="en-US" sz="3600" dirty="0">
                <a:solidFill>
                  <a:srgbClr val="FFFFFF"/>
                </a:solidFill>
                <a:latin typeface="+mj-lt"/>
              </a:endParaRPr>
            </a:p>
          </p:txBody>
        </p:sp>
        <p:sp>
          <p:nvSpPr>
            <p:cNvPr id="147" name="文本框 146">
              <a:extLst>
                <a:ext uri="{FF2B5EF4-FFF2-40B4-BE49-F238E27FC236}">
                  <a16:creationId xmlns:a16="http://schemas.microsoft.com/office/drawing/2014/main" id="{A722A5BF-2D92-67B4-492E-ECA9F03BB424}"/>
                </a:ext>
              </a:extLst>
            </p:cNvPr>
            <p:cNvSpPr txBox="1"/>
            <p:nvPr/>
          </p:nvSpPr>
          <p:spPr>
            <a:xfrm>
              <a:off x="6899593" y="3803915"/>
              <a:ext cx="4198955" cy="55399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常见灭火工具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AE6FE0A2-2DF0-BE48-7093-4441B1D6CB15}"/>
              </a:ext>
            </a:extLst>
          </p:cNvPr>
          <p:cNvGrpSpPr/>
          <p:nvPr/>
        </p:nvGrpSpPr>
        <p:grpSpPr>
          <a:xfrm>
            <a:off x="5690544" y="4748251"/>
            <a:ext cx="5408004" cy="857385"/>
            <a:chOff x="5690544" y="4748251"/>
            <a:chExt cx="5408004" cy="857385"/>
          </a:xfrm>
        </p:grpSpPr>
        <p:sp>
          <p:nvSpPr>
            <p:cNvPr id="149" name="矩形 148">
              <a:extLst>
                <a:ext uri="{FF2B5EF4-FFF2-40B4-BE49-F238E27FC236}">
                  <a16:creationId xmlns:a16="http://schemas.microsoft.com/office/drawing/2014/main" id="{6123A1B4-E36B-0B7B-235C-C343C0286DA4}"/>
                </a:ext>
              </a:extLst>
            </p:cNvPr>
            <p:cNvSpPr/>
            <p:nvPr/>
          </p:nvSpPr>
          <p:spPr>
            <a:xfrm>
              <a:off x="5803447" y="4843501"/>
              <a:ext cx="5295101" cy="762135"/>
            </a:xfrm>
            <a:prstGeom prst="rect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矩形 149">
              <a:extLst>
                <a:ext uri="{FF2B5EF4-FFF2-40B4-BE49-F238E27FC236}">
                  <a16:creationId xmlns:a16="http://schemas.microsoft.com/office/drawing/2014/main" id="{66711CFA-B1AD-5672-C4A4-EE036CA2D4E3}"/>
                </a:ext>
              </a:extLst>
            </p:cNvPr>
            <p:cNvSpPr/>
            <p:nvPr/>
          </p:nvSpPr>
          <p:spPr>
            <a:xfrm>
              <a:off x="5690544" y="4748251"/>
              <a:ext cx="849322" cy="76213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dirty="0">
                  <a:solidFill>
                    <a:srgbClr val="FFFFFF"/>
                  </a:solidFill>
                  <a:latin typeface="+mj-lt"/>
                </a:rPr>
                <a:t>03</a:t>
              </a:r>
              <a:endParaRPr lang="zh-CN" altLang="en-US" sz="3600" dirty="0">
                <a:solidFill>
                  <a:srgbClr val="FFFFFF"/>
                </a:solidFill>
                <a:latin typeface="+mj-lt"/>
              </a:endParaRPr>
            </a:p>
          </p:txBody>
        </p:sp>
        <p:sp>
          <p:nvSpPr>
            <p:cNvPr id="151" name="文本框 150">
              <a:extLst>
                <a:ext uri="{FF2B5EF4-FFF2-40B4-BE49-F238E27FC236}">
                  <a16:creationId xmlns:a16="http://schemas.microsoft.com/office/drawing/2014/main" id="{83FE315A-50B5-E7EC-E93F-E1754C50A0CF}"/>
                </a:ext>
              </a:extLst>
            </p:cNvPr>
            <p:cNvSpPr txBox="1"/>
            <p:nvPr/>
          </p:nvSpPr>
          <p:spPr>
            <a:xfrm>
              <a:off x="6899593" y="4947569"/>
              <a:ext cx="4198955" cy="55399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救火常识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270285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1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图形 2">
            <a:extLst>
              <a:ext uri="{FF2B5EF4-FFF2-40B4-BE49-F238E27FC236}">
                <a16:creationId xmlns:a16="http://schemas.microsoft.com/office/drawing/2014/main" id="{153F575D-22D0-8507-4278-723FAD9AFAD3}"/>
              </a:ext>
            </a:extLst>
          </p:cNvPr>
          <p:cNvGrpSpPr/>
          <p:nvPr/>
        </p:nvGrpSpPr>
        <p:grpSpPr>
          <a:xfrm flipH="1">
            <a:off x="3996523" y="340552"/>
            <a:ext cx="4198955" cy="6517446"/>
            <a:chOff x="6821720" y="2295558"/>
            <a:chExt cx="2934653" cy="4555048"/>
          </a:xfrm>
          <a:solidFill>
            <a:srgbClr val="FA7700">
              <a:alpha val="10000"/>
            </a:srgbClr>
          </a:solidFill>
        </p:grpSpPr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3F23B1EB-FD37-86A5-9213-C83F12DF598B}"/>
                </a:ext>
              </a:extLst>
            </p:cNvPr>
            <p:cNvSpPr/>
            <p:nvPr/>
          </p:nvSpPr>
          <p:spPr>
            <a:xfrm>
              <a:off x="6967161" y="2406873"/>
              <a:ext cx="2753722" cy="4443733"/>
            </a:xfrm>
            <a:custGeom>
              <a:avLst/>
              <a:gdLst>
                <a:gd name="connsiteX0" fmla="*/ 56694 w 2753722"/>
                <a:gd name="connsiteY0" fmla="*/ 3300166 h 4443733"/>
                <a:gd name="connsiteX1" fmla="*/ 65777 w 2753722"/>
                <a:gd name="connsiteY1" fmla="*/ 3959397 h 4443733"/>
                <a:gd name="connsiteX2" fmla="*/ 516741 w 2753722"/>
                <a:gd name="connsiteY2" fmla="*/ 4443734 h 4443733"/>
                <a:gd name="connsiteX3" fmla="*/ 2140843 w 2753722"/>
                <a:gd name="connsiteY3" fmla="*/ 4443734 h 4443733"/>
                <a:gd name="connsiteX4" fmla="*/ 2686646 w 2753722"/>
                <a:gd name="connsiteY4" fmla="*/ 3946301 h 4443733"/>
                <a:gd name="connsiteX5" fmla="*/ 2657497 w 2753722"/>
                <a:gd name="connsiteY5" fmla="*/ 3216733 h 4443733"/>
                <a:gd name="connsiteX6" fmla="*/ 2509640 w 2753722"/>
                <a:gd name="connsiteY6" fmla="*/ 3288549 h 4443733"/>
                <a:gd name="connsiteX7" fmla="*/ 2394101 w 2753722"/>
                <a:gd name="connsiteY7" fmla="*/ 3163716 h 4443733"/>
                <a:gd name="connsiteX8" fmla="*/ 2414590 w 2753722"/>
                <a:gd name="connsiteY8" fmla="*/ 2987977 h 4443733"/>
                <a:gd name="connsiteX9" fmla="*/ 2491475 w 2753722"/>
                <a:gd name="connsiteY9" fmla="*/ 2825757 h 4443733"/>
                <a:gd name="connsiteX10" fmla="*/ 2425362 w 2753722"/>
                <a:gd name="connsiteY10" fmla="*/ 1998181 h 4443733"/>
                <a:gd name="connsiteX11" fmla="*/ 2221320 w 2753722"/>
                <a:gd name="connsiteY11" fmla="*/ 2197154 h 4443733"/>
                <a:gd name="connsiteX12" fmla="*/ 1979679 w 2753722"/>
                <a:gd name="connsiteY12" fmla="*/ 2069574 h 4443733"/>
                <a:gd name="connsiteX13" fmla="*/ 2011785 w 2753722"/>
                <a:gd name="connsiteY13" fmla="*/ 1658321 h 4443733"/>
                <a:gd name="connsiteX14" fmla="*/ 1983692 w 2753722"/>
                <a:gd name="connsiteY14" fmla="*/ 734849 h 4443733"/>
                <a:gd name="connsiteX15" fmla="*/ 1423737 w 2753722"/>
                <a:gd name="connsiteY15" fmla="*/ 0 h 4443733"/>
                <a:gd name="connsiteX16" fmla="*/ 1469361 w 2753722"/>
                <a:gd name="connsiteY16" fmla="*/ 471664 h 4443733"/>
                <a:gd name="connsiteX17" fmla="*/ 1197516 w 2753722"/>
                <a:gd name="connsiteY17" fmla="*/ 813424 h 4443733"/>
                <a:gd name="connsiteX18" fmla="*/ 909618 w 2753722"/>
                <a:gd name="connsiteY18" fmla="*/ 737595 h 4443733"/>
                <a:gd name="connsiteX19" fmla="*/ 827240 w 2753722"/>
                <a:gd name="connsiteY19" fmla="*/ 451597 h 4443733"/>
                <a:gd name="connsiteX20" fmla="*/ 612214 w 2753722"/>
                <a:gd name="connsiteY20" fmla="*/ 1176096 h 4443733"/>
                <a:gd name="connsiteX21" fmla="*/ 760916 w 2753722"/>
                <a:gd name="connsiteY21" fmla="*/ 1579746 h 4443733"/>
                <a:gd name="connsiteX22" fmla="*/ 806329 w 2753722"/>
                <a:gd name="connsiteY22" fmla="*/ 2000504 h 4443733"/>
                <a:gd name="connsiteX23" fmla="*/ 642419 w 2753722"/>
                <a:gd name="connsiteY23" fmla="*/ 2177932 h 4443733"/>
                <a:gd name="connsiteX24" fmla="*/ 418733 w 2753722"/>
                <a:gd name="connsiteY24" fmla="*/ 2039369 h 4443733"/>
                <a:gd name="connsiteX25" fmla="*/ 384725 w 2753722"/>
                <a:gd name="connsiteY25" fmla="*/ 1760131 h 4443733"/>
                <a:gd name="connsiteX26" fmla="*/ 140762 w 2753722"/>
                <a:gd name="connsiteY26" fmla="*/ 2353037 h 4443733"/>
                <a:gd name="connsiteX27" fmla="*/ 322626 w 2753722"/>
                <a:gd name="connsiteY27" fmla="*/ 2990301 h 4443733"/>
                <a:gd name="connsiteX28" fmla="*/ 432462 w 2753722"/>
                <a:gd name="connsiteY28" fmla="*/ 3277777 h 4443733"/>
                <a:gd name="connsiteX29" fmla="*/ 290731 w 2753722"/>
                <a:gd name="connsiteY29" fmla="*/ 3525543 h 4443733"/>
                <a:gd name="connsiteX30" fmla="*/ 134002 w 2753722"/>
                <a:gd name="connsiteY30" fmla="*/ 3486677 h 4443733"/>
                <a:gd name="connsiteX31" fmla="*/ 56694 w 2753722"/>
                <a:gd name="connsiteY31" fmla="*/ 3300166 h 4443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753722" h="4443733">
                  <a:moveTo>
                    <a:pt x="56694" y="3300166"/>
                  </a:moveTo>
                  <a:cubicBezTo>
                    <a:pt x="-21881" y="3510968"/>
                    <a:pt x="-18713" y="3750919"/>
                    <a:pt x="65777" y="3959397"/>
                  </a:cubicBezTo>
                  <a:cubicBezTo>
                    <a:pt x="150267" y="4167664"/>
                    <a:pt x="313543" y="4347205"/>
                    <a:pt x="516741" y="4443734"/>
                  </a:cubicBezTo>
                  <a:lnTo>
                    <a:pt x="2140843" y="4443734"/>
                  </a:lnTo>
                  <a:cubicBezTo>
                    <a:pt x="2392411" y="4443734"/>
                    <a:pt x="2587793" y="4177592"/>
                    <a:pt x="2686646" y="3946301"/>
                  </a:cubicBezTo>
                  <a:cubicBezTo>
                    <a:pt x="2785499" y="3715011"/>
                    <a:pt x="2774516" y="3439363"/>
                    <a:pt x="2657497" y="3216733"/>
                  </a:cubicBezTo>
                  <a:cubicBezTo>
                    <a:pt x="2650527" y="3276087"/>
                    <a:pt x="2568150" y="3301223"/>
                    <a:pt x="2509640" y="3288549"/>
                  </a:cubicBezTo>
                  <a:cubicBezTo>
                    <a:pt x="2451131" y="3275876"/>
                    <a:pt x="2407619" y="3222014"/>
                    <a:pt x="2394101" y="3163716"/>
                  </a:cubicBezTo>
                  <a:cubicBezTo>
                    <a:pt x="2380794" y="3105418"/>
                    <a:pt x="2393045" y="3043952"/>
                    <a:pt x="2414590" y="2987977"/>
                  </a:cubicBezTo>
                  <a:cubicBezTo>
                    <a:pt x="2436135" y="2932214"/>
                    <a:pt x="2466762" y="2880253"/>
                    <a:pt x="2491475" y="2825757"/>
                  </a:cubicBezTo>
                  <a:cubicBezTo>
                    <a:pt x="2611239" y="2562783"/>
                    <a:pt x="2585259" y="2238765"/>
                    <a:pt x="2425362" y="1998181"/>
                  </a:cubicBezTo>
                  <a:cubicBezTo>
                    <a:pt x="2404451" y="2092809"/>
                    <a:pt x="2317638" y="2184692"/>
                    <a:pt x="2221320" y="2197154"/>
                  </a:cubicBezTo>
                  <a:cubicBezTo>
                    <a:pt x="2125001" y="2209405"/>
                    <a:pt x="2023825" y="2155965"/>
                    <a:pt x="1979679" y="2069574"/>
                  </a:cubicBezTo>
                  <a:cubicBezTo>
                    <a:pt x="1915467" y="1943685"/>
                    <a:pt x="1972709" y="1793927"/>
                    <a:pt x="2011785" y="1658321"/>
                  </a:cubicBezTo>
                  <a:cubicBezTo>
                    <a:pt x="2098387" y="1357538"/>
                    <a:pt x="2088460" y="1029929"/>
                    <a:pt x="1983692" y="734849"/>
                  </a:cubicBezTo>
                  <a:cubicBezTo>
                    <a:pt x="1879136" y="439769"/>
                    <a:pt x="1680374" y="178907"/>
                    <a:pt x="1423737" y="0"/>
                  </a:cubicBezTo>
                  <a:cubicBezTo>
                    <a:pt x="1458378" y="149969"/>
                    <a:pt x="1494075" y="319793"/>
                    <a:pt x="1469361" y="471664"/>
                  </a:cubicBezTo>
                  <a:cubicBezTo>
                    <a:pt x="1444648" y="623534"/>
                    <a:pt x="1346429" y="773925"/>
                    <a:pt x="1197516" y="813424"/>
                  </a:cubicBezTo>
                  <a:cubicBezTo>
                    <a:pt x="1097185" y="840039"/>
                    <a:pt x="983968" y="810045"/>
                    <a:pt x="909618" y="737595"/>
                  </a:cubicBezTo>
                  <a:cubicBezTo>
                    <a:pt x="835478" y="665145"/>
                    <a:pt x="802949" y="552351"/>
                    <a:pt x="827240" y="451597"/>
                  </a:cubicBezTo>
                  <a:cubicBezTo>
                    <a:pt x="641785" y="638319"/>
                    <a:pt x="556662" y="918825"/>
                    <a:pt x="612214" y="1176096"/>
                  </a:cubicBezTo>
                  <a:cubicBezTo>
                    <a:pt x="642630" y="1316349"/>
                    <a:pt x="710222" y="1445407"/>
                    <a:pt x="760916" y="1579746"/>
                  </a:cubicBezTo>
                  <a:cubicBezTo>
                    <a:pt x="811610" y="1714084"/>
                    <a:pt x="845828" y="1862364"/>
                    <a:pt x="806329" y="2000504"/>
                  </a:cubicBezTo>
                  <a:cubicBezTo>
                    <a:pt x="783094" y="2082037"/>
                    <a:pt x="725641" y="2161880"/>
                    <a:pt x="642419" y="2177932"/>
                  </a:cubicBezTo>
                  <a:cubicBezTo>
                    <a:pt x="549480" y="2195887"/>
                    <a:pt x="457598" y="2125549"/>
                    <a:pt x="418733" y="2039369"/>
                  </a:cubicBezTo>
                  <a:cubicBezTo>
                    <a:pt x="379867" y="1952979"/>
                    <a:pt x="381557" y="1854760"/>
                    <a:pt x="384725" y="1760131"/>
                  </a:cubicBezTo>
                  <a:cubicBezTo>
                    <a:pt x="213423" y="1902707"/>
                    <a:pt x="138227" y="2130196"/>
                    <a:pt x="140762" y="2353037"/>
                  </a:cubicBezTo>
                  <a:cubicBezTo>
                    <a:pt x="143296" y="2575879"/>
                    <a:pt x="221027" y="2791961"/>
                    <a:pt x="322626" y="2990301"/>
                  </a:cubicBezTo>
                  <a:cubicBezTo>
                    <a:pt x="369729" y="3082183"/>
                    <a:pt x="423379" y="3174911"/>
                    <a:pt x="432462" y="3277777"/>
                  </a:cubicBezTo>
                  <a:cubicBezTo>
                    <a:pt x="441545" y="3380643"/>
                    <a:pt x="390429" y="3497872"/>
                    <a:pt x="290731" y="3525543"/>
                  </a:cubicBezTo>
                  <a:cubicBezTo>
                    <a:pt x="236446" y="3540540"/>
                    <a:pt x="174769" y="3525331"/>
                    <a:pt x="134002" y="3486677"/>
                  </a:cubicBezTo>
                  <a:cubicBezTo>
                    <a:pt x="93447" y="3447812"/>
                    <a:pt x="44655" y="3355296"/>
                    <a:pt x="56694" y="3300166"/>
                  </a:cubicBezTo>
                  <a:close/>
                </a:path>
              </a:pathLst>
            </a:custGeom>
            <a:grpFill/>
            <a:ln w="211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3" name="图形 2">
              <a:extLst>
                <a:ext uri="{FF2B5EF4-FFF2-40B4-BE49-F238E27FC236}">
                  <a16:creationId xmlns:a16="http://schemas.microsoft.com/office/drawing/2014/main" id="{B4AC1727-0B97-EF3C-321C-DB6801F87EA1}"/>
                </a:ext>
              </a:extLst>
            </p:cNvPr>
            <p:cNvGrpSpPr/>
            <p:nvPr/>
          </p:nvGrpSpPr>
          <p:grpSpPr>
            <a:xfrm>
              <a:off x="6821720" y="2295558"/>
              <a:ext cx="2934653" cy="3113444"/>
              <a:chOff x="6821720" y="2295558"/>
              <a:chExt cx="2934653" cy="3113444"/>
            </a:xfrm>
            <a:grpFill/>
          </p:grpSpPr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00BEBD68-D53C-9F41-7B1D-CE9AB15B1BF3}"/>
                  </a:ext>
                </a:extLst>
              </p:cNvPr>
              <p:cNvSpPr/>
              <p:nvPr/>
            </p:nvSpPr>
            <p:spPr>
              <a:xfrm>
                <a:off x="8010705" y="2295558"/>
                <a:ext cx="115811" cy="458990"/>
              </a:xfrm>
              <a:custGeom>
                <a:avLst/>
                <a:gdLst>
                  <a:gd name="connsiteX0" fmla="*/ 63145 w 115811"/>
                  <a:gd name="connsiteY0" fmla="*/ 458990 h 458990"/>
                  <a:gd name="connsiteX1" fmla="*/ 57020 w 115811"/>
                  <a:gd name="connsiteY1" fmla="*/ 0 h 458990"/>
                  <a:gd name="connsiteX2" fmla="*/ 72439 w 115811"/>
                  <a:gd name="connsiteY2" fmla="*/ 164121 h 458990"/>
                  <a:gd name="connsiteX3" fmla="*/ 114684 w 115811"/>
                  <a:gd name="connsiteY3" fmla="*/ 311133 h 458990"/>
                  <a:gd name="connsiteX4" fmla="*/ 63145 w 115811"/>
                  <a:gd name="connsiteY4" fmla="*/ 458990 h 4589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5811" h="458990">
                    <a:moveTo>
                      <a:pt x="63145" y="458990"/>
                    </a:moveTo>
                    <a:cubicBezTo>
                      <a:pt x="-18810" y="321272"/>
                      <a:pt x="-21133" y="139830"/>
                      <a:pt x="57020" y="0"/>
                    </a:cubicBezTo>
                    <a:cubicBezTo>
                      <a:pt x="46458" y="50060"/>
                      <a:pt x="56597" y="115540"/>
                      <a:pt x="72439" y="164121"/>
                    </a:cubicBezTo>
                    <a:cubicBezTo>
                      <a:pt x="88281" y="212703"/>
                      <a:pt x="108136" y="260439"/>
                      <a:pt x="114684" y="311133"/>
                    </a:cubicBezTo>
                    <a:cubicBezTo>
                      <a:pt x="121232" y="361827"/>
                      <a:pt x="98631" y="422448"/>
                      <a:pt x="63145" y="458990"/>
                    </a:cubicBezTo>
                    <a:close/>
                  </a:path>
                </a:pathLst>
              </a:custGeom>
              <a:grpFill/>
              <a:ln w="211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6E273CDC-4F55-A756-BBEB-621513DE1106}"/>
                  </a:ext>
                </a:extLst>
              </p:cNvPr>
              <p:cNvSpPr/>
              <p:nvPr/>
            </p:nvSpPr>
            <p:spPr>
              <a:xfrm>
                <a:off x="6821720" y="4839119"/>
                <a:ext cx="173803" cy="433854"/>
              </a:xfrm>
              <a:custGeom>
                <a:avLst/>
                <a:gdLst>
                  <a:gd name="connsiteX0" fmla="*/ 160313 w 173803"/>
                  <a:gd name="connsiteY0" fmla="*/ 433855 h 433854"/>
                  <a:gd name="connsiteX1" fmla="*/ 16047 w 173803"/>
                  <a:gd name="connsiteY1" fmla="*/ 240796 h 433854"/>
                  <a:gd name="connsiteX2" fmla="*/ 25552 w 173803"/>
                  <a:gd name="connsiteY2" fmla="*/ 0 h 433854"/>
                  <a:gd name="connsiteX3" fmla="*/ 53011 w 173803"/>
                  <a:gd name="connsiteY3" fmla="*/ 72450 h 433854"/>
                  <a:gd name="connsiteX4" fmla="*/ 106451 w 173803"/>
                  <a:gd name="connsiteY4" fmla="*/ 130114 h 433854"/>
                  <a:gd name="connsiteX5" fmla="*/ 160313 w 173803"/>
                  <a:gd name="connsiteY5" fmla="*/ 433855 h 4338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3803" h="433854">
                    <a:moveTo>
                      <a:pt x="160313" y="433855"/>
                    </a:moveTo>
                    <a:cubicBezTo>
                      <a:pt x="92088" y="388441"/>
                      <a:pt x="40338" y="319160"/>
                      <a:pt x="16047" y="240796"/>
                    </a:cubicBezTo>
                    <a:cubicBezTo>
                      <a:pt x="-8244" y="162643"/>
                      <a:pt x="-4864" y="76041"/>
                      <a:pt x="25552" y="0"/>
                    </a:cubicBezTo>
                    <a:cubicBezTo>
                      <a:pt x="23440" y="26192"/>
                      <a:pt x="36958" y="51750"/>
                      <a:pt x="53011" y="72450"/>
                    </a:cubicBezTo>
                    <a:cubicBezTo>
                      <a:pt x="69064" y="93150"/>
                      <a:pt x="89131" y="110259"/>
                      <a:pt x="106451" y="130114"/>
                    </a:cubicBezTo>
                    <a:cubicBezTo>
                      <a:pt x="169396" y="201930"/>
                      <a:pt x="190307" y="342817"/>
                      <a:pt x="160313" y="433855"/>
                    </a:cubicBezTo>
                    <a:close/>
                  </a:path>
                </a:pathLst>
              </a:custGeom>
              <a:grpFill/>
              <a:ln w="211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3BB73580-6C8F-8FAD-5631-DB8AFC527466}"/>
                  </a:ext>
                </a:extLst>
              </p:cNvPr>
              <p:cNvSpPr/>
              <p:nvPr/>
            </p:nvSpPr>
            <p:spPr>
              <a:xfrm>
                <a:off x="9164401" y="3434478"/>
                <a:ext cx="212691" cy="416111"/>
              </a:xfrm>
              <a:custGeom>
                <a:avLst/>
                <a:gdLst>
                  <a:gd name="connsiteX0" fmla="*/ 0 w 212691"/>
                  <a:gd name="connsiteY0" fmla="*/ 416112 h 416111"/>
                  <a:gd name="connsiteX1" fmla="*/ 174682 w 212691"/>
                  <a:gd name="connsiteY1" fmla="*/ 0 h 416111"/>
                  <a:gd name="connsiteX2" fmla="*/ 177006 w 212691"/>
                  <a:gd name="connsiteY2" fmla="*/ 279238 h 416111"/>
                  <a:gd name="connsiteX3" fmla="*/ 0 w 212691"/>
                  <a:gd name="connsiteY3" fmla="*/ 416112 h 4161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2691" h="416111">
                    <a:moveTo>
                      <a:pt x="0" y="416112"/>
                    </a:moveTo>
                    <a:cubicBezTo>
                      <a:pt x="10772" y="264241"/>
                      <a:pt x="169613" y="152081"/>
                      <a:pt x="174682" y="0"/>
                    </a:cubicBezTo>
                    <a:cubicBezTo>
                      <a:pt x="224109" y="79632"/>
                      <a:pt x="225799" y="199184"/>
                      <a:pt x="177006" y="279238"/>
                    </a:cubicBezTo>
                    <a:cubicBezTo>
                      <a:pt x="137718" y="343873"/>
                      <a:pt x="63367" y="374712"/>
                      <a:pt x="0" y="416112"/>
                    </a:cubicBezTo>
                    <a:close/>
                  </a:path>
                </a:pathLst>
              </a:custGeom>
              <a:grpFill/>
              <a:ln w="211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9557BBA1-F4B9-00CB-BDA5-BE725BA5275F}"/>
                  </a:ext>
                </a:extLst>
              </p:cNvPr>
              <p:cNvSpPr/>
              <p:nvPr/>
            </p:nvSpPr>
            <p:spPr>
              <a:xfrm>
                <a:off x="9562234" y="4993101"/>
                <a:ext cx="194138" cy="415900"/>
              </a:xfrm>
              <a:custGeom>
                <a:avLst/>
                <a:gdLst>
                  <a:gd name="connsiteX0" fmla="*/ 1380 w 194138"/>
                  <a:gd name="connsiteY0" fmla="*/ 415900 h 415900"/>
                  <a:gd name="connsiteX1" fmla="*/ 68127 w 194138"/>
                  <a:gd name="connsiteY1" fmla="*/ 201508 h 415900"/>
                  <a:gd name="connsiteX2" fmla="*/ 175006 w 194138"/>
                  <a:gd name="connsiteY2" fmla="*/ 0 h 415900"/>
                  <a:gd name="connsiteX3" fmla="*/ 160643 w 194138"/>
                  <a:gd name="connsiteY3" fmla="*/ 223264 h 415900"/>
                  <a:gd name="connsiteX4" fmla="*/ 1380 w 194138"/>
                  <a:gd name="connsiteY4" fmla="*/ 415900 h 41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4138" h="415900">
                    <a:moveTo>
                      <a:pt x="1380" y="415900"/>
                    </a:moveTo>
                    <a:cubicBezTo>
                      <a:pt x="-7492" y="340071"/>
                      <a:pt x="27783" y="266354"/>
                      <a:pt x="68127" y="201508"/>
                    </a:cubicBezTo>
                    <a:cubicBezTo>
                      <a:pt x="108470" y="136662"/>
                      <a:pt x="155573" y="73929"/>
                      <a:pt x="175006" y="0"/>
                    </a:cubicBezTo>
                    <a:cubicBezTo>
                      <a:pt x="207323" y="66958"/>
                      <a:pt x="196128" y="157996"/>
                      <a:pt x="160643" y="223264"/>
                    </a:cubicBezTo>
                    <a:cubicBezTo>
                      <a:pt x="125157" y="288321"/>
                      <a:pt x="55453" y="364996"/>
                      <a:pt x="1380" y="415900"/>
                    </a:cubicBezTo>
                    <a:close/>
                  </a:path>
                </a:pathLst>
              </a:custGeom>
              <a:grpFill/>
              <a:ln w="211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77" name="文本框 76">
            <a:extLst>
              <a:ext uri="{FF2B5EF4-FFF2-40B4-BE49-F238E27FC236}">
                <a16:creationId xmlns:a16="http://schemas.microsoft.com/office/drawing/2014/main" id="{7ED1D66A-BB76-9CE6-1AE3-78E9BA19E0C6}"/>
              </a:ext>
            </a:extLst>
          </p:cNvPr>
          <p:cNvSpPr txBox="1"/>
          <p:nvPr/>
        </p:nvSpPr>
        <p:spPr>
          <a:xfrm>
            <a:off x="4835319" y="1523340"/>
            <a:ext cx="2209452" cy="212365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en-US" altLang="zh-CN" sz="13800" dirty="0">
                <a:solidFill>
                  <a:schemeClr val="accent1"/>
                </a:solidFill>
                <a:latin typeface="+mj-lt"/>
                <a:ea typeface="+mj-ea"/>
              </a:rPr>
              <a:t>01</a:t>
            </a:r>
            <a:endParaRPr lang="zh-CN" altLang="en-US" sz="13800" dirty="0">
              <a:solidFill>
                <a:schemeClr val="accent1"/>
              </a:solidFill>
              <a:latin typeface="+mj-lt"/>
              <a:ea typeface="+mj-ea"/>
            </a:endParaRPr>
          </a:p>
        </p:txBody>
      </p:sp>
      <p:sp>
        <p:nvSpPr>
          <p:cNvPr id="126" name="矩形: 圆角 125">
            <a:extLst>
              <a:ext uri="{FF2B5EF4-FFF2-40B4-BE49-F238E27FC236}">
                <a16:creationId xmlns:a16="http://schemas.microsoft.com/office/drawing/2014/main" id="{7727D9F2-4A61-F316-954E-06AEAC162AB1}"/>
              </a:ext>
            </a:extLst>
          </p:cNvPr>
          <p:cNvSpPr/>
          <p:nvPr/>
        </p:nvSpPr>
        <p:spPr>
          <a:xfrm>
            <a:off x="3248094" y="3044917"/>
            <a:ext cx="5695812" cy="1217752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76200">
            <a:noFill/>
          </a:ln>
          <a:effectLst>
            <a:outerShdw dist="101600" dir="2700000" algn="tl" rotWithShape="0">
              <a:schemeClr val="accent1">
                <a:lumMod val="40000"/>
                <a:lumOff val="60000"/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文本框 126">
            <a:extLst>
              <a:ext uri="{FF2B5EF4-FFF2-40B4-BE49-F238E27FC236}">
                <a16:creationId xmlns:a16="http://schemas.microsoft.com/office/drawing/2014/main" id="{7DA7BA01-C134-DF77-687C-44F2F66B0656}"/>
              </a:ext>
            </a:extLst>
          </p:cNvPr>
          <p:cNvSpPr txBox="1"/>
          <p:nvPr/>
        </p:nvSpPr>
        <p:spPr>
          <a:xfrm>
            <a:off x="3530600" y="3284461"/>
            <a:ext cx="5130800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zh-CN" altLang="en-US" sz="4800" dirty="0">
                <a:solidFill>
                  <a:schemeClr val="accent1"/>
                </a:solidFill>
                <a:latin typeface="+mj-ea"/>
                <a:ea typeface="+mj-ea"/>
              </a:rPr>
              <a:t>火灾的基本概念</a:t>
            </a:r>
          </a:p>
        </p:txBody>
      </p:sp>
    </p:spTree>
    <p:extLst>
      <p:ext uri="{BB962C8B-B14F-4D97-AF65-F5344CB8AC3E}">
        <p14:creationId xmlns:p14="http://schemas.microsoft.com/office/powerpoint/2010/main" val="33518807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1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BDC54212-1C82-639C-4AA3-930FB15739D8}"/>
              </a:ext>
            </a:extLst>
          </p:cNvPr>
          <p:cNvGrpSpPr/>
          <p:nvPr/>
        </p:nvGrpSpPr>
        <p:grpSpPr>
          <a:xfrm>
            <a:off x="3549886" y="1288319"/>
            <a:ext cx="5092228" cy="5092228"/>
            <a:chOff x="3549886" y="1288319"/>
            <a:chExt cx="5092228" cy="5092228"/>
          </a:xfrm>
        </p:grpSpPr>
        <p:sp>
          <p:nvSpPr>
            <p:cNvPr id="75" name="椭圆 74">
              <a:extLst>
                <a:ext uri="{FF2B5EF4-FFF2-40B4-BE49-F238E27FC236}">
                  <a16:creationId xmlns:a16="http://schemas.microsoft.com/office/drawing/2014/main" id="{F2426C7C-8FCC-CF65-08C6-98DF33602189}"/>
                </a:ext>
              </a:extLst>
            </p:cNvPr>
            <p:cNvSpPr/>
            <p:nvPr/>
          </p:nvSpPr>
          <p:spPr>
            <a:xfrm>
              <a:off x="3549886" y="1288319"/>
              <a:ext cx="5092228" cy="5092228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0D9ABA5F-062E-FAF3-BE6E-5B1EFDCBAE8E}"/>
                </a:ext>
              </a:extLst>
            </p:cNvPr>
            <p:cNvSpPr/>
            <p:nvPr/>
          </p:nvSpPr>
          <p:spPr>
            <a:xfrm>
              <a:off x="4766077" y="1895852"/>
              <a:ext cx="2658807" cy="3653570"/>
            </a:xfrm>
            <a:custGeom>
              <a:avLst/>
              <a:gdLst>
                <a:gd name="connsiteX0" fmla="*/ 2792914 w 3574660"/>
                <a:gd name="connsiteY0" fmla="*/ 2643483 h 4912081"/>
                <a:gd name="connsiteX1" fmla="*/ 3361776 w 3574660"/>
                <a:gd name="connsiteY1" fmla="*/ 1553396 h 4912081"/>
                <a:gd name="connsiteX2" fmla="*/ 1940710 w 3574660"/>
                <a:gd name="connsiteY2" fmla="*/ 4912082 h 4912081"/>
                <a:gd name="connsiteX3" fmla="*/ 206411 w 3574660"/>
                <a:gd name="connsiteY3" fmla="*/ 2690187 h 4912081"/>
                <a:gd name="connsiteX4" fmla="*/ 14611 w 3574660"/>
                <a:gd name="connsiteY4" fmla="*/ 1375296 h 4912081"/>
                <a:gd name="connsiteX5" fmla="*/ 968942 w 3574660"/>
                <a:gd name="connsiteY5" fmla="*/ 1881885 h 4912081"/>
                <a:gd name="connsiteX6" fmla="*/ 1664530 w 3574660"/>
                <a:gd name="connsiteY6" fmla="*/ 0 h 4912081"/>
                <a:gd name="connsiteX7" fmla="*/ 2792914 w 3574660"/>
                <a:gd name="connsiteY7" fmla="*/ 2643483 h 4912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74660" h="4912081">
                  <a:moveTo>
                    <a:pt x="2792914" y="2643483"/>
                  </a:moveTo>
                  <a:cubicBezTo>
                    <a:pt x="2792914" y="2643483"/>
                    <a:pt x="3392290" y="2374464"/>
                    <a:pt x="3361776" y="1553396"/>
                  </a:cubicBezTo>
                  <a:cubicBezTo>
                    <a:pt x="3361776" y="1553396"/>
                    <a:pt x="4386165" y="4912082"/>
                    <a:pt x="1940710" y="4912082"/>
                  </a:cubicBezTo>
                  <a:cubicBezTo>
                    <a:pt x="-529654" y="4912082"/>
                    <a:pt x="-28980" y="3430923"/>
                    <a:pt x="206411" y="2690187"/>
                  </a:cubicBezTo>
                  <a:cubicBezTo>
                    <a:pt x="532409" y="1665487"/>
                    <a:pt x="14611" y="1375296"/>
                    <a:pt x="14611" y="1375296"/>
                  </a:cubicBezTo>
                  <a:cubicBezTo>
                    <a:pt x="14611" y="1375296"/>
                    <a:pt x="584719" y="1230823"/>
                    <a:pt x="968942" y="1881885"/>
                  </a:cubicBezTo>
                  <a:cubicBezTo>
                    <a:pt x="968942" y="1881885"/>
                    <a:pt x="2129397" y="986091"/>
                    <a:pt x="1664530" y="0"/>
                  </a:cubicBezTo>
                  <a:cubicBezTo>
                    <a:pt x="1664218" y="0"/>
                    <a:pt x="3331263" y="732329"/>
                    <a:pt x="2792914" y="2643483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0DCBA940-4C6B-1996-BE40-6E5C31264539}"/>
                </a:ext>
              </a:extLst>
            </p:cNvPr>
            <p:cNvSpPr/>
            <p:nvPr/>
          </p:nvSpPr>
          <p:spPr>
            <a:xfrm>
              <a:off x="4805266" y="1717844"/>
              <a:ext cx="2658807" cy="3653570"/>
            </a:xfrm>
            <a:custGeom>
              <a:avLst/>
              <a:gdLst>
                <a:gd name="connsiteX0" fmla="*/ 2792914 w 3574660"/>
                <a:gd name="connsiteY0" fmla="*/ 2643483 h 4912081"/>
                <a:gd name="connsiteX1" fmla="*/ 3361776 w 3574660"/>
                <a:gd name="connsiteY1" fmla="*/ 1553396 h 4912081"/>
                <a:gd name="connsiteX2" fmla="*/ 1940710 w 3574660"/>
                <a:gd name="connsiteY2" fmla="*/ 4912082 h 4912081"/>
                <a:gd name="connsiteX3" fmla="*/ 206411 w 3574660"/>
                <a:gd name="connsiteY3" fmla="*/ 2690187 h 4912081"/>
                <a:gd name="connsiteX4" fmla="*/ 14611 w 3574660"/>
                <a:gd name="connsiteY4" fmla="*/ 1375296 h 4912081"/>
                <a:gd name="connsiteX5" fmla="*/ 968942 w 3574660"/>
                <a:gd name="connsiteY5" fmla="*/ 1881885 h 4912081"/>
                <a:gd name="connsiteX6" fmla="*/ 1664530 w 3574660"/>
                <a:gd name="connsiteY6" fmla="*/ 0 h 4912081"/>
                <a:gd name="connsiteX7" fmla="*/ 2792914 w 3574660"/>
                <a:gd name="connsiteY7" fmla="*/ 2643483 h 4912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74660" h="4912081">
                  <a:moveTo>
                    <a:pt x="2792914" y="2643483"/>
                  </a:moveTo>
                  <a:cubicBezTo>
                    <a:pt x="2792914" y="2643483"/>
                    <a:pt x="3392290" y="2374464"/>
                    <a:pt x="3361776" y="1553396"/>
                  </a:cubicBezTo>
                  <a:cubicBezTo>
                    <a:pt x="3361776" y="1553396"/>
                    <a:pt x="4386165" y="4912082"/>
                    <a:pt x="1940710" y="4912082"/>
                  </a:cubicBezTo>
                  <a:cubicBezTo>
                    <a:pt x="-529654" y="4912082"/>
                    <a:pt x="-28980" y="3430923"/>
                    <a:pt x="206411" y="2690187"/>
                  </a:cubicBezTo>
                  <a:cubicBezTo>
                    <a:pt x="532409" y="1665487"/>
                    <a:pt x="14611" y="1375296"/>
                    <a:pt x="14611" y="1375296"/>
                  </a:cubicBezTo>
                  <a:cubicBezTo>
                    <a:pt x="14611" y="1375296"/>
                    <a:pt x="584719" y="1230823"/>
                    <a:pt x="968942" y="1881885"/>
                  </a:cubicBezTo>
                  <a:cubicBezTo>
                    <a:pt x="968942" y="1881885"/>
                    <a:pt x="2129397" y="986091"/>
                    <a:pt x="1664530" y="0"/>
                  </a:cubicBezTo>
                  <a:cubicBezTo>
                    <a:pt x="1664218" y="0"/>
                    <a:pt x="3331263" y="732329"/>
                    <a:pt x="2792914" y="2643483"/>
                  </a:cubicBezTo>
                  <a:close/>
                </a:path>
              </a:pathLst>
            </a:custGeom>
            <a:noFill/>
            <a:ln w="101600" cap="rnd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A28A0FB2-F0D3-6AE3-3D54-FBB790F385D5}"/>
                </a:ext>
              </a:extLst>
            </p:cNvPr>
            <p:cNvSpPr txBox="1"/>
            <p:nvPr/>
          </p:nvSpPr>
          <p:spPr>
            <a:xfrm>
              <a:off x="5294137" y="4022800"/>
              <a:ext cx="1795363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2800" dirty="0">
                  <a:solidFill>
                    <a:schemeClr val="accent1"/>
                  </a:solidFill>
                  <a:latin typeface="+mj-ea"/>
                  <a:ea typeface="+mj-ea"/>
                </a:rPr>
                <a:t>火灾的种类</a:t>
              </a: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BBB03113-31ED-38B5-237D-7D990E8D434A}"/>
              </a:ext>
            </a:extLst>
          </p:cNvPr>
          <p:cNvSpPr txBox="1"/>
          <p:nvPr/>
        </p:nvSpPr>
        <p:spPr>
          <a:xfrm>
            <a:off x="660400" y="552839"/>
            <a:ext cx="10858500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火灾的种类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34B0F98D-6662-4DEE-2648-7ABE673C00AB}"/>
              </a:ext>
            </a:extLst>
          </p:cNvPr>
          <p:cNvGrpSpPr/>
          <p:nvPr/>
        </p:nvGrpSpPr>
        <p:grpSpPr>
          <a:xfrm>
            <a:off x="660400" y="1882341"/>
            <a:ext cx="3461791" cy="843808"/>
            <a:chOff x="660400" y="1882341"/>
            <a:chExt cx="3461791" cy="843808"/>
          </a:xfrm>
        </p:grpSpPr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A5FAD700-8F74-8FBC-6034-6103765FDA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2201" y="2041329"/>
              <a:ext cx="2509408" cy="57663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sym typeface="思源宋体 CN SemiBold" panose="02020600000000000000" pitchFamily="18" charset="-122"/>
                </a:rPr>
                <a:t>由木材、纸张、棉、布、塑胶等固体物质所引起的火灾</a:t>
              </a:r>
            </a:p>
          </p:txBody>
        </p:sp>
        <p:sp>
          <p:nvSpPr>
            <p:cNvPr id="47" name="矩形 46">
              <a:extLst>
                <a:ext uri="{FF2B5EF4-FFF2-40B4-BE49-F238E27FC236}">
                  <a16:creationId xmlns:a16="http://schemas.microsoft.com/office/drawing/2014/main" id="{3A557B86-F390-A5D0-4C5A-D9FB38551D60}"/>
                </a:ext>
              </a:extLst>
            </p:cNvPr>
            <p:cNvSpPr/>
            <p:nvPr/>
          </p:nvSpPr>
          <p:spPr>
            <a:xfrm>
              <a:off x="660400" y="1933141"/>
              <a:ext cx="3410991" cy="793008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>
              <a:extLst>
                <a:ext uri="{FF2B5EF4-FFF2-40B4-BE49-F238E27FC236}">
                  <a16:creationId xmlns:a16="http://schemas.microsoft.com/office/drawing/2014/main" id="{04C2D9AC-AF0F-A066-DB5B-1962D53C8FC3}"/>
                </a:ext>
              </a:extLst>
            </p:cNvPr>
            <p:cNvSpPr/>
            <p:nvPr/>
          </p:nvSpPr>
          <p:spPr>
            <a:xfrm>
              <a:off x="3546191" y="1882341"/>
              <a:ext cx="576000" cy="57600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>
                  <a:solidFill>
                    <a:srgbClr val="FFFFFF"/>
                  </a:solidFill>
                  <a:latin typeface="+mj-lt"/>
                </a:rPr>
                <a:t>A</a:t>
              </a:r>
              <a:endParaRPr lang="zh-CN" altLang="en-US" sz="2800" dirty="0">
                <a:solidFill>
                  <a:srgbClr val="FFFFFF"/>
                </a:solidFill>
                <a:latin typeface="+mj-lt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FF68E193-3EA1-A554-EE15-0AC11313CD0A}"/>
              </a:ext>
            </a:extLst>
          </p:cNvPr>
          <p:cNvGrpSpPr/>
          <p:nvPr/>
        </p:nvGrpSpPr>
        <p:grpSpPr>
          <a:xfrm>
            <a:off x="660400" y="3319497"/>
            <a:ext cx="3461791" cy="843808"/>
            <a:chOff x="660400" y="3319497"/>
            <a:chExt cx="3461791" cy="843808"/>
          </a:xfrm>
        </p:grpSpPr>
        <p:sp>
          <p:nvSpPr>
            <p:cNvPr id="55" name="矩形 54">
              <a:extLst>
                <a:ext uri="{FF2B5EF4-FFF2-40B4-BE49-F238E27FC236}">
                  <a16:creationId xmlns:a16="http://schemas.microsoft.com/office/drawing/2014/main" id="{3DCD81DA-742F-4C52-BFA0-888A4BFE96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2201" y="3478484"/>
              <a:ext cx="2509408" cy="57663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sym typeface="思源宋体 CN SemiBold" panose="02020600000000000000" pitchFamily="18" charset="-122"/>
                </a:rPr>
                <a:t>引火性液体及固体油脂物体所引起的火灾，如汽油、煤</a:t>
              </a:r>
            </a:p>
          </p:txBody>
        </p:sp>
        <p:sp>
          <p:nvSpPr>
            <p:cNvPr id="56" name="矩形 55">
              <a:extLst>
                <a:ext uri="{FF2B5EF4-FFF2-40B4-BE49-F238E27FC236}">
                  <a16:creationId xmlns:a16="http://schemas.microsoft.com/office/drawing/2014/main" id="{7C1102B0-A873-5902-1178-04BBA049458D}"/>
                </a:ext>
              </a:extLst>
            </p:cNvPr>
            <p:cNvSpPr/>
            <p:nvPr/>
          </p:nvSpPr>
          <p:spPr>
            <a:xfrm>
              <a:off x="660400" y="3370297"/>
              <a:ext cx="3410991" cy="793008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矩形 56">
              <a:extLst>
                <a:ext uri="{FF2B5EF4-FFF2-40B4-BE49-F238E27FC236}">
                  <a16:creationId xmlns:a16="http://schemas.microsoft.com/office/drawing/2014/main" id="{C4018CAD-08D5-8641-C624-E8E848046D5B}"/>
                </a:ext>
              </a:extLst>
            </p:cNvPr>
            <p:cNvSpPr/>
            <p:nvPr/>
          </p:nvSpPr>
          <p:spPr>
            <a:xfrm>
              <a:off x="3546191" y="3319497"/>
              <a:ext cx="576000" cy="57600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>
                  <a:solidFill>
                    <a:srgbClr val="FFFFFF"/>
                  </a:solidFill>
                  <a:latin typeface="+mj-lt"/>
                </a:rPr>
                <a:t>B</a:t>
              </a:r>
              <a:endParaRPr lang="zh-CN" altLang="en-US" sz="2800" dirty="0">
                <a:solidFill>
                  <a:srgbClr val="FFFFFF"/>
                </a:solidFill>
                <a:latin typeface="+mj-lt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4735F888-7A94-D3D7-EB2A-658F74E711CA}"/>
              </a:ext>
            </a:extLst>
          </p:cNvPr>
          <p:cNvGrpSpPr/>
          <p:nvPr/>
        </p:nvGrpSpPr>
        <p:grpSpPr>
          <a:xfrm>
            <a:off x="660400" y="4756652"/>
            <a:ext cx="3461791" cy="843808"/>
            <a:chOff x="660400" y="4756652"/>
            <a:chExt cx="3461791" cy="843808"/>
          </a:xfrm>
        </p:grpSpPr>
        <p:sp>
          <p:nvSpPr>
            <p:cNvPr id="59" name="矩形 58">
              <a:extLst>
                <a:ext uri="{FF2B5EF4-FFF2-40B4-BE49-F238E27FC236}">
                  <a16:creationId xmlns:a16="http://schemas.microsoft.com/office/drawing/2014/main" id="{88AA28DF-93EF-0564-6C2C-C93F586EC6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2201" y="4915639"/>
              <a:ext cx="2509408" cy="57663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sym typeface="思源宋体 CN SemiBold" panose="02020600000000000000" pitchFamily="18" charset="-122"/>
                </a:rPr>
                <a:t>气体燃烧、爆炸引起的火灾称为气体火灾，如天然气</a:t>
              </a:r>
            </a:p>
          </p:txBody>
        </p:sp>
        <p:sp>
          <p:nvSpPr>
            <p:cNvPr id="60" name="矩形 59">
              <a:extLst>
                <a:ext uri="{FF2B5EF4-FFF2-40B4-BE49-F238E27FC236}">
                  <a16:creationId xmlns:a16="http://schemas.microsoft.com/office/drawing/2014/main" id="{C0DD5C04-B4F5-8CD1-8914-17FACB22E80D}"/>
                </a:ext>
              </a:extLst>
            </p:cNvPr>
            <p:cNvSpPr/>
            <p:nvPr/>
          </p:nvSpPr>
          <p:spPr>
            <a:xfrm>
              <a:off x="660400" y="4807452"/>
              <a:ext cx="3410991" cy="793008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矩形 60">
              <a:extLst>
                <a:ext uri="{FF2B5EF4-FFF2-40B4-BE49-F238E27FC236}">
                  <a16:creationId xmlns:a16="http://schemas.microsoft.com/office/drawing/2014/main" id="{ED9CADBF-3AB4-5032-AD2A-BB33E3C5E490}"/>
                </a:ext>
              </a:extLst>
            </p:cNvPr>
            <p:cNvSpPr/>
            <p:nvPr/>
          </p:nvSpPr>
          <p:spPr>
            <a:xfrm>
              <a:off x="3546191" y="4756652"/>
              <a:ext cx="576000" cy="57600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>
                  <a:solidFill>
                    <a:srgbClr val="FFFFFF"/>
                  </a:solidFill>
                  <a:latin typeface="+mj-lt"/>
                </a:rPr>
                <a:t>C</a:t>
              </a:r>
              <a:endParaRPr lang="zh-CN" altLang="en-US" sz="2800" dirty="0">
                <a:solidFill>
                  <a:srgbClr val="FFFFFF"/>
                </a:solidFill>
                <a:latin typeface="+mj-lt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E606C06E-68EF-C9ED-D61B-B4E7F369B611}"/>
              </a:ext>
            </a:extLst>
          </p:cNvPr>
          <p:cNvGrpSpPr/>
          <p:nvPr/>
        </p:nvGrpSpPr>
        <p:grpSpPr>
          <a:xfrm>
            <a:off x="8057109" y="1882341"/>
            <a:ext cx="3461791" cy="843808"/>
            <a:chOff x="8057109" y="1882341"/>
            <a:chExt cx="3461791" cy="843808"/>
          </a:xfrm>
        </p:grpSpPr>
        <p:sp>
          <p:nvSpPr>
            <p:cNvPr id="64" name="矩形 63">
              <a:extLst>
                <a:ext uri="{FF2B5EF4-FFF2-40B4-BE49-F238E27FC236}">
                  <a16:creationId xmlns:a16="http://schemas.microsoft.com/office/drawing/2014/main" id="{C2BA595C-3B47-CE34-B5A7-7B139F4446BD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8787691" y="2041328"/>
              <a:ext cx="2509408" cy="57663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sym typeface="思源宋体 CN SemiBold" panose="02020600000000000000" pitchFamily="18" charset="-122"/>
                </a:rPr>
                <a:t>由钾、钠、镁、锂及禁水物质引起的火灾</a:t>
              </a:r>
            </a:p>
          </p:txBody>
        </p:sp>
        <p:sp>
          <p:nvSpPr>
            <p:cNvPr id="65" name="矩形 64">
              <a:extLst>
                <a:ext uri="{FF2B5EF4-FFF2-40B4-BE49-F238E27FC236}">
                  <a16:creationId xmlns:a16="http://schemas.microsoft.com/office/drawing/2014/main" id="{E4E1E666-6FE5-ED04-9579-FE727C1E896D}"/>
                </a:ext>
              </a:extLst>
            </p:cNvPr>
            <p:cNvSpPr/>
            <p:nvPr/>
          </p:nvSpPr>
          <p:spPr>
            <a:xfrm flipH="1">
              <a:off x="8107909" y="1933141"/>
              <a:ext cx="3410991" cy="793008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矩形 65">
              <a:extLst>
                <a:ext uri="{FF2B5EF4-FFF2-40B4-BE49-F238E27FC236}">
                  <a16:creationId xmlns:a16="http://schemas.microsoft.com/office/drawing/2014/main" id="{70A2805B-2E42-501B-3B2D-A14FF0ECD0CA}"/>
                </a:ext>
              </a:extLst>
            </p:cNvPr>
            <p:cNvSpPr/>
            <p:nvPr/>
          </p:nvSpPr>
          <p:spPr>
            <a:xfrm flipH="1">
              <a:off x="8057109" y="1882341"/>
              <a:ext cx="576000" cy="57600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>
                  <a:solidFill>
                    <a:srgbClr val="FFFFFF"/>
                  </a:solidFill>
                  <a:latin typeface="+mj-lt"/>
                </a:rPr>
                <a:t>D</a:t>
              </a:r>
              <a:endParaRPr lang="zh-CN" altLang="en-US" sz="2800" dirty="0">
                <a:solidFill>
                  <a:srgbClr val="FFFFFF"/>
                </a:solidFill>
                <a:latin typeface="+mj-lt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3CDDDE94-E9A9-E83A-8F44-987B939EA002}"/>
              </a:ext>
            </a:extLst>
          </p:cNvPr>
          <p:cNvGrpSpPr/>
          <p:nvPr/>
        </p:nvGrpSpPr>
        <p:grpSpPr>
          <a:xfrm>
            <a:off x="8057109" y="3319497"/>
            <a:ext cx="3461791" cy="843808"/>
            <a:chOff x="8057109" y="3319497"/>
            <a:chExt cx="3461791" cy="843808"/>
          </a:xfrm>
        </p:grpSpPr>
        <p:sp>
          <p:nvSpPr>
            <p:cNvPr id="68" name="矩形 67">
              <a:extLst>
                <a:ext uri="{FF2B5EF4-FFF2-40B4-BE49-F238E27FC236}">
                  <a16:creationId xmlns:a16="http://schemas.microsoft.com/office/drawing/2014/main" id="{17FC87FA-12A0-8345-268A-6EBD784A5272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8787691" y="3478484"/>
              <a:ext cx="2509408" cy="57663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sym typeface="思源宋体 CN SemiBold" panose="02020600000000000000" pitchFamily="18" charset="-122"/>
                </a:rPr>
                <a:t>由电器走火漏电打火引起的火灾称为电气火灾</a:t>
              </a:r>
            </a:p>
          </p:txBody>
        </p:sp>
        <p:sp>
          <p:nvSpPr>
            <p:cNvPr id="69" name="矩形 68">
              <a:extLst>
                <a:ext uri="{FF2B5EF4-FFF2-40B4-BE49-F238E27FC236}">
                  <a16:creationId xmlns:a16="http://schemas.microsoft.com/office/drawing/2014/main" id="{57640AE1-5A86-2C1A-EADE-100280097C7B}"/>
                </a:ext>
              </a:extLst>
            </p:cNvPr>
            <p:cNvSpPr/>
            <p:nvPr/>
          </p:nvSpPr>
          <p:spPr>
            <a:xfrm flipH="1">
              <a:off x="8107909" y="3370297"/>
              <a:ext cx="3410991" cy="793008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矩形 69">
              <a:extLst>
                <a:ext uri="{FF2B5EF4-FFF2-40B4-BE49-F238E27FC236}">
                  <a16:creationId xmlns:a16="http://schemas.microsoft.com/office/drawing/2014/main" id="{0599437B-48B2-19E7-E6E5-4F0A302CD4C5}"/>
                </a:ext>
              </a:extLst>
            </p:cNvPr>
            <p:cNvSpPr/>
            <p:nvPr/>
          </p:nvSpPr>
          <p:spPr>
            <a:xfrm flipH="1">
              <a:off x="8057109" y="3319497"/>
              <a:ext cx="576000" cy="57600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>
                  <a:solidFill>
                    <a:srgbClr val="FFFFFF"/>
                  </a:solidFill>
                  <a:latin typeface="+mj-lt"/>
                </a:rPr>
                <a:t>E</a:t>
              </a:r>
              <a:endParaRPr lang="zh-CN" altLang="en-US" sz="2800" dirty="0">
                <a:solidFill>
                  <a:srgbClr val="FFFFFF"/>
                </a:solidFill>
                <a:latin typeface="+mj-lt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235FD4DA-C52D-0FDE-7016-32687DC09B00}"/>
              </a:ext>
            </a:extLst>
          </p:cNvPr>
          <p:cNvGrpSpPr/>
          <p:nvPr/>
        </p:nvGrpSpPr>
        <p:grpSpPr>
          <a:xfrm>
            <a:off x="8057109" y="4756652"/>
            <a:ext cx="3461791" cy="843808"/>
            <a:chOff x="8057109" y="4756652"/>
            <a:chExt cx="3461791" cy="843808"/>
          </a:xfrm>
        </p:grpSpPr>
        <p:sp>
          <p:nvSpPr>
            <p:cNvPr id="72" name="矩形 71">
              <a:extLst>
                <a:ext uri="{FF2B5EF4-FFF2-40B4-BE49-F238E27FC236}">
                  <a16:creationId xmlns:a16="http://schemas.microsoft.com/office/drawing/2014/main" id="{EA8418ED-0796-369B-A4A1-D5D58F4A6F07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8787691" y="4915639"/>
              <a:ext cx="2509408" cy="57663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sym typeface="思源宋体 CN SemiBold" panose="02020600000000000000" pitchFamily="18" charset="-122"/>
                </a:rPr>
                <a:t>由烹饪器具内的烹饪物（如动植物油脂）引起的火灾</a:t>
              </a:r>
            </a:p>
          </p:txBody>
        </p:sp>
        <p:sp>
          <p:nvSpPr>
            <p:cNvPr id="73" name="矩形 72">
              <a:extLst>
                <a:ext uri="{FF2B5EF4-FFF2-40B4-BE49-F238E27FC236}">
                  <a16:creationId xmlns:a16="http://schemas.microsoft.com/office/drawing/2014/main" id="{0978ACB7-045A-5934-9ACC-C93E3F13CEE7}"/>
                </a:ext>
              </a:extLst>
            </p:cNvPr>
            <p:cNvSpPr/>
            <p:nvPr/>
          </p:nvSpPr>
          <p:spPr>
            <a:xfrm flipH="1">
              <a:off x="8107909" y="4807452"/>
              <a:ext cx="3410991" cy="793008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矩形 73">
              <a:extLst>
                <a:ext uri="{FF2B5EF4-FFF2-40B4-BE49-F238E27FC236}">
                  <a16:creationId xmlns:a16="http://schemas.microsoft.com/office/drawing/2014/main" id="{336449C2-371E-0E48-4BE2-C9B20BAAEB6C}"/>
                </a:ext>
              </a:extLst>
            </p:cNvPr>
            <p:cNvSpPr/>
            <p:nvPr/>
          </p:nvSpPr>
          <p:spPr>
            <a:xfrm flipH="1">
              <a:off x="8057109" y="4756652"/>
              <a:ext cx="576000" cy="57600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>
                  <a:solidFill>
                    <a:srgbClr val="FFFFFF"/>
                  </a:solidFill>
                  <a:latin typeface="+mj-lt"/>
                </a:rPr>
                <a:t>F</a:t>
              </a:r>
              <a:endParaRPr lang="zh-CN" altLang="en-US" sz="2800" dirty="0">
                <a:solidFill>
                  <a:srgbClr val="FFFFFF"/>
                </a:solidFill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875473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1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任意多边形: 形状 140">
            <a:extLst>
              <a:ext uri="{FF2B5EF4-FFF2-40B4-BE49-F238E27FC236}">
                <a16:creationId xmlns:a16="http://schemas.microsoft.com/office/drawing/2014/main" id="{BC881157-4BCD-1434-ECB8-79BFC415F2FE}"/>
              </a:ext>
            </a:extLst>
          </p:cNvPr>
          <p:cNvSpPr/>
          <p:nvPr/>
        </p:nvSpPr>
        <p:spPr>
          <a:xfrm>
            <a:off x="660400" y="1658955"/>
            <a:ext cx="5723843" cy="3958083"/>
          </a:xfrm>
          <a:custGeom>
            <a:avLst/>
            <a:gdLst>
              <a:gd name="connsiteX0" fmla="*/ 0 w 5723843"/>
              <a:gd name="connsiteY0" fmla="*/ 0 h 3958083"/>
              <a:gd name="connsiteX1" fmla="*/ 4439043 w 5723843"/>
              <a:gd name="connsiteY1" fmla="*/ 0 h 3958083"/>
              <a:gd name="connsiteX2" fmla="*/ 4456052 w 5723843"/>
              <a:gd name="connsiteY2" fmla="*/ 0 h 3958083"/>
              <a:gd name="connsiteX3" fmla="*/ 4456052 w 5723843"/>
              <a:gd name="connsiteY3" fmla="*/ 1835 h 3958083"/>
              <a:gd name="connsiteX4" fmla="*/ 4568509 w 5723843"/>
              <a:gd name="connsiteY4" fmla="*/ 13970 h 3958083"/>
              <a:gd name="connsiteX5" fmla="*/ 5081443 w 5723843"/>
              <a:gd name="connsiteY5" fmla="*/ 687637 h 3958083"/>
              <a:gd name="connsiteX6" fmla="*/ 5081443 w 5723843"/>
              <a:gd name="connsiteY6" fmla="*/ 1291404 h 3958083"/>
              <a:gd name="connsiteX7" fmla="*/ 5723843 w 5723843"/>
              <a:gd name="connsiteY7" fmla="*/ 1979041 h 3958083"/>
              <a:gd name="connsiteX8" fmla="*/ 5081443 w 5723843"/>
              <a:gd name="connsiteY8" fmla="*/ 2666678 h 3958083"/>
              <a:gd name="connsiteX9" fmla="*/ 5081443 w 5723843"/>
              <a:gd name="connsiteY9" fmla="*/ 3270446 h 3958083"/>
              <a:gd name="connsiteX10" fmla="*/ 4568509 w 5723843"/>
              <a:gd name="connsiteY10" fmla="*/ 3944113 h 3958083"/>
              <a:gd name="connsiteX11" fmla="*/ 4456052 w 5723843"/>
              <a:gd name="connsiteY11" fmla="*/ 3956248 h 3958083"/>
              <a:gd name="connsiteX12" fmla="*/ 4456052 w 5723843"/>
              <a:gd name="connsiteY12" fmla="*/ 3958082 h 3958083"/>
              <a:gd name="connsiteX13" fmla="*/ 4439053 w 5723843"/>
              <a:gd name="connsiteY13" fmla="*/ 3958082 h 3958083"/>
              <a:gd name="connsiteX14" fmla="*/ 4439043 w 5723843"/>
              <a:gd name="connsiteY14" fmla="*/ 3958083 h 3958083"/>
              <a:gd name="connsiteX15" fmla="*/ 4439043 w 5723843"/>
              <a:gd name="connsiteY15" fmla="*/ 3958082 h 3958083"/>
              <a:gd name="connsiteX16" fmla="*/ 0 w 5723843"/>
              <a:gd name="connsiteY16" fmla="*/ 3958082 h 3958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723843" h="3958083">
                <a:moveTo>
                  <a:pt x="0" y="0"/>
                </a:moveTo>
                <a:lnTo>
                  <a:pt x="4439043" y="0"/>
                </a:lnTo>
                <a:lnTo>
                  <a:pt x="4456052" y="0"/>
                </a:lnTo>
                <a:lnTo>
                  <a:pt x="4456052" y="1835"/>
                </a:lnTo>
                <a:lnTo>
                  <a:pt x="4568509" y="13970"/>
                </a:lnTo>
                <a:cubicBezTo>
                  <a:pt x="4861240" y="78090"/>
                  <a:pt x="5081443" y="355338"/>
                  <a:pt x="5081443" y="687637"/>
                </a:cubicBezTo>
                <a:lnTo>
                  <a:pt x="5081443" y="1291404"/>
                </a:lnTo>
                <a:cubicBezTo>
                  <a:pt x="5081443" y="1671175"/>
                  <a:pt x="5369055" y="1979041"/>
                  <a:pt x="5723843" y="1979041"/>
                </a:cubicBezTo>
                <a:cubicBezTo>
                  <a:pt x="5369055" y="1979041"/>
                  <a:pt x="5081443" y="2286907"/>
                  <a:pt x="5081443" y="2666678"/>
                </a:cubicBezTo>
                <a:lnTo>
                  <a:pt x="5081443" y="3270446"/>
                </a:lnTo>
                <a:cubicBezTo>
                  <a:pt x="5081443" y="3602746"/>
                  <a:pt x="4861240" y="3879993"/>
                  <a:pt x="4568509" y="3944113"/>
                </a:cubicBezTo>
                <a:lnTo>
                  <a:pt x="4456052" y="3956248"/>
                </a:lnTo>
                <a:lnTo>
                  <a:pt x="4456052" y="3958082"/>
                </a:lnTo>
                <a:lnTo>
                  <a:pt x="4439053" y="3958082"/>
                </a:lnTo>
                <a:lnTo>
                  <a:pt x="4439043" y="3958083"/>
                </a:lnTo>
                <a:lnTo>
                  <a:pt x="4439043" y="3958082"/>
                </a:lnTo>
                <a:lnTo>
                  <a:pt x="0" y="3958082"/>
                </a:lnTo>
                <a:close/>
              </a:path>
            </a:pathLst>
          </a:custGeom>
          <a:solidFill>
            <a:schemeClr val="bg1"/>
          </a:solidFill>
          <a:ln w="76200">
            <a:noFill/>
          </a:ln>
          <a:effectLst>
            <a:outerShdw dist="101600" dir="2700000" algn="tl" rotWithShape="0">
              <a:schemeClr val="accent1">
                <a:lumMod val="40000"/>
                <a:lumOff val="60000"/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BB03113-31ED-38B5-237D-7D990E8D434A}"/>
              </a:ext>
            </a:extLst>
          </p:cNvPr>
          <p:cNvSpPr txBox="1"/>
          <p:nvPr/>
        </p:nvSpPr>
        <p:spPr>
          <a:xfrm>
            <a:off x="660400" y="552839"/>
            <a:ext cx="10858500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燃烧条件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59CBB8D0-CDE9-07B7-A0E4-DD437F6AEAEC}"/>
              </a:ext>
            </a:extLst>
          </p:cNvPr>
          <p:cNvGrpSpPr/>
          <p:nvPr/>
        </p:nvGrpSpPr>
        <p:grpSpPr>
          <a:xfrm>
            <a:off x="6873161" y="-1262974"/>
            <a:ext cx="4831124" cy="7590308"/>
            <a:chOff x="6873161" y="-1262974"/>
            <a:chExt cx="4831124" cy="7590308"/>
          </a:xfrm>
        </p:grpSpPr>
        <p:sp>
          <p:nvSpPr>
            <p:cNvPr id="2" name="椭圆 1">
              <a:extLst>
                <a:ext uri="{FF2B5EF4-FFF2-40B4-BE49-F238E27FC236}">
                  <a16:creationId xmlns:a16="http://schemas.microsoft.com/office/drawing/2014/main" id="{217904FE-E795-2DC2-1362-D8232C9A134D}"/>
                </a:ext>
              </a:extLst>
            </p:cNvPr>
            <p:cNvSpPr/>
            <p:nvPr/>
          </p:nvSpPr>
          <p:spPr>
            <a:xfrm>
              <a:off x="7308953" y="6153978"/>
              <a:ext cx="3604303" cy="173356"/>
            </a:xfrm>
            <a:prstGeom prst="ellipse">
              <a:avLst/>
            </a:prstGeom>
            <a:solidFill>
              <a:srgbClr val="C4C4C4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14" name="图形 2">
              <a:extLst>
                <a:ext uri="{FF2B5EF4-FFF2-40B4-BE49-F238E27FC236}">
                  <a16:creationId xmlns:a16="http://schemas.microsoft.com/office/drawing/2014/main" id="{FCC8DF1A-12F2-BA17-8E2C-928B5CBFFB86}"/>
                </a:ext>
              </a:extLst>
            </p:cNvPr>
            <p:cNvGrpSpPr/>
            <p:nvPr/>
          </p:nvGrpSpPr>
          <p:grpSpPr>
            <a:xfrm flipH="1">
              <a:off x="6873161" y="-1262974"/>
              <a:ext cx="4831124" cy="7498674"/>
              <a:chOff x="6821720" y="2295558"/>
              <a:chExt cx="2934653" cy="4555048"/>
            </a:xfrm>
            <a:solidFill>
              <a:srgbClr val="FA7700">
                <a:alpha val="10000"/>
              </a:srgbClr>
            </a:solidFill>
          </p:grpSpPr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BF63B2C4-F1BE-4DC7-ABB3-0CE3BC12592B}"/>
                  </a:ext>
                </a:extLst>
              </p:cNvPr>
              <p:cNvSpPr/>
              <p:nvPr/>
            </p:nvSpPr>
            <p:spPr>
              <a:xfrm>
                <a:off x="6967161" y="2406873"/>
                <a:ext cx="2753722" cy="4443733"/>
              </a:xfrm>
              <a:custGeom>
                <a:avLst/>
                <a:gdLst>
                  <a:gd name="connsiteX0" fmla="*/ 56694 w 2753722"/>
                  <a:gd name="connsiteY0" fmla="*/ 3300166 h 4443733"/>
                  <a:gd name="connsiteX1" fmla="*/ 65777 w 2753722"/>
                  <a:gd name="connsiteY1" fmla="*/ 3959397 h 4443733"/>
                  <a:gd name="connsiteX2" fmla="*/ 516741 w 2753722"/>
                  <a:gd name="connsiteY2" fmla="*/ 4443734 h 4443733"/>
                  <a:gd name="connsiteX3" fmla="*/ 2140843 w 2753722"/>
                  <a:gd name="connsiteY3" fmla="*/ 4443734 h 4443733"/>
                  <a:gd name="connsiteX4" fmla="*/ 2686646 w 2753722"/>
                  <a:gd name="connsiteY4" fmla="*/ 3946301 h 4443733"/>
                  <a:gd name="connsiteX5" fmla="*/ 2657497 w 2753722"/>
                  <a:gd name="connsiteY5" fmla="*/ 3216733 h 4443733"/>
                  <a:gd name="connsiteX6" fmla="*/ 2509640 w 2753722"/>
                  <a:gd name="connsiteY6" fmla="*/ 3288549 h 4443733"/>
                  <a:gd name="connsiteX7" fmla="*/ 2394101 w 2753722"/>
                  <a:gd name="connsiteY7" fmla="*/ 3163716 h 4443733"/>
                  <a:gd name="connsiteX8" fmla="*/ 2414590 w 2753722"/>
                  <a:gd name="connsiteY8" fmla="*/ 2987977 h 4443733"/>
                  <a:gd name="connsiteX9" fmla="*/ 2491475 w 2753722"/>
                  <a:gd name="connsiteY9" fmla="*/ 2825757 h 4443733"/>
                  <a:gd name="connsiteX10" fmla="*/ 2425362 w 2753722"/>
                  <a:gd name="connsiteY10" fmla="*/ 1998181 h 4443733"/>
                  <a:gd name="connsiteX11" fmla="*/ 2221320 w 2753722"/>
                  <a:gd name="connsiteY11" fmla="*/ 2197154 h 4443733"/>
                  <a:gd name="connsiteX12" fmla="*/ 1979679 w 2753722"/>
                  <a:gd name="connsiteY12" fmla="*/ 2069574 h 4443733"/>
                  <a:gd name="connsiteX13" fmla="*/ 2011785 w 2753722"/>
                  <a:gd name="connsiteY13" fmla="*/ 1658321 h 4443733"/>
                  <a:gd name="connsiteX14" fmla="*/ 1983692 w 2753722"/>
                  <a:gd name="connsiteY14" fmla="*/ 734849 h 4443733"/>
                  <a:gd name="connsiteX15" fmla="*/ 1423737 w 2753722"/>
                  <a:gd name="connsiteY15" fmla="*/ 0 h 4443733"/>
                  <a:gd name="connsiteX16" fmla="*/ 1469361 w 2753722"/>
                  <a:gd name="connsiteY16" fmla="*/ 471664 h 4443733"/>
                  <a:gd name="connsiteX17" fmla="*/ 1197516 w 2753722"/>
                  <a:gd name="connsiteY17" fmla="*/ 813424 h 4443733"/>
                  <a:gd name="connsiteX18" fmla="*/ 909618 w 2753722"/>
                  <a:gd name="connsiteY18" fmla="*/ 737595 h 4443733"/>
                  <a:gd name="connsiteX19" fmla="*/ 827240 w 2753722"/>
                  <a:gd name="connsiteY19" fmla="*/ 451597 h 4443733"/>
                  <a:gd name="connsiteX20" fmla="*/ 612214 w 2753722"/>
                  <a:gd name="connsiteY20" fmla="*/ 1176096 h 4443733"/>
                  <a:gd name="connsiteX21" fmla="*/ 760916 w 2753722"/>
                  <a:gd name="connsiteY21" fmla="*/ 1579746 h 4443733"/>
                  <a:gd name="connsiteX22" fmla="*/ 806329 w 2753722"/>
                  <a:gd name="connsiteY22" fmla="*/ 2000504 h 4443733"/>
                  <a:gd name="connsiteX23" fmla="*/ 642419 w 2753722"/>
                  <a:gd name="connsiteY23" fmla="*/ 2177932 h 4443733"/>
                  <a:gd name="connsiteX24" fmla="*/ 418733 w 2753722"/>
                  <a:gd name="connsiteY24" fmla="*/ 2039369 h 4443733"/>
                  <a:gd name="connsiteX25" fmla="*/ 384725 w 2753722"/>
                  <a:gd name="connsiteY25" fmla="*/ 1760131 h 4443733"/>
                  <a:gd name="connsiteX26" fmla="*/ 140762 w 2753722"/>
                  <a:gd name="connsiteY26" fmla="*/ 2353037 h 4443733"/>
                  <a:gd name="connsiteX27" fmla="*/ 322626 w 2753722"/>
                  <a:gd name="connsiteY27" fmla="*/ 2990301 h 4443733"/>
                  <a:gd name="connsiteX28" fmla="*/ 432462 w 2753722"/>
                  <a:gd name="connsiteY28" fmla="*/ 3277777 h 4443733"/>
                  <a:gd name="connsiteX29" fmla="*/ 290731 w 2753722"/>
                  <a:gd name="connsiteY29" fmla="*/ 3525543 h 4443733"/>
                  <a:gd name="connsiteX30" fmla="*/ 134002 w 2753722"/>
                  <a:gd name="connsiteY30" fmla="*/ 3486677 h 4443733"/>
                  <a:gd name="connsiteX31" fmla="*/ 56694 w 2753722"/>
                  <a:gd name="connsiteY31" fmla="*/ 3300166 h 4443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2753722" h="4443733">
                    <a:moveTo>
                      <a:pt x="56694" y="3300166"/>
                    </a:moveTo>
                    <a:cubicBezTo>
                      <a:pt x="-21881" y="3510968"/>
                      <a:pt x="-18713" y="3750919"/>
                      <a:pt x="65777" y="3959397"/>
                    </a:cubicBezTo>
                    <a:cubicBezTo>
                      <a:pt x="150267" y="4167664"/>
                      <a:pt x="313543" y="4347205"/>
                      <a:pt x="516741" y="4443734"/>
                    </a:cubicBezTo>
                    <a:lnTo>
                      <a:pt x="2140843" y="4443734"/>
                    </a:lnTo>
                    <a:cubicBezTo>
                      <a:pt x="2392411" y="4443734"/>
                      <a:pt x="2587793" y="4177592"/>
                      <a:pt x="2686646" y="3946301"/>
                    </a:cubicBezTo>
                    <a:cubicBezTo>
                      <a:pt x="2785499" y="3715011"/>
                      <a:pt x="2774516" y="3439363"/>
                      <a:pt x="2657497" y="3216733"/>
                    </a:cubicBezTo>
                    <a:cubicBezTo>
                      <a:pt x="2650527" y="3276087"/>
                      <a:pt x="2568150" y="3301223"/>
                      <a:pt x="2509640" y="3288549"/>
                    </a:cubicBezTo>
                    <a:cubicBezTo>
                      <a:pt x="2451131" y="3275876"/>
                      <a:pt x="2407619" y="3222014"/>
                      <a:pt x="2394101" y="3163716"/>
                    </a:cubicBezTo>
                    <a:cubicBezTo>
                      <a:pt x="2380794" y="3105418"/>
                      <a:pt x="2393045" y="3043952"/>
                      <a:pt x="2414590" y="2987977"/>
                    </a:cubicBezTo>
                    <a:cubicBezTo>
                      <a:pt x="2436135" y="2932214"/>
                      <a:pt x="2466762" y="2880253"/>
                      <a:pt x="2491475" y="2825757"/>
                    </a:cubicBezTo>
                    <a:cubicBezTo>
                      <a:pt x="2611239" y="2562783"/>
                      <a:pt x="2585259" y="2238765"/>
                      <a:pt x="2425362" y="1998181"/>
                    </a:cubicBezTo>
                    <a:cubicBezTo>
                      <a:pt x="2404451" y="2092809"/>
                      <a:pt x="2317638" y="2184692"/>
                      <a:pt x="2221320" y="2197154"/>
                    </a:cubicBezTo>
                    <a:cubicBezTo>
                      <a:pt x="2125001" y="2209405"/>
                      <a:pt x="2023825" y="2155965"/>
                      <a:pt x="1979679" y="2069574"/>
                    </a:cubicBezTo>
                    <a:cubicBezTo>
                      <a:pt x="1915467" y="1943685"/>
                      <a:pt x="1972709" y="1793927"/>
                      <a:pt x="2011785" y="1658321"/>
                    </a:cubicBezTo>
                    <a:cubicBezTo>
                      <a:pt x="2098387" y="1357538"/>
                      <a:pt x="2088460" y="1029929"/>
                      <a:pt x="1983692" y="734849"/>
                    </a:cubicBezTo>
                    <a:cubicBezTo>
                      <a:pt x="1879136" y="439769"/>
                      <a:pt x="1680374" y="178907"/>
                      <a:pt x="1423737" y="0"/>
                    </a:cubicBezTo>
                    <a:cubicBezTo>
                      <a:pt x="1458378" y="149969"/>
                      <a:pt x="1494075" y="319793"/>
                      <a:pt x="1469361" y="471664"/>
                    </a:cubicBezTo>
                    <a:cubicBezTo>
                      <a:pt x="1444648" y="623534"/>
                      <a:pt x="1346429" y="773925"/>
                      <a:pt x="1197516" y="813424"/>
                    </a:cubicBezTo>
                    <a:cubicBezTo>
                      <a:pt x="1097185" y="840039"/>
                      <a:pt x="983968" y="810045"/>
                      <a:pt x="909618" y="737595"/>
                    </a:cubicBezTo>
                    <a:cubicBezTo>
                      <a:pt x="835478" y="665145"/>
                      <a:pt x="802949" y="552351"/>
                      <a:pt x="827240" y="451597"/>
                    </a:cubicBezTo>
                    <a:cubicBezTo>
                      <a:pt x="641785" y="638319"/>
                      <a:pt x="556662" y="918825"/>
                      <a:pt x="612214" y="1176096"/>
                    </a:cubicBezTo>
                    <a:cubicBezTo>
                      <a:pt x="642630" y="1316349"/>
                      <a:pt x="710222" y="1445407"/>
                      <a:pt x="760916" y="1579746"/>
                    </a:cubicBezTo>
                    <a:cubicBezTo>
                      <a:pt x="811610" y="1714084"/>
                      <a:pt x="845828" y="1862364"/>
                      <a:pt x="806329" y="2000504"/>
                    </a:cubicBezTo>
                    <a:cubicBezTo>
                      <a:pt x="783094" y="2082037"/>
                      <a:pt x="725641" y="2161880"/>
                      <a:pt x="642419" y="2177932"/>
                    </a:cubicBezTo>
                    <a:cubicBezTo>
                      <a:pt x="549480" y="2195887"/>
                      <a:pt x="457598" y="2125549"/>
                      <a:pt x="418733" y="2039369"/>
                    </a:cubicBezTo>
                    <a:cubicBezTo>
                      <a:pt x="379867" y="1952979"/>
                      <a:pt x="381557" y="1854760"/>
                      <a:pt x="384725" y="1760131"/>
                    </a:cubicBezTo>
                    <a:cubicBezTo>
                      <a:pt x="213423" y="1902707"/>
                      <a:pt x="138227" y="2130196"/>
                      <a:pt x="140762" y="2353037"/>
                    </a:cubicBezTo>
                    <a:cubicBezTo>
                      <a:pt x="143296" y="2575879"/>
                      <a:pt x="221027" y="2791961"/>
                      <a:pt x="322626" y="2990301"/>
                    </a:cubicBezTo>
                    <a:cubicBezTo>
                      <a:pt x="369729" y="3082183"/>
                      <a:pt x="423379" y="3174911"/>
                      <a:pt x="432462" y="3277777"/>
                    </a:cubicBezTo>
                    <a:cubicBezTo>
                      <a:pt x="441545" y="3380643"/>
                      <a:pt x="390429" y="3497872"/>
                      <a:pt x="290731" y="3525543"/>
                    </a:cubicBezTo>
                    <a:cubicBezTo>
                      <a:pt x="236446" y="3540540"/>
                      <a:pt x="174769" y="3525331"/>
                      <a:pt x="134002" y="3486677"/>
                    </a:cubicBezTo>
                    <a:cubicBezTo>
                      <a:pt x="93447" y="3447812"/>
                      <a:pt x="44655" y="3355296"/>
                      <a:pt x="56694" y="3300166"/>
                    </a:cubicBezTo>
                    <a:close/>
                  </a:path>
                </a:pathLst>
              </a:custGeom>
              <a:grpFill/>
              <a:ln w="211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6" name="图形 2">
                <a:extLst>
                  <a:ext uri="{FF2B5EF4-FFF2-40B4-BE49-F238E27FC236}">
                    <a16:creationId xmlns:a16="http://schemas.microsoft.com/office/drawing/2014/main" id="{26C0EE4D-4DF9-AD27-224B-6FD42F717DF6}"/>
                  </a:ext>
                </a:extLst>
              </p:cNvPr>
              <p:cNvGrpSpPr/>
              <p:nvPr/>
            </p:nvGrpSpPr>
            <p:grpSpPr>
              <a:xfrm>
                <a:off x="6821720" y="2295558"/>
                <a:ext cx="2934653" cy="3113444"/>
                <a:chOff x="6821720" y="2295558"/>
                <a:chExt cx="2934653" cy="3113444"/>
              </a:xfrm>
              <a:grpFill/>
            </p:grpSpPr>
            <p:sp>
              <p:nvSpPr>
                <p:cNvPr id="17" name="任意多边形: 形状 16">
                  <a:extLst>
                    <a:ext uri="{FF2B5EF4-FFF2-40B4-BE49-F238E27FC236}">
                      <a16:creationId xmlns:a16="http://schemas.microsoft.com/office/drawing/2014/main" id="{7D78610B-5F01-12DF-64B3-97BC6D738332}"/>
                    </a:ext>
                  </a:extLst>
                </p:cNvPr>
                <p:cNvSpPr/>
                <p:nvPr/>
              </p:nvSpPr>
              <p:spPr>
                <a:xfrm>
                  <a:off x="8010705" y="2295558"/>
                  <a:ext cx="115811" cy="458990"/>
                </a:xfrm>
                <a:custGeom>
                  <a:avLst/>
                  <a:gdLst>
                    <a:gd name="connsiteX0" fmla="*/ 63145 w 115811"/>
                    <a:gd name="connsiteY0" fmla="*/ 458990 h 458990"/>
                    <a:gd name="connsiteX1" fmla="*/ 57020 w 115811"/>
                    <a:gd name="connsiteY1" fmla="*/ 0 h 458990"/>
                    <a:gd name="connsiteX2" fmla="*/ 72439 w 115811"/>
                    <a:gd name="connsiteY2" fmla="*/ 164121 h 458990"/>
                    <a:gd name="connsiteX3" fmla="*/ 114684 w 115811"/>
                    <a:gd name="connsiteY3" fmla="*/ 311133 h 458990"/>
                    <a:gd name="connsiteX4" fmla="*/ 63145 w 115811"/>
                    <a:gd name="connsiteY4" fmla="*/ 458990 h 4589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5811" h="458990">
                      <a:moveTo>
                        <a:pt x="63145" y="458990"/>
                      </a:moveTo>
                      <a:cubicBezTo>
                        <a:pt x="-18810" y="321272"/>
                        <a:pt x="-21133" y="139830"/>
                        <a:pt x="57020" y="0"/>
                      </a:cubicBezTo>
                      <a:cubicBezTo>
                        <a:pt x="46458" y="50060"/>
                        <a:pt x="56597" y="115540"/>
                        <a:pt x="72439" y="164121"/>
                      </a:cubicBezTo>
                      <a:cubicBezTo>
                        <a:pt x="88281" y="212703"/>
                        <a:pt x="108136" y="260439"/>
                        <a:pt x="114684" y="311133"/>
                      </a:cubicBezTo>
                      <a:cubicBezTo>
                        <a:pt x="121232" y="361827"/>
                        <a:pt x="98631" y="422448"/>
                        <a:pt x="63145" y="458990"/>
                      </a:cubicBezTo>
                      <a:close/>
                    </a:path>
                  </a:pathLst>
                </a:custGeom>
                <a:grpFill/>
                <a:ln w="2111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" name="任意多边形: 形状 17">
                  <a:extLst>
                    <a:ext uri="{FF2B5EF4-FFF2-40B4-BE49-F238E27FC236}">
                      <a16:creationId xmlns:a16="http://schemas.microsoft.com/office/drawing/2014/main" id="{D704CB01-964F-2039-D681-A29D3B23CF3F}"/>
                    </a:ext>
                  </a:extLst>
                </p:cNvPr>
                <p:cNvSpPr/>
                <p:nvPr/>
              </p:nvSpPr>
              <p:spPr>
                <a:xfrm>
                  <a:off x="6821720" y="4839119"/>
                  <a:ext cx="173803" cy="433854"/>
                </a:xfrm>
                <a:custGeom>
                  <a:avLst/>
                  <a:gdLst>
                    <a:gd name="connsiteX0" fmla="*/ 160313 w 173803"/>
                    <a:gd name="connsiteY0" fmla="*/ 433855 h 433854"/>
                    <a:gd name="connsiteX1" fmla="*/ 16047 w 173803"/>
                    <a:gd name="connsiteY1" fmla="*/ 240796 h 433854"/>
                    <a:gd name="connsiteX2" fmla="*/ 25552 w 173803"/>
                    <a:gd name="connsiteY2" fmla="*/ 0 h 433854"/>
                    <a:gd name="connsiteX3" fmla="*/ 53011 w 173803"/>
                    <a:gd name="connsiteY3" fmla="*/ 72450 h 433854"/>
                    <a:gd name="connsiteX4" fmla="*/ 106451 w 173803"/>
                    <a:gd name="connsiteY4" fmla="*/ 130114 h 433854"/>
                    <a:gd name="connsiteX5" fmla="*/ 160313 w 173803"/>
                    <a:gd name="connsiteY5" fmla="*/ 433855 h 4338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73803" h="433854">
                      <a:moveTo>
                        <a:pt x="160313" y="433855"/>
                      </a:moveTo>
                      <a:cubicBezTo>
                        <a:pt x="92088" y="388441"/>
                        <a:pt x="40338" y="319160"/>
                        <a:pt x="16047" y="240796"/>
                      </a:cubicBezTo>
                      <a:cubicBezTo>
                        <a:pt x="-8244" y="162643"/>
                        <a:pt x="-4864" y="76041"/>
                        <a:pt x="25552" y="0"/>
                      </a:cubicBezTo>
                      <a:cubicBezTo>
                        <a:pt x="23440" y="26192"/>
                        <a:pt x="36958" y="51750"/>
                        <a:pt x="53011" y="72450"/>
                      </a:cubicBezTo>
                      <a:cubicBezTo>
                        <a:pt x="69064" y="93150"/>
                        <a:pt x="89131" y="110259"/>
                        <a:pt x="106451" y="130114"/>
                      </a:cubicBezTo>
                      <a:cubicBezTo>
                        <a:pt x="169396" y="201930"/>
                        <a:pt x="190307" y="342817"/>
                        <a:pt x="160313" y="433855"/>
                      </a:cubicBezTo>
                      <a:close/>
                    </a:path>
                  </a:pathLst>
                </a:custGeom>
                <a:grpFill/>
                <a:ln w="2111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E4AF2B48-31AD-465A-D926-A050DEDB6053}"/>
                    </a:ext>
                  </a:extLst>
                </p:cNvPr>
                <p:cNvSpPr/>
                <p:nvPr/>
              </p:nvSpPr>
              <p:spPr>
                <a:xfrm>
                  <a:off x="9164401" y="3434478"/>
                  <a:ext cx="212691" cy="416111"/>
                </a:xfrm>
                <a:custGeom>
                  <a:avLst/>
                  <a:gdLst>
                    <a:gd name="connsiteX0" fmla="*/ 0 w 212691"/>
                    <a:gd name="connsiteY0" fmla="*/ 416112 h 416111"/>
                    <a:gd name="connsiteX1" fmla="*/ 174682 w 212691"/>
                    <a:gd name="connsiteY1" fmla="*/ 0 h 416111"/>
                    <a:gd name="connsiteX2" fmla="*/ 177006 w 212691"/>
                    <a:gd name="connsiteY2" fmla="*/ 279238 h 416111"/>
                    <a:gd name="connsiteX3" fmla="*/ 0 w 212691"/>
                    <a:gd name="connsiteY3" fmla="*/ 416112 h 4161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2691" h="416111">
                      <a:moveTo>
                        <a:pt x="0" y="416112"/>
                      </a:moveTo>
                      <a:cubicBezTo>
                        <a:pt x="10772" y="264241"/>
                        <a:pt x="169613" y="152081"/>
                        <a:pt x="174682" y="0"/>
                      </a:cubicBezTo>
                      <a:cubicBezTo>
                        <a:pt x="224109" y="79632"/>
                        <a:pt x="225799" y="199184"/>
                        <a:pt x="177006" y="279238"/>
                      </a:cubicBezTo>
                      <a:cubicBezTo>
                        <a:pt x="137718" y="343873"/>
                        <a:pt x="63367" y="374712"/>
                        <a:pt x="0" y="416112"/>
                      </a:cubicBezTo>
                      <a:close/>
                    </a:path>
                  </a:pathLst>
                </a:custGeom>
                <a:grpFill/>
                <a:ln w="2111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FB8FFCB5-3966-439F-5B3B-58FA28FD2C5C}"/>
                    </a:ext>
                  </a:extLst>
                </p:cNvPr>
                <p:cNvSpPr/>
                <p:nvPr/>
              </p:nvSpPr>
              <p:spPr>
                <a:xfrm>
                  <a:off x="9562234" y="4993101"/>
                  <a:ext cx="194138" cy="415900"/>
                </a:xfrm>
                <a:custGeom>
                  <a:avLst/>
                  <a:gdLst>
                    <a:gd name="connsiteX0" fmla="*/ 1380 w 194138"/>
                    <a:gd name="connsiteY0" fmla="*/ 415900 h 415900"/>
                    <a:gd name="connsiteX1" fmla="*/ 68127 w 194138"/>
                    <a:gd name="connsiteY1" fmla="*/ 201508 h 415900"/>
                    <a:gd name="connsiteX2" fmla="*/ 175006 w 194138"/>
                    <a:gd name="connsiteY2" fmla="*/ 0 h 415900"/>
                    <a:gd name="connsiteX3" fmla="*/ 160643 w 194138"/>
                    <a:gd name="connsiteY3" fmla="*/ 223264 h 415900"/>
                    <a:gd name="connsiteX4" fmla="*/ 1380 w 194138"/>
                    <a:gd name="connsiteY4" fmla="*/ 415900 h 4159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4138" h="415900">
                      <a:moveTo>
                        <a:pt x="1380" y="415900"/>
                      </a:moveTo>
                      <a:cubicBezTo>
                        <a:pt x="-7492" y="340071"/>
                        <a:pt x="27783" y="266354"/>
                        <a:pt x="68127" y="201508"/>
                      </a:cubicBezTo>
                      <a:cubicBezTo>
                        <a:pt x="108470" y="136662"/>
                        <a:pt x="155573" y="73929"/>
                        <a:pt x="175006" y="0"/>
                      </a:cubicBezTo>
                      <a:cubicBezTo>
                        <a:pt x="207323" y="66958"/>
                        <a:pt x="196128" y="157996"/>
                        <a:pt x="160643" y="223264"/>
                      </a:cubicBezTo>
                      <a:cubicBezTo>
                        <a:pt x="125157" y="288321"/>
                        <a:pt x="55453" y="364996"/>
                        <a:pt x="1380" y="415900"/>
                      </a:cubicBezTo>
                      <a:close/>
                    </a:path>
                  </a:pathLst>
                </a:custGeom>
                <a:grpFill/>
                <a:ln w="2111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2" name="图形 2">
              <a:extLst>
                <a:ext uri="{FF2B5EF4-FFF2-40B4-BE49-F238E27FC236}">
                  <a16:creationId xmlns:a16="http://schemas.microsoft.com/office/drawing/2014/main" id="{E2E995A9-B82E-E5C5-44EE-6609F6D1CC74}"/>
                </a:ext>
              </a:extLst>
            </p:cNvPr>
            <p:cNvGrpSpPr/>
            <p:nvPr/>
          </p:nvGrpSpPr>
          <p:grpSpPr>
            <a:xfrm flipH="1">
              <a:off x="7615611" y="1039084"/>
              <a:ext cx="3346223" cy="5193872"/>
              <a:chOff x="6821720" y="2295558"/>
              <a:chExt cx="2934653" cy="4555049"/>
            </a:xfrm>
          </p:grpSpPr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B24ECCE8-1567-7FEF-9618-02D1468AF162}"/>
                  </a:ext>
                </a:extLst>
              </p:cNvPr>
              <p:cNvSpPr/>
              <p:nvPr/>
            </p:nvSpPr>
            <p:spPr>
              <a:xfrm>
                <a:off x="6967161" y="2406873"/>
                <a:ext cx="2753722" cy="4443733"/>
              </a:xfrm>
              <a:custGeom>
                <a:avLst/>
                <a:gdLst>
                  <a:gd name="connsiteX0" fmla="*/ 56694 w 2753722"/>
                  <a:gd name="connsiteY0" fmla="*/ 3300166 h 4443733"/>
                  <a:gd name="connsiteX1" fmla="*/ 65777 w 2753722"/>
                  <a:gd name="connsiteY1" fmla="*/ 3959397 h 4443733"/>
                  <a:gd name="connsiteX2" fmla="*/ 516741 w 2753722"/>
                  <a:gd name="connsiteY2" fmla="*/ 4443734 h 4443733"/>
                  <a:gd name="connsiteX3" fmla="*/ 2140843 w 2753722"/>
                  <a:gd name="connsiteY3" fmla="*/ 4443734 h 4443733"/>
                  <a:gd name="connsiteX4" fmla="*/ 2686646 w 2753722"/>
                  <a:gd name="connsiteY4" fmla="*/ 3946301 h 4443733"/>
                  <a:gd name="connsiteX5" fmla="*/ 2657497 w 2753722"/>
                  <a:gd name="connsiteY5" fmla="*/ 3216733 h 4443733"/>
                  <a:gd name="connsiteX6" fmla="*/ 2509640 w 2753722"/>
                  <a:gd name="connsiteY6" fmla="*/ 3288549 h 4443733"/>
                  <a:gd name="connsiteX7" fmla="*/ 2394101 w 2753722"/>
                  <a:gd name="connsiteY7" fmla="*/ 3163716 h 4443733"/>
                  <a:gd name="connsiteX8" fmla="*/ 2414590 w 2753722"/>
                  <a:gd name="connsiteY8" fmla="*/ 2987977 h 4443733"/>
                  <a:gd name="connsiteX9" fmla="*/ 2491475 w 2753722"/>
                  <a:gd name="connsiteY9" fmla="*/ 2825757 h 4443733"/>
                  <a:gd name="connsiteX10" fmla="*/ 2425362 w 2753722"/>
                  <a:gd name="connsiteY10" fmla="*/ 1998181 h 4443733"/>
                  <a:gd name="connsiteX11" fmla="*/ 2221320 w 2753722"/>
                  <a:gd name="connsiteY11" fmla="*/ 2197154 h 4443733"/>
                  <a:gd name="connsiteX12" fmla="*/ 1979679 w 2753722"/>
                  <a:gd name="connsiteY12" fmla="*/ 2069574 h 4443733"/>
                  <a:gd name="connsiteX13" fmla="*/ 2011785 w 2753722"/>
                  <a:gd name="connsiteY13" fmla="*/ 1658321 h 4443733"/>
                  <a:gd name="connsiteX14" fmla="*/ 1983692 w 2753722"/>
                  <a:gd name="connsiteY14" fmla="*/ 734849 h 4443733"/>
                  <a:gd name="connsiteX15" fmla="*/ 1423737 w 2753722"/>
                  <a:gd name="connsiteY15" fmla="*/ 0 h 4443733"/>
                  <a:gd name="connsiteX16" fmla="*/ 1469361 w 2753722"/>
                  <a:gd name="connsiteY16" fmla="*/ 471664 h 4443733"/>
                  <a:gd name="connsiteX17" fmla="*/ 1197516 w 2753722"/>
                  <a:gd name="connsiteY17" fmla="*/ 813424 h 4443733"/>
                  <a:gd name="connsiteX18" fmla="*/ 909618 w 2753722"/>
                  <a:gd name="connsiteY18" fmla="*/ 737595 h 4443733"/>
                  <a:gd name="connsiteX19" fmla="*/ 827240 w 2753722"/>
                  <a:gd name="connsiteY19" fmla="*/ 451597 h 4443733"/>
                  <a:gd name="connsiteX20" fmla="*/ 612214 w 2753722"/>
                  <a:gd name="connsiteY20" fmla="*/ 1176096 h 4443733"/>
                  <a:gd name="connsiteX21" fmla="*/ 760916 w 2753722"/>
                  <a:gd name="connsiteY21" fmla="*/ 1579746 h 4443733"/>
                  <a:gd name="connsiteX22" fmla="*/ 806329 w 2753722"/>
                  <a:gd name="connsiteY22" fmla="*/ 2000504 h 4443733"/>
                  <a:gd name="connsiteX23" fmla="*/ 642419 w 2753722"/>
                  <a:gd name="connsiteY23" fmla="*/ 2177932 h 4443733"/>
                  <a:gd name="connsiteX24" fmla="*/ 418733 w 2753722"/>
                  <a:gd name="connsiteY24" fmla="*/ 2039369 h 4443733"/>
                  <a:gd name="connsiteX25" fmla="*/ 384725 w 2753722"/>
                  <a:gd name="connsiteY25" fmla="*/ 1760131 h 4443733"/>
                  <a:gd name="connsiteX26" fmla="*/ 140762 w 2753722"/>
                  <a:gd name="connsiteY26" fmla="*/ 2353037 h 4443733"/>
                  <a:gd name="connsiteX27" fmla="*/ 322626 w 2753722"/>
                  <a:gd name="connsiteY27" fmla="*/ 2990301 h 4443733"/>
                  <a:gd name="connsiteX28" fmla="*/ 432462 w 2753722"/>
                  <a:gd name="connsiteY28" fmla="*/ 3277777 h 4443733"/>
                  <a:gd name="connsiteX29" fmla="*/ 290731 w 2753722"/>
                  <a:gd name="connsiteY29" fmla="*/ 3525543 h 4443733"/>
                  <a:gd name="connsiteX30" fmla="*/ 134002 w 2753722"/>
                  <a:gd name="connsiteY30" fmla="*/ 3486677 h 4443733"/>
                  <a:gd name="connsiteX31" fmla="*/ 56694 w 2753722"/>
                  <a:gd name="connsiteY31" fmla="*/ 3300166 h 4443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2753722" h="4443733">
                    <a:moveTo>
                      <a:pt x="56694" y="3300166"/>
                    </a:moveTo>
                    <a:cubicBezTo>
                      <a:pt x="-21881" y="3510968"/>
                      <a:pt x="-18713" y="3750919"/>
                      <a:pt x="65777" y="3959397"/>
                    </a:cubicBezTo>
                    <a:cubicBezTo>
                      <a:pt x="150267" y="4167664"/>
                      <a:pt x="313543" y="4347205"/>
                      <a:pt x="516741" y="4443734"/>
                    </a:cubicBezTo>
                    <a:lnTo>
                      <a:pt x="2140843" y="4443734"/>
                    </a:lnTo>
                    <a:cubicBezTo>
                      <a:pt x="2392411" y="4443734"/>
                      <a:pt x="2587793" y="4177592"/>
                      <a:pt x="2686646" y="3946301"/>
                    </a:cubicBezTo>
                    <a:cubicBezTo>
                      <a:pt x="2785499" y="3715011"/>
                      <a:pt x="2774516" y="3439363"/>
                      <a:pt x="2657497" y="3216733"/>
                    </a:cubicBezTo>
                    <a:cubicBezTo>
                      <a:pt x="2650527" y="3276087"/>
                      <a:pt x="2568150" y="3301223"/>
                      <a:pt x="2509640" y="3288549"/>
                    </a:cubicBezTo>
                    <a:cubicBezTo>
                      <a:pt x="2451131" y="3275876"/>
                      <a:pt x="2407619" y="3222014"/>
                      <a:pt x="2394101" y="3163716"/>
                    </a:cubicBezTo>
                    <a:cubicBezTo>
                      <a:pt x="2380794" y="3105418"/>
                      <a:pt x="2393045" y="3043952"/>
                      <a:pt x="2414590" y="2987977"/>
                    </a:cubicBezTo>
                    <a:cubicBezTo>
                      <a:pt x="2436135" y="2932214"/>
                      <a:pt x="2466762" y="2880253"/>
                      <a:pt x="2491475" y="2825757"/>
                    </a:cubicBezTo>
                    <a:cubicBezTo>
                      <a:pt x="2611239" y="2562783"/>
                      <a:pt x="2585259" y="2238765"/>
                      <a:pt x="2425362" y="1998181"/>
                    </a:cubicBezTo>
                    <a:cubicBezTo>
                      <a:pt x="2404451" y="2092809"/>
                      <a:pt x="2317638" y="2184692"/>
                      <a:pt x="2221320" y="2197154"/>
                    </a:cubicBezTo>
                    <a:cubicBezTo>
                      <a:pt x="2125001" y="2209405"/>
                      <a:pt x="2023825" y="2155965"/>
                      <a:pt x="1979679" y="2069574"/>
                    </a:cubicBezTo>
                    <a:cubicBezTo>
                      <a:pt x="1915467" y="1943685"/>
                      <a:pt x="1972709" y="1793927"/>
                      <a:pt x="2011785" y="1658321"/>
                    </a:cubicBezTo>
                    <a:cubicBezTo>
                      <a:pt x="2098387" y="1357538"/>
                      <a:pt x="2088460" y="1029929"/>
                      <a:pt x="1983692" y="734849"/>
                    </a:cubicBezTo>
                    <a:cubicBezTo>
                      <a:pt x="1879136" y="439769"/>
                      <a:pt x="1680374" y="178907"/>
                      <a:pt x="1423737" y="0"/>
                    </a:cubicBezTo>
                    <a:cubicBezTo>
                      <a:pt x="1458378" y="149969"/>
                      <a:pt x="1494075" y="319793"/>
                      <a:pt x="1469361" y="471664"/>
                    </a:cubicBezTo>
                    <a:cubicBezTo>
                      <a:pt x="1444648" y="623534"/>
                      <a:pt x="1346429" y="773925"/>
                      <a:pt x="1197516" y="813424"/>
                    </a:cubicBezTo>
                    <a:cubicBezTo>
                      <a:pt x="1097185" y="840039"/>
                      <a:pt x="983968" y="810045"/>
                      <a:pt x="909618" y="737595"/>
                    </a:cubicBezTo>
                    <a:cubicBezTo>
                      <a:pt x="835478" y="665145"/>
                      <a:pt x="802949" y="552351"/>
                      <a:pt x="827240" y="451597"/>
                    </a:cubicBezTo>
                    <a:cubicBezTo>
                      <a:pt x="641785" y="638319"/>
                      <a:pt x="556662" y="918825"/>
                      <a:pt x="612214" y="1176096"/>
                    </a:cubicBezTo>
                    <a:cubicBezTo>
                      <a:pt x="642630" y="1316349"/>
                      <a:pt x="710222" y="1445407"/>
                      <a:pt x="760916" y="1579746"/>
                    </a:cubicBezTo>
                    <a:cubicBezTo>
                      <a:pt x="811610" y="1714084"/>
                      <a:pt x="845828" y="1862364"/>
                      <a:pt x="806329" y="2000504"/>
                    </a:cubicBezTo>
                    <a:cubicBezTo>
                      <a:pt x="783094" y="2082037"/>
                      <a:pt x="725641" y="2161880"/>
                      <a:pt x="642419" y="2177932"/>
                    </a:cubicBezTo>
                    <a:cubicBezTo>
                      <a:pt x="549480" y="2195887"/>
                      <a:pt x="457598" y="2125549"/>
                      <a:pt x="418733" y="2039369"/>
                    </a:cubicBezTo>
                    <a:cubicBezTo>
                      <a:pt x="379867" y="1952979"/>
                      <a:pt x="381557" y="1854760"/>
                      <a:pt x="384725" y="1760131"/>
                    </a:cubicBezTo>
                    <a:cubicBezTo>
                      <a:pt x="213423" y="1902707"/>
                      <a:pt x="138227" y="2130196"/>
                      <a:pt x="140762" y="2353037"/>
                    </a:cubicBezTo>
                    <a:cubicBezTo>
                      <a:pt x="143296" y="2575879"/>
                      <a:pt x="221027" y="2791961"/>
                      <a:pt x="322626" y="2990301"/>
                    </a:cubicBezTo>
                    <a:cubicBezTo>
                      <a:pt x="369729" y="3082183"/>
                      <a:pt x="423379" y="3174911"/>
                      <a:pt x="432462" y="3277777"/>
                    </a:cubicBezTo>
                    <a:cubicBezTo>
                      <a:pt x="441545" y="3380643"/>
                      <a:pt x="390429" y="3497872"/>
                      <a:pt x="290731" y="3525543"/>
                    </a:cubicBezTo>
                    <a:cubicBezTo>
                      <a:pt x="236446" y="3540540"/>
                      <a:pt x="174769" y="3525331"/>
                      <a:pt x="134002" y="3486677"/>
                    </a:cubicBezTo>
                    <a:cubicBezTo>
                      <a:pt x="93447" y="3447812"/>
                      <a:pt x="44655" y="3355296"/>
                      <a:pt x="56694" y="3300166"/>
                    </a:cubicBezTo>
                    <a:close/>
                  </a:path>
                </a:pathLst>
              </a:custGeom>
              <a:solidFill>
                <a:srgbClr val="FA7700"/>
              </a:solidFill>
              <a:ln w="211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0513007E-5A29-FDC8-95C1-5801D1757065}"/>
                  </a:ext>
                </a:extLst>
              </p:cNvPr>
              <p:cNvSpPr/>
              <p:nvPr/>
            </p:nvSpPr>
            <p:spPr>
              <a:xfrm>
                <a:off x="7543944" y="3519390"/>
                <a:ext cx="1746927" cy="3331216"/>
              </a:xfrm>
              <a:custGeom>
                <a:avLst/>
                <a:gdLst>
                  <a:gd name="connsiteX0" fmla="*/ 260173 w 1746927"/>
                  <a:gd name="connsiteY0" fmla="*/ 1645648 h 3331216"/>
                  <a:gd name="connsiteX1" fmla="*/ 2480 w 1746927"/>
                  <a:gd name="connsiteY1" fmla="*/ 2503218 h 3331216"/>
                  <a:gd name="connsiteX2" fmla="*/ 362406 w 1746927"/>
                  <a:gd name="connsiteY2" fmla="*/ 3331216 h 3331216"/>
                  <a:gd name="connsiteX3" fmla="*/ 1351568 w 1746927"/>
                  <a:gd name="connsiteY3" fmla="*/ 3331216 h 3331216"/>
                  <a:gd name="connsiteX4" fmla="*/ 1733884 w 1746927"/>
                  <a:gd name="connsiteY4" fmla="*/ 2742112 h 3331216"/>
                  <a:gd name="connsiteX5" fmla="*/ 1565750 w 1746927"/>
                  <a:gd name="connsiteY5" fmla="*/ 2046762 h 3331216"/>
                  <a:gd name="connsiteX6" fmla="*/ 1356427 w 1746927"/>
                  <a:gd name="connsiteY6" fmla="*/ 2195675 h 3331216"/>
                  <a:gd name="connsiteX7" fmla="*/ 1194206 w 1746927"/>
                  <a:gd name="connsiteY7" fmla="*/ 2001772 h 3331216"/>
                  <a:gd name="connsiteX8" fmla="*/ 1248068 w 1746927"/>
                  <a:gd name="connsiteY8" fmla="*/ 1740910 h 3331216"/>
                  <a:gd name="connsiteX9" fmla="*/ 1358116 w 1746927"/>
                  <a:gd name="connsiteY9" fmla="*/ 1494622 h 3331216"/>
                  <a:gd name="connsiteX10" fmla="*/ 1346921 w 1746927"/>
                  <a:gd name="connsiteY10" fmla="*/ 1121600 h 3331216"/>
                  <a:gd name="connsiteX11" fmla="*/ 1134219 w 1746927"/>
                  <a:gd name="connsiteY11" fmla="*/ 1263121 h 3331216"/>
                  <a:gd name="connsiteX12" fmla="*/ 947919 w 1746927"/>
                  <a:gd name="connsiteY12" fmla="*/ 1110828 h 3331216"/>
                  <a:gd name="connsiteX13" fmla="*/ 945807 w 1746927"/>
                  <a:gd name="connsiteY13" fmla="*/ 861584 h 3331216"/>
                  <a:gd name="connsiteX14" fmla="*/ 1042547 w 1746927"/>
                  <a:gd name="connsiteY14" fmla="*/ 627336 h 3331216"/>
                  <a:gd name="connsiteX15" fmla="*/ 1120278 w 1746927"/>
                  <a:gd name="connsiteY15" fmla="*/ 386963 h 3331216"/>
                  <a:gd name="connsiteX16" fmla="*/ 976857 w 1746927"/>
                  <a:gd name="connsiteY16" fmla="*/ 0 h 3331216"/>
                  <a:gd name="connsiteX17" fmla="*/ 890466 w 1746927"/>
                  <a:gd name="connsiteY17" fmla="*/ 362672 h 3331216"/>
                  <a:gd name="connsiteX18" fmla="*/ 649670 w 1746927"/>
                  <a:gd name="connsiteY18" fmla="*/ 635362 h 3331216"/>
                  <a:gd name="connsiteX19" fmla="*/ 537722 w 1746927"/>
                  <a:gd name="connsiteY19" fmla="*/ 1446252 h 3331216"/>
                  <a:gd name="connsiteX20" fmla="*/ 622423 w 1746927"/>
                  <a:gd name="connsiteY20" fmla="*/ 1638677 h 3331216"/>
                  <a:gd name="connsiteX21" fmla="*/ 635307 w 1746927"/>
                  <a:gd name="connsiteY21" fmla="*/ 1844832 h 3331216"/>
                  <a:gd name="connsiteX22" fmla="*/ 481536 w 1746927"/>
                  <a:gd name="connsiteY22" fmla="*/ 1967131 h 3331216"/>
                  <a:gd name="connsiteX23" fmla="*/ 331778 w 1746927"/>
                  <a:gd name="connsiteY23" fmla="*/ 1861307 h 3331216"/>
                  <a:gd name="connsiteX24" fmla="*/ 260173 w 1746927"/>
                  <a:gd name="connsiteY24" fmla="*/ 1645648 h 3331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746927" h="3331216">
                    <a:moveTo>
                      <a:pt x="260173" y="1645648"/>
                    </a:moveTo>
                    <a:cubicBezTo>
                      <a:pt x="76408" y="1888978"/>
                      <a:pt x="-16742" y="2198844"/>
                      <a:pt x="2480" y="2503218"/>
                    </a:cubicBezTo>
                    <a:cubicBezTo>
                      <a:pt x="21701" y="2807381"/>
                      <a:pt x="149492" y="3113022"/>
                      <a:pt x="362406" y="3331216"/>
                    </a:cubicBezTo>
                    <a:lnTo>
                      <a:pt x="1351568" y="3331216"/>
                    </a:lnTo>
                    <a:cubicBezTo>
                      <a:pt x="1557512" y="3197934"/>
                      <a:pt x="1691428" y="2983753"/>
                      <a:pt x="1733884" y="2742112"/>
                    </a:cubicBezTo>
                    <a:cubicBezTo>
                      <a:pt x="1776340" y="2500472"/>
                      <a:pt x="1713818" y="2242356"/>
                      <a:pt x="1565750" y="2046762"/>
                    </a:cubicBezTo>
                    <a:cubicBezTo>
                      <a:pt x="1580535" y="2135476"/>
                      <a:pt x="1444718" y="2212784"/>
                      <a:pt x="1356427" y="2195675"/>
                    </a:cubicBezTo>
                    <a:cubicBezTo>
                      <a:pt x="1268135" y="2178355"/>
                      <a:pt x="1206246" y="2091119"/>
                      <a:pt x="1194206" y="2001772"/>
                    </a:cubicBezTo>
                    <a:cubicBezTo>
                      <a:pt x="1182167" y="1912635"/>
                      <a:pt x="1210893" y="1822865"/>
                      <a:pt x="1248068" y="1740910"/>
                    </a:cubicBezTo>
                    <a:cubicBezTo>
                      <a:pt x="1285244" y="1658955"/>
                      <a:pt x="1331502" y="1580591"/>
                      <a:pt x="1358116" y="1494622"/>
                    </a:cubicBezTo>
                    <a:cubicBezTo>
                      <a:pt x="1395503" y="1373591"/>
                      <a:pt x="1391490" y="1240097"/>
                      <a:pt x="1346921" y="1121600"/>
                    </a:cubicBezTo>
                    <a:cubicBezTo>
                      <a:pt x="1341852" y="1206090"/>
                      <a:pt x="1218497" y="1270302"/>
                      <a:pt x="1134219" y="1263121"/>
                    </a:cubicBezTo>
                    <a:cubicBezTo>
                      <a:pt x="1049940" y="1255939"/>
                      <a:pt x="978335" y="1189826"/>
                      <a:pt x="947919" y="1110828"/>
                    </a:cubicBezTo>
                    <a:cubicBezTo>
                      <a:pt x="917503" y="1031830"/>
                      <a:pt x="923206" y="942905"/>
                      <a:pt x="945807" y="861584"/>
                    </a:cubicBezTo>
                    <a:cubicBezTo>
                      <a:pt x="968408" y="780051"/>
                      <a:pt x="1007062" y="704221"/>
                      <a:pt x="1042547" y="627336"/>
                    </a:cubicBezTo>
                    <a:cubicBezTo>
                      <a:pt x="1078033" y="550450"/>
                      <a:pt x="1110773" y="471030"/>
                      <a:pt x="1120278" y="386963"/>
                    </a:cubicBezTo>
                    <a:cubicBezTo>
                      <a:pt x="1136542" y="245020"/>
                      <a:pt x="1081624" y="96741"/>
                      <a:pt x="976857" y="0"/>
                    </a:cubicBezTo>
                    <a:cubicBezTo>
                      <a:pt x="1023115" y="112160"/>
                      <a:pt x="961226" y="264030"/>
                      <a:pt x="890466" y="362672"/>
                    </a:cubicBezTo>
                    <a:cubicBezTo>
                      <a:pt x="819706" y="461314"/>
                      <a:pt x="724233" y="539678"/>
                      <a:pt x="649670" y="635362"/>
                    </a:cubicBezTo>
                    <a:cubicBezTo>
                      <a:pt x="473932" y="860739"/>
                      <a:pt x="429575" y="1181588"/>
                      <a:pt x="537722" y="1446252"/>
                    </a:cubicBezTo>
                    <a:cubicBezTo>
                      <a:pt x="564336" y="1511098"/>
                      <a:pt x="599188" y="1572564"/>
                      <a:pt x="622423" y="1638677"/>
                    </a:cubicBezTo>
                    <a:cubicBezTo>
                      <a:pt x="645868" y="1704790"/>
                      <a:pt x="657274" y="1778085"/>
                      <a:pt x="635307" y="1844832"/>
                    </a:cubicBezTo>
                    <a:cubicBezTo>
                      <a:pt x="613340" y="1911367"/>
                      <a:pt x="551662" y="1968187"/>
                      <a:pt x="481536" y="1967131"/>
                    </a:cubicBezTo>
                    <a:cubicBezTo>
                      <a:pt x="417324" y="1966286"/>
                      <a:pt x="361349" y="1918338"/>
                      <a:pt x="331778" y="1861307"/>
                    </a:cubicBezTo>
                    <a:cubicBezTo>
                      <a:pt x="302418" y="1804066"/>
                      <a:pt x="267566" y="1709437"/>
                      <a:pt x="260173" y="1645648"/>
                    </a:cubicBezTo>
                    <a:close/>
                  </a:path>
                </a:pathLst>
              </a:custGeom>
              <a:solidFill>
                <a:srgbClr val="FE9E02"/>
              </a:solidFill>
              <a:ln w="211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77" name="图形 2">
                <a:extLst>
                  <a:ext uri="{FF2B5EF4-FFF2-40B4-BE49-F238E27FC236}">
                    <a16:creationId xmlns:a16="http://schemas.microsoft.com/office/drawing/2014/main" id="{46BB901D-7316-F5DB-0BF5-EF1A75625340}"/>
                  </a:ext>
                </a:extLst>
              </p:cNvPr>
              <p:cNvGrpSpPr/>
              <p:nvPr/>
            </p:nvGrpSpPr>
            <p:grpSpPr>
              <a:xfrm>
                <a:off x="6821720" y="2295558"/>
                <a:ext cx="2934653" cy="3113444"/>
                <a:chOff x="6821720" y="2295558"/>
                <a:chExt cx="2934653" cy="3113444"/>
              </a:xfrm>
              <a:solidFill>
                <a:srgbClr val="EBB044"/>
              </a:solidFill>
            </p:grpSpPr>
            <p:sp>
              <p:nvSpPr>
                <p:cNvPr id="78" name="任意多边形: 形状 77">
                  <a:extLst>
                    <a:ext uri="{FF2B5EF4-FFF2-40B4-BE49-F238E27FC236}">
                      <a16:creationId xmlns:a16="http://schemas.microsoft.com/office/drawing/2014/main" id="{CA08F9DA-EA5E-8523-E928-FE44492AF3AB}"/>
                    </a:ext>
                  </a:extLst>
                </p:cNvPr>
                <p:cNvSpPr/>
                <p:nvPr/>
              </p:nvSpPr>
              <p:spPr>
                <a:xfrm>
                  <a:off x="8010705" y="2295558"/>
                  <a:ext cx="115811" cy="458990"/>
                </a:xfrm>
                <a:custGeom>
                  <a:avLst/>
                  <a:gdLst>
                    <a:gd name="connsiteX0" fmla="*/ 63145 w 115811"/>
                    <a:gd name="connsiteY0" fmla="*/ 458990 h 458990"/>
                    <a:gd name="connsiteX1" fmla="*/ 57020 w 115811"/>
                    <a:gd name="connsiteY1" fmla="*/ 0 h 458990"/>
                    <a:gd name="connsiteX2" fmla="*/ 72439 w 115811"/>
                    <a:gd name="connsiteY2" fmla="*/ 164121 h 458990"/>
                    <a:gd name="connsiteX3" fmla="*/ 114684 w 115811"/>
                    <a:gd name="connsiteY3" fmla="*/ 311133 h 458990"/>
                    <a:gd name="connsiteX4" fmla="*/ 63145 w 115811"/>
                    <a:gd name="connsiteY4" fmla="*/ 458990 h 4589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5811" h="458990">
                      <a:moveTo>
                        <a:pt x="63145" y="458990"/>
                      </a:moveTo>
                      <a:cubicBezTo>
                        <a:pt x="-18810" y="321272"/>
                        <a:pt x="-21133" y="139830"/>
                        <a:pt x="57020" y="0"/>
                      </a:cubicBezTo>
                      <a:cubicBezTo>
                        <a:pt x="46458" y="50060"/>
                        <a:pt x="56597" y="115540"/>
                        <a:pt x="72439" y="164121"/>
                      </a:cubicBezTo>
                      <a:cubicBezTo>
                        <a:pt x="88281" y="212703"/>
                        <a:pt x="108136" y="260439"/>
                        <a:pt x="114684" y="311133"/>
                      </a:cubicBezTo>
                      <a:cubicBezTo>
                        <a:pt x="121232" y="361827"/>
                        <a:pt x="98631" y="422448"/>
                        <a:pt x="63145" y="458990"/>
                      </a:cubicBezTo>
                      <a:close/>
                    </a:path>
                  </a:pathLst>
                </a:custGeom>
                <a:solidFill>
                  <a:srgbClr val="FA7700"/>
                </a:solidFill>
                <a:ln w="2111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9" name="任意多边形: 形状 78">
                  <a:extLst>
                    <a:ext uri="{FF2B5EF4-FFF2-40B4-BE49-F238E27FC236}">
                      <a16:creationId xmlns:a16="http://schemas.microsoft.com/office/drawing/2014/main" id="{67FF66D3-D978-EDAD-7DFE-E9A383BFB0D4}"/>
                    </a:ext>
                  </a:extLst>
                </p:cNvPr>
                <p:cNvSpPr/>
                <p:nvPr/>
              </p:nvSpPr>
              <p:spPr>
                <a:xfrm>
                  <a:off x="6821720" y="4839119"/>
                  <a:ext cx="173803" cy="433854"/>
                </a:xfrm>
                <a:custGeom>
                  <a:avLst/>
                  <a:gdLst>
                    <a:gd name="connsiteX0" fmla="*/ 160313 w 173803"/>
                    <a:gd name="connsiteY0" fmla="*/ 433855 h 433854"/>
                    <a:gd name="connsiteX1" fmla="*/ 16047 w 173803"/>
                    <a:gd name="connsiteY1" fmla="*/ 240796 h 433854"/>
                    <a:gd name="connsiteX2" fmla="*/ 25552 w 173803"/>
                    <a:gd name="connsiteY2" fmla="*/ 0 h 433854"/>
                    <a:gd name="connsiteX3" fmla="*/ 53011 w 173803"/>
                    <a:gd name="connsiteY3" fmla="*/ 72450 h 433854"/>
                    <a:gd name="connsiteX4" fmla="*/ 106451 w 173803"/>
                    <a:gd name="connsiteY4" fmla="*/ 130114 h 433854"/>
                    <a:gd name="connsiteX5" fmla="*/ 160313 w 173803"/>
                    <a:gd name="connsiteY5" fmla="*/ 433855 h 4338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73803" h="433854">
                      <a:moveTo>
                        <a:pt x="160313" y="433855"/>
                      </a:moveTo>
                      <a:cubicBezTo>
                        <a:pt x="92088" y="388441"/>
                        <a:pt x="40338" y="319160"/>
                        <a:pt x="16047" y="240796"/>
                      </a:cubicBezTo>
                      <a:cubicBezTo>
                        <a:pt x="-8244" y="162643"/>
                        <a:pt x="-4864" y="76041"/>
                        <a:pt x="25552" y="0"/>
                      </a:cubicBezTo>
                      <a:cubicBezTo>
                        <a:pt x="23440" y="26192"/>
                        <a:pt x="36958" y="51750"/>
                        <a:pt x="53011" y="72450"/>
                      </a:cubicBezTo>
                      <a:cubicBezTo>
                        <a:pt x="69064" y="93150"/>
                        <a:pt x="89131" y="110259"/>
                        <a:pt x="106451" y="130114"/>
                      </a:cubicBezTo>
                      <a:cubicBezTo>
                        <a:pt x="169396" y="201930"/>
                        <a:pt x="190307" y="342817"/>
                        <a:pt x="160313" y="433855"/>
                      </a:cubicBezTo>
                      <a:close/>
                    </a:path>
                  </a:pathLst>
                </a:custGeom>
                <a:solidFill>
                  <a:srgbClr val="FA7700"/>
                </a:solidFill>
                <a:ln w="2111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" name="任意多边形: 形状 79">
                  <a:extLst>
                    <a:ext uri="{FF2B5EF4-FFF2-40B4-BE49-F238E27FC236}">
                      <a16:creationId xmlns:a16="http://schemas.microsoft.com/office/drawing/2014/main" id="{D4A27349-DBDD-908C-C4C8-2F7406B61A21}"/>
                    </a:ext>
                  </a:extLst>
                </p:cNvPr>
                <p:cNvSpPr/>
                <p:nvPr/>
              </p:nvSpPr>
              <p:spPr>
                <a:xfrm>
                  <a:off x="9164401" y="3434478"/>
                  <a:ext cx="212691" cy="416111"/>
                </a:xfrm>
                <a:custGeom>
                  <a:avLst/>
                  <a:gdLst>
                    <a:gd name="connsiteX0" fmla="*/ 0 w 212691"/>
                    <a:gd name="connsiteY0" fmla="*/ 416112 h 416111"/>
                    <a:gd name="connsiteX1" fmla="*/ 174682 w 212691"/>
                    <a:gd name="connsiteY1" fmla="*/ 0 h 416111"/>
                    <a:gd name="connsiteX2" fmla="*/ 177006 w 212691"/>
                    <a:gd name="connsiteY2" fmla="*/ 279238 h 416111"/>
                    <a:gd name="connsiteX3" fmla="*/ 0 w 212691"/>
                    <a:gd name="connsiteY3" fmla="*/ 416112 h 4161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2691" h="416111">
                      <a:moveTo>
                        <a:pt x="0" y="416112"/>
                      </a:moveTo>
                      <a:cubicBezTo>
                        <a:pt x="10772" y="264241"/>
                        <a:pt x="169613" y="152081"/>
                        <a:pt x="174682" y="0"/>
                      </a:cubicBezTo>
                      <a:cubicBezTo>
                        <a:pt x="224109" y="79632"/>
                        <a:pt x="225799" y="199184"/>
                        <a:pt x="177006" y="279238"/>
                      </a:cubicBezTo>
                      <a:cubicBezTo>
                        <a:pt x="137718" y="343873"/>
                        <a:pt x="63367" y="374712"/>
                        <a:pt x="0" y="416112"/>
                      </a:cubicBezTo>
                      <a:close/>
                    </a:path>
                  </a:pathLst>
                </a:custGeom>
                <a:solidFill>
                  <a:srgbClr val="FA7700"/>
                </a:solidFill>
                <a:ln w="2111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" name="任意多边形: 形状 80">
                  <a:extLst>
                    <a:ext uri="{FF2B5EF4-FFF2-40B4-BE49-F238E27FC236}">
                      <a16:creationId xmlns:a16="http://schemas.microsoft.com/office/drawing/2014/main" id="{5AFD97C7-3D03-63C4-6B19-1FF49D37EE3F}"/>
                    </a:ext>
                  </a:extLst>
                </p:cNvPr>
                <p:cNvSpPr/>
                <p:nvPr/>
              </p:nvSpPr>
              <p:spPr>
                <a:xfrm>
                  <a:off x="9562234" y="4993101"/>
                  <a:ext cx="194138" cy="415900"/>
                </a:xfrm>
                <a:custGeom>
                  <a:avLst/>
                  <a:gdLst>
                    <a:gd name="connsiteX0" fmla="*/ 1380 w 194138"/>
                    <a:gd name="connsiteY0" fmla="*/ 415900 h 415900"/>
                    <a:gd name="connsiteX1" fmla="*/ 68127 w 194138"/>
                    <a:gd name="connsiteY1" fmla="*/ 201508 h 415900"/>
                    <a:gd name="connsiteX2" fmla="*/ 175006 w 194138"/>
                    <a:gd name="connsiteY2" fmla="*/ 0 h 415900"/>
                    <a:gd name="connsiteX3" fmla="*/ 160643 w 194138"/>
                    <a:gd name="connsiteY3" fmla="*/ 223264 h 415900"/>
                    <a:gd name="connsiteX4" fmla="*/ 1380 w 194138"/>
                    <a:gd name="connsiteY4" fmla="*/ 415900 h 4159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4138" h="415900">
                      <a:moveTo>
                        <a:pt x="1380" y="415900"/>
                      </a:moveTo>
                      <a:cubicBezTo>
                        <a:pt x="-7492" y="340071"/>
                        <a:pt x="27783" y="266354"/>
                        <a:pt x="68127" y="201508"/>
                      </a:cubicBezTo>
                      <a:cubicBezTo>
                        <a:pt x="108470" y="136662"/>
                        <a:pt x="155573" y="73929"/>
                        <a:pt x="175006" y="0"/>
                      </a:cubicBezTo>
                      <a:cubicBezTo>
                        <a:pt x="207323" y="66958"/>
                        <a:pt x="196128" y="157996"/>
                        <a:pt x="160643" y="223264"/>
                      </a:cubicBezTo>
                      <a:cubicBezTo>
                        <a:pt x="125157" y="288321"/>
                        <a:pt x="55453" y="364996"/>
                        <a:pt x="1380" y="415900"/>
                      </a:cubicBezTo>
                      <a:close/>
                    </a:path>
                  </a:pathLst>
                </a:custGeom>
                <a:solidFill>
                  <a:srgbClr val="FA7700"/>
                </a:solidFill>
                <a:ln w="2111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102" name="右大括号 101">
            <a:extLst>
              <a:ext uri="{FF2B5EF4-FFF2-40B4-BE49-F238E27FC236}">
                <a16:creationId xmlns:a16="http://schemas.microsoft.com/office/drawing/2014/main" id="{53D2E509-319F-059A-746E-6C68B2611DB0}"/>
              </a:ext>
            </a:extLst>
          </p:cNvPr>
          <p:cNvSpPr/>
          <p:nvPr/>
        </p:nvSpPr>
        <p:spPr>
          <a:xfrm>
            <a:off x="5260247" y="1658955"/>
            <a:ext cx="1284799" cy="3958083"/>
          </a:xfrm>
          <a:prstGeom prst="rightBrace">
            <a:avLst>
              <a:gd name="adj1" fmla="val 53521"/>
              <a:gd name="adj2" fmla="val 50000"/>
            </a:avLst>
          </a:prstGeom>
          <a:noFill/>
          <a:ln w="101600" cap="rnd">
            <a:solidFill>
              <a:schemeClr val="accent1"/>
            </a:solidFill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70122224-8986-44CF-9542-91ADB4B49D62}"/>
              </a:ext>
            </a:extLst>
          </p:cNvPr>
          <p:cNvGrpSpPr/>
          <p:nvPr/>
        </p:nvGrpSpPr>
        <p:grpSpPr>
          <a:xfrm>
            <a:off x="1056123" y="1990916"/>
            <a:ext cx="3927290" cy="791350"/>
            <a:chOff x="1056123" y="1990916"/>
            <a:chExt cx="3927290" cy="791350"/>
          </a:xfrm>
        </p:grpSpPr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3914655A-667B-E431-41DF-F6C278C07903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2220274" y="2493244"/>
              <a:ext cx="2763139" cy="28116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sym typeface="思源宋体 CN SemiBold" panose="02020600000000000000" pitchFamily="18" charset="-122"/>
                </a:rPr>
                <a:t>木材、石油、天然气等可燃物</a:t>
              </a:r>
            </a:p>
          </p:txBody>
        </p:sp>
        <p:sp>
          <p:nvSpPr>
            <p:cNvPr id="85" name="矩形 84">
              <a:extLst>
                <a:ext uri="{FF2B5EF4-FFF2-40B4-BE49-F238E27FC236}">
                  <a16:creationId xmlns:a16="http://schemas.microsoft.com/office/drawing/2014/main" id="{012271A8-1474-B9FE-3D4E-21AD0880FC6D}"/>
                </a:ext>
              </a:extLst>
            </p:cNvPr>
            <p:cNvSpPr/>
            <p:nvPr/>
          </p:nvSpPr>
          <p:spPr>
            <a:xfrm flipH="1">
              <a:off x="2220273" y="1990916"/>
              <a:ext cx="1209845" cy="39567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rgbClr val="FFFFFF"/>
                  </a:solidFill>
                  <a:latin typeface="+mj-ea"/>
                  <a:ea typeface="+mj-ea"/>
                </a:rPr>
                <a:t>可燃物质</a:t>
              </a:r>
            </a:p>
          </p:txBody>
        </p:sp>
        <p:pic>
          <p:nvPicPr>
            <p:cNvPr id="106" name="图形 105">
              <a:extLst>
                <a:ext uri="{FF2B5EF4-FFF2-40B4-BE49-F238E27FC236}">
                  <a16:creationId xmlns:a16="http://schemas.microsoft.com/office/drawing/2014/main" id="{B4141D1C-8702-8F1F-7A57-B3F8C8B8C1D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056123" y="2014731"/>
              <a:ext cx="956051" cy="767535"/>
            </a:xfrm>
            <a:prstGeom prst="rect">
              <a:avLst/>
            </a:prstGeom>
          </p:spPr>
        </p:pic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C8FD2B59-EB1D-234F-20BF-161E68210148}"/>
              </a:ext>
            </a:extLst>
          </p:cNvPr>
          <p:cNvGrpSpPr/>
          <p:nvPr/>
        </p:nvGrpSpPr>
        <p:grpSpPr>
          <a:xfrm>
            <a:off x="1134741" y="3228719"/>
            <a:ext cx="3848672" cy="791350"/>
            <a:chOff x="1134741" y="3228719"/>
            <a:chExt cx="3848672" cy="791350"/>
          </a:xfrm>
        </p:grpSpPr>
        <p:sp>
          <p:nvSpPr>
            <p:cNvPr id="109" name="矩形 108">
              <a:extLst>
                <a:ext uri="{FF2B5EF4-FFF2-40B4-BE49-F238E27FC236}">
                  <a16:creationId xmlns:a16="http://schemas.microsoft.com/office/drawing/2014/main" id="{4774BEE4-37DF-C42F-080E-E242953F8329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2220274" y="3731047"/>
              <a:ext cx="2763139" cy="28116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sym typeface="思源宋体 CN SemiBold" panose="02020600000000000000" pitchFamily="18" charset="-122"/>
                </a:rPr>
                <a:t>一般为氧或氧化剂等助燃物</a:t>
              </a:r>
            </a:p>
          </p:txBody>
        </p:sp>
        <p:sp>
          <p:nvSpPr>
            <p:cNvPr id="110" name="矩形 109">
              <a:extLst>
                <a:ext uri="{FF2B5EF4-FFF2-40B4-BE49-F238E27FC236}">
                  <a16:creationId xmlns:a16="http://schemas.microsoft.com/office/drawing/2014/main" id="{8D869199-2A98-B3D8-87F7-FA16A51751CB}"/>
                </a:ext>
              </a:extLst>
            </p:cNvPr>
            <p:cNvSpPr/>
            <p:nvPr/>
          </p:nvSpPr>
          <p:spPr>
            <a:xfrm flipH="1">
              <a:off x="2220273" y="3228719"/>
              <a:ext cx="1209845" cy="39567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rgbClr val="FFFFFF"/>
                  </a:solidFill>
                  <a:latin typeface="+mj-ea"/>
                  <a:ea typeface="+mj-ea"/>
                </a:rPr>
                <a:t>助燃物质</a:t>
              </a:r>
            </a:p>
          </p:txBody>
        </p:sp>
        <p:grpSp>
          <p:nvGrpSpPr>
            <p:cNvPr id="126" name="组合 125">
              <a:extLst>
                <a:ext uri="{FF2B5EF4-FFF2-40B4-BE49-F238E27FC236}">
                  <a16:creationId xmlns:a16="http://schemas.microsoft.com/office/drawing/2014/main" id="{A4E3B553-F6CF-F64B-FF1D-7871A7E703CF}"/>
                </a:ext>
              </a:extLst>
            </p:cNvPr>
            <p:cNvGrpSpPr/>
            <p:nvPr/>
          </p:nvGrpSpPr>
          <p:grpSpPr>
            <a:xfrm>
              <a:off x="1134741" y="3236876"/>
              <a:ext cx="798815" cy="783193"/>
              <a:chOff x="3382874" y="2865420"/>
              <a:chExt cx="1089516" cy="1068208"/>
            </a:xfrm>
          </p:grpSpPr>
          <p:sp>
            <p:nvSpPr>
              <p:cNvPr id="118" name="圆: 空心 117">
                <a:extLst>
                  <a:ext uri="{FF2B5EF4-FFF2-40B4-BE49-F238E27FC236}">
                    <a16:creationId xmlns:a16="http://schemas.microsoft.com/office/drawing/2014/main" id="{8346D2FB-5579-F81C-D1F3-7CC91DF7463E}"/>
                  </a:ext>
                </a:extLst>
              </p:cNvPr>
              <p:cNvSpPr/>
              <p:nvPr/>
            </p:nvSpPr>
            <p:spPr>
              <a:xfrm>
                <a:off x="3382874" y="3055005"/>
                <a:ext cx="850900" cy="850900"/>
              </a:xfrm>
              <a:prstGeom prst="donut">
                <a:avLst>
                  <a:gd name="adj" fmla="val 10998"/>
                </a:avLst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5" name="任意多边形">
                <a:extLst>
                  <a:ext uri="{FF2B5EF4-FFF2-40B4-BE49-F238E27FC236}">
                    <a16:creationId xmlns:a16="http://schemas.microsoft.com/office/drawing/2014/main" id="{431CC4B8-691F-D2B7-05C8-2E1BE3B5D2AC}"/>
                  </a:ext>
                </a:extLst>
              </p:cNvPr>
              <p:cNvSpPr txBox="1"/>
              <p:nvPr>
                <p:custDataLst>
                  <p:tags r:id="rId1"/>
                </p:custDataLst>
              </p:nvPr>
            </p:nvSpPr>
            <p:spPr>
              <a:xfrm>
                <a:off x="4252858" y="3594090"/>
                <a:ext cx="219532" cy="339538"/>
              </a:xfrm>
              <a:custGeom>
                <a:avLst/>
                <a:gdLst/>
                <a:ahLst/>
                <a:cxnLst/>
                <a:rect l="l" t="t" r="r" b="b"/>
                <a:pathLst>
                  <a:path w="219532" h="339538">
                    <a:moveTo>
                      <a:pt x="109356" y="0"/>
                    </a:moveTo>
                    <a:cubicBezTo>
                      <a:pt x="130381" y="0"/>
                      <a:pt x="149153" y="4300"/>
                      <a:pt x="165673" y="12901"/>
                    </a:cubicBezTo>
                    <a:cubicBezTo>
                      <a:pt x="182193" y="21503"/>
                      <a:pt x="195026" y="33517"/>
                      <a:pt x="204173" y="48944"/>
                    </a:cubicBezTo>
                    <a:cubicBezTo>
                      <a:pt x="213320" y="64371"/>
                      <a:pt x="217894" y="81778"/>
                      <a:pt x="217894" y="101165"/>
                    </a:cubicBezTo>
                    <a:cubicBezTo>
                      <a:pt x="217894" y="119732"/>
                      <a:pt x="213252" y="136730"/>
                      <a:pt x="203968" y="152157"/>
                    </a:cubicBezTo>
                    <a:cubicBezTo>
                      <a:pt x="194685" y="167584"/>
                      <a:pt x="179530" y="186083"/>
                      <a:pt x="158505" y="207654"/>
                    </a:cubicBezTo>
                    <a:lnTo>
                      <a:pt x="72085" y="296942"/>
                    </a:lnTo>
                    <a:lnTo>
                      <a:pt x="219532" y="296942"/>
                    </a:lnTo>
                    <a:lnTo>
                      <a:pt x="219532" y="339538"/>
                    </a:lnTo>
                    <a:lnTo>
                      <a:pt x="0" y="339538"/>
                    </a:lnTo>
                    <a:lnTo>
                      <a:pt x="0" y="304724"/>
                    </a:lnTo>
                    <a:lnTo>
                      <a:pt x="128606" y="173660"/>
                    </a:lnTo>
                    <a:cubicBezTo>
                      <a:pt x="142259" y="160007"/>
                      <a:pt x="151952" y="147720"/>
                      <a:pt x="157686" y="136798"/>
                    </a:cubicBezTo>
                    <a:cubicBezTo>
                      <a:pt x="163420" y="125876"/>
                      <a:pt x="166287" y="114135"/>
                      <a:pt x="166287" y="101574"/>
                    </a:cubicBezTo>
                    <a:cubicBezTo>
                      <a:pt x="166287" y="83553"/>
                      <a:pt x="161031" y="69218"/>
                      <a:pt x="150519" y="58569"/>
                    </a:cubicBezTo>
                    <a:cubicBezTo>
                      <a:pt x="140006" y="47920"/>
                      <a:pt x="125739" y="42596"/>
                      <a:pt x="107718" y="42596"/>
                    </a:cubicBezTo>
                    <a:cubicBezTo>
                      <a:pt x="91062" y="42596"/>
                      <a:pt x="77137" y="46896"/>
                      <a:pt x="65941" y="55497"/>
                    </a:cubicBezTo>
                    <a:cubicBezTo>
                      <a:pt x="54746" y="64098"/>
                      <a:pt x="46691" y="76317"/>
                      <a:pt x="41777" y="92154"/>
                    </a:cubicBezTo>
                    <a:lnTo>
                      <a:pt x="3686" y="69628"/>
                    </a:lnTo>
                    <a:cubicBezTo>
                      <a:pt x="11058" y="46964"/>
                      <a:pt x="23755" y="29694"/>
                      <a:pt x="41777" y="17816"/>
                    </a:cubicBezTo>
                    <a:cubicBezTo>
                      <a:pt x="59798" y="5939"/>
                      <a:pt x="82324" y="0"/>
                      <a:pt x="109356" y="0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3200" dirty="0">
                  <a:latin typeface="+mj-lt"/>
                </a:endParaRPr>
              </a:p>
            </p:txBody>
          </p:sp>
          <p:sp>
            <p:nvSpPr>
              <p:cNvPr id="120" name="椭圆 119">
                <a:extLst>
                  <a:ext uri="{FF2B5EF4-FFF2-40B4-BE49-F238E27FC236}">
                    <a16:creationId xmlns:a16="http://schemas.microsoft.com/office/drawing/2014/main" id="{B5437AC5-71ED-307C-F0C8-2DFB263E8418}"/>
                  </a:ext>
                </a:extLst>
              </p:cNvPr>
              <p:cNvSpPr/>
              <p:nvPr/>
            </p:nvSpPr>
            <p:spPr>
              <a:xfrm>
                <a:off x="4225244" y="3141913"/>
                <a:ext cx="119471" cy="119471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1" name="椭圆 120">
                <a:extLst>
                  <a:ext uri="{FF2B5EF4-FFF2-40B4-BE49-F238E27FC236}">
                    <a16:creationId xmlns:a16="http://schemas.microsoft.com/office/drawing/2014/main" id="{D038C1C3-478B-6B36-ED65-B1F39A0E6F54}"/>
                  </a:ext>
                </a:extLst>
              </p:cNvPr>
              <p:cNvSpPr/>
              <p:nvPr/>
            </p:nvSpPr>
            <p:spPr>
              <a:xfrm>
                <a:off x="4015615" y="2960505"/>
                <a:ext cx="94500" cy="94500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2" name="椭圆 121">
                <a:extLst>
                  <a:ext uri="{FF2B5EF4-FFF2-40B4-BE49-F238E27FC236}">
                    <a16:creationId xmlns:a16="http://schemas.microsoft.com/office/drawing/2014/main" id="{26B801B9-2B55-F884-5109-CC72DC16F33C}"/>
                  </a:ext>
                </a:extLst>
              </p:cNvPr>
              <p:cNvSpPr/>
              <p:nvPr/>
            </p:nvSpPr>
            <p:spPr>
              <a:xfrm>
                <a:off x="4188211" y="2865420"/>
                <a:ext cx="183090" cy="183090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76F5BFC4-C08C-41EB-1348-F5A49AAF2004}"/>
              </a:ext>
            </a:extLst>
          </p:cNvPr>
          <p:cNvGrpSpPr/>
          <p:nvPr/>
        </p:nvGrpSpPr>
        <p:grpSpPr>
          <a:xfrm>
            <a:off x="1361050" y="4466523"/>
            <a:ext cx="3622363" cy="818553"/>
            <a:chOff x="1361050" y="4466523"/>
            <a:chExt cx="3622363" cy="818553"/>
          </a:xfrm>
        </p:grpSpPr>
        <p:sp>
          <p:nvSpPr>
            <p:cNvPr id="113" name="矩形 112">
              <a:extLst>
                <a:ext uri="{FF2B5EF4-FFF2-40B4-BE49-F238E27FC236}">
                  <a16:creationId xmlns:a16="http://schemas.microsoft.com/office/drawing/2014/main" id="{1870D584-6D79-2C31-3BDA-9FBD00AE0482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2220274" y="4968851"/>
              <a:ext cx="2763139" cy="28116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sym typeface="思源宋体 CN SemiBold" panose="02020600000000000000" pitchFamily="18" charset="-122"/>
                </a:rPr>
                <a:t>达到可燃物质燃烧的温度</a:t>
              </a:r>
            </a:p>
          </p:txBody>
        </p:sp>
        <p:sp>
          <p:nvSpPr>
            <p:cNvPr id="114" name="矩形 113">
              <a:extLst>
                <a:ext uri="{FF2B5EF4-FFF2-40B4-BE49-F238E27FC236}">
                  <a16:creationId xmlns:a16="http://schemas.microsoft.com/office/drawing/2014/main" id="{09A4E43C-D404-392A-9AAB-9385970965BA}"/>
                </a:ext>
              </a:extLst>
            </p:cNvPr>
            <p:cNvSpPr/>
            <p:nvPr/>
          </p:nvSpPr>
          <p:spPr>
            <a:xfrm flipH="1">
              <a:off x="2220273" y="4466523"/>
              <a:ext cx="1209845" cy="39567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rgbClr val="FFFFFF"/>
                  </a:solidFill>
                  <a:latin typeface="+mj-ea"/>
                  <a:ea typeface="+mj-ea"/>
                </a:rPr>
                <a:t>一定温度</a:t>
              </a:r>
            </a:p>
          </p:txBody>
        </p:sp>
        <p:grpSp>
          <p:nvGrpSpPr>
            <p:cNvPr id="137" name="组合 136">
              <a:extLst>
                <a:ext uri="{FF2B5EF4-FFF2-40B4-BE49-F238E27FC236}">
                  <a16:creationId xmlns:a16="http://schemas.microsoft.com/office/drawing/2014/main" id="{03A5DC21-70CC-B490-4DAD-0AA77C122E74}"/>
                </a:ext>
              </a:extLst>
            </p:cNvPr>
            <p:cNvGrpSpPr/>
            <p:nvPr/>
          </p:nvGrpSpPr>
          <p:grpSpPr>
            <a:xfrm>
              <a:off x="1361050" y="4490337"/>
              <a:ext cx="346196" cy="794739"/>
              <a:chOff x="1361050" y="4367811"/>
              <a:chExt cx="346196" cy="794739"/>
            </a:xfrm>
          </p:grpSpPr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F1027889-2A76-C8A0-DFE7-0DA2DE0BD6B8}"/>
                  </a:ext>
                </a:extLst>
              </p:cNvPr>
              <p:cNvSpPr/>
              <p:nvPr/>
            </p:nvSpPr>
            <p:spPr>
              <a:xfrm>
                <a:off x="1361050" y="4367811"/>
                <a:ext cx="346196" cy="794739"/>
              </a:xfrm>
              <a:custGeom>
                <a:avLst/>
                <a:gdLst>
                  <a:gd name="connsiteX0" fmla="*/ 321720 w 466159"/>
                  <a:gd name="connsiteY0" fmla="*/ 621487 h 1070131"/>
                  <a:gd name="connsiteX1" fmla="*/ 321720 w 466159"/>
                  <a:gd name="connsiteY1" fmla="*/ 88640 h 1070131"/>
                  <a:gd name="connsiteX2" fmla="*/ 233080 w 466159"/>
                  <a:gd name="connsiteY2" fmla="*/ 0 h 1070131"/>
                  <a:gd name="connsiteX3" fmla="*/ 144440 w 466159"/>
                  <a:gd name="connsiteY3" fmla="*/ 88640 h 1070131"/>
                  <a:gd name="connsiteX4" fmla="*/ 144440 w 466159"/>
                  <a:gd name="connsiteY4" fmla="*/ 621487 h 1070131"/>
                  <a:gd name="connsiteX5" fmla="*/ 0 w 466159"/>
                  <a:gd name="connsiteY5" fmla="*/ 837052 h 1070131"/>
                  <a:gd name="connsiteX6" fmla="*/ 233080 w 466159"/>
                  <a:gd name="connsiteY6" fmla="*/ 1070132 h 1070131"/>
                  <a:gd name="connsiteX7" fmla="*/ 466159 w 466159"/>
                  <a:gd name="connsiteY7" fmla="*/ 837052 h 1070131"/>
                  <a:gd name="connsiteX8" fmla="*/ 321720 w 466159"/>
                  <a:gd name="connsiteY8" fmla="*/ 621487 h 10701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66159" h="1070131">
                    <a:moveTo>
                      <a:pt x="321720" y="621487"/>
                    </a:moveTo>
                    <a:lnTo>
                      <a:pt x="321720" y="88640"/>
                    </a:lnTo>
                    <a:cubicBezTo>
                      <a:pt x="321720" y="39705"/>
                      <a:pt x="282015" y="0"/>
                      <a:pt x="233080" y="0"/>
                    </a:cubicBezTo>
                    <a:cubicBezTo>
                      <a:pt x="184144" y="0"/>
                      <a:pt x="144440" y="39705"/>
                      <a:pt x="144440" y="88640"/>
                    </a:cubicBezTo>
                    <a:lnTo>
                      <a:pt x="144440" y="621487"/>
                    </a:lnTo>
                    <a:cubicBezTo>
                      <a:pt x="59705" y="656399"/>
                      <a:pt x="0" y="739713"/>
                      <a:pt x="0" y="837052"/>
                    </a:cubicBezTo>
                    <a:cubicBezTo>
                      <a:pt x="0" y="965752"/>
                      <a:pt x="104380" y="1070132"/>
                      <a:pt x="233080" y="1070132"/>
                    </a:cubicBezTo>
                    <a:cubicBezTo>
                      <a:pt x="361779" y="1070132"/>
                      <a:pt x="466159" y="965752"/>
                      <a:pt x="466159" y="837052"/>
                    </a:cubicBezTo>
                    <a:cubicBezTo>
                      <a:pt x="466159" y="739713"/>
                      <a:pt x="406454" y="656399"/>
                      <a:pt x="321720" y="621487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59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FCE1D114-EFCD-129F-5104-C2ACB5477EFB}"/>
                  </a:ext>
                </a:extLst>
              </p:cNvPr>
              <p:cNvSpPr/>
              <p:nvPr/>
            </p:nvSpPr>
            <p:spPr>
              <a:xfrm>
                <a:off x="1392646" y="4399407"/>
                <a:ext cx="282916" cy="731503"/>
              </a:xfrm>
              <a:custGeom>
                <a:avLst/>
                <a:gdLst>
                  <a:gd name="connsiteX0" fmla="*/ 190535 w 380951"/>
                  <a:gd name="connsiteY0" fmla="*/ 984982 h 984982"/>
                  <a:gd name="connsiteX1" fmla="*/ 0 w 380951"/>
                  <a:gd name="connsiteY1" fmla="*/ 794448 h 984982"/>
                  <a:gd name="connsiteX2" fmla="*/ 118049 w 380951"/>
                  <a:gd name="connsiteY2" fmla="*/ 618292 h 984982"/>
                  <a:gd name="connsiteX3" fmla="*/ 144380 w 380951"/>
                  <a:gd name="connsiteY3" fmla="*/ 607463 h 984982"/>
                  <a:gd name="connsiteX4" fmla="*/ 144380 w 380951"/>
                  <a:gd name="connsiteY4" fmla="*/ 46095 h 984982"/>
                  <a:gd name="connsiteX5" fmla="*/ 190476 w 380951"/>
                  <a:gd name="connsiteY5" fmla="*/ 0 h 984982"/>
                  <a:gd name="connsiteX6" fmla="*/ 236571 w 380951"/>
                  <a:gd name="connsiteY6" fmla="*/ 46095 h 984982"/>
                  <a:gd name="connsiteX7" fmla="*/ 236571 w 380951"/>
                  <a:gd name="connsiteY7" fmla="*/ 607463 h 984982"/>
                  <a:gd name="connsiteX8" fmla="*/ 262902 w 380951"/>
                  <a:gd name="connsiteY8" fmla="*/ 618292 h 984982"/>
                  <a:gd name="connsiteX9" fmla="*/ 380951 w 380951"/>
                  <a:gd name="connsiteY9" fmla="*/ 794448 h 984982"/>
                  <a:gd name="connsiteX10" fmla="*/ 190535 w 380951"/>
                  <a:gd name="connsiteY10" fmla="*/ 984982 h 9849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80951" h="984982">
                    <a:moveTo>
                      <a:pt x="190535" y="984982"/>
                    </a:moveTo>
                    <a:cubicBezTo>
                      <a:pt x="85504" y="984982"/>
                      <a:pt x="0" y="899538"/>
                      <a:pt x="0" y="794448"/>
                    </a:cubicBezTo>
                    <a:cubicBezTo>
                      <a:pt x="0" y="716991"/>
                      <a:pt x="46332" y="647819"/>
                      <a:pt x="118049" y="618292"/>
                    </a:cubicBezTo>
                    <a:lnTo>
                      <a:pt x="144380" y="607463"/>
                    </a:lnTo>
                    <a:lnTo>
                      <a:pt x="144380" y="46095"/>
                    </a:lnTo>
                    <a:cubicBezTo>
                      <a:pt x="144380" y="20651"/>
                      <a:pt x="165032" y="0"/>
                      <a:pt x="190476" y="0"/>
                    </a:cubicBezTo>
                    <a:cubicBezTo>
                      <a:pt x="215920" y="0"/>
                      <a:pt x="236571" y="20651"/>
                      <a:pt x="236571" y="46095"/>
                    </a:cubicBezTo>
                    <a:lnTo>
                      <a:pt x="236571" y="607463"/>
                    </a:lnTo>
                    <a:lnTo>
                      <a:pt x="262902" y="618292"/>
                    </a:lnTo>
                    <a:cubicBezTo>
                      <a:pt x="334619" y="647819"/>
                      <a:pt x="380951" y="716991"/>
                      <a:pt x="380951" y="794448"/>
                    </a:cubicBezTo>
                    <a:cubicBezTo>
                      <a:pt x="381069" y="899538"/>
                      <a:pt x="295566" y="984982"/>
                      <a:pt x="190535" y="984982"/>
                    </a:cubicBezTo>
                    <a:close/>
                  </a:path>
                </a:pathLst>
              </a:custGeom>
              <a:solidFill>
                <a:schemeClr val="bg1"/>
              </a:solidFill>
              <a:ln w="59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id="{632F7E0B-CD29-15CE-4F1D-8B0AB339FE54}"/>
                  </a:ext>
                </a:extLst>
              </p:cNvPr>
              <p:cNvSpPr/>
              <p:nvPr/>
            </p:nvSpPr>
            <p:spPr>
              <a:xfrm>
                <a:off x="1392690" y="4494239"/>
                <a:ext cx="283003" cy="636626"/>
              </a:xfrm>
              <a:custGeom>
                <a:avLst/>
                <a:gdLst>
                  <a:gd name="connsiteX0" fmla="*/ 262902 w 381069"/>
                  <a:gd name="connsiteY0" fmla="*/ 490598 h 857229"/>
                  <a:gd name="connsiteX1" fmla="*/ 236571 w 381069"/>
                  <a:gd name="connsiteY1" fmla="*/ 479769 h 857229"/>
                  <a:gd name="connsiteX2" fmla="*/ 236571 w 381069"/>
                  <a:gd name="connsiteY2" fmla="*/ 0 h 857229"/>
                  <a:gd name="connsiteX3" fmla="*/ 144380 w 381069"/>
                  <a:gd name="connsiteY3" fmla="*/ 0 h 857229"/>
                  <a:gd name="connsiteX4" fmla="*/ 144380 w 381069"/>
                  <a:gd name="connsiteY4" fmla="*/ 479710 h 857229"/>
                  <a:gd name="connsiteX5" fmla="*/ 118049 w 381069"/>
                  <a:gd name="connsiteY5" fmla="*/ 490539 h 857229"/>
                  <a:gd name="connsiteX6" fmla="*/ 0 w 381069"/>
                  <a:gd name="connsiteY6" fmla="*/ 666695 h 857229"/>
                  <a:gd name="connsiteX7" fmla="*/ 190535 w 381069"/>
                  <a:gd name="connsiteY7" fmla="*/ 857229 h 857229"/>
                  <a:gd name="connsiteX8" fmla="*/ 381069 w 381069"/>
                  <a:gd name="connsiteY8" fmla="*/ 666695 h 857229"/>
                  <a:gd name="connsiteX9" fmla="*/ 262902 w 381069"/>
                  <a:gd name="connsiteY9" fmla="*/ 490598 h 857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81069" h="857229">
                    <a:moveTo>
                      <a:pt x="262902" y="490598"/>
                    </a:moveTo>
                    <a:lnTo>
                      <a:pt x="236571" y="479769"/>
                    </a:lnTo>
                    <a:lnTo>
                      <a:pt x="236571" y="0"/>
                    </a:lnTo>
                    <a:lnTo>
                      <a:pt x="144380" y="0"/>
                    </a:lnTo>
                    <a:lnTo>
                      <a:pt x="144380" y="479710"/>
                    </a:lnTo>
                    <a:lnTo>
                      <a:pt x="118049" y="490539"/>
                    </a:lnTo>
                    <a:cubicBezTo>
                      <a:pt x="46332" y="520066"/>
                      <a:pt x="0" y="589238"/>
                      <a:pt x="0" y="666695"/>
                    </a:cubicBezTo>
                    <a:cubicBezTo>
                      <a:pt x="0" y="771725"/>
                      <a:pt x="85445" y="857229"/>
                      <a:pt x="190535" y="857229"/>
                    </a:cubicBezTo>
                    <a:cubicBezTo>
                      <a:pt x="295625" y="857229"/>
                      <a:pt x="381069" y="771785"/>
                      <a:pt x="381069" y="666695"/>
                    </a:cubicBezTo>
                    <a:cubicBezTo>
                      <a:pt x="381010" y="589297"/>
                      <a:pt x="334619" y="520125"/>
                      <a:pt x="262902" y="49059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59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F42BC963-DAB4-394B-EF11-6CEFC202EC5D}"/>
                  </a:ext>
                </a:extLst>
              </p:cNvPr>
              <p:cNvSpPr/>
              <p:nvPr/>
            </p:nvSpPr>
            <p:spPr>
              <a:xfrm>
                <a:off x="1478456" y="4910380"/>
                <a:ext cx="111384" cy="153056"/>
              </a:xfrm>
              <a:custGeom>
                <a:avLst/>
                <a:gdLst>
                  <a:gd name="connsiteX0" fmla="*/ 2792914 w 3574660"/>
                  <a:gd name="connsiteY0" fmla="*/ 2643483 h 4912081"/>
                  <a:gd name="connsiteX1" fmla="*/ 3361776 w 3574660"/>
                  <a:gd name="connsiteY1" fmla="*/ 1553396 h 4912081"/>
                  <a:gd name="connsiteX2" fmla="*/ 1940710 w 3574660"/>
                  <a:gd name="connsiteY2" fmla="*/ 4912082 h 4912081"/>
                  <a:gd name="connsiteX3" fmla="*/ 206411 w 3574660"/>
                  <a:gd name="connsiteY3" fmla="*/ 2690187 h 4912081"/>
                  <a:gd name="connsiteX4" fmla="*/ 14611 w 3574660"/>
                  <a:gd name="connsiteY4" fmla="*/ 1375296 h 4912081"/>
                  <a:gd name="connsiteX5" fmla="*/ 968942 w 3574660"/>
                  <a:gd name="connsiteY5" fmla="*/ 1881885 h 4912081"/>
                  <a:gd name="connsiteX6" fmla="*/ 1664530 w 3574660"/>
                  <a:gd name="connsiteY6" fmla="*/ 0 h 4912081"/>
                  <a:gd name="connsiteX7" fmla="*/ 2792914 w 3574660"/>
                  <a:gd name="connsiteY7" fmla="*/ 2643483 h 49120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74660" h="4912081">
                    <a:moveTo>
                      <a:pt x="2792914" y="2643483"/>
                    </a:moveTo>
                    <a:cubicBezTo>
                      <a:pt x="2792914" y="2643483"/>
                      <a:pt x="3392290" y="2374464"/>
                      <a:pt x="3361776" y="1553396"/>
                    </a:cubicBezTo>
                    <a:cubicBezTo>
                      <a:pt x="3361776" y="1553396"/>
                      <a:pt x="4386165" y="4912082"/>
                      <a:pt x="1940710" y="4912082"/>
                    </a:cubicBezTo>
                    <a:cubicBezTo>
                      <a:pt x="-529654" y="4912082"/>
                      <a:pt x="-28980" y="3430923"/>
                      <a:pt x="206411" y="2690187"/>
                    </a:cubicBezTo>
                    <a:cubicBezTo>
                      <a:pt x="532409" y="1665487"/>
                      <a:pt x="14611" y="1375296"/>
                      <a:pt x="14611" y="1375296"/>
                    </a:cubicBezTo>
                    <a:cubicBezTo>
                      <a:pt x="14611" y="1375296"/>
                      <a:pt x="584719" y="1230823"/>
                      <a:pt x="968942" y="1881885"/>
                    </a:cubicBezTo>
                    <a:cubicBezTo>
                      <a:pt x="968942" y="1881885"/>
                      <a:pt x="2129397" y="986091"/>
                      <a:pt x="1664530" y="0"/>
                    </a:cubicBezTo>
                    <a:cubicBezTo>
                      <a:pt x="1664218" y="0"/>
                      <a:pt x="3331263" y="732329"/>
                      <a:pt x="2792914" y="264348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075889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1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008CFA15-7320-FC12-D623-D5F8E0521E9C}"/>
              </a:ext>
            </a:extLst>
          </p:cNvPr>
          <p:cNvGrpSpPr/>
          <p:nvPr/>
        </p:nvGrpSpPr>
        <p:grpSpPr>
          <a:xfrm>
            <a:off x="2990254" y="916266"/>
            <a:ext cx="7303692" cy="5941732"/>
            <a:chOff x="2990254" y="916266"/>
            <a:chExt cx="7303692" cy="5941732"/>
          </a:xfrm>
        </p:grpSpPr>
        <p:grpSp>
          <p:nvGrpSpPr>
            <p:cNvPr id="4" name="图形 2">
              <a:extLst>
                <a:ext uri="{FF2B5EF4-FFF2-40B4-BE49-F238E27FC236}">
                  <a16:creationId xmlns:a16="http://schemas.microsoft.com/office/drawing/2014/main" id="{5AE558E7-F72B-8F77-C614-A3F3F76F3FBD}"/>
                </a:ext>
              </a:extLst>
            </p:cNvPr>
            <p:cNvGrpSpPr/>
            <p:nvPr/>
          </p:nvGrpSpPr>
          <p:grpSpPr>
            <a:xfrm flipH="1">
              <a:off x="2990254" y="2203881"/>
              <a:ext cx="2998480" cy="4654117"/>
              <a:chOff x="6821720" y="2295558"/>
              <a:chExt cx="2934653" cy="4555048"/>
            </a:xfrm>
            <a:solidFill>
              <a:srgbClr val="FA7700">
                <a:alpha val="10000"/>
              </a:srgbClr>
            </a:solidFill>
          </p:grpSpPr>
          <p:sp>
            <p:nvSpPr>
              <p:cNvPr id="5" name="任意多边形: 形状 4">
                <a:extLst>
                  <a:ext uri="{FF2B5EF4-FFF2-40B4-BE49-F238E27FC236}">
                    <a16:creationId xmlns:a16="http://schemas.microsoft.com/office/drawing/2014/main" id="{ABB00BF9-C193-1B21-73D3-CDDE39415B3C}"/>
                  </a:ext>
                </a:extLst>
              </p:cNvPr>
              <p:cNvSpPr/>
              <p:nvPr/>
            </p:nvSpPr>
            <p:spPr>
              <a:xfrm>
                <a:off x="6967161" y="2406873"/>
                <a:ext cx="2753722" cy="4443733"/>
              </a:xfrm>
              <a:custGeom>
                <a:avLst/>
                <a:gdLst>
                  <a:gd name="connsiteX0" fmla="*/ 56694 w 2753722"/>
                  <a:gd name="connsiteY0" fmla="*/ 3300166 h 4443733"/>
                  <a:gd name="connsiteX1" fmla="*/ 65777 w 2753722"/>
                  <a:gd name="connsiteY1" fmla="*/ 3959397 h 4443733"/>
                  <a:gd name="connsiteX2" fmla="*/ 516741 w 2753722"/>
                  <a:gd name="connsiteY2" fmla="*/ 4443734 h 4443733"/>
                  <a:gd name="connsiteX3" fmla="*/ 2140843 w 2753722"/>
                  <a:gd name="connsiteY3" fmla="*/ 4443734 h 4443733"/>
                  <a:gd name="connsiteX4" fmla="*/ 2686646 w 2753722"/>
                  <a:gd name="connsiteY4" fmla="*/ 3946301 h 4443733"/>
                  <a:gd name="connsiteX5" fmla="*/ 2657497 w 2753722"/>
                  <a:gd name="connsiteY5" fmla="*/ 3216733 h 4443733"/>
                  <a:gd name="connsiteX6" fmla="*/ 2509640 w 2753722"/>
                  <a:gd name="connsiteY6" fmla="*/ 3288549 h 4443733"/>
                  <a:gd name="connsiteX7" fmla="*/ 2394101 w 2753722"/>
                  <a:gd name="connsiteY7" fmla="*/ 3163716 h 4443733"/>
                  <a:gd name="connsiteX8" fmla="*/ 2414590 w 2753722"/>
                  <a:gd name="connsiteY8" fmla="*/ 2987977 h 4443733"/>
                  <a:gd name="connsiteX9" fmla="*/ 2491475 w 2753722"/>
                  <a:gd name="connsiteY9" fmla="*/ 2825757 h 4443733"/>
                  <a:gd name="connsiteX10" fmla="*/ 2425362 w 2753722"/>
                  <a:gd name="connsiteY10" fmla="*/ 1998181 h 4443733"/>
                  <a:gd name="connsiteX11" fmla="*/ 2221320 w 2753722"/>
                  <a:gd name="connsiteY11" fmla="*/ 2197154 h 4443733"/>
                  <a:gd name="connsiteX12" fmla="*/ 1979679 w 2753722"/>
                  <a:gd name="connsiteY12" fmla="*/ 2069574 h 4443733"/>
                  <a:gd name="connsiteX13" fmla="*/ 2011785 w 2753722"/>
                  <a:gd name="connsiteY13" fmla="*/ 1658321 h 4443733"/>
                  <a:gd name="connsiteX14" fmla="*/ 1983692 w 2753722"/>
                  <a:gd name="connsiteY14" fmla="*/ 734849 h 4443733"/>
                  <a:gd name="connsiteX15" fmla="*/ 1423737 w 2753722"/>
                  <a:gd name="connsiteY15" fmla="*/ 0 h 4443733"/>
                  <a:gd name="connsiteX16" fmla="*/ 1469361 w 2753722"/>
                  <a:gd name="connsiteY16" fmla="*/ 471664 h 4443733"/>
                  <a:gd name="connsiteX17" fmla="*/ 1197516 w 2753722"/>
                  <a:gd name="connsiteY17" fmla="*/ 813424 h 4443733"/>
                  <a:gd name="connsiteX18" fmla="*/ 909618 w 2753722"/>
                  <a:gd name="connsiteY18" fmla="*/ 737595 h 4443733"/>
                  <a:gd name="connsiteX19" fmla="*/ 827240 w 2753722"/>
                  <a:gd name="connsiteY19" fmla="*/ 451597 h 4443733"/>
                  <a:gd name="connsiteX20" fmla="*/ 612214 w 2753722"/>
                  <a:gd name="connsiteY20" fmla="*/ 1176096 h 4443733"/>
                  <a:gd name="connsiteX21" fmla="*/ 760916 w 2753722"/>
                  <a:gd name="connsiteY21" fmla="*/ 1579746 h 4443733"/>
                  <a:gd name="connsiteX22" fmla="*/ 806329 w 2753722"/>
                  <a:gd name="connsiteY22" fmla="*/ 2000504 h 4443733"/>
                  <a:gd name="connsiteX23" fmla="*/ 642419 w 2753722"/>
                  <a:gd name="connsiteY23" fmla="*/ 2177932 h 4443733"/>
                  <a:gd name="connsiteX24" fmla="*/ 418733 w 2753722"/>
                  <a:gd name="connsiteY24" fmla="*/ 2039369 h 4443733"/>
                  <a:gd name="connsiteX25" fmla="*/ 384725 w 2753722"/>
                  <a:gd name="connsiteY25" fmla="*/ 1760131 h 4443733"/>
                  <a:gd name="connsiteX26" fmla="*/ 140762 w 2753722"/>
                  <a:gd name="connsiteY26" fmla="*/ 2353037 h 4443733"/>
                  <a:gd name="connsiteX27" fmla="*/ 322626 w 2753722"/>
                  <a:gd name="connsiteY27" fmla="*/ 2990301 h 4443733"/>
                  <a:gd name="connsiteX28" fmla="*/ 432462 w 2753722"/>
                  <a:gd name="connsiteY28" fmla="*/ 3277777 h 4443733"/>
                  <a:gd name="connsiteX29" fmla="*/ 290731 w 2753722"/>
                  <a:gd name="connsiteY29" fmla="*/ 3525543 h 4443733"/>
                  <a:gd name="connsiteX30" fmla="*/ 134002 w 2753722"/>
                  <a:gd name="connsiteY30" fmla="*/ 3486677 h 4443733"/>
                  <a:gd name="connsiteX31" fmla="*/ 56694 w 2753722"/>
                  <a:gd name="connsiteY31" fmla="*/ 3300166 h 4443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2753722" h="4443733">
                    <a:moveTo>
                      <a:pt x="56694" y="3300166"/>
                    </a:moveTo>
                    <a:cubicBezTo>
                      <a:pt x="-21881" y="3510968"/>
                      <a:pt x="-18713" y="3750919"/>
                      <a:pt x="65777" y="3959397"/>
                    </a:cubicBezTo>
                    <a:cubicBezTo>
                      <a:pt x="150267" y="4167664"/>
                      <a:pt x="313543" y="4347205"/>
                      <a:pt x="516741" y="4443734"/>
                    </a:cubicBezTo>
                    <a:lnTo>
                      <a:pt x="2140843" y="4443734"/>
                    </a:lnTo>
                    <a:cubicBezTo>
                      <a:pt x="2392411" y="4443734"/>
                      <a:pt x="2587793" y="4177592"/>
                      <a:pt x="2686646" y="3946301"/>
                    </a:cubicBezTo>
                    <a:cubicBezTo>
                      <a:pt x="2785499" y="3715011"/>
                      <a:pt x="2774516" y="3439363"/>
                      <a:pt x="2657497" y="3216733"/>
                    </a:cubicBezTo>
                    <a:cubicBezTo>
                      <a:pt x="2650527" y="3276087"/>
                      <a:pt x="2568150" y="3301223"/>
                      <a:pt x="2509640" y="3288549"/>
                    </a:cubicBezTo>
                    <a:cubicBezTo>
                      <a:pt x="2451131" y="3275876"/>
                      <a:pt x="2407619" y="3222014"/>
                      <a:pt x="2394101" y="3163716"/>
                    </a:cubicBezTo>
                    <a:cubicBezTo>
                      <a:pt x="2380794" y="3105418"/>
                      <a:pt x="2393045" y="3043952"/>
                      <a:pt x="2414590" y="2987977"/>
                    </a:cubicBezTo>
                    <a:cubicBezTo>
                      <a:pt x="2436135" y="2932214"/>
                      <a:pt x="2466762" y="2880253"/>
                      <a:pt x="2491475" y="2825757"/>
                    </a:cubicBezTo>
                    <a:cubicBezTo>
                      <a:pt x="2611239" y="2562783"/>
                      <a:pt x="2585259" y="2238765"/>
                      <a:pt x="2425362" y="1998181"/>
                    </a:cubicBezTo>
                    <a:cubicBezTo>
                      <a:pt x="2404451" y="2092809"/>
                      <a:pt x="2317638" y="2184692"/>
                      <a:pt x="2221320" y="2197154"/>
                    </a:cubicBezTo>
                    <a:cubicBezTo>
                      <a:pt x="2125001" y="2209405"/>
                      <a:pt x="2023825" y="2155965"/>
                      <a:pt x="1979679" y="2069574"/>
                    </a:cubicBezTo>
                    <a:cubicBezTo>
                      <a:pt x="1915467" y="1943685"/>
                      <a:pt x="1972709" y="1793927"/>
                      <a:pt x="2011785" y="1658321"/>
                    </a:cubicBezTo>
                    <a:cubicBezTo>
                      <a:pt x="2098387" y="1357538"/>
                      <a:pt x="2088460" y="1029929"/>
                      <a:pt x="1983692" y="734849"/>
                    </a:cubicBezTo>
                    <a:cubicBezTo>
                      <a:pt x="1879136" y="439769"/>
                      <a:pt x="1680374" y="178907"/>
                      <a:pt x="1423737" y="0"/>
                    </a:cubicBezTo>
                    <a:cubicBezTo>
                      <a:pt x="1458378" y="149969"/>
                      <a:pt x="1494075" y="319793"/>
                      <a:pt x="1469361" y="471664"/>
                    </a:cubicBezTo>
                    <a:cubicBezTo>
                      <a:pt x="1444648" y="623534"/>
                      <a:pt x="1346429" y="773925"/>
                      <a:pt x="1197516" y="813424"/>
                    </a:cubicBezTo>
                    <a:cubicBezTo>
                      <a:pt x="1097185" y="840039"/>
                      <a:pt x="983968" y="810045"/>
                      <a:pt x="909618" y="737595"/>
                    </a:cubicBezTo>
                    <a:cubicBezTo>
                      <a:pt x="835478" y="665145"/>
                      <a:pt x="802949" y="552351"/>
                      <a:pt x="827240" y="451597"/>
                    </a:cubicBezTo>
                    <a:cubicBezTo>
                      <a:pt x="641785" y="638319"/>
                      <a:pt x="556662" y="918825"/>
                      <a:pt x="612214" y="1176096"/>
                    </a:cubicBezTo>
                    <a:cubicBezTo>
                      <a:pt x="642630" y="1316349"/>
                      <a:pt x="710222" y="1445407"/>
                      <a:pt x="760916" y="1579746"/>
                    </a:cubicBezTo>
                    <a:cubicBezTo>
                      <a:pt x="811610" y="1714084"/>
                      <a:pt x="845828" y="1862364"/>
                      <a:pt x="806329" y="2000504"/>
                    </a:cubicBezTo>
                    <a:cubicBezTo>
                      <a:pt x="783094" y="2082037"/>
                      <a:pt x="725641" y="2161880"/>
                      <a:pt x="642419" y="2177932"/>
                    </a:cubicBezTo>
                    <a:cubicBezTo>
                      <a:pt x="549480" y="2195887"/>
                      <a:pt x="457598" y="2125549"/>
                      <a:pt x="418733" y="2039369"/>
                    </a:cubicBezTo>
                    <a:cubicBezTo>
                      <a:pt x="379867" y="1952979"/>
                      <a:pt x="381557" y="1854760"/>
                      <a:pt x="384725" y="1760131"/>
                    </a:cubicBezTo>
                    <a:cubicBezTo>
                      <a:pt x="213423" y="1902707"/>
                      <a:pt x="138227" y="2130196"/>
                      <a:pt x="140762" y="2353037"/>
                    </a:cubicBezTo>
                    <a:cubicBezTo>
                      <a:pt x="143296" y="2575879"/>
                      <a:pt x="221027" y="2791961"/>
                      <a:pt x="322626" y="2990301"/>
                    </a:cubicBezTo>
                    <a:cubicBezTo>
                      <a:pt x="369729" y="3082183"/>
                      <a:pt x="423379" y="3174911"/>
                      <a:pt x="432462" y="3277777"/>
                    </a:cubicBezTo>
                    <a:cubicBezTo>
                      <a:pt x="441545" y="3380643"/>
                      <a:pt x="390429" y="3497872"/>
                      <a:pt x="290731" y="3525543"/>
                    </a:cubicBezTo>
                    <a:cubicBezTo>
                      <a:pt x="236446" y="3540540"/>
                      <a:pt x="174769" y="3525331"/>
                      <a:pt x="134002" y="3486677"/>
                    </a:cubicBezTo>
                    <a:cubicBezTo>
                      <a:pt x="93447" y="3447812"/>
                      <a:pt x="44655" y="3355296"/>
                      <a:pt x="56694" y="3300166"/>
                    </a:cubicBezTo>
                    <a:close/>
                  </a:path>
                </a:pathLst>
              </a:custGeom>
              <a:grpFill/>
              <a:ln w="211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6" name="图形 2">
                <a:extLst>
                  <a:ext uri="{FF2B5EF4-FFF2-40B4-BE49-F238E27FC236}">
                    <a16:creationId xmlns:a16="http://schemas.microsoft.com/office/drawing/2014/main" id="{298CC744-3AA7-F478-8FDB-7B2CCBB6D94B}"/>
                  </a:ext>
                </a:extLst>
              </p:cNvPr>
              <p:cNvGrpSpPr/>
              <p:nvPr/>
            </p:nvGrpSpPr>
            <p:grpSpPr>
              <a:xfrm>
                <a:off x="6821720" y="2295558"/>
                <a:ext cx="2934653" cy="3113444"/>
                <a:chOff x="6821720" y="2295558"/>
                <a:chExt cx="2934653" cy="3113444"/>
              </a:xfrm>
              <a:grpFill/>
            </p:grpSpPr>
            <p:sp>
              <p:nvSpPr>
                <p:cNvPr id="7" name="任意多边形: 形状 6">
                  <a:extLst>
                    <a:ext uri="{FF2B5EF4-FFF2-40B4-BE49-F238E27FC236}">
                      <a16:creationId xmlns:a16="http://schemas.microsoft.com/office/drawing/2014/main" id="{B359FF21-8D05-BC1A-F4E4-E823FEC067F0}"/>
                    </a:ext>
                  </a:extLst>
                </p:cNvPr>
                <p:cNvSpPr/>
                <p:nvPr/>
              </p:nvSpPr>
              <p:spPr>
                <a:xfrm>
                  <a:off x="8010705" y="2295558"/>
                  <a:ext cx="115811" cy="458990"/>
                </a:xfrm>
                <a:custGeom>
                  <a:avLst/>
                  <a:gdLst>
                    <a:gd name="connsiteX0" fmla="*/ 63145 w 115811"/>
                    <a:gd name="connsiteY0" fmla="*/ 458990 h 458990"/>
                    <a:gd name="connsiteX1" fmla="*/ 57020 w 115811"/>
                    <a:gd name="connsiteY1" fmla="*/ 0 h 458990"/>
                    <a:gd name="connsiteX2" fmla="*/ 72439 w 115811"/>
                    <a:gd name="connsiteY2" fmla="*/ 164121 h 458990"/>
                    <a:gd name="connsiteX3" fmla="*/ 114684 w 115811"/>
                    <a:gd name="connsiteY3" fmla="*/ 311133 h 458990"/>
                    <a:gd name="connsiteX4" fmla="*/ 63145 w 115811"/>
                    <a:gd name="connsiteY4" fmla="*/ 458990 h 4589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5811" h="458990">
                      <a:moveTo>
                        <a:pt x="63145" y="458990"/>
                      </a:moveTo>
                      <a:cubicBezTo>
                        <a:pt x="-18810" y="321272"/>
                        <a:pt x="-21133" y="139830"/>
                        <a:pt x="57020" y="0"/>
                      </a:cubicBezTo>
                      <a:cubicBezTo>
                        <a:pt x="46458" y="50060"/>
                        <a:pt x="56597" y="115540"/>
                        <a:pt x="72439" y="164121"/>
                      </a:cubicBezTo>
                      <a:cubicBezTo>
                        <a:pt x="88281" y="212703"/>
                        <a:pt x="108136" y="260439"/>
                        <a:pt x="114684" y="311133"/>
                      </a:cubicBezTo>
                      <a:cubicBezTo>
                        <a:pt x="121232" y="361827"/>
                        <a:pt x="98631" y="422448"/>
                        <a:pt x="63145" y="458990"/>
                      </a:cubicBezTo>
                      <a:close/>
                    </a:path>
                  </a:pathLst>
                </a:custGeom>
                <a:grpFill/>
                <a:ln w="2111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" name="任意多边形: 形状 7">
                  <a:extLst>
                    <a:ext uri="{FF2B5EF4-FFF2-40B4-BE49-F238E27FC236}">
                      <a16:creationId xmlns:a16="http://schemas.microsoft.com/office/drawing/2014/main" id="{C271C7E0-C424-FCA0-09C6-599AB56BE83A}"/>
                    </a:ext>
                  </a:extLst>
                </p:cNvPr>
                <p:cNvSpPr/>
                <p:nvPr/>
              </p:nvSpPr>
              <p:spPr>
                <a:xfrm>
                  <a:off x="6821720" y="4839119"/>
                  <a:ext cx="173803" cy="433854"/>
                </a:xfrm>
                <a:custGeom>
                  <a:avLst/>
                  <a:gdLst>
                    <a:gd name="connsiteX0" fmla="*/ 160313 w 173803"/>
                    <a:gd name="connsiteY0" fmla="*/ 433855 h 433854"/>
                    <a:gd name="connsiteX1" fmla="*/ 16047 w 173803"/>
                    <a:gd name="connsiteY1" fmla="*/ 240796 h 433854"/>
                    <a:gd name="connsiteX2" fmla="*/ 25552 w 173803"/>
                    <a:gd name="connsiteY2" fmla="*/ 0 h 433854"/>
                    <a:gd name="connsiteX3" fmla="*/ 53011 w 173803"/>
                    <a:gd name="connsiteY3" fmla="*/ 72450 h 433854"/>
                    <a:gd name="connsiteX4" fmla="*/ 106451 w 173803"/>
                    <a:gd name="connsiteY4" fmla="*/ 130114 h 433854"/>
                    <a:gd name="connsiteX5" fmla="*/ 160313 w 173803"/>
                    <a:gd name="connsiteY5" fmla="*/ 433855 h 4338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73803" h="433854">
                      <a:moveTo>
                        <a:pt x="160313" y="433855"/>
                      </a:moveTo>
                      <a:cubicBezTo>
                        <a:pt x="92088" y="388441"/>
                        <a:pt x="40338" y="319160"/>
                        <a:pt x="16047" y="240796"/>
                      </a:cubicBezTo>
                      <a:cubicBezTo>
                        <a:pt x="-8244" y="162643"/>
                        <a:pt x="-4864" y="76041"/>
                        <a:pt x="25552" y="0"/>
                      </a:cubicBezTo>
                      <a:cubicBezTo>
                        <a:pt x="23440" y="26192"/>
                        <a:pt x="36958" y="51750"/>
                        <a:pt x="53011" y="72450"/>
                      </a:cubicBezTo>
                      <a:cubicBezTo>
                        <a:pt x="69064" y="93150"/>
                        <a:pt x="89131" y="110259"/>
                        <a:pt x="106451" y="130114"/>
                      </a:cubicBezTo>
                      <a:cubicBezTo>
                        <a:pt x="169396" y="201930"/>
                        <a:pt x="190307" y="342817"/>
                        <a:pt x="160313" y="433855"/>
                      </a:cubicBezTo>
                      <a:close/>
                    </a:path>
                  </a:pathLst>
                </a:custGeom>
                <a:grpFill/>
                <a:ln w="2111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" name="任意多边形: 形状 8">
                  <a:extLst>
                    <a:ext uri="{FF2B5EF4-FFF2-40B4-BE49-F238E27FC236}">
                      <a16:creationId xmlns:a16="http://schemas.microsoft.com/office/drawing/2014/main" id="{92458B93-0304-823B-A3C1-6E48FCF952E8}"/>
                    </a:ext>
                  </a:extLst>
                </p:cNvPr>
                <p:cNvSpPr/>
                <p:nvPr/>
              </p:nvSpPr>
              <p:spPr>
                <a:xfrm>
                  <a:off x="9164401" y="3434478"/>
                  <a:ext cx="212691" cy="416111"/>
                </a:xfrm>
                <a:custGeom>
                  <a:avLst/>
                  <a:gdLst>
                    <a:gd name="connsiteX0" fmla="*/ 0 w 212691"/>
                    <a:gd name="connsiteY0" fmla="*/ 416112 h 416111"/>
                    <a:gd name="connsiteX1" fmla="*/ 174682 w 212691"/>
                    <a:gd name="connsiteY1" fmla="*/ 0 h 416111"/>
                    <a:gd name="connsiteX2" fmla="*/ 177006 w 212691"/>
                    <a:gd name="connsiteY2" fmla="*/ 279238 h 416111"/>
                    <a:gd name="connsiteX3" fmla="*/ 0 w 212691"/>
                    <a:gd name="connsiteY3" fmla="*/ 416112 h 4161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2691" h="416111">
                      <a:moveTo>
                        <a:pt x="0" y="416112"/>
                      </a:moveTo>
                      <a:cubicBezTo>
                        <a:pt x="10772" y="264241"/>
                        <a:pt x="169613" y="152081"/>
                        <a:pt x="174682" y="0"/>
                      </a:cubicBezTo>
                      <a:cubicBezTo>
                        <a:pt x="224109" y="79632"/>
                        <a:pt x="225799" y="199184"/>
                        <a:pt x="177006" y="279238"/>
                      </a:cubicBezTo>
                      <a:cubicBezTo>
                        <a:pt x="137718" y="343873"/>
                        <a:pt x="63367" y="374712"/>
                        <a:pt x="0" y="416112"/>
                      </a:cubicBezTo>
                      <a:close/>
                    </a:path>
                  </a:pathLst>
                </a:custGeom>
                <a:grpFill/>
                <a:ln w="2111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" name="任意多边形: 形状 9">
                  <a:extLst>
                    <a:ext uri="{FF2B5EF4-FFF2-40B4-BE49-F238E27FC236}">
                      <a16:creationId xmlns:a16="http://schemas.microsoft.com/office/drawing/2014/main" id="{B682119B-2620-13B0-164A-85785918A1B0}"/>
                    </a:ext>
                  </a:extLst>
                </p:cNvPr>
                <p:cNvSpPr/>
                <p:nvPr/>
              </p:nvSpPr>
              <p:spPr>
                <a:xfrm>
                  <a:off x="9562234" y="4993101"/>
                  <a:ext cx="194138" cy="415900"/>
                </a:xfrm>
                <a:custGeom>
                  <a:avLst/>
                  <a:gdLst>
                    <a:gd name="connsiteX0" fmla="*/ 1380 w 194138"/>
                    <a:gd name="connsiteY0" fmla="*/ 415900 h 415900"/>
                    <a:gd name="connsiteX1" fmla="*/ 68127 w 194138"/>
                    <a:gd name="connsiteY1" fmla="*/ 201508 h 415900"/>
                    <a:gd name="connsiteX2" fmla="*/ 175006 w 194138"/>
                    <a:gd name="connsiteY2" fmla="*/ 0 h 415900"/>
                    <a:gd name="connsiteX3" fmla="*/ 160643 w 194138"/>
                    <a:gd name="connsiteY3" fmla="*/ 223264 h 415900"/>
                    <a:gd name="connsiteX4" fmla="*/ 1380 w 194138"/>
                    <a:gd name="connsiteY4" fmla="*/ 415900 h 4159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4138" h="415900">
                      <a:moveTo>
                        <a:pt x="1380" y="415900"/>
                      </a:moveTo>
                      <a:cubicBezTo>
                        <a:pt x="-7492" y="340071"/>
                        <a:pt x="27783" y="266354"/>
                        <a:pt x="68127" y="201508"/>
                      </a:cubicBezTo>
                      <a:cubicBezTo>
                        <a:pt x="108470" y="136662"/>
                        <a:pt x="155573" y="73929"/>
                        <a:pt x="175006" y="0"/>
                      </a:cubicBezTo>
                      <a:cubicBezTo>
                        <a:pt x="207323" y="66958"/>
                        <a:pt x="196128" y="157996"/>
                        <a:pt x="160643" y="223264"/>
                      </a:cubicBezTo>
                      <a:cubicBezTo>
                        <a:pt x="125157" y="288321"/>
                        <a:pt x="55453" y="364996"/>
                        <a:pt x="1380" y="415900"/>
                      </a:cubicBezTo>
                      <a:close/>
                    </a:path>
                  </a:pathLst>
                </a:custGeom>
                <a:grpFill/>
                <a:ln w="2111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2" name="任意多边形: 形状 1">
              <a:extLst>
                <a:ext uri="{FF2B5EF4-FFF2-40B4-BE49-F238E27FC236}">
                  <a16:creationId xmlns:a16="http://schemas.microsoft.com/office/drawing/2014/main" id="{DFB74DA3-29A0-01C4-7F35-959B662E0BBD}"/>
                </a:ext>
              </a:extLst>
            </p:cNvPr>
            <p:cNvSpPr/>
            <p:nvPr/>
          </p:nvSpPr>
          <p:spPr>
            <a:xfrm rot="869560">
              <a:off x="4755300" y="916266"/>
              <a:ext cx="5538646" cy="5461462"/>
            </a:xfrm>
            <a:custGeom>
              <a:avLst/>
              <a:gdLst>
                <a:gd name="connsiteX0" fmla="*/ 190433 w 3621849"/>
                <a:gd name="connsiteY0" fmla="*/ 924460 h 3571378"/>
                <a:gd name="connsiteX1" fmla="*/ 158085 w 3621849"/>
                <a:gd name="connsiteY1" fmla="*/ 943835 h 3571378"/>
                <a:gd name="connsiteX2" fmla="*/ 168359 w 3621849"/>
                <a:gd name="connsiteY2" fmla="*/ 1012776 h 3571378"/>
                <a:gd name="connsiteX3" fmla="*/ 237298 w 3621849"/>
                <a:gd name="connsiteY3" fmla="*/ 1002502 h 3571378"/>
                <a:gd name="connsiteX4" fmla="*/ 227024 w 3621849"/>
                <a:gd name="connsiteY4" fmla="*/ 933561 h 3571378"/>
                <a:gd name="connsiteX5" fmla="*/ 190433 w 3621849"/>
                <a:gd name="connsiteY5" fmla="*/ 924460 h 3571378"/>
                <a:gd name="connsiteX6" fmla="*/ 400121 w 3621849"/>
                <a:gd name="connsiteY6" fmla="*/ 1596 h 3571378"/>
                <a:gd name="connsiteX7" fmla="*/ 421786 w 3621849"/>
                <a:gd name="connsiteY7" fmla="*/ 28100 h 3571378"/>
                <a:gd name="connsiteX8" fmla="*/ 234322 w 3621849"/>
                <a:gd name="connsiteY8" fmla="*/ 722569 h 3571378"/>
                <a:gd name="connsiteX9" fmla="*/ 337361 w 3621849"/>
                <a:gd name="connsiteY9" fmla="*/ 750116 h 3571378"/>
                <a:gd name="connsiteX10" fmla="*/ 967206 w 3621849"/>
                <a:gd name="connsiteY10" fmla="*/ 303714 h 3571378"/>
                <a:gd name="connsiteX11" fmla="*/ 971227 w 3621849"/>
                <a:gd name="connsiteY11" fmla="*/ 381589 h 3571378"/>
                <a:gd name="connsiteX12" fmla="*/ 514977 w 3621849"/>
                <a:gd name="connsiteY12" fmla="*/ 697982 h 3571378"/>
                <a:gd name="connsiteX13" fmla="*/ 484815 w 3621849"/>
                <a:gd name="connsiteY13" fmla="*/ 734891 h 3571378"/>
                <a:gd name="connsiteX14" fmla="*/ 524679 w 3621849"/>
                <a:gd name="connsiteY14" fmla="*/ 764411 h 3571378"/>
                <a:gd name="connsiteX15" fmla="*/ 524466 w 3621849"/>
                <a:gd name="connsiteY15" fmla="*/ 764690 h 3571378"/>
                <a:gd name="connsiteX16" fmla="*/ 633520 w 3621849"/>
                <a:gd name="connsiteY16" fmla="*/ 845342 h 3571378"/>
                <a:gd name="connsiteX17" fmla="*/ 670370 w 3621849"/>
                <a:gd name="connsiteY17" fmla="*/ 795516 h 3571378"/>
                <a:gd name="connsiteX18" fmla="*/ 845908 w 3621849"/>
                <a:gd name="connsiteY18" fmla="*/ 925335 h 3571378"/>
                <a:gd name="connsiteX19" fmla="*/ 1020511 w 3621849"/>
                <a:gd name="connsiteY19" fmla="*/ 689217 h 3571378"/>
                <a:gd name="connsiteX20" fmla="*/ 1258772 w 3621849"/>
                <a:gd name="connsiteY20" fmla="*/ 575542 h 3571378"/>
                <a:gd name="connsiteX21" fmla="*/ 1413755 w 3621849"/>
                <a:gd name="connsiteY21" fmla="*/ 630401 h 3571378"/>
                <a:gd name="connsiteX22" fmla="*/ 3333819 w 3621849"/>
                <a:gd name="connsiteY22" fmla="*/ 2050311 h 3571378"/>
                <a:gd name="connsiteX23" fmla="*/ 3333820 w 3621849"/>
                <a:gd name="connsiteY23" fmla="*/ 2050312 h 3571378"/>
                <a:gd name="connsiteX24" fmla="*/ 3333821 w 3621849"/>
                <a:gd name="connsiteY24" fmla="*/ 2050310 h 3571378"/>
                <a:gd name="connsiteX25" fmla="*/ 3525307 w 3621849"/>
                <a:gd name="connsiteY25" fmla="*/ 2191914 h 3571378"/>
                <a:gd name="connsiteX26" fmla="*/ 3575189 w 3621849"/>
                <a:gd name="connsiteY26" fmla="*/ 2525152 h 3571378"/>
                <a:gd name="connsiteX27" fmla="*/ 2872827 w 3621849"/>
                <a:gd name="connsiteY27" fmla="*/ 3474837 h 3571378"/>
                <a:gd name="connsiteX28" fmla="*/ 2539589 w 3621849"/>
                <a:gd name="connsiteY28" fmla="*/ 3524718 h 3571378"/>
                <a:gd name="connsiteX29" fmla="*/ 2348108 w 3621849"/>
                <a:gd name="connsiteY29" fmla="*/ 3383118 h 3571378"/>
                <a:gd name="connsiteX30" fmla="*/ 2348103 w 3621849"/>
                <a:gd name="connsiteY30" fmla="*/ 3383115 h 3571378"/>
                <a:gd name="connsiteX31" fmla="*/ 428038 w 3621849"/>
                <a:gd name="connsiteY31" fmla="*/ 1963205 h 3571378"/>
                <a:gd name="connsiteX32" fmla="*/ 369224 w 3621849"/>
                <a:gd name="connsiteY32" fmla="*/ 1569960 h 3571378"/>
                <a:gd name="connsiteX33" fmla="*/ 543489 w 3621849"/>
                <a:gd name="connsiteY33" fmla="*/ 1334298 h 3571378"/>
                <a:gd name="connsiteX34" fmla="*/ 367932 w 3621849"/>
                <a:gd name="connsiteY34" fmla="*/ 1204465 h 3571378"/>
                <a:gd name="connsiteX35" fmla="*/ 404745 w 3621849"/>
                <a:gd name="connsiteY35" fmla="*/ 1154687 h 3571378"/>
                <a:gd name="connsiteX36" fmla="*/ 402482 w 3621849"/>
                <a:gd name="connsiteY36" fmla="*/ 1153014 h 3571378"/>
                <a:gd name="connsiteX37" fmla="*/ 108821 w 3621849"/>
                <a:gd name="connsiteY37" fmla="*/ 1550093 h 3571378"/>
                <a:gd name="connsiteX38" fmla="*/ 0 w 3621849"/>
                <a:gd name="connsiteY38" fmla="*/ 1469614 h 3571378"/>
                <a:gd name="connsiteX39" fmla="*/ 293661 w 3621849"/>
                <a:gd name="connsiteY39" fmla="*/ 1072535 h 3571378"/>
                <a:gd name="connsiteX40" fmla="*/ 280166 w 3621849"/>
                <a:gd name="connsiteY40" fmla="*/ 1062555 h 3571378"/>
                <a:gd name="connsiteX41" fmla="*/ 269593 w 3621849"/>
                <a:gd name="connsiteY41" fmla="*/ 1085559 h 3571378"/>
                <a:gd name="connsiteX42" fmla="*/ 236406 w 3621849"/>
                <a:gd name="connsiteY42" fmla="*/ 1125194 h 3571378"/>
                <a:gd name="connsiteX43" fmla="*/ 103587 w 3621849"/>
                <a:gd name="connsiteY43" fmla="*/ 1084248 h 3571378"/>
                <a:gd name="connsiteX44" fmla="*/ 377116 w 3621849"/>
                <a:gd name="connsiteY44" fmla="*/ 17082 h 3571378"/>
                <a:gd name="connsiteX45" fmla="*/ 400121 w 3621849"/>
                <a:gd name="connsiteY45" fmla="*/ 1596 h 3571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3621849" h="3571378">
                  <a:moveTo>
                    <a:pt x="190433" y="924460"/>
                  </a:moveTo>
                  <a:cubicBezTo>
                    <a:pt x="177963" y="926340"/>
                    <a:pt x="166200" y="932966"/>
                    <a:pt x="158085" y="943835"/>
                  </a:cubicBezTo>
                  <a:cubicBezTo>
                    <a:pt x="141854" y="965724"/>
                    <a:pt x="146470" y="996546"/>
                    <a:pt x="168359" y="1012776"/>
                  </a:cubicBezTo>
                  <a:cubicBezTo>
                    <a:pt x="190247" y="1029005"/>
                    <a:pt x="221068" y="1024389"/>
                    <a:pt x="237298" y="1002502"/>
                  </a:cubicBezTo>
                  <a:cubicBezTo>
                    <a:pt x="253529" y="980613"/>
                    <a:pt x="248913" y="949791"/>
                    <a:pt x="227024" y="933561"/>
                  </a:cubicBezTo>
                  <a:cubicBezTo>
                    <a:pt x="216081" y="925446"/>
                    <a:pt x="202903" y="922580"/>
                    <a:pt x="190433" y="924460"/>
                  </a:cubicBezTo>
                  <a:close/>
                  <a:moveTo>
                    <a:pt x="400121" y="1596"/>
                  </a:moveTo>
                  <a:cubicBezTo>
                    <a:pt x="411512" y="-2648"/>
                    <a:pt x="422679" y="106"/>
                    <a:pt x="421786" y="28100"/>
                  </a:cubicBezTo>
                  <a:cubicBezTo>
                    <a:pt x="420000" y="84086"/>
                    <a:pt x="190992" y="483288"/>
                    <a:pt x="234322" y="722569"/>
                  </a:cubicBezTo>
                  <a:cubicBezTo>
                    <a:pt x="234322" y="722569"/>
                    <a:pt x="282565" y="788532"/>
                    <a:pt x="337361" y="750116"/>
                  </a:cubicBezTo>
                  <a:cubicBezTo>
                    <a:pt x="392304" y="711699"/>
                    <a:pt x="722118" y="325304"/>
                    <a:pt x="967206" y="303714"/>
                  </a:cubicBezTo>
                  <a:cubicBezTo>
                    <a:pt x="967206" y="303714"/>
                    <a:pt x="995943" y="360296"/>
                    <a:pt x="971227" y="381589"/>
                  </a:cubicBezTo>
                  <a:cubicBezTo>
                    <a:pt x="949598" y="400350"/>
                    <a:pt x="698030" y="501991"/>
                    <a:pt x="514977" y="697982"/>
                  </a:cubicBezTo>
                  <a:lnTo>
                    <a:pt x="484815" y="734891"/>
                  </a:lnTo>
                  <a:lnTo>
                    <a:pt x="524679" y="764411"/>
                  </a:lnTo>
                  <a:lnTo>
                    <a:pt x="524466" y="764690"/>
                  </a:lnTo>
                  <a:lnTo>
                    <a:pt x="633520" y="845342"/>
                  </a:lnTo>
                  <a:lnTo>
                    <a:pt x="670370" y="795516"/>
                  </a:lnTo>
                  <a:lnTo>
                    <a:pt x="845908" y="925335"/>
                  </a:lnTo>
                  <a:lnTo>
                    <a:pt x="1020511" y="689217"/>
                  </a:lnTo>
                  <a:cubicBezTo>
                    <a:pt x="1078210" y="611231"/>
                    <a:pt x="1168596" y="571690"/>
                    <a:pt x="1258772" y="575542"/>
                  </a:cubicBezTo>
                  <a:cubicBezTo>
                    <a:pt x="1312879" y="577852"/>
                    <a:pt x="1366908" y="595782"/>
                    <a:pt x="1413755" y="630401"/>
                  </a:cubicBezTo>
                  <a:lnTo>
                    <a:pt x="3333819" y="2050311"/>
                  </a:lnTo>
                  <a:lnTo>
                    <a:pt x="3333820" y="2050312"/>
                  </a:lnTo>
                  <a:lnTo>
                    <a:pt x="3333821" y="2050310"/>
                  </a:lnTo>
                  <a:lnTo>
                    <a:pt x="3525307" y="2191914"/>
                  </a:lnTo>
                  <a:cubicBezTo>
                    <a:pt x="3631025" y="2270235"/>
                    <a:pt x="3653361" y="2419433"/>
                    <a:pt x="3575189" y="2525152"/>
                  </a:cubicBezTo>
                  <a:lnTo>
                    <a:pt x="2872827" y="3474837"/>
                  </a:lnTo>
                  <a:cubicBezTo>
                    <a:pt x="2794507" y="3580554"/>
                    <a:pt x="2645308" y="3602890"/>
                    <a:pt x="2539589" y="3524718"/>
                  </a:cubicBezTo>
                  <a:lnTo>
                    <a:pt x="2348108" y="3383118"/>
                  </a:lnTo>
                  <a:lnTo>
                    <a:pt x="2348103" y="3383115"/>
                  </a:lnTo>
                  <a:lnTo>
                    <a:pt x="428038" y="1963205"/>
                  </a:lnTo>
                  <a:cubicBezTo>
                    <a:pt x="303261" y="1870887"/>
                    <a:pt x="276906" y="1694887"/>
                    <a:pt x="369224" y="1569960"/>
                  </a:cubicBezTo>
                  <a:lnTo>
                    <a:pt x="543489" y="1334298"/>
                  </a:lnTo>
                  <a:lnTo>
                    <a:pt x="367932" y="1204465"/>
                  </a:lnTo>
                  <a:lnTo>
                    <a:pt x="404745" y="1154687"/>
                  </a:lnTo>
                  <a:lnTo>
                    <a:pt x="402482" y="1153014"/>
                  </a:lnTo>
                  <a:lnTo>
                    <a:pt x="108821" y="1550093"/>
                  </a:lnTo>
                  <a:lnTo>
                    <a:pt x="0" y="1469614"/>
                  </a:lnTo>
                  <a:lnTo>
                    <a:pt x="293661" y="1072535"/>
                  </a:lnTo>
                  <a:lnTo>
                    <a:pt x="280166" y="1062555"/>
                  </a:lnTo>
                  <a:lnTo>
                    <a:pt x="269593" y="1085559"/>
                  </a:lnTo>
                  <a:cubicBezTo>
                    <a:pt x="256641" y="1113475"/>
                    <a:pt x="249696" y="1125083"/>
                    <a:pt x="236406" y="1125194"/>
                  </a:cubicBezTo>
                  <a:cubicBezTo>
                    <a:pt x="236406" y="1125194"/>
                    <a:pt x="149300" y="1135766"/>
                    <a:pt x="103587" y="1084248"/>
                  </a:cubicBezTo>
                  <a:cubicBezTo>
                    <a:pt x="57874" y="1032876"/>
                    <a:pt x="99716" y="398117"/>
                    <a:pt x="377116" y="17082"/>
                  </a:cubicBezTo>
                  <a:cubicBezTo>
                    <a:pt x="377116" y="17082"/>
                    <a:pt x="388730" y="5840"/>
                    <a:pt x="400121" y="1596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  <a:alpha val="25000"/>
              </a:schemeClr>
            </a:solidFill>
            <a:ln w="2111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77" name="文本框 76">
            <a:extLst>
              <a:ext uri="{FF2B5EF4-FFF2-40B4-BE49-F238E27FC236}">
                <a16:creationId xmlns:a16="http://schemas.microsoft.com/office/drawing/2014/main" id="{7ED1D66A-BB76-9CE6-1AE3-78E9BA19E0C6}"/>
              </a:ext>
            </a:extLst>
          </p:cNvPr>
          <p:cNvSpPr txBox="1"/>
          <p:nvPr/>
        </p:nvSpPr>
        <p:spPr>
          <a:xfrm>
            <a:off x="4784540" y="1523340"/>
            <a:ext cx="2311010" cy="212365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en-US" altLang="zh-CN" sz="13800" dirty="0">
                <a:solidFill>
                  <a:schemeClr val="accent1"/>
                </a:solidFill>
                <a:latin typeface="+mj-lt"/>
                <a:ea typeface="+mj-ea"/>
              </a:rPr>
              <a:t>02</a:t>
            </a:r>
            <a:endParaRPr lang="zh-CN" altLang="en-US" sz="13800" dirty="0">
              <a:solidFill>
                <a:schemeClr val="accent1"/>
              </a:solidFill>
              <a:latin typeface="+mj-lt"/>
              <a:ea typeface="+mj-ea"/>
            </a:endParaRPr>
          </a:p>
        </p:txBody>
      </p:sp>
      <p:sp>
        <p:nvSpPr>
          <p:cNvPr id="126" name="矩形: 圆角 125">
            <a:extLst>
              <a:ext uri="{FF2B5EF4-FFF2-40B4-BE49-F238E27FC236}">
                <a16:creationId xmlns:a16="http://schemas.microsoft.com/office/drawing/2014/main" id="{7727D9F2-4A61-F316-954E-06AEAC162AB1}"/>
              </a:ext>
            </a:extLst>
          </p:cNvPr>
          <p:cNvSpPr/>
          <p:nvPr/>
        </p:nvSpPr>
        <p:spPr>
          <a:xfrm>
            <a:off x="3248094" y="3044917"/>
            <a:ext cx="5695812" cy="1217752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76200">
            <a:noFill/>
          </a:ln>
          <a:effectLst>
            <a:outerShdw dist="101600" dir="2700000" algn="tl" rotWithShape="0">
              <a:schemeClr val="accent1">
                <a:lumMod val="40000"/>
                <a:lumOff val="60000"/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文本框 126">
            <a:extLst>
              <a:ext uri="{FF2B5EF4-FFF2-40B4-BE49-F238E27FC236}">
                <a16:creationId xmlns:a16="http://schemas.microsoft.com/office/drawing/2014/main" id="{7DA7BA01-C134-DF77-687C-44F2F66B0656}"/>
              </a:ext>
            </a:extLst>
          </p:cNvPr>
          <p:cNvSpPr txBox="1"/>
          <p:nvPr/>
        </p:nvSpPr>
        <p:spPr>
          <a:xfrm>
            <a:off x="3530600" y="3284461"/>
            <a:ext cx="5130800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zh-CN" altLang="en-US" sz="4800" dirty="0">
                <a:solidFill>
                  <a:schemeClr val="accent1"/>
                </a:solidFill>
                <a:latin typeface="+mj-ea"/>
                <a:ea typeface="+mj-ea"/>
              </a:rPr>
              <a:t>常见灭火工具</a:t>
            </a:r>
          </a:p>
        </p:txBody>
      </p:sp>
    </p:spTree>
    <p:extLst>
      <p:ext uri="{BB962C8B-B14F-4D97-AF65-F5344CB8AC3E}">
        <p14:creationId xmlns:p14="http://schemas.microsoft.com/office/powerpoint/2010/main" val="2628404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1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BBB03113-31ED-38B5-237D-7D990E8D434A}"/>
              </a:ext>
            </a:extLst>
          </p:cNvPr>
          <p:cNvSpPr txBox="1"/>
          <p:nvPr/>
        </p:nvSpPr>
        <p:spPr>
          <a:xfrm>
            <a:off x="660400" y="552839"/>
            <a:ext cx="10858500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常见灭火</a:t>
            </a:r>
            <a:r>
              <a:rPr lang="zh-CN" altLang="en-US"/>
              <a:t>工具 </a:t>
            </a:r>
            <a:r>
              <a:rPr lang="en-US" altLang="zh-CN" dirty="0"/>
              <a:t>- </a:t>
            </a:r>
            <a:r>
              <a:rPr lang="zh-CN" altLang="en-US" dirty="0"/>
              <a:t>水</a:t>
            </a: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AB54C33D-C521-E0C9-4604-480EB5485898}"/>
              </a:ext>
            </a:extLst>
          </p:cNvPr>
          <p:cNvGrpSpPr/>
          <p:nvPr/>
        </p:nvGrpSpPr>
        <p:grpSpPr>
          <a:xfrm>
            <a:off x="1204453" y="1913135"/>
            <a:ext cx="3467290" cy="3879869"/>
            <a:chOff x="1204453" y="1913135"/>
            <a:chExt cx="3467290" cy="3879869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7521C2DC-DC45-9C44-377A-EA46A9753090}"/>
                </a:ext>
              </a:extLst>
            </p:cNvPr>
            <p:cNvSpPr/>
            <p:nvPr/>
          </p:nvSpPr>
          <p:spPr>
            <a:xfrm>
              <a:off x="1540858" y="4874643"/>
              <a:ext cx="3029761" cy="671499"/>
            </a:xfrm>
            <a:custGeom>
              <a:avLst/>
              <a:gdLst>
                <a:gd name="connsiteX0" fmla="*/ 2397017 w 3029761"/>
                <a:gd name="connsiteY0" fmla="*/ 339541 h 671499"/>
                <a:gd name="connsiteX1" fmla="*/ 2475373 w 3029761"/>
                <a:gd name="connsiteY1" fmla="*/ 251918 h 671499"/>
                <a:gd name="connsiteX2" fmla="*/ 1237686 w 3029761"/>
                <a:gd name="connsiteY2" fmla="*/ 0 h 671499"/>
                <a:gd name="connsiteX3" fmla="*/ 0 w 3029761"/>
                <a:gd name="connsiteY3" fmla="*/ 251918 h 671499"/>
                <a:gd name="connsiteX4" fmla="*/ 791984 w 3029761"/>
                <a:gd name="connsiteY4" fmla="*/ 486985 h 671499"/>
                <a:gd name="connsiteX5" fmla="*/ 788614 w 3029761"/>
                <a:gd name="connsiteY5" fmla="*/ 496253 h 671499"/>
                <a:gd name="connsiteX6" fmla="*/ 1909188 w 3029761"/>
                <a:gd name="connsiteY6" fmla="*/ 671500 h 671499"/>
                <a:gd name="connsiteX7" fmla="*/ 3029762 w 3029761"/>
                <a:gd name="connsiteY7" fmla="*/ 496253 h 671499"/>
                <a:gd name="connsiteX8" fmla="*/ 2397017 w 3029761"/>
                <a:gd name="connsiteY8" fmla="*/ 339541 h 671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29761" h="671499">
                  <a:moveTo>
                    <a:pt x="2397017" y="339541"/>
                  </a:moveTo>
                  <a:cubicBezTo>
                    <a:pt x="2446726" y="312580"/>
                    <a:pt x="2475373" y="283091"/>
                    <a:pt x="2475373" y="251918"/>
                  </a:cubicBezTo>
                  <a:cubicBezTo>
                    <a:pt x="2475373" y="112900"/>
                    <a:pt x="1920984" y="0"/>
                    <a:pt x="1237686" y="0"/>
                  </a:cubicBezTo>
                  <a:cubicBezTo>
                    <a:pt x="553547" y="0"/>
                    <a:pt x="0" y="112900"/>
                    <a:pt x="0" y="251918"/>
                  </a:cubicBezTo>
                  <a:cubicBezTo>
                    <a:pt x="0" y="358920"/>
                    <a:pt x="329432" y="450756"/>
                    <a:pt x="791984" y="486985"/>
                  </a:cubicBezTo>
                  <a:cubicBezTo>
                    <a:pt x="791142" y="490355"/>
                    <a:pt x="788614" y="493725"/>
                    <a:pt x="788614" y="496253"/>
                  </a:cubicBezTo>
                  <a:cubicBezTo>
                    <a:pt x="788614" y="593144"/>
                    <a:pt x="1289924" y="671500"/>
                    <a:pt x="1909188" y="671500"/>
                  </a:cubicBezTo>
                  <a:cubicBezTo>
                    <a:pt x="2527610" y="671500"/>
                    <a:pt x="3029762" y="593144"/>
                    <a:pt x="3029762" y="496253"/>
                  </a:cubicBezTo>
                  <a:cubicBezTo>
                    <a:pt x="3028919" y="428007"/>
                    <a:pt x="2770260" y="368187"/>
                    <a:pt x="2397017" y="339541"/>
                  </a:cubicBezTo>
                  <a:close/>
                </a:path>
              </a:pathLst>
            </a:custGeom>
            <a:solidFill>
              <a:srgbClr val="D8F9FC"/>
            </a:solidFill>
            <a:ln w="840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57055A6F-EAE3-695E-35B5-6052882A0D81}"/>
                </a:ext>
              </a:extLst>
            </p:cNvPr>
            <p:cNvSpPr/>
            <p:nvPr/>
          </p:nvSpPr>
          <p:spPr>
            <a:xfrm>
              <a:off x="1928424" y="5572261"/>
              <a:ext cx="857702" cy="220743"/>
            </a:xfrm>
            <a:custGeom>
              <a:avLst/>
              <a:gdLst>
                <a:gd name="connsiteX0" fmla="*/ 857702 w 857702"/>
                <a:gd name="connsiteY0" fmla="*/ 110372 h 220743"/>
                <a:gd name="connsiteX1" fmla="*/ 428851 w 857702"/>
                <a:gd name="connsiteY1" fmla="*/ 220744 h 220743"/>
                <a:gd name="connsiteX2" fmla="*/ 0 w 857702"/>
                <a:gd name="connsiteY2" fmla="*/ 110372 h 220743"/>
                <a:gd name="connsiteX3" fmla="*/ 428851 w 857702"/>
                <a:gd name="connsiteY3" fmla="*/ 0 h 220743"/>
                <a:gd name="connsiteX4" fmla="*/ 857702 w 857702"/>
                <a:gd name="connsiteY4" fmla="*/ 110372 h 220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7702" h="220743">
                  <a:moveTo>
                    <a:pt x="857702" y="110372"/>
                  </a:moveTo>
                  <a:cubicBezTo>
                    <a:pt x="857702" y="171034"/>
                    <a:pt x="665604" y="220744"/>
                    <a:pt x="428851" y="220744"/>
                  </a:cubicBezTo>
                  <a:cubicBezTo>
                    <a:pt x="192098" y="220744"/>
                    <a:pt x="0" y="171034"/>
                    <a:pt x="0" y="110372"/>
                  </a:cubicBezTo>
                  <a:cubicBezTo>
                    <a:pt x="0" y="49710"/>
                    <a:pt x="192098" y="0"/>
                    <a:pt x="428851" y="0"/>
                  </a:cubicBezTo>
                  <a:cubicBezTo>
                    <a:pt x="665604" y="0"/>
                    <a:pt x="857702" y="49710"/>
                    <a:pt x="857702" y="110372"/>
                  </a:cubicBezTo>
                  <a:close/>
                </a:path>
              </a:pathLst>
            </a:custGeom>
            <a:solidFill>
              <a:srgbClr val="D8F9FC"/>
            </a:solidFill>
            <a:ln w="840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3CF4382B-E459-3534-1C6B-D305C1E6DA4C}"/>
                </a:ext>
              </a:extLst>
            </p:cNvPr>
            <p:cNvSpPr/>
            <p:nvPr/>
          </p:nvSpPr>
          <p:spPr>
            <a:xfrm>
              <a:off x="1341711" y="3188732"/>
              <a:ext cx="256438" cy="306424"/>
            </a:xfrm>
            <a:custGeom>
              <a:avLst/>
              <a:gdLst>
                <a:gd name="connsiteX0" fmla="*/ 174713 w 256438"/>
                <a:gd name="connsiteY0" fmla="*/ 283092 h 306424"/>
                <a:gd name="connsiteX1" fmla="*/ 232848 w 256438"/>
                <a:gd name="connsiteY1" fmla="*/ 145758 h 306424"/>
                <a:gd name="connsiteX2" fmla="*/ 256439 w 256438"/>
                <a:gd name="connsiteY2" fmla="*/ 0 h 306424"/>
                <a:gd name="connsiteX3" fmla="*/ 70238 w 256438"/>
                <a:gd name="connsiteY3" fmla="*/ 90994 h 306424"/>
                <a:gd name="connsiteX4" fmla="*/ 7891 w 256438"/>
                <a:gd name="connsiteY4" fmla="*/ 160082 h 306424"/>
                <a:gd name="connsiteX5" fmla="*/ 42435 w 256438"/>
                <a:gd name="connsiteY5" fmla="*/ 287304 h 306424"/>
                <a:gd name="connsiteX6" fmla="*/ 174713 w 256438"/>
                <a:gd name="connsiteY6" fmla="*/ 283092 h 306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6438" h="306424">
                  <a:moveTo>
                    <a:pt x="174713" y="283092"/>
                  </a:moveTo>
                  <a:cubicBezTo>
                    <a:pt x="213470" y="250233"/>
                    <a:pt x="224423" y="195468"/>
                    <a:pt x="232848" y="145758"/>
                  </a:cubicBezTo>
                  <a:cubicBezTo>
                    <a:pt x="240431" y="96892"/>
                    <a:pt x="248856" y="48867"/>
                    <a:pt x="256439" y="0"/>
                  </a:cubicBezTo>
                  <a:cubicBezTo>
                    <a:pt x="192406" y="25276"/>
                    <a:pt x="126688" y="50552"/>
                    <a:pt x="70238" y="90994"/>
                  </a:cubicBezTo>
                  <a:cubicBezTo>
                    <a:pt x="44962" y="109529"/>
                    <a:pt x="20529" y="131435"/>
                    <a:pt x="7891" y="160082"/>
                  </a:cubicBezTo>
                  <a:cubicBezTo>
                    <a:pt x="-10645" y="203893"/>
                    <a:pt x="4520" y="258658"/>
                    <a:pt x="42435" y="287304"/>
                  </a:cubicBezTo>
                  <a:cubicBezTo>
                    <a:pt x="81191" y="314265"/>
                    <a:pt x="138484" y="312580"/>
                    <a:pt x="174713" y="283092"/>
                  </a:cubicBezTo>
                  <a:close/>
                </a:path>
              </a:pathLst>
            </a:custGeom>
            <a:solidFill>
              <a:srgbClr val="D8F9FC"/>
            </a:solidFill>
            <a:ln w="840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4641AAF6-39F6-02D9-66B2-2604E991C26B}"/>
                </a:ext>
              </a:extLst>
            </p:cNvPr>
            <p:cNvSpPr/>
            <p:nvPr/>
          </p:nvSpPr>
          <p:spPr>
            <a:xfrm>
              <a:off x="4061727" y="3030335"/>
              <a:ext cx="137333" cy="202208"/>
            </a:xfrm>
            <a:custGeom>
              <a:avLst/>
              <a:gdLst>
                <a:gd name="connsiteX0" fmla="*/ 100262 w 137333"/>
                <a:gd name="connsiteY0" fmla="*/ 202208 h 202208"/>
                <a:gd name="connsiteX1" fmla="*/ 37071 w 137333"/>
                <a:gd name="connsiteY1" fmla="*/ 202208 h 202208"/>
                <a:gd name="connsiteX2" fmla="*/ 0 w 137333"/>
                <a:gd name="connsiteY2" fmla="*/ 165137 h 202208"/>
                <a:gd name="connsiteX3" fmla="*/ 0 w 137333"/>
                <a:gd name="connsiteY3" fmla="*/ 37071 h 202208"/>
                <a:gd name="connsiteX4" fmla="*/ 37071 w 137333"/>
                <a:gd name="connsiteY4" fmla="*/ 0 h 202208"/>
                <a:gd name="connsiteX5" fmla="*/ 100262 w 137333"/>
                <a:gd name="connsiteY5" fmla="*/ 0 h 202208"/>
                <a:gd name="connsiteX6" fmla="*/ 137334 w 137333"/>
                <a:gd name="connsiteY6" fmla="*/ 37071 h 202208"/>
                <a:gd name="connsiteX7" fmla="*/ 137334 w 137333"/>
                <a:gd name="connsiteY7" fmla="*/ 165137 h 202208"/>
                <a:gd name="connsiteX8" fmla="*/ 100262 w 137333"/>
                <a:gd name="connsiteY8" fmla="*/ 202208 h 202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7333" h="202208">
                  <a:moveTo>
                    <a:pt x="100262" y="202208"/>
                  </a:moveTo>
                  <a:lnTo>
                    <a:pt x="37071" y="202208"/>
                  </a:lnTo>
                  <a:cubicBezTo>
                    <a:pt x="16851" y="202208"/>
                    <a:pt x="0" y="185358"/>
                    <a:pt x="0" y="165137"/>
                  </a:cubicBezTo>
                  <a:lnTo>
                    <a:pt x="0" y="37071"/>
                  </a:lnTo>
                  <a:cubicBezTo>
                    <a:pt x="0" y="16851"/>
                    <a:pt x="16851" y="0"/>
                    <a:pt x="37071" y="0"/>
                  </a:cubicBezTo>
                  <a:lnTo>
                    <a:pt x="100262" y="0"/>
                  </a:lnTo>
                  <a:cubicBezTo>
                    <a:pt x="120483" y="0"/>
                    <a:pt x="137334" y="16851"/>
                    <a:pt x="137334" y="37071"/>
                  </a:cubicBezTo>
                  <a:lnTo>
                    <a:pt x="137334" y="165137"/>
                  </a:lnTo>
                  <a:cubicBezTo>
                    <a:pt x="137334" y="186200"/>
                    <a:pt x="120483" y="202208"/>
                    <a:pt x="100262" y="202208"/>
                  </a:cubicBezTo>
                  <a:close/>
                </a:path>
              </a:pathLst>
            </a:custGeom>
            <a:solidFill>
              <a:schemeClr val="accent1"/>
            </a:solidFill>
            <a:ln w="840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859D8A4C-1A20-2F7E-2FC2-7C9B34840E23}"/>
                </a:ext>
              </a:extLst>
            </p:cNvPr>
            <p:cNvSpPr/>
            <p:nvPr/>
          </p:nvSpPr>
          <p:spPr>
            <a:xfrm>
              <a:off x="1912416" y="2995791"/>
              <a:ext cx="2219241" cy="2304331"/>
            </a:xfrm>
            <a:custGeom>
              <a:avLst/>
              <a:gdLst>
                <a:gd name="connsiteX0" fmla="*/ 0 w 2219241"/>
                <a:gd name="connsiteY0" fmla="*/ 0 h 2304331"/>
                <a:gd name="connsiteX1" fmla="*/ 258659 w 2219241"/>
                <a:gd name="connsiteY1" fmla="*/ 2059154 h 2304331"/>
                <a:gd name="connsiteX2" fmla="*/ 262872 w 2219241"/>
                <a:gd name="connsiteY2" fmla="*/ 2059154 h 2304331"/>
                <a:gd name="connsiteX3" fmla="*/ 1109621 w 2219241"/>
                <a:gd name="connsiteY3" fmla="*/ 2304332 h 2304331"/>
                <a:gd name="connsiteX4" fmla="*/ 1956370 w 2219241"/>
                <a:gd name="connsiteY4" fmla="*/ 2059154 h 2304331"/>
                <a:gd name="connsiteX5" fmla="*/ 1960583 w 2219241"/>
                <a:gd name="connsiteY5" fmla="*/ 2059154 h 2304331"/>
                <a:gd name="connsiteX6" fmla="*/ 2219242 w 2219241"/>
                <a:gd name="connsiteY6" fmla="*/ 0 h 2304331"/>
                <a:gd name="connsiteX7" fmla="*/ 0 w 2219241"/>
                <a:gd name="connsiteY7" fmla="*/ 0 h 2304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19241" h="2304331">
                  <a:moveTo>
                    <a:pt x="0" y="0"/>
                  </a:moveTo>
                  <a:lnTo>
                    <a:pt x="258659" y="2059154"/>
                  </a:lnTo>
                  <a:lnTo>
                    <a:pt x="262872" y="2059154"/>
                  </a:lnTo>
                  <a:cubicBezTo>
                    <a:pt x="307526" y="2124029"/>
                    <a:pt x="526585" y="2304332"/>
                    <a:pt x="1109621" y="2304332"/>
                  </a:cubicBezTo>
                  <a:cubicBezTo>
                    <a:pt x="1692656" y="2304332"/>
                    <a:pt x="1911716" y="2124029"/>
                    <a:pt x="1956370" y="2059154"/>
                  </a:cubicBezTo>
                  <a:lnTo>
                    <a:pt x="1960583" y="2059154"/>
                  </a:lnTo>
                  <a:lnTo>
                    <a:pt x="221924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840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27B9C376-E886-C586-90F6-65394BF84BED}"/>
                </a:ext>
              </a:extLst>
            </p:cNvPr>
            <p:cNvSpPr/>
            <p:nvPr/>
          </p:nvSpPr>
          <p:spPr>
            <a:xfrm>
              <a:off x="1912416" y="3005059"/>
              <a:ext cx="1962267" cy="2304331"/>
            </a:xfrm>
            <a:custGeom>
              <a:avLst/>
              <a:gdLst>
                <a:gd name="connsiteX0" fmla="*/ 492884 w 1962267"/>
                <a:gd name="connsiteY0" fmla="*/ 65718 h 2304331"/>
                <a:gd name="connsiteX1" fmla="*/ 0 w 1962267"/>
                <a:gd name="connsiteY1" fmla="*/ 0 h 2304331"/>
                <a:gd name="connsiteX2" fmla="*/ 258659 w 1962267"/>
                <a:gd name="connsiteY2" fmla="*/ 2059154 h 2304331"/>
                <a:gd name="connsiteX3" fmla="*/ 262872 w 1962267"/>
                <a:gd name="connsiteY3" fmla="*/ 2059154 h 2304331"/>
                <a:gd name="connsiteX4" fmla="*/ 1109621 w 1962267"/>
                <a:gd name="connsiteY4" fmla="*/ 2304332 h 2304331"/>
                <a:gd name="connsiteX5" fmla="*/ 1956370 w 1962267"/>
                <a:gd name="connsiteY5" fmla="*/ 2059154 h 2304331"/>
                <a:gd name="connsiteX6" fmla="*/ 1960583 w 1962267"/>
                <a:gd name="connsiteY6" fmla="*/ 2059154 h 2304331"/>
                <a:gd name="connsiteX7" fmla="*/ 1962268 w 1962267"/>
                <a:gd name="connsiteY7" fmla="*/ 2044831 h 2304331"/>
                <a:gd name="connsiteX8" fmla="*/ 492884 w 1962267"/>
                <a:gd name="connsiteY8" fmla="*/ 65718 h 2304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62267" h="2304331">
                  <a:moveTo>
                    <a:pt x="492884" y="65718"/>
                  </a:moveTo>
                  <a:lnTo>
                    <a:pt x="0" y="0"/>
                  </a:lnTo>
                  <a:lnTo>
                    <a:pt x="258659" y="2059154"/>
                  </a:lnTo>
                  <a:lnTo>
                    <a:pt x="262872" y="2059154"/>
                  </a:lnTo>
                  <a:cubicBezTo>
                    <a:pt x="307526" y="2124029"/>
                    <a:pt x="526585" y="2304332"/>
                    <a:pt x="1109621" y="2304332"/>
                  </a:cubicBezTo>
                  <a:cubicBezTo>
                    <a:pt x="1692656" y="2304332"/>
                    <a:pt x="1911716" y="2124029"/>
                    <a:pt x="1956370" y="2059154"/>
                  </a:cubicBezTo>
                  <a:lnTo>
                    <a:pt x="1960583" y="2059154"/>
                  </a:lnTo>
                  <a:lnTo>
                    <a:pt x="1962268" y="2044831"/>
                  </a:lnTo>
                  <a:cubicBezTo>
                    <a:pt x="370716" y="1966475"/>
                    <a:pt x="492884" y="65718"/>
                    <a:pt x="492884" y="65718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35000"/>
              </a:schemeClr>
            </a:solidFill>
            <a:ln w="840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F189CB9C-4098-FB33-B95E-DCE0F1005080}"/>
                </a:ext>
              </a:extLst>
            </p:cNvPr>
            <p:cNvSpPr/>
            <p:nvPr/>
          </p:nvSpPr>
          <p:spPr>
            <a:xfrm>
              <a:off x="1912416" y="2870254"/>
              <a:ext cx="2219241" cy="251075"/>
            </a:xfrm>
            <a:custGeom>
              <a:avLst/>
              <a:gdLst>
                <a:gd name="connsiteX0" fmla="*/ 2219242 w 2219241"/>
                <a:gd name="connsiteY0" fmla="*/ 125538 h 251075"/>
                <a:gd name="connsiteX1" fmla="*/ 1109621 w 2219241"/>
                <a:gd name="connsiteY1" fmla="*/ 251075 h 251075"/>
                <a:gd name="connsiteX2" fmla="*/ 0 w 2219241"/>
                <a:gd name="connsiteY2" fmla="*/ 125538 h 251075"/>
                <a:gd name="connsiteX3" fmla="*/ 1109621 w 2219241"/>
                <a:gd name="connsiteY3" fmla="*/ 0 h 251075"/>
                <a:gd name="connsiteX4" fmla="*/ 2219242 w 2219241"/>
                <a:gd name="connsiteY4" fmla="*/ 125538 h 251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19241" h="251075">
                  <a:moveTo>
                    <a:pt x="2219242" y="125538"/>
                  </a:moveTo>
                  <a:cubicBezTo>
                    <a:pt x="2219242" y="194870"/>
                    <a:pt x="1722447" y="251075"/>
                    <a:pt x="1109621" y="251075"/>
                  </a:cubicBezTo>
                  <a:cubicBezTo>
                    <a:pt x="496794" y="251075"/>
                    <a:pt x="0" y="194870"/>
                    <a:pt x="0" y="125538"/>
                  </a:cubicBezTo>
                  <a:cubicBezTo>
                    <a:pt x="0" y="56205"/>
                    <a:pt x="496794" y="0"/>
                    <a:pt x="1109621" y="0"/>
                  </a:cubicBezTo>
                  <a:cubicBezTo>
                    <a:pt x="1722447" y="0"/>
                    <a:pt x="2219242" y="56205"/>
                    <a:pt x="2219242" y="125538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840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F1B6DC26-AD5B-0D44-E5A9-375B1EA45656}"/>
                </a:ext>
              </a:extLst>
            </p:cNvPr>
            <p:cNvSpPr/>
            <p:nvPr/>
          </p:nvSpPr>
          <p:spPr>
            <a:xfrm>
              <a:off x="1840801" y="3030335"/>
              <a:ext cx="137333" cy="202208"/>
            </a:xfrm>
            <a:custGeom>
              <a:avLst/>
              <a:gdLst>
                <a:gd name="connsiteX0" fmla="*/ 100262 w 137333"/>
                <a:gd name="connsiteY0" fmla="*/ 202208 h 202208"/>
                <a:gd name="connsiteX1" fmla="*/ 37072 w 137333"/>
                <a:gd name="connsiteY1" fmla="*/ 202208 h 202208"/>
                <a:gd name="connsiteX2" fmla="*/ 0 w 137333"/>
                <a:gd name="connsiteY2" fmla="*/ 165137 h 202208"/>
                <a:gd name="connsiteX3" fmla="*/ 0 w 137333"/>
                <a:gd name="connsiteY3" fmla="*/ 37071 h 202208"/>
                <a:gd name="connsiteX4" fmla="*/ 37072 w 137333"/>
                <a:gd name="connsiteY4" fmla="*/ 0 h 202208"/>
                <a:gd name="connsiteX5" fmla="*/ 100262 w 137333"/>
                <a:gd name="connsiteY5" fmla="*/ 0 h 202208"/>
                <a:gd name="connsiteX6" fmla="*/ 137333 w 137333"/>
                <a:gd name="connsiteY6" fmla="*/ 37071 h 202208"/>
                <a:gd name="connsiteX7" fmla="*/ 137333 w 137333"/>
                <a:gd name="connsiteY7" fmla="*/ 165137 h 202208"/>
                <a:gd name="connsiteX8" fmla="*/ 100262 w 137333"/>
                <a:gd name="connsiteY8" fmla="*/ 202208 h 202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7333" h="202208">
                  <a:moveTo>
                    <a:pt x="100262" y="202208"/>
                  </a:moveTo>
                  <a:lnTo>
                    <a:pt x="37072" y="202208"/>
                  </a:lnTo>
                  <a:cubicBezTo>
                    <a:pt x="16851" y="202208"/>
                    <a:pt x="0" y="185358"/>
                    <a:pt x="0" y="165137"/>
                  </a:cubicBezTo>
                  <a:lnTo>
                    <a:pt x="0" y="37071"/>
                  </a:lnTo>
                  <a:cubicBezTo>
                    <a:pt x="0" y="16851"/>
                    <a:pt x="16851" y="0"/>
                    <a:pt x="37072" y="0"/>
                  </a:cubicBezTo>
                  <a:lnTo>
                    <a:pt x="100262" y="0"/>
                  </a:lnTo>
                  <a:cubicBezTo>
                    <a:pt x="120483" y="0"/>
                    <a:pt x="137333" y="16851"/>
                    <a:pt x="137333" y="37071"/>
                  </a:cubicBezTo>
                  <a:lnTo>
                    <a:pt x="137333" y="165137"/>
                  </a:lnTo>
                  <a:cubicBezTo>
                    <a:pt x="137333" y="186200"/>
                    <a:pt x="121325" y="202208"/>
                    <a:pt x="100262" y="202208"/>
                  </a:cubicBezTo>
                  <a:close/>
                </a:path>
              </a:pathLst>
            </a:custGeom>
            <a:solidFill>
              <a:schemeClr val="accent1"/>
            </a:solidFill>
            <a:ln w="840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F1F4C597-FC9F-2830-7698-11E4B61B0EDE}"/>
                </a:ext>
              </a:extLst>
            </p:cNvPr>
            <p:cNvSpPr/>
            <p:nvPr/>
          </p:nvSpPr>
          <p:spPr>
            <a:xfrm>
              <a:off x="1905676" y="1913135"/>
              <a:ext cx="2240304" cy="1120570"/>
            </a:xfrm>
            <a:custGeom>
              <a:avLst/>
              <a:gdLst>
                <a:gd name="connsiteX0" fmla="*/ 2240305 w 2240304"/>
                <a:gd name="connsiteY0" fmla="*/ 1120571 h 1120570"/>
                <a:gd name="connsiteX1" fmla="*/ 2188910 w 2240304"/>
                <a:gd name="connsiteY1" fmla="*/ 1120571 h 1120570"/>
                <a:gd name="connsiteX2" fmla="*/ 1119731 w 2240304"/>
                <a:gd name="connsiteY2" fmla="*/ 51395 h 1120570"/>
                <a:gd name="connsiteX3" fmla="*/ 51395 w 2240304"/>
                <a:gd name="connsiteY3" fmla="*/ 1120571 h 1120570"/>
                <a:gd name="connsiteX4" fmla="*/ 0 w 2240304"/>
                <a:gd name="connsiteY4" fmla="*/ 1120571 h 1120570"/>
                <a:gd name="connsiteX5" fmla="*/ 1120574 w 2240304"/>
                <a:gd name="connsiteY5" fmla="*/ 0 h 1120570"/>
                <a:gd name="connsiteX6" fmla="*/ 2240305 w 2240304"/>
                <a:gd name="connsiteY6" fmla="*/ 1120571 h 1120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40304" h="1120570">
                  <a:moveTo>
                    <a:pt x="2240305" y="1120571"/>
                  </a:moveTo>
                  <a:lnTo>
                    <a:pt x="2188910" y="1120571"/>
                  </a:lnTo>
                  <a:cubicBezTo>
                    <a:pt x="2188910" y="530797"/>
                    <a:pt x="1709507" y="51395"/>
                    <a:pt x="1119731" y="51395"/>
                  </a:cubicBezTo>
                  <a:cubicBezTo>
                    <a:pt x="529956" y="51395"/>
                    <a:pt x="51395" y="530797"/>
                    <a:pt x="51395" y="1120571"/>
                  </a:cubicBezTo>
                  <a:lnTo>
                    <a:pt x="0" y="1120571"/>
                  </a:lnTo>
                  <a:cubicBezTo>
                    <a:pt x="0" y="502993"/>
                    <a:pt x="502152" y="0"/>
                    <a:pt x="1120574" y="0"/>
                  </a:cubicBezTo>
                  <a:cubicBezTo>
                    <a:pt x="1738996" y="0"/>
                    <a:pt x="2240305" y="502993"/>
                    <a:pt x="2240305" y="1120571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840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CC4D4F21-038A-C977-2D7C-185B8788BD8F}"/>
                </a:ext>
              </a:extLst>
            </p:cNvPr>
            <p:cNvSpPr/>
            <p:nvPr/>
          </p:nvSpPr>
          <p:spPr>
            <a:xfrm>
              <a:off x="1966339" y="2948609"/>
              <a:ext cx="2097915" cy="170191"/>
            </a:xfrm>
            <a:custGeom>
              <a:avLst/>
              <a:gdLst>
                <a:gd name="connsiteX0" fmla="*/ 0 w 2097915"/>
                <a:gd name="connsiteY0" fmla="*/ 85096 h 170191"/>
                <a:gd name="connsiteX1" fmla="*/ 1048958 w 2097915"/>
                <a:gd name="connsiteY1" fmla="*/ 170192 h 170191"/>
                <a:gd name="connsiteX2" fmla="*/ 2097916 w 2097915"/>
                <a:gd name="connsiteY2" fmla="*/ 85096 h 170191"/>
                <a:gd name="connsiteX3" fmla="*/ 1048958 w 2097915"/>
                <a:gd name="connsiteY3" fmla="*/ 0 h 170191"/>
                <a:gd name="connsiteX4" fmla="*/ 0 w 2097915"/>
                <a:gd name="connsiteY4" fmla="*/ 85096 h 170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7915" h="170191">
                  <a:moveTo>
                    <a:pt x="0" y="85096"/>
                  </a:moveTo>
                  <a:cubicBezTo>
                    <a:pt x="149971" y="133963"/>
                    <a:pt x="561972" y="170192"/>
                    <a:pt x="1048958" y="170192"/>
                  </a:cubicBezTo>
                  <a:cubicBezTo>
                    <a:pt x="1535944" y="170192"/>
                    <a:pt x="1947945" y="134806"/>
                    <a:pt x="2097916" y="85096"/>
                  </a:cubicBezTo>
                  <a:cubicBezTo>
                    <a:pt x="1947945" y="36229"/>
                    <a:pt x="1535944" y="0"/>
                    <a:pt x="1048958" y="0"/>
                  </a:cubicBezTo>
                  <a:cubicBezTo>
                    <a:pt x="561972" y="0"/>
                    <a:pt x="149129" y="35386"/>
                    <a:pt x="0" y="85096"/>
                  </a:cubicBezTo>
                  <a:close/>
                </a:path>
              </a:pathLst>
            </a:custGeom>
            <a:solidFill>
              <a:srgbClr val="D8F9FC"/>
            </a:solidFill>
            <a:ln w="840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63E2A2FE-0E34-246E-2D76-516ABF779409}"/>
                </a:ext>
              </a:extLst>
            </p:cNvPr>
            <p:cNvSpPr/>
            <p:nvPr/>
          </p:nvSpPr>
          <p:spPr>
            <a:xfrm>
              <a:off x="1204453" y="2374527"/>
              <a:ext cx="599275" cy="657529"/>
            </a:xfrm>
            <a:custGeom>
              <a:avLst/>
              <a:gdLst>
                <a:gd name="connsiteX0" fmla="*/ 312813 w 599275"/>
                <a:gd name="connsiteY0" fmla="*/ 631374 h 657529"/>
                <a:gd name="connsiteX1" fmla="*/ 221819 w 599275"/>
                <a:gd name="connsiteY1" fmla="*/ 657493 h 657529"/>
                <a:gd name="connsiteX2" fmla="*/ 141778 w 599275"/>
                <a:gd name="connsiteY2" fmla="*/ 616209 h 657529"/>
                <a:gd name="connsiteX3" fmla="*/ 212551 w 599275"/>
                <a:gd name="connsiteY3" fmla="*/ 491514 h 657529"/>
                <a:gd name="connsiteX4" fmla="*/ 363365 w 599275"/>
                <a:gd name="connsiteY4" fmla="*/ 437591 h 657529"/>
                <a:gd name="connsiteX5" fmla="*/ 98809 w 599275"/>
                <a:gd name="connsiteY5" fmla="*/ 409788 h 657529"/>
                <a:gd name="connsiteX6" fmla="*/ 232 w 599275"/>
                <a:gd name="connsiteY6" fmla="*/ 298573 h 657529"/>
                <a:gd name="connsiteX7" fmla="*/ 110604 w 599275"/>
                <a:gd name="connsiteY7" fmla="*/ 205894 h 657529"/>
                <a:gd name="connsiteX8" fmla="*/ 405492 w 599275"/>
                <a:gd name="connsiteY8" fmla="*/ 241281 h 657529"/>
                <a:gd name="connsiteX9" fmla="*/ 407177 w 599275"/>
                <a:gd name="connsiteY9" fmla="*/ 71089 h 657529"/>
                <a:gd name="connsiteX10" fmla="*/ 546196 w 599275"/>
                <a:gd name="connsiteY10" fmla="*/ 11269 h 657529"/>
                <a:gd name="connsiteX11" fmla="*/ 593378 w 599275"/>
                <a:gd name="connsiteY11" fmla="*/ 142704 h 657529"/>
                <a:gd name="connsiteX12" fmla="*/ 599276 w 599275"/>
                <a:gd name="connsiteY12" fmla="*/ 450229 h 657529"/>
                <a:gd name="connsiteX13" fmla="*/ 590008 w 599275"/>
                <a:gd name="connsiteY13" fmla="*/ 501624 h 657529"/>
                <a:gd name="connsiteX14" fmla="*/ 547038 w 599275"/>
                <a:gd name="connsiteY14" fmla="*/ 531113 h 657529"/>
                <a:gd name="connsiteX15" fmla="*/ 312813 w 599275"/>
                <a:gd name="connsiteY15" fmla="*/ 631374 h 657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99275" h="657529">
                  <a:moveTo>
                    <a:pt x="312813" y="631374"/>
                  </a:moveTo>
                  <a:cubicBezTo>
                    <a:pt x="283324" y="644012"/>
                    <a:pt x="253836" y="656650"/>
                    <a:pt x="221819" y="657493"/>
                  </a:cubicBezTo>
                  <a:cubicBezTo>
                    <a:pt x="190645" y="658335"/>
                    <a:pt x="156101" y="644855"/>
                    <a:pt x="141778" y="616209"/>
                  </a:cubicBezTo>
                  <a:cubicBezTo>
                    <a:pt x="118187" y="568184"/>
                    <a:pt x="163684" y="512577"/>
                    <a:pt x="212551" y="491514"/>
                  </a:cubicBezTo>
                  <a:cubicBezTo>
                    <a:pt x="262261" y="471293"/>
                    <a:pt x="319553" y="467923"/>
                    <a:pt x="363365" y="437591"/>
                  </a:cubicBezTo>
                  <a:cubicBezTo>
                    <a:pt x="274899" y="451072"/>
                    <a:pt x="182220" y="441804"/>
                    <a:pt x="98809" y="409788"/>
                  </a:cubicBezTo>
                  <a:cubicBezTo>
                    <a:pt x="49942" y="390409"/>
                    <a:pt x="-3981" y="351653"/>
                    <a:pt x="232" y="298573"/>
                  </a:cubicBezTo>
                  <a:cubicBezTo>
                    <a:pt x="4445" y="247179"/>
                    <a:pt x="60052" y="217690"/>
                    <a:pt x="110604" y="205894"/>
                  </a:cubicBezTo>
                  <a:cubicBezTo>
                    <a:pt x="209181" y="183988"/>
                    <a:pt x="314498" y="196626"/>
                    <a:pt x="405492" y="241281"/>
                  </a:cubicBezTo>
                  <a:cubicBezTo>
                    <a:pt x="394539" y="184831"/>
                    <a:pt x="384429" y="124168"/>
                    <a:pt x="407177" y="71089"/>
                  </a:cubicBezTo>
                  <a:cubicBezTo>
                    <a:pt x="429083" y="18009"/>
                    <a:pt x="497329" y="-19905"/>
                    <a:pt x="546196" y="11269"/>
                  </a:cubicBezTo>
                  <a:cubicBezTo>
                    <a:pt x="587480" y="38230"/>
                    <a:pt x="592535" y="94680"/>
                    <a:pt x="593378" y="142704"/>
                  </a:cubicBezTo>
                  <a:cubicBezTo>
                    <a:pt x="595063" y="245493"/>
                    <a:pt x="597591" y="347440"/>
                    <a:pt x="599276" y="450229"/>
                  </a:cubicBezTo>
                  <a:cubicBezTo>
                    <a:pt x="599276" y="467923"/>
                    <a:pt x="599276" y="486458"/>
                    <a:pt x="590008" y="501624"/>
                  </a:cubicBezTo>
                  <a:cubicBezTo>
                    <a:pt x="580740" y="515947"/>
                    <a:pt x="563047" y="524372"/>
                    <a:pt x="547038" y="531113"/>
                  </a:cubicBezTo>
                  <a:cubicBezTo>
                    <a:pt x="469525" y="563971"/>
                    <a:pt x="391169" y="597673"/>
                    <a:pt x="312813" y="631374"/>
                  </a:cubicBezTo>
                  <a:close/>
                </a:path>
              </a:pathLst>
            </a:custGeom>
            <a:solidFill>
              <a:srgbClr val="D8F9FC"/>
            </a:solidFill>
            <a:ln w="840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9D96A66D-F9DD-7D51-CD1D-697F26CB6EE4}"/>
                </a:ext>
              </a:extLst>
            </p:cNvPr>
            <p:cNvSpPr/>
            <p:nvPr/>
          </p:nvSpPr>
          <p:spPr>
            <a:xfrm>
              <a:off x="4297273" y="2982080"/>
              <a:ext cx="374470" cy="429286"/>
            </a:xfrm>
            <a:custGeom>
              <a:avLst/>
              <a:gdLst>
                <a:gd name="connsiteX0" fmla="*/ 367710 w 374470"/>
                <a:gd name="connsiteY0" fmla="*/ 194856 h 429286"/>
                <a:gd name="connsiteX1" fmla="*/ 288512 w 374470"/>
                <a:gd name="connsiteY1" fmla="*/ 231928 h 429286"/>
                <a:gd name="connsiteX2" fmla="*/ 201730 w 374470"/>
                <a:gd name="connsiteY2" fmla="*/ 200754 h 429286"/>
                <a:gd name="connsiteX3" fmla="*/ 227849 w 374470"/>
                <a:gd name="connsiteY3" fmla="*/ 292590 h 429286"/>
                <a:gd name="connsiteX4" fmla="*/ 239644 w 374470"/>
                <a:gd name="connsiteY4" fmla="*/ 362521 h 429286"/>
                <a:gd name="connsiteX5" fmla="*/ 206786 w 374470"/>
                <a:gd name="connsiteY5" fmla="*/ 422341 h 429286"/>
                <a:gd name="connsiteX6" fmla="*/ 112422 w 374470"/>
                <a:gd name="connsiteY6" fmla="*/ 388639 h 429286"/>
                <a:gd name="connsiteX7" fmla="*/ 90515 w 374470"/>
                <a:gd name="connsiteY7" fmla="*/ 280795 h 429286"/>
                <a:gd name="connsiteX8" fmla="*/ 67767 w 374470"/>
                <a:gd name="connsiteY8" fmla="*/ 173793 h 429286"/>
                <a:gd name="connsiteX9" fmla="*/ 364 w 374470"/>
                <a:gd name="connsiteY9" fmla="*/ 63421 h 429286"/>
                <a:gd name="connsiteX10" fmla="*/ 87988 w 374470"/>
                <a:gd name="connsiteY10" fmla="*/ 1916 h 429286"/>
                <a:gd name="connsiteX11" fmla="*/ 329796 w 374470"/>
                <a:gd name="connsiteY11" fmla="*/ 82799 h 429286"/>
                <a:gd name="connsiteX12" fmla="*/ 367710 w 374470"/>
                <a:gd name="connsiteY12" fmla="*/ 194856 h 429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74470" h="429286">
                  <a:moveTo>
                    <a:pt x="367710" y="194856"/>
                  </a:moveTo>
                  <a:cubicBezTo>
                    <a:pt x="353387" y="222660"/>
                    <a:pt x="319685" y="234455"/>
                    <a:pt x="288512" y="231928"/>
                  </a:cubicBezTo>
                  <a:cubicBezTo>
                    <a:pt x="257338" y="229400"/>
                    <a:pt x="229534" y="215077"/>
                    <a:pt x="201730" y="200754"/>
                  </a:cubicBezTo>
                  <a:cubicBezTo>
                    <a:pt x="210156" y="231085"/>
                    <a:pt x="219424" y="261417"/>
                    <a:pt x="227849" y="292590"/>
                  </a:cubicBezTo>
                  <a:cubicBezTo>
                    <a:pt x="234589" y="315339"/>
                    <a:pt x="241330" y="338930"/>
                    <a:pt x="239644" y="362521"/>
                  </a:cubicBezTo>
                  <a:cubicBezTo>
                    <a:pt x="237959" y="386112"/>
                    <a:pt x="227849" y="410545"/>
                    <a:pt x="206786" y="422341"/>
                  </a:cubicBezTo>
                  <a:cubicBezTo>
                    <a:pt x="174769" y="440876"/>
                    <a:pt x="131800" y="419813"/>
                    <a:pt x="112422" y="388639"/>
                  </a:cubicBezTo>
                  <a:cubicBezTo>
                    <a:pt x="93043" y="356623"/>
                    <a:pt x="92201" y="317866"/>
                    <a:pt x="90515" y="280795"/>
                  </a:cubicBezTo>
                  <a:cubicBezTo>
                    <a:pt x="89673" y="243723"/>
                    <a:pt x="87146" y="204967"/>
                    <a:pt x="67767" y="173793"/>
                  </a:cubicBezTo>
                  <a:cubicBezTo>
                    <a:pt x="44176" y="135879"/>
                    <a:pt x="-4691" y="107233"/>
                    <a:pt x="364" y="63421"/>
                  </a:cubicBezTo>
                  <a:cubicBezTo>
                    <a:pt x="5419" y="25507"/>
                    <a:pt x="49231" y="6129"/>
                    <a:pt x="87988" y="1916"/>
                  </a:cubicBezTo>
                  <a:cubicBezTo>
                    <a:pt x="174769" y="-8194"/>
                    <a:pt x="265763" y="22137"/>
                    <a:pt x="329796" y="82799"/>
                  </a:cubicBezTo>
                  <a:cubicBezTo>
                    <a:pt x="361812" y="110603"/>
                    <a:pt x="387088" y="156942"/>
                    <a:pt x="367710" y="194856"/>
                  </a:cubicBezTo>
                  <a:close/>
                </a:path>
              </a:pathLst>
            </a:custGeom>
            <a:solidFill>
              <a:srgbClr val="D8F9FC"/>
            </a:solidFill>
            <a:ln w="840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">
              <a:extLst>
                <a:ext uri="{FF2B5EF4-FFF2-40B4-BE49-F238E27FC236}">
                  <a16:creationId xmlns:a16="http://schemas.microsoft.com/office/drawing/2014/main" id="{59D6F1D3-DCBA-31C8-0646-2FF16A83EFB4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2710864" y="3822581"/>
              <a:ext cx="648790" cy="634924"/>
            </a:xfrm>
            <a:custGeom>
              <a:avLst/>
              <a:gdLst/>
              <a:ahLst/>
              <a:cxnLst/>
              <a:rect l="l" t="t" r="r" b="b"/>
              <a:pathLst>
                <a:path w="648790" h="634924">
                  <a:moveTo>
                    <a:pt x="30698" y="147780"/>
                  </a:moveTo>
                  <a:lnTo>
                    <a:pt x="254954" y="148087"/>
                  </a:lnTo>
                  <a:lnTo>
                    <a:pt x="254849" y="224897"/>
                  </a:lnTo>
                  <a:cubicBezTo>
                    <a:pt x="248407" y="254606"/>
                    <a:pt x="240137" y="284427"/>
                    <a:pt x="230037" y="314360"/>
                  </a:cubicBezTo>
                  <a:cubicBezTo>
                    <a:pt x="219938" y="344293"/>
                    <a:pt x="207095" y="374108"/>
                    <a:pt x="191510" y="403804"/>
                  </a:cubicBezTo>
                  <a:cubicBezTo>
                    <a:pt x="175924" y="433501"/>
                    <a:pt x="157367" y="462965"/>
                    <a:pt x="135839" y="492196"/>
                  </a:cubicBezTo>
                  <a:cubicBezTo>
                    <a:pt x="114310" y="521428"/>
                    <a:pt x="89125" y="549968"/>
                    <a:pt x="60283" y="577818"/>
                  </a:cubicBezTo>
                  <a:lnTo>
                    <a:pt x="0" y="528357"/>
                  </a:lnTo>
                  <a:cubicBezTo>
                    <a:pt x="26097" y="502333"/>
                    <a:pt x="48992" y="476875"/>
                    <a:pt x="68685" y="451985"/>
                  </a:cubicBezTo>
                  <a:cubicBezTo>
                    <a:pt x="88379" y="427094"/>
                    <a:pt x="105558" y="402315"/>
                    <a:pt x="120222" y="377646"/>
                  </a:cubicBezTo>
                  <a:cubicBezTo>
                    <a:pt x="134887" y="352977"/>
                    <a:pt x="147379" y="328191"/>
                    <a:pt x="157701" y="303288"/>
                  </a:cubicBezTo>
                  <a:cubicBezTo>
                    <a:pt x="168022" y="278385"/>
                    <a:pt x="176629" y="252908"/>
                    <a:pt x="183523" y="226857"/>
                  </a:cubicBezTo>
                  <a:lnTo>
                    <a:pt x="30590" y="226647"/>
                  </a:lnTo>
                  <a:close/>
                  <a:moveTo>
                    <a:pt x="288076" y="0"/>
                  </a:moveTo>
                  <a:lnTo>
                    <a:pt x="367629" y="109"/>
                  </a:lnTo>
                  <a:lnTo>
                    <a:pt x="367490" y="100922"/>
                  </a:lnTo>
                  <a:cubicBezTo>
                    <a:pt x="373862" y="122419"/>
                    <a:pt x="380463" y="142888"/>
                    <a:pt x="387294" y="162328"/>
                  </a:cubicBezTo>
                  <a:cubicBezTo>
                    <a:pt x="394126" y="181768"/>
                    <a:pt x="401643" y="200867"/>
                    <a:pt x="409847" y="219623"/>
                  </a:cubicBezTo>
                  <a:cubicBezTo>
                    <a:pt x="419002" y="211863"/>
                    <a:pt x="428042" y="203989"/>
                    <a:pt x="436969" y="196000"/>
                  </a:cubicBezTo>
                  <a:cubicBezTo>
                    <a:pt x="445895" y="188012"/>
                    <a:pt x="454936" y="179680"/>
                    <a:pt x="464092" y="171006"/>
                  </a:cubicBezTo>
                  <a:cubicBezTo>
                    <a:pt x="496595" y="140875"/>
                    <a:pt x="524523" y="112339"/>
                    <a:pt x="547877" y="85396"/>
                  </a:cubicBezTo>
                  <a:lnTo>
                    <a:pt x="607455" y="148571"/>
                  </a:lnTo>
                  <a:cubicBezTo>
                    <a:pt x="594178" y="161812"/>
                    <a:pt x="580101" y="175394"/>
                    <a:pt x="565223" y="189318"/>
                  </a:cubicBezTo>
                  <a:cubicBezTo>
                    <a:pt x="550344" y="203243"/>
                    <a:pt x="534208" y="217965"/>
                    <a:pt x="516813" y="233486"/>
                  </a:cubicBezTo>
                  <a:cubicBezTo>
                    <a:pt x="504911" y="244443"/>
                    <a:pt x="493124" y="254828"/>
                    <a:pt x="481452" y="264642"/>
                  </a:cubicBezTo>
                  <a:cubicBezTo>
                    <a:pt x="469779" y="274456"/>
                    <a:pt x="458451" y="283927"/>
                    <a:pt x="447465" y="293056"/>
                  </a:cubicBezTo>
                  <a:lnTo>
                    <a:pt x="457731" y="308843"/>
                  </a:lnTo>
                  <a:cubicBezTo>
                    <a:pt x="506544" y="386634"/>
                    <a:pt x="570231" y="454388"/>
                    <a:pt x="648790" y="512103"/>
                  </a:cubicBezTo>
                  <a:lnTo>
                    <a:pt x="593836" y="577864"/>
                  </a:lnTo>
                  <a:cubicBezTo>
                    <a:pt x="553192" y="543518"/>
                    <a:pt x="517236" y="508379"/>
                    <a:pt x="485967" y="472446"/>
                  </a:cubicBezTo>
                  <a:cubicBezTo>
                    <a:pt x="454698" y="436512"/>
                    <a:pt x="428573" y="400472"/>
                    <a:pt x="407591" y="364324"/>
                  </a:cubicBezTo>
                  <a:cubicBezTo>
                    <a:pt x="392995" y="339615"/>
                    <a:pt x="379544" y="312622"/>
                    <a:pt x="367240" y="283345"/>
                  </a:cubicBezTo>
                  <a:lnTo>
                    <a:pt x="366894" y="535719"/>
                  </a:lnTo>
                  <a:cubicBezTo>
                    <a:pt x="366869" y="553550"/>
                    <a:pt x="365134" y="568292"/>
                    <a:pt x="361690" y="579946"/>
                  </a:cubicBezTo>
                  <a:cubicBezTo>
                    <a:pt x="358245" y="591600"/>
                    <a:pt x="352860" y="600965"/>
                    <a:pt x="345535" y="608041"/>
                  </a:cubicBezTo>
                  <a:cubicBezTo>
                    <a:pt x="338210" y="615118"/>
                    <a:pt x="328830" y="620477"/>
                    <a:pt x="317395" y="624119"/>
                  </a:cubicBezTo>
                  <a:cubicBezTo>
                    <a:pt x="305960" y="627761"/>
                    <a:pt x="292469" y="630257"/>
                    <a:pt x="276922" y="631607"/>
                  </a:cubicBezTo>
                  <a:cubicBezTo>
                    <a:pt x="260003" y="633413"/>
                    <a:pt x="244800" y="634421"/>
                    <a:pt x="231312" y="634631"/>
                  </a:cubicBezTo>
                  <a:cubicBezTo>
                    <a:pt x="217825" y="634841"/>
                    <a:pt x="205366" y="634938"/>
                    <a:pt x="193936" y="634923"/>
                  </a:cubicBezTo>
                  <a:lnTo>
                    <a:pt x="177592" y="550547"/>
                  </a:lnTo>
                  <a:cubicBezTo>
                    <a:pt x="189478" y="551477"/>
                    <a:pt x="201250" y="552408"/>
                    <a:pt x="212907" y="553338"/>
                  </a:cubicBezTo>
                  <a:cubicBezTo>
                    <a:pt x="224565" y="554269"/>
                    <a:pt x="236337" y="554742"/>
                    <a:pt x="248224" y="554758"/>
                  </a:cubicBezTo>
                  <a:cubicBezTo>
                    <a:pt x="256911" y="554770"/>
                    <a:pt x="263884" y="554323"/>
                    <a:pt x="269143" y="553415"/>
                  </a:cubicBezTo>
                  <a:cubicBezTo>
                    <a:pt x="274402" y="552508"/>
                    <a:pt x="278404" y="550914"/>
                    <a:pt x="281151" y="548631"/>
                  </a:cubicBezTo>
                  <a:cubicBezTo>
                    <a:pt x="283897" y="546349"/>
                    <a:pt x="285616" y="542922"/>
                    <a:pt x="286308" y="538351"/>
                  </a:cubicBezTo>
                  <a:cubicBezTo>
                    <a:pt x="287001" y="533780"/>
                    <a:pt x="287352" y="527609"/>
                    <a:pt x="287363" y="519836"/>
                  </a:cubicBez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5400" dirty="0">
                <a:solidFill>
                  <a:srgbClr val="FFE4CC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B32780DF-96F7-1093-C1A8-E6BA16A54F8F}"/>
              </a:ext>
            </a:extLst>
          </p:cNvPr>
          <p:cNvGrpSpPr/>
          <p:nvPr/>
        </p:nvGrpSpPr>
        <p:grpSpPr>
          <a:xfrm>
            <a:off x="5690544" y="1623269"/>
            <a:ext cx="5408004" cy="4218299"/>
            <a:chOff x="5690544" y="1623269"/>
            <a:chExt cx="5408004" cy="4218299"/>
          </a:xfrm>
        </p:grpSpPr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62163ABE-87EF-D7C3-F5D7-E9C851415008}"/>
                </a:ext>
              </a:extLst>
            </p:cNvPr>
            <p:cNvSpPr/>
            <p:nvPr/>
          </p:nvSpPr>
          <p:spPr>
            <a:xfrm>
              <a:off x="5803447" y="1737568"/>
              <a:ext cx="5295101" cy="4104000"/>
            </a:xfrm>
            <a:prstGeom prst="rect">
              <a:avLst/>
            </a:prstGeom>
            <a:solidFill>
              <a:schemeClr val="bg1"/>
            </a:solidFill>
            <a:ln w="76200">
              <a:noFill/>
            </a:ln>
            <a:effectLst>
              <a:outerShdw dist="101600" dir="2700000" algn="tl" rotWithShape="0">
                <a:schemeClr val="accent1">
                  <a:lumMod val="40000"/>
                  <a:lumOff val="60000"/>
                  <a:alpha val="4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5FB1C254-FEFD-4483-9D2D-5091064B1CDD}"/>
                </a:ext>
              </a:extLst>
            </p:cNvPr>
            <p:cNvSpPr/>
            <p:nvPr/>
          </p:nvSpPr>
          <p:spPr>
            <a:xfrm>
              <a:off x="5690544" y="1623269"/>
              <a:ext cx="2529531" cy="54411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>
                  <a:solidFill>
                    <a:srgbClr val="FFFFFF"/>
                  </a:solidFill>
                  <a:latin typeface="+mj-ea"/>
                  <a:ea typeface="+mj-ea"/>
                </a:rPr>
                <a:t>适用于普通火灾</a:t>
              </a:r>
            </a:p>
          </p:txBody>
        </p:sp>
        <p:sp>
          <p:nvSpPr>
            <p:cNvPr id="44" name="矩形 43">
              <a:extLst>
                <a:ext uri="{FF2B5EF4-FFF2-40B4-BE49-F238E27FC236}">
                  <a16:creationId xmlns:a16="http://schemas.microsoft.com/office/drawing/2014/main" id="{5EEB6BA3-3C3B-78E5-C8C4-7D3C2A25F1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6994" y="2712793"/>
              <a:ext cx="4688006" cy="8720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sym typeface="思源宋体 CN SemiBold" panose="02020600000000000000" pitchFamily="18" charset="-122"/>
                </a:rPr>
                <a:t>水有显著的吸热冷却效果，水蒸发时吸收大量热量能使燃烧物质的温度降低到燃点以下，水蒸汽能稀释可燃气体和助燃气体在燃烧内的温度</a:t>
              </a:r>
            </a:p>
          </p:txBody>
        </p:sp>
        <p:sp>
          <p:nvSpPr>
            <p:cNvPr id="46" name="矩形 45">
              <a:extLst>
                <a:ext uri="{FF2B5EF4-FFF2-40B4-BE49-F238E27FC236}">
                  <a16:creationId xmlns:a16="http://schemas.microsoft.com/office/drawing/2014/main" id="{EBA7D9BA-D751-07EA-17E9-473ED53265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6994" y="2339364"/>
              <a:ext cx="4002206" cy="31630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dirty="0">
                  <a:solidFill>
                    <a:schemeClr val="accent1"/>
                  </a:solidFill>
                  <a:latin typeface="+mj-ea"/>
                  <a:ea typeface="+mj-ea"/>
                  <a:sym typeface="思源宋体 CN SemiBold" panose="02020600000000000000" pitchFamily="18" charset="-122"/>
                </a:rPr>
                <a:t>降低温度</a:t>
              </a:r>
            </a:p>
          </p:txBody>
        </p:sp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85860EF6-0B32-B2BE-5924-2534A0E2D8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6994" y="4160247"/>
              <a:ext cx="4688006" cy="146302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sym typeface="思源宋体 CN SemiBold" panose="02020600000000000000" pitchFamily="18" charset="-122"/>
                </a:rPr>
                <a:t>碱金属（钾、钠等）发生火灾时不能用水扑救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思源宋体 CN SemiBold" panose="02020600000000000000" pitchFamily="18" charset="-122"/>
              </a:endParaRPr>
            </a:p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sym typeface="思源宋体 CN SemiBold" panose="02020600000000000000" pitchFamily="18" charset="-122"/>
                </a:rPr>
                <a:t>碳化钙（电石）不宜用水扑救</a:t>
              </a:r>
            </a:p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sym typeface="思源宋体 CN SemiBold" panose="02020600000000000000" pitchFamily="18" charset="-122"/>
                </a:rPr>
                <a:t>三酸（硫酸、硝酸、盐酸）不宜用强大水流去扑救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思源宋体 CN SemiBold" panose="02020600000000000000" pitchFamily="18" charset="-122"/>
              </a:endParaRPr>
            </a:p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sym typeface="思源宋体 CN SemiBold" panose="02020600000000000000" pitchFamily="18" charset="-122"/>
                </a:rPr>
                <a:t>轻于水的易燃液体从原则上说不可以用水扑救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思源宋体 CN SemiBold" panose="02020600000000000000" pitchFamily="18" charset="-122"/>
              </a:endParaRPr>
            </a:p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sym typeface="思源宋体 CN SemiBold" panose="02020600000000000000" pitchFamily="18" charset="-122"/>
                </a:rPr>
                <a:t>熔化的铁水、钢水也不能用水扑救</a:t>
              </a:r>
            </a:p>
          </p:txBody>
        </p:sp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CF7A4DF8-2F90-9CCF-3A1F-0BF187F58A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6994" y="3786818"/>
              <a:ext cx="4002206" cy="31630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dirty="0">
                  <a:solidFill>
                    <a:schemeClr val="accent4"/>
                  </a:solidFill>
                  <a:latin typeface="+mj-ea"/>
                  <a:ea typeface="+mj-ea"/>
                  <a:sym typeface="思源宋体 CN SemiBold" panose="02020600000000000000" pitchFamily="18" charset="-122"/>
                </a:rPr>
                <a:t>以下物质不能使用水扑救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967225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1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BBB03113-31ED-38B5-237D-7D990E8D434A}"/>
              </a:ext>
            </a:extLst>
          </p:cNvPr>
          <p:cNvSpPr txBox="1"/>
          <p:nvPr/>
        </p:nvSpPr>
        <p:spPr>
          <a:xfrm>
            <a:off x="660400" y="552839"/>
            <a:ext cx="10858500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800" dirty="0">
                <a:solidFill>
                  <a:schemeClr val="accent1"/>
                </a:solidFill>
                <a:latin typeface="+mj-ea"/>
                <a:ea typeface="+mj-ea"/>
              </a:rPr>
              <a:t>常见灭火工具 </a:t>
            </a:r>
            <a:r>
              <a:rPr lang="en-US" altLang="zh-CN" sz="2800" dirty="0">
                <a:solidFill>
                  <a:schemeClr val="accent1"/>
                </a:solidFill>
                <a:latin typeface="+mj-ea"/>
                <a:ea typeface="+mj-ea"/>
              </a:rPr>
              <a:t>– </a:t>
            </a:r>
            <a:r>
              <a:rPr lang="zh-CN" altLang="en-US" sz="2800" dirty="0">
                <a:solidFill>
                  <a:schemeClr val="accent1"/>
                </a:solidFill>
                <a:latin typeface="+mj-ea"/>
                <a:ea typeface="+mj-ea"/>
              </a:rPr>
              <a:t>灭火器</a:t>
            </a: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D238F5C3-DB77-1A4F-F454-54D80B0626DE}"/>
              </a:ext>
            </a:extLst>
          </p:cNvPr>
          <p:cNvGrpSpPr/>
          <p:nvPr/>
        </p:nvGrpSpPr>
        <p:grpSpPr>
          <a:xfrm flipH="1">
            <a:off x="660400" y="1494846"/>
            <a:ext cx="3157908" cy="4891150"/>
            <a:chOff x="1727453" y="2061476"/>
            <a:chExt cx="2832642" cy="4387359"/>
          </a:xfrm>
        </p:grpSpPr>
        <p:grpSp>
          <p:nvGrpSpPr>
            <p:cNvPr id="6" name="图形 2">
              <a:extLst>
                <a:ext uri="{FF2B5EF4-FFF2-40B4-BE49-F238E27FC236}">
                  <a16:creationId xmlns:a16="http://schemas.microsoft.com/office/drawing/2014/main" id="{4D44803A-EF6D-704C-5043-8D0B01EA09A0}"/>
                </a:ext>
              </a:extLst>
            </p:cNvPr>
            <p:cNvGrpSpPr/>
            <p:nvPr/>
          </p:nvGrpSpPr>
          <p:grpSpPr>
            <a:xfrm rot="3240000">
              <a:off x="2533529" y="2418422"/>
              <a:ext cx="434278" cy="520553"/>
              <a:chOff x="8072182" y="2244909"/>
              <a:chExt cx="277804" cy="332993"/>
            </a:xfrm>
          </p:grpSpPr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59714D43-04B4-2E24-19BD-8B1716ED1F24}"/>
                  </a:ext>
                </a:extLst>
              </p:cNvPr>
              <p:cNvSpPr/>
              <p:nvPr/>
            </p:nvSpPr>
            <p:spPr>
              <a:xfrm rot="-3210908">
                <a:off x="8036017" y="2368115"/>
                <a:ext cx="350132" cy="86580"/>
              </a:xfrm>
              <a:custGeom>
                <a:avLst/>
                <a:gdLst>
                  <a:gd name="connsiteX0" fmla="*/ 0 w 350132"/>
                  <a:gd name="connsiteY0" fmla="*/ 0 h 86580"/>
                  <a:gd name="connsiteX1" fmla="*/ 350133 w 350132"/>
                  <a:gd name="connsiteY1" fmla="*/ 0 h 86580"/>
                  <a:gd name="connsiteX2" fmla="*/ 350133 w 350132"/>
                  <a:gd name="connsiteY2" fmla="*/ 86581 h 86580"/>
                  <a:gd name="connsiteX3" fmla="*/ 0 w 350132"/>
                  <a:gd name="connsiteY3" fmla="*/ 86581 h 86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0132" h="86580">
                    <a:moveTo>
                      <a:pt x="0" y="0"/>
                    </a:moveTo>
                    <a:lnTo>
                      <a:pt x="350133" y="0"/>
                    </a:lnTo>
                    <a:lnTo>
                      <a:pt x="350133" y="86581"/>
                    </a:lnTo>
                    <a:lnTo>
                      <a:pt x="0" y="86581"/>
                    </a:lnTo>
                    <a:close/>
                  </a:path>
                </a:pathLst>
              </a:custGeom>
              <a:solidFill>
                <a:srgbClr val="C4C4C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D21B8AFE-D9DA-9040-0BDB-4947EA0885C7}"/>
                  </a:ext>
                </a:extLst>
              </p:cNvPr>
              <p:cNvSpPr/>
              <p:nvPr/>
            </p:nvSpPr>
            <p:spPr>
              <a:xfrm rot="-3210908">
                <a:off x="8052027" y="2410830"/>
                <a:ext cx="350228" cy="24669"/>
              </a:xfrm>
              <a:custGeom>
                <a:avLst/>
                <a:gdLst>
                  <a:gd name="connsiteX0" fmla="*/ 0 w 350228"/>
                  <a:gd name="connsiteY0" fmla="*/ 0 h 24669"/>
                  <a:gd name="connsiteX1" fmla="*/ 350228 w 350228"/>
                  <a:gd name="connsiteY1" fmla="*/ 0 h 24669"/>
                  <a:gd name="connsiteX2" fmla="*/ 350228 w 350228"/>
                  <a:gd name="connsiteY2" fmla="*/ 24669 h 24669"/>
                  <a:gd name="connsiteX3" fmla="*/ 0 w 350228"/>
                  <a:gd name="connsiteY3" fmla="*/ 24669 h 24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0228" h="24669">
                    <a:moveTo>
                      <a:pt x="0" y="0"/>
                    </a:moveTo>
                    <a:lnTo>
                      <a:pt x="350228" y="0"/>
                    </a:lnTo>
                    <a:lnTo>
                      <a:pt x="350228" y="24669"/>
                    </a:lnTo>
                    <a:lnTo>
                      <a:pt x="0" y="24669"/>
                    </a:lnTo>
                    <a:close/>
                  </a:path>
                </a:pathLst>
              </a:custGeom>
              <a:solidFill>
                <a:srgbClr val="9C9C9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EA109604-95C9-93B9-2553-80646C460B81}"/>
                  </a:ext>
                </a:extLst>
              </p:cNvPr>
              <p:cNvSpPr/>
              <p:nvPr/>
            </p:nvSpPr>
            <p:spPr>
              <a:xfrm rot="-3210908">
                <a:off x="8016690" y="2390834"/>
                <a:ext cx="350228" cy="12382"/>
              </a:xfrm>
              <a:custGeom>
                <a:avLst/>
                <a:gdLst>
                  <a:gd name="connsiteX0" fmla="*/ 0 w 350228"/>
                  <a:gd name="connsiteY0" fmla="*/ 0 h 12382"/>
                  <a:gd name="connsiteX1" fmla="*/ 350229 w 350228"/>
                  <a:gd name="connsiteY1" fmla="*/ 0 h 12382"/>
                  <a:gd name="connsiteX2" fmla="*/ 350229 w 350228"/>
                  <a:gd name="connsiteY2" fmla="*/ 12382 h 12382"/>
                  <a:gd name="connsiteX3" fmla="*/ 0 w 350228"/>
                  <a:gd name="connsiteY3" fmla="*/ 12382 h 12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0228" h="12382">
                    <a:moveTo>
                      <a:pt x="0" y="0"/>
                    </a:moveTo>
                    <a:lnTo>
                      <a:pt x="350229" y="0"/>
                    </a:lnTo>
                    <a:lnTo>
                      <a:pt x="350229" y="12382"/>
                    </a:lnTo>
                    <a:lnTo>
                      <a:pt x="0" y="12382"/>
                    </a:lnTo>
                    <a:close/>
                  </a:path>
                </a:pathLst>
              </a:custGeom>
              <a:solidFill>
                <a:srgbClr val="C4C4C4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" name="图形 2">
              <a:extLst>
                <a:ext uri="{FF2B5EF4-FFF2-40B4-BE49-F238E27FC236}">
                  <a16:creationId xmlns:a16="http://schemas.microsoft.com/office/drawing/2014/main" id="{A93C4511-9107-D0FA-0841-4ACB1BA4319F}"/>
                </a:ext>
              </a:extLst>
            </p:cNvPr>
            <p:cNvGrpSpPr/>
            <p:nvPr/>
          </p:nvGrpSpPr>
          <p:grpSpPr>
            <a:xfrm rot="3240000">
              <a:off x="2965351" y="2445877"/>
              <a:ext cx="396377" cy="433665"/>
              <a:chOff x="8231270" y="2053018"/>
              <a:chExt cx="253559" cy="277412"/>
            </a:xfrm>
          </p:grpSpPr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D784665C-94B0-E6DE-826F-87C0CE6A6E42}"/>
                  </a:ext>
                </a:extLst>
              </p:cNvPr>
              <p:cNvSpPr/>
              <p:nvPr/>
            </p:nvSpPr>
            <p:spPr>
              <a:xfrm rot="-3210908">
                <a:off x="8234989" y="2125169"/>
                <a:ext cx="246121" cy="133347"/>
              </a:xfrm>
              <a:custGeom>
                <a:avLst/>
                <a:gdLst>
                  <a:gd name="connsiteX0" fmla="*/ 0 w 246121"/>
                  <a:gd name="connsiteY0" fmla="*/ 0 h 133347"/>
                  <a:gd name="connsiteX1" fmla="*/ 246122 w 246121"/>
                  <a:gd name="connsiteY1" fmla="*/ 0 h 133347"/>
                  <a:gd name="connsiteX2" fmla="*/ 246122 w 246121"/>
                  <a:gd name="connsiteY2" fmla="*/ 133348 h 133347"/>
                  <a:gd name="connsiteX3" fmla="*/ 0 w 246121"/>
                  <a:gd name="connsiteY3" fmla="*/ 133348 h 1333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6121" h="133347">
                    <a:moveTo>
                      <a:pt x="0" y="0"/>
                    </a:moveTo>
                    <a:lnTo>
                      <a:pt x="246122" y="0"/>
                    </a:lnTo>
                    <a:lnTo>
                      <a:pt x="246122" y="133348"/>
                    </a:lnTo>
                    <a:lnTo>
                      <a:pt x="0" y="133348"/>
                    </a:lnTo>
                    <a:close/>
                  </a:path>
                </a:pathLst>
              </a:custGeom>
              <a:solidFill>
                <a:srgbClr val="C4C4C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B4309640-A566-82C7-CBD9-0D7D13FEE465}"/>
                  </a:ext>
                </a:extLst>
              </p:cNvPr>
              <p:cNvSpPr/>
              <p:nvPr/>
            </p:nvSpPr>
            <p:spPr>
              <a:xfrm>
                <a:off x="8231314" y="2053018"/>
                <a:ext cx="176498" cy="235362"/>
              </a:xfrm>
              <a:custGeom>
                <a:avLst/>
                <a:gdLst>
                  <a:gd name="connsiteX0" fmla="*/ 50673 w 176498"/>
                  <a:gd name="connsiteY0" fmla="*/ 235363 h 235362"/>
                  <a:gd name="connsiteX1" fmla="*/ 176499 w 176498"/>
                  <a:gd name="connsiteY1" fmla="*/ 22289 h 235362"/>
                  <a:gd name="connsiteX2" fmla="*/ 146399 w 176498"/>
                  <a:gd name="connsiteY2" fmla="*/ 0 h 235362"/>
                  <a:gd name="connsiteX3" fmla="*/ 0 w 176498"/>
                  <a:gd name="connsiteY3" fmla="*/ 197930 h 235362"/>
                  <a:gd name="connsiteX4" fmla="*/ 50673 w 176498"/>
                  <a:gd name="connsiteY4" fmla="*/ 235363 h 2353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6498" h="235362">
                    <a:moveTo>
                      <a:pt x="50673" y="235363"/>
                    </a:moveTo>
                    <a:cubicBezTo>
                      <a:pt x="68294" y="189166"/>
                      <a:pt x="107442" y="102775"/>
                      <a:pt x="176499" y="22289"/>
                    </a:cubicBezTo>
                    <a:lnTo>
                      <a:pt x="146399" y="0"/>
                    </a:lnTo>
                    <a:lnTo>
                      <a:pt x="0" y="197930"/>
                    </a:lnTo>
                    <a:lnTo>
                      <a:pt x="50673" y="235363"/>
                    </a:lnTo>
                    <a:close/>
                  </a:path>
                </a:pathLst>
              </a:custGeom>
              <a:solidFill>
                <a:srgbClr val="9C9C9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6AE63163-BBCE-F80B-088C-84973ECF884B}"/>
                </a:ext>
              </a:extLst>
            </p:cNvPr>
            <p:cNvSpPr/>
            <p:nvPr/>
          </p:nvSpPr>
          <p:spPr>
            <a:xfrm rot="29092">
              <a:off x="2907036" y="2752667"/>
              <a:ext cx="508634" cy="309110"/>
            </a:xfrm>
            <a:custGeom>
              <a:avLst/>
              <a:gdLst>
                <a:gd name="connsiteX0" fmla="*/ 0 w 325368"/>
                <a:gd name="connsiteY0" fmla="*/ 0 h 197735"/>
                <a:gd name="connsiteX1" fmla="*/ 325368 w 325368"/>
                <a:gd name="connsiteY1" fmla="*/ 0 h 197735"/>
                <a:gd name="connsiteX2" fmla="*/ 325368 w 325368"/>
                <a:gd name="connsiteY2" fmla="*/ 197736 h 197735"/>
                <a:gd name="connsiteX3" fmla="*/ 0 w 325368"/>
                <a:gd name="connsiteY3" fmla="*/ 197736 h 197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5368" h="197735">
                  <a:moveTo>
                    <a:pt x="0" y="0"/>
                  </a:moveTo>
                  <a:lnTo>
                    <a:pt x="325368" y="0"/>
                  </a:lnTo>
                  <a:lnTo>
                    <a:pt x="325368" y="197736"/>
                  </a:lnTo>
                  <a:lnTo>
                    <a:pt x="0" y="197736"/>
                  </a:lnTo>
                  <a:close/>
                </a:path>
              </a:pathLst>
            </a:custGeom>
            <a:solidFill>
              <a:srgbClr val="B9163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3B6A8B99-B5E5-7B20-29F3-91AA9D08585B}"/>
                </a:ext>
              </a:extLst>
            </p:cNvPr>
            <p:cNvSpPr/>
            <p:nvPr/>
          </p:nvSpPr>
          <p:spPr>
            <a:xfrm rot="3240000">
              <a:off x="1610582" y="2992832"/>
              <a:ext cx="3061997" cy="2828256"/>
            </a:xfrm>
            <a:custGeom>
              <a:avLst/>
              <a:gdLst>
                <a:gd name="connsiteX0" fmla="*/ 1945592 w 1958734"/>
                <a:gd name="connsiteY0" fmla="*/ 1036907 h 1809211"/>
                <a:gd name="connsiteX1" fmla="*/ 1394475 w 1958734"/>
                <a:gd name="connsiteY1" fmla="*/ 1782143 h 1809211"/>
                <a:gd name="connsiteX2" fmla="*/ 1301130 w 1958734"/>
                <a:gd name="connsiteY2" fmla="*/ 1796145 h 1809211"/>
                <a:gd name="connsiteX3" fmla="*/ 72881 w 1958734"/>
                <a:gd name="connsiteY3" fmla="*/ 887841 h 1809211"/>
                <a:gd name="connsiteX4" fmla="*/ 35258 w 1958734"/>
                <a:gd name="connsiteY4" fmla="*/ 636285 h 1809211"/>
                <a:gd name="connsiteX5" fmla="*/ 451881 w 1958734"/>
                <a:gd name="connsiteY5" fmla="*/ 72882 h 1809211"/>
                <a:gd name="connsiteX6" fmla="*/ 703436 w 1958734"/>
                <a:gd name="connsiteY6" fmla="*/ 35258 h 1809211"/>
                <a:gd name="connsiteX7" fmla="*/ 1931685 w 1958734"/>
                <a:gd name="connsiteY7" fmla="*/ 943562 h 1809211"/>
                <a:gd name="connsiteX8" fmla="*/ 1945592 w 1958734"/>
                <a:gd name="connsiteY8" fmla="*/ 1036907 h 1809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58734" h="1809211">
                  <a:moveTo>
                    <a:pt x="1945592" y="1036907"/>
                  </a:moveTo>
                  <a:lnTo>
                    <a:pt x="1394475" y="1782143"/>
                  </a:lnTo>
                  <a:cubicBezTo>
                    <a:pt x="1372568" y="1811766"/>
                    <a:pt x="1330753" y="1818052"/>
                    <a:pt x="1301130" y="1796145"/>
                  </a:cubicBezTo>
                  <a:lnTo>
                    <a:pt x="72881" y="887841"/>
                  </a:lnTo>
                  <a:cubicBezTo>
                    <a:pt x="-6938" y="828786"/>
                    <a:pt x="-23797" y="716200"/>
                    <a:pt x="35258" y="636285"/>
                  </a:cubicBezTo>
                  <a:lnTo>
                    <a:pt x="451881" y="72882"/>
                  </a:lnTo>
                  <a:cubicBezTo>
                    <a:pt x="510936" y="-6938"/>
                    <a:pt x="623522" y="-23797"/>
                    <a:pt x="703436" y="35258"/>
                  </a:cubicBezTo>
                  <a:lnTo>
                    <a:pt x="1931685" y="943562"/>
                  </a:lnTo>
                  <a:cubicBezTo>
                    <a:pt x="1961308" y="965469"/>
                    <a:pt x="1967595" y="1007284"/>
                    <a:pt x="1945592" y="1036907"/>
                  </a:cubicBezTo>
                  <a:close/>
                </a:path>
              </a:pathLst>
            </a:custGeom>
            <a:solidFill>
              <a:srgbClr val="FE235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2AB82526-E04C-6BC3-6566-009F6556D95B}"/>
                </a:ext>
              </a:extLst>
            </p:cNvPr>
            <p:cNvSpPr/>
            <p:nvPr/>
          </p:nvSpPr>
          <p:spPr>
            <a:xfrm rot="3240000">
              <a:off x="2140020" y="3531566"/>
              <a:ext cx="2865485" cy="1974664"/>
            </a:xfrm>
            <a:custGeom>
              <a:avLst/>
              <a:gdLst>
                <a:gd name="connsiteX0" fmla="*/ 1723454 w 1833026"/>
                <a:gd name="connsiteY0" fmla="*/ 1263177 h 1263176"/>
                <a:gd name="connsiteX1" fmla="*/ 1803178 w 1833026"/>
                <a:gd name="connsiteY1" fmla="*/ 1155353 h 1263176"/>
                <a:gd name="connsiteX2" fmla="*/ 1771269 w 1833026"/>
                <a:gd name="connsiteY2" fmla="*/ 942184 h 1263176"/>
                <a:gd name="connsiteX3" fmla="*/ 605980 w 1833026"/>
                <a:gd name="connsiteY3" fmla="*/ 80457 h 1263176"/>
                <a:gd name="connsiteX4" fmla="*/ 31909 w 1833026"/>
                <a:gd name="connsiteY4" fmla="*/ 166468 h 1263176"/>
                <a:gd name="connsiteX5" fmla="*/ 0 w 1833026"/>
                <a:gd name="connsiteY5" fmla="*/ 209616 h 1263176"/>
                <a:gd name="connsiteX6" fmla="*/ 398526 w 1833026"/>
                <a:gd name="connsiteY6" fmla="*/ 230571 h 1263176"/>
                <a:gd name="connsiteX7" fmla="*/ 1615154 w 1833026"/>
                <a:gd name="connsiteY7" fmla="*/ 1095346 h 1263176"/>
                <a:gd name="connsiteX8" fmla="*/ 1723454 w 1833026"/>
                <a:gd name="connsiteY8" fmla="*/ 1263177 h 1263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33026" h="1263176">
                  <a:moveTo>
                    <a:pt x="1723454" y="1263177"/>
                  </a:moveTo>
                  <a:lnTo>
                    <a:pt x="1803178" y="1155353"/>
                  </a:lnTo>
                  <a:cubicBezTo>
                    <a:pt x="1853184" y="1087726"/>
                    <a:pt x="1838897" y="992285"/>
                    <a:pt x="1771269" y="942184"/>
                  </a:cubicBezTo>
                  <a:lnTo>
                    <a:pt x="605980" y="80457"/>
                  </a:lnTo>
                  <a:cubicBezTo>
                    <a:pt x="423672" y="-54322"/>
                    <a:pt x="166688" y="-15841"/>
                    <a:pt x="31909" y="166468"/>
                  </a:cubicBezTo>
                  <a:lnTo>
                    <a:pt x="0" y="209616"/>
                  </a:lnTo>
                  <a:cubicBezTo>
                    <a:pt x="113823" y="177231"/>
                    <a:pt x="260604" y="162753"/>
                    <a:pt x="398526" y="230571"/>
                  </a:cubicBezTo>
                  <a:cubicBezTo>
                    <a:pt x="679989" y="368969"/>
                    <a:pt x="1615154" y="1095346"/>
                    <a:pt x="1615154" y="1095346"/>
                  </a:cubicBezTo>
                  <a:cubicBezTo>
                    <a:pt x="1615154" y="1095346"/>
                    <a:pt x="1719167" y="1133255"/>
                    <a:pt x="1723454" y="1263177"/>
                  </a:cubicBezTo>
                  <a:close/>
                </a:path>
              </a:pathLst>
            </a:custGeom>
            <a:solidFill>
              <a:srgbClr val="B9163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96C27303-1991-52B7-13E1-9A7858623456}"/>
                </a:ext>
              </a:extLst>
            </p:cNvPr>
            <p:cNvSpPr/>
            <p:nvPr/>
          </p:nvSpPr>
          <p:spPr>
            <a:xfrm rot="3240000">
              <a:off x="2510154" y="5051428"/>
              <a:ext cx="1273746" cy="1521068"/>
            </a:xfrm>
            <a:custGeom>
              <a:avLst/>
              <a:gdLst>
                <a:gd name="connsiteX0" fmla="*/ 0 w 814804"/>
                <a:gd name="connsiteY0" fmla="*/ 852583 h 973014"/>
                <a:gd name="connsiteX1" fmla="*/ 122492 w 814804"/>
                <a:gd name="connsiteY1" fmla="*/ 943166 h 973014"/>
                <a:gd name="connsiteX2" fmla="*/ 335661 w 814804"/>
                <a:gd name="connsiteY2" fmla="*/ 911257 h 973014"/>
                <a:gd name="connsiteX3" fmla="*/ 784956 w 814804"/>
                <a:gd name="connsiteY3" fmla="*/ 303752 h 973014"/>
                <a:gd name="connsiteX4" fmla="*/ 753047 w 814804"/>
                <a:gd name="connsiteY4" fmla="*/ 90583 h 973014"/>
                <a:gd name="connsiteX5" fmla="*/ 630555 w 814804"/>
                <a:gd name="connsiteY5" fmla="*/ 0 h 973014"/>
                <a:gd name="connsiteX6" fmla="*/ 0 w 814804"/>
                <a:gd name="connsiteY6" fmla="*/ 852583 h 973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14804" h="973014">
                  <a:moveTo>
                    <a:pt x="0" y="852583"/>
                  </a:moveTo>
                  <a:lnTo>
                    <a:pt x="122492" y="943166"/>
                  </a:lnTo>
                  <a:cubicBezTo>
                    <a:pt x="190119" y="993172"/>
                    <a:pt x="285560" y="978884"/>
                    <a:pt x="335661" y="911257"/>
                  </a:cubicBezTo>
                  <a:lnTo>
                    <a:pt x="784956" y="303752"/>
                  </a:lnTo>
                  <a:cubicBezTo>
                    <a:pt x="834962" y="236125"/>
                    <a:pt x="820674" y="140684"/>
                    <a:pt x="753047" y="90583"/>
                  </a:cubicBezTo>
                  <a:lnTo>
                    <a:pt x="630555" y="0"/>
                  </a:lnTo>
                  <a:lnTo>
                    <a:pt x="0" y="852583"/>
                  </a:lnTo>
                  <a:close/>
                </a:path>
              </a:pathLst>
            </a:custGeom>
            <a:solidFill>
              <a:srgbClr val="171D5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3FCA773F-E01C-2482-5BE6-F274D94B896D}"/>
                </a:ext>
              </a:extLst>
            </p:cNvPr>
            <p:cNvSpPr/>
            <p:nvPr/>
          </p:nvSpPr>
          <p:spPr>
            <a:xfrm rot="29092">
              <a:off x="2325757" y="3623095"/>
              <a:ext cx="1657673" cy="192969"/>
            </a:xfrm>
            <a:custGeom>
              <a:avLst/>
              <a:gdLst>
                <a:gd name="connsiteX0" fmla="*/ 0 w 1060399"/>
                <a:gd name="connsiteY0" fmla="*/ 0 h 123441"/>
                <a:gd name="connsiteX1" fmla="*/ 1060400 w 1060399"/>
                <a:gd name="connsiteY1" fmla="*/ 0 h 123441"/>
                <a:gd name="connsiteX2" fmla="*/ 1060400 w 1060399"/>
                <a:gd name="connsiteY2" fmla="*/ 123442 h 123441"/>
                <a:gd name="connsiteX3" fmla="*/ 0 w 1060399"/>
                <a:gd name="connsiteY3" fmla="*/ 123442 h 123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60399" h="123441">
                  <a:moveTo>
                    <a:pt x="0" y="0"/>
                  </a:moveTo>
                  <a:lnTo>
                    <a:pt x="1060400" y="0"/>
                  </a:lnTo>
                  <a:lnTo>
                    <a:pt x="1060400" y="123442"/>
                  </a:lnTo>
                  <a:lnTo>
                    <a:pt x="0" y="12344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7C961ED7-25B5-2EBA-3D60-CB730D26BB4F}"/>
                </a:ext>
              </a:extLst>
            </p:cNvPr>
            <p:cNvSpPr/>
            <p:nvPr/>
          </p:nvSpPr>
          <p:spPr>
            <a:xfrm rot="3240000">
              <a:off x="3620848" y="3523682"/>
              <a:ext cx="371504" cy="395179"/>
            </a:xfrm>
            <a:custGeom>
              <a:avLst/>
              <a:gdLst>
                <a:gd name="connsiteX0" fmla="*/ 104966 w 237648"/>
                <a:gd name="connsiteY0" fmla="*/ 252794 h 252793"/>
                <a:gd name="connsiteX1" fmla="*/ 237649 w 237648"/>
                <a:gd name="connsiteY1" fmla="*/ 73438 h 252793"/>
                <a:gd name="connsiteX2" fmla="*/ 138399 w 237648"/>
                <a:gd name="connsiteY2" fmla="*/ 0 h 252793"/>
                <a:gd name="connsiteX3" fmla="*/ 0 w 237648"/>
                <a:gd name="connsiteY3" fmla="*/ 187166 h 252793"/>
                <a:gd name="connsiteX4" fmla="*/ 104966 w 237648"/>
                <a:gd name="connsiteY4" fmla="*/ 252794 h 252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648" h="252793">
                  <a:moveTo>
                    <a:pt x="104966" y="252794"/>
                  </a:moveTo>
                  <a:lnTo>
                    <a:pt x="237649" y="73438"/>
                  </a:lnTo>
                  <a:lnTo>
                    <a:pt x="138399" y="0"/>
                  </a:lnTo>
                  <a:lnTo>
                    <a:pt x="0" y="187166"/>
                  </a:lnTo>
                  <a:cubicBezTo>
                    <a:pt x="31528" y="205740"/>
                    <a:pt x="66770" y="227933"/>
                    <a:pt x="104966" y="252794"/>
                  </a:cubicBezTo>
                  <a:close/>
                </a:path>
              </a:pathLst>
            </a:custGeom>
            <a:solidFill>
              <a:srgbClr val="F4D7A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5ACAC963-E217-11C3-E290-1FC574D44BDC}"/>
                </a:ext>
              </a:extLst>
            </p:cNvPr>
            <p:cNvSpPr/>
            <p:nvPr/>
          </p:nvSpPr>
          <p:spPr>
            <a:xfrm rot="3240000">
              <a:off x="3078398" y="1945209"/>
              <a:ext cx="893553" cy="1126088"/>
            </a:xfrm>
            <a:custGeom>
              <a:avLst/>
              <a:gdLst>
                <a:gd name="connsiteX0" fmla="*/ 95122 w 571598"/>
                <a:gd name="connsiteY0" fmla="*/ 719777 h 720349"/>
                <a:gd name="connsiteX1" fmla="*/ 10159 w 571598"/>
                <a:gd name="connsiteY1" fmla="*/ 693584 h 720349"/>
                <a:gd name="connsiteX2" fmla="*/ 185133 w 571598"/>
                <a:gd name="connsiteY2" fmla="*/ 10927 h 720349"/>
                <a:gd name="connsiteX3" fmla="*/ 213708 w 571598"/>
                <a:gd name="connsiteY3" fmla="*/ 17975 h 720349"/>
                <a:gd name="connsiteX4" fmla="*/ 93789 w 571598"/>
                <a:gd name="connsiteY4" fmla="*/ 462221 h 720349"/>
                <a:gd name="connsiteX5" fmla="*/ 159702 w 571598"/>
                <a:gd name="connsiteY5" fmla="*/ 479843 h 720349"/>
                <a:gd name="connsiteX6" fmla="*/ 562609 w 571598"/>
                <a:gd name="connsiteY6" fmla="*/ 194283 h 720349"/>
                <a:gd name="connsiteX7" fmla="*/ 565181 w 571598"/>
                <a:gd name="connsiteY7" fmla="*/ 244099 h 720349"/>
                <a:gd name="connsiteX8" fmla="*/ 226377 w 571598"/>
                <a:gd name="connsiteY8" fmla="*/ 503941 h 720349"/>
                <a:gd name="connsiteX9" fmla="*/ 95122 w 571598"/>
                <a:gd name="connsiteY9" fmla="*/ 719777 h 720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1598" h="720349">
                  <a:moveTo>
                    <a:pt x="95122" y="719777"/>
                  </a:moveTo>
                  <a:cubicBezTo>
                    <a:pt x="95122" y="719777"/>
                    <a:pt x="39401" y="726540"/>
                    <a:pt x="10159" y="693584"/>
                  </a:cubicBezTo>
                  <a:cubicBezTo>
                    <a:pt x="-19083" y="660722"/>
                    <a:pt x="7683" y="254672"/>
                    <a:pt x="185133" y="10927"/>
                  </a:cubicBezTo>
                  <a:cubicBezTo>
                    <a:pt x="185133" y="10927"/>
                    <a:pt x="214851" y="-17839"/>
                    <a:pt x="213708" y="17975"/>
                  </a:cubicBezTo>
                  <a:cubicBezTo>
                    <a:pt x="212566" y="53789"/>
                    <a:pt x="66071" y="309155"/>
                    <a:pt x="93789" y="462221"/>
                  </a:cubicBezTo>
                  <a:cubicBezTo>
                    <a:pt x="93789" y="462221"/>
                    <a:pt x="124650" y="504417"/>
                    <a:pt x="159702" y="479843"/>
                  </a:cubicBezTo>
                  <a:cubicBezTo>
                    <a:pt x="194849" y="455268"/>
                    <a:pt x="405828" y="208094"/>
                    <a:pt x="562609" y="194283"/>
                  </a:cubicBezTo>
                  <a:cubicBezTo>
                    <a:pt x="562609" y="194283"/>
                    <a:pt x="580992" y="230478"/>
                    <a:pt x="565181" y="244099"/>
                  </a:cubicBezTo>
                  <a:cubicBezTo>
                    <a:pt x="549369" y="257815"/>
                    <a:pt x="341439" y="340778"/>
                    <a:pt x="226377" y="503941"/>
                  </a:cubicBezTo>
                  <a:cubicBezTo>
                    <a:pt x="111601" y="667104"/>
                    <a:pt x="117792" y="719587"/>
                    <a:pt x="95122" y="719777"/>
                  </a:cubicBezTo>
                  <a:close/>
                </a:path>
              </a:pathLst>
            </a:custGeom>
            <a:solidFill>
              <a:srgbClr val="3D0B3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CC8FDA9E-1F72-91B3-8E48-F7FD617E16F4}"/>
                </a:ext>
              </a:extLst>
            </p:cNvPr>
            <p:cNvSpPr/>
            <p:nvPr/>
          </p:nvSpPr>
          <p:spPr>
            <a:xfrm rot="3240000">
              <a:off x="2946095" y="2427554"/>
              <a:ext cx="98613" cy="98569"/>
            </a:xfrm>
            <a:custGeom>
              <a:avLst/>
              <a:gdLst>
                <a:gd name="connsiteX0" fmla="*/ 50305 w 63082"/>
                <a:gd name="connsiteY0" fmla="*/ 6177 h 63054"/>
                <a:gd name="connsiteX1" fmla="*/ 56877 w 63082"/>
                <a:gd name="connsiteY1" fmla="*/ 50278 h 63054"/>
                <a:gd name="connsiteX2" fmla="*/ 12777 w 63082"/>
                <a:gd name="connsiteY2" fmla="*/ 56850 h 63054"/>
                <a:gd name="connsiteX3" fmla="*/ 6205 w 63082"/>
                <a:gd name="connsiteY3" fmla="*/ 12749 h 63054"/>
                <a:gd name="connsiteX4" fmla="*/ 50305 w 63082"/>
                <a:gd name="connsiteY4" fmla="*/ 6177 h 63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082" h="63054">
                  <a:moveTo>
                    <a:pt x="50305" y="6177"/>
                  </a:moveTo>
                  <a:cubicBezTo>
                    <a:pt x="64307" y="16559"/>
                    <a:pt x="67260" y="36276"/>
                    <a:pt x="56877" y="50278"/>
                  </a:cubicBezTo>
                  <a:cubicBezTo>
                    <a:pt x="46495" y="64279"/>
                    <a:pt x="26779" y="67232"/>
                    <a:pt x="12777" y="56850"/>
                  </a:cubicBezTo>
                  <a:cubicBezTo>
                    <a:pt x="-1225" y="46468"/>
                    <a:pt x="-4178" y="26751"/>
                    <a:pt x="6205" y="12749"/>
                  </a:cubicBezTo>
                  <a:cubicBezTo>
                    <a:pt x="16587" y="-1157"/>
                    <a:pt x="36304" y="-4205"/>
                    <a:pt x="50305" y="6177"/>
                  </a:cubicBezTo>
                  <a:close/>
                </a:path>
              </a:pathLst>
            </a:custGeom>
            <a:solidFill>
              <a:srgbClr val="C4C4C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A1B1803F-2DAF-B476-7FBF-FD355F70ECBB}"/>
              </a:ext>
            </a:extLst>
          </p:cNvPr>
          <p:cNvGrpSpPr/>
          <p:nvPr/>
        </p:nvGrpSpPr>
        <p:grpSpPr>
          <a:xfrm>
            <a:off x="3972642" y="1313550"/>
            <a:ext cx="7602709" cy="1519342"/>
            <a:chOff x="5681491" y="1356254"/>
            <a:chExt cx="7602709" cy="1519342"/>
          </a:xfrm>
        </p:grpSpPr>
        <p:sp>
          <p:nvSpPr>
            <p:cNvPr id="38" name="矩形 37">
              <a:extLst>
                <a:ext uri="{FF2B5EF4-FFF2-40B4-BE49-F238E27FC236}">
                  <a16:creationId xmlns:a16="http://schemas.microsoft.com/office/drawing/2014/main" id="{6A793931-25D0-B99C-4255-228DB892D644}"/>
                </a:ext>
              </a:extLst>
            </p:cNvPr>
            <p:cNvSpPr/>
            <p:nvPr/>
          </p:nvSpPr>
          <p:spPr>
            <a:xfrm>
              <a:off x="5794394" y="1470554"/>
              <a:ext cx="7489806" cy="1405042"/>
            </a:xfrm>
            <a:prstGeom prst="rect">
              <a:avLst/>
            </a:prstGeom>
            <a:solidFill>
              <a:schemeClr val="bg1"/>
            </a:solidFill>
            <a:ln w="76200">
              <a:noFill/>
            </a:ln>
            <a:effectLst>
              <a:outerShdw dist="101600" dir="2700000" algn="tl" rotWithShape="0">
                <a:schemeClr val="accent1">
                  <a:lumMod val="40000"/>
                  <a:lumOff val="60000"/>
                  <a:alpha val="4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DCDBE6B7-A7AE-EB0F-CC12-E4A2C5FC90D7}"/>
                </a:ext>
              </a:extLst>
            </p:cNvPr>
            <p:cNvSpPr/>
            <p:nvPr/>
          </p:nvSpPr>
          <p:spPr>
            <a:xfrm>
              <a:off x="5681491" y="1356254"/>
              <a:ext cx="2529531" cy="54411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96000" rtlCol="0" anchor="ctr"/>
            <a:lstStyle/>
            <a:p>
              <a:r>
                <a:rPr lang="zh-CN" altLang="en-US" sz="2000" dirty="0">
                  <a:solidFill>
                    <a:srgbClr val="FFFFFF"/>
                  </a:solidFill>
                  <a:latin typeface="+mj-ea"/>
                  <a:ea typeface="+mj-ea"/>
                </a:rPr>
                <a:t>二氧化碳灭火器</a:t>
              </a:r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0F343568-F42B-ADD4-A5B1-DA872353B0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97940" y="2063917"/>
              <a:ext cx="6919559" cy="57663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sym typeface="思源宋体 CN SemiBold" panose="02020600000000000000" pitchFamily="18" charset="-122"/>
                </a:rPr>
                <a:t>适用于扑救电器、精密仪器、价值高的生产设备、图书馆、档案馆等火灾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思源宋体 CN SemiBold" panose="02020600000000000000" pitchFamily="18" charset="-122"/>
              </a:endParaRPr>
            </a:p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sym typeface="思源宋体 CN SemiBold" panose="02020600000000000000" pitchFamily="18" charset="-122"/>
                </a:rPr>
                <a:t>二氧化碳灭火器不能扑灭金属钾、钠、镁、铝等物质的火灾</a:t>
              </a: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ABEB3993-44D1-671A-CCCE-687AEAC712AA}"/>
              </a:ext>
            </a:extLst>
          </p:cNvPr>
          <p:cNvGrpSpPr/>
          <p:nvPr/>
        </p:nvGrpSpPr>
        <p:grpSpPr>
          <a:xfrm>
            <a:off x="3972642" y="3020273"/>
            <a:ext cx="7602709" cy="1519342"/>
            <a:chOff x="5681491" y="1356254"/>
            <a:chExt cx="7602709" cy="1519342"/>
          </a:xfrm>
        </p:grpSpPr>
        <p:sp>
          <p:nvSpPr>
            <p:cNvPr id="57" name="矩形 56">
              <a:extLst>
                <a:ext uri="{FF2B5EF4-FFF2-40B4-BE49-F238E27FC236}">
                  <a16:creationId xmlns:a16="http://schemas.microsoft.com/office/drawing/2014/main" id="{5944855C-5E8D-A1B9-066B-BA80258A8E99}"/>
                </a:ext>
              </a:extLst>
            </p:cNvPr>
            <p:cNvSpPr/>
            <p:nvPr/>
          </p:nvSpPr>
          <p:spPr>
            <a:xfrm>
              <a:off x="5794394" y="1470554"/>
              <a:ext cx="7489806" cy="1405042"/>
            </a:xfrm>
            <a:prstGeom prst="rect">
              <a:avLst/>
            </a:prstGeom>
            <a:solidFill>
              <a:schemeClr val="bg1"/>
            </a:solidFill>
            <a:ln w="76200">
              <a:noFill/>
            </a:ln>
            <a:effectLst>
              <a:outerShdw dist="101600" dir="2700000" algn="tl" rotWithShape="0">
                <a:schemeClr val="accent1">
                  <a:lumMod val="40000"/>
                  <a:lumOff val="60000"/>
                  <a:alpha val="4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矩形 57">
              <a:extLst>
                <a:ext uri="{FF2B5EF4-FFF2-40B4-BE49-F238E27FC236}">
                  <a16:creationId xmlns:a16="http://schemas.microsoft.com/office/drawing/2014/main" id="{3A34DEC9-29A5-22EB-E3B2-4B0D8E7A873A}"/>
                </a:ext>
              </a:extLst>
            </p:cNvPr>
            <p:cNvSpPr/>
            <p:nvPr/>
          </p:nvSpPr>
          <p:spPr>
            <a:xfrm>
              <a:off x="5681491" y="1356254"/>
              <a:ext cx="2529531" cy="54411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96000" rtlCol="0" anchor="ctr"/>
            <a:lstStyle/>
            <a:p>
              <a:r>
                <a:rPr lang="zh-CN" altLang="en-US" sz="2000" dirty="0">
                  <a:solidFill>
                    <a:srgbClr val="FFFFFF"/>
                  </a:solidFill>
                  <a:latin typeface="+mj-ea"/>
                  <a:ea typeface="+mj-ea"/>
                </a:rPr>
                <a:t>干粉灭火器</a:t>
              </a:r>
            </a:p>
          </p:txBody>
        </p:sp>
        <p:sp>
          <p:nvSpPr>
            <p:cNvPr id="59" name="矩形 58">
              <a:extLst>
                <a:ext uri="{FF2B5EF4-FFF2-40B4-BE49-F238E27FC236}">
                  <a16:creationId xmlns:a16="http://schemas.microsoft.com/office/drawing/2014/main" id="{3796000B-15E2-AF04-6348-20C65487B0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97940" y="2063917"/>
              <a:ext cx="6919559" cy="57663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sym typeface="思源宋体 CN SemiBold" panose="02020600000000000000" pitchFamily="18" charset="-122"/>
                </a:rPr>
                <a:t>干粉是一种干燥的、易于流动的微细固体粉末，主要用于扑救石油、有机溶剂等易燃液体、可燃气体和电气设备的初期火灾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C26777E9-9FED-12B0-BB79-640AA38E54CA}"/>
              </a:ext>
            </a:extLst>
          </p:cNvPr>
          <p:cNvGrpSpPr/>
          <p:nvPr/>
        </p:nvGrpSpPr>
        <p:grpSpPr>
          <a:xfrm>
            <a:off x="3972642" y="4726997"/>
            <a:ext cx="7602709" cy="1519342"/>
            <a:chOff x="5681491" y="1356254"/>
            <a:chExt cx="7602709" cy="1519342"/>
          </a:xfrm>
        </p:grpSpPr>
        <p:sp>
          <p:nvSpPr>
            <p:cNvPr id="61" name="矩形 60">
              <a:extLst>
                <a:ext uri="{FF2B5EF4-FFF2-40B4-BE49-F238E27FC236}">
                  <a16:creationId xmlns:a16="http://schemas.microsoft.com/office/drawing/2014/main" id="{696C0D0C-FA65-5E6D-FFE3-5C5765E7C786}"/>
                </a:ext>
              </a:extLst>
            </p:cNvPr>
            <p:cNvSpPr/>
            <p:nvPr/>
          </p:nvSpPr>
          <p:spPr>
            <a:xfrm>
              <a:off x="5794394" y="1470554"/>
              <a:ext cx="7489806" cy="1405042"/>
            </a:xfrm>
            <a:prstGeom prst="rect">
              <a:avLst/>
            </a:prstGeom>
            <a:solidFill>
              <a:schemeClr val="bg1"/>
            </a:solidFill>
            <a:ln w="76200">
              <a:noFill/>
            </a:ln>
            <a:effectLst>
              <a:outerShdw dist="101600" dir="2700000" algn="tl" rotWithShape="0">
                <a:schemeClr val="accent1">
                  <a:lumMod val="40000"/>
                  <a:lumOff val="60000"/>
                  <a:alpha val="4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矩形 61">
              <a:extLst>
                <a:ext uri="{FF2B5EF4-FFF2-40B4-BE49-F238E27FC236}">
                  <a16:creationId xmlns:a16="http://schemas.microsoft.com/office/drawing/2014/main" id="{A751D9BC-C288-28B2-BC1C-D2F237AAB76A}"/>
                </a:ext>
              </a:extLst>
            </p:cNvPr>
            <p:cNvSpPr/>
            <p:nvPr/>
          </p:nvSpPr>
          <p:spPr>
            <a:xfrm>
              <a:off x="5681491" y="1356254"/>
              <a:ext cx="2529531" cy="54411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96000" rtlCol="0" anchor="ctr"/>
            <a:lstStyle/>
            <a:p>
              <a:r>
                <a:rPr lang="zh-CN" altLang="en-US" sz="2000" dirty="0">
                  <a:solidFill>
                    <a:srgbClr val="FFFFFF"/>
                  </a:solidFill>
                  <a:latin typeface="+mj-ea"/>
                  <a:ea typeface="+mj-ea"/>
                </a:rPr>
                <a:t>卤代烷型灭火器</a:t>
              </a:r>
            </a:p>
          </p:txBody>
        </p:sp>
        <p:sp>
          <p:nvSpPr>
            <p:cNvPr id="63" name="矩形 62">
              <a:extLst>
                <a:ext uri="{FF2B5EF4-FFF2-40B4-BE49-F238E27FC236}">
                  <a16:creationId xmlns:a16="http://schemas.microsoft.com/office/drawing/2014/main" id="{C560766A-C557-2751-30F6-8ED788D9BE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97940" y="2063917"/>
              <a:ext cx="6919559" cy="57663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sym typeface="思源宋体 CN SemiBold" panose="02020600000000000000" pitchFamily="18" charset="-122"/>
                </a:rPr>
                <a:t>常见有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sym typeface="思源宋体 CN SemiBold" panose="02020600000000000000" pitchFamily="18" charset="-122"/>
                </a:rPr>
                <a:t>1211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sym typeface="思源宋体 CN SemiBold" panose="02020600000000000000" pitchFamily="18" charset="-122"/>
                </a:rPr>
                <a:t>、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sym typeface="思源宋体 CN SemiBold" panose="02020600000000000000" pitchFamily="18" charset="-122"/>
                </a:rPr>
                <a:t>1031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sym typeface="思源宋体 CN SemiBold" panose="02020600000000000000" pitchFamily="18" charset="-122"/>
                </a:rPr>
                <a:t>灭火器。主要用于扑救易燃、可燃液体、气体、固体以及带电设备的初起火灾，尤其适合用于扑救精密仪器、珍贵文物的初起火灾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60158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1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BBB03113-31ED-38B5-237D-7D990E8D434A}"/>
              </a:ext>
            </a:extLst>
          </p:cNvPr>
          <p:cNvSpPr txBox="1"/>
          <p:nvPr/>
        </p:nvSpPr>
        <p:spPr>
          <a:xfrm>
            <a:off x="660400" y="552839"/>
            <a:ext cx="2154436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800" dirty="0">
                <a:solidFill>
                  <a:schemeClr val="accent1"/>
                </a:solidFill>
                <a:latin typeface="+mj-ea"/>
                <a:ea typeface="+mj-ea"/>
              </a:rPr>
              <a:t>灭火器的用法</a:t>
            </a:r>
          </a:p>
        </p:txBody>
      </p:sp>
      <p:sp>
        <p:nvSpPr>
          <p:cNvPr id="10" name="箭头: 五边形 9">
            <a:extLst>
              <a:ext uri="{FF2B5EF4-FFF2-40B4-BE49-F238E27FC236}">
                <a16:creationId xmlns:a16="http://schemas.microsoft.com/office/drawing/2014/main" id="{D6DF1BF8-F653-B54D-6924-56C5D55CC1ED}"/>
              </a:ext>
            </a:extLst>
          </p:cNvPr>
          <p:cNvSpPr/>
          <p:nvPr/>
        </p:nvSpPr>
        <p:spPr>
          <a:xfrm>
            <a:off x="660400" y="1593266"/>
            <a:ext cx="10858499" cy="536133"/>
          </a:xfrm>
          <a:prstGeom prst="homePlate">
            <a:avLst/>
          </a:prstGeom>
          <a:solidFill>
            <a:schemeClr val="bg1"/>
          </a:solidFill>
          <a:ln w="76200">
            <a:noFill/>
          </a:ln>
          <a:effectLst>
            <a:outerShdw dist="101600" dir="2700000" algn="tl" rotWithShape="0">
              <a:schemeClr val="accent1">
                <a:lumMod val="40000"/>
                <a:lumOff val="60000"/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BC11C100-BF98-1ECF-681B-3620A57CB09F}"/>
              </a:ext>
            </a:extLst>
          </p:cNvPr>
          <p:cNvGrpSpPr/>
          <p:nvPr/>
        </p:nvGrpSpPr>
        <p:grpSpPr>
          <a:xfrm>
            <a:off x="2070564" y="2129417"/>
            <a:ext cx="8050873" cy="567177"/>
            <a:chOff x="2070564" y="2351962"/>
            <a:chExt cx="8050873" cy="396271"/>
          </a:xfrm>
        </p:grpSpPr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86DA64EB-D5A2-6E58-848C-98F0BE45B7F2}"/>
                </a:ext>
              </a:extLst>
            </p:cNvPr>
            <p:cNvCxnSpPr>
              <a:cxnSpLocks/>
              <a:endCxn id="13" idx="0"/>
            </p:cNvCxnSpPr>
            <p:nvPr/>
          </p:nvCxnSpPr>
          <p:spPr>
            <a:xfrm>
              <a:off x="2070564" y="2351962"/>
              <a:ext cx="0" cy="396269"/>
            </a:xfrm>
            <a:prstGeom prst="line">
              <a:avLst/>
            </a:prstGeom>
            <a:ln w="19050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id="{7D772FF0-0A29-D65E-9FB3-007E58E7FA8F}"/>
                </a:ext>
              </a:extLst>
            </p:cNvPr>
            <p:cNvCxnSpPr>
              <a:cxnSpLocks/>
              <a:endCxn id="43" idx="0"/>
            </p:cNvCxnSpPr>
            <p:nvPr/>
          </p:nvCxnSpPr>
          <p:spPr>
            <a:xfrm>
              <a:off x="4754188" y="2351964"/>
              <a:ext cx="0" cy="396269"/>
            </a:xfrm>
            <a:prstGeom prst="line">
              <a:avLst/>
            </a:prstGeom>
            <a:ln w="19050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id="{7515B848-5069-CD70-5F02-1542B5BD9792}"/>
                </a:ext>
              </a:extLst>
            </p:cNvPr>
            <p:cNvCxnSpPr>
              <a:cxnSpLocks/>
              <a:endCxn id="51" idx="0"/>
            </p:cNvCxnSpPr>
            <p:nvPr/>
          </p:nvCxnSpPr>
          <p:spPr>
            <a:xfrm>
              <a:off x="7437812" y="2351964"/>
              <a:ext cx="0" cy="396269"/>
            </a:xfrm>
            <a:prstGeom prst="line">
              <a:avLst/>
            </a:prstGeom>
            <a:ln w="19050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id="{F631C90E-90A8-4E3E-9026-D4EA5D1A43EE}"/>
                </a:ext>
              </a:extLst>
            </p:cNvPr>
            <p:cNvCxnSpPr>
              <a:cxnSpLocks/>
              <a:endCxn id="58" idx="0"/>
            </p:cNvCxnSpPr>
            <p:nvPr/>
          </p:nvCxnSpPr>
          <p:spPr>
            <a:xfrm>
              <a:off x="10121437" y="2351964"/>
              <a:ext cx="0" cy="396269"/>
            </a:xfrm>
            <a:prstGeom prst="line">
              <a:avLst/>
            </a:prstGeom>
            <a:ln w="19050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9132F393-1BE3-047B-CD95-4F4702C3E446}"/>
              </a:ext>
            </a:extLst>
          </p:cNvPr>
          <p:cNvGrpSpPr/>
          <p:nvPr/>
        </p:nvGrpSpPr>
        <p:grpSpPr>
          <a:xfrm>
            <a:off x="3096463" y="1740204"/>
            <a:ext cx="631825" cy="211898"/>
            <a:chOff x="3067049" y="1911654"/>
            <a:chExt cx="631825" cy="211898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60" name="等腰三角形 59">
              <a:extLst>
                <a:ext uri="{FF2B5EF4-FFF2-40B4-BE49-F238E27FC236}">
                  <a16:creationId xmlns:a16="http://schemas.microsoft.com/office/drawing/2014/main" id="{317BA164-F228-A3D3-FACE-5668309C133D}"/>
                </a:ext>
              </a:extLst>
            </p:cNvPr>
            <p:cNvSpPr/>
            <p:nvPr/>
          </p:nvSpPr>
          <p:spPr>
            <a:xfrm rot="5400000">
              <a:off x="3517845" y="1942522"/>
              <a:ext cx="211898" cy="15016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1" name="等腰三角形 60">
              <a:extLst>
                <a:ext uri="{FF2B5EF4-FFF2-40B4-BE49-F238E27FC236}">
                  <a16:creationId xmlns:a16="http://schemas.microsoft.com/office/drawing/2014/main" id="{C6FE702A-5F52-81D9-B439-F71D54171645}"/>
                </a:ext>
              </a:extLst>
            </p:cNvPr>
            <p:cNvSpPr/>
            <p:nvPr/>
          </p:nvSpPr>
          <p:spPr>
            <a:xfrm rot="5400000">
              <a:off x="3277013" y="1942522"/>
              <a:ext cx="211898" cy="15016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等腰三角形 61">
              <a:extLst>
                <a:ext uri="{FF2B5EF4-FFF2-40B4-BE49-F238E27FC236}">
                  <a16:creationId xmlns:a16="http://schemas.microsoft.com/office/drawing/2014/main" id="{78303CC8-7C7A-8718-4380-E9B9C39E9FB2}"/>
                </a:ext>
              </a:extLst>
            </p:cNvPr>
            <p:cNvSpPr/>
            <p:nvPr/>
          </p:nvSpPr>
          <p:spPr>
            <a:xfrm rot="5400000">
              <a:off x="3036181" y="1942522"/>
              <a:ext cx="211898" cy="15016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B51BFC61-0362-3B7D-DB66-AA7FE0B1F8E3}"/>
              </a:ext>
            </a:extLst>
          </p:cNvPr>
          <p:cNvGrpSpPr/>
          <p:nvPr/>
        </p:nvGrpSpPr>
        <p:grpSpPr>
          <a:xfrm>
            <a:off x="5780087" y="1740204"/>
            <a:ext cx="631825" cy="211898"/>
            <a:chOff x="3067049" y="1911654"/>
            <a:chExt cx="631825" cy="211898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65" name="等腰三角形 64">
              <a:extLst>
                <a:ext uri="{FF2B5EF4-FFF2-40B4-BE49-F238E27FC236}">
                  <a16:creationId xmlns:a16="http://schemas.microsoft.com/office/drawing/2014/main" id="{0777014D-C25A-571D-EA70-15AD602A511B}"/>
                </a:ext>
              </a:extLst>
            </p:cNvPr>
            <p:cNvSpPr/>
            <p:nvPr/>
          </p:nvSpPr>
          <p:spPr>
            <a:xfrm rot="5400000">
              <a:off x="3517845" y="1942522"/>
              <a:ext cx="211898" cy="15016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等腰三角形 65">
              <a:extLst>
                <a:ext uri="{FF2B5EF4-FFF2-40B4-BE49-F238E27FC236}">
                  <a16:creationId xmlns:a16="http://schemas.microsoft.com/office/drawing/2014/main" id="{4D707DBD-659D-822F-AA76-ACF50924F5B1}"/>
                </a:ext>
              </a:extLst>
            </p:cNvPr>
            <p:cNvSpPr/>
            <p:nvPr/>
          </p:nvSpPr>
          <p:spPr>
            <a:xfrm rot="5400000">
              <a:off x="3277013" y="1942522"/>
              <a:ext cx="211898" cy="15016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等腰三角形 66">
              <a:extLst>
                <a:ext uri="{FF2B5EF4-FFF2-40B4-BE49-F238E27FC236}">
                  <a16:creationId xmlns:a16="http://schemas.microsoft.com/office/drawing/2014/main" id="{6F888AAE-8F99-9AF1-2643-C9A54E157BD6}"/>
                </a:ext>
              </a:extLst>
            </p:cNvPr>
            <p:cNvSpPr/>
            <p:nvPr/>
          </p:nvSpPr>
          <p:spPr>
            <a:xfrm rot="5400000">
              <a:off x="3036181" y="1942522"/>
              <a:ext cx="211898" cy="15016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73C42382-7BAE-BF00-D039-500C389B4A21}"/>
              </a:ext>
            </a:extLst>
          </p:cNvPr>
          <p:cNvGrpSpPr/>
          <p:nvPr/>
        </p:nvGrpSpPr>
        <p:grpSpPr>
          <a:xfrm>
            <a:off x="8463711" y="1740204"/>
            <a:ext cx="631825" cy="211898"/>
            <a:chOff x="3067049" y="1911654"/>
            <a:chExt cx="631825" cy="211898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69" name="等腰三角形 68">
              <a:extLst>
                <a:ext uri="{FF2B5EF4-FFF2-40B4-BE49-F238E27FC236}">
                  <a16:creationId xmlns:a16="http://schemas.microsoft.com/office/drawing/2014/main" id="{80CBE4EF-8F4D-4EF8-BB22-7155B7589D7C}"/>
                </a:ext>
              </a:extLst>
            </p:cNvPr>
            <p:cNvSpPr/>
            <p:nvPr/>
          </p:nvSpPr>
          <p:spPr>
            <a:xfrm rot="5400000">
              <a:off x="3517845" y="1942522"/>
              <a:ext cx="211898" cy="15016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等腰三角形 69">
              <a:extLst>
                <a:ext uri="{FF2B5EF4-FFF2-40B4-BE49-F238E27FC236}">
                  <a16:creationId xmlns:a16="http://schemas.microsoft.com/office/drawing/2014/main" id="{32AF2677-0902-8AC0-B766-61F97C04FEBE}"/>
                </a:ext>
              </a:extLst>
            </p:cNvPr>
            <p:cNvSpPr/>
            <p:nvPr/>
          </p:nvSpPr>
          <p:spPr>
            <a:xfrm rot="5400000">
              <a:off x="3277013" y="1942522"/>
              <a:ext cx="211898" cy="15016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等腰三角形 70">
              <a:extLst>
                <a:ext uri="{FF2B5EF4-FFF2-40B4-BE49-F238E27FC236}">
                  <a16:creationId xmlns:a16="http://schemas.microsoft.com/office/drawing/2014/main" id="{FCCB8BEE-2ED9-57FE-B12E-A38B8AEA6C7D}"/>
                </a:ext>
              </a:extLst>
            </p:cNvPr>
            <p:cNvSpPr/>
            <p:nvPr/>
          </p:nvSpPr>
          <p:spPr>
            <a:xfrm rot="5400000">
              <a:off x="3036181" y="1942522"/>
              <a:ext cx="211898" cy="15016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3F42859A-4031-0A6C-0539-ABC1AEB1C75E}"/>
              </a:ext>
            </a:extLst>
          </p:cNvPr>
          <p:cNvGrpSpPr/>
          <p:nvPr/>
        </p:nvGrpSpPr>
        <p:grpSpPr>
          <a:xfrm>
            <a:off x="880392" y="1707444"/>
            <a:ext cx="2380343" cy="4144200"/>
            <a:chOff x="880392" y="1707444"/>
            <a:chExt cx="2380343" cy="4144200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C2324F11-1482-8B99-97BE-9EBE890440A0}"/>
                </a:ext>
              </a:extLst>
            </p:cNvPr>
            <p:cNvSpPr/>
            <p:nvPr/>
          </p:nvSpPr>
          <p:spPr>
            <a:xfrm>
              <a:off x="880392" y="3067050"/>
              <a:ext cx="2380343" cy="2784594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6635B161-0A68-076C-F008-BCFE04CECF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62478" y="3836272"/>
              <a:ext cx="1816171" cy="146302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sym typeface="思源宋体 CN SemiBold" panose="02020600000000000000" pitchFamily="18" charset="-122"/>
                </a:rPr>
                <a:t>利用左手紧握鸭舌把，右手把拉环迅速抽出，随即右手拿起喷嘴做好准备灭火的动作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217E0CF8-A89A-65A0-D623-E67ACC217FDD}"/>
                </a:ext>
              </a:extLst>
            </p:cNvPr>
            <p:cNvSpPr txBox="1"/>
            <p:nvPr/>
          </p:nvSpPr>
          <p:spPr>
            <a:xfrm>
              <a:off x="1685843" y="1707444"/>
              <a:ext cx="769441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第一步</a:t>
              </a: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4A8530FF-CE59-556B-DE52-F60ACDB7A098}"/>
                </a:ext>
              </a:extLst>
            </p:cNvPr>
            <p:cNvSpPr/>
            <p:nvPr/>
          </p:nvSpPr>
          <p:spPr>
            <a:xfrm>
              <a:off x="1685843" y="2696572"/>
              <a:ext cx="769442" cy="769442"/>
            </a:xfrm>
            <a:prstGeom prst="ellipse">
              <a:avLst/>
            </a:prstGeom>
            <a:solidFill>
              <a:schemeClr val="bg1"/>
            </a:solidFill>
            <a:ln w="76200"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拔</a:t>
              </a: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10065B9F-C204-FA3F-6DF8-46ECDBABFBA5}"/>
                </a:ext>
              </a:extLst>
            </p:cNvPr>
            <p:cNvSpPr/>
            <p:nvPr/>
          </p:nvSpPr>
          <p:spPr>
            <a:xfrm>
              <a:off x="1685843" y="2696572"/>
              <a:ext cx="769442" cy="769442"/>
            </a:xfrm>
            <a:prstGeom prst="ellipse">
              <a:avLst/>
            </a:prstGeom>
            <a:noFill/>
            <a:ln w="3810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3007ED89-E13E-06A1-6D76-CFD011EF9870}"/>
              </a:ext>
            </a:extLst>
          </p:cNvPr>
          <p:cNvGrpSpPr/>
          <p:nvPr/>
        </p:nvGrpSpPr>
        <p:grpSpPr>
          <a:xfrm>
            <a:off x="3564016" y="1707444"/>
            <a:ext cx="2380343" cy="4144200"/>
            <a:chOff x="3564016" y="1707444"/>
            <a:chExt cx="2380343" cy="4144200"/>
          </a:xfrm>
        </p:grpSpPr>
        <p:sp>
          <p:nvSpPr>
            <p:cNvPr id="38" name="矩形 37">
              <a:extLst>
                <a:ext uri="{FF2B5EF4-FFF2-40B4-BE49-F238E27FC236}">
                  <a16:creationId xmlns:a16="http://schemas.microsoft.com/office/drawing/2014/main" id="{E4D732E9-5320-E365-3AF1-17BD8FF668A4}"/>
                </a:ext>
              </a:extLst>
            </p:cNvPr>
            <p:cNvSpPr/>
            <p:nvPr/>
          </p:nvSpPr>
          <p:spPr>
            <a:xfrm>
              <a:off x="3564016" y="3067050"/>
              <a:ext cx="2380343" cy="2784594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6799087D-12DF-9031-3FB7-0CE3A47731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6102" y="3836272"/>
              <a:ext cx="1816171" cy="11675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sym typeface="思源宋体 CN SemiBold" panose="02020600000000000000" pitchFamily="18" charset="-122"/>
                </a:rPr>
                <a:t>左手将灭火器提起后用力向下压把手，</a:t>
              </a:r>
            </a:p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sym typeface="思源宋体 CN SemiBold" panose="02020600000000000000" pitchFamily="18" charset="-122"/>
                </a:rPr>
                <a:t>右手拿起喷嘴对准火源进行喷洒。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CE66FDBE-EE42-9088-D866-530833A09FAD}"/>
                </a:ext>
              </a:extLst>
            </p:cNvPr>
            <p:cNvSpPr txBox="1"/>
            <p:nvPr/>
          </p:nvSpPr>
          <p:spPr>
            <a:xfrm>
              <a:off x="4369467" y="1707444"/>
              <a:ext cx="769441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第二步</a:t>
              </a:r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60297BC1-4BAD-E330-517E-206D5008A8FC}"/>
                </a:ext>
              </a:extLst>
            </p:cNvPr>
            <p:cNvSpPr/>
            <p:nvPr/>
          </p:nvSpPr>
          <p:spPr>
            <a:xfrm>
              <a:off x="4369467" y="2696572"/>
              <a:ext cx="769442" cy="769442"/>
            </a:xfrm>
            <a:prstGeom prst="ellipse">
              <a:avLst/>
            </a:prstGeom>
            <a:solidFill>
              <a:schemeClr val="bg1"/>
            </a:solidFill>
            <a:ln w="76200"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提</a:t>
              </a:r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7A3C5021-73EA-6FBF-DBDD-5DCFC255DACF}"/>
                </a:ext>
              </a:extLst>
            </p:cNvPr>
            <p:cNvSpPr/>
            <p:nvPr/>
          </p:nvSpPr>
          <p:spPr>
            <a:xfrm>
              <a:off x="4369467" y="2696572"/>
              <a:ext cx="769442" cy="769442"/>
            </a:xfrm>
            <a:prstGeom prst="ellipse">
              <a:avLst/>
            </a:prstGeom>
            <a:noFill/>
            <a:ln w="3810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AA995BAB-BDDD-8188-0F5C-E9D2F44820E6}"/>
              </a:ext>
            </a:extLst>
          </p:cNvPr>
          <p:cNvGrpSpPr/>
          <p:nvPr/>
        </p:nvGrpSpPr>
        <p:grpSpPr>
          <a:xfrm>
            <a:off x="6247640" y="1707444"/>
            <a:ext cx="2380343" cy="4144200"/>
            <a:chOff x="6247640" y="1707444"/>
            <a:chExt cx="2380343" cy="4144200"/>
          </a:xfrm>
        </p:grpSpPr>
        <p:sp>
          <p:nvSpPr>
            <p:cNvPr id="46" name="矩形 45">
              <a:extLst>
                <a:ext uri="{FF2B5EF4-FFF2-40B4-BE49-F238E27FC236}">
                  <a16:creationId xmlns:a16="http://schemas.microsoft.com/office/drawing/2014/main" id="{AAE47BD4-B7AA-F14D-1612-4EB8A106793B}"/>
                </a:ext>
              </a:extLst>
            </p:cNvPr>
            <p:cNvSpPr/>
            <p:nvPr/>
          </p:nvSpPr>
          <p:spPr>
            <a:xfrm>
              <a:off x="6247640" y="3067050"/>
              <a:ext cx="2380343" cy="2784594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46">
              <a:extLst>
                <a:ext uri="{FF2B5EF4-FFF2-40B4-BE49-F238E27FC236}">
                  <a16:creationId xmlns:a16="http://schemas.microsoft.com/office/drawing/2014/main" id="{E20B959A-D9E3-0A55-8238-F18B9E0DA9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29726" y="3836272"/>
              <a:ext cx="1816171" cy="11675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sym typeface="思源宋体 CN SemiBold" panose="02020600000000000000" pitchFamily="18" charset="-122"/>
                </a:rPr>
                <a:t>人站在火势之上风口处灭火，从着火区域边缘开始逐渐进行灭火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249B1C26-1955-16E1-27B3-4C0213D0C8B6}"/>
                </a:ext>
              </a:extLst>
            </p:cNvPr>
            <p:cNvSpPr txBox="1"/>
            <p:nvPr/>
          </p:nvSpPr>
          <p:spPr>
            <a:xfrm>
              <a:off x="7053091" y="1707444"/>
              <a:ext cx="769441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第三步</a:t>
              </a:r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C3705A28-AF8F-5749-1ABA-F104EEBD5E3B}"/>
                </a:ext>
              </a:extLst>
            </p:cNvPr>
            <p:cNvSpPr/>
            <p:nvPr/>
          </p:nvSpPr>
          <p:spPr>
            <a:xfrm>
              <a:off x="7053091" y="2696572"/>
              <a:ext cx="769442" cy="769442"/>
            </a:xfrm>
            <a:prstGeom prst="ellipse">
              <a:avLst/>
            </a:prstGeom>
            <a:solidFill>
              <a:schemeClr val="bg1"/>
            </a:solidFill>
            <a:ln w="76200"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边</a:t>
              </a:r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DFE4A02C-EE50-5FBB-9D0A-0D2FDF39E934}"/>
                </a:ext>
              </a:extLst>
            </p:cNvPr>
            <p:cNvSpPr/>
            <p:nvPr/>
          </p:nvSpPr>
          <p:spPr>
            <a:xfrm>
              <a:off x="7053091" y="2696572"/>
              <a:ext cx="769442" cy="769442"/>
            </a:xfrm>
            <a:prstGeom prst="ellipse">
              <a:avLst/>
            </a:prstGeom>
            <a:noFill/>
            <a:ln w="3810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0F54AA4C-6D5B-B41C-32C4-211D029CFBEB}"/>
              </a:ext>
            </a:extLst>
          </p:cNvPr>
          <p:cNvGrpSpPr/>
          <p:nvPr/>
        </p:nvGrpSpPr>
        <p:grpSpPr>
          <a:xfrm>
            <a:off x="8931265" y="1707444"/>
            <a:ext cx="2380343" cy="4144200"/>
            <a:chOff x="8931265" y="1707444"/>
            <a:chExt cx="2380343" cy="4144200"/>
          </a:xfrm>
        </p:grpSpPr>
        <p:sp>
          <p:nvSpPr>
            <p:cNvPr id="53" name="矩形 52">
              <a:extLst>
                <a:ext uri="{FF2B5EF4-FFF2-40B4-BE49-F238E27FC236}">
                  <a16:creationId xmlns:a16="http://schemas.microsoft.com/office/drawing/2014/main" id="{8494C1F5-6B59-A8FB-8854-6C8E77AAAFEA}"/>
                </a:ext>
              </a:extLst>
            </p:cNvPr>
            <p:cNvSpPr/>
            <p:nvPr/>
          </p:nvSpPr>
          <p:spPr>
            <a:xfrm>
              <a:off x="8931265" y="3067050"/>
              <a:ext cx="2380343" cy="2784594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矩形 53">
              <a:extLst>
                <a:ext uri="{FF2B5EF4-FFF2-40B4-BE49-F238E27FC236}">
                  <a16:creationId xmlns:a16="http://schemas.microsoft.com/office/drawing/2014/main" id="{3B7FB412-34AF-C0A4-2276-FCB0611903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13351" y="3836272"/>
              <a:ext cx="1816171" cy="11675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sym typeface="思源宋体 CN SemiBold" panose="02020600000000000000" pitchFamily="18" charset="-122"/>
                </a:rPr>
                <a:t>使用二氧化碳灭火器时，一定要手握橡胶喷管，防止低温造成冻伤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528E6BCD-BACE-10CA-E199-B7DAAC9BB37D}"/>
                </a:ext>
              </a:extLst>
            </p:cNvPr>
            <p:cNvSpPr txBox="1"/>
            <p:nvPr/>
          </p:nvSpPr>
          <p:spPr>
            <a:xfrm>
              <a:off x="9736716" y="1707444"/>
              <a:ext cx="769441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第四步</a:t>
              </a:r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id="{24F3B2F3-E22C-4148-EF36-F07873016804}"/>
                </a:ext>
              </a:extLst>
            </p:cNvPr>
            <p:cNvSpPr/>
            <p:nvPr/>
          </p:nvSpPr>
          <p:spPr>
            <a:xfrm>
              <a:off x="9736716" y="2696572"/>
              <a:ext cx="769442" cy="769442"/>
            </a:xfrm>
            <a:prstGeom prst="ellipse">
              <a:avLst/>
            </a:prstGeom>
            <a:solidFill>
              <a:schemeClr val="bg1"/>
            </a:solidFill>
            <a:ln w="76200"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防</a:t>
              </a:r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id="{48E5A41D-A8A6-04AF-A06E-0F707949C216}"/>
                </a:ext>
              </a:extLst>
            </p:cNvPr>
            <p:cNvSpPr/>
            <p:nvPr/>
          </p:nvSpPr>
          <p:spPr>
            <a:xfrm>
              <a:off x="9736716" y="2696572"/>
              <a:ext cx="769442" cy="769442"/>
            </a:xfrm>
            <a:prstGeom prst="ellipse">
              <a:avLst/>
            </a:prstGeom>
            <a:noFill/>
            <a:ln w="3810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7909024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74.5624"/>
  <p:tag name="LEFT" val="325.6712"/>
  <p:tag name="WIDTH" val="35.74567"/>
  <p:tag name="HEIGHT" val="46.04528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2"/>
  <p:tag name="FONTSIZE" val="32"/>
  <p:tag name="FONTCOLOR" val="0"/>
  <p:tag name="FONTBOLD" val="0"/>
  <p:tag name="FONTITALIC" val="0"/>
  <p:tag name="FONTNAME" val="OPPOSans B"/>
  <p:tag name="NAMEASCII" val="OPPOSans B"/>
  <p:tag name="NAMECOMPLEXSCRIPT" val="+mn-cs"/>
  <p:tag name="NAMEFAREAST" val="OPPOSans R"/>
  <p:tag name="FONTNAMEASCII" val="OPPOSans B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25.6712"/>
  <p:tag name="T_TOP" val="274.5624"/>
  <p:tag name="T_WIDTH" val="35.74567"/>
  <p:tag name="T_HEIGTH" val="46.04528"/>
  <p:tag name="T_TEXT" val="2"/>
  <p:tag name="T_FONTCOLOR" val="0"/>
  <p:tag name="T_FONTNAME" val="OPPOSans B"/>
  <p:tag name="T_FONTNAMEASCII" val="OPPOSans B"/>
  <p:tag name="T_NAMECOMPLEXSCRIPT" val="+mn-cs"/>
  <p:tag name="T_NAMEFAREAST" val="OPPOSans R"/>
  <p:tag name="T_FONTBOLD" val="0"/>
  <p:tag name="T_FONTSIZE" val="32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8.436768"/>
  <p:tag name="OFFSETLEFT" val="9.199524"/>
  <p:tag name="OFFSETWIDTH" val="17.28598"/>
  <p:tag name="OFFSETHEIGHT" val="26.7352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15.1904"/>
  <p:tag name="LEFT" val="121.3274"/>
  <p:tag name="WIDTH" val="240.9684"/>
  <p:tag name="HEIGHT" val="18.70764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水"/>
  <p:tag name="FONTSIZE" val="54"/>
  <p:tag name="FONTCOLOR" val="13427967"/>
  <p:tag name="FONTBOLD" val="0"/>
  <p:tag name="FONTITALIC" val="0"/>
  <p:tag name="FONTNAME" val="OPPOSans B"/>
  <p:tag name="NAMEASCII" val="OPPOSans B"/>
  <p:tag name="NAMECOMPLEXSCRIPT" val="+mn-cs"/>
  <p:tag name="NAMEFAREAST" val="OPPOSans B"/>
  <p:tag name="FONTNAMEASCII" val="OPPOSans B"/>
  <p:tag name="TEXTALIGNMENT" val="2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2"/>
  <p:tag name="WORDWRAP" val="0"/>
  <p:tag name="AUTOSIZE" val="1"/>
  <p:tag name="TEXTREFLECTION" val="0"/>
  <p:tag name="TEXTGLOW" val="0"/>
  <p:tag name="T_HASTEXT" val="1"/>
  <p:tag name="T_LEFT" val="121.3274"/>
  <p:tag name="T_TOP" val="315.1904"/>
  <p:tag name="T_WIDTH" val="240.9684"/>
  <p:tag name="T_HEIGTH" val="18.70764"/>
  <p:tag name="T_TEXT" val="水"/>
  <p:tag name="T_FONTCOLOR" val="13427967"/>
  <p:tag name="T_FONTNAME" val="OPPOSans B"/>
  <p:tag name="T_FONTNAMEASCII" val="OPPOSans B"/>
  <p:tag name="T_NAMECOMPLEXSCRIPT" val="+mn-cs"/>
  <p:tag name="T_NAMEFAREAST" val="OPPOSans B"/>
  <p:tag name="T_FONTBOLD" val="0"/>
  <p:tag name="T_FONTSIZE" val="54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-17.71094"/>
  <p:tag name="OFFSETLEFT" val="92.12646"/>
  <p:tag name="OFFSETWIDTH" val="51.08583"/>
  <p:tag name="OFFSETHEIGHT" val="49.9940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02.7838"/>
  <p:tag name="LEFT" val="195.7471"/>
  <p:tag name="WIDTH" val="122.2069"/>
  <p:tag name="HEIGHT" val="87.24378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119"/>
  <p:tag name="FONTSIZE" val="66"/>
  <p:tag name="FONTCOLOR" val="16777215"/>
  <p:tag name="FONTBOLD" val="0"/>
  <p:tag name="FONTITALIC" val="0"/>
  <p:tag name="FONTNAME" val="OPPOSans B"/>
  <p:tag name="NAMEASCII" val="OPPOSans B"/>
  <p:tag name="NAMECOMPLEXSCRIPT" val="+mn-cs"/>
  <p:tag name="NAMEFAREAST" val="OPPOSans R"/>
  <p:tag name="FONTNAMEASCII" val="OPPOSans B"/>
  <p:tag name="TEXTALIGNMENT" val="2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2"/>
  <p:tag name="WORDWRAP" val="0"/>
  <p:tag name="AUTOSIZE" val="1"/>
  <p:tag name="TEXTREFLECTION" val="0"/>
  <p:tag name="TEXTGLOW" val="0"/>
  <p:tag name="T_HASTEXT" val="1"/>
  <p:tag name="T_LEFT" val="195.7471"/>
  <p:tag name="T_TOP" val="202.7838"/>
  <p:tag name="T_WIDTH" val="122.2069"/>
  <p:tag name="T_HEIGTH" val="87.24378"/>
  <p:tag name="T_TEXT" val="119"/>
  <p:tag name="T_FONTCOLOR" val="16777215"/>
  <p:tag name="T_FONTNAME" val="OPPOSans B"/>
  <p:tag name="T_FONTNAMEASCII" val="OPPOSans B"/>
  <p:tag name="T_NAMECOMPLEXSCRIPT" val="+mn-cs"/>
  <p:tag name="T_NAMEFAREAST" val="OPPOSans R"/>
  <p:tag name="T_FONTBOLD" val="0"/>
  <p:tag name="T_FONTSIZE" val="6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13.63803"/>
  <p:tag name="OFFSETLEFT" val="11.80898"/>
  <p:tag name="OFFSETWIDTH" val="98.70599"/>
  <p:tag name="OFFSETHEIGHT" val="54.7140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79.9861"/>
  <p:tag name="LEFT" val="221.3067"/>
  <p:tag name="WIDTH" val="71.08748"/>
  <p:tag name="HEIGHT" val="24.2344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火警电话"/>
  <p:tag name="FONTSIZE" val="14"/>
  <p:tag name="FONTCOLOR" val="16777215"/>
  <p:tag name="FONTBOLD" val="0"/>
  <p:tag name="FONTITALIC" val="0"/>
  <p:tag name="FONTNAME" val="OPPOSans R"/>
  <p:tag name="NAMEASCII" val="OPPOSans R"/>
  <p:tag name="NAMECOMPLEXSCRIPT" val="+mn-cs"/>
  <p:tag name="NAMEFAREAST" val="OPPOSans R"/>
  <p:tag name="FONTNAMEASCII" val="OPPOSans R"/>
  <p:tag name="TEXTALIGNMENT" val="2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2"/>
  <p:tag name="WORDWRAP" val="0"/>
  <p:tag name="AUTOSIZE" val="1"/>
  <p:tag name="TEXTREFLECTION" val="0"/>
  <p:tag name="TEXTGLOW" val="0"/>
  <p:tag name="T_HASTEXT" val="1"/>
  <p:tag name="T_LEFT" val="221.3067"/>
  <p:tag name="T_TOP" val="279.9861"/>
  <p:tag name="T_WIDTH" val="71.08748"/>
  <p:tag name="T_HEIGTH" val="24.23441"/>
  <p:tag name="T_TEXT" val="火警电话"/>
  <p:tag name="T_FONTCOLOR" val="16777215"/>
  <p:tag name="T_FONTNAME" val="OPPOSans R"/>
  <p:tag name="T_FONTNAMEASCII" val="OPPOSans R"/>
  <p:tag name="T_NAMECOMPLEXSCRIPT" val="+mn-cs"/>
  <p:tag name="T_NAMEFAREAST" val="OPPOSans R"/>
  <p:tag name="T_FONTBOLD" val="0"/>
  <p:tag name="T_FONTSIZE" val="1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4.479767"/>
  <p:tag name="OFFSETLEFT" val="7.96048"/>
  <p:tag name="OFFSETWIDTH" val="55.57504"/>
  <p:tag name="OFFSETHEIGHT" val="13.40921"/>
</p:tagLst>
</file>

<file path=ppt/theme/theme1.xml><?xml version="1.0" encoding="utf-8"?>
<a:theme xmlns:a="http://schemas.openxmlformats.org/drawingml/2006/main" name="Office 主题​​">
  <a:themeElements>
    <a:clrScheme name="51模板消防安全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E7900"/>
      </a:accent1>
      <a:accent2>
        <a:srgbClr val="FFF1E0"/>
      </a:accent2>
      <a:accent3>
        <a:srgbClr val="0C175B"/>
      </a:accent3>
      <a:accent4>
        <a:srgbClr val="CD194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51模板白金">
      <a:majorFont>
        <a:latin typeface="OPPOSans B"/>
        <a:ea typeface="OPPOSans B"/>
        <a:cs typeface=""/>
      </a:majorFont>
      <a:minorFont>
        <a:latin typeface="OPPOSans R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983</TotalTime>
  <Words>978</Words>
  <Application>Microsoft Office PowerPoint</Application>
  <PresentationFormat>宽屏</PresentationFormat>
  <Paragraphs>115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3" baseType="lpstr">
      <vt:lpstr>OPPOSans B</vt:lpstr>
      <vt:lpstr>OPPOSans H</vt:lpstr>
      <vt:lpstr>OPPOSans M</vt:lpstr>
      <vt:lpstr>OPPOSans R</vt:lpstr>
      <vt:lpstr>阿里巴巴普惠体 2.0 55 Regular</vt:lpstr>
      <vt:lpstr>阿里巴巴普惠体 2.0 65 Medium</vt:lpstr>
      <vt:lpstr>阿里巴巴普惠体 B</vt:lpstr>
      <vt:lpstr>等线</vt:lpstr>
      <vt:lpstr>思源黑体 CN Bold</vt:lpstr>
      <vt:lpstr>思源黑体 CN Light</vt:lpstr>
      <vt:lpstr>Arial</vt:lpstr>
      <vt:lpstr>Bahnschrift SemiBold</vt:lpstr>
      <vt:lpstr>Bahnschrift SemiLight</vt:lpstr>
      <vt:lpstr>Calibri</vt:lpstr>
      <vt:lpstr>Segoe UI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橙色插画风消防知识科普ppt模板</dc:title>
  <dc:creator>©吉米</dc:creator>
  <cp:keywords>P界达人</cp:keywords>
  <dc:description>51PPT模板网，幻灯片演示模板及素材免费下载！_x000d_
51PPT模板网 唯一访问网址：www.51pptmoban.com</dc:description>
  <cp:lastModifiedBy>51pptmoban .com</cp:lastModifiedBy>
  <cp:revision>91</cp:revision>
  <dcterms:created xsi:type="dcterms:W3CDTF">2023-08-11T03:09:46Z</dcterms:created>
  <dcterms:modified xsi:type="dcterms:W3CDTF">2024-08-06T02:48:55Z</dcterms:modified>
</cp:coreProperties>
</file>