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1" r:id="rId9"/>
    <p:sldId id="266" r:id="rId10"/>
    <p:sldId id="267" r:id="rId11"/>
    <p:sldId id="270" r:id="rId12"/>
    <p:sldId id="262" r:id="rId13"/>
    <p:sldId id="263" r:id="rId14"/>
    <p:sldId id="268" r:id="rId15"/>
    <p:sldId id="269" r:id="rId16"/>
    <p:sldId id="1126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74F6"/>
    <a:srgbClr val="0091FE"/>
    <a:srgbClr val="F6D68F"/>
    <a:srgbClr val="8A6937"/>
    <a:srgbClr val="006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3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620" y="10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4</c:v>
                </c:pt>
                <c:pt idx="1">
                  <c:v>类别 3</c:v>
                </c:pt>
                <c:pt idx="2">
                  <c:v>类别 2</c:v>
                </c:pt>
                <c:pt idx="3">
                  <c:v>类别 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154</c:v>
                </c:pt>
                <c:pt idx="1">
                  <c:v>251</c:v>
                </c:pt>
                <c:pt idx="2">
                  <c:v>324</c:v>
                </c:pt>
                <c:pt idx="3">
                  <c:v>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02-45A2-AA6C-F469BA01D5E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5"/>
        <c:axId val="684333983"/>
        <c:axId val="1059039711"/>
      </c:barChart>
      <c:catAx>
        <c:axId val="68433398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59039711"/>
        <c:crosses val="autoZero"/>
        <c:auto val="1"/>
        <c:lblAlgn val="ctr"/>
        <c:lblOffset val="100"/>
        <c:noMultiLvlLbl val="0"/>
      </c:catAx>
      <c:valAx>
        <c:axId val="1059039711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84333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accent2">
                    <a:lumMod val="7000"/>
                    <a:lumOff val="93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100000">
                    <a:schemeClr val="accent1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381000" dist="76200" algn="l" rotWithShape="0">
                  <a:schemeClr val="accent1">
                    <a:lumMod val="75000"/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450-4F1A-9518-4E87C5567793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50-4F1A-9518-4E87C55677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7"/>
        <c:axId val="999145183"/>
        <c:axId val="999557599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450-4F1A-9518-4E87C55677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9145183"/>
        <c:axId val="999557599"/>
      </c:lineChart>
      <c:catAx>
        <c:axId val="9991451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99557599"/>
        <c:crosses val="autoZero"/>
        <c:auto val="1"/>
        <c:lblAlgn val="ctr"/>
        <c:lblOffset val="100"/>
        <c:noMultiLvlLbl val="0"/>
      </c:catAx>
      <c:valAx>
        <c:axId val="999557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999145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97-49EA-A0EA-5F81F090E1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97-49EA-A0EA-5F81F090E1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97-49EA-A0EA-5F81F090E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51877983"/>
        <c:axId val="653082911"/>
      </c:barChart>
      <c:catAx>
        <c:axId val="1051877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53082911"/>
        <c:crosses val="autoZero"/>
        <c:auto val="1"/>
        <c:lblAlgn val="ctr"/>
        <c:lblOffset val="100"/>
        <c:noMultiLvlLbl val="0"/>
      </c:catAx>
      <c:valAx>
        <c:axId val="653082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518779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8CC316-9570-46F8-A12B-0564BD1D6671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705FE-C207-4C91-8C15-BD78999F6C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93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EDBAEE-49FA-6E6E-5E4C-6873E29616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C5086A1-21E3-03C5-51D6-2DF1635186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5A898-C70B-2A2A-335F-B60E4692B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43D092-7177-9AD8-9366-9150005B5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903C65-5EF6-DFEC-0DA8-17A0A5EA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358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78376A-6024-3425-5B97-32014CBF5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CF8ADC-0EE2-A825-F095-01EEF0844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3CAD9A-2E58-C3AE-A843-3951E38E8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EA542C-D3EA-28E8-C327-94900A48F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A5374B-ED6A-9708-E1DE-CE820B38D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29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F52F574-791B-76D7-7AB8-CF6DE7BA7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97E1448-EFE0-C688-C64B-63BAC383FD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4C68CD-1D37-4B99-D991-A771A6ED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9F884B-2B59-A1C4-E174-0C1D87EBC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73C255-5292-5578-1445-69E384541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51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0147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382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9627DD-187D-EF2D-496B-83CF315E2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70B23E-4955-8BA0-5AF2-272D92A4E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8F29AE-18B8-7583-49C9-A85522962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5B6BE6-18F8-C4A5-BA3A-22E3078F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847D27-7E9A-FF60-A423-F38D3B13E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49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01B65D-E422-C72D-34F8-B709F4E96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FBC752-0BA2-0F5C-41A6-82FAD8965D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114573-EBAF-FE21-1336-2C237910F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C0788C-3598-B06B-64BE-D690AF8A6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7C6C5E-D5CD-FBA0-525A-87AF5FFAE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121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FDD58-E45F-1DC6-0F2F-DB5112110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CD5DD9-16FF-1929-AB29-4DD2FCDF5E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E079AA-EFF1-8251-BDF6-F5753B51C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CBE47E-BD2B-8CCA-D3E8-ABC9394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E6CB67-B959-67EC-7E43-E81D72009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3804ED-88FF-3910-78D1-FA0094EB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30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8E0F64-3E08-5670-63F1-2577F97E5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7DAB08-DD27-B1FF-5077-1AE05ABEA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DFC7AD5-3817-D10C-6C76-D9D3A284D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C60FED-A2BF-A7CF-EA31-D9EEFE997B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3011119-F7FB-7FB5-FAD4-151DB3BE68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65F9B71-3ED6-7B27-8966-6567E85E9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A86D25C-B7F9-C7DB-DAD6-08FCAFB82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4712F85-B52B-7222-5742-B829EE6FC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122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BEEEDD-850D-B3AF-C7B2-26E32E12B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29360F-7871-887D-F5A7-D6131E79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2D5DF9F-7EE6-1EB2-C0D3-B770019DD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1AD2ED-3183-082E-73DB-D3BAC3C88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274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4F115E3-835D-1F98-235C-498917E1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7AF327-B399-DAAC-05AD-7EF81A4B9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FF76F2-ED96-1401-AAF0-B5E85F2AE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1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886F85-D245-C70E-7547-F1FC3898F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0787F3-F7DF-BE7D-6FD6-E467AF409F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CE50F8-2274-3388-168F-844FAADF5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10B1CB-451E-F585-671E-7D870AB5E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FA5A3E-CD05-85F9-AF1B-509B045CF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854E9E-001B-F758-8003-9140496A8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545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6F8518-2F7C-0BB5-6DDC-01F220B6F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C06EAC0-EF1F-4103-625B-5235C3B7B9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32E1AE2-0439-0303-4BC6-106C28FA9E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B4B996-CD44-196F-C7F7-7C5B8C3E1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4F57CD-9438-7C36-6816-74216B40F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1717E5-CF05-CE05-596C-822905A2B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076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>
                <a:lumMod val="5000"/>
                <a:lumOff val="95000"/>
              </a:schemeClr>
            </a:gs>
            <a:gs pos="0">
              <a:schemeClr val="accent2">
                <a:lumMod val="7000"/>
                <a:lumOff val="93000"/>
              </a:schemeClr>
            </a:gs>
          </a:gsLst>
          <a:path path="circle">
            <a:fillToRect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DC974E2-115F-4C71-92B8-0455429C0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73B31A-7897-8C1E-8F91-B2BB09CAE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93A22E-422B-6463-1429-8A4A29B40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C1B52-F4ED-4F84-9503-D9DECCFAE88F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7DE4BB-F6E8-366F-4E8B-CB1528C1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ECC920-0C50-34FB-EC72-B5AD0DFE0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BD573-5874-477F-99D2-DCAB62FD5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51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56" userDrawn="1">
          <p15:clr>
            <a:srgbClr val="F26B43"/>
          </p15:clr>
        </p15:guide>
        <p15:guide id="4" pos="7216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560" userDrawn="1">
          <p15:clr>
            <a:srgbClr val="F26B43"/>
          </p15:clr>
        </p15:guide>
        <p15:guide id="7" orient="horz" pos="3968" userDrawn="1">
          <p15:clr>
            <a:srgbClr val="F26B43"/>
          </p15:clr>
        </p15:guide>
        <p15:guide id="8" orient="horz" pos="37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>
            <a:extLst>
              <a:ext uri="{FF2B5EF4-FFF2-40B4-BE49-F238E27FC236}">
                <a16:creationId xmlns:a16="http://schemas.microsoft.com/office/drawing/2014/main" id="{A197BDA9-0E6D-9303-91C1-E36C6BA8A0AA}"/>
              </a:ext>
            </a:extLst>
          </p:cNvPr>
          <p:cNvSpPr/>
          <p:nvPr/>
        </p:nvSpPr>
        <p:spPr>
          <a:xfrm>
            <a:off x="2489670" y="1689490"/>
            <a:ext cx="615010" cy="61501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2">
                  <a:lumMod val="7000"/>
                  <a:lumOff val="9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7F42DB4F-6CF9-DABB-CBC1-2A542D369F3C}"/>
              </a:ext>
            </a:extLst>
          </p:cNvPr>
          <p:cNvSpPr/>
          <p:nvPr/>
        </p:nvSpPr>
        <p:spPr>
          <a:xfrm>
            <a:off x="10487492" y="-426802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4DD024F-231B-6555-CD2A-3B95814F56F7}"/>
              </a:ext>
            </a:extLst>
          </p:cNvPr>
          <p:cNvSpPr/>
          <p:nvPr/>
        </p:nvSpPr>
        <p:spPr>
          <a:xfrm>
            <a:off x="378556" y="2304500"/>
            <a:ext cx="1250898" cy="1250898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910EAC34-CF7B-3680-BBAF-3A36062B0D81}"/>
              </a:ext>
            </a:extLst>
          </p:cNvPr>
          <p:cNvSpPr/>
          <p:nvPr/>
        </p:nvSpPr>
        <p:spPr>
          <a:xfrm>
            <a:off x="378556" y="489085"/>
            <a:ext cx="710942" cy="710942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E8C7319-ACDA-F941-6CF8-64C345929C81}"/>
              </a:ext>
            </a:extLst>
          </p:cNvPr>
          <p:cNvSpPr/>
          <p:nvPr/>
        </p:nvSpPr>
        <p:spPr>
          <a:xfrm>
            <a:off x="10487492" y="2636358"/>
            <a:ext cx="615010" cy="61501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2">
                  <a:lumMod val="7000"/>
                  <a:lumOff val="9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133481E4-D7CE-23AD-3300-F010F0C0EEA5}"/>
              </a:ext>
            </a:extLst>
          </p:cNvPr>
          <p:cNvSpPr/>
          <p:nvPr/>
        </p:nvSpPr>
        <p:spPr>
          <a:xfrm>
            <a:off x="5770672" y="4060424"/>
            <a:ext cx="769190" cy="76919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7964E23-1E67-0FF6-CA17-AE32C806D545}"/>
              </a:ext>
            </a:extLst>
          </p:cNvPr>
          <p:cNvGrpSpPr/>
          <p:nvPr/>
        </p:nvGrpSpPr>
        <p:grpSpPr>
          <a:xfrm>
            <a:off x="0" y="4050042"/>
            <a:ext cx="12192000" cy="2807958"/>
            <a:chOff x="0" y="4050042"/>
            <a:chExt cx="12192000" cy="2807958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E6D81DB-19BD-3C82-6527-E8643A7DC276}"/>
                </a:ext>
              </a:extLst>
            </p:cNvPr>
            <p:cNvSpPr/>
            <p:nvPr/>
          </p:nvSpPr>
          <p:spPr>
            <a:xfrm>
              <a:off x="0" y="4050042"/>
              <a:ext cx="12192000" cy="2695289"/>
            </a:xfrm>
            <a:custGeom>
              <a:avLst/>
              <a:gdLst>
                <a:gd name="connsiteX0" fmla="*/ 0 w 12192000"/>
                <a:gd name="connsiteY0" fmla="*/ 0 h 2729522"/>
                <a:gd name="connsiteX1" fmla="*/ 188695 w 12192000"/>
                <a:gd name="connsiteY1" fmla="*/ 84368 h 2729522"/>
                <a:gd name="connsiteX2" fmla="*/ 6096000 w 12192000"/>
                <a:gd name="connsiteY2" fmla="*/ 1154723 h 2729522"/>
                <a:gd name="connsiteX3" fmla="*/ 12003305 w 12192000"/>
                <a:gd name="connsiteY3" fmla="*/ 84368 h 2729522"/>
                <a:gd name="connsiteX4" fmla="*/ 12192000 w 12192000"/>
                <a:gd name="connsiteY4" fmla="*/ 0 h 2729522"/>
                <a:gd name="connsiteX5" fmla="*/ 12192000 w 12192000"/>
                <a:gd name="connsiteY5" fmla="*/ 2729522 h 2729522"/>
                <a:gd name="connsiteX6" fmla="*/ 0 w 12192000"/>
                <a:gd name="connsiteY6" fmla="*/ 2729522 h 2729522"/>
                <a:gd name="connsiteX7" fmla="*/ 0 w 12192000"/>
                <a:gd name="connsiteY7" fmla="*/ 0 h 2729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729522">
                  <a:moveTo>
                    <a:pt x="0" y="0"/>
                  </a:moveTo>
                  <a:lnTo>
                    <a:pt x="188695" y="84368"/>
                  </a:lnTo>
                  <a:cubicBezTo>
                    <a:pt x="1748922" y="749398"/>
                    <a:pt x="3821528" y="1154723"/>
                    <a:pt x="6096000" y="1154723"/>
                  </a:cubicBezTo>
                  <a:cubicBezTo>
                    <a:pt x="8370472" y="1154723"/>
                    <a:pt x="10443078" y="749398"/>
                    <a:pt x="12003305" y="84368"/>
                  </a:cubicBezTo>
                  <a:lnTo>
                    <a:pt x="12192000" y="0"/>
                  </a:lnTo>
                  <a:lnTo>
                    <a:pt x="12192000" y="2729522"/>
                  </a:lnTo>
                  <a:lnTo>
                    <a:pt x="0" y="27295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v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5B6D092-5B48-1A3A-DC34-8EE49ABB252F}"/>
                </a:ext>
              </a:extLst>
            </p:cNvPr>
            <p:cNvSpPr/>
            <p:nvPr/>
          </p:nvSpPr>
          <p:spPr>
            <a:xfrm>
              <a:off x="0" y="4162711"/>
              <a:ext cx="12192000" cy="2695289"/>
            </a:xfrm>
            <a:custGeom>
              <a:avLst/>
              <a:gdLst>
                <a:gd name="connsiteX0" fmla="*/ 0 w 12192000"/>
                <a:gd name="connsiteY0" fmla="*/ 0 h 2729522"/>
                <a:gd name="connsiteX1" fmla="*/ 188695 w 12192000"/>
                <a:gd name="connsiteY1" fmla="*/ 84368 h 2729522"/>
                <a:gd name="connsiteX2" fmla="*/ 6096000 w 12192000"/>
                <a:gd name="connsiteY2" fmla="*/ 1154723 h 2729522"/>
                <a:gd name="connsiteX3" fmla="*/ 12003305 w 12192000"/>
                <a:gd name="connsiteY3" fmla="*/ 84368 h 2729522"/>
                <a:gd name="connsiteX4" fmla="*/ 12192000 w 12192000"/>
                <a:gd name="connsiteY4" fmla="*/ 0 h 2729522"/>
                <a:gd name="connsiteX5" fmla="*/ 12192000 w 12192000"/>
                <a:gd name="connsiteY5" fmla="*/ 2729522 h 2729522"/>
                <a:gd name="connsiteX6" fmla="*/ 0 w 12192000"/>
                <a:gd name="connsiteY6" fmla="*/ 2729522 h 2729522"/>
                <a:gd name="connsiteX7" fmla="*/ 0 w 12192000"/>
                <a:gd name="connsiteY7" fmla="*/ 0 h 2729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729522">
                  <a:moveTo>
                    <a:pt x="0" y="0"/>
                  </a:moveTo>
                  <a:lnTo>
                    <a:pt x="188695" y="84368"/>
                  </a:lnTo>
                  <a:cubicBezTo>
                    <a:pt x="1748922" y="749398"/>
                    <a:pt x="3821528" y="1154723"/>
                    <a:pt x="6096000" y="1154723"/>
                  </a:cubicBezTo>
                  <a:cubicBezTo>
                    <a:pt x="8370472" y="1154723"/>
                    <a:pt x="10443078" y="749398"/>
                    <a:pt x="12003305" y="84368"/>
                  </a:cubicBezTo>
                  <a:lnTo>
                    <a:pt x="12192000" y="0"/>
                  </a:lnTo>
                  <a:lnTo>
                    <a:pt x="12192000" y="2729522"/>
                  </a:lnTo>
                  <a:lnTo>
                    <a:pt x="0" y="27295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3287BBB-CD64-900B-C3BB-49758E559E7F}"/>
              </a:ext>
            </a:extLst>
          </p:cNvPr>
          <p:cNvSpPr txBox="1"/>
          <p:nvPr/>
        </p:nvSpPr>
        <p:spPr>
          <a:xfrm>
            <a:off x="2489670" y="5868752"/>
            <a:ext cx="237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汇报人：小明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C7CD1B2-B866-3F7F-F017-8255492DC6D9}"/>
              </a:ext>
            </a:extLst>
          </p:cNvPr>
          <p:cNvSpPr txBox="1"/>
          <p:nvPr/>
        </p:nvSpPr>
        <p:spPr>
          <a:xfrm>
            <a:off x="5961382" y="5868752"/>
            <a:ext cx="4103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时间：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20XX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年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日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B3FD94-5715-BEA4-BA2D-51F566AC33C6}"/>
              </a:ext>
            </a:extLst>
          </p:cNvPr>
          <p:cNvGrpSpPr/>
          <p:nvPr/>
        </p:nvGrpSpPr>
        <p:grpSpPr>
          <a:xfrm>
            <a:off x="2127250" y="1217657"/>
            <a:ext cx="7937500" cy="1721536"/>
            <a:chOff x="2127250" y="1217657"/>
            <a:chExt cx="7937500" cy="172153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E679DB-67A3-AD5E-F9D9-7958005D9903}"/>
                </a:ext>
              </a:extLst>
            </p:cNvPr>
            <p:cNvSpPr txBox="1"/>
            <p:nvPr/>
          </p:nvSpPr>
          <p:spPr>
            <a:xfrm>
              <a:off x="2127250" y="2015863"/>
              <a:ext cx="7937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gradFill flip="none" rotWithShape="1">
                    <a:gsLst>
                      <a:gs pos="100000">
                        <a:schemeClr val="accent1"/>
                      </a:gs>
                      <a:gs pos="7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279400" dist="76200" dir="2700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工作总结汇报</a:t>
              </a:r>
              <a:r>
                <a:rPr lang="en-US" altLang="zh-CN" sz="5400" dirty="0">
                  <a:gradFill flip="none" rotWithShape="1">
                    <a:gsLst>
                      <a:gs pos="100000">
                        <a:schemeClr val="accent1"/>
                      </a:gs>
                      <a:gs pos="7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279400" dist="76200" dir="2700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PPT</a:t>
              </a:r>
              <a:r>
                <a:rPr lang="zh-CN" altLang="en-US" sz="5400" dirty="0">
                  <a:gradFill flip="none" rotWithShape="1">
                    <a:gsLst>
                      <a:gs pos="100000">
                        <a:schemeClr val="accent1"/>
                      </a:gs>
                      <a:gs pos="7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279400" dist="76200" dir="2700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8131D03-2BBC-3A88-8819-F972B816F931}"/>
                </a:ext>
              </a:extLst>
            </p:cNvPr>
            <p:cNvSpPr txBox="1"/>
            <p:nvPr/>
          </p:nvSpPr>
          <p:spPr>
            <a:xfrm>
              <a:off x="2127250" y="1217657"/>
              <a:ext cx="79375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gradFill flip="none" rotWithShape="1">
                    <a:gsLst>
                      <a:gs pos="100000">
                        <a:schemeClr val="accent1"/>
                      </a:gs>
                      <a:gs pos="70000">
                        <a:schemeClr val="accent2"/>
                      </a:gs>
                    </a:gsLst>
                    <a:lin ang="2700000" scaled="1"/>
                    <a:tileRect/>
                  </a:gradFill>
                  <a:effectLst>
                    <a:outerShdw blurRad="279400" dist="76200" dir="2700000" algn="tl" rotWithShape="0">
                      <a:schemeClr val="accent1">
                        <a:lumMod val="75000"/>
                        <a:alpha val="28000"/>
                      </a:schemeClr>
                    </a:outerShdw>
                  </a:effectLst>
                  <a:latin typeface="+mj-ea"/>
                  <a:ea typeface="+mj-ea"/>
                  <a:cs typeface="+mn-ea"/>
                  <a:sym typeface="+mn-lt"/>
                </a:rPr>
                <a:t>蓝色商务风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4836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B2B2EF46-121C-1375-B3D6-6509D6E73220}"/>
              </a:ext>
            </a:extLst>
          </p:cNvPr>
          <p:cNvSpPr/>
          <p:nvPr/>
        </p:nvSpPr>
        <p:spPr>
          <a:xfrm>
            <a:off x="723900" y="1319348"/>
            <a:ext cx="10731500" cy="4979851"/>
          </a:xfrm>
          <a:prstGeom prst="roundRect">
            <a:avLst>
              <a:gd name="adj" fmla="val 58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C076E1F-CE33-0223-E091-99362AFE9B0C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B872C93-38CD-6624-486F-26265A988A28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0507F78-653E-4EF5-9123-42390D5A39D3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B0D66586-F0FE-9E8E-9071-08E12281A3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536176C2-6BF4-774A-4293-288EF9935C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C33E9677-D680-ADE2-78A4-3C78671164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9096602"/>
              </p:ext>
            </p:extLst>
          </p:nvPr>
        </p:nvGraphicFramePr>
        <p:xfrm>
          <a:off x="711200" y="2362200"/>
          <a:ext cx="10756900" cy="4133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矩形: 圆角 1">
            <a:extLst>
              <a:ext uri="{FF2B5EF4-FFF2-40B4-BE49-F238E27FC236}">
                <a16:creationId xmlns:a16="http://schemas.microsoft.com/office/drawing/2014/main" id="{DF2B682B-30C3-CF46-3A72-BD32FF011947}"/>
              </a:ext>
            </a:extLst>
          </p:cNvPr>
          <p:cNvSpPr/>
          <p:nvPr/>
        </p:nvSpPr>
        <p:spPr>
          <a:xfrm>
            <a:off x="723900" y="1319349"/>
            <a:ext cx="10731500" cy="1436914"/>
          </a:xfrm>
          <a:prstGeom prst="roundRect">
            <a:avLst>
              <a:gd name="adj" fmla="val 5856"/>
            </a:avLst>
          </a:prstGeom>
          <a:solidFill>
            <a:schemeClr val="bg1">
              <a:alpha val="74000"/>
            </a:schemeClr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381000" dist="190500" dir="27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8B17CF-3C55-1D6F-9B1B-E1BDE6908E44}"/>
              </a:ext>
            </a:extLst>
          </p:cNvPr>
          <p:cNvSpPr txBox="1"/>
          <p:nvPr/>
        </p:nvSpPr>
        <p:spPr>
          <a:xfrm>
            <a:off x="863601" y="2037806"/>
            <a:ext cx="10604499" cy="58477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2DEB71D-2EA1-C956-7DBA-B991BE7C3C88}"/>
              </a:ext>
            </a:extLst>
          </p:cNvPr>
          <p:cNvSpPr txBox="1"/>
          <p:nvPr/>
        </p:nvSpPr>
        <p:spPr>
          <a:xfrm>
            <a:off x="863601" y="1511122"/>
            <a:ext cx="5372099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请在这里输入小标题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818665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BFA4CFA-1768-786E-3660-91D3F680FCE4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12982E-9021-08B8-42D7-36ED04454D19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E4909C2-4E21-1560-6390-EFD26342A686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54BD0F0D-5B31-84FF-21C5-A9A0050155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9EFE5CA2-EC57-3132-134D-CA6DDC699A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9EC27D5-6C29-8167-0637-550E2D2D7AF9}"/>
              </a:ext>
            </a:extLst>
          </p:cNvPr>
          <p:cNvSpPr/>
          <p:nvPr/>
        </p:nvSpPr>
        <p:spPr>
          <a:xfrm>
            <a:off x="736600" y="1269999"/>
            <a:ext cx="10718799" cy="5029197"/>
          </a:xfrm>
          <a:prstGeom prst="roundRect">
            <a:avLst>
              <a:gd name="adj" fmla="val 258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D7C2436-8E5D-F377-C3CF-20E2E923E1DE}"/>
              </a:ext>
            </a:extLst>
          </p:cNvPr>
          <p:cNvSpPr/>
          <p:nvPr/>
        </p:nvSpPr>
        <p:spPr>
          <a:xfrm>
            <a:off x="4313002" y="1269998"/>
            <a:ext cx="3571200" cy="5029202"/>
          </a:xfrm>
          <a:prstGeom prst="rect">
            <a:avLst/>
          </a:prstGeom>
          <a:gradFill flip="none" rotWithShape="1">
            <a:gsLst>
              <a:gs pos="7000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81000" dist="431800" dir="18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862CB79-473D-D1E1-BA93-CD799980F5A7}"/>
              </a:ext>
            </a:extLst>
          </p:cNvPr>
          <p:cNvSpPr txBox="1"/>
          <p:nvPr/>
        </p:nvSpPr>
        <p:spPr>
          <a:xfrm>
            <a:off x="1041401" y="1511300"/>
            <a:ext cx="2590800" cy="83099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cs typeface="+mn-ea"/>
                <a:sym typeface="+mn-lt"/>
              </a:rPr>
              <a:t>请在</a:t>
            </a:r>
            <a:endParaRPr lang="en-US" altLang="zh-CN" sz="2400" b="1" dirty="0">
              <a:cs typeface="+mn-ea"/>
              <a:sym typeface="+mn-lt"/>
            </a:endParaRPr>
          </a:p>
          <a:p>
            <a:r>
              <a:rPr lang="zh-CN" altLang="en-US" sz="2400" b="1" dirty="0">
                <a:cs typeface="+mn-ea"/>
                <a:sym typeface="+mn-lt"/>
              </a:rPr>
              <a:t>这里输入小标题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9243CEB-026D-6D31-80EA-91D0995F004D}"/>
              </a:ext>
            </a:extLst>
          </p:cNvPr>
          <p:cNvSpPr txBox="1"/>
          <p:nvPr/>
        </p:nvSpPr>
        <p:spPr>
          <a:xfrm>
            <a:off x="1041400" y="2583598"/>
            <a:ext cx="3221083" cy="95513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CF18601-608A-37B3-4F67-639CAADF6311}"/>
              </a:ext>
            </a:extLst>
          </p:cNvPr>
          <p:cNvSpPr txBox="1"/>
          <p:nvPr/>
        </p:nvSpPr>
        <p:spPr>
          <a:xfrm>
            <a:off x="1041400" y="3655896"/>
            <a:ext cx="3221083" cy="95513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1D7B38-921C-25C3-F1CC-D4627E9D9611}"/>
              </a:ext>
            </a:extLst>
          </p:cNvPr>
          <p:cNvSpPr txBox="1"/>
          <p:nvPr/>
        </p:nvSpPr>
        <p:spPr>
          <a:xfrm>
            <a:off x="1041400" y="4728194"/>
            <a:ext cx="3221083" cy="955133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97D1445-E386-5DDD-BA85-EF385D2D286F}"/>
              </a:ext>
            </a:extLst>
          </p:cNvPr>
          <p:cNvCxnSpPr/>
          <p:nvPr/>
        </p:nvCxnSpPr>
        <p:spPr>
          <a:xfrm>
            <a:off x="1041400" y="5956300"/>
            <a:ext cx="762000" cy="0"/>
          </a:xfrm>
          <a:prstGeom prst="line">
            <a:avLst/>
          </a:prstGeom>
          <a:ln w="3175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59317FFD-0840-1014-B64E-8231BF288A96}"/>
              </a:ext>
            </a:extLst>
          </p:cNvPr>
          <p:cNvSpPr txBox="1"/>
          <p:nvPr/>
        </p:nvSpPr>
        <p:spPr>
          <a:xfrm>
            <a:off x="4620402" y="1511300"/>
            <a:ext cx="2590800" cy="83099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请在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这里输入小标题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03FA376-F134-C2C2-7120-8F1B7BCE8AF6}"/>
              </a:ext>
            </a:extLst>
          </p:cNvPr>
          <p:cNvGrpSpPr/>
          <p:nvPr/>
        </p:nvGrpSpPr>
        <p:grpSpPr>
          <a:xfrm>
            <a:off x="4615685" y="2589261"/>
            <a:ext cx="2959768" cy="917675"/>
            <a:chOff x="4615685" y="2589261"/>
            <a:chExt cx="2959768" cy="917675"/>
          </a:xfrm>
        </p:grpSpPr>
        <p:sp>
          <p:nvSpPr>
            <p:cNvPr id="41" name="Oval 3">
              <a:extLst>
                <a:ext uri="{FF2B5EF4-FFF2-40B4-BE49-F238E27FC236}">
                  <a16:creationId xmlns:a16="http://schemas.microsoft.com/office/drawing/2014/main" id="{79288FF3-0587-DEB0-F5CD-0C1067F06B6E}"/>
                </a:ext>
              </a:extLst>
            </p:cNvPr>
            <p:cNvSpPr/>
            <p:nvPr/>
          </p:nvSpPr>
          <p:spPr>
            <a:xfrm>
              <a:off x="4615685" y="2589261"/>
              <a:ext cx="917675" cy="91767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211444E-2EDA-8A93-BCBE-651426C60425}"/>
                </a:ext>
              </a:extLst>
            </p:cNvPr>
            <p:cNvGrpSpPr/>
            <p:nvPr/>
          </p:nvGrpSpPr>
          <p:grpSpPr>
            <a:xfrm>
              <a:off x="5587150" y="2698743"/>
              <a:ext cx="1988303" cy="698711"/>
              <a:chOff x="5587150" y="2583598"/>
              <a:chExt cx="1988303" cy="698711"/>
            </a:xfrm>
          </p:grpSpPr>
          <p:sp>
            <p:nvSpPr>
              <p:cNvPr id="42" name="Title 3">
                <a:extLst>
                  <a:ext uri="{FF2B5EF4-FFF2-40B4-BE49-F238E27FC236}">
                    <a16:creationId xmlns:a16="http://schemas.microsoft.com/office/drawing/2014/main" id="{5665772E-5814-C44E-5AF4-3042D56685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7150" y="2583598"/>
                <a:ext cx="1988303" cy="37087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5000"/>
                  </a:lnSpc>
                  <a:spcBef>
                    <a:spcPct val="0"/>
                  </a:spcBef>
                  <a:buNone/>
                  <a:defRPr sz="4800" b="1" i="0" kern="1200">
                    <a:solidFill>
                      <a:schemeClr val="tx1"/>
                    </a:solidFill>
                    <a:latin typeface="Bebas Neue" charset="0"/>
                    <a:ea typeface="Bebas Neue" charset="0"/>
                    <a:cs typeface="Bebas Neue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CROSSING</a:t>
                </a:r>
              </a:p>
            </p:txBody>
          </p:sp>
          <p:sp>
            <p:nvSpPr>
              <p:cNvPr id="43" name="Title 3">
                <a:extLst>
                  <a:ext uri="{FF2B5EF4-FFF2-40B4-BE49-F238E27FC236}">
                    <a16:creationId xmlns:a16="http://schemas.microsoft.com/office/drawing/2014/main" id="{CEC902BC-09A3-7EA9-4A18-BD4D3FBFE5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7150" y="2911437"/>
                <a:ext cx="1184936" cy="37087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5000"/>
                  </a:lnSpc>
                  <a:spcBef>
                    <a:spcPct val="0"/>
                  </a:spcBef>
                  <a:buNone/>
                  <a:defRPr sz="4800" b="1" i="0" kern="1200">
                    <a:solidFill>
                      <a:schemeClr val="tx1"/>
                    </a:solidFill>
                    <a:latin typeface="Bebas Neue" charset="0"/>
                    <a:ea typeface="Bebas Neue" charset="0"/>
                    <a:cs typeface="Bebas Neue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+120%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92C5BEC-65F9-AAA2-480C-FB9F48356984}"/>
              </a:ext>
            </a:extLst>
          </p:cNvPr>
          <p:cNvGrpSpPr/>
          <p:nvPr/>
        </p:nvGrpSpPr>
        <p:grpSpPr>
          <a:xfrm>
            <a:off x="4615685" y="3655896"/>
            <a:ext cx="2959768" cy="917675"/>
            <a:chOff x="4615685" y="2589261"/>
            <a:chExt cx="2959768" cy="917675"/>
          </a:xfrm>
        </p:grpSpPr>
        <p:sp>
          <p:nvSpPr>
            <p:cNvPr id="59" name="Oval 3">
              <a:extLst>
                <a:ext uri="{FF2B5EF4-FFF2-40B4-BE49-F238E27FC236}">
                  <a16:creationId xmlns:a16="http://schemas.microsoft.com/office/drawing/2014/main" id="{C815EC7E-C097-C630-0A98-6818BB6FD5BE}"/>
                </a:ext>
              </a:extLst>
            </p:cNvPr>
            <p:cNvSpPr/>
            <p:nvPr/>
          </p:nvSpPr>
          <p:spPr>
            <a:xfrm>
              <a:off x="4615685" y="2589261"/>
              <a:ext cx="917675" cy="91767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3127056D-36A0-5375-BA93-E91ED75D0F21}"/>
                </a:ext>
              </a:extLst>
            </p:cNvPr>
            <p:cNvGrpSpPr/>
            <p:nvPr/>
          </p:nvGrpSpPr>
          <p:grpSpPr>
            <a:xfrm>
              <a:off x="5587150" y="2698743"/>
              <a:ext cx="1988303" cy="698711"/>
              <a:chOff x="5587150" y="2583598"/>
              <a:chExt cx="1988303" cy="698711"/>
            </a:xfrm>
          </p:grpSpPr>
          <p:sp>
            <p:nvSpPr>
              <p:cNvPr id="61" name="Title 3">
                <a:extLst>
                  <a:ext uri="{FF2B5EF4-FFF2-40B4-BE49-F238E27FC236}">
                    <a16:creationId xmlns:a16="http://schemas.microsoft.com/office/drawing/2014/main" id="{9C330F67-07B2-9841-0A91-4AC9B079B8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7150" y="2583598"/>
                <a:ext cx="1988303" cy="37087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5000"/>
                  </a:lnSpc>
                  <a:spcBef>
                    <a:spcPct val="0"/>
                  </a:spcBef>
                  <a:buNone/>
                  <a:defRPr sz="4800" b="1" i="0" kern="1200">
                    <a:solidFill>
                      <a:schemeClr val="tx1"/>
                    </a:solidFill>
                    <a:latin typeface="Bebas Neue" charset="0"/>
                    <a:ea typeface="Bebas Neue" charset="0"/>
                    <a:cs typeface="Bebas Neue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CROSSING</a:t>
                </a:r>
              </a:p>
            </p:txBody>
          </p:sp>
          <p:sp>
            <p:nvSpPr>
              <p:cNvPr id="62" name="Title 3">
                <a:extLst>
                  <a:ext uri="{FF2B5EF4-FFF2-40B4-BE49-F238E27FC236}">
                    <a16:creationId xmlns:a16="http://schemas.microsoft.com/office/drawing/2014/main" id="{FCF0E244-501C-41DF-8B89-C8619FF7938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7150" y="2911437"/>
                <a:ext cx="1184936" cy="37087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5000"/>
                  </a:lnSpc>
                  <a:spcBef>
                    <a:spcPct val="0"/>
                  </a:spcBef>
                  <a:buNone/>
                  <a:defRPr sz="4800" b="1" i="0" kern="1200">
                    <a:solidFill>
                      <a:schemeClr val="tx1"/>
                    </a:solidFill>
                    <a:latin typeface="Bebas Neue" charset="0"/>
                    <a:ea typeface="Bebas Neue" charset="0"/>
                    <a:cs typeface="Bebas Neue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+120%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E12FC69-912A-E4C5-EC44-511967730847}"/>
              </a:ext>
            </a:extLst>
          </p:cNvPr>
          <p:cNvGrpSpPr/>
          <p:nvPr/>
        </p:nvGrpSpPr>
        <p:grpSpPr>
          <a:xfrm>
            <a:off x="4615685" y="4728194"/>
            <a:ext cx="2959768" cy="917675"/>
            <a:chOff x="4615685" y="2589261"/>
            <a:chExt cx="2959768" cy="917675"/>
          </a:xfrm>
        </p:grpSpPr>
        <p:sp>
          <p:nvSpPr>
            <p:cNvPr id="64" name="Oval 3">
              <a:extLst>
                <a:ext uri="{FF2B5EF4-FFF2-40B4-BE49-F238E27FC236}">
                  <a16:creationId xmlns:a16="http://schemas.microsoft.com/office/drawing/2014/main" id="{A23A7BFF-F13D-25AD-78AE-A031E7958F13}"/>
                </a:ext>
              </a:extLst>
            </p:cNvPr>
            <p:cNvSpPr/>
            <p:nvPr/>
          </p:nvSpPr>
          <p:spPr>
            <a:xfrm>
              <a:off x="4615685" y="2589261"/>
              <a:ext cx="917675" cy="917675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9144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528469B7-D945-EF30-42E3-F0309CE370BC}"/>
                </a:ext>
              </a:extLst>
            </p:cNvPr>
            <p:cNvGrpSpPr/>
            <p:nvPr/>
          </p:nvGrpSpPr>
          <p:grpSpPr>
            <a:xfrm>
              <a:off x="5587150" y="2698743"/>
              <a:ext cx="1988303" cy="698711"/>
              <a:chOff x="5587150" y="2583598"/>
              <a:chExt cx="1988303" cy="698711"/>
            </a:xfrm>
          </p:grpSpPr>
          <p:sp>
            <p:nvSpPr>
              <p:cNvPr id="66" name="Title 3">
                <a:extLst>
                  <a:ext uri="{FF2B5EF4-FFF2-40B4-BE49-F238E27FC236}">
                    <a16:creationId xmlns:a16="http://schemas.microsoft.com/office/drawing/2014/main" id="{D97C8DCD-E13A-FDAD-CA53-CBDB2D8952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7150" y="2583598"/>
                <a:ext cx="1988303" cy="37087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5000"/>
                  </a:lnSpc>
                  <a:spcBef>
                    <a:spcPct val="0"/>
                  </a:spcBef>
                  <a:buNone/>
                  <a:defRPr sz="4800" b="1" i="0" kern="1200">
                    <a:solidFill>
                      <a:schemeClr val="tx1"/>
                    </a:solidFill>
                    <a:latin typeface="Bebas Neue" charset="0"/>
                    <a:ea typeface="Bebas Neue" charset="0"/>
                    <a:cs typeface="Bebas Neue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CROSSING</a:t>
                </a:r>
              </a:p>
            </p:txBody>
          </p:sp>
          <p:sp>
            <p:nvSpPr>
              <p:cNvPr id="67" name="Title 3">
                <a:extLst>
                  <a:ext uri="{FF2B5EF4-FFF2-40B4-BE49-F238E27FC236}">
                    <a16:creationId xmlns:a16="http://schemas.microsoft.com/office/drawing/2014/main" id="{A407E3FE-9537-3695-2124-3BD27D3DE2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87150" y="2911437"/>
                <a:ext cx="1184936" cy="370872"/>
              </a:xfrm>
              <a:prstGeom prst="rect">
                <a:avLst/>
              </a:prstGeom>
            </p:spPr>
            <p:txBody>
              <a:bodyPr/>
              <a:lstStyle>
                <a:lvl1pPr algn="l" defTabSz="914400" rtl="0" eaLnBrk="1" latinLnBrk="0" hangingPunct="1">
                  <a:lnSpc>
                    <a:spcPct val="75000"/>
                  </a:lnSpc>
                  <a:spcBef>
                    <a:spcPct val="0"/>
                  </a:spcBef>
                  <a:buNone/>
                  <a:defRPr sz="4800" b="1" i="0" kern="1200">
                    <a:solidFill>
                      <a:schemeClr val="tx1"/>
                    </a:solidFill>
                    <a:latin typeface="Bebas Neue" charset="0"/>
                    <a:ea typeface="Bebas Neue" charset="0"/>
                    <a:cs typeface="Bebas Neue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+120%</a:t>
                </a:r>
              </a:p>
            </p:txBody>
          </p:sp>
        </p:grpSp>
      </p:grpSp>
      <p:graphicFrame>
        <p:nvGraphicFramePr>
          <p:cNvPr id="73" name="图表 72">
            <a:extLst>
              <a:ext uri="{FF2B5EF4-FFF2-40B4-BE49-F238E27FC236}">
                <a16:creationId xmlns:a16="http://schemas.microsoft.com/office/drawing/2014/main" id="{473F473B-96EC-98C7-7BB7-9DB73E7A03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2982903"/>
              </p:ext>
            </p:extLst>
          </p:nvPr>
        </p:nvGraphicFramePr>
        <p:xfrm>
          <a:off x="7884202" y="1511300"/>
          <a:ext cx="3571197" cy="4787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5285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D10E6E36-609A-55F6-29A6-9240C400C49C}"/>
              </a:ext>
            </a:extLst>
          </p:cNvPr>
          <p:cNvSpPr/>
          <p:nvPr/>
        </p:nvSpPr>
        <p:spPr>
          <a:xfrm>
            <a:off x="723900" y="2232765"/>
            <a:ext cx="2392471" cy="2392471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76200" dir="18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latin typeface="+mj-ea"/>
                <a:ea typeface="+mj-ea"/>
                <a:cs typeface="+mn-ea"/>
                <a:sym typeface="+mn-lt"/>
              </a:rPr>
              <a:t>3</a:t>
            </a:r>
            <a:endParaRPr lang="zh-CN" altLang="en-US" sz="88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80D55D-630A-4A48-0FEB-DA0B16BEBFC0}"/>
              </a:ext>
            </a:extLst>
          </p:cNvPr>
          <p:cNvSpPr txBox="1"/>
          <p:nvPr/>
        </p:nvSpPr>
        <p:spPr>
          <a:xfrm>
            <a:off x="3356106" y="3013502"/>
            <a:ext cx="547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+mj-ea"/>
                <a:ea typeface="+mj-ea"/>
                <a:cs typeface="+mn-ea"/>
                <a:sym typeface="+mn-lt"/>
              </a:rPr>
              <a:t>请在这里输入内容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A9F7D2F-8BED-A12B-B211-97802DCAB863}"/>
              </a:ext>
            </a:extLst>
          </p:cNvPr>
          <p:cNvSpPr/>
          <p:nvPr/>
        </p:nvSpPr>
        <p:spPr>
          <a:xfrm>
            <a:off x="10487492" y="-426802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0B86C59-F02B-7EFC-44EF-624E2210DB80}"/>
              </a:ext>
            </a:extLst>
          </p:cNvPr>
          <p:cNvSpPr/>
          <p:nvPr/>
        </p:nvSpPr>
        <p:spPr>
          <a:xfrm>
            <a:off x="-5567" y="5399066"/>
            <a:ext cx="1458934" cy="1458934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F59D701-C247-2C7D-221F-EF69198C880D}"/>
              </a:ext>
            </a:extLst>
          </p:cNvPr>
          <p:cNvSpPr/>
          <p:nvPr/>
        </p:nvSpPr>
        <p:spPr>
          <a:xfrm>
            <a:off x="1000601" y="1698134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2992445-77FD-E2B6-30B3-CD7C17321F9D}"/>
              </a:ext>
            </a:extLst>
          </p:cNvPr>
          <p:cNvSpPr/>
          <p:nvPr/>
        </p:nvSpPr>
        <p:spPr>
          <a:xfrm>
            <a:off x="8447933" y="3402211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3D345F7-0ACC-F187-87E6-124A42832F46}"/>
              </a:ext>
            </a:extLst>
          </p:cNvPr>
          <p:cNvSpPr/>
          <p:nvPr/>
        </p:nvSpPr>
        <p:spPr>
          <a:xfrm>
            <a:off x="2698226" y="154278"/>
            <a:ext cx="1241558" cy="1241558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0625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梯形 133">
            <a:extLst>
              <a:ext uri="{FF2B5EF4-FFF2-40B4-BE49-F238E27FC236}">
                <a16:creationId xmlns:a16="http://schemas.microsoft.com/office/drawing/2014/main" id="{906D90E2-7966-AD14-611D-B2748EE4AAA5}"/>
              </a:ext>
            </a:extLst>
          </p:cNvPr>
          <p:cNvSpPr/>
          <p:nvPr/>
        </p:nvSpPr>
        <p:spPr>
          <a:xfrm>
            <a:off x="-1906621" y="4882024"/>
            <a:ext cx="16537021" cy="1975976"/>
          </a:xfrm>
          <a:prstGeom prst="trapezoid">
            <a:avLst>
              <a:gd name="adj" fmla="val 77941"/>
            </a:avLst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Freeform 476">
            <a:extLst>
              <a:ext uri="{FF2B5EF4-FFF2-40B4-BE49-F238E27FC236}">
                <a16:creationId xmlns:a16="http://schemas.microsoft.com/office/drawing/2014/main" id="{06450833-A435-053F-3329-BC1450321184}"/>
              </a:ext>
            </a:extLst>
          </p:cNvPr>
          <p:cNvSpPr/>
          <p:nvPr/>
        </p:nvSpPr>
        <p:spPr>
          <a:xfrm>
            <a:off x="6396034" y="889000"/>
            <a:ext cx="715378" cy="796778"/>
          </a:xfrm>
          <a:custGeom>
            <a:avLst/>
            <a:gdLst>
              <a:gd name="connsiteX0" fmla="*/ 309390 w 715378"/>
              <a:gd name="connsiteY0" fmla="*/ 11393 h 796778"/>
              <a:gd name="connsiteX1" fmla="*/ 59701 w 715378"/>
              <a:gd name="connsiteY1" fmla="*/ 136238 h 796778"/>
              <a:gd name="connsiteX2" fmla="*/ 0 w 715378"/>
              <a:gd name="connsiteY2" fmla="*/ 232836 h 796778"/>
              <a:gd name="connsiteX3" fmla="*/ 0 w 715378"/>
              <a:gd name="connsiteY3" fmla="*/ 563925 h 796778"/>
              <a:gd name="connsiteX4" fmla="*/ 59701 w 715378"/>
              <a:gd name="connsiteY4" fmla="*/ 660523 h 796778"/>
              <a:gd name="connsiteX5" fmla="*/ 309390 w 715378"/>
              <a:gd name="connsiteY5" fmla="*/ 785368 h 796778"/>
              <a:gd name="connsiteX6" fmla="*/ 405988 w 715378"/>
              <a:gd name="connsiteY6" fmla="*/ 785368 h 796778"/>
              <a:gd name="connsiteX7" fmla="*/ 655677 w 715378"/>
              <a:gd name="connsiteY7" fmla="*/ 660523 h 796778"/>
              <a:gd name="connsiteX8" fmla="*/ 715378 w 715378"/>
              <a:gd name="connsiteY8" fmla="*/ 563925 h 796778"/>
              <a:gd name="connsiteX9" fmla="*/ 715378 w 715378"/>
              <a:gd name="connsiteY9" fmla="*/ 232836 h 796778"/>
              <a:gd name="connsiteX10" fmla="*/ 655677 w 715378"/>
              <a:gd name="connsiteY10" fmla="*/ 136238 h 796778"/>
              <a:gd name="connsiteX11" fmla="*/ 405988 w 715378"/>
              <a:gd name="connsiteY11" fmla="*/ 11393 h 796778"/>
              <a:gd name="connsiteX12" fmla="*/ 309390 w 715378"/>
              <a:gd name="connsiteY12" fmla="*/ 11393 h 79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5378" h="796778">
                <a:moveTo>
                  <a:pt x="309390" y="11393"/>
                </a:moveTo>
                <a:lnTo>
                  <a:pt x="59701" y="136238"/>
                </a:lnTo>
                <a:cubicBezTo>
                  <a:pt x="23104" y="154536"/>
                  <a:pt x="0" y="191919"/>
                  <a:pt x="0" y="232836"/>
                </a:cubicBezTo>
                <a:lnTo>
                  <a:pt x="0" y="563925"/>
                </a:lnTo>
                <a:cubicBezTo>
                  <a:pt x="0" y="604842"/>
                  <a:pt x="23104" y="642225"/>
                  <a:pt x="59701" y="660523"/>
                </a:cubicBezTo>
                <a:lnTo>
                  <a:pt x="309390" y="785368"/>
                </a:lnTo>
                <a:cubicBezTo>
                  <a:pt x="339819" y="800582"/>
                  <a:pt x="375559" y="800582"/>
                  <a:pt x="405988" y="785368"/>
                </a:cubicBezTo>
                <a:lnTo>
                  <a:pt x="655677" y="660523"/>
                </a:lnTo>
                <a:cubicBezTo>
                  <a:pt x="692274" y="642225"/>
                  <a:pt x="715378" y="604842"/>
                  <a:pt x="715378" y="563925"/>
                </a:cubicBezTo>
                <a:lnTo>
                  <a:pt x="715378" y="232836"/>
                </a:lnTo>
                <a:cubicBezTo>
                  <a:pt x="715378" y="191919"/>
                  <a:pt x="692274" y="154536"/>
                  <a:pt x="655677" y="136238"/>
                </a:cubicBezTo>
                <a:lnTo>
                  <a:pt x="405988" y="11393"/>
                </a:lnTo>
                <a:cubicBezTo>
                  <a:pt x="375608" y="-3797"/>
                  <a:pt x="339770" y="-3797"/>
                  <a:pt x="309390" y="11393"/>
                </a:cubicBezTo>
              </a:path>
            </a:pathLst>
          </a:custGeom>
          <a:noFill/>
          <a:ln w="25400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94240" tIns="434931" rIns="394240" bIns="434931" numCol="1" spcCol="1270" anchor="ctr" anchorCtr="0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59384E5-296E-301B-1BA0-38E9C5BDB760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867E0130-042A-4FA3-2363-7E080A6A4154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8AC16AD5-A6DF-83BD-A361-A5D1BB56DC4F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00C07850-DAE8-84BE-32E5-2602B7A6DC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0CAAA7D7-16D4-5C8B-7118-32497E21B2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7" name="矩形: 圆角 246">
            <a:extLst>
              <a:ext uri="{FF2B5EF4-FFF2-40B4-BE49-F238E27FC236}">
                <a16:creationId xmlns:a16="http://schemas.microsoft.com/office/drawing/2014/main" id="{9DD6CA2B-4F41-47A8-E4ED-8230BCD45835}"/>
              </a:ext>
            </a:extLst>
          </p:cNvPr>
          <p:cNvSpPr/>
          <p:nvPr/>
        </p:nvSpPr>
        <p:spPr>
          <a:xfrm>
            <a:off x="2971845" y="1851148"/>
            <a:ext cx="1777826" cy="826163"/>
          </a:xfrm>
          <a:prstGeom prst="roundRect">
            <a:avLst>
              <a:gd name="adj" fmla="val 8600"/>
            </a:avLst>
          </a:prstGeom>
          <a:solidFill>
            <a:srgbClr val="FFFFFF"/>
          </a:solidFill>
          <a:ln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9" name="组合 308">
            <a:extLst>
              <a:ext uri="{FF2B5EF4-FFF2-40B4-BE49-F238E27FC236}">
                <a16:creationId xmlns:a16="http://schemas.microsoft.com/office/drawing/2014/main" id="{A9ED71E6-1100-E994-E416-898521261E8B}"/>
              </a:ext>
            </a:extLst>
          </p:cNvPr>
          <p:cNvGrpSpPr/>
          <p:nvPr/>
        </p:nvGrpSpPr>
        <p:grpSpPr>
          <a:xfrm>
            <a:off x="723900" y="1439695"/>
            <a:ext cx="10797213" cy="3932403"/>
            <a:chOff x="723900" y="1439695"/>
            <a:chExt cx="10797213" cy="3932403"/>
          </a:xfrm>
          <a:effectLst>
            <a:reflection blurRad="355600" stA="10000" endPos="55000" dist="139700" dir="5400000" sy="-100000" algn="bl" rotWithShape="0"/>
          </a:effectLst>
        </p:grpSpPr>
        <p:sp>
          <p:nvSpPr>
            <p:cNvPr id="253" name="矩形: 圆角 252">
              <a:extLst>
                <a:ext uri="{FF2B5EF4-FFF2-40B4-BE49-F238E27FC236}">
                  <a16:creationId xmlns:a16="http://schemas.microsoft.com/office/drawing/2014/main" id="{D6209283-CA2C-D396-CF2F-B0647262FCB1}"/>
                </a:ext>
              </a:extLst>
            </p:cNvPr>
            <p:cNvSpPr/>
            <p:nvPr/>
          </p:nvSpPr>
          <p:spPr>
            <a:xfrm>
              <a:off x="723900" y="1439695"/>
              <a:ext cx="10797213" cy="3932403"/>
            </a:xfrm>
            <a:prstGeom prst="roundRect">
              <a:avLst>
                <a:gd name="adj" fmla="val 3395"/>
              </a:avLst>
            </a:prstGeom>
            <a:gradFill flip="none" rotWithShape="1"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chemeClr val="accent1">
                    <a:lumMod val="10000"/>
                    <a:lumOff val="9000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id="{75028FFB-443E-8996-587E-A163C70A202D}"/>
                </a:ext>
              </a:extLst>
            </p:cNvPr>
            <p:cNvGrpSpPr/>
            <p:nvPr/>
          </p:nvGrpSpPr>
          <p:grpSpPr>
            <a:xfrm>
              <a:off x="908182" y="1851148"/>
              <a:ext cx="10375636" cy="826163"/>
              <a:chOff x="908182" y="1851148"/>
              <a:chExt cx="10375636" cy="826163"/>
            </a:xfrm>
          </p:grpSpPr>
          <p:grpSp>
            <p:nvGrpSpPr>
              <p:cNvPr id="255" name="组合 254">
                <a:extLst>
                  <a:ext uri="{FF2B5EF4-FFF2-40B4-BE49-F238E27FC236}">
                    <a16:creationId xmlns:a16="http://schemas.microsoft.com/office/drawing/2014/main" id="{7CF0C79E-8534-45F5-7803-28CF77CF6D59}"/>
                  </a:ext>
                </a:extLst>
              </p:cNvPr>
              <p:cNvGrpSpPr/>
              <p:nvPr/>
            </p:nvGrpSpPr>
            <p:grpSpPr>
              <a:xfrm>
                <a:off x="908182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49" name="矩形: 圆角 248">
                  <a:extLst>
                    <a:ext uri="{FF2B5EF4-FFF2-40B4-BE49-F238E27FC236}">
                      <a16:creationId xmlns:a16="http://schemas.microsoft.com/office/drawing/2014/main" id="{C5FBC5D2-D843-5458-A032-3CF9221F676D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文本框 253">
                  <a:extLst>
                    <a:ext uri="{FF2B5EF4-FFF2-40B4-BE49-F238E27FC236}">
                      <a16:creationId xmlns:a16="http://schemas.microsoft.com/office/drawing/2014/main" id="{BC4C2C68-6C04-48D6-C967-B72379F70680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6" name="组合 255">
                <a:extLst>
                  <a:ext uri="{FF2B5EF4-FFF2-40B4-BE49-F238E27FC236}">
                    <a16:creationId xmlns:a16="http://schemas.microsoft.com/office/drawing/2014/main" id="{3FB8EE1E-2870-9433-F81C-829955494C22}"/>
                  </a:ext>
                </a:extLst>
              </p:cNvPr>
              <p:cNvGrpSpPr/>
              <p:nvPr/>
            </p:nvGrpSpPr>
            <p:grpSpPr>
              <a:xfrm>
                <a:off x="3057635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57" name="矩形: 圆角 256">
                  <a:extLst>
                    <a:ext uri="{FF2B5EF4-FFF2-40B4-BE49-F238E27FC236}">
                      <a16:creationId xmlns:a16="http://schemas.microsoft.com/office/drawing/2014/main" id="{9B4B5085-B7B2-B740-2AF4-623C31E1F3BA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文本框 257">
                  <a:extLst>
                    <a:ext uri="{FF2B5EF4-FFF2-40B4-BE49-F238E27FC236}">
                      <a16:creationId xmlns:a16="http://schemas.microsoft.com/office/drawing/2014/main" id="{C11AF314-2F65-8805-CB2D-D24CB83927C9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9" name="组合 258">
                <a:extLst>
                  <a:ext uri="{FF2B5EF4-FFF2-40B4-BE49-F238E27FC236}">
                    <a16:creationId xmlns:a16="http://schemas.microsoft.com/office/drawing/2014/main" id="{0FB03187-3AB0-530E-A87E-6255841E6BA0}"/>
                  </a:ext>
                </a:extLst>
              </p:cNvPr>
              <p:cNvGrpSpPr/>
              <p:nvPr/>
            </p:nvGrpSpPr>
            <p:grpSpPr>
              <a:xfrm>
                <a:off x="9505992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60" name="矩形: 圆角 259">
                  <a:extLst>
                    <a:ext uri="{FF2B5EF4-FFF2-40B4-BE49-F238E27FC236}">
                      <a16:creationId xmlns:a16="http://schemas.microsoft.com/office/drawing/2014/main" id="{42787889-3D15-28CB-C7BB-F07B46801DF1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文本框 260">
                  <a:extLst>
                    <a:ext uri="{FF2B5EF4-FFF2-40B4-BE49-F238E27FC236}">
                      <a16:creationId xmlns:a16="http://schemas.microsoft.com/office/drawing/2014/main" id="{2B7A82A9-8C78-3A23-C8F8-95FFB169023E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9" name="组合 268">
                <a:extLst>
                  <a:ext uri="{FF2B5EF4-FFF2-40B4-BE49-F238E27FC236}">
                    <a16:creationId xmlns:a16="http://schemas.microsoft.com/office/drawing/2014/main" id="{631505D6-FF90-49CC-D1DD-2F7DCF438352}"/>
                  </a:ext>
                </a:extLst>
              </p:cNvPr>
              <p:cNvGrpSpPr/>
              <p:nvPr/>
            </p:nvGrpSpPr>
            <p:grpSpPr>
              <a:xfrm>
                <a:off x="5207088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70" name="矩形: 圆角 269">
                  <a:extLst>
                    <a:ext uri="{FF2B5EF4-FFF2-40B4-BE49-F238E27FC236}">
                      <a16:creationId xmlns:a16="http://schemas.microsoft.com/office/drawing/2014/main" id="{B1C45F57-20E3-6847-02D6-DC9EC9B0BFE0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文本框 270">
                  <a:extLst>
                    <a:ext uri="{FF2B5EF4-FFF2-40B4-BE49-F238E27FC236}">
                      <a16:creationId xmlns:a16="http://schemas.microsoft.com/office/drawing/2014/main" id="{5A6C5FEA-92FE-EDFA-BDE9-6E521644F78C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2" name="组合 271">
                <a:extLst>
                  <a:ext uri="{FF2B5EF4-FFF2-40B4-BE49-F238E27FC236}">
                    <a16:creationId xmlns:a16="http://schemas.microsoft.com/office/drawing/2014/main" id="{B68C1F77-38A0-B6F3-4BB6-928BE851D785}"/>
                  </a:ext>
                </a:extLst>
              </p:cNvPr>
              <p:cNvGrpSpPr/>
              <p:nvPr/>
            </p:nvGrpSpPr>
            <p:grpSpPr>
              <a:xfrm>
                <a:off x="7356541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73" name="矩形: 圆角 272">
                  <a:extLst>
                    <a:ext uri="{FF2B5EF4-FFF2-40B4-BE49-F238E27FC236}">
                      <a16:creationId xmlns:a16="http://schemas.microsoft.com/office/drawing/2014/main" id="{CDD94230-8F24-A0C4-1030-74053DDFD2E1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文本框 273">
                  <a:extLst>
                    <a:ext uri="{FF2B5EF4-FFF2-40B4-BE49-F238E27FC236}">
                      <a16:creationId xmlns:a16="http://schemas.microsoft.com/office/drawing/2014/main" id="{1AFEC650-3929-9D44-633F-2C0B12691483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9C33701B-C395-6215-B6FF-11B10B984207}"/>
                </a:ext>
              </a:extLst>
            </p:cNvPr>
            <p:cNvGrpSpPr/>
            <p:nvPr/>
          </p:nvGrpSpPr>
          <p:grpSpPr>
            <a:xfrm>
              <a:off x="908182" y="4313155"/>
              <a:ext cx="10375636" cy="826163"/>
              <a:chOff x="908182" y="1851148"/>
              <a:chExt cx="10375636" cy="826163"/>
            </a:xfrm>
          </p:grpSpPr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D1E25706-D071-E0B3-BF5B-9E50F76F94A2}"/>
                  </a:ext>
                </a:extLst>
              </p:cNvPr>
              <p:cNvGrpSpPr/>
              <p:nvPr/>
            </p:nvGrpSpPr>
            <p:grpSpPr>
              <a:xfrm>
                <a:off x="908182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90" name="矩形: 圆角 289">
                  <a:extLst>
                    <a:ext uri="{FF2B5EF4-FFF2-40B4-BE49-F238E27FC236}">
                      <a16:creationId xmlns:a16="http://schemas.microsoft.com/office/drawing/2014/main" id="{7FF5C8B6-5B57-5089-81D0-81C455E15FE0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文本框 290">
                  <a:extLst>
                    <a:ext uri="{FF2B5EF4-FFF2-40B4-BE49-F238E27FC236}">
                      <a16:creationId xmlns:a16="http://schemas.microsoft.com/office/drawing/2014/main" id="{13A2FC98-BEE7-0EEC-FD48-8251747F6E02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A774BCB8-AFD5-4ABC-AD5F-3B40A5000F39}"/>
                  </a:ext>
                </a:extLst>
              </p:cNvPr>
              <p:cNvGrpSpPr/>
              <p:nvPr/>
            </p:nvGrpSpPr>
            <p:grpSpPr>
              <a:xfrm>
                <a:off x="3057635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88" name="矩形: 圆角 287">
                  <a:extLst>
                    <a:ext uri="{FF2B5EF4-FFF2-40B4-BE49-F238E27FC236}">
                      <a16:creationId xmlns:a16="http://schemas.microsoft.com/office/drawing/2014/main" id="{311D04DD-2D8A-0A19-08A0-2C0373ADCE49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文本框 288">
                  <a:extLst>
                    <a:ext uri="{FF2B5EF4-FFF2-40B4-BE49-F238E27FC236}">
                      <a16:creationId xmlns:a16="http://schemas.microsoft.com/office/drawing/2014/main" id="{8AB2D00D-14EC-F630-D01F-FB287A5DAA7B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9" name="组合 278">
                <a:extLst>
                  <a:ext uri="{FF2B5EF4-FFF2-40B4-BE49-F238E27FC236}">
                    <a16:creationId xmlns:a16="http://schemas.microsoft.com/office/drawing/2014/main" id="{D393A666-B2BE-B146-0D2B-E98783A385ED}"/>
                  </a:ext>
                </a:extLst>
              </p:cNvPr>
              <p:cNvGrpSpPr/>
              <p:nvPr/>
            </p:nvGrpSpPr>
            <p:grpSpPr>
              <a:xfrm>
                <a:off x="9505992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86" name="矩形: 圆角 285">
                  <a:extLst>
                    <a:ext uri="{FF2B5EF4-FFF2-40B4-BE49-F238E27FC236}">
                      <a16:creationId xmlns:a16="http://schemas.microsoft.com/office/drawing/2014/main" id="{479B5E45-EC3A-0D43-9A74-56D77C76B9A3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文本框 286">
                  <a:extLst>
                    <a:ext uri="{FF2B5EF4-FFF2-40B4-BE49-F238E27FC236}">
                      <a16:creationId xmlns:a16="http://schemas.microsoft.com/office/drawing/2014/main" id="{B37B049D-A6DE-F787-5040-4AB77D0FB789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0" name="组合 279">
                <a:extLst>
                  <a:ext uri="{FF2B5EF4-FFF2-40B4-BE49-F238E27FC236}">
                    <a16:creationId xmlns:a16="http://schemas.microsoft.com/office/drawing/2014/main" id="{D5E516EF-6137-4B84-1F46-9CB0772C03CB}"/>
                  </a:ext>
                </a:extLst>
              </p:cNvPr>
              <p:cNvGrpSpPr/>
              <p:nvPr/>
            </p:nvGrpSpPr>
            <p:grpSpPr>
              <a:xfrm>
                <a:off x="5207088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84" name="矩形: 圆角 283">
                  <a:extLst>
                    <a:ext uri="{FF2B5EF4-FFF2-40B4-BE49-F238E27FC236}">
                      <a16:creationId xmlns:a16="http://schemas.microsoft.com/office/drawing/2014/main" id="{AA46376E-01D3-BB94-183F-793538576D6E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文本框 284">
                  <a:extLst>
                    <a:ext uri="{FF2B5EF4-FFF2-40B4-BE49-F238E27FC236}">
                      <a16:creationId xmlns:a16="http://schemas.microsoft.com/office/drawing/2014/main" id="{A0CF1ED0-52B6-49C3-77CA-AAA44A5623F3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1" name="组合 280">
                <a:extLst>
                  <a:ext uri="{FF2B5EF4-FFF2-40B4-BE49-F238E27FC236}">
                    <a16:creationId xmlns:a16="http://schemas.microsoft.com/office/drawing/2014/main" id="{F5DEEC1D-5FC5-E4F1-DA47-AA9A029F039B}"/>
                  </a:ext>
                </a:extLst>
              </p:cNvPr>
              <p:cNvGrpSpPr/>
              <p:nvPr/>
            </p:nvGrpSpPr>
            <p:grpSpPr>
              <a:xfrm>
                <a:off x="7356541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82" name="矩形: 圆角 281">
                  <a:extLst>
                    <a:ext uri="{FF2B5EF4-FFF2-40B4-BE49-F238E27FC236}">
                      <a16:creationId xmlns:a16="http://schemas.microsoft.com/office/drawing/2014/main" id="{EEA922F0-5264-7FAA-5E78-D6537E2FECE8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文本框 282">
                  <a:extLst>
                    <a:ext uri="{FF2B5EF4-FFF2-40B4-BE49-F238E27FC236}">
                      <a16:creationId xmlns:a16="http://schemas.microsoft.com/office/drawing/2014/main" id="{B438DC21-710B-2D05-706F-688D9332213B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610B78A4-621E-539B-D1BE-4272D65EB1ED}"/>
                </a:ext>
              </a:extLst>
            </p:cNvPr>
            <p:cNvGrpSpPr/>
            <p:nvPr/>
          </p:nvGrpSpPr>
          <p:grpSpPr>
            <a:xfrm>
              <a:off x="908182" y="3082152"/>
              <a:ext cx="10375636" cy="826163"/>
              <a:chOff x="908182" y="1851148"/>
              <a:chExt cx="10375636" cy="826163"/>
            </a:xfrm>
          </p:grpSpPr>
          <p:grpSp>
            <p:nvGrpSpPr>
              <p:cNvPr id="293" name="组合 292">
                <a:extLst>
                  <a:ext uri="{FF2B5EF4-FFF2-40B4-BE49-F238E27FC236}">
                    <a16:creationId xmlns:a16="http://schemas.microsoft.com/office/drawing/2014/main" id="{1728779C-7C9A-903E-ED1A-49CF254C1373}"/>
                  </a:ext>
                </a:extLst>
              </p:cNvPr>
              <p:cNvGrpSpPr/>
              <p:nvPr/>
            </p:nvGrpSpPr>
            <p:grpSpPr>
              <a:xfrm>
                <a:off x="908182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306" name="矩形: 圆角 305">
                  <a:extLst>
                    <a:ext uri="{FF2B5EF4-FFF2-40B4-BE49-F238E27FC236}">
                      <a16:creationId xmlns:a16="http://schemas.microsoft.com/office/drawing/2014/main" id="{31128A27-D49A-BE2B-5C39-AF18DA367063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文本框 306">
                  <a:extLst>
                    <a:ext uri="{FF2B5EF4-FFF2-40B4-BE49-F238E27FC236}">
                      <a16:creationId xmlns:a16="http://schemas.microsoft.com/office/drawing/2014/main" id="{CF1289E3-D7FF-D99C-900F-8C1173AEFDE6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4" name="组合 293">
                <a:extLst>
                  <a:ext uri="{FF2B5EF4-FFF2-40B4-BE49-F238E27FC236}">
                    <a16:creationId xmlns:a16="http://schemas.microsoft.com/office/drawing/2014/main" id="{CAB7BF7E-E10F-318D-1A57-FA4320BCA5E2}"/>
                  </a:ext>
                </a:extLst>
              </p:cNvPr>
              <p:cNvGrpSpPr/>
              <p:nvPr/>
            </p:nvGrpSpPr>
            <p:grpSpPr>
              <a:xfrm>
                <a:off x="3057635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304" name="矩形: 圆角 303">
                  <a:extLst>
                    <a:ext uri="{FF2B5EF4-FFF2-40B4-BE49-F238E27FC236}">
                      <a16:creationId xmlns:a16="http://schemas.microsoft.com/office/drawing/2014/main" id="{46DD215F-82DE-A215-7B82-476CCF3F81CC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文本框 304">
                  <a:extLst>
                    <a:ext uri="{FF2B5EF4-FFF2-40B4-BE49-F238E27FC236}">
                      <a16:creationId xmlns:a16="http://schemas.microsoft.com/office/drawing/2014/main" id="{2D8CF5A9-ECDA-BD3F-DD7E-F84A59363C4C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5" name="组合 294">
                <a:extLst>
                  <a:ext uri="{FF2B5EF4-FFF2-40B4-BE49-F238E27FC236}">
                    <a16:creationId xmlns:a16="http://schemas.microsoft.com/office/drawing/2014/main" id="{93E3439A-93E8-F548-041D-926FE741B6A8}"/>
                  </a:ext>
                </a:extLst>
              </p:cNvPr>
              <p:cNvGrpSpPr/>
              <p:nvPr/>
            </p:nvGrpSpPr>
            <p:grpSpPr>
              <a:xfrm>
                <a:off x="9505992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302" name="矩形: 圆角 301">
                  <a:extLst>
                    <a:ext uri="{FF2B5EF4-FFF2-40B4-BE49-F238E27FC236}">
                      <a16:creationId xmlns:a16="http://schemas.microsoft.com/office/drawing/2014/main" id="{6E98289D-2A6B-11EA-3C99-169A5D9EF2AB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文本框 302">
                  <a:extLst>
                    <a:ext uri="{FF2B5EF4-FFF2-40B4-BE49-F238E27FC236}">
                      <a16:creationId xmlns:a16="http://schemas.microsoft.com/office/drawing/2014/main" id="{1540007A-7500-E640-1BCB-3751A950069E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6" name="组合 295">
                <a:extLst>
                  <a:ext uri="{FF2B5EF4-FFF2-40B4-BE49-F238E27FC236}">
                    <a16:creationId xmlns:a16="http://schemas.microsoft.com/office/drawing/2014/main" id="{BC6489FA-2EDA-5CCA-F779-44CE6DE51D2E}"/>
                  </a:ext>
                </a:extLst>
              </p:cNvPr>
              <p:cNvGrpSpPr/>
              <p:nvPr/>
            </p:nvGrpSpPr>
            <p:grpSpPr>
              <a:xfrm>
                <a:off x="5207088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300" name="矩形: 圆角 299">
                  <a:extLst>
                    <a:ext uri="{FF2B5EF4-FFF2-40B4-BE49-F238E27FC236}">
                      <a16:creationId xmlns:a16="http://schemas.microsoft.com/office/drawing/2014/main" id="{D3C120BC-B1C0-73D3-A13E-219830FB093C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文本框 300">
                  <a:extLst>
                    <a:ext uri="{FF2B5EF4-FFF2-40B4-BE49-F238E27FC236}">
                      <a16:creationId xmlns:a16="http://schemas.microsoft.com/office/drawing/2014/main" id="{B88FAD9D-3054-380C-3745-09279AD157B1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7" name="组合 296">
                <a:extLst>
                  <a:ext uri="{FF2B5EF4-FFF2-40B4-BE49-F238E27FC236}">
                    <a16:creationId xmlns:a16="http://schemas.microsoft.com/office/drawing/2014/main" id="{9FA76F1F-6967-083D-D52C-E090AD1424EF}"/>
                  </a:ext>
                </a:extLst>
              </p:cNvPr>
              <p:cNvGrpSpPr/>
              <p:nvPr/>
            </p:nvGrpSpPr>
            <p:grpSpPr>
              <a:xfrm>
                <a:off x="7356541" y="1851148"/>
                <a:ext cx="1777826" cy="826163"/>
                <a:chOff x="908182" y="1851148"/>
                <a:chExt cx="1777826" cy="826163"/>
              </a:xfrm>
            </p:grpSpPr>
            <p:sp>
              <p:nvSpPr>
                <p:cNvPr id="298" name="矩形: 圆角 297">
                  <a:extLst>
                    <a:ext uri="{FF2B5EF4-FFF2-40B4-BE49-F238E27FC236}">
                      <a16:creationId xmlns:a16="http://schemas.microsoft.com/office/drawing/2014/main" id="{9261AE15-DC95-5495-78B9-E007480E71DE}"/>
                    </a:ext>
                  </a:extLst>
                </p:cNvPr>
                <p:cNvSpPr/>
                <p:nvPr/>
              </p:nvSpPr>
              <p:spPr>
                <a:xfrm>
                  <a:off x="908182" y="1851148"/>
                  <a:ext cx="1777826" cy="826163"/>
                </a:xfrm>
                <a:prstGeom prst="roundRect">
                  <a:avLst>
                    <a:gd name="adj" fmla="val 8600"/>
                  </a:avLst>
                </a:prstGeom>
                <a:solidFill>
                  <a:srgbClr val="FFFFFF"/>
                </a:solidFill>
                <a:ln>
                  <a:noFill/>
                  <a:prstDash val="lg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文本框 298">
                  <a:extLst>
                    <a:ext uri="{FF2B5EF4-FFF2-40B4-BE49-F238E27FC236}">
                      <a16:creationId xmlns:a16="http://schemas.microsoft.com/office/drawing/2014/main" id="{42036DBB-3D46-A6CE-C48D-05032FDAE662}"/>
                    </a:ext>
                  </a:extLst>
                </p:cNvPr>
                <p:cNvSpPr txBox="1"/>
                <p:nvPr/>
              </p:nvSpPr>
              <p:spPr>
                <a:xfrm>
                  <a:off x="1253112" y="2044486"/>
                  <a:ext cx="108796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gradFill>
                        <a:gsLst>
                          <a:gs pos="100000">
                            <a:schemeClr val="accent1">
                              <a:lumMod val="100000"/>
                            </a:schemeClr>
                          </a:gs>
                          <a:gs pos="0">
                            <a:schemeClr val="accent2">
                              <a:lumMod val="100000"/>
                            </a:schemeClr>
                          </a:gs>
                        </a:gsLst>
                        <a:path path="circle">
                          <a:fillToRect r="100000" b="100000"/>
                        </a:path>
                      </a:gradFill>
                      <a:cs typeface="+mn-ea"/>
                      <a:sym typeface="+mn-lt"/>
                    </a:rPr>
                    <a:t>LOGO</a:t>
                  </a:r>
                  <a:endParaRPr lang="zh-CN" altLang="en-US" sz="2400" b="1" dirty="0">
                    <a:gradFill>
                      <a:gsLst>
                        <a:gs pos="100000">
                          <a:schemeClr val="accent1">
                            <a:lumMod val="100000"/>
                          </a:schemeClr>
                        </a:gs>
                        <a:gs pos="0">
                          <a:schemeClr val="accent2">
                            <a:lumMod val="100000"/>
                          </a:schemeClr>
                        </a:gs>
                      </a:gsLst>
                      <a:path path="circle">
                        <a:fillToRect r="100000" b="100000"/>
                      </a:path>
                    </a:gradFill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1252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D0FF0B32-6F34-AC1A-78FE-2F0E721BFCC7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169C752-E7AE-AB2E-D069-72BAA77F912A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75399DDA-9101-2C95-733D-FEB9B02711C2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E39F2118-09CD-5CCF-BFE4-DE195CDE64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719A61AE-AD0E-286D-F2CF-4199F5A90A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83BE466D-F1B4-BD52-EB9F-0747AF9AEBFD}"/>
              </a:ext>
            </a:extLst>
          </p:cNvPr>
          <p:cNvGrpSpPr/>
          <p:nvPr/>
        </p:nvGrpSpPr>
        <p:grpSpPr>
          <a:xfrm>
            <a:off x="736601" y="1583268"/>
            <a:ext cx="5811520" cy="4715932"/>
            <a:chOff x="736601" y="1583268"/>
            <a:chExt cx="5811520" cy="4715932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9F4B29A-673B-2A0E-D43D-B618A9DDC06D}"/>
                </a:ext>
              </a:extLst>
            </p:cNvPr>
            <p:cNvSpPr/>
            <p:nvPr/>
          </p:nvSpPr>
          <p:spPr>
            <a:xfrm>
              <a:off x="2673774" y="1583268"/>
              <a:ext cx="1937173" cy="1571977"/>
            </a:xfrm>
            <a:custGeom>
              <a:avLst/>
              <a:gdLst>
                <a:gd name="connsiteX0" fmla="*/ 0 w 1937173"/>
                <a:gd name="connsiteY0" fmla="*/ 1571977 h 1571977"/>
                <a:gd name="connsiteX1" fmla="*/ 968587 w 1937173"/>
                <a:gd name="connsiteY1" fmla="*/ 0 h 1571977"/>
                <a:gd name="connsiteX2" fmla="*/ 968586 w 1937173"/>
                <a:gd name="connsiteY2" fmla="*/ 0 h 1571977"/>
                <a:gd name="connsiteX3" fmla="*/ 1937173 w 1937173"/>
                <a:gd name="connsiteY3" fmla="*/ 1571977 h 1571977"/>
                <a:gd name="connsiteX4" fmla="*/ 0 w 1937173"/>
                <a:gd name="connsiteY4" fmla="*/ 1571977 h 157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7173" h="1571977">
                  <a:moveTo>
                    <a:pt x="0" y="1571977"/>
                  </a:moveTo>
                  <a:lnTo>
                    <a:pt x="968587" y="0"/>
                  </a:lnTo>
                  <a:lnTo>
                    <a:pt x="968586" y="0"/>
                  </a:lnTo>
                  <a:lnTo>
                    <a:pt x="1937173" y="1571977"/>
                  </a:lnTo>
                  <a:lnTo>
                    <a:pt x="0" y="157197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470" tIns="77470" rIns="77470" bIns="77470" numCol="1" spcCol="1270" anchor="ctr" anchorCtr="0">
              <a:noAutofit/>
            </a:bodyPr>
            <a:lstStyle/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请输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入文本</a:t>
              </a: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DBADD22-A8A2-7BAA-0B8E-713757F4CD42}"/>
                </a:ext>
              </a:extLst>
            </p:cNvPr>
            <p:cNvSpPr/>
            <p:nvPr/>
          </p:nvSpPr>
          <p:spPr>
            <a:xfrm>
              <a:off x="1705187" y="3155245"/>
              <a:ext cx="3874346" cy="1571977"/>
            </a:xfrm>
            <a:custGeom>
              <a:avLst/>
              <a:gdLst>
                <a:gd name="connsiteX0" fmla="*/ 0 w 3874346"/>
                <a:gd name="connsiteY0" fmla="*/ 1571977 h 1571977"/>
                <a:gd name="connsiteX1" fmla="*/ 968589 w 3874346"/>
                <a:gd name="connsiteY1" fmla="*/ 0 h 1571977"/>
                <a:gd name="connsiteX2" fmla="*/ 2905757 w 3874346"/>
                <a:gd name="connsiteY2" fmla="*/ 0 h 1571977"/>
                <a:gd name="connsiteX3" fmla="*/ 3874346 w 3874346"/>
                <a:gd name="connsiteY3" fmla="*/ 1571977 h 1571977"/>
                <a:gd name="connsiteX4" fmla="*/ 0 w 3874346"/>
                <a:gd name="connsiteY4" fmla="*/ 1571977 h 157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4346" h="1571977">
                  <a:moveTo>
                    <a:pt x="0" y="1571977"/>
                  </a:moveTo>
                  <a:lnTo>
                    <a:pt x="968589" y="0"/>
                  </a:lnTo>
                  <a:lnTo>
                    <a:pt x="2905757" y="0"/>
                  </a:lnTo>
                  <a:lnTo>
                    <a:pt x="3874346" y="1571977"/>
                  </a:lnTo>
                  <a:lnTo>
                    <a:pt x="0" y="157197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0561" tIns="82550" rIns="760560" bIns="82550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请输入文本</a:t>
              </a: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13B5FDA1-61E8-82ED-F482-F478995FC73D}"/>
                </a:ext>
              </a:extLst>
            </p:cNvPr>
            <p:cNvSpPr/>
            <p:nvPr/>
          </p:nvSpPr>
          <p:spPr>
            <a:xfrm>
              <a:off x="736601" y="4727223"/>
              <a:ext cx="5811520" cy="1571977"/>
            </a:xfrm>
            <a:custGeom>
              <a:avLst/>
              <a:gdLst>
                <a:gd name="connsiteX0" fmla="*/ 0 w 5811520"/>
                <a:gd name="connsiteY0" fmla="*/ 1571977 h 1571977"/>
                <a:gd name="connsiteX1" fmla="*/ 968589 w 5811520"/>
                <a:gd name="connsiteY1" fmla="*/ 0 h 1571977"/>
                <a:gd name="connsiteX2" fmla="*/ 4842931 w 5811520"/>
                <a:gd name="connsiteY2" fmla="*/ 0 h 1571977"/>
                <a:gd name="connsiteX3" fmla="*/ 5811520 w 5811520"/>
                <a:gd name="connsiteY3" fmla="*/ 1571977 h 1571977"/>
                <a:gd name="connsiteX4" fmla="*/ 0 w 5811520"/>
                <a:gd name="connsiteY4" fmla="*/ 1571977 h 1571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1520" h="1571977">
                  <a:moveTo>
                    <a:pt x="0" y="1571977"/>
                  </a:moveTo>
                  <a:lnTo>
                    <a:pt x="968589" y="0"/>
                  </a:lnTo>
                  <a:lnTo>
                    <a:pt x="4842931" y="0"/>
                  </a:lnTo>
                  <a:lnTo>
                    <a:pt x="5811520" y="1571977"/>
                  </a:lnTo>
                  <a:lnTo>
                    <a:pt x="0" y="157197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99565" tIns="82550" rIns="1099567" bIns="82550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请输入文本</a:t>
              </a: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B936507C-FF15-54AC-7E6A-11D5991E1F29}"/>
              </a:ext>
            </a:extLst>
          </p:cNvPr>
          <p:cNvSpPr txBox="1"/>
          <p:nvPr/>
        </p:nvSpPr>
        <p:spPr>
          <a:xfrm>
            <a:off x="6946900" y="1904646"/>
            <a:ext cx="4734838" cy="12505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53EABE10-C0CB-7885-7A66-B7AF71EE4EE3}"/>
              </a:ext>
            </a:extLst>
          </p:cNvPr>
          <p:cNvSpPr txBox="1"/>
          <p:nvPr/>
        </p:nvSpPr>
        <p:spPr>
          <a:xfrm>
            <a:off x="6946900" y="3476623"/>
            <a:ext cx="4734838" cy="12505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F4821600-4D38-48BB-4013-4E3807FD43B3}"/>
              </a:ext>
            </a:extLst>
          </p:cNvPr>
          <p:cNvSpPr txBox="1"/>
          <p:nvPr/>
        </p:nvSpPr>
        <p:spPr>
          <a:xfrm>
            <a:off x="6946900" y="5048600"/>
            <a:ext cx="4734838" cy="12505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75754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87009B2F-F273-1763-E055-D303283552D7}"/>
              </a:ext>
            </a:extLst>
          </p:cNvPr>
          <p:cNvSpPr/>
          <p:nvPr/>
        </p:nvSpPr>
        <p:spPr>
          <a:xfrm>
            <a:off x="10487492" y="-426802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905B848-AAF4-8D50-0CEA-21CFCB29B21C}"/>
              </a:ext>
            </a:extLst>
          </p:cNvPr>
          <p:cNvSpPr/>
          <p:nvPr/>
        </p:nvSpPr>
        <p:spPr>
          <a:xfrm>
            <a:off x="8447933" y="3402211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1560CA0-125F-32FC-8990-742CB0A5B1F1}"/>
              </a:ext>
            </a:extLst>
          </p:cNvPr>
          <p:cNvSpPr/>
          <p:nvPr/>
        </p:nvSpPr>
        <p:spPr>
          <a:xfrm>
            <a:off x="12700" y="1252802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FB2E771-F23A-AD0C-896B-77A0A46E2ECA}"/>
              </a:ext>
            </a:extLst>
          </p:cNvPr>
          <p:cNvSpPr/>
          <p:nvPr/>
        </p:nvSpPr>
        <p:spPr>
          <a:xfrm>
            <a:off x="2698226" y="154278"/>
            <a:ext cx="1241558" cy="1241558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94E1A3E-0B5C-4EE5-04BF-2FA023C0D0E6}"/>
              </a:ext>
            </a:extLst>
          </p:cNvPr>
          <p:cNvSpPr/>
          <p:nvPr/>
        </p:nvSpPr>
        <p:spPr>
          <a:xfrm>
            <a:off x="723900" y="643962"/>
            <a:ext cx="10731500" cy="5486400"/>
          </a:xfrm>
          <a:prstGeom prst="roundRect">
            <a:avLst>
              <a:gd name="adj" fmla="val 5556"/>
            </a:avLst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DD847C-873E-9349-0AF0-447DEDDA134A}"/>
              </a:ext>
            </a:extLst>
          </p:cNvPr>
          <p:cNvSpPr txBox="1"/>
          <p:nvPr/>
        </p:nvSpPr>
        <p:spPr>
          <a:xfrm>
            <a:off x="2489670" y="5868752"/>
            <a:ext cx="237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汇报人：小明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804C38-A4C7-A86D-87FC-A33B2F2A4BDE}"/>
              </a:ext>
            </a:extLst>
          </p:cNvPr>
          <p:cNvSpPr txBox="1"/>
          <p:nvPr/>
        </p:nvSpPr>
        <p:spPr>
          <a:xfrm>
            <a:off x="5961382" y="5868752"/>
            <a:ext cx="4103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时间：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2023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年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8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14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7A4005-A33D-F5B8-23A1-B344AF4AC000}"/>
              </a:ext>
            </a:extLst>
          </p:cNvPr>
          <p:cNvSpPr txBox="1"/>
          <p:nvPr/>
        </p:nvSpPr>
        <p:spPr>
          <a:xfrm>
            <a:off x="2280917" y="1484519"/>
            <a:ext cx="5817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i="1" spc="600" dirty="0">
                <a:gradFill>
                  <a:gsLst>
                    <a:gs pos="7000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携手共进</a:t>
            </a:r>
            <a:endParaRPr lang="en-US" altLang="zh-CN" sz="8000" i="1" spc="600" dirty="0">
              <a:gradFill>
                <a:gsLst>
                  <a:gs pos="7000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290988-541B-EAB3-AB43-65D4AFDB8AE8}"/>
              </a:ext>
            </a:extLst>
          </p:cNvPr>
          <p:cNvSpPr txBox="1"/>
          <p:nvPr/>
        </p:nvSpPr>
        <p:spPr>
          <a:xfrm>
            <a:off x="4862745" y="2577662"/>
            <a:ext cx="5817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i="1" spc="600" dirty="0">
                <a:gradFill>
                  <a:gsLst>
                    <a:gs pos="7000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再创辉煌</a:t>
            </a:r>
            <a:endParaRPr lang="en-US" altLang="zh-CN" sz="8000" i="1" spc="600" dirty="0">
              <a:gradFill>
                <a:gsLst>
                  <a:gs pos="7000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7A8ECAC-615C-9419-07A6-F7E22CC50A11}"/>
              </a:ext>
            </a:extLst>
          </p:cNvPr>
          <p:cNvSpPr/>
          <p:nvPr/>
        </p:nvSpPr>
        <p:spPr>
          <a:xfrm>
            <a:off x="-5567" y="5399066"/>
            <a:ext cx="1458934" cy="1458934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11412B1-3A4F-3E44-CD88-99B1AF896F68}"/>
              </a:ext>
            </a:extLst>
          </p:cNvPr>
          <p:cNvSpPr/>
          <p:nvPr/>
        </p:nvSpPr>
        <p:spPr>
          <a:xfrm>
            <a:off x="152400" y="4202442"/>
            <a:ext cx="12192000" cy="2695289"/>
          </a:xfrm>
          <a:custGeom>
            <a:avLst/>
            <a:gdLst>
              <a:gd name="connsiteX0" fmla="*/ 0 w 12192000"/>
              <a:gd name="connsiteY0" fmla="*/ 0 h 2729522"/>
              <a:gd name="connsiteX1" fmla="*/ 188695 w 12192000"/>
              <a:gd name="connsiteY1" fmla="*/ 84368 h 2729522"/>
              <a:gd name="connsiteX2" fmla="*/ 6096000 w 12192000"/>
              <a:gd name="connsiteY2" fmla="*/ 1154723 h 2729522"/>
              <a:gd name="connsiteX3" fmla="*/ 12003305 w 12192000"/>
              <a:gd name="connsiteY3" fmla="*/ 84368 h 2729522"/>
              <a:gd name="connsiteX4" fmla="*/ 12192000 w 12192000"/>
              <a:gd name="connsiteY4" fmla="*/ 0 h 2729522"/>
              <a:gd name="connsiteX5" fmla="*/ 12192000 w 12192000"/>
              <a:gd name="connsiteY5" fmla="*/ 2729522 h 2729522"/>
              <a:gd name="connsiteX6" fmla="*/ 0 w 12192000"/>
              <a:gd name="connsiteY6" fmla="*/ 2729522 h 2729522"/>
              <a:gd name="connsiteX7" fmla="*/ 0 w 12192000"/>
              <a:gd name="connsiteY7" fmla="*/ 0 h 272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29522">
                <a:moveTo>
                  <a:pt x="0" y="0"/>
                </a:moveTo>
                <a:lnTo>
                  <a:pt x="188695" y="84368"/>
                </a:lnTo>
                <a:cubicBezTo>
                  <a:pt x="1748922" y="749398"/>
                  <a:pt x="3821528" y="1154723"/>
                  <a:pt x="6096000" y="1154723"/>
                </a:cubicBezTo>
                <a:cubicBezTo>
                  <a:pt x="8370472" y="1154723"/>
                  <a:pt x="10443078" y="749398"/>
                  <a:pt x="12003305" y="84368"/>
                </a:cubicBezTo>
                <a:lnTo>
                  <a:pt x="12192000" y="0"/>
                </a:lnTo>
                <a:lnTo>
                  <a:pt x="12192000" y="2729522"/>
                </a:lnTo>
                <a:lnTo>
                  <a:pt x="0" y="2729522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v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B7BEAA7-6284-7B37-A60F-5FFB21A2CF14}"/>
              </a:ext>
            </a:extLst>
          </p:cNvPr>
          <p:cNvSpPr/>
          <p:nvPr/>
        </p:nvSpPr>
        <p:spPr>
          <a:xfrm>
            <a:off x="152400" y="4315111"/>
            <a:ext cx="12192000" cy="2695289"/>
          </a:xfrm>
          <a:custGeom>
            <a:avLst/>
            <a:gdLst>
              <a:gd name="connsiteX0" fmla="*/ 0 w 12192000"/>
              <a:gd name="connsiteY0" fmla="*/ 0 h 2729522"/>
              <a:gd name="connsiteX1" fmla="*/ 188695 w 12192000"/>
              <a:gd name="connsiteY1" fmla="*/ 84368 h 2729522"/>
              <a:gd name="connsiteX2" fmla="*/ 6096000 w 12192000"/>
              <a:gd name="connsiteY2" fmla="*/ 1154723 h 2729522"/>
              <a:gd name="connsiteX3" fmla="*/ 12003305 w 12192000"/>
              <a:gd name="connsiteY3" fmla="*/ 84368 h 2729522"/>
              <a:gd name="connsiteX4" fmla="*/ 12192000 w 12192000"/>
              <a:gd name="connsiteY4" fmla="*/ 0 h 2729522"/>
              <a:gd name="connsiteX5" fmla="*/ 12192000 w 12192000"/>
              <a:gd name="connsiteY5" fmla="*/ 2729522 h 2729522"/>
              <a:gd name="connsiteX6" fmla="*/ 0 w 12192000"/>
              <a:gd name="connsiteY6" fmla="*/ 2729522 h 2729522"/>
              <a:gd name="connsiteX7" fmla="*/ 0 w 12192000"/>
              <a:gd name="connsiteY7" fmla="*/ 0 h 272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29522">
                <a:moveTo>
                  <a:pt x="0" y="0"/>
                </a:moveTo>
                <a:lnTo>
                  <a:pt x="188695" y="84368"/>
                </a:lnTo>
                <a:cubicBezTo>
                  <a:pt x="1748922" y="749398"/>
                  <a:pt x="3821528" y="1154723"/>
                  <a:pt x="6096000" y="1154723"/>
                </a:cubicBezTo>
                <a:cubicBezTo>
                  <a:pt x="8370472" y="1154723"/>
                  <a:pt x="10443078" y="749398"/>
                  <a:pt x="12003305" y="84368"/>
                </a:cubicBezTo>
                <a:lnTo>
                  <a:pt x="12192000" y="0"/>
                </a:lnTo>
                <a:lnTo>
                  <a:pt x="12192000" y="2729522"/>
                </a:lnTo>
                <a:lnTo>
                  <a:pt x="0" y="27295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5144460-7DEE-ADA8-83D4-46B2053C6247}"/>
              </a:ext>
            </a:extLst>
          </p:cNvPr>
          <p:cNvSpPr txBox="1"/>
          <p:nvPr/>
        </p:nvSpPr>
        <p:spPr>
          <a:xfrm>
            <a:off x="2642070" y="6021152"/>
            <a:ext cx="237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汇报人：小明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D7CDDCE-1B68-468B-A197-624528B8C8A1}"/>
              </a:ext>
            </a:extLst>
          </p:cNvPr>
          <p:cNvSpPr txBox="1"/>
          <p:nvPr/>
        </p:nvSpPr>
        <p:spPr>
          <a:xfrm>
            <a:off x="6113782" y="6021152"/>
            <a:ext cx="4103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时间：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2023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年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8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月</a:t>
            </a:r>
            <a:r>
              <a:rPr lang="en-US" altLang="zh-CN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14</a:t>
            </a:r>
            <a:r>
              <a:rPr lang="zh-CN" altLang="en-US" sz="2800" dirty="0">
                <a:solidFill>
                  <a:schemeClr val="bg1"/>
                </a:solidFill>
                <a:effectLst/>
                <a:cs typeface="+mn-ea"/>
                <a:sym typeface="+mn-lt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020129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星宝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摄影、篮球、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小红书：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-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星宝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slry1027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7C9182-8DA3-11C1-5707-EDF7B9917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867" y="627606"/>
            <a:ext cx="1997443" cy="19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9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808627" y="2185628"/>
            <a:ext cx="2574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界达人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6FDDDB-CAE5-9559-E996-4E137246B317}"/>
              </a:ext>
            </a:extLst>
          </p:cNvPr>
          <p:cNvGrpSpPr/>
          <p:nvPr/>
        </p:nvGrpSpPr>
        <p:grpSpPr>
          <a:xfrm>
            <a:off x="609844" y="2543019"/>
            <a:ext cx="2642339" cy="2016083"/>
            <a:chOff x="609844" y="2422006"/>
            <a:chExt cx="2642339" cy="2016083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F51CBEC-5CC8-3349-D757-B3E081F1C9BF}"/>
                </a:ext>
              </a:extLst>
            </p:cNvPr>
            <p:cNvSpPr/>
            <p:nvPr/>
          </p:nvSpPr>
          <p:spPr>
            <a:xfrm>
              <a:off x="1339518" y="2422006"/>
              <a:ext cx="1182990" cy="118299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70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0" dist="76200" dir="18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cs typeface="+mn-ea"/>
                  <a:sym typeface="+mn-lt"/>
                </a:rPr>
                <a:t>1</a:t>
              </a:r>
              <a:endParaRPr lang="zh-CN" altLang="en-US" sz="6000" b="1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E83BDDD-3497-5E70-AF13-10AB90624C02}"/>
                </a:ext>
              </a:extLst>
            </p:cNvPr>
            <p:cNvSpPr txBox="1"/>
            <p:nvPr/>
          </p:nvSpPr>
          <p:spPr>
            <a:xfrm>
              <a:off x="609844" y="3853314"/>
              <a:ext cx="264233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工作总结回顾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61C5722-DEAF-635B-5C61-6555F8BBF1B2}"/>
              </a:ext>
            </a:extLst>
          </p:cNvPr>
          <p:cNvGrpSpPr/>
          <p:nvPr/>
        </p:nvGrpSpPr>
        <p:grpSpPr>
          <a:xfrm>
            <a:off x="4774831" y="2543019"/>
            <a:ext cx="2642339" cy="2508526"/>
            <a:chOff x="4789648" y="2422006"/>
            <a:chExt cx="2642339" cy="2508526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7EF1C59-FDDB-85DC-26FC-2D3BBB666D14}"/>
                </a:ext>
              </a:extLst>
            </p:cNvPr>
            <p:cNvSpPr/>
            <p:nvPr/>
          </p:nvSpPr>
          <p:spPr>
            <a:xfrm>
              <a:off x="5519322" y="2422006"/>
              <a:ext cx="1182990" cy="118299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70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0" dist="76200" dir="18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cs typeface="+mn-ea"/>
                  <a:sym typeface="+mn-lt"/>
                </a:rPr>
                <a:t>2</a:t>
              </a:r>
              <a:endParaRPr lang="zh-CN" altLang="en-US" sz="6000" b="1" dirty="0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592C4E8-6660-F067-A973-D9F846FA1B42}"/>
                </a:ext>
              </a:extLst>
            </p:cNvPr>
            <p:cNvSpPr txBox="1"/>
            <p:nvPr/>
          </p:nvSpPr>
          <p:spPr>
            <a:xfrm>
              <a:off x="4789648" y="3853314"/>
              <a:ext cx="26423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请在这里输入标题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42B501C-84E2-8B0F-EB14-723FF0D892BD}"/>
              </a:ext>
            </a:extLst>
          </p:cNvPr>
          <p:cNvGrpSpPr/>
          <p:nvPr/>
        </p:nvGrpSpPr>
        <p:grpSpPr>
          <a:xfrm>
            <a:off x="8939817" y="2543020"/>
            <a:ext cx="2642339" cy="2508525"/>
            <a:chOff x="8939817" y="2422007"/>
            <a:chExt cx="2642339" cy="250852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8531416-A9D8-97B9-2EEF-02C00A7B34E8}"/>
                </a:ext>
              </a:extLst>
            </p:cNvPr>
            <p:cNvSpPr/>
            <p:nvPr/>
          </p:nvSpPr>
          <p:spPr>
            <a:xfrm>
              <a:off x="9669491" y="2422007"/>
              <a:ext cx="1182990" cy="1182990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70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381000" dist="76200" dir="1800000" algn="tl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b="1" dirty="0"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20230F-F5C5-516C-FEF3-F09B9EFCF27F}"/>
                </a:ext>
              </a:extLst>
            </p:cNvPr>
            <p:cNvSpPr txBox="1"/>
            <p:nvPr/>
          </p:nvSpPr>
          <p:spPr>
            <a:xfrm>
              <a:off x="8939817" y="3853314"/>
              <a:ext cx="264233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请在这里输入标题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D684297E-9BBB-9A58-E19C-A6E2FB2F97D4}"/>
              </a:ext>
            </a:extLst>
          </p:cNvPr>
          <p:cNvSpPr txBox="1"/>
          <p:nvPr/>
        </p:nvSpPr>
        <p:spPr>
          <a:xfrm>
            <a:off x="5152315" y="419361"/>
            <a:ext cx="1887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00" dirty="0">
                <a:solidFill>
                  <a:schemeClr val="accent2"/>
                </a:solidFill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C9C6599-4222-DC1B-ADDE-4353AF4BEAC0}"/>
              </a:ext>
            </a:extLst>
          </p:cNvPr>
          <p:cNvSpPr txBox="1"/>
          <p:nvPr/>
        </p:nvSpPr>
        <p:spPr>
          <a:xfrm>
            <a:off x="4732069" y="1311913"/>
            <a:ext cx="2727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600" dirty="0">
                <a:solidFill>
                  <a:schemeClr val="accent2"/>
                </a:solidFill>
                <a:cs typeface="+mn-ea"/>
                <a:sym typeface="+mn-lt"/>
              </a:rPr>
              <a:t>CONTENT</a:t>
            </a:r>
            <a:endParaRPr lang="zh-CN" altLang="en-US" sz="3200" spc="6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55734B55-C3FC-3D9B-9C68-D8DC1F8EA96C}"/>
              </a:ext>
            </a:extLst>
          </p:cNvPr>
          <p:cNvSpPr/>
          <p:nvPr/>
        </p:nvSpPr>
        <p:spPr>
          <a:xfrm>
            <a:off x="8170627" y="5444718"/>
            <a:ext cx="769190" cy="76919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4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D2E09A3-875F-1173-DE60-F0133BD28D9D}"/>
              </a:ext>
            </a:extLst>
          </p:cNvPr>
          <p:cNvSpPr/>
          <p:nvPr/>
        </p:nvSpPr>
        <p:spPr>
          <a:xfrm>
            <a:off x="10487492" y="-426802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78C7E0B-B54E-C5B0-C4C9-EBD8D9020788}"/>
              </a:ext>
            </a:extLst>
          </p:cNvPr>
          <p:cNvSpPr/>
          <p:nvPr/>
        </p:nvSpPr>
        <p:spPr>
          <a:xfrm>
            <a:off x="2693259" y="4664123"/>
            <a:ext cx="1117848" cy="1117848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5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7D3B1DE-3784-D3E5-3DB0-1117D8A22001}"/>
              </a:ext>
            </a:extLst>
          </p:cNvPr>
          <p:cNvSpPr/>
          <p:nvPr/>
        </p:nvSpPr>
        <p:spPr>
          <a:xfrm>
            <a:off x="125053" y="190629"/>
            <a:ext cx="710942" cy="710942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4661F7F-4F48-9D1F-172D-6CAA9997CBB9}"/>
              </a:ext>
            </a:extLst>
          </p:cNvPr>
          <p:cNvSpPr/>
          <p:nvPr/>
        </p:nvSpPr>
        <p:spPr>
          <a:xfrm>
            <a:off x="11117317" y="3056919"/>
            <a:ext cx="615010" cy="61501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2">
                  <a:lumMod val="7000"/>
                  <a:lumOff val="93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6668D58-96CA-1DF8-6D19-6D514DFAE94B}"/>
              </a:ext>
            </a:extLst>
          </p:cNvPr>
          <p:cNvSpPr/>
          <p:nvPr/>
        </p:nvSpPr>
        <p:spPr>
          <a:xfrm>
            <a:off x="-1653675" y="4584478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A73519F2-3587-0249-2D9B-E0CE535BD2F1}"/>
              </a:ext>
            </a:extLst>
          </p:cNvPr>
          <p:cNvSpPr/>
          <p:nvPr/>
        </p:nvSpPr>
        <p:spPr>
          <a:xfrm>
            <a:off x="2866200" y="930578"/>
            <a:ext cx="1682341" cy="1682341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1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3244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D10E6E36-609A-55F6-29A6-9240C400C49C}"/>
              </a:ext>
            </a:extLst>
          </p:cNvPr>
          <p:cNvSpPr/>
          <p:nvPr/>
        </p:nvSpPr>
        <p:spPr>
          <a:xfrm>
            <a:off x="723900" y="2232765"/>
            <a:ext cx="2392471" cy="2392471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76200" dir="18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latin typeface="+mj-ea"/>
                <a:ea typeface="+mj-ea"/>
                <a:cs typeface="+mn-ea"/>
                <a:sym typeface="+mn-lt"/>
              </a:rPr>
              <a:t>1</a:t>
            </a:r>
            <a:endParaRPr lang="zh-CN" altLang="en-US" sz="4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80D55D-630A-4A48-0FEB-DA0B16BEBFC0}"/>
              </a:ext>
            </a:extLst>
          </p:cNvPr>
          <p:cNvSpPr txBox="1"/>
          <p:nvPr/>
        </p:nvSpPr>
        <p:spPr>
          <a:xfrm>
            <a:off x="3356106" y="3013502"/>
            <a:ext cx="547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+mj-ea"/>
                <a:ea typeface="+mj-ea"/>
                <a:cs typeface="+mn-ea"/>
                <a:sym typeface="+mn-lt"/>
              </a:rPr>
              <a:t>请在这里输入内容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A9F7D2F-8BED-A12B-B211-97802DCAB863}"/>
              </a:ext>
            </a:extLst>
          </p:cNvPr>
          <p:cNvSpPr/>
          <p:nvPr/>
        </p:nvSpPr>
        <p:spPr>
          <a:xfrm>
            <a:off x="10487492" y="-426802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0B86C59-F02B-7EFC-44EF-624E2210DB80}"/>
              </a:ext>
            </a:extLst>
          </p:cNvPr>
          <p:cNvSpPr/>
          <p:nvPr/>
        </p:nvSpPr>
        <p:spPr>
          <a:xfrm>
            <a:off x="-5567" y="5399066"/>
            <a:ext cx="1458934" cy="1458934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F59D701-C247-2C7D-221F-EF69198C880D}"/>
              </a:ext>
            </a:extLst>
          </p:cNvPr>
          <p:cNvSpPr/>
          <p:nvPr/>
        </p:nvSpPr>
        <p:spPr>
          <a:xfrm>
            <a:off x="1000601" y="1698134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2992445-77FD-E2B6-30B3-CD7C17321F9D}"/>
              </a:ext>
            </a:extLst>
          </p:cNvPr>
          <p:cNvSpPr/>
          <p:nvPr/>
        </p:nvSpPr>
        <p:spPr>
          <a:xfrm>
            <a:off x="8447933" y="3402211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3D345F7-0ACC-F187-87E6-124A42832F46}"/>
              </a:ext>
            </a:extLst>
          </p:cNvPr>
          <p:cNvSpPr/>
          <p:nvPr/>
        </p:nvSpPr>
        <p:spPr>
          <a:xfrm>
            <a:off x="2698226" y="154278"/>
            <a:ext cx="1241558" cy="1241558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9160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>
            <a:extLst>
              <a:ext uri="{FF2B5EF4-FFF2-40B4-BE49-F238E27FC236}">
                <a16:creationId xmlns:a16="http://schemas.microsoft.com/office/drawing/2014/main" id="{BD2C8F11-BCEB-12B3-B794-2B47B7E9E378}"/>
              </a:ext>
            </a:extLst>
          </p:cNvPr>
          <p:cNvSpPr/>
          <p:nvPr/>
        </p:nvSpPr>
        <p:spPr>
          <a:xfrm>
            <a:off x="0" y="4572610"/>
            <a:ext cx="12192000" cy="2285390"/>
          </a:xfrm>
          <a:prstGeom prst="rect">
            <a:avLst/>
          </a:prstGeom>
          <a:gradFill flip="none" rotWithShape="1">
            <a:gsLst>
              <a:gs pos="70000">
                <a:schemeClr val="accent2"/>
              </a:gs>
              <a:gs pos="96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1FB6B3F-82FD-9A8C-4121-78ACED0830CE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FE42796-0141-E580-0ABF-8042F488B9DC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  <a:sym typeface="+mn-lt"/>
                </a:rPr>
                <a:t>请在这里输入标题</a:t>
              </a: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63FDA4D-58B7-C0A5-9EEC-8ECC7012B062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FB720C06-C308-3D29-A010-35ED60327E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FDBF8411-1FEA-9A4A-72EF-F6DE8AA351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" name="矩形: 圆角 122">
            <a:extLst>
              <a:ext uri="{FF2B5EF4-FFF2-40B4-BE49-F238E27FC236}">
                <a16:creationId xmlns:a16="http://schemas.microsoft.com/office/drawing/2014/main" id="{1A3F08B5-BEF5-52EC-3CFA-FF05A16D4C54}"/>
              </a:ext>
            </a:extLst>
          </p:cNvPr>
          <p:cNvSpPr/>
          <p:nvPr/>
        </p:nvSpPr>
        <p:spPr>
          <a:xfrm>
            <a:off x="695325" y="1463329"/>
            <a:ext cx="10802579" cy="4835872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330200" dist="381000" dir="5400000" sx="96000" sy="96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EA1CE155-1B36-08B5-D4C7-66FA73E52EBF}"/>
              </a:ext>
            </a:extLst>
          </p:cNvPr>
          <p:cNvSpPr/>
          <p:nvPr/>
        </p:nvSpPr>
        <p:spPr>
          <a:xfrm>
            <a:off x="826517" y="1769869"/>
            <a:ext cx="10541395" cy="83601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id="{15FBEDFF-175B-0D70-86BD-45CEEA0ED855}"/>
              </a:ext>
            </a:extLst>
          </p:cNvPr>
          <p:cNvSpPr/>
          <p:nvPr/>
        </p:nvSpPr>
        <p:spPr>
          <a:xfrm>
            <a:off x="825318" y="2675338"/>
            <a:ext cx="10541395" cy="83601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矩形 126">
            <a:extLst>
              <a:ext uri="{FF2B5EF4-FFF2-40B4-BE49-F238E27FC236}">
                <a16:creationId xmlns:a16="http://schemas.microsoft.com/office/drawing/2014/main" id="{FCEF4201-36CD-A889-A8F1-B933E0B71EDA}"/>
              </a:ext>
            </a:extLst>
          </p:cNvPr>
          <p:cNvSpPr/>
          <p:nvPr/>
        </p:nvSpPr>
        <p:spPr>
          <a:xfrm>
            <a:off x="826517" y="3580807"/>
            <a:ext cx="10541395" cy="83601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矩形 127">
            <a:extLst>
              <a:ext uri="{FF2B5EF4-FFF2-40B4-BE49-F238E27FC236}">
                <a16:creationId xmlns:a16="http://schemas.microsoft.com/office/drawing/2014/main" id="{5276D9CB-53F5-46B3-1238-1D01CB055E8F}"/>
              </a:ext>
            </a:extLst>
          </p:cNvPr>
          <p:cNvSpPr/>
          <p:nvPr/>
        </p:nvSpPr>
        <p:spPr>
          <a:xfrm>
            <a:off x="826517" y="4486276"/>
            <a:ext cx="10541395" cy="83601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id="{476591BC-BD9C-6064-1043-43CE08FF187B}"/>
              </a:ext>
            </a:extLst>
          </p:cNvPr>
          <p:cNvSpPr/>
          <p:nvPr/>
        </p:nvSpPr>
        <p:spPr>
          <a:xfrm>
            <a:off x="826517" y="5391744"/>
            <a:ext cx="10541395" cy="836012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AA75887F-31E0-0E7E-0347-939FF6FF25A0}"/>
              </a:ext>
            </a:extLst>
          </p:cNvPr>
          <p:cNvGrpSpPr/>
          <p:nvPr/>
        </p:nvGrpSpPr>
        <p:grpSpPr>
          <a:xfrm>
            <a:off x="825318" y="1497392"/>
            <a:ext cx="10541395" cy="4730363"/>
            <a:chOff x="695325" y="1668619"/>
            <a:chExt cx="10801350" cy="4684055"/>
          </a:xfrm>
        </p:grpSpPr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C1A6237B-0191-906B-5918-3A4A32A3A9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325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124AAD05-37BF-34CB-AC0F-E1D07BA6BE4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95438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830AA073-4993-FFE1-58DF-490F3F9C5B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5551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0178230D-EAA6-8BAE-BFB9-E0E3C97B1C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95664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EDB92A66-39B1-7604-0580-31B6FF1E70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95777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id="{8F962E57-9DB3-336E-8AA5-9093C55BFA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95890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40CA9555-8F51-BDF9-4BA9-74DC1A87E2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3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4B3C3962-2BE8-90AB-1977-1497131347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96116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66AD62B2-C890-FFD0-F5A2-98AC5F0183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96229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EE6C39E0-F256-DA99-9B5C-0648A77FB5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96342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39E91477-8CD1-ED96-3814-85BF0222A6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96455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020B130C-5002-6447-BEB1-E755256105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596568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86CCA1E5-C31B-4205-B46F-6E9049354B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96675" y="1668619"/>
              <a:ext cx="0" cy="4684055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矩形: 圆角 130">
            <a:extLst>
              <a:ext uri="{FF2B5EF4-FFF2-40B4-BE49-F238E27FC236}">
                <a16:creationId xmlns:a16="http://schemas.microsoft.com/office/drawing/2014/main" id="{9DDC8C1B-0240-1B75-485C-7E8574B70712}"/>
              </a:ext>
            </a:extLst>
          </p:cNvPr>
          <p:cNvSpPr/>
          <p:nvPr/>
        </p:nvSpPr>
        <p:spPr>
          <a:xfrm rot="10800000" flipV="1">
            <a:off x="825318" y="1299401"/>
            <a:ext cx="10541394" cy="385764"/>
          </a:xfrm>
          <a:prstGeom prst="roundRect">
            <a:avLst>
              <a:gd name="adj" fmla="val 9790"/>
            </a:avLst>
          </a:prstGeom>
          <a:gradFill>
            <a:gsLst>
              <a:gs pos="70000">
                <a:schemeClr val="accent2"/>
              </a:gs>
              <a:gs pos="100000">
                <a:schemeClr val="accent1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375E5674-4CED-AA40-CB7F-0263B8F5460D}"/>
              </a:ext>
            </a:extLst>
          </p:cNvPr>
          <p:cNvSpPr txBox="1"/>
          <p:nvPr/>
        </p:nvSpPr>
        <p:spPr>
          <a:xfrm>
            <a:off x="98789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Jan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98F6329F-3BEC-4266-59FD-B5F0A26E28D7}"/>
              </a:ext>
            </a:extLst>
          </p:cNvPr>
          <p:cNvSpPr txBox="1"/>
          <p:nvPr/>
        </p:nvSpPr>
        <p:spPr>
          <a:xfrm>
            <a:off x="186634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Feb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5138E72-2BE7-7F62-3010-B9FD76F0B318}"/>
              </a:ext>
            </a:extLst>
          </p:cNvPr>
          <p:cNvSpPr txBox="1"/>
          <p:nvPr/>
        </p:nvSpPr>
        <p:spPr>
          <a:xfrm>
            <a:off x="274479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Mar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6FB58912-0001-9EC1-5F8C-7868CD3A46D2}"/>
              </a:ext>
            </a:extLst>
          </p:cNvPr>
          <p:cNvSpPr txBox="1"/>
          <p:nvPr/>
        </p:nvSpPr>
        <p:spPr>
          <a:xfrm>
            <a:off x="362324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Apr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3352DCFD-30DE-5589-5884-DC90210845DD}"/>
              </a:ext>
            </a:extLst>
          </p:cNvPr>
          <p:cNvSpPr txBox="1"/>
          <p:nvPr/>
        </p:nvSpPr>
        <p:spPr>
          <a:xfrm>
            <a:off x="450169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May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40F6AE94-45A4-287B-8495-CEFC8F2DA89B}"/>
              </a:ext>
            </a:extLst>
          </p:cNvPr>
          <p:cNvSpPr txBox="1"/>
          <p:nvPr/>
        </p:nvSpPr>
        <p:spPr>
          <a:xfrm>
            <a:off x="538014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Jun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1A3807B-36EC-5AF7-D064-34A583F16A5F}"/>
              </a:ext>
            </a:extLst>
          </p:cNvPr>
          <p:cNvSpPr txBox="1"/>
          <p:nvPr/>
        </p:nvSpPr>
        <p:spPr>
          <a:xfrm>
            <a:off x="625859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Jul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C0E987FC-B372-4F62-C8C7-E9EB38703141}"/>
              </a:ext>
            </a:extLst>
          </p:cNvPr>
          <p:cNvSpPr txBox="1"/>
          <p:nvPr/>
        </p:nvSpPr>
        <p:spPr>
          <a:xfrm>
            <a:off x="7118452" y="1338395"/>
            <a:ext cx="590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Aug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5D53F19F-60BA-B79C-CFDD-93081B62477D}"/>
              </a:ext>
            </a:extLst>
          </p:cNvPr>
          <p:cNvSpPr txBox="1"/>
          <p:nvPr/>
        </p:nvSpPr>
        <p:spPr>
          <a:xfrm>
            <a:off x="7984110" y="1338395"/>
            <a:ext cx="616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Sept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EC46E219-DEAC-7091-6406-3F0DB2742B48}"/>
              </a:ext>
            </a:extLst>
          </p:cNvPr>
          <p:cNvSpPr txBox="1"/>
          <p:nvPr/>
        </p:nvSpPr>
        <p:spPr>
          <a:xfrm>
            <a:off x="889394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Oct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1AE2EF7B-8120-DA2B-8583-CDD24BBDA65F}"/>
              </a:ext>
            </a:extLst>
          </p:cNvPr>
          <p:cNvSpPr txBox="1"/>
          <p:nvPr/>
        </p:nvSpPr>
        <p:spPr>
          <a:xfrm>
            <a:off x="9772399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Nov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FC22513D-154E-879A-DCC1-F0CBAC7C6F74}"/>
              </a:ext>
            </a:extLst>
          </p:cNvPr>
          <p:cNvSpPr txBox="1"/>
          <p:nvPr/>
        </p:nvSpPr>
        <p:spPr>
          <a:xfrm>
            <a:off x="10650845" y="1338395"/>
            <a:ext cx="553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Dec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88F85257-D8D5-AE73-C0AA-E14BF6828AC7}"/>
              </a:ext>
            </a:extLst>
          </p:cNvPr>
          <p:cNvSpPr txBox="1"/>
          <p:nvPr/>
        </p:nvSpPr>
        <p:spPr>
          <a:xfrm>
            <a:off x="2562428" y="2184171"/>
            <a:ext cx="2990804" cy="35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请在这里输入文本内容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AE821A9-F2C3-BE06-2CAA-851B8F0DE39E}"/>
              </a:ext>
            </a:extLst>
          </p:cNvPr>
          <p:cNvSpPr txBox="1"/>
          <p:nvPr/>
        </p:nvSpPr>
        <p:spPr>
          <a:xfrm>
            <a:off x="2562426" y="1917517"/>
            <a:ext cx="12981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121917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err="1">
                <a:sym typeface="+mn-lt"/>
              </a:rPr>
              <a:t>Xxxx</a:t>
            </a:r>
            <a:r>
              <a:rPr lang="zh-CN" altLang="en-US">
                <a:sym typeface="+mn-lt"/>
              </a:rPr>
              <a:t>年</a:t>
            </a:r>
            <a:r>
              <a:rPr lang="en-US" altLang="zh-CN" dirty="0">
                <a:sym typeface="+mn-lt"/>
              </a:rPr>
              <a:t>x</a:t>
            </a:r>
            <a:r>
              <a:rPr lang="zh-CN" altLang="en-US" dirty="0">
                <a:sym typeface="+mn-lt"/>
              </a:rPr>
              <a:t>月</a:t>
            </a:r>
          </a:p>
        </p:txBody>
      </p: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156BF429-EA92-EADD-B130-BAFC05561177}"/>
              </a:ext>
            </a:extLst>
          </p:cNvPr>
          <p:cNvCxnSpPr>
            <a:cxnSpLocks/>
          </p:cNvCxnSpPr>
          <p:nvPr/>
        </p:nvCxnSpPr>
        <p:spPr>
          <a:xfrm flipH="1">
            <a:off x="2615956" y="1856203"/>
            <a:ext cx="823795" cy="0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文本框 157">
            <a:extLst>
              <a:ext uri="{FF2B5EF4-FFF2-40B4-BE49-F238E27FC236}">
                <a16:creationId xmlns:a16="http://schemas.microsoft.com/office/drawing/2014/main" id="{6887A798-42F3-E005-5923-85695C5BA4CA}"/>
              </a:ext>
            </a:extLst>
          </p:cNvPr>
          <p:cNvSpPr txBox="1"/>
          <p:nvPr/>
        </p:nvSpPr>
        <p:spPr>
          <a:xfrm>
            <a:off x="3437589" y="3089640"/>
            <a:ext cx="3376520" cy="35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请在这里输入文本内容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D71D1105-CA03-275D-43BE-CF95C8C61BCC}"/>
              </a:ext>
            </a:extLst>
          </p:cNvPr>
          <p:cNvSpPr txBox="1"/>
          <p:nvPr/>
        </p:nvSpPr>
        <p:spPr>
          <a:xfrm>
            <a:off x="3437588" y="2822986"/>
            <a:ext cx="13014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121917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err="1">
                <a:sym typeface="+mn-lt"/>
              </a:rPr>
              <a:t>Xxxx</a:t>
            </a:r>
            <a:r>
              <a:rPr lang="zh-CN" altLang="en-US">
                <a:sym typeface="+mn-lt"/>
              </a:rPr>
              <a:t>年</a:t>
            </a:r>
            <a:r>
              <a:rPr lang="en-US" altLang="zh-CN" dirty="0">
                <a:sym typeface="+mn-lt"/>
              </a:rPr>
              <a:t>x</a:t>
            </a:r>
            <a:r>
              <a:rPr lang="zh-CN" altLang="en-US" dirty="0">
                <a:sym typeface="+mn-lt"/>
              </a:rPr>
              <a:t>月</a:t>
            </a:r>
          </a:p>
        </p:txBody>
      </p: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6BBE7BAE-891F-8ECB-4D0E-D307DA9DB50F}"/>
              </a:ext>
            </a:extLst>
          </p:cNvPr>
          <p:cNvCxnSpPr>
            <a:cxnSpLocks/>
          </p:cNvCxnSpPr>
          <p:nvPr/>
        </p:nvCxnSpPr>
        <p:spPr>
          <a:xfrm flipH="1">
            <a:off x="3491117" y="2761672"/>
            <a:ext cx="823795" cy="0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154">
            <a:extLst>
              <a:ext uri="{FF2B5EF4-FFF2-40B4-BE49-F238E27FC236}">
                <a16:creationId xmlns:a16="http://schemas.microsoft.com/office/drawing/2014/main" id="{006A6A44-E839-1659-B161-754C6F1AECD9}"/>
              </a:ext>
            </a:extLst>
          </p:cNvPr>
          <p:cNvSpPr txBox="1"/>
          <p:nvPr/>
        </p:nvSpPr>
        <p:spPr>
          <a:xfrm>
            <a:off x="4307705" y="3995109"/>
            <a:ext cx="3893814" cy="35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请在这里输入文本内容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878A80B1-7A5C-3FB7-1199-7D888268573B}"/>
              </a:ext>
            </a:extLst>
          </p:cNvPr>
          <p:cNvSpPr txBox="1"/>
          <p:nvPr/>
        </p:nvSpPr>
        <p:spPr>
          <a:xfrm>
            <a:off x="4307705" y="3728455"/>
            <a:ext cx="12455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121917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err="1">
                <a:sym typeface="+mn-lt"/>
              </a:rPr>
              <a:t>Xxxx</a:t>
            </a:r>
            <a:r>
              <a:rPr lang="zh-CN" altLang="en-US">
                <a:sym typeface="+mn-lt"/>
              </a:rPr>
              <a:t>年</a:t>
            </a:r>
            <a:r>
              <a:rPr lang="en-US" altLang="zh-CN" dirty="0">
                <a:sym typeface="+mn-lt"/>
              </a:rPr>
              <a:t>x</a:t>
            </a:r>
            <a:r>
              <a:rPr lang="zh-CN" altLang="en-US" dirty="0">
                <a:sym typeface="+mn-lt"/>
              </a:rPr>
              <a:t>月</a:t>
            </a:r>
          </a:p>
        </p:txBody>
      </p: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id="{ACEA93C5-A74E-E265-D105-4C1BE139169D}"/>
              </a:ext>
            </a:extLst>
          </p:cNvPr>
          <p:cNvCxnSpPr>
            <a:cxnSpLocks/>
          </p:cNvCxnSpPr>
          <p:nvPr/>
        </p:nvCxnSpPr>
        <p:spPr>
          <a:xfrm flipH="1">
            <a:off x="4361234" y="3667141"/>
            <a:ext cx="823795" cy="0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id="{3F1399CA-EF31-9833-EC32-B2862A7CD40E}"/>
              </a:ext>
            </a:extLst>
          </p:cNvPr>
          <p:cNvSpPr txBox="1"/>
          <p:nvPr/>
        </p:nvSpPr>
        <p:spPr>
          <a:xfrm>
            <a:off x="5188899" y="4900578"/>
            <a:ext cx="4325323" cy="35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请在这里输入文本内容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8AF3C09B-FAF8-1EDF-B71A-491B4E1F8A16}"/>
              </a:ext>
            </a:extLst>
          </p:cNvPr>
          <p:cNvSpPr txBox="1"/>
          <p:nvPr/>
        </p:nvSpPr>
        <p:spPr>
          <a:xfrm>
            <a:off x="5188900" y="4633924"/>
            <a:ext cx="125571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defTabSz="121917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</a:defRPr>
            </a:lvl1pPr>
          </a:lstStyle>
          <a:p>
            <a:r>
              <a:rPr lang="en-US" altLang="zh-CN" dirty="0" err="1">
                <a:sym typeface="+mn-lt"/>
              </a:rPr>
              <a:t>Xxxx</a:t>
            </a:r>
            <a:r>
              <a:rPr lang="zh-CN" altLang="en-US" dirty="0">
                <a:sym typeface="+mn-lt"/>
              </a:rPr>
              <a:t>年</a:t>
            </a:r>
            <a:r>
              <a:rPr lang="en-US" altLang="zh-CN" dirty="0">
                <a:sym typeface="+mn-lt"/>
              </a:rPr>
              <a:t>x</a:t>
            </a:r>
            <a:r>
              <a:rPr lang="zh-CN" altLang="en-US" dirty="0">
                <a:sym typeface="+mn-lt"/>
              </a:rPr>
              <a:t>月</a:t>
            </a: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CD899AD1-2FAE-35E7-BBC7-864CB1B7D114}"/>
              </a:ext>
            </a:extLst>
          </p:cNvPr>
          <p:cNvCxnSpPr>
            <a:cxnSpLocks/>
          </p:cNvCxnSpPr>
          <p:nvPr/>
        </p:nvCxnSpPr>
        <p:spPr>
          <a:xfrm flipH="1">
            <a:off x="5242429" y="4572610"/>
            <a:ext cx="823795" cy="0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文本框 148">
            <a:extLst>
              <a:ext uri="{FF2B5EF4-FFF2-40B4-BE49-F238E27FC236}">
                <a16:creationId xmlns:a16="http://schemas.microsoft.com/office/drawing/2014/main" id="{5E81A6D4-C4D4-6A09-B099-27065CCC9C16}"/>
              </a:ext>
            </a:extLst>
          </p:cNvPr>
          <p:cNvSpPr txBox="1"/>
          <p:nvPr/>
        </p:nvSpPr>
        <p:spPr>
          <a:xfrm>
            <a:off x="6074896" y="5806046"/>
            <a:ext cx="4064774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请在这里输入文本内容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47524114-E930-A851-5290-8AEEEF263452}"/>
              </a:ext>
            </a:extLst>
          </p:cNvPr>
          <p:cNvSpPr txBox="1"/>
          <p:nvPr/>
        </p:nvSpPr>
        <p:spPr>
          <a:xfrm>
            <a:off x="6074896" y="5539392"/>
            <a:ext cx="13781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err="1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Xxxx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年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7000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cs typeface="+mn-ea"/>
                <a:sym typeface="+mn-lt"/>
              </a:rPr>
              <a:t>月</a:t>
            </a: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AF36F506-785B-B44A-08A9-C51A63C3E8E5}"/>
              </a:ext>
            </a:extLst>
          </p:cNvPr>
          <p:cNvCxnSpPr>
            <a:cxnSpLocks/>
          </p:cNvCxnSpPr>
          <p:nvPr/>
        </p:nvCxnSpPr>
        <p:spPr>
          <a:xfrm flipH="1">
            <a:off x="6128425" y="5478078"/>
            <a:ext cx="5204203" cy="0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42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D9A337F-F1D9-1A38-66A2-2BE359F249B6}"/>
              </a:ext>
            </a:extLst>
          </p:cNvPr>
          <p:cNvSpPr/>
          <p:nvPr/>
        </p:nvSpPr>
        <p:spPr>
          <a:xfrm>
            <a:off x="736601" y="1536700"/>
            <a:ext cx="5191629" cy="4775200"/>
          </a:xfrm>
          <a:prstGeom prst="roundRect">
            <a:avLst>
              <a:gd name="adj" fmla="val 5599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2">
                  <a:lumMod val="10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92100" dist="2032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6836208-767B-3B9D-86F5-F7F3156E8FAD}"/>
              </a:ext>
            </a:extLst>
          </p:cNvPr>
          <p:cNvSpPr/>
          <p:nvPr/>
        </p:nvSpPr>
        <p:spPr>
          <a:xfrm>
            <a:off x="876299" y="2387600"/>
            <a:ext cx="4912231" cy="3695700"/>
          </a:xfrm>
          <a:prstGeom prst="roundRect">
            <a:avLst>
              <a:gd name="adj" fmla="val 55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5DBC61D-DF47-4567-F0EE-7185F5756EBB}"/>
              </a:ext>
            </a:extLst>
          </p:cNvPr>
          <p:cNvSpPr/>
          <p:nvPr/>
        </p:nvSpPr>
        <p:spPr>
          <a:xfrm>
            <a:off x="6263771" y="1536700"/>
            <a:ext cx="5191629" cy="4775200"/>
          </a:xfrm>
          <a:prstGeom prst="roundRect">
            <a:avLst>
              <a:gd name="adj" fmla="val 5599"/>
            </a:avLst>
          </a:prstGeom>
          <a:gradFill flip="none" rotWithShape="1">
            <a:gsLst>
              <a:gs pos="100000">
                <a:schemeClr val="accent1">
                  <a:lumMod val="100000"/>
                </a:schemeClr>
              </a:gs>
              <a:gs pos="0">
                <a:schemeClr val="accent2">
                  <a:lumMod val="10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92100" dist="203200" dir="5400000" algn="t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399B1D4-A40C-E5B8-7DB0-D1909E0A67ED}"/>
              </a:ext>
            </a:extLst>
          </p:cNvPr>
          <p:cNvSpPr/>
          <p:nvPr/>
        </p:nvSpPr>
        <p:spPr>
          <a:xfrm>
            <a:off x="6403469" y="2387600"/>
            <a:ext cx="4912231" cy="3695700"/>
          </a:xfrm>
          <a:prstGeom prst="roundRect">
            <a:avLst>
              <a:gd name="adj" fmla="val 55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3594C2-6B02-94D5-94CD-5CBBDAD9B61B}"/>
              </a:ext>
            </a:extLst>
          </p:cNvPr>
          <p:cNvSpPr txBox="1"/>
          <p:nvPr/>
        </p:nvSpPr>
        <p:spPr>
          <a:xfrm>
            <a:off x="1015999" y="1731318"/>
            <a:ext cx="2088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内容小标题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FFBBA48-6801-4B54-7628-1396D524FD28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B6D4CB5-84C9-93C0-BE1A-F21960D0D5C5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>
                    <a:gsLst>
                      <a:gs pos="100000">
                        <a:schemeClr val="accent1">
                          <a:lumMod val="100000"/>
                        </a:schemeClr>
                      </a:gs>
                      <a:gs pos="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71E12D2-C35C-6CC7-A016-ECF856023FC7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44ADBCC2-6639-A809-D999-33295921F2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08BA0F62-EC17-90F4-F274-FB092CEBDC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C544225B-EA61-04EB-3546-C524EACA17B7}"/>
              </a:ext>
            </a:extLst>
          </p:cNvPr>
          <p:cNvSpPr txBox="1"/>
          <p:nvPr/>
        </p:nvSpPr>
        <p:spPr>
          <a:xfrm>
            <a:off x="1015999" y="2582218"/>
            <a:ext cx="2088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50DCD88-4FC4-067C-359A-DF1A08528EFC}"/>
              </a:ext>
            </a:extLst>
          </p:cNvPr>
          <p:cNvSpPr txBox="1"/>
          <p:nvPr/>
        </p:nvSpPr>
        <p:spPr>
          <a:xfrm>
            <a:off x="6543169" y="1731318"/>
            <a:ext cx="2088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B884D94-F8F3-53FF-457E-E6C3E195F28D}"/>
              </a:ext>
            </a:extLst>
          </p:cNvPr>
          <p:cNvSpPr txBox="1"/>
          <p:nvPr/>
        </p:nvSpPr>
        <p:spPr>
          <a:xfrm>
            <a:off x="6543169" y="2582218"/>
            <a:ext cx="2088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4674860-B7B6-9867-74FD-E316ADD4E1A2}"/>
              </a:ext>
            </a:extLst>
          </p:cNvPr>
          <p:cNvSpPr txBox="1"/>
          <p:nvPr/>
        </p:nvSpPr>
        <p:spPr>
          <a:xfrm>
            <a:off x="1015999" y="3133055"/>
            <a:ext cx="4570609" cy="125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340564D-B9B6-FA6B-72D5-54F7F194E02C}"/>
              </a:ext>
            </a:extLst>
          </p:cNvPr>
          <p:cNvSpPr txBox="1"/>
          <p:nvPr/>
        </p:nvSpPr>
        <p:spPr>
          <a:xfrm>
            <a:off x="6543168" y="3133055"/>
            <a:ext cx="4570609" cy="125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此处添加详细文本描述，建议与标题相关并符合整体语言风格，语言描述尽量简洁生动，此处天机详细文本描述，建议与标题相关并符合整体语言风格，语言描述尽量简洁生动。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26998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5FAFB07-1F0F-C54A-51C3-72B8DA64C886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F196D07-E4B8-554F-4537-0C647DC7DFBE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CD0443C-7634-6E42-64C8-C25D7087F898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BB5988BF-4B22-2946-3B9B-E838A31328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BE3D3B79-FA0B-A313-AA35-021A910F61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D6766DF-22A2-9830-81A4-17199019DE21}"/>
              </a:ext>
            </a:extLst>
          </p:cNvPr>
          <p:cNvSpPr/>
          <p:nvPr/>
        </p:nvSpPr>
        <p:spPr>
          <a:xfrm>
            <a:off x="736601" y="3759200"/>
            <a:ext cx="2551348" cy="3098799"/>
          </a:xfrm>
          <a:prstGeom prst="roundRect">
            <a:avLst>
              <a:gd name="adj" fmla="val 5991"/>
            </a:avLst>
          </a:prstGeom>
          <a:solidFill>
            <a:schemeClr val="bg1">
              <a:alpha val="85000"/>
            </a:schemeClr>
          </a:soli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56F6745-0D19-AD80-02FC-ADD691E3FEDF}"/>
              </a:ext>
            </a:extLst>
          </p:cNvPr>
          <p:cNvSpPr/>
          <p:nvPr/>
        </p:nvSpPr>
        <p:spPr>
          <a:xfrm>
            <a:off x="3459084" y="2943392"/>
            <a:ext cx="2551348" cy="3914607"/>
          </a:xfrm>
          <a:prstGeom prst="roundRect">
            <a:avLst>
              <a:gd name="adj" fmla="val 5991"/>
            </a:avLst>
          </a:prstGeom>
          <a:solidFill>
            <a:schemeClr val="bg1">
              <a:alpha val="85000"/>
            </a:schemeClr>
          </a:soli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ECBB6B5-61D3-8078-50EB-DCFD531100BD}"/>
              </a:ext>
            </a:extLst>
          </p:cNvPr>
          <p:cNvSpPr/>
          <p:nvPr/>
        </p:nvSpPr>
        <p:spPr>
          <a:xfrm>
            <a:off x="6181567" y="2305457"/>
            <a:ext cx="2551348" cy="4552543"/>
          </a:xfrm>
          <a:prstGeom prst="roundRect">
            <a:avLst>
              <a:gd name="adj" fmla="val 5991"/>
            </a:avLst>
          </a:prstGeom>
          <a:solidFill>
            <a:schemeClr val="bg1">
              <a:alpha val="85000"/>
            </a:schemeClr>
          </a:soli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FC050960-2518-6B3A-0D0A-59BA23E994ED}"/>
              </a:ext>
            </a:extLst>
          </p:cNvPr>
          <p:cNvSpPr/>
          <p:nvPr/>
        </p:nvSpPr>
        <p:spPr>
          <a:xfrm>
            <a:off x="8904051" y="1841501"/>
            <a:ext cx="2551348" cy="5016499"/>
          </a:xfrm>
          <a:prstGeom prst="roundRect">
            <a:avLst>
              <a:gd name="adj" fmla="val 5991"/>
            </a:avLst>
          </a:prstGeom>
          <a:solidFill>
            <a:schemeClr val="bg1">
              <a:alpha val="85000"/>
            </a:schemeClr>
          </a:solidFill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571D2E4-B75F-50B9-CD7C-4B8C1D38766A}"/>
              </a:ext>
            </a:extLst>
          </p:cNvPr>
          <p:cNvSpPr txBox="1"/>
          <p:nvPr/>
        </p:nvSpPr>
        <p:spPr>
          <a:xfrm>
            <a:off x="1156984" y="4564006"/>
            <a:ext cx="1710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30A0A99-F23F-A932-DC4E-200D01257C95}"/>
              </a:ext>
            </a:extLst>
          </p:cNvPr>
          <p:cNvSpPr txBox="1"/>
          <p:nvPr/>
        </p:nvSpPr>
        <p:spPr>
          <a:xfrm>
            <a:off x="864561" y="5114843"/>
            <a:ext cx="2295428" cy="125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0CE5408-D25E-0B72-813D-351B8054C629}"/>
              </a:ext>
            </a:extLst>
          </p:cNvPr>
          <p:cNvSpPr txBox="1"/>
          <p:nvPr/>
        </p:nvSpPr>
        <p:spPr>
          <a:xfrm>
            <a:off x="3879467" y="3767144"/>
            <a:ext cx="1710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F37B666-D199-C610-6BAB-0DBB909BDDEC}"/>
              </a:ext>
            </a:extLst>
          </p:cNvPr>
          <p:cNvSpPr txBox="1"/>
          <p:nvPr/>
        </p:nvSpPr>
        <p:spPr>
          <a:xfrm>
            <a:off x="3587044" y="4317981"/>
            <a:ext cx="2295428" cy="125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EF58987-606B-776B-04F0-31A526082393}"/>
              </a:ext>
            </a:extLst>
          </p:cNvPr>
          <p:cNvSpPr txBox="1"/>
          <p:nvPr/>
        </p:nvSpPr>
        <p:spPr>
          <a:xfrm>
            <a:off x="6601950" y="3182490"/>
            <a:ext cx="1710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F1277AA-2617-9B62-ABB5-A8228BB4FC84}"/>
              </a:ext>
            </a:extLst>
          </p:cNvPr>
          <p:cNvSpPr txBox="1"/>
          <p:nvPr/>
        </p:nvSpPr>
        <p:spPr>
          <a:xfrm>
            <a:off x="6309527" y="3733327"/>
            <a:ext cx="2295428" cy="125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9A8AE1E-9980-7CC8-7E1A-996C6CBCF5E8}"/>
              </a:ext>
            </a:extLst>
          </p:cNvPr>
          <p:cNvSpPr txBox="1"/>
          <p:nvPr/>
        </p:nvSpPr>
        <p:spPr>
          <a:xfrm>
            <a:off x="9324434" y="2700754"/>
            <a:ext cx="1710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rPr>
              <a:t>内容小标题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DE12DF9-5806-B43E-3B3B-50BF02607458}"/>
              </a:ext>
            </a:extLst>
          </p:cNvPr>
          <p:cNvSpPr txBox="1"/>
          <p:nvPr/>
        </p:nvSpPr>
        <p:spPr>
          <a:xfrm>
            <a:off x="9032011" y="3251591"/>
            <a:ext cx="2295428" cy="125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59EB9270-E334-2725-4C36-08AD23FC0180}"/>
              </a:ext>
            </a:extLst>
          </p:cNvPr>
          <p:cNvGrpSpPr/>
          <p:nvPr/>
        </p:nvGrpSpPr>
        <p:grpSpPr>
          <a:xfrm>
            <a:off x="1426098" y="3173022"/>
            <a:ext cx="1172354" cy="1172354"/>
            <a:chOff x="1426098" y="3173022"/>
            <a:chExt cx="1172354" cy="117235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AE40DBE-9CDD-6F73-C955-4D7107729B61}"/>
                </a:ext>
              </a:extLst>
            </p:cNvPr>
            <p:cNvGrpSpPr/>
            <p:nvPr/>
          </p:nvGrpSpPr>
          <p:grpSpPr>
            <a:xfrm>
              <a:off x="1426098" y="3173022"/>
              <a:ext cx="1172354" cy="1172354"/>
              <a:chOff x="1435160" y="2585038"/>
              <a:chExt cx="1172354" cy="1172354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D2EB6E9D-1D67-3E99-3E83-A51350F06036}"/>
                  </a:ext>
                </a:extLst>
              </p:cNvPr>
              <p:cNvGrpSpPr/>
              <p:nvPr/>
            </p:nvGrpSpPr>
            <p:grpSpPr>
              <a:xfrm>
                <a:off x="1490436" y="2649377"/>
                <a:ext cx="1043678" cy="1043678"/>
                <a:chOff x="1499498" y="2649376"/>
                <a:chExt cx="1043678" cy="1043678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EC2378FE-1738-8FF5-D75A-B12F7B4E386C}"/>
                    </a:ext>
                  </a:extLst>
                </p:cNvPr>
                <p:cNvSpPr/>
                <p:nvPr/>
              </p:nvSpPr>
              <p:spPr>
                <a:xfrm>
                  <a:off x="1559905" y="2709783"/>
                  <a:ext cx="922865" cy="922865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弧形 15">
                  <a:extLst>
                    <a:ext uri="{FF2B5EF4-FFF2-40B4-BE49-F238E27FC236}">
                      <a16:creationId xmlns:a16="http://schemas.microsoft.com/office/drawing/2014/main" id="{54741195-C486-87E9-9A27-F7DA09016F83}"/>
                    </a:ext>
                  </a:extLst>
                </p:cNvPr>
                <p:cNvSpPr/>
                <p:nvPr/>
              </p:nvSpPr>
              <p:spPr>
                <a:xfrm>
                  <a:off x="1499498" y="2649376"/>
                  <a:ext cx="1043678" cy="1043678"/>
                </a:xfrm>
                <a:prstGeom prst="arc">
                  <a:avLst>
                    <a:gd name="adj1" fmla="val 16200000"/>
                    <a:gd name="adj2" fmla="val 1016716"/>
                  </a:avLst>
                </a:prstGeom>
                <a:ln w="12700"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id="{84C861D9-3EE0-2130-CF2E-5BBD4D5D4D31}"/>
                  </a:ext>
                </a:extLst>
              </p:cNvPr>
              <p:cNvSpPr/>
              <p:nvPr/>
            </p:nvSpPr>
            <p:spPr>
              <a:xfrm rot="10290678">
                <a:off x="1499498" y="2649376"/>
                <a:ext cx="1043678" cy="1043678"/>
              </a:xfrm>
              <a:prstGeom prst="arc">
                <a:avLst>
                  <a:gd name="adj1" fmla="val 16200000"/>
                  <a:gd name="adj2" fmla="val 1016716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弧形 17">
                <a:extLst>
                  <a:ext uri="{FF2B5EF4-FFF2-40B4-BE49-F238E27FC236}">
                    <a16:creationId xmlns:a16="http://schemas.microsoft.com/office/drawing/2014/main" id="{C406AB2F-161F-FF6E-42CF-A8D61242DE15}"/>
                  </a:ext>
                </a:extLst>
              </p:cNvPr>
              <p:cNvSpPr/>
              <p:nvPr/>
            </p:nvSpPr>
            <p:spPr>
              <a:xfrm rot="10290678">
                <a:off x="1435160" y="2585038"/>
                <a:ext cx="1172354" cy="1172354"/>
              </a:xfrm>
              <a:prstGeom prst="arc">
                <a:avLst>
                  <a:gd name="adj1" fmla="val 19213405"/>
                  <a:gd name="adj2" fmla="val 7208780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39C4778C-92B2-2467-D300-AC33AAAE5118}"/>
                  </a:ext>
                </a:extLst>
              </p:cNvPr>
              <p:cNvSpPr/>
              <p:nvPr/>
            </p:nvSpPr>
            <p:spPr>
              <a:xfrm rot="10290678">
                <a:off x="1435160" y="2585038"/>
                <a:ext cx="1172354" cy="1172354"/>
              </a:xfrm>
              <a:prstGeom prst="arc">
                <a:avLst>
                  <a:gd name="adj1" fmla="val 10134863"/>
                  <a:gd name="adj2" fmla="val 16737798"/>
                </a:avLst>
              </a:prstGeom>
              <a:ln w="12700">
                <a:gradFill>
                  <a:gsLst>
                    <a:gs pos="0">
                      <a:schemeClr val="accent2">
                        <a:alpha val="4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图形 62">
              <a:extLst>
                <a:ext uri="{FF2B5EF4-FFF2-40B4-BE49-F238E27FC236}">
                  <a16:creationId xmlns:a16="http://schemas.microsoft.com/office/drawing/2014/main" id="{3F629C55-D135-272F-FE36-F314E5E206A4}"/>
                </a:ext>
              </a:extLst>
            </p:cNvPr>
            <p:cNvGrpSpPr/>
            <p:nvPr/>
          </p:nvGrpSpPr>
          <p:grpSpPr>
            <a:xfrm>
              <a:off x="1744803" y="3491727"/>
              <a:ext cx="534944" cy="534944"/>
              <a:chOff x="2316608" y="1828304"/>
              <a:chExt cx="723900" cy="723900"/>
            </a:xfrm>
            <a:solidFill>
              <a:schemeClr val="bg1"/>
            </a:solidFill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15A518A-457E-EB53-08D0-71283F1FC96F}"/>
                  </a:ext>
                </a:extLst>
              </p:cNvPr>
              <p:cNvSpPr/>
              <p:nvPr/>
            </p:nvSpPr>
            <p:spPr>
              <a:xfrm>
                <a:off x="2316608" y="1828304"/>
                <a:ext cx="723900" cy="723900"/>
              </a:xfrm>
              <a:custGeom>
                <a:avLst/>
                <a:gdLst>
                  <a:gd name="connsiteX0" fmla="*/ 696754 w 723900"/>
                  <a:gd name="connsiteY0" fmla="*/ 18098 h 723900"/>
                  <a:gd name="connsiteX1" fmla="*/ 648494 w 723900"/>
                  <a:gd name="connsiteY1" fmla="*/ 0 h 723900"/>
                  <a:gd name="connsiteX2" fmla="*/ 648494 w 723900"/>
                  <a:gd name="connsiteY2" fmla="*/ 0 h 723900"/>
                  <a:gd name="connsiteX3" fmla="*/ 165894 w 723900"/>
                  <a:gd name="connsiteY3" fmla="*/ 0 h 723900"/>
                  <a:gd name="connsiteX4" fmla="*/ 120650 w 723900"/>
                  <a:gd name="connsiteY4" fmla="*/ 45244 h 723900"/>
                  <a:gd name="connsiteX5" fmla="*/ 120650 w 723900"/>
                  <a:gd name="connsiteY5" fmla="*/ 573088 h 723900"/>
                  <a:gd name="connsiteX6" fmla="*/ 45244 w 723900"/>
                  <a:gd name="connsiteY6" fmla="*/ 573088 h 723900"/>
                  <a:gd name="connsiteX7" fmla="*/ 0 w 723900"/>
                  <a:gd name="connsiteY7" fmla="*/ 618331 h 723900"/>
                  <a:gd name="connsiteX8" fmla="*/ 0 w 723900"/>
                  <a:gd name="connsiteY8" fmla="*/ 648494 h 723900"/>
                  <a:gd name="connsiteX9" fmla="*/ 75406 w 723900"/>
                  <a:gd name="connsiteY9" fmla="*/ 723900 h 723900"/>
                  <a:gd name="connsiteX10" fmla="*/ 527844 w 723900"/>
                  <a:gd name="connsiteY10" fmla="*/ 723900 h 723900"/>
                  <a:gd name="connsiteX11" fmla="*/ 539909 w 723900"/>
                  <a:gd name="connsiteY11" fmla="*/ 723900 h 723900"/>
                  <a:gd name="connsiteX12" fmla="*/ 603250 w 723900"/>
                  <a:gd name="connsiteY12" fmla="*/ 645478 h 723900"/>
                  <a:gd name="connsiteX13" fmla="*/ 603250 w 723900"/>
                  <a:gd name="connsiteY13" fmla="*/ 271463 h 723900"/>
                  <a:gd name="connsiteX14" fmla="*/ 678656 w 723900"/>
                  <a:gd name="connsiteY14" fmla="*/ 271463 h 723900"/>
                  <a:gd name="connsiteX15" fmla="*/ 723900 w 723900"/>
                  <a:gd name="connsiteY15" fmla="*/ 226219 h 723900"/>
                  <a:gd name="connsiteX16" fmla="*/ 723900 w 723900"/>
                  <a:gd name="connsiteY16" fmla="*/ 75406 h 723900"/>
                  <a:gd name="connsiteX17" fmla="*/ 696754 w 723900"/>
                  <a:gd name="connsiteY17" fmla="*/ 18098 h 723900"/>
                  <a:gd name="connsiteX18" fmla="*/ 75406 w 723900"/>
                  <a:gd name="connsiteY18" fmla="*/ 693738 h 723900"/>
                  <a:gd name="connsiteX19" fmla="*/ 30163 w 723900"/>
                  <a:gd name="connsiteY19" fmla="*/ 648494 h 723900"/>
                  <a:gd name="connsiteX20" fmla="*/ 30163 w 723900"/>
                  <a:gd name="connsiteY20" fmla="*/ 618331 h 723900"/>
                  <a:gd name="connsiteX21" fmla="*/ 45244 w 723900"/>
                  <a:gd name="connsiteY21" fmla="*/ 603250 h 723900"/>
                  <a:gd name="connsiteX22" fmla="*/ 437356 w 723900"/>
                  <a:gd name="connsiteY22" fmla="*/ 603250 h 723900"/>
                  <a:gd name="connsiteX23" fmla="*/ 452438 w 723900"/>
                  <a:gd name="connsiteY23" fmla="*/ 618331 h 723900"/>
                  <a:gd name="connsiteX24" fmla="*/ 452438 w 723900"/>
                  <a:gd name="connsiteY24" fmla="*/ 648494 h 723900"/>
                  <a:gd name="connsiteX25" fmla="*/ 467519 w 723900"/>
                  <a:gd name="connsiteY25" fmla="*/ 693738 h 723900"/>
                  <a:gd name="connsiteX26" fmla="*/ 75406 w 723900"/>
                  <a:gd name="connsiteY26" fmla="*/ 693738 h 723900"/>
                  <a:gd name="connsiteX27" fmla="*/ 573088 w 723900"/>
                  <a:gd name="connsiteY27" fmla="*/ 78423 h 723900"/>
                  <a:gd name="connsiteX28" fmla="*/ 573088 w 723900"/>
                  <a:gd name="connsiteY28" fmla="*/ 645478 h 723900"/>
                  <a:gd name="connsiteX29" fmla="*/ 536893 w 723900"/>
                  <a:gd name="connsiteY29" fmla="*/ 693738 h 723900"/>
                  <a:gd name="connsiteX30" fmla="*/ 527844 w 723900"/>
                  <a:gd name="connsiteY30" fmla="*/ 693738 h 723900"/>
                  <a:gd name="connsiteX31" fmla="*/ 527844 w 723900"/>
                  <a:gd name="connsiteY31" fmla="*/ 693738 h 723900"/>
                  <a:gd name="connsiteX32" fmla="*/ 500698 w 723900"/>
                  <a:gd name="connsiteY32" fmla="*/ 681673 h 723900"/>
                  <a:gd name="connsiteX33" fmla="*/ 485616 w 723900"/>
                  <a:gd name="connsiteY33" fmla="*/ 648494 h 723900"/>
                  <a:gd name="connsiteX34" fmla="*/ 485616 w 723900"/>
                  <a:gd name="connsiteY34" fmla="*/ 618331 h 723900"/>
                  <a:gd name="connsiteX35" fmla="*/ 440373 w 723900"/>
                  <a:gd name="connsiteY35" fmla="*/ 573088 h 723900"/>
                  <a:gd name="connsiteX36" fmla="*/ 150813 w 723900"/>
                  <a:gd name="connsiteY36" fmla="*/ 573088 h 723900"/>
                  <a:gd name="connsiteX37" fmla="*/ 150813 w 723900"/>
                  <a:gd name="connsiteY37" fmla="*/ 45244 h 723900"/>
                  <a:gd name="connsiteX38" fmla="*/ 165894 w 723900"/>
                  <a:gd name="connsiteY38" fmla="*/ 30163 h 723900"/>
                  <a:gd name="connsiteX39" fmla="*/ 588169 w 723900"/>
                  <a:gd name="connsiteY39" fmla="*/ 30163 h 723900"/>
                  <a:gd name="connsiteX40" fmla="*/ 573088 w 723900"/>
                  <a:gd name="connsiteY40" fmla="*/ 78423 h 723900"/>
                  <a:gd name="connsiteX41" fmla="*/ 693738 w 723900"/>
                  <a:gd name="connsiteY41" fmla="*/ 226219 h 723900"/>
                  <a:gd name="connsiteX42" fmla="*/ 678656 w 723900"/>
                  <a:gd name="connsiteY42" fmla="*/ 241300 h 723900"/>
                  <a:gd name="connsiteX43" fmla="*/ 603250 w 723900"/>
                  <a:gd name="connsiteY43" fmla="*/ 241300 h 723900"/>
                  <a:gd name="connsiteX44" fmla="*/ 603250 w 723900"/>
                  <a:gd name="connsiteY44" fmla="*/ 78423 h 723900"/>
                  <a:gd name="connsiteX45" fmla="*/ 639445 w 723900"/>
                  <a:gd name="connsiteY45" fmla="*/ 30163 h 723900"/>
                  <a:gd name="connsiteX46" fmla="*/ 675640 w 723900"/>
                  <a:gd name="connsiteY46" fmla="*/ 39211 h 723900"/>
                  <a:gd name="connsiteX47" fmla="*/ 693738 w 723900"/>
                  <a:gd name="connsiteY47" fmla="*/ 75406 h 723900"/>
                  <a:gd name="connsiteX48" fmla="*/ 693738 w 723900"/>
                  <a:gd name="connsiteY48" fmla="*/ 226219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23900" h="723900">
                    <a:moveTo>
                      <a:pt x="696754" y="18098"/>
                    </a:moveTo>
                    <a:cubicBezTo>
                      <a:pt x="681673" y="6033"/>
                      <a:pt x="666591" y="0"/>
                      <a:pt x="648494" y="0"/>
                    </a:cubicBezTo>
                    <a:lnTo>
                      <a:pt x="648494" y="0"/>
                    </a:lnTo>
                    <a:lnTo>
                      <a:pt x="165894" y="0"/>
                    </a:lnTo>
                    <a:cubicBezTo>
                      <a:pt x="141764" y="0"/>
                      <a:pt x="120650" y="21114"/>
                      <a:pt x="120650" y="45244"/>
                    </a:cubicBezTo>
                    <a:lnTo>
                      <a:pt x="120650" y="573088"/>
                    </a:lnTo>
                    <a:lnTo>
                      <a:pt x="45244" y="573088"/>
                    </a:lnTo>
                    <a:cubicBezTo>
                      <a:pt x="21114" y="573088"/>
                      <a:pt x="0" y="594201"/>
                      <a:pt x="0" y="618331"/>
                    </a:cubicBezTo>
                    <a:lnTo>
                      <a:pt x="0" y="648494"/>
                    </a:lnTo>
                    <a:cubicBezTo>
                      <a:pt x="0" y="690721"/>
                      <a:pt x="33179" y="723900"/>
                      <a:pt x="75406" y="723900"/>
                    </a:cubicBezTo>
                    <a:lnTo>
                      <a:pt x="527844" y="723900"/>
                    </a:lnTo>
                    <a:cubicBezTo>
                      <a:pt x="533876" y="723900"/>
                      <a:pt x="536893" y="723900"/>
                      <a:pt x="539909" y="723900"/>
                    </a:cubicBezTo>
                    <a:cubicBezTo>
                      <a:pt x="576104" y="717868"/>
                      <a:pt x="603250" y="684689"/>
                      <a:pt x="603250" y="645478"/>
                    </a:cubicBezTo>
                    <a:lnTo>
                      <a:pt x="603250" y="271463"/>
                    </a:lnTo>
                    <a:lnTo>
                      <a:pt x="678656" y="271463"/>
                    </a:lnTo>
                    <a:cubicBezTo>
                      <a:pt x="702786" y="271463"/>
                      <a:pt x="723900" y="250349"/>
                      <a:pt x="723900" y="226219"/>
                    </a:cubicBezTo>
                    <a:lnTo>
                      <a:pt x="723900" y="75406"/>
                    </a:lnTo>
                    <a:cubicBezTo>
                      <a:pt x="723900" y="54293"/>
                      <a:pt x="714851" y="33179"/>
                      <a:pt x="696754" y="18098"/>
                    </a:cubicBezTo>
                    <a:close/>
                    <a:moveTo>
                      <a:pt x="75406" y="693738"/>
                    </a:moveTo>
                    <a:cubicBezTo>
                      <a:pt x="51276" y="693738"/>
                      <a:pt x="30163" y="672624"/>
                      <a:pt x="30163" y="648494"/>
                    </a:cubicBezTo>
                    <a:lnTo>
                      <a:pt x="30163" y="618331"/>
                    </a:lnTo>
                    <a:cubicBezTo>
                      <a:pt x="30163" y="609283"/>
                      <a:pt x="36195" y="603250"/>
                      <a:pt x="45244" y="603250"/>
                    </a:cubicBezTo>
                    <a:lnTo>
                      <a:pt x="437356" y="603250"/>
                    </a:lnTo>
                    <a:cubicBezTo>
                      <a:pt x="446405" y="603250"/>
                      <a:pt x="452438" y="609283"/>
                      <a:pt x="452438" y="618331"/>
                    </a:cubicBezTo>
                    <a:lnTo>
                      <a:pt x="452438" y="648494"/>
                    </a:lnTo>
                    <a:cubicBezTo>
                      <a:pt x="452438" y="663575"/>
                      <a:pt x="458470" y="681673"/>
                      <a:pt x="467519" y="693738"/>
                    </a:cubicBezTo>
                    <a:lnTo>
                      <a:pt x="75406" y="693738"/>
                    </a:lnTo>
                    <a:close/>
                    <a:moveTo>
                      <a:pt x="573088" y="78423"/>
                    </a:moveTo>
                    <a:lnTo>
                      <a:pt x="573088" y="645478"/>
                    </a:lnTo>
                    <a:cubicBezTo>
                      <a:pt x="573088" y="669608"/>
                      <a:pt x="558006" y="690721"/>
                      <a:pt x="536893" y="693738"/>
                    </a:cubicBezTo>
                    <a:cubicBezTo>
                      <a:pt x="533876" y="693738"/>
                      <a:pt x="530860" y="693738"/>
                      <a:pt x="527844" y="693738"/>
                    </a:cubicBezTo>
                    <a:lnTo>
                      <a:pt x="527844" y="693738"/>
                    </a:lnTo>
                    <a:cubicBezTo>
                      <a:pt x="518795" y="693738"/>
                      <a:pt x="506730" y="690721"/>
                      <a:pt x="500698" y="681673"/>
                    </a:cubicBezTo>
                    <a:cubicBezTo>
                      <a:pt x="491649" y="672624"/>
                      <a:pt x="485616" y="660559"/>
                      <a:pt x="485616" y="648494"/>
                    </a:cubicBezTo>
                    <a:lnTo>
                      <a:pt x="485616" y="618331"/>
                    </a:lnTo>
                    <a:cubicBezTo>
                      <a:pt x="485616" y="594201"/>
                      <a:pt x="464503" y="573088"/>
                      <a:pt x="440373" y="573088"/>
                    </a:cubicBezTo>
                    <a:lnTo>
                      <a:pt x="150813" y="573088"/>
                    </a:lnTo>
                    <a:lnTo>
                      <a:pt x="150813" y="45244"/>
                    </a:lnTo>
                    <a:cubicBezTo>
                      <a:pt x="150813" y="36195"/>
                      <a:pt x="156845" y="30163"/>
                      <a:pt x="165894" y="30163"/>
                    </a:cubicBezTo>
                    <a:lnTo>
                      <a:pt x="588169" y="30163"/>
                    </a:lnTo>
                    <a:cubicBezTo>
                      <a:pt x="579120" y="42228"/>
                      <a:pt x="573088" y="60325"/>
                      <a:pt x="573088" y="78423"/>
                    </a:cubicBezTo>
                    <a:close/>
                    <a:moveTo>
                      <a:pt x="693738" y="226219"/>
                    </a:moveTo>
                    <a:cubicBezTo>
                      <a:pt x="693738" y="235268"/>
                      <a:pt x="687705" y="241300"/>
                      <a:pt x="678656" y="241300"/>
                    </a:cubicBezTo>
                    <a:lnTo>
                      <a:pt x="603250" y="241300"/>
                    </a:lnTo>
                    <a:lnTo>
                      <a:pt x="603250" y="78423"/>
                    </a:lnTo>
                    <a:cubicBezTo>
                      <a:pt x="603250" y="54293"/>
                      <a:pt x="618331" y="33179"/>
                      <a:pt x="639445" y="30163"/>
                    </a:cubicBezTo>
                    <a:cubicBezTo>
                      <a:pt x="654526" y="27146"/>
                      <a:pt x="666591" y="30163"/>
                      <a:pt x="675640" y="39211"/>
                    </a:cubicBezTo>
                    <a:cubicBezTo>
                      <a:pt x="687705" y="48260"/>
                      <a:pt x="693738" y="63341"/>
                      <a:pt x="693738" y="75406"/>
                    </a:cubicBezTo>
                    <a:lnTo>
                      <a:pt x="693738" y="226219"/>
                    </a:ln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882CD65-4912-9C24-17D3-E3B3120941AB}"/>
                  </a:ext>
                </a:extLst>
              </p:cNvPr>
              <p:cNvSpPr/>
              <p:nvPr/>
            </p:nvSpPr>
            <p:spPr>
              <a:xfrm>
                <a:off x="2769045" y="2160091"/>
                <a:ext cx="90487" cy="211137"/>
              </a:xfrm>
              <a:custGeom>
                <a:avLst/>
                <a:gdLst>
                  <a:gd name="connsiteX0" fmla="*/ 45244 w 90487"/>
                  <a:gd name="connsiteY0" fmla="*/ 90488 h 211137"/>
                  <a:gd name="connsiteX1" fmla="*/ 30163 w 90487"/>
                  <a:gd name="connsiteY1" fmla="*/ 75406 h 211137"/>
                  <a:gd name="connsiteX2" fmla="*/ 45244 w 90487"/>
                  <a:gd name="connsiteY2" fmla="*/ 60325 h 211137"/>
                  <a:gd name="connsiteX3" fmla="*/ 75406 w 90487"/>
                  <a:gd name="connsiteY3" fmla="*/ 60325 h 211137"/>
                  <a:gd name="connsiteX4" fmla="*/ 90488 w 90487"/>
                  <a:gd name="connsiteY4" fmla="*/ 45244 h 211137"/>
                  <a:gd name="connsiteX5" fmla="*/ 75406 w 90487"/>
                  <a:gd name="connsiteY5" fmla="*/ 30163 h 211137"/>
                  <a:gd name="connsiteX6" fmla="*/ 60325 w 90487"/>
                  <a:gd name="connsiteY6" fmla="*/ 30163 h 211137"/>
                  <a:gd name="connsiteX7" fmla="*/ 60325 w 90487"/>
                  <a:gd name="connsiteY7" fmla="*/ 15081 h 211137"/>
                  <a:gd name="connsiteX8" fmla="*/ 45244 w 90487"/>
                  <a:gd name="connsiteY8" fmla="*/ 0 h 211137"/>
                  <a:gd name="connsiteX9" fmla="*/ 30163 w 90487"/>
                  <a:gd name="connsiteY9" fmla="*/ 15081 h 211137"/>
                  <a:gd name="connsiteX10" fmla="*/ 30163 w 90487"/>
                  <a:gd name="connsiteY10" fmla="*/ 33179 h 211137"/>
                  <a:gd name="connsiteX11" fmla="*/ 0 w 90487"/>
                  <a:gd name="connsiteY11" fmla="*/ 75406 h 211137"/>
                  <a:gd name="connsiteX12" fmla="*/ 45244 w 90487"/>
                  <a:gd name="connsiteY12" fmla="*/ 120650 h 211137"/>
                  <a:gd name="connsiteX13" fmla="*/ 60325 w 90487"/>
                  <a:gd name="connsiteY13" fmla="*/ 135731 h 211137"/>
                  <a:gd name="connsiteX14" fmla="*/ 45244 w 90487"/>
                  <a:gd name="connsiteY14" fmla="*/ 150813 h 211137"/>
                  <a:gd name="connsiteX15" fmla="*/ 15081 w 90487"/>
                  <a:gd name="connsiteY15" fmla="*/ 150813 h 211137"/>
                  <a:gd name="connsiteX16" fmla="*/ 0 w 90487"/>
                  <a:gd name="connsiteY16" fmla="*/ 165894 h 211137"/>
                  <a:gd name="connsiteX17" fmla="*/ 15081 w 90487"/>
                  <a:gd name="connsiteY17" fmla="*/ 180975 h 211137"/>
                  <a:gd name="connsiteX18" fmla="*/ 30163 w 90487"/>
                  <a:gd name="connsiteY18" fmla="*/ 180975 h 211137"/>
                  <a:gd name="connsiteX19" fmla="*/ 30163 w 90487"/>
                  <a:gd name="connsiteY19" fmla="*/ 196056 h 211137"/>
                  <a:gd name="connsiteX20" fmla="*/ 45244 w 90487"/>
                  <a:gd name="connsiteY20" fmla="*/ 211138 h 211137"/>
                  <a:gd name="connsiteX21" fmla="*/ 60325 w 90487"/>
                  <a:gd name="connsiteY21" fmla="*/ 196056 h 211137"/>
                  <a:gd name="connsiteX22" fmla="*/ 60325 w 90487"/>
                  <a:gd name="connsiteY22" fmla="*/ 177959 h 211137"/>
                  <a:gd name="connsiteX23" fmla="*/ 90488 w 90487"/>
                  <a:gd name="connsiteY23" fmla="*/ 135731 h 211137"/>
                  <a:gd name="connsiteX24" fmla="*/ 45244 w 90487"/>
                  <a:gd name="connsiteY24" fmla="*/ 90488 h 21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0487" h="211137">
                    <a:moveTo>
                      <a:pt x="45244" y="90488"/>
                    </a:moveTo>
                    <a:cubicBezTo>
                      <a:pt x="36195" y="90488"/>
                      <a:pt x="30163" y="84455"/>
                      <a:pt x="30163" y="75406"/>
                    </a:cubicBezTo>
                    <a:cubicBezTo>
                      <a:pt x="30163" y="66357"/>
                      <a:pt x="36195" y="60325"/>
                      <a:pt x="45244" y="60325"/>
                    </a:cubicBezTo>
                    <a:lnTo>
                      <a:pt x="75406" y="60325"/>
                    </a:lnTo>
                    <a:cubicBezTo>
                      <a:pt x="84455" y="60325"/>
                      <a:pt x="90488" y="54293"/>
                      <a:pt x="90488" y="45244"/>
                    </a:cubicBezTo>
                    <a:cubicBezTo>
                      <a:pt x="90488" y="36195"/>
                      <a:pt x="84455" y="30163"/>
                      <a:pt x="75406" y="30163"/>
                    </a:cubicBezTo>
                    <a:lnTo>
                      <a:pt x="60325" y="30163"/>
                    </a:lnTo>
                    <a:lnTo>
                      <a:pt x="60325" y="15081"/>
                    </a:lnTo>
                    <a:cubicBezTo>
                      <a:pt x="60325" y="6032"/>
                      <a:pt x="54292" y="0"/>
                      <a:pt x="45244" y="0"/>
                    </a:cubicBezTo>
                    <a:cubicBezTo>
                      <a:pt x="36195" y="0"/>
                      <a:pt x="30163" y="6032"/>
                      <a:pt x="30163" y="15081"/>
                    </a:cubicBezTo>
                    <a:lnTo>
                      <a:pt x="30163" y="33179"/>
                    </a:lnTo>
                    <a:cubicBezTo>
                      <a:pt x="12065" y="39211"/>
                      <a:pt x="0" y="57309"/>
                      <a:pt x="0" y="75406"/>
                    </a:cubicBezTo>
                    <a:cubicBezTo>
                      <a:pt x="0" y="99536"/>
                      <a:pt x="21114" y="120650"/>
                      <a:pt x="45244" y="120650"/>
                    </a:cubicBezTo>
                    <a:cubicBezTo>
                      <a:pt x="54292" y="120650"/>
                      <a:pt x="60325" y="126682"/>
                      <a:pt x="60325" y="135731"/>
                    </a:cubicBezTo>
                    <a:cubicBezTo>
                      <a:pt x="60325" y="144780"/>
                      <a:pt x="54292" y="150813"/>
                      <a:pt x="45244" y="150813"/>
                    </a:cubicBezTo>
                    <a:lnTo>
                      <a:pt x="15081" y="150813"/>
                    </a:lnTo>
                    <a:cubicBezTo>
                      <a:pt x="6032" y="150813"/>
                      <a:pt x="0" y="156845"/>
                      <a:pt x="0" y="165894"/>
                    </a:cubicBezTo>
                    <a:cubicBezTo>
                      <a:pt x="0" y="174942"/>
                      <a:pt x="6032" y="180975"/>
                      <a:pt x="15081" y="180975"/>
                    </a:cubicBezTo>
                    <a:lnTo>
                      <a:pt x="30163" y="180975"/>
                    </a:lnTo>
                    <a:lnTo>
                      <a:pt x="30163" y="196056"/>
                    </a:lnTo>
                    <a:cubicBezTo>
                      <a:pt x="30163" y="205105"/>
                      <a:pt x="36195" y="211138"/>
                      <a:pt x="45244" y="211138"/>
                    </a:cubicBezTo>
                    <a:cubicBezTo>
                      <a:pt x="54292" y="211138"/>
                      <a:pt x="60325" y="205105"/>
                      <a:pt x="60325" y="196056"/>
                    </a:cubicBezTo>
                    <a:lnTo>
                      <a:pt x="60325" y="177959"/>
                    </a:lnTo>
                    <a:cubicBezTo>
                      <a:pt x="78423" y="171926"/>
                      <a:pt x="90488" y="153829"/>
                      <a:pt x="90488" y="135731"/>
                    </a:cubicBezTo>
                    <a:cubicBezTo>
                      <a:pt x="90488" y="111601"/>
                      <a:pt x="69374" y="90488"/>
                      <a:pt x="45244" y="90488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C705765-BB1B-7260-F816-BEAD49059AC2}"/>
                  </a:ext>
                </a:extLst>
              </p:cNvPr>
              <p:cNvSpPr/>
              <p:nvPr/>
            </p:nvSpPr>
            <p:spPr>
              <a:xfrm>
                <a:off x="2497583" y="1888629"/>
                <a:ext cx="90487" cy="211137"/>
              </a:xfrm>
              <a:custGeom>
                <a:avLst/>
                <a:gdLst>
                  <a:gd name="connsiteX0" fmla="*/ 45244 w 90487"/>
                  <a:gd name="connsiteY0" fmla="*/ 90488 h 211137"/>
                  <a:gd name="connsiteX1" fmla="*/ 30163 w 90487"/>
                  <a:gd name="connsiteY1" fmla="*/ 75406 h 211137"/>
                  <a:gd name="connsiteX2" fmla="*/ 45244 w 90487"/>
                  <a:gd name="connsiteY2" fmla="*/ 60325 h 211137"/>
                  <a:gd name="connsiteX3" fmla="*/ 75406 w 90487"/>
                  <a:gd name="connsiteY3" fmla="*/ 60325 h 211137"/>
                  <a:gd name="connsiteX4" fmla="*/ 90488 w 90487"/>
                  <a:gd name="connsiteY4" fmla="*/ 45244 h 211137"/>
                  <a:gd name="connsiteX5" fmla="*/ 75406 w 90487"/>
                  <a:gd name="connsiteY5" fmla="*/ 30163 h 211137"/>
                  <a:gd name="connsiteX6" fmla="*/ 60325 w 90487"/>
                  <a:gd name="connsiteY6" fmla="*/ 30163 h 211137"/>
                  <a:gd name="connsiteX7" fmla="*/ 60325 w 90487"/>
                  <a:gd name="connsiteY7" fmla="*/ 15081 h 211137"/>
                  <a:gd name="connsiteX8" fmla="*/ 45244 w 90487"/>
                  <a:gd name="connsiteY8" fmla="*/ 0 h 211137"/>
                  <a:gd name="connsiteX9" fmla="*/ 30163 w 90487"/>
                  <a:gd name="connsiteY9" fmla="*/ 15081 h 211137"/>
                  <a:gd name="connsiteX10" fmla="*/ 30163 w 90487"/>
                  <a:gd name="connsiteY10" fmla="*/ 33179 h 211137"/>
                  <a:gd name="connsiteX11" fmla="*/ 0 w 90487"/>
                  <a:gd name="connsiteY11" fmla="*/ 75406 h 211137"/>
                  <a:gd name="connsiteX12" fmla="*/ 45244 w 90487"/>
                  <a:gd name="connsiteY12" fmla="*/ 120650 h 211137"/>
                  <a:gd name="connsiteX13" fmla="*/ 60325 w 90487"/>
                  <a:gd name="connsiteY13" fmla="*/ 135731 h 211137"/>
                  <a:gd name="connsiteX14" fmla="*/ 45244 w 90487"/>
                  <a:gd name="connsiteY14" fmla="*/ 150813 h 211137"/>
                  <a:gd name="connsiteX15" fmla="*/ 15081 w 90487"/>
                  <a:gd name="connsiteY15" fmla="*/ 150813 h 211137"/>
                  <a:gd name="connsiteX16" fmla="*/ 0 w 90487"/>
                  <a:gd name="connsiteY16" fmla="*/ 165894 h 211137"/>
                  <a:gd name="connsiteX17" fmla="*/ 15081 w 90487"/>
                  <a:gd name="connsiteY17" fmla="*/ 180975 h 211137"/>
                  <a:gd name="connsiteX18" fmla="*/ 30163 w 90487"/>
                  <a:gd name="connsiteY18" fmla="*/ 180975 h 211137"/>
                  <a:gd name="connsiteX19" fmla="*/ 30163 w 90487"/>
                  <a:gd name="connsiteY19" fmla="*/ 196056 h 211137"/>
                  <a:gd name="connsiteX20" fmla="*/ 45244 w 90487"/>
                  <a:gd name="connsiteY20" fmla="*/ 211138 h 211137"/>
                  <a:gd name="connsiteX21" fmla="*/ 60325 w 90487"/>
                  <a:gd name="connsiteY21" fmla="*/ 196056 h 211137"/>
                  <a:gd name="connsiteX22" fmla="*/ 60325 w 90487"/>
                  <a:gd name="connsiteY22" fmla="*/ 177959 h 211137"/>
                  <a:gd name="connsiteX23" fmla="*/ 90488 w 90487"/>
                  <a:gd name="connsiteY23" fmla="*/ 135731 h 211137"/>
                  <a:gd name="connsiteX24" fmla="*/ 45244 w 90487"/>
                  <a:gd name="connsiteY24" fmla="*/ 90488 h 21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0487" h="211137">
                    <a:moveTo>
                      <a:pt x="45244" y="90488"/>
                    </a:moveTo>
                    <a:cubicBezTo>
                      <a:pt x="36195" y="90488"/>
                      <a:pt x="30163" y="84455"/>
                      <a:pt x="30163" y="75406"/>
                    </a:cubicBezTo>
                    <a:cubicBezTo>
                      <a:pt x="30163" y="66357"/>
                      <a:pt x="36195" y="60325"/>
                      <a:pt x="45244" y="60325"/>
                    </a:cubicBezTo>
                    <a:lnTo>
                      <a:pt x="75406" y="60325"/>
                    </a:lnTo>
                    <a:cubicBezTo>
                      <a:pt x="84455" y="60325"/>
                      <a:pt x="90488" y="54293"/>
                      <a:pt x="90488" y="45244"/>
                    </a:cubicBezTo>
                    <a:cubicBezTo>
                      <a:pt x="90488" y="36195"/>
                      <a:pt x="84455" y="30163"/>
                      <a:pt x="75406" y="30163"/>
                    </a:cubicBezTo>
                    <a:lnTo>
                      <a:pt x="60325" y="30163"/>
                    </a:lnTo>
                    <a:lnTo>
                      <a:pt x="60325" y="15081"/>
                    </a:lnTo>
                    <a:cubicBezTo>
                      <a:pt x="60325" y="6033"/>
                      <a:pt x="54293" y="0"/>
                      <a:pt x="45244" y="0"/>
                    </a:cubicBezTo>
                    <a:cubicBezTo>
                      <a:pt x="36195" y="0"/>
                      <a:pt x="30163" y="6033"/>
                      <a:pt x="30163" y="15081"/>
                    </a:cubicBezTo>
                    <a:lnTo>
                      <a:pt x="30163" y="33179"/>
                    </a:lnTo>
                    <a:cubicBezTo>
                      <a:pt x="12065" y="39211"/>
                      <a:pt x="0" y="54293"/>
                      <a:pt x="0" y="75406"/>
                    </a:cubicBezTo>
                    <a:cubicBezTo>
                      <a:pt x="0" y="99536"/>
                      <a:pt x="21114" y="120650"/>
                      <a:pt x="45244" y="120650"/>
                    </a:cubicBezTo>
                    <a:cubicBezTo>
                      <a:pt x="54293" y="120650"/>
                      <a:pt x="60325" y="126682"/>
                      <a:pt x="60325" y="135731"/>
                    </a:cubicBezTo>
                    <a:cubicBezTo>
                      <a:pt x="60325" y="144780"/>
                      <a:pt x="54293" y="150813"/>
                      <a:pt x="45244" y="150813"/>
                    </a:cubicBezTo>
                    <a:lnTo>
                      <a:pt x="15081" y="150813"/>
                    </a:lnTo>
                    <a:cubicBezTo>
                      <a:pt x="6032" y="150813"/>
                      <a:pt x="0" y="156845"/>
                      <a:pt x="0" y="165894"/>
                    </a:cubicBezTo>
                    <a:cubicBezTo>
                      <a:pt x="0" y="174943"/>
                      <a:pt x="6032" y="180975"/>
                      <a:pt x="15081" y="180975"/>
                    </a:cubicBezTo>
                    <a:lnTo>
                      <a:pt x="30163" y="180975"/>
                    </a:lnTo>
                    <a:lnTo>
                      <a:pt x="30163" y="196056"/>
                    </a:lnTo>
                    <a:cubicBezTo>
                      <a:pt x="30163" y="205105"/>
                      <a:pt x="36195" y="211138"/>
                      <a:pt x="45244" y="211138"/>
                    </a:cubicBezTo>
                    <a:cubicBezTo>
                      <a:pt x="54293" y="211138"/>
                      <a:pt x="60325" y="205105"/>
                      <a:pt x="60325" y="196056"/>
                    </a:cubicBezTo>
                    <a:lnTo>
                      <a:pt x="60325" y="177959"/>
                    </a:lnTo>
                    <a:cubicBezTo>
                      <a:pt x="78423" y="171926"/>
                      <a:pt x="90488" y="153829"/>
                      <a:pt x="90488" y="135731"/>
                    </a:cubicBezTo>
                    <a:cubicBezTo>
                      <a:pt x="90488" y="111601"/>
                      <a:pt x="69374" y="90488"/>
                      <a:pt x="45244" y="90488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67521348-0BCB-EC5B-A284-0E936C753B9B}"/>
                  </a:ext>
                </a:extLst>
              </p:cNvPr>
              <p:cNvSpPr/>
              <p:nvPr/>
            </p:nvSpPr>
            <p:spPr>
              <a:xfrm>
                <a:off x="2618233" y="1888629"/>
                <a:ext cx="241300" cy="30162"/>
              </a:xfrm>
              <a:custGeom>
                <a:avLst/>
                <a:gdLst>
                  <a:gd name="connsiteX0" fmla="*/ 226219 w 241300"/>
                  <a:gd name="connsiteY0" fmla="*/ 30163 h 30162"/>
                  <a:gd name="connsiteX1" fmla="*/ 15081 w 241300"/>
                  <a:gd name="connsiteY1" fmla="*/ 30163 h 30162"/>
                  <a:gd name="connsiteX2" fmla="*/ 0 w 241300"/>
                  <a:gd name="connsiteY2" fmla="*/ 15081 h 30162"/>
                  <a:gd name="connsiteX3" fmla="*/ 15081 w 241300"/>
                  <a:gd name="connsiteY3" fmla="*/ 0 h 30162"/>
                  <a:gd name="connsiteX4" fmla="*/ 226219 w 241300"/>
                  <a:gd name="connsiteY4" fmla="*/ 0 h 30162"/>
                  <a:gd name="connsiteX5" fmla="*/ 241300 w 241300"/>
                  <a:gd name="connsiteY5" fmla="*/ 15081 h 30162"/>
                  <a:gd name="connsiteX6" fmla="*/ 226219 w 241300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00" h="30162">
                    <a:moveTo>
                      <a:pt x="226219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3"/>
                      <a:pt x="6032" y="0"/>
                      <a:pt x="15081" y="0"/>
                    </a:cubicBezTo>
                    <a:lnTo>
                      <a:pt x="226219" y="0"/>
                    </a:lnTo>
                    <a:cubicBezTo>
                      <a:pt x="235267" y="0"/>
                      <a:pt x="241300" y="6033"/>
                      <a:pt x="241300" y="15081"/>
                    </a:cubicBezTo>
                    <a:cubicBezTo>
                      <a:pt x="241300" y="24130"/>
                      <a:pt x="235267" y="30163"/>
                      <a:pt x="226219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410C049-6DDC-247E-1F3A-3D6A1D3A180B}"/>
                  </a:ext>
                </a:extLst>
              </p:cNvPr>
              <p:cNvSpPr/>
              <p:nvPr/>
            </p:nvSpPr>
            <p:spPr>
              <a:xfrm>
                <a:off x="2618233" y="1948954"/>
                <a:ext cx="150812" cy="30162"/>
              </a:xfrm>
              <a:custGeom>
                <a:avLst/>
                <a:gdLst>
                  <a:gd name="connsiteX0" fmla="*/ 135731 w 150812"/>
                  <a:gd name="connsiteY0" fmla="*/ 30163 h 30162"/>
                  <a:gd name="connsiteX1" fmla="*/ 15081 w 150812"/>
                  <a:gd name="connsiteY1" fmla="*/ 30163 h 30162"/>
                  <a:gd name="connsiteX2" fmla="*/ 0 w 150812"/>
                  <a:gd name="connsiteY2" fmla="*/ 15081 h 30162"/>
                  <a:gd name="connsiteX3" fmla="*/ 15081 w 150812"/>
                  <a:gd name="connsiteY3" fmla="*/ 0 h 30162"/>
                  <a:gd name="connsiteX4" fmla="*/ 135731 w 150812"/>
                  <a:gd name="connsiteY4" fmla="*/ 0 h 30162"/>
                  <a:gd name="connsiteX5" fmla="*/ 150813 w 150812"/>
                  <a:gd name="connsiteY5" fmla="*/ 15081 h 30162"/>
                  <a:gd name="connsiteX6" fmla="*/ 135731 w 150812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12" h="30162">
                    <a:moveTo>
                      <a:pt x="135731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2"/>
                      <a:pt x="6032" y="0"/>
                      <a:pt x="15081" y="0"/>
                    </a:cubicBezTo>
                    <a:lnTo>
                      <a:pt x="135731" y="0"/>
                    </a:lnTo>
                    <a:cubicBezTo>
                      <a:pt x="144780" y="0"/>
                      <a:pt x="150813" y="6032"/>
                      <a:pt x="150813" y="15081"/>
                    </a:cubicBezTo>
                    <a:cubicBezTo>
                      <a:pt x="150813" y="24130"/>
                      <a:pt x="144780" y="30163"/>
                      <a:pt x="135731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18B5E5-78DE-0968-DB2A-FCBED118E3D5}"/>
                  </a:ext>
                </a:extLst>
              </p:cNvPr>
              <p:cNvSpPr/>
              <p:nvPr/>
            </p:nvSpPr>
            <p:spPr>
              <a:xfrm>
                <a:off x="2618233" y="2009279"/>
                <a:ext cx="150812" cy="30162"/>
              </a:xfrm>
              <a:custGeom>
                <a:avLst/>
                <a:gdLst>
                  <a:gd name="connsiteX0" fmla="*/ 135731 w 150812"/>
                  <a:gd name="connsiteY0" fmla="*/ 30163 h 30162"/>
                  <a:gd name="connsiteX1" fmla="*/ 15081 w 150812"/>
                  <a:gd name="connsiteY1" fmla="*/ 30163 h 30162"/>
                  <a:gd name="connsiteX2" fmla="*/ 0 w 150812"/>
                  <a:gd name="connsiteY2" fmla="*/ 15081 h 30162"/>
                  <a:gd name="connsiteX3" fmla="*/ 15081 w 150812"/>
                  <a:gd name="connsiteY3" fmla="*/ 0 h 30162"/>
                  <a:gd name="connsiteX4" fmla="*/ 135731 w 150812"/>
                  <a:gd name="connsiteY4" fmla="*/ 0 h 30162"/>
                  <a:gd name="connsiteX5" fmla="*/ 150813 w 150812"/>
                  <a:gd name="connsiteY5" fmla="*/ 15081 h 30162"/>
                  <a:gd name="connsiteX6" fmla="*/ 135731 w 150812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12" h="30162">
                    <a:moveTo>
                      <a:pt x="135731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2"/>
                      <a:pt x="6032" y="0"/>
                      <a:pt x="15081" y="0"/>
                    </a:cubicBezTo>
                    <a:lnTo>
                      <a:pt x="135731" y="0"/>
                    </a:lnTo>
                    <a:cubicBezTo>
                      <a:pt x="144780" y="0"/>
                      <a:pt x="150813" y="6032"/>
                      <a:pt x="150813" y="15081"/>
                    </a:cubicBezTo>
                    <a:cubicBezTo>
                      <a:pt x="150813" y="24130"/>
                      <a:pt x="144780" y="30163"/>
                      <a:pt x="135731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DF6D147-4DE2-E7A6-A9EE-5CE1307E3153}"/>
                  </a:ext>
                </a:extLst>
              </p:cNvPr>
              <p:cNvSpPr/>
              <p:nvPr/>
            </p:nvSpPr>
            <p:spPr>
              <a:xfrm>
                <a:off x="2618233" y="2069604"/>
                <a:ext cx="241300" cy="30162"/>
              </a:xfrm>
              <a:custGeom>
                <a:avLst/>
                <a:gdLst>
                  <a:gd name="connsiteX0" fmla="*/ 226219 w 241300"/>
                  <a:gd name="connsiteY0" fmla="*/ 30163 h 30162"/>
                  <a:gd name="connsiteX1" fmla="*/ 15081 w 241300"/>
                  <a:gd name="connsiteY1" fmla="*/ 30163 h 30162"/>
                  <a:gd name="connsiteX2" fmla="*/ 0 w 241300"/>
                  <a:gd name="connsiteY2" fmla="*/ 15081 h 30162"/>
                  <a:gd name="connsiteX3" fmla="*/ 15081 w 241300"/>
                  <a:gd name="connsiteY3" fmla="*/ 0 h 30162"/>
                  <a:gd name="connsiteX4" fmla="*/ 226219 w 241300"/>
                  <a:gd name="connsiteY4" fmla="*/ 0 h 30162"/>
                  <a:gd name="connsiteX5" fmla="*/ 241300 w 241300"/>
                  <a:gd name="connsiteY5" fmla="*/ 15081 h 30162"/>
                  <a:gd name="connsiteX6" fmla="*/ 226219 w 241300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00" h="30162">
                    <a:moveTo>
                      <a:pt x="226219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2"/>
                      <a:pt x="6032" y="0"/>
                      <a:pt x="15081" y="0"/>
                    </a:cubicBezTo>
                    <a:lnTo>
                      <a:pt x="226219" y="0"/>
                    </a:lnTo>
                    <a:cubicBezTo>
                      <a:pt x="235267" y="0"/>
                      <a:pt x="241300" y="6032"/>
                      <a:pt x="241300" y="15081"/>
                    </a:cubicBezTo>
                    <a:cubicBezTo>
                      <a:pt x="241300" y="24130"/>
                      <a:pt x="235267" y="30163"/>
                      <a:pt x="226219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EBBE1D8-AD9A-9C7A-751C-1C0C0DB70580}"/>
                  </a:ext>
                </a:extLst>
              </p:cNvPr>
              <p:cNvSpPr/>
              <p:nvPr/>
            </p:nvSpPr>
            <p:spPr>
              <a:xfrm>
                <a:off x="2497583" y="2160091"/>
                <a:ext cx="241300" cy="30162"/>
              </a:xfrm>
              <a:custGeom>
                <a:avLst/>
                <a:gdLst>
                  <a:gd name="connsiteX0" fmla="*/ 226219 w 241300"/>
                  <a:gd name="connsiteY0" fmla="*/ 30163 h 30162"/>
                  <a:gd name="connsiteX1" fmla="*/ 15081 w 241300"/>
                  <a:gd name="connsiteY1" fmla="*/ 30163 h 30162"/>
                  <a:gd name="connsiteX2" fmla="*/ 0 w 241300"/>
                  <a:gd name="connsiteY2" fmla="*/ 15081 h 30162"/>
                  <a:gd name="connsiteX3" fmla="*/ 15081 w 241300"/>
                  <a:gd name="connsiteY3" fmla="*/ 0 h 30162"/>
                  <a:gd name="connsiteX4" fmla="*/ 226219 w 241300"/>
                  <a:gd name="connsiteY4" fmla="*/ 0 h 30162"/>
                  <a:gd name="connsiteX5" fmla="*/ 241300 w 241300"/>
                  <a:gd name="connsiteY5" fmla="*/ 15081 h 30162"/>
                  <a:gd name="connsiteX6" fmla="*/ 226219 w 241300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00" h="30162">
                    <a:moveTo>
                      <a:pt x="226219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2"/>
                      <a:pt x="6032" y="0"/>
                      <a:pt x="15081" y="0"/>
                    </a:cubicBezTo>
                    <a:lnTo>
                      <a:pt x="226219" y="0"/>
                    </a:lnTo>
                    <a:cubicBezTo>
                      <a:pt x="235268" y="0"/>
                      <a:pt x="241300" y="6032"/>
                      <a:pt x="241300" y="15081"/>
                    </a:cubicBezTo>
                    <a:cubicBezTo>
                      <a:pt x="241300" y="24130"/>
                      <a:pt x="235268" y="30163"/>
                      <a:pt x="226219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37E572F-C12F-E275-EBA3-20F052A62031}"/>
                  </a:ext>
                </a:extLst>
              </p:cNvPr>
              <p:cNvSpPr/>
              <p:nvPr/>
            </p:nvSpPr>
            <p:spPr>
              <a:xfrm>
                <a:off x="2588070" y="2220416"/>
                <a:ext cx="150812" cy="30162"/>
              </a:xfrm>
              <a:custGeom>
                <a:avLst/>
                <a:gdLst>
                  <a:gd name="connsiteX0" fmla="*/ 135731 w 150812"/>
                  <a:gd name="connsiteY0" fmla="*/ 30163 h 30162"/>
                  <a:gd name="connsiteX1" fmla="*/ 15081 w 150812"/>
                  <a:gd name="connsiteY1" fmla="*/ 30163 h 30162"/>
                  <a:gd name="connsiteX2" fmla="*/ 0 w 150812"/>
                  <a:gd name="connsiteY2" fmla="*/ 15081 h 30162"/>
                  <a:gd name="connsiteX3" fmla="*/ 15081 w 150812"/>
                  <a:gd name="connsiteY3" fmla="*/ 0 h 30162"/>
                  <a:gd name="connsiteX4" fmla="*/ 135731 w 150812"/>
                  <a:gd name="connsiteY4" fmla="*/ 0 h 30162"/>
                  <a:gd name="connsiteX5" fmla="*/ 150813 w 150812"/>
                  <a:gd name="connsiteY5" fmla="*/ 15081 h 30162"/>
                  <a:gd name="connsiteX6" fmla="*/ 135731 w 150812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12" h="30162">
                    <a:moveTo>
                      <a:pt x="135731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2"/>
                      <a:pt x="6032" y="0"/>
                      <a:pt x="15081" y="0"/>
                    </a:cubicBezTo>
                    <a:lnTo>
                      <a:pt x="135731" y="0"/>
                    </a:lnTo>
                    <a:cubicBezTo>
                      <a:pt x="144780" y="0"/>
                      <a:pt x="150813" y="6032"/>
                      <a:pt x="150813" y="15081"/>
                    </a:cubicBezTo>
                    <a:cubicBezTo>
                      <a:pt x="150813" y="24130"/>
                      <a:pt x="144780" y="30163"/>
                      <a:pt x="135731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7CEB5B8C-7BB1-D185-6878-55FCAFFA466F}"/>
                  </a:ext>
                </a:extLst>
              </p:cNvPr>
              <p:cNvSpPr/>
              <p:nvPr/>
            </p:nvSpPr>
            <p:spPr>
              <a:xfrm>
                <a:off x="2588070" y="2280741"/>
                <a:ext cx="150812" cy="30162"/>
              </a:xfrm>
              <a:custGeom>
                <a:avLst/>
                <a:gdLst>
                  <a:gd name="connsiteX0" fmla="*/ 135731 w 150812"/>
                  <a:gd name="connsiteY0" fmla="*/ 30163 h 30162"/>
                  <a:gd name="connsiteX1" fmla="*/ 15081 w 150812"/>
                  <a:gd name="connsiteY1" fmla="*/ 30163 h 30162"/>
                  <a:gd name="connsiteX2" fmla="*/ 0 w 150812"/>
                  <a:gd name="connsiteY2" fmla="*/ 15081 h 30162"/>
                  <a:gd name="connsiteX3" fmla="*/ 15081 w 150812"/>
                  <a:gd name="connsiteY3" fmla="*/ 0 h 30162"/>
                  <a:gd name="connsiteX4" fmla="*/ 135731 w 150812"/>
                  <a:gd name="connsiteY4" fmla="*/ 0 h 30162"/>
                  <a:gd name="connsiteX5" fmla="*/ 150813 w 150812"/>
                  <a:gd name="connsiteY5" fmla="*/ 15081 h 30162"/>
                  <a:gd name="connsiteX6" fmla="*/ 135731 w 150812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12" h="30162">
                    <a:moveTo>
                      <a:pt x="135731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2"/>
                      <a:pt x="6032" y="0"/>
                      <a:pt x="15081" y="0"/>
                    </a:cubicBezTo>
                    <a:lnTo>
                      <a:pt x="135731" y="0"/>
                    </a:lnTo>
                    <a:cubicBezTo>
                      <a:pt x="144780" y="0"/>
                      <a:pt x="150813" y="6032"/>
                      <a:pt x="150813" y="15081"/>
                    </a:cubicBezTo>
                    <a:cubicBezTo>
                      <a:pt x="150813" y="24130"/>
                      <a:pt x="144780" y="30163"/>
                      <a:pt x="135731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FC6C7F8-0249-6EFE-A775-BBB3B3AFE4C0}"/>
                  </a:ext>
                </a:extLst>
              </p:cNvPr>
              <p:cNvSpPr/>
              <p:nvPr/>
            </p:nvSpPr>
            <p:spPr>
              <a:xfrm>
                <a:off x="2497583" y="2341066"/>
                <a:ext cx="241300" cy="30162"/>
              </a:xfrm>
              <a:custGeom>
                <a:avLst/>
                <a:gdLst>
                  <a:gd name="connsiteX0" fmla="*/ 226219 w 241300"/>
                  <a:gd name="connsiteY0" fmla="*/ 30163 h 30162"/>
                  <a:gd name="connsiteX1" fmla="*/ 15081 w 241300"/>
                  <a:gd name="connsiteY1" fmla="*/ 30163 h 30162"/>
                  <a:gd name="connsiteX2" fmla="*/ 0 w 241300"/>
                  <a:gd name="connsiteY2" fmla="*/ 15081 h 30162"/>
                  <a:gd name="connsiteX3" fmla="*/ 15081 w 241300"/>
                  <a:gd name="connsiteY3" fmla="*/ 0 h 30162"/>
                  <a:gd name="connsiteX4" fmla="*/ 226219 w 241300"/>
                  <a:gd name="connsiteY4" fmla="*/ 0 h 30162"/>
                  <a:gd name="connsiteX5" fmla="*/ 241300 w 241300"/>
                  <a:gd name="connsiteY5" fmla="*/ 15081 h 30162"/>
                  <a:gd name="connsiteX6" fmla="*/ 226219 w 241300"/>
                  <a:gd name="connsiteY6" fmla="*/ 30163 h 3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1300" h="30162">
                    <a:moveTo>
                      <a:pt x="226219" y="30163"/>
                    </a:moveTo>
                    <a:lnTo>
                      <a:pt x="15081" y="30163"/>
                    </a:lnTo>
                    <a:cubicBezTo>
                      <a:pt x="6032" y="30163"/>
                      <a:pt x="0" y="24130"/>
                      <a:pt x="0" y="15081"/>
                    </a:cubicBezTo>
                    <a:cubicBezTo>
                      <a:pt x="0" y="6033"/>
                      <a:pt x="6032" y="0"/>
                      <a:pt x="15081" y="0"/>
                    </a:cubicBezTo>
                    <a:lnTo>
                      <a:pt x="226219" y="0"/>
                    </a:lnTo>
                    <a:cubicBezTo>
                      <a:pt x="235268" y="0"/>
                      <a:pt x="241300" y="6033"/>
                      <a:pt x="241300" y="15081"/>
                    </a:cubicBezTo>
                    <a:cubicBezTo>
                      <a:pt x="241300" y="24130"/>
                      <a:pt x="235268" y="30163"/>
                      <a:pt x="226219" y="30163"/>
                    </a:cubicBezTo>
                    <a:close/>
                  </a:path>
                </a:pathLst>
              </a:custGeom>
              <a:grpFill/>
              <a:ln w="30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E0EDEAD-950E-3EAD-7311-096AFA19EA47}"/>
              </a:ext>
            </a:extLst>
          </p:cNvPr>
          <p:cNvGrpSpPr/>
          <p:nvPr/>
        </p:nvGrpSpPr>
        <p:grpSpPr>
          <a:xfrm>
            <a:off x="4148581" y="2357214"/>
            <a:ext cx="1172354" cy="1172354"/>
            <a:chOff x="4148581" y="2357214"/>
            <a:chExt cx="1172354" cy="117235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B4BFD42-49C4-F146-40B3-86395B7F3AAF}"/>
                </a:ext>
              </a:extLst>
            </p:cNvPr>
            <p:cNvGrpSpPr/>
            <p:nvPr/>
          </p:nvGrpSpPr>
          <p:grpSpPr>
            <a:xfrm>
              <a:off x="4148581" y="2357214"/>
              <a:ext cx="1172354" cy="1172354"/>
              <a:chOff x="1435160" y="2585038"/>
              <a:chExt cx="1172354" cy="1172354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777ED367-19F8-9A72-0B5B-7AADBC0BE5E6}"/>
                  </a:ext>
                </a:extLst>
              </p:cNvPr>
              <p:cNvGrpSpPr/>
              <p:nvPr/>
            </p:nvGrpSpPr>
            <p:grpSpPr>
              <a:xfrm>
                <a:off x="1490436" y="2649377"/>
                <a:ext cx="1043678" cy="1043678"/>
                <a:chOff x="1499498" y="2649376"/>
                <a:chExt cx="1043678" cy="1043678"/>
              </a:xfrm>
            </p:grpSpPr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8C72ABCC-7768-7A38-3223-60B1BD34A442}"/>
                    </a:ext>
                  </a:extLst>
                </p:cNvPr>
                <p:cNvSpPr/>
                <p:nvPr/>
              </p:nvSpPr>
              <p:spPr>
                <a:xfrm>
                  <a:off x="1559905" y="2709783"/>
                  <a:ext cx="922865" cy="922865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弧形 37">
                  <a:extLst>
                    <a:ext uri="{FF2B5EF4-FFF2-40B4-BE49-F238E27FC236}">
                      <a16:creationId xmlns:a16="http://schemas.microsoft.com/office/drawing/2014/main" id="{3897FE20-0C27-43AE-4C28-0E3F770E3744}"/>
                    </a:ext>
                  </a:extLst>
                </p:cNvPr>
                <p:cNvSpPr/>
                <p:nvPr/>
              </p:nvSpPr>
              <p:spPr>
                <a:xfrm>
                  <a:off x="1499498" y="2649376"/>
                  <a:ext cx="1043678" cy="1043678"/>
                </a:xfrm>
                <a:prstGeom prst="arc">
                  <a:avLst>
                    <a:gd name="adj1" fmla="val 16200000"/>
                    <a:gd name="adj2" fmla="val 1016716"/>
                  </a:avLst>
                </a:prstGeom>
                <a:ln w="12700"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id="{F9FEF4E2-7B89-B851-CCDD-4B2DC6710D0D}"/>
                  </a:ext>
                </a:extLst>
              </p:cNvPr>
              <p:cNvSpPr/>
              <p:nvPr/>
            </p:nvSpPr>
            <p:spPr>
              <a:xfrm rot="10290678">
                <a:off x="1499498" y="2649376"/>
                <a:ext cx="1043678" cy="1043678"/>
              </a:xfrm>
              <a:prstGeom prst="arc">
                <a:avLst>
                  <a:gd name="adj1" fmla="val 16200000"/>
                  <a:gd name="adj2" fmla="val 1016716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id="{CD410A82-2334-BD1B-4293-BE8ABDA95850}"/>
                  </a:ext>
                </a:extLst>
              </p:cNvPr>
              <p:cNvSpPr/>
              <p:nvPr/>
            </p:nvSpPr>
            <p:spPr>
              <a:xfrm rot="10290678">
                <a:off x="1435160" y="2585038"/>
                <a:ext cx="1172354" cy="1172354"/>
              </a:xfrm>
              <a:prstGeom prst="arc">
                <a:avLst>
                  <a:gd name="adj1" fmla="val 19213405"/>
                  <a:gd name="adj2" fmla="val 7208780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弧形 35">
                <a:extLst>
                  <a:ext uri="{FF2B5EF4-FFF2-40B4-BE49-F238E27FC236}">
                    <a16:creationId xmlns:a16="http://schemas.microsoft.com/office/drawing/2014/main" id="{A83C1819-D4F7-0E4A-C304-8319F36CC444}"/>
                  </a:ext>
                </a:extLst>
              </p:cNvPr>
              <p:cNvSpPr/>
              <p:nvPr/>
            </p:nvSpPr>
            <p:spPr>
              <a:xfrm rot="10290678">
                <a:off x="1435160" y="2585038"/>
                <a:ext cx="1172354" cy="1172354"/>
              </a:xfrm>
              <a:prstGeom prst="arc">
                <a:avLst>
                  <a:gd name="adj1" fmla="val 10134863"/>
                  <a:gd name="adj2" fmla="val 16737798"/>
                </a:avLst>
              </a:prstGeom>
              <a:ln w="12700">
                <a:gradFill>
                  <a:gsLst>
                    <a:gs pos="0">
                      <a:schemeClr val="accent2">
                        <a:alpha val="4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7" name="图形 75">
              <a:extLst>
                <a:ext uri="{FF2B5EF4-FFF2-40B4-BE49-F238E27FC236}">
                  <a16:creationId xmlns:a16="http://schemas.microsoft.com/office/drawing/2014/main" id="{04F6CCAA-F00B-37D1-1CF8-F0A5385EA7EC}"/>
                </a:ext>
              </a:extLst>
            </p:cNvPr>
            <p:cNvSpPr/>
            <p:nvPr/>
          </p:nvSpPr>
          <p:spPr>
            <a:xfrm>
              <a:off x="4469186" y="2677819"/>
              <a:ext cx="531144" cy="531144"/>
            </a:xfrm>
            <a:custGeom>
              <a:avLst/>
              <a:gdLst>
                <a:gd name="connsiteX0" fmla="*/ 607113 w 630767"/>
                <a:gd name="connsiteY0" fmla="*/ 212884 h 630767"/>
                <a:gd name="connsiteX1" fmla="*/ 591344 w 630767"/>
                <a:gd name="connsiteY1" fmla="*/ 210256 h 630767"/>
                <a:gd name="connsiteX2" fmla="*/ 515126 w 630767"/>
                <a:gd name="connsiteY2" fmla="*/ 210256 h 630767"/>
                <a:gd name="connsiteX3" fmla="*/ 483588 w 630767"/>
                <a:gd name="connsiteY3" fmla="*/ 31538 h 630767"/>
                <a:gd name="connsiteX4" fmla="*/ 467819 w 630767"/>
                <a:gd name="connsiteY4" fmla="*/ 5256 h 630767"/>
                <a:gd name="connsiteX5" fmla="*/ 438909 w 630767"/>
                <a:gd name="connsiteY5" fmla="*/ 0 h 630767"/>
                <a:gd name="connsiteX6" fmla="*/ 412627 w 630767"/>
                <a:gd name="connsiteY6" fmla="*/ 5256 h 630767"/>
                <a:gd name="connsiteX7" fmla="*/ 407370 w 630767"/>
                <a:gd name="connsiteY7" fmla="*/ 7885 h 630767"/>
                <a:gd name="connsiteX8" fmla="*/ 191858 w 630767"/>
                <a:gd name="connsiteY8" fmla="*/ 123525 h 630767"/>
                <a:gd name="connsiteX9" fmla="*/ 141923 w 630767"/>
                <a:gd name="connsiteY9" fmla="*/ 134038 h 630767"/>
                <a:gd name="connsiteX10" fmla="*/ 131410 w 630767"/>
                <a:gd name="connsiteY10" fmla="*/ 147179 h 630767"/>
                <a:gd name="connsiteX11" fmla="*/ 134038 w 630767"/>
                <a:gd name="connsiteY11" fmla="*/ 160320 h 630767"/>
                <a:gd name="connsiteX12" fmla="*/ 94615 w 630767"/>
                <a:gd name="connsiteY12" fmla="*/ 168205 h 630767"/>
                <a:gd name="connsiteX13" fmla="*/ 86730 w 630767"/>
                <a:gd name="connsiteY13" fmla="*/ 173461 h 630767"/>
                <a:gd name="connsiteX14" fmla="*/ 84102 w 630767"/>
                <a:gd name="connsiteY14" fmla="*/ 183974 h 630767"/>
                <a:gd name="connsiteX15" fmla="*/ 89359 w 630767"/>
                <a:gd name="connsiteY15" fmla="*/ 210256 h 630767"/>
                <a:gd name="connsiteX16" fmla="*/ 39423 w 630767"/>
                <a:gd name="connsiteY16" fmla="*/ 210256 h 630767"/>
                <a:gd name="connsiteX17" fmla="*/ 23654 w 630767"/>
                <a:gd name="connsiteY17" fmla="*/ 212884 h 630767"/>
                <a:gd name="connsiteX18" fmla="*/ 0 w 630767"/>
                <a:gd name="connsiteY18" fmla="*/ 249679 h 630767"/>
                <a:gd name="connsiteX19" fmla="*/ 0 w 630767"/>
                <a:gd name="connsiteY19" fmla="*/ 591344 h 630767"/>
                <a:gd name="connsiteX20" fmla="*/ 2628 w 630767"/>
                <a:gd name="connsiteY20" fmla="*/ 607113 h 630767"/>
                <a:gd name="connsiteX21" fmla="*/ 39423 w 630767"/>
                <a:gd name="connsiteY21" fmla="*/ 630767 h 630767"/>
                <a:gd name="connsiteX22" fmla="*/ 591344 w 630767"/>
                <a:gd name="connsiteY22" fmla="*/ 630767 h 630767"/>
                <a:gd name="connsiteX23" fmla="*/ 625511 w 630767"/>
                <a:gd name="connsiteY23" fmla="*/ 609741 h 630767"/>
                <a:gd name="connsiteX24" fmla="*/ 630767 w 630767"/>
                <a:gd name="connsiteY24" fmla="*/ 591344 h 630767"/>
                <a:gd name="connsiteX25" fmla="*/ 630767 w 630767"/>
                <a:gd name="connsiteY25" fmla="*/ 249679 h 630767"/>
                <a:gd name="connsiteX26" fmla="*/ 607113 w 630767"/>
                <a:gd name="connsiteY26" fmla="*/ 212884 h 630767"/>
                <a:gd name="connsiteX27" fmla="*/ 572947 w 630767"/>
                <a:gd name="connsiteY27" fmla="*/ 236538 h 630767"/>
                <a:gd name="connsiteX28" fmla="*/ 523011 w 630767"/>
                <a:gd name="connsiteY28" fmla="*/ 286473 h 630767"/>
                <a:gd name="connsiteX29" fmla="*/ 525639 w 630767"/>
                <a:gd name="connsiteY29" fmla="*/ 265448 h 630767"/>
                <a:gd name="connsiteX30" fmla="*/ 520383 w 630767"/>
                <a:gd name="connsiteY30" fmla="*/ 236538 h 630767"/>
                <a:gd name="connsiteX31" fmla="*/ 572947 w 630767"/>
                <a:gd name="connsiteY31" fmla="*/ 236538 h 630767"/>
                <a:gd name="connsiteX32" fmla="*/ 283845 w 630767"/>
                <a:gd name="connsiteY32" fmla="*/ 412627 h 630767"/>
                <a:gd name="connsiteX33" fmla="*/ 239166 w 630767"/>
                <a:gd name="connsiteY33" fmla="*/ 281217 h 630767"/>
                <a:gd name="connsiteX34" fmla="*/ 465191 w 630767"/>
                <a:gd name="connsiteY34" fmla="*/ 315384 h 630767"/>
                <a:gd name="connsiteX35" fmla="*/ 470447 w 630767"/>
                <a:gd name="connsiteY35" fmla="*/ 315384 h 630767"/>
                <a:gd name="connsiteX36" fmla="*/ 496729 w 630767"/>
                <a:gd name="connsiteY36" fmla="*/ 310127 h 630767"/>
                <a:gd name="connsiteX37" fmla="*/ 504614 w 630767"/>
                <a:gd name="connsiteY37" fmla="*/ 307499 h 630767"/>
                <a:gd name="connsiteX38" fmla="*/ 328524 w 630767"/>
                <a:gd name="connsiteY38" fmla="*/ 480960 h 630767"/>
                <a:gd name="connsiteX39" fmla="*/ 312755 w 630767"/>
                <a:gd name="connsiteY39" fmla="*/ 480960 h 630767"/>
                <a:gd name="connsiteX40" fmla="*/ 262820 w 630767"/>
                <a:gd name="connsiteY40" fmla="*/ 431024 h 630767"/>
                <a:gd name="connsiteX41" fmla="*/ 281217 w 630767"/>
                <a:gd name="connsiteY41" fmla="*/ 428396 h 630767"/>
                <a:gd name="connsiteX42" fmla="*/ 289102 w 630767"/>
                <a:gd name="connsiteY42" fmla="*/ 423140 h 630767"/>
                <a:gd name="connsiteX43" fmla="*/ 283845 w 630767"/>
                <a:gd name="connsiteY43" fmla="*/ 412627 h 630767"/>
                <a:gd name="connsiteX44" fmla="*/ 444165 w 630767"/>
                <a:gd name="connsiteY44" fmla="*/ 26282 h 630767"/>
                <a:gd name="connsiteX45" fmla="*/ 454678 w 630767"/>
                <a:gd name="connsiteY45" fmla="*/ 28910 h 630767"/>
                <a:gd name="connsiteX46" fmla="*/ 459934 w 630767"/>
                <a:gd name="connsiteY46" fmla="*/ 36795 h 630767"/>
                <a:gd name="connsiteX47" fmla="*/ 501985 w 630767"/>
                <a:gd name="connsiteY47" fmla="*/ 270704 h 630767"/>
                <a:gd name="connsiteX48" fmla="*/ 499357 w 630767"/>
                <a:gd name="connsiteY48" fmla="*/ 281217 h 630767"/>
                <a:gd name="connsiteX49" fmla="*/ 491473 w 630767"/>
                <a:gd name="connsiteY49" fmla="*/ 286473 h 630767"/>
                <a:gd name="connsiteX50" fmla="*/ 478332 w 630767"/>
                <a:gd name="connsiteY50" fmla="*/ 289102 h 630767"/>
                <a:gd name="connsiteX51" fmla="*/ 433652 w 630767"/>
                <a:gd name="connsiteY51" fmla="*/ 31538 h 630767"/>
                <a:gd name="connsiteX52" fmla="*/ 444165 w 630767"/>
                <a:gd name="connsiteY52" fmla="*/ 26282 h 630767"/>
                <a:gd name="connsiteX53" fmla="*/ 404742 w 630767"/>
                <a:gd name="connsiteY53" fmla="*/ 39423 h 630767"/>
                <a:gd name="connsiteX54" fmla="*/ 449422 w 630767"/>
                <a:gd name="connsiteY54" fmla="*/ 289102 h 630767"/>
                <a:gd name="connsiteX55" fmla="*/ 228653 w 630767"/>
                <a:gd name="connsiteY55" fmla="*/ 254935 h 630767"/>
                <a:gd name="connsiteX56" fmla="*/ 210256 w 630767"/>
                <a:gd name="connsiteY56" fmla="*/ 144551 h 630767"/>
                <a:gd name="connsiteX57" fmla="*/ 404742 w 630767"/>
                <a:gd name="connsiteY57" fmla="*/ 39423 h 630767"/>
                <a:gd name="connsiteX58" fmla="*/ 254935 w 630767"/>
                <a:gd name="connsiteY58" fmla="*/ 407370 h 630767"/>
                <a:gd name="connsiteX59" fmla="*/ 254935 w 630767"/>
                <a:gd name="connsiteY59" fmla="*/ 407370 h 630767"/>
                <a:gd name="connsiteX60" fmla="*/ 186602 w 630767"/>
                <a:gd name="connsiteY60" fmla="*/ 286473 h 630767"/>
                <a:gd name="connsiteX61" fmla="*/ 210256 w 630767"/>
                <a:gd name="connsiteY61" fmla="*/ 281217 h 630767"/>
                <a:gd name="connsiteX62" fmla="*/ 254935 w 630767"/>
                <a:gd name="connsiteY62" fmla="*/ 407370 h 630767"/>
                <a:gd name="connsiteX63" fmla="*/ 183974 w 630767"/>
                <a:gd name="connsiteY63" fmla="*/ 152435 h 630767"/>
                <a:gd name="connsiteX64" fmla="*/ 202371 w 630767"/>
                <a:gd name="connsiteY64" fmla="*/ 254935 h 630767"/>
                <a:gd name="connsiteX65" fmla="*/ 176089 w 630767"/>
                <a:gd name="connsiteY65" fmla="*/ 260191 h 630767"/>
                <a:gd name="connsiteX66" fmla="*/ 157692 w 630767"/>
                <a:gd name="connsiteY66" fmla="*/ 157692 h 630767"/>
                <a:gd name="connsiteX67" fmla="*/ 183974 w 630767"/>
                <a:gd name="connsiteY67" fmla="*/ 152435 h 630767"/>
                <a:gd name="connsiteX68" fmla="*/ 136666 w 630767"/>
                <a:gd name="connsiteY68" fmla="*/ 186602 h 630767"/>
                <a:gd name="connsiteX69" fmla="*/ 144551 w 630767"/>
                <a:gd name="connsiteY69" fmla="*/ 239166 h 630767"/>
                <a:gd name="connsiteX70" fmla="*/ 118269 w 630767"/>
                <a:gd name="connsiteY70" fmla="*/ 244422 h 630767"/>
                <a:gd name="connsiteX71" fmla="*/ 110384 w 630767"/>
                <a:gd name="connsiteY71" fmla="*/ 191858 h 630767"/>
                <a:gd name="connsiteX72" fmla="*/ 136666 w 630767"/>
                <a:gd name="connsiteY72" fmla="*/ 186602 h 630767"/>
                <a:gd name="connsiteX73" fmla="*/ 91987 w 630767"/>
                <a:gd name="connsiteY73" fmla="*/ 236538 h 630767"/>
                <a:gd name="connsiteX74" fmla="*/ 97243 w 630767"/>
                <a:gd name="connsiteY74" fmla="*/ 260191 h 630767"/>
                <a:gd name="connsiteX75" fmla="*/ 110384 w 630767"/>
                <a:gd name="connsiteY75" fmla="*/ 270704 h 630767"/>
                <a:gd name="connsiteX76" fmla="*/ 113012 w 630767"/>
                <a:gd name="connsiteY76" fmla="*/ 270704 h 630767"/>
                <a:gd name="connsiteX77" fmla="*/ 152435 w 630767"/>
                <a:gd name="connsiteY77" fmla="*/ 262820 h 630767"/>
                <a:gd name="connsiteX78" fmla="*/ 155064 w 630767"/>
                <a:gd name="connsiteY78" fmla="*/ 275961 h 630767"/>
                <a:gd name="connsiteX79" fmla="*/ 157692 w 630767"/>
                <a:gd name="connsiteY79" fmla="*/ 281217 h 630767"/>
                <a:gd name="connsiteX80" fmla="*/ 218140 w 630767"/>
                <a:gd name="connsiteY80" fmla="*/ 391601 h 630767"/>
                <a:gd name="connsiteX81" fmla="*/ 57820 w 630767"/>
                <a:gd name="connsiteY81" fmla="*/ 236538 h 630767"/>
                <a:gd name="connsiteX82" fmla="*/ 91987 w 630767"/>
                <a:gd name="connsiteY82" fmla="*/ 236538 h 630767"/>
                <a:gd name="connsiteX83" fmla="*/ 26282 w 630767"/>
                <a:gd name="connsiteY83" fmla="*/ 249679 h 630767"/>
                <a:gd name="connsiteX84" fmla="*/ 28910 w 630767"/>
                <a:gd name="connsiteY84" fmla="*/ 244422 h 630767"/>
                <a:gd name="connsiteX85" fmla="*/ 218140 w 630767"/>
                <a:gd name="connsiteY85" fmla="*/ 431024 h 630767"/>
                <a:gd name="connsiteX86" fmla="*/ 26282 w 630767"/>
                <a:gd name="connsiteY86" fmla="*/ 578203 h 630767"/>
                <a:gd name="connsiteX87" fmla="*/ 26282 w 630767"/>
                <a:gd name="connsiteY87" fmla="*/ 249679 h 630767"/>
                <a:gd name="connsiteX88" fmla="*/ 591344 w 630767"/>
                <a:gd name="connsiteY88" fmla="*/ 604485 h 630767"/>
                <a:gd name="connsiteX89" fmla="*/ 39423 w 630767"/>
                <a:gd name="connsiteY89" fmla="*/ 604485 h 630767"/>
                <a:gd name="connsiteX90" fmla="*/ 36795 w 630767"/>
                <a:gd name="connsiteY90" fmla="*/ 604485 h 630767"/>
                <a:gd name="connsiteX91" fmla="*/ 236538 w 630767"/>
                <a:gd name="connsiteY91" fmla="*/ 449422 h 630767"/>
                <a:gd name="connsiteX92" fmla="*/ 289102 w 630767"/>
                <a:gd name="connsiteY92" fmla="*/ 501985 h 630767"/>
                <a:gd name="connsiteX93" fmla="*/ 315384 w 630767"/>
                <a:gd name="connsiteY93" fmla="*/ 512498 h 630767"/>
                <a:gd name="connsiteX94" fmla="*/ 341665 w 630767"/>
                <a:gd name="connsiteY94" fmla="*/ 501985 h 630767"/>
                <a:gd name="connsiteX95" fmla="*/ 394229 w 630767"/>
                <a:gd name="connsiteY95" fmla="*/ 449422 h 630767"/>
                <a:gd name="connsiteX96" fmla="*/ 593972 w 630767"/>
                <a:gd name="connsiteY96" fmla="*/ 601857 h 630767"/>
                <a:gd name="connsiteX97" fmla="*/ 591344 w 630767"/>
                <a:gd name="connsiteY97" fmla="*/ 604485 h 630767"/>
                <a:gd name="connsiteX98" fmla="*/ 604485 w 630767"/>
                <a:gd name="connsiteY98" fmla="*/ 578203 h 630767"/>
                <a:gd name="connsiteX99" fmla="*/ 412627 w 630767"/>
                <a:gd name="connsiteY99" fmla="*/ 431024 h 630767"/>
                <a:gd name="connsiteX100" fmla="*/ 601857 w 630767"/>
                <a:gd name="connsiteY100" fmla="*/ 244422 h 630767"/>
                <a:gd name="connsiteX101" fmla="*/ 604485 w 630767"/>
                <a:gd name="connsiteY101" fmla="*/ 249679 h 630767"/>
                <a:gd name="connsiteX102" fmla="*/ 604485 w 630767"/>
                <a:gd name="connsiteY102" fmla="*/ 578203 h 63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30767" h="630767">
                  <a:moveTo>
                    <a:pt x="607113" y="212884"/>
                  </a:moveTo>
                  <a:cubicBezTo>
                    <a:pt x="601857" y="210256"/>
                    <a:pt x="596601" y="210256"/>
                    <a:pt x="591344" y="210256"/>
                  </a:cubicBezTo>
                  <a:lnTo>
                    <a:pt x="515126" y="210256"/>
                  </a:lnTo>
                  <a:lnTo>
                    <a:pt x="483588" y="31538"/>
                  </a:lnTo>
                  <a:cubicBezTo>
                    <a:pt x="480960" y="21026"/>
                    <a:pt x="475703" y="13141"/>
                    <a:pt x="467819" y="5256"/>
                  </a:cubicBezTo>
                  <a:cubicBezTo>
                    <a:pt x="459934" y="0"/>
                    <a:pt x="449422" y="0"/>
                    <a:pt x="438909" y="0"/>
                  </a:cubicBezTo>
                  <a:lnTo>
                    <a:pt x="412627" y="5256"/>
                  </a:lnTo>
                  <a:cubicBezTo>
                    <a:pt x="409999" y="5256"/>
                    <a:pt x="409999" y="5256"/>
                    <a:pt x="407370" y="7885"/>
                  </a:cubicBezTo>
                  <a:lnTo>
                    <a:pt x="191858" y="123525"/>
                  </a:lnTo>
                  <a:lnTo>
                    <a:pt x="141923" y="134038"/>
                  </a:lnTo>
                  <a:cubicBezTo>
                    <a:pt x="134038" y="134038"/>
                    <a:pt x="128782" y="141923"/>
                    <a:pt x="131410" y="147179"/>
                  </a:cubicBezTo>
                  <a:lnTo>
                    <a:pt x="134038" y="160320"/>
                  </a:lnTo>
                  <a:lnTo>
                    <a:pt x="94615" y="168205"/>
                  </a:lnTo>
                  <a:cubicBezTo>
                    <a:pt x="91987" y="168205"/>
                    <a:pt x="89359" y="170833"/>
                    <a:pt x="86730" y="173461"/>
                  </a:cubicBezTo>
                  <a:cubicBezTo>
                    <a:pt x="84102" y="176089"/>
                    <a:pt x="84102" y="178717"/>
                    <a:pt x="84102" y="183974"/>
                  </a:cubicBezTo>
                  <a:lnTo>
                    <a:pt x="89359" y="210256"/>
                  </a:lnTo>
                  <a:lnTo>
                    <a:pt x="39423" y="210256"/>
                  </a:lnTo>
                  <a:cubicBezTo>
                    <a:pt x="34167" y="210256"/>
                    <a:pt x="28910" y="210256"/>
                    <a:pt x="23654" y="212884"/>
                  </a:cubicBezTo>
                  <a:cubicBezTo>
                    <a:pt x="7885" y="220768"/>
                    <a:pt x="0" y="233909"/>
                    <a:pt x="0" y="249679"/>
                  </a:cubicBezTo>
                  <a:lnTo>
                    <a:pt x="0" y="591344"/>
                  </a:lnTo>
                  <a:cubicBezTo>
                    <a:pt x="0" y="596601"/>
                    <a:pt x="2628" y="604485"/>
                    <a:pt x="2628" y="607113"/>
                  </a:cubicBezTo>
                  <a:cubicBezTo>
                    <a:pt x="10513" y="622882"/>
                    <a:pt x="23654" y="630767"/>
                    <a:pt x="39423" y="630767"/>
                  </a:cubicBezTo>
                  <a:lnTo>
                    <a:pt x="591344" y="630767"/>
                  </a:lnTo>
                  <a:cubicBezTo>
                    <a:pt x="607113" y="630767"/>
                    <a:pt x="620254" y="622882"/>
                    <a:pt x="625511" y="609741"/>
                  </a:cubicBezTo>
                  <a:cubicBezTo>
                    <a:pt x="628139" y="604485"/>
                    <a:pt x="630767" y="599229"/>
                    <a:pt x="630767" y="591344"/>
                  </a:cubicBezTo>
                  <a:lnTo>
                    <a:pt x="630767" y="249679"/>
                  </a:lnTo>
                  <a:cubicBezTo>
                    <a:pt x="630767" y="233909"/>
                    <a:pt x="622882" y="220768"/>
                    <a:pt x="607113" y="212884"/>
                  </a:cubicBezTo>
                  <a:close/>
                  <a:moveTo>
                    <a:pt x="572947" y="236538"/>
                  </a:moveTo>
                  <a:lnTo>
                    <a:pt x="523011" y="286473"/>
                  </a:lnTo>
                  <a:cubicBezTo>
                    <a:pt x="525639" y="281217"/>
                    <a:pt x="525639" y="273332"/>
                    <a:pt x="525639" y="265448"/>
                  </a:cubicBezTo>
                  <a:lnTo>
                    <a:pt x="520383" y="236538"/>
                  </a:lnTo>
                  <a:lnTo>
                    <a:pt x="572947" y="236538"/>
                  </a:lnTo>
                  <a:close/>
                  <a:moveTo>
                    <a:pt x="283845" y="412627"/>
                  </a:moveTo>
                  <a:lnTo>
                    <a:pt x="239166" y="281217"/>
                  </a:lnTo>
                  <a:lnTo>
                    <a:pt x="465191" y="315384"/>
                  </a:lnTo>
                  <a:cubicBezTo>
                    <a:pt x="467819" y="315384"/>
                    <a:pt x="467819" y="315384"/>
                    <a:pt x="470447" y="315384"/>
                  </a:cubicBezTo>
                  <a:lnTo>
                    <a:pt x="496729" y="310127"/>
                  </a:lnTo>
                  <a:cubicBezTo>
                    <a:pt x="499357" y="310127"/>
                    <a:pt x="501985" y="307499"/>
                    <a:pt x="504614" y="307499"/>
                  </a:cubicBezTo>
                  <a:lnTo>
                    <a:pt x="328524" y="480960"/>
                  </a:lnTo>
                  <a:cubicBezTo>
                    <a:pt x="323268" y="486216"/>
                    <a:pt x="315384" y="486216"/>
                    <a:pt x="312755" y="480960"/>
                  </a:cubicBezTo>
                  <a:lnTo>
                    <a:pt x="262820" y="431024"/>
                  </a:lnTo>
                  <a:lnTo>
                    <a:pt x="281217" y="428396"/>
                  </a:lnTo>
                  <a:cubicBezTo>
                    <a:pt x="283845" y="428396"/>
                    <a:pt x="289102" y="425768"/>
                    <a:pt x="289102" y="423140"/>
                  </a:cubicBezTo>
                  <a:cubicBezTo>
                    <a:pt x="283845" y="420511"/>
                    <a:pt x="286473" y="415255"/>
                    <a:pt x="283845" y="412627"/>
                  </a:cubicBezTo>
                  <a:close/>
                  <a:moveTo>
                    <a:pt x="444165" y="26282"/>
                  </a:moveTo>
                  <a:cubicBezTo>
                    <a:pt x="446793" y="26282"/>
                    <a:pt x="452050" y="26282"/>
                    <a:pt x="454678" y="28910"/>
                  </a:cubicBezTo>
                  <a:cubicBezTo>
                    <a:pt x="457306" y="31538"/>
                    <a:pt x="459934" y="34167"/>
                    <a:pt x="459934" y="36795"/>
                  </a:cubicBezTo>
                  <a:lnTo>
                    <a:pt x="501985" y="270704"/>
                  </a:lnTo>
                  <a:cubicBezTo>
                    <a:pt x="501985" y="273332"/>
                    <a:pt x="501985" y="278589"/>
                    <a:pt x="499357" y="281217"/>
                  </a:cubicBezTo>
                  <a:cubicBezTo>
                    <a:pt x="496729" y="283845"/>
                    <a:pt x="494101" y="286473"/>
                    <a:pt x="491473" y="286473"/>
                  </a:cubicBezTo>
                  <a:lnTo>
                    <a:pt x="478332" y="289102"/>
                  </a:lnTo>
                  <a:lnTo>
                    <a:pt x="433652" y="31538"/>
                  </a:lnTo>
                  <a:lnTo>
                    <a:pt x="444165" y="26282"/>
                  </a:lnTo>
                  <a:close/>
                  <a:moveTo>
                    <a:pt x="404742" y="39423"/>
                  </a:moveTo>
                  <a:lnTo>
                    <a:pt x="449422" y="289102"/>
                  </a:lnTo>
                  <a:lnTo>
                    <a:pt x="228653" y="254935"/>
                  </a:lnTo>
                  <a:lnTo>
                    <a:pt x="210256" y="144551"/>
                  </a:lnTo>
                  <a:lnTo>
                    <a:pt x="404742" y="39423"/>
                  </a:lnTo>
                  <a:close/>
                  <a:moveTo>
                    <a:pt x="254935" y="407370"/>
                  </a:moveTo>
                  <a:lnTo>
                    <a:pt x="254935" y="407370"/>
                  </a:lnTo>
                  <a:lnTo>
                    <a:pt x="186602" y="286473"/>
                  </a:lnTo>
                  <a:lnTo>
                    <a:pt x="210256" y="281217"/>
                  </a:lnTo>
                  <a:lnTo>
                    <a:pt x="254935" y="407370"/>
                  </a:lnTo>
                  <a:close/>
                  <a:moveTo>
                    <a:pt x="183974" y="152435"/>
                  </a:moveTo>
                  <a:lnTo>
                    <a:pt x="202371" y="254935"/>
                  </a:lnTo>
                  <a:lnTo>
                    <a:pt x="176089" y="260191"/>
                  </a:lnTo>
                  <a:lnTo>
                    <a:pt x="157692" y="157692"/>
                  </a:lnTo>
                  <a:lnTo>
                    <a:pt x="183974" y="152435"/>
                  </a:lnTo>
                  <a:close/>
                  <a:moveTo>
                    <a:pt x="136666" y="186602"/>
                  </a:moveTo>
                  <a:lnTo>
                    <a:pt x="144551" y="239166"/>
                  </a:lnTo>
                  <a:lnTo>
                    <a:pt x="118269" y="244422"/>
                  </a:lnTo>
                  <a:lnTo>
                    <a:pt x="110384" y="191858"/>
                  </a:lnTo>
                  <a:lnTo>
                    <a:pt x="136666" y="186602"/>
                  </a:lnTo>
                  <a:close/>
                  <a:moveTo>
                    <a:pt x="91987" y="236538"/>
                  </a:moveTo>
                  <a:lnTo>
                    <a:pt x="97243" y="260191"/>
                  </a:lnTo>
                  <a:cubicBezTo>
                    <a:pt x="97243" y="265448"/>
                    <a:pt x="105128" y="270704"/>
                    <a:pt x="110384" y="270704"/>
                  </a:cubicBezTo>
                  <a:cubicBezTo>
                    <a:pt x="110384" y="270704"/>
                    <a:pt x="113012" y="270704"/>
                    <a:pt x="113012" y="270704"/>
                  </a:cubicBezTo>
                  <a:lnTo>
                    <a:pt x="152435" y="262820"/>
                  </a:lnTo>
                  <a:lnTo>
                    <a:pt x="155064" y="275961"/>
                  </a:lnTo>
                  <a:cubicBezTo>
                    <a:pt x="155064" y="278589"/>
                    <a:pt x="155064" y="278589"/>
                    <a:pt x="157692" y="281217"/>
                  </a:cubicBezTo>
                  <a:lnTo>
                    <a:pt x="218140" y="391601"/>
                  </a:lnTo>
                  <a:lnTo>
                    <a:pt x="57820" y="236538"/>
                  </a:lnTo>
                  <a:lnTo>
                    <a:pt x="91987" y="236538"/>
                  </a:lnTo>
                  <a:close/>
                  <a:moveTo>
                    <a:pt x="26282" y="249679"/>
                  </a:moveTo>
                  <a:cubicBezTo>
                    <a:pt x="26282" y="247050"/>
                    <a:pt x="26282" y="244422"/>
                    <a:pt x="28910" y="244422"/>
                  </a:cubicBezTo>
                  <a:lnTo>
                    <a:pt x="218140" y="431024"/>
                  </a:lnTo>
                  <a:lnTo>
                    <a:pt x="26282" y="578203"/>
                  </a:lnTo>
                  <a:lnTo>
                    <a:pt x="26282" y="249679"/>
                  </a:lnTo>
                  <a:close/>
                  <a:moveTo>
                    <a:pt x="591344" y="604485"/>
                  </a:moveTo>
                  <a:lnTo>
                    <a:pt x="39423" y="604485"/>
                  </a:lnTo>
                  <a:cubicBezTo>
                    <a:pt x="39423" y="604485"/>
                    <a:pt x="36795" y="604485"/>
                    <a:pt x="36795" y="604485"/>
                  </a:cubicBezTo>
                  <a:lnTo>
                    <a:pt x="236538" y="449422"/>
                  </a:lnTo>
                  <a:lnTo>
                    <a:pt x="289102" y="501985"/>
                  </a:lnTo>
                  <a:cubicBezTo>
                    <a:pt x="296986" y="507242"/>
                    <a:pt x="304871" y="512498"/>
                    <a:pt x="315384" y="512498"/>
                  </a:cubicBezTo>
                  <a:cubicBezTo>
                    <a:pt x="325896" y="512498"/>
                    <a:pt x="333781" y="509870"/>
                    <a:pt x="341665" y="501985"/>
                  </a:cubicBezTo>
                  <a:lnTo>
                    <a:pt x="394229" y="449422"/>
                  </a:lnTo>
                  <a:lnTo>
                    <a:pt x="593972" y="601857"/>
                  </a:lnTo>
                  <a:cubicBezTo>
                    <a:pt x="593972" y="604485"/>
                    <a:pt x="591344" y="604485"/>
                    <a:pt x="591344" y="604485"/>
                  </a:cubicBezTo>
                  <a:close/>
                  <a:moveTo>
                    <a:pt x="604485" y="578203"/>
                  </a:moveTo>
                  <a:lnTo>
                    <a:pt x="412627" y="431024"/>
                  </a:lnTo>
                  <a:lnTo>
                    <a:pt x="601857" y="244422"/>
                  </a:lnTo>
                  <a:cubicBezTo>
                    <a:pt x="604485" y="244422"/>
                    <a:pt x="604485" y="247050"/>
                    <a:pt x="604485" y="249679"/>
                  </a:cubicBezTo>
                  <a:lnTo>
                    <a:pt x="604485" y="578203"/>
                  </a:lnTo>
                  <a:close/>
                </a:path>
              </a:pathLst>
            </a:custGeom>
            <a:solidFill>
              <a:schemeClr val="bg1"/>
            </a:solidFill>
            <a:ln w="261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0AACCF0-B73A-DBF0-3A3C-9E425C04AC6F}"/>
              </a:ext>
            </a:extLst>
          </p:cNvPr>
          <p:cNvGrpSpPr/>
          <p:nvPr/>
        </p:nvGrpSpPr>
        <p:grpSpPr>
          <a:xfrm>
            <a:off x="9593548" y="1302366"/>
            <a:ext cx="1172354" cy="1172354"/>
            <a:chOff x="9593548" y="1302366"/>
            <a:chExt cx="1172354" cy="1172354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9B20BB3D-A222-3308-9237-6135B52CC73B}"/>
                </a:ext>
              </a:extLst>
            </p:cNvPr>
            <p:cNvGrpSpPr/>
            <p:nvPr/>
          </p:nvGrpSpPr>
          <p:grpSpPr>
            <a:xfrm>
              <a:off x="9593548" y="1302366"/>
              <a:ext cx="1172354" cy="1172354"/>
              <a:chOff x="1435160" y="2585038"/>
              <a:chExt cx="1172354" cy="1172354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038D39EC-9943-5320-FF84-4AA61A130462}"/>
                  </a:ext>
                </a:extLst>
              </p:cNvPr>
              <p:cNvGrpSpPr/>
              <p:nvPr/>
            </p:nvGrpSpPr>
            <p:grpSpPr>
              <a:xfrm>
                <a:off x="1490436" y="2649377"/>
                <a:ext cx="1043678" cy="1043678"/>
                <a:chOff x="1499498" y="2649376"/>
                <a:chExt cx="1043678" cy="1043678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A7A2711F-D5E5-7369-276B-E5DACBC3BF27}"/>
                    </a:ext>
                  </a:extLst>
                </p:cNvPr>
                <p:cNvSpPr/>
                <p:nvPr/>
              </p:nvSpPr>
              <p:spPr>
                <a:xfrm>
                  <a:off x="1559905" y="2709783"/>
                  <a:ext cx="922865" cy="922865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弧形 51">
                  <a:extLst>
                    <a:ext uri="{FF2B5EF4-FFF2-40B4-BE49-F238E27FC236}">
                      <a16:creationId xmlns:a16="http://schemas.microsoft.com/office/drawing/2014/main" id="{3A29D055-EA10-93DC-310E-5ED2313662E8}"/>
                    </a:ext>
                  </a:extLst>
                </p:cNvPr>
                <p:cNvSpPr/>
                <p:nvPr/>
              </p:nvSpPr>
              <p:spPr>
                <a:xfrm>
                  <a:off x="1499498" y="2649376"/>
                  <a:ext cx="1043678" cy="1043678"/>
                </a:xfrm>
                <a:prstGeom prst="arc">
                  <a:avLst>
                    <a:gd name="adj1" fmla="val 16200000"/>
                    <a:gd name="adj2" fmla="val 1016716"/>
                  </a:avLst>
                </a:prstGeom>
                <a:ln w="12700"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弧形 47">
                <a:extLst>
                  <a:ext uri="{FF2B5EF4-FFF2-40B4-BE49-F238E27FC236}">
                    <a16:creationId xmlns:a16="http://schemas.microsoft.com/office/drawing/2014/main" id="{3C501AF7-43AA-8FF1-25FE-CCA6DD462930}"/>
                  </a:ext>
                </a:extLst>
              </p:cNvPr>
              <p:cNvSpPr/>
              <p:nvPr/>
            </p:nvSpPr>
            <p:spPr>
              <a:xfrm rot="10290678">
                <a:off x="1499498" y="2649376"/>
                <a:ext cx="1043678" cy="1043678"/>
              </a:xfrm>
              <a:prstGeom prst="arc">
                <a:avLst>
                  <a:gd name="adj1" fmla="val 16200000"/>
                  <a:gd name="adj2" fmla="val 1016716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弧形 48">
                <a:extLst>
                  <a:ext uri="{FF2B5EF4-FFF2-40B4-BE49-F238E27FC236}">
                    <a16:creationId xmlns:a16="http://schemas.microsoft.com/office/drawing/2014/main" id="{8D049766-1E2A-8C35-F0E5-F530657E45D6}"/>
                  </a:ext>
                </a:extLst>
              </p:cNvPr>
              <p:cNvSpPr/>
              <p:nvPr/>
            </p:nvSpPr>
            <p:spPr>
              <a:xfrm rot="10290678">
                <a:off x="1435160" y="2585038"/>
                <a:ext cx="1172354" cy="1172354"/>
              </a:xfrm>
              <a:prstGeom prst="arc">
                <a:avLst>
                  <a:gd name="adj1" fmla="val 19213405"/>
                  <a:gd name="adj2" fmla="val 7208780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id="{99379675-C9D2-4611-C5E1-9A89DDEF92CF}"/>
                  </a:ext>
                </a:extLst>
              </p:cNvPr>
              <p:cNvSpPr/>
              <p:nvPr/>
            </p:nvSpPr>
            <p:spPr>
              <a:xfrm rot="10290678">
                <a:off x="1435160" y="2585038"/>
                <a:ext cx="1172354" cy="1172354"/>
              </a:xfrm>
              <a:prstGeom prst="arc">
                <a:avLst>
                  <a:gd name="adj1" fmla="val 10134863"/>
                  <a:gd name="adj2" fmla="val 16737798"/>
                </a:avLst>
              </a:prstGeom>
              <a:ln w="12700">
                <a:gradFill>
                  <a:gsLst>
                    <a:gs pos="0">
                      <a:schemeClr val="accent2">
                        <a:alpha val="4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图形 77">
              <a:extLst>
                <a:ext uri="{FF2B5EF4-FFF2-40B4-BE49-F238E27FC236}">
                  <a16:creationId xmlns:a16="http://schemas.microsoft.com/office/drawing/2014/main" id="{36FBAD0B-D603-7DA9-6F70-CE12F159F27C}"/>
                </a:ext>
              </a:extLst>
            </p:cNvPr>
            <p:cNvGrpSpPr/>
            <p:nvPr/>
          </p:nvGrpSpPr>
          <p:grpSpPr>
            <a:xfrm>
              <a:off x="9887363" y="1596181"/>
              <a:ext cx="584724" cy="584724"/>
              <a:chOff x="3801074" y="1334019"/>
              <a:chExt cx="701529" cy="701529"/>
            </a:xfrm>
            <a:solidFill>
              <a:schemeClr val="bg1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7618B9B-5468-C922-092F-4DB715AFE48C}"/>
                  </a:ext>
                </a:extLst>
              </p:cNvPr>
              <p:cNvSpPr/>
              <p:nvPr/>
            </p:nvSpPr>
            <p:spPr>
              <a:xfrm>
                <a:off x="3801074" y="1334019"/>
                <a:ext cx="701529" cy="701529"/>
              </a:xfrm>
              <a:custGeom>
                <a:avLst/>
                <a:gdLst>
                  <a:gd name="connsiteX0" fmla="*/ 613838 w 701529"/>
                  <a:gd name="connsiteY0" fmla="*/ 397533 h 701529"/>
                  <a:gd name="connsiteX1" fmla="*/ 613838 w 701529"/>
                  <a:gd name="connsiteY1" fmla="*/ 131537 h 701529"/>
                  <a:gd name="connsiteX2" fmla="*/ 569992 w 701529"/>
                  <a:gd name="connsiteY2" fmla="*/ 87691 h 701529"/>
                  <a:gd name="connsiteX3" fmla="*/ 496916 w 701529"/>
                  <a:gd name="connsiteY3" fmla="*/ 87691 h 701529"/>
                  <a:gd name="connsiteX4" fmla="*/ 496916 w 701529"/>
                  <a:gd name="connsiteY4" fmla="*/ 43846 h 701529"/>
                  <a:gd name="connsiteX5" fmla="*/ 453071 w 701529"/>
                  <a:gd name="connsiteY5" fmla="*/ 0 h 701529"/>
                  <a:gd name="connsiteX6" fmla="*/ 423840 w 701529"/>
                  <a:gd name="connsiteY6" fmla="*/ 0 h 701529"/>
                  <a:gd name="connsiteX7" fmla="*/ 379995 w 701529"/>
                  <a:gd name="connsiteY7" fmla="*/ 43846 h 701529"/>
                  <a:gd name="connsiteX8" fmla="*/ 379995 w 701529"/>
                  <a:gd name="connsiteY8" fmla="*/ 87691 h 701529"/>
                  <a:gd name="connsiteX9" fmla="*/ 233843 w 701529"/>
                  <a:gd name="connsiteY9" fmla="*/ 87691 h 701529"/>
                  <a:gd name="connsiteX10" fmla="*/ 233843 w 701529"/>
                  <a:gd name="connsiteY10" fmla="*/ 43846 h 701529"/>
                  <a:gd name="connsiteX11" fmla="*/ 189997 w 701529"/>
                  <a:gd name="connsiteY11" fmla="*/ 0 h 701529"/>
                  <a:gd name="connsiteX12" fmla="*/ 160767 w 701529"/>
                  <a:gd name="connsiteY12" fmla="*/ 0 h 701529"/>
                  <a:gd name="connsiteX13" fmla="*/ 116922 w 701529"/>
                  <a:gd name="connsiteY13" fmla="*/ 43846 h 701529"/>
                  <a:gd name="connsiteX14" fmla="*/ 116922 w 701529"/>
                  <a:gd name="connsiteY14" fmla="*/ 87691 h 701529"/>
                  <a:gd name="connsiteX15" fmla="*/ 43846 w 701529"/>
                  <a:gd name="connsiteY15" fmla="*/ 87691 h 701529"/>
                  <a:gd name="connsiteX16" fmla="*/ 0 w 701529"/>
                  <a:gd name="connsiteY16" fmla="*/ 131537 h 701529"/>
                  <a:gd name="connsiteX17" fmla="*/ 0 w 701529"/>
                  <a:gd name="connsiteY17" fmla="*/ 599223 h 701529"/>
                  <a:gd name="connsiteX18" fmla="*/ 43846 w 701529"/>
                  <a:gd name="connsiteY18" fmla="*/ 643068 h 701529"/>
                  <a:gd name="connsiteX19" fmla="*/ 417994 w 701529"/>
                  <a:gd name="connsiteY19" fmla="*/ 643068 h 701529"/>
                  <a:gd name="connsiteX20" fmla="*/ 540762 w 701529"/>
                  <a:gd name="connsiteY20" fmla="*/ 701529 h 701529"/>
                  <a:gd name="connsiteX21" fmla="*/ 701529 w 701529"/>
                  <a:gd name="connsiteY21" fmla="*/ 540762 h 701529"/>
                  <a:gd name="connsiteX22" fmla="*/ 613838 w 701529"/>
                  <a:gd name="connsiteY22" fmla="*/ 397533 h 701529"/>
                  <a:gd name="connsiteX23" fmla="*/ 397533 w 701529"/>
                  <a:gd name="connsiteY23" fmla="*/ 467686 h 701529"/>
                  <a:gd name="connsiteX24" fmla="*/ 321534 w 701529"/>
                  <a:gd name="connsiteY24" fmla="*/ 467686 h 701529"/>
                  <a:gd name="connsiteX25" fmla="*/ 321534 w 701529"/>
                  <a:gd name="connsiteY25" fmla="*/ 350765 h 701529"/>
                  <a:gd name="connsiteX26" fmla="*/ 438456 w 701529"/>
                  <a:gd name="connsiteY26" fmla="*/ 350765 h 701529"/>
                  <a:gd name="connsiteX27" fmla="*/ 438456 w 701529"/>
                  <a:gd name="connsiteY27" fmla="*/ 417994 h 701529"/>
                  <a:gd name="connsiteX28" fmla="*/ 397533 w 701529"/>
                  <a:gd name="connsiteY28" fmla="*/ 467686 h 701529"/>
                  <a:gd name="connsiteX29" fmla="*/ 175382 w 701529"/>
                  <a:gd name="connsiteY29" fmla="*/ 467686 h 701529"/>
                  <a:gd name="connsiteX30" fmla="*/ 175382 w 701529"/>
                  <a:gd name="connsiteY30" fmla="*/ 350765 h 701529"/>
                  <a:gd name="connsiteX31" fmla="*/ 292304 w 701529"/>
                  <a:gd name="connsiteY31" fmla="*/ 350765 h 701529"/>
                  <a:gd name="connsiteX32" fmla="*/ 292304 w 701529"/>
                  <a:gd name="connsiteY32" fmla="*/ 467686 h 701529"/>
                  <a:gd name="connsiteX33" fmla="*/ 175382 w 701529"/>
                  <a:gd name="connsiteY33" fmla="*/ 467686 h 701529"/>
                  <a:gd name="connsiteX34" fmla="*/ 292304 w 701529"/>
                  <a:gd name="connsiteY34" fmla="*/ 496916 h 701529"/>
                  <a:gd name="connsiteX35" fmla="*/ 292304 w 701529"/>
                  <a:gd name="connsiteY35" fmla="*/ 613838 h 701529"/>
                  <a:gd name="connsiteX36" fmla="*/ 175382 w 701529"/>
                  <a:gd name="connsiteY36" fmla="*/ 613838 h 701529"/>
                  <a:gd name="connsiteX37" fmla="*/ 175382 w 701529"/>
                  <a:gd name="connsiteY37" fmla="*/ 496916 h 701529"/>
                  <a:gd name="connsiteX38" fmla="*/ 292304 w 701529"/>
                  <a:gd name="connsiteY38" fmla="*/ 496916 h 701529"/>
                  <a:gd name="connsiteX39" fmla="*/ 438456 w 701529"/>
                  <a:gd name="connsiteY39" fmla="*/ 204613 h 701529"/>
                  <a:gd name="connsiteX40" fmla="*/ 438456 w 701529"/>
                  <a:gd name="connsiteY40" fmla="*/ 321534 h 701529"/>
                  <a:gd name="connsiteX41" fmla="*/ 321534 w 701529"/>
                  <a:gd name="connsiteY41" fmla="*/ 321534 h 701529"/>
                  <a:gd name="connsiteX42" fmla="*/ 321534 w 701529"/>
                  <a:gd name="connsiteY42" fmla="*/ 204613 h 701529"/>
                  <a:gd name="connsiteX43" fmla="*/ 438456 w 701529"/>
                  <a:gd name="connsiteY43" fmla="*/ 204613 h 701529"/>
                  <a:gd name="connsiteX44" fmla="*/ 292304 w 701529"/>
                  <a:gd name="connsiteY44" fmla="*/ 321534 h 701529"/>
                  <a:gd name="connsiteX45" fmla="*/ 175382 w 701529"/>
                  <a:gd name="connsiteY45" fmla="*/ 321534 h 701529"/>
                  <a:gd name="connsiteX46" fmla="*/ 175382 w 701529"/>
                  <a:gd name="connsiteY46" fmla="*/ 204613 h 701529"/>
                  <a:gd name="connsiteX47" fmla="*/ 292304 w 701529"/>
                  <a:gd name="connsiteY47" fmla="*/ 204613 h 701529"/>
                  <a:gd name="connsiteX48" fmla="*/ 292304 w 701529"/>
                  <a:gd name="connsiteY48" fmla="*/ 321534 h 701529"/>
                  <a:gd name="connsiteX49" fmla="*/ 146152 w 701529"/>
                  <a:gd name="connsiteY49" fmla="*/ 321534 h 701529"/>
                  <a:gd name="connsiteX50" fmla="*/ 29230 w 701529"/>
                  <a:gd name="connsiteY50" fmla="*/ 321534 h 701529"/>
                  <a:gd name="connsiteX51" fmla="*/ 29230 w 701529"/>
                  <a:gd name="connsiteY51" fmla="*/ 204613 h 701529"/>
                  <a:gd name="connsiteX52" fmla="*/ 146152 w 701529"/>
                  <a:gd name="connsiteY52" fmla="*/ 204613 h 701529"/>
                  <a:gd name="connsiteX53" fmla="*/ 146152 w 701529"/>
                  <a:gd name="connsiteY53" fmla="*/ 321534 h 701529"/>
                  <a:gd name="connsiteX54" fmla="*/ 146152 w 701529"/>
                  <a:gd name="connsiteY54" fmla="*/ 350765 h 701529"/>
                  <a:gd name="connsiteX55" fmla="*/ 146152 w 701529"/>
                  <a:gd name="connsiteY55" fmla="*/ 467686 h 701529"/>
                  <a:gd name="connsiteX56" fmla="*/ 29230 w 701529"/>
                  <a:gd name="connsiteY56" fmla="*/ 467686 h 701529"/>
                  <a:gd name="connsiteX57" fmla="*/ 29230 w 701529"/>
                  <a:gd name="connsiteY57" fmla="*/ 350765 h 701529"/>
                  <a:gd name="connsiteX58" fmla="*/ 146152 w 701529"/>
                  <a:gd name="connsiteY58" fmla="*/ 350765 h 701529"/>
                  <a:gd name="connsiteX59" fmla="*/ 467686 w 701529"/>
                  <a:gd name="connsiteY59" fmla="*/ 350765 h 701529"/>
                  <a:gd name="connsiteX60" fmla="*/ 584608 w 701529"/>
                  <a:gd name="connsiteY60" fmla="*/ 350765 h 701529"/>
                  <a:gd name="connsiteX61" fmla="*/ 584608 w 701529"/>
                  <a:gd name="connsiteY61" fmla="*/ 385841 h 701529"/>
                  <a:gd name="connsiteX62" fmla="*/ 540762 w 701529"/>
                  <a:gd name="connsiteY62" fmla="*/ 379995 h 701529"/>
                  <a:gd name="connsiteX63" fmla="*/ 467686 w 701529"/>
                  <a:gd name="connsiteY63" fmla="*/ 397533 h 701529"/>
                  <a:gd name="connsiteX64" fmla="*/ 467686 w 701529"/>
                  <a:gd name="connsiteY64" fmla="*/ 350765 h 701529"/>
                  <a:gd name="connsiteX65" fmla="*/ 584608 w 701529"/>
                  <a:gd name="connsiteY65" fmla="*/ 321534 h 701529"/>
                  <a:gd name="connsiteX66" fmla="*/ 467686 w 701529"/>
                  <a:gd name="connsiteY66" fmla="*/ 321534 h 701529"/>
                  <a:gd name="connsiteX67" fmla="*/ 467686 w 701529"/>
                  <a:gd name="connsiteY67" fmla="*/ 204613 h 701529"/>
                  <a:gd name="connsiteX68" fmla="*/ 584608 w 701529"/>
                  <a:gd name="connsiteY68" fmla="*/ 204613 h 701529"/>
                  <a:gd name="connsiteX69" fmla="*/ 584608 w 701529"/>
                  <a:gd name="connsiteY69" fmla="*/ 321534 h 701529"/>
                  <a:gd name="connsiteX70" fmla="*/ 409225 w 701529"/>
                  <a:gd name="connsiteY70" fmla="*/ 43846 h 701529"/>
                  <a:gd name="connsiteX71" fmla="*/ 423840 w 701529"/>
                  <a:gd name="connsiteY71" fmla="*/ 29230 h 701529"/>
                  <a:gd name="connsiteX72" fmla="*/ 453071 w 701529"/>
                  <a:gd name="connsiteY72" fmla="*/ 29230 h 701529"/>
                  <a:gd name="connsiteX73" fmla="*/ 467686 w 701529"/>
                  <a:gd name="connsiteY73" fmla="*/ 43846 h 701529"/>
                  <a:gd name="connsiteX74" fmla="*/ 467686 w 701529"/>
                  <a:gd name="connsiteY74" fmla="*/ 102306 h 701529"/>
                  <a:gd name="connsiteX75" fmla="*/ 453071 w 701529"/>
                  <a:gd name="connsiteY75" fmla="*/ 116922 h 701529"/>
                  <a:gd name="connsiteX76" fmla="*/ 423840 w 701529"/>
                  <a:gd name="connsiteY76" fmla="*/ 116922 h 701529"/>
                  <a:gd name="connsiteX77" fmla="*/ 409225 w 701529"/>
                  <a:gd name="connsiteY77" fmla="*/ 102306 h 701529"/>
                  <a:gd name="connsiteX78" fmla="*/ 409225 w 701529"/>
                  <a:gd name="connsiteY78" fmla="*/ 43846 h 701529"/>
                  <a:gd name="connsiteX79" fmla="*/ 146152 w 701529"/>
                  <a:gd name="connsiteY79" fmla="*/ 43846 h 701529"/>
                  <a:gd name="connsiteX80" fmla="*/ 160767 w 701529"/>
                  <a:gd name="connsiteY80" fmla="*/ 29230 h 701529"/>
                  <a:gd name="connsiteX81" fmla="*/ 189997 w 701529"/>
                  <a:gd name="connsiteY81" fmla="*/ 29230 h 701529"/>
                  <a:gd name="connsiteX82" fmla="*/ 204613 w 701529"/>
                  <a:gd name="connsiteY82" fmla="*/ 43846 h 701529"/>
                  <a:gd name="connsiteX83" fmla="*/ 204613 w 701529"/>
                  <a:gd name="connsiteY83" fmla="*/ 102306 h 701529"/>
                  <a:gd name="connsiteX84" fmla="*/ 189997 w 701529"/>
                  <a:gd name="connsiteY84" fmla="*/ 116922 h 701529"/>
                  <a:gd name="connsiteX85" fmla="*/ 160767 w 701529"/>
                  <a:gd name="connsiteY85" fmla="*/ 116922 h 701529"/>
                  <a:gd name="connsiteX86" fmla="*/ 146152 w 701529"/>
                  <a:gd name="connsiteY86" fmla="*/ 102306 h 701529"/>
                  <a:gd name="connsiteX87" fmla="*/ 146152 w 701529"/>
                  <a:gd name="connsiteY87" fmla="*/ 43846 h 701529"/>
                  <a:gd name="connsiteX88" fmla="*/ 43846 w 701529"/>
                  <a:gd name="connsiteY88" fmla="*/ 116922 h 701529"/>
                  <a:gd name="connsiteX89" fmla="*/ 119845 w 701529"/>
                  <a:gd name="connsiteY89" fmla="*/ 116922 h 701529"/>
                  <a:gd name="connsiteX90" fmla="*/ 160767 w 701529"/>
                  <a:gd name="connsiteY90" fmla="*/ 146152 h 701529"/>
                  <a:gd name="connsiteX91" fmla="*/ 189997 w 701529"/>
                  <a:gd name="connsiteY91" fmla="*/ 146152 h 701529"/>
                  <a:gd name="connsiteX92" fmla="*/ 230920 w 701529"/>
                  <a:gd name="connsiteY92" fmla="*/ 116922 h 701529"/>
                  <a:gd name="connsiteX93" fmla="*/ 382918 w 701529"/>
                  <a:gd name="connsiteY93" fmla="*/ 116922 h 701529"/>
                  <a:gd name="connsiteX94" fmla="*/ 423840 w 701529"/>
                  <a:gd name="connsiteY94" fmla="*/ 146152 h 701529"/>
                  <a:gd name="connsiteX95" fmla="*/ 453071 w 701529"/>
                  <a:gd name="connsiteY95" fmla="*/ 146152 h 701529"/>
                  <a:gd name="connsiteX96" fmla="*/ 493993 w 701529"/>
                  <a:gd name="connsiteY96" fmla="*/ 116922 h 701529"/>
                  <a:gd name="connsiteX97" fmla="*/ 569992 w 701529"/>
                  <a:gd name="connsiteY97" fmla="*/ 116922 h 701529"/>
                  <a:gd name="connsiteX98" fmla="*/ 584608 w 701529"/>
                  <a:gd name="connsiteY98" fmla="*/ 131537 h 701529"/>
                  <a:gd name="connsiteX99" fmla="*/ 584608 w 701529"/>
                  <a:gd name="connsiteY99" fmla="*/ 175382 h 701529"/>
                  <a:gd name="connsiteX100" fmla="*/ 29230 w 701529"/>
                  <a:gd name="connsiteY100" fmla="*/ 175382 h 701529"/>
                  <a:gd name="connsiteX101" fmla="*/ 29230 w 701529"/>
                  <a:gd name="connsiteY101" fmla="*/ 131537 h 701529"/>
                  <a:gd name="connsiteX102" fmla="*/ 43846 w 701529"/>
                  <a:gd name="connsiteY102" fmla="*/ 116922 h 701529"/>
                  <a:gd name="connsiteX103" fmla="*/ 29230 w 701529"/>
                  <a:gd name="connsiteY103" fmla="*/ 599223 h 701529"/>
                  <a:gd name="connsiteX104" fmla="*/ 29230 w 701529"/>
                  <a:gd name="connsiteY104" fmla="*/ 496916 h 701529"/>
                  <a:gd name="connsiteX105" fmla="*/ 146152 w 701529"/>
                  <a:gd name="connsiteY105" fmla="*/ 496916 h 701529"/>
                  <a:gd name="connsiteX106" fmla="*/ 146152 w 701529"/>
                  <a:gd name="connsiteY106" fmla="*/ 613838 h 701529"/>
                  <a:gd name="connsiteX107" fmla="*/ 43846 w 701529"/>
                  <a:gd name="connsiteY107" fmla="*/ 613838 h 701529"/>
                  <a:gd name="connsiteX108" fmla="*/ 29230 w 701529"/>
                  <a:gd name="connsiteY108" fmla="*/ 599223 h 701529"/>
                  <a:gd name="connsiteX109" fmla="*/ 321534 w 701529"/>
                  <a:gd name="connsiteY109" fmla="*/ 613838 h 701529"/>
                  <a:gd name="connsiteX110" fmla="*/ 321534 w 701529"/>
                  <a:gd name="connsiteY110" fmla="*/ 496916 h 701529"/>
                  <a:gd name="connsiteX111" fmla="*/ 385841 w 701529"/>
                  <a:gd name="connsiteY111" fmla="*/ 496916 h 701529"/>
                  <a:gd name="connsiteX112" fmla="*/ 379995 w 701529"/>
                  <a:gd name="connsiteY112" fmla="*/ 540762 h 701529"/>
                  <a:gd name="connsiteX113" fmla="*/ 397533 w 701529"/>
                  <a:gd name="connsiteY113" fmla="*/ 613838 h 701529"/>
                  <a:gd name="connsiteX114" fmla="*/ 321534 w 701529"/>
                  <a:gd name="connsiteY114" fmla="*/ 613838 h 701529"/>
                  <a:gd name="connsiteX115" fmla="*/ 540762 w 701529"/>
                  <a:gd name="connsiteY115" fmla="*/ 672299 h 701529"/>
                  <a:gd name="connsiteX116" fmla="*/ 409225 w 701529"/>
                  <a:gd name="connsiteY116" fmla="*/ 540762 h 701529"/>
                  <a:gd name="connsiteX117" fmla="*/ 540762 w 701529"/>
                  <a:gd name="connsiteY117" fmla="*/ 409225 h 701529"/>
                  <a:gd name="connsiteX118" fmla="*/ 672299 w 701529"/>
                  <a:gd name="connsiteY118" fmla="*/ 540762 h 701529"/>
                  <a:gd name="connsiteX119" fmla="*/ 540762 w 701529"/>
                  <a:gd name="connsiteY119" fmla="*/ 672299 h 70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701529" h="701529">
                    <a:moveTo>
                      <a:pt x="613838" y="397533"/>
                    </a:moveTo>
                    <a:lnTo>
                      <a:pt x="613838" y="131537"/>
                    </a:lnTo>
                    <a:cubicBezTo>
                      <a:pt x="613838" y="108152"/>
                      <a:pt x="593377" y="87691"/>
                      <a:pt x="569992" y="87691"/>
                    </a:cubicBezTo>
                    <a:lnTo>
                      <a:pt x="496916" y="87691"/>
                    </a:lnTo>
                    <a:lnTo>
                      <a:pt x="496916" y="43846"/>
                    </a:lnTo>
                    <a:cubicBezTo>
                      <a:pt x="496916" y="20461"/>
                      <a:pt x="476455" y="0"/>
                      <a:pt x="453071" y="0"/>
                    </a:cubicBezTo>
                    <a:lnTo>
                      <a:pt x="423840" y="0"/>
                    </a:lnTo>
                    <a:cubicBezTo>
                      <a:pt x="400456" y="0"/>
                      <a:pt x="379995" y="20461"/>
                      <a:pt x="379995" y="43846"/>
                    </a:cubicBezTo>
                    <a:lnTo>
                      <a:pt x="379995" y="87691"/>
                    </a:lnTo>
                    <a:lnTo>
                      <a:pt x="233843" y="87691"/>
                    </a:lnTo>
                    <a:lnTo>
                      <a:pt x="233843" y="43846"/>
                    </a:lnTo>
                    <a:cubicBezTo>
                      <a:pt x="233843" y="20461"/>
                      <a:pt x="213382" y="0"/>
                      <a:pt x="189997" y="0"/>
                    </a:cubicBezTo>
                    <a:lnTo>
                      <a:pt x="160767" y="0"/>
                    </a:lnTo>
                    <a:cubicBezTo>
                      <a:pt x="137383" y="0"/>
                      <a:pt x="116922" y="20461"/>
                      <a:pt x="116922" y="43846"/>
                    </a:cubicBezTo>
                    <a:lnTo>
                      <a:pt x="116922" y="87691"/>
                    </a:lnTo>
                    <a:lnTo>
                      <a:pt x="43846" y="87691"/>
                    </a:lnTo>
                    <a:cubicBezTo>
                      <a:pt x="20461" y="87691"/>
                      <a:pt x="0" y="108152"/>
                      <a:pt x="0" y="131537"/>
                    </a:cubicBezTo>
                    <a:lnTo>
                      <a:pt x="0" y="599223"/>
                    </a:lnTo>
                    <a:cubicBezTo>
                      <a:pt x="0" y="622607"/>
                      <a:pt x="20461" y="643068"/>
                      <a:pt x="43846" y="643068"/>
                    </a:cubicBezTo>
                    <a:lnTo>
                      <a:pt x="417994" y="643068"/>
                    </a:lnTo>
                    <a:cubicBezTo>
                      <a:pt x="447225" y="678145"/>
                      <a:pt x="491070" y="701529"/>
                      <a:pt x="540762" y="701529"/>
                    </a:cubicBezTo>
                    <a:cubicBezTo>
                      <a:pt x="628453" y="701529"/>
                      <a:pt x="701529" y="628453"/>
                      <a:pt x="701529" y="540762"/>
                    </a:cubicBezTo>
                    <a:cubicBezTo>
                      <a:pt x="701529" y="479378"/>
                      <a:pt x="666453" y="423840"/>
                      <a:pt x="613838" y="397533"/>
                    </a:cubicBezTo>
                    <a:close/>
                    <a:moveTo>
                      <a:pt x="397533" y="467686"/>
                    </a:moveTo>
                    <a:lnTo>
                      <a:pt x="321534" y="467686"/>
                    </a:lnTo>
                    <a:lnTo>
                      <a:pt x="321534" y="350765"/>
                    </a:lnTo>
                    <a:lnTo>
                      <a:pt x="438456" y="350765"/>
                    </a:lnTo>
                    <a:lnTo>
                      <a:pt x="438456" y="417994"/>
                    </a:lnTo>
                    <a:cubicBezTo>
                      <a:pt x="420917" y="429687"/>
                      <a:pt x="409225" y="447225"/>
                      <a:pt x="397533" y="467686"/>
                    </a:cubicBezTo>
                    <a:close/>
                    <a:moveTo>
                      <a:pt x="175382" y="467686"/>
                    </a:moveTo>
                    <a:lnTo>
                      <a:pt x="175382" y="350765"/>
                    </a:lnTo>
                    <a:lnTo>
                      <a:pt x="292304" y="350765"/>
                    </a:lnTo>
                    <a:lnTo>
                      <a:pt x="292304" y="467686"/>
                    </a:lnTo>
                    <a:lnTo>
                      <a:pt x="175382" y="467686"/>
                    </a:lnTo>
                    <a:close/>
                    <a:moveTo>
                      <a:pt x="292304" y="496916"/>
                    </a:moveTo>
                    <a:lnTo>
                      <a:pt x="292304" y="613838"/>
                    </a:lnTo>
                    <a:lnTo>
                      <a:pt x="175382" y="613838"/>
                    </a:lnTo>
                    <a:lnTo>
                      <a:pt x="175382" y="496916"/>
                    </a:lnTo>
                    <a:lnTo>
                      <a:pt x="292304" y="496916"/>
                    </a:lnTo>
                    <a:close/>
                    <a:moveTo>
                      <a:pt x="438456" y="204613"/>
                    </a:moveTo>
                    <a:lnTo>
                      <a:pt x="438456" y="321534"/>
                    </a:lnTo>
                    <a:lnTo>
                      <a:pt x="321534" y="321534"/>
                    </a:lnTo>
                    <a:lnTo>
                      <a:pt x="321534" y="204613"/>
                    </a:lnTo>
                    <a:lnTo>
                      <a:pt x="438456" y="204613"/>
                    </a:lnTo>
                    <a:close/>
                    <a:moveTo>
                      <a:pt x="292304" y="321534"/>
                    </a:moveTo>
                    <a:lnTo>
                      <a:pt x="175382" y="321534"/>
                    </a:lnTo>
                    <a:lnTo>
                      <a:pt x="175382" y="204613"/>
                    </a:lnTo>
                    <a:lnTo>
                      <a:pt x="292304" y="204613"/>
                    </a:lnTo>
                    <a:lnTo>
                      <a:pt x="292304" y="321534"/>
                    </a:lnTo>
                    <a:close/>
                    <a:moveTo>
                      <a:pt x="146152" y="321534"/>
                    </a:moveTo>
                    <a:lnTo>
                      <a:pt x="29230" y="321534"/>
                    </a:lnTo>
                    <a:lnTo>
                      <a:pt x="29230" y="204613"/>
                    </a:lnTo>
                    <a:lnTo>
                      <a:pt x="146152" y="204613"/>
                    </a:lnTo>
                    <a:lnTo>
                      <a:pt x="146152" y="321534"/>
                    </a:lnTo>
                    <a:close/>
                    <a:moveTo>
                      <a:pt x="146152" y="350765"/>
                    </a:moveTo>
                    <a:lnTo>
                      <a:pt x="146152" y="467686"/>
                    </a:lnTo>
                    <a:lnTo>
                      <a:pt x="29230" y="467686"/>
                    </a:lnTo>
                    <a:lnTo>
                      <a:pt x="29230" y="350765"/>
                    </a:lnTo>
                    <a:lnTo>
                      <a:pt x="146152" y="350765"/>
                    </a:lnTo>
                    <a:close/>
                    <a:moveTo>
                      <a:pt x="467686" y="350765"/>
                    </a:moveTo>
                    <a:lnTo>
                      <a:pt x="584608" y="350765"/>
                    </a:lnTo>
                    <a:lnTo>
                      <a:pt x="584608" y="385841"/>
                    </a:lnTo>
                    <a:cubicBezTo>
                      <a:pt x="569992" y="382918"/>
                      <a:pt x="555377" y="379995"/>
                      <a:pt x="540762" y="379995"/>
                    </a:cubicBezTo>
                    <a:cubicBezTo>
                      <a:pt x="514455" y="379995"/>
                      <a:pt x="491070" y="385841"/>
                      <a:pt x="467686" y="397533"/>
                    </a:cubicBezTo>
                    <a:lnTo>
                      <a:pt x="467686" y="350765"/>
                    </a:lnTo>
                    <a:close/>
                    <a:moveTo>
                      <a:pt x="584608" y="321534"/>
                    </a:moveTo>
                    <a:lnTo>
                      <a:pt x="467686" y="321534"/>
                    </a:lnTo>
                    <a:lnTo>
                      <a:pt x="467686" y="204613"/>
                    </a:lnTo>
                    <a:lnTo>
                      <a:pt x="584608" y="204613"/>
                    </a:lnTo>
                    <a:lnTo>
                      <a:pt x="584608" y="321534"/>
                    </a:lnTo>
                    <a:close/>
                    <a:moveTo>
                      <a:pt x="409225" y="43846"/>
                    </a:moveTo>
                    <a:cubicBezTo>
                      <a:pt x="409225" y="35076"/>
                      <a:pt x="415071" y="29230"/>
                      <a:pt x="423840" y="29230"/>
                    </a:cubicBezTo>
                    <a:lnTo>
                      <a:pt x="453071" y="29230"/>
                    </a:lnTo>
                    <a:cubicBezTo>
                      <a:pt x="461840" y="29230"/>
                      <a:pt x="467686" y="35076"/>
                      <a:pt x="467686" y="43846"/>
                    </a:cubicBezTo>
                    <a:lnTo>
                      <a:pt x="467686" y="102306"/>
                    </a:lnTo>
                    <a:cubicBezTo>
                      <a:pt x="467686" y="111075"/>
                      <a:pt x="461840" y="116922"/>
                      <a:pt x="453071" y="116922"/>
                    </a:cubicBezTo>
                    <a:lnTo>
                      <a:pt x="423840" y="116922"/>
                    </a:lnTo>
                    <a:cubicBezTo>
                      <a:pt x="415071" y="116922"/>
                      <a:pt x="409225" y="111075"/>
                      <a:pt x="409225" y="102306"/>
                    </a:cubicBezTo>
                    <a:lnTo>
                      <a:pt x="409225" y="43846"/>
                    </a:lnTo>
                    <a:close/>
                    <a:moveTo>
                      <a:pt x="146152" y="43846"/>
                    </a:moveTo>
                    <a:cubicBezTo>
                      <a:pt x="146152" y="35076"/>
                      <a:pt x="151998" y="29230"/>
                      <a:pt x="160767" y="29230"/>
                    </a:cubicBezTo>
                    <a:lnTo>
                      <a:pt x="189997" y="29230"/>
                    </a:lnTo>
                    <a:cubicBezTo>
                      <a:pt x="198767" y="29230"/>
                      <a:pt x="204613" y="35076"/>
                      <a:pt x="204613" y="43846"/>
                    </a:cubicBezTo>
                    <a:lnTo>
                      <a:pt x="204613" y="102306"/>
                    </a:lnTo>
                    <a:cubicBezTo>
                      <a:pt x="204613" y="111075"/>
                      <a:pt x="198767" y="116922"/>
                      <a:pt x="189997" y="116922"/>
                    </a:cubicBezTo>
                    <a:lnTo>
                      <a:pt x="160767" y="116922"/>
                    </a:lnTo>
                    <a:cubicBezTo>
                      <a:pt x="151998" y="116922"/>
                      <a:pt x="146152" y="111075"/>
                      <a:pt x="146152" y="102306"/>
                    </a:cubicBezTo>
                    <a:lnTo>
                      <a:pt x="146152" y="43846"/>
                    </a:lnTo>
                    <a:close/>
                    <a:moveTo>
                      <a:pt x="43846" y="116922"/>
                    </a:moveTo>
                    <a:lnTo>
                      <a:pt x="119845" y="116922"/>
                    </a:lnTo>
                    <a:cubicBezTo>
                      <a:pt x="125691" y="134460"/>
                      <a:pt x="143229" y="146152"/>
                      <a:pt x="160767" y="146152"/>
                    </a:cubicBezTo>
                    <a:lnTo>
                      <a:pt x="189997" y="146152"/>
                    </a:lnTo>
                    <a:cubicBezTo>
                      <a:pt x="210459" y="146152"/>
                      <a:pt x="225074" y="134460"/>
                      <a:pt x="230920" y="116922"/>
                    </a:cubicBezTo>
                    <a:lnTo>
                      <a:pt x="382918" y="116922"/>
                    </a:lnTo>
                    <a:cubicBezTo>
                      <a:pt x="388764" y="134460"/>
                      <a:pt x="406302" y="146152"/>
                      <a:pt x="423840" y="146152"/>
                    </a:cubicBezTo>
                    <a:lnTo>
                      <a:pt x="453071" y="146152"/>
                    </a:lnTo>
                    <a:cubicBezTo>
                      <a:pt x="473532" y="146152"/>
                      <a:pt x="488147" y="134460"/>
                      <a:pt x="493993" y="116922"/>
                    </a:cubicBezTo>
                    <a:lnTo>
                      <a:pt x="569992" y="116922"/>
                    </a:lnTo>
                    <a:cubicBezTo>
                      <a:pt x="578761" y="116922"/>
                      <a:pt x="584608" y="122768"/>
                      <a:pt x="584608" y="131537"/>
                    </a:cubicBezTo>
                    <a:lnTo>
                      <a:pt x="584608" y="175382"/>
                    </a:lnTo>
                    <a:lnTo>
                      <a:pt x="29230" y="175382"/>
                    </a:lnTo>
                    <a:lnTo>
                      <a:pt x="29230" y="131537"/>
                    </a:lnTo>
                    <a:cubicBezTo>
                      <a:pt x="29230" y="122768"/>
                      <a:pt x="35076" y="116922"/>
                      <a:pt x="43846" y="116922"/>
                    </a:cubicBezTo>
                    <a:close/>
                    <a:moveTo>
                      <a:pt x="29230" y="599223"/>
                    </a:moveTo>
                    <a:lnTo>
                      <a:pt x="29230" y="496916"/>
                    </a:lnTo>
                    <a:lnTo>
                      <a:pt x="146152" y="496916"/>
                    </a:lnTo>
                    <a:lnTo>
                      <a:pt x="146152" y="613838"/>
                    </a:lnTo>
                    <a:lnTo>
                      <a:pt x="43846" y="613838"/>
                    </a:lnTo>
                    <a:cubicBezTo>
                      <a:pt x="35076" y="613838"/>
                      <a:pt x="29230" y="607992"/>
                      <a:pt x="29230" y="599223"/>
                    </a:cubicBezTo>
                    <a:close/>
                    <a:moveTo>
                      <a:pt x="321534" y="613838"/>
                    </a:moveTo>
                    <a:lnTo>
                      <a:pt x="321534" y="496916"/>
                    </a:lnTo>
                    <a:lnTo>
                      <a:pt x="385841" y="496916"/>
                    </a:lnTo>
                    <a:cubicBezTo>
                      <a:pt x="382918" y="511532"/>
                      <a:pt x="379995" y="526147"/>
                      <a:pt x="379995" y="540762"/>
                    </a:cubicBezTo>
                    <a:cubicBezTo>
                      <a:pt x="379995" y="567069"/>
                      <a:pt x="385841" y="590454"/>
                      <a:pt x="397533" y="613838"/>
                    </a:cubicBezTo>
                    <a:lnTo>
                      <a:pt x="321534" y="613838"/>
                    </a:lnTo>
                    <a:close/>
                    <a:moveTo>
                      <a:pt x="540762" y="672299"/>
                    </a:moveTo>
                    <a:cubicBezTo>
                      <a:pt x="467686" y="672299"/>
                      <a:pt x="409225" y="613838"/>
                      <a:pt x="409225" y="540762"/>
                    </a:cubicBezTo>
                    <a:cubicBezTo>
                      <a:pt x="409225" y="467686"/>
                      <a:pt x="467686" y="409225"/>
                      <a:pt x="540762" y="409225"/>
                    </a:cubicBezTo>
                    <a:cubicBezTo>
                      <a:pt x="613838" y="409225"/>
                      <a:pt x="672299" y="467686"/>
                      <a:pt x="672299" y="540762"/>
                    </a:cubicBezTo>
                    <a:cubicBezTo>
                      <a:pt x="672299" y="613838"/>
                      <a:pt x="613838" y="672299"/>
                      <a:pt x="540762" y="672299"/>
                    </a:cubicBezTo>
                    <a:close/>
                  </a:path>
                </a:pathLst>
              </a:custGeom>
              <a:grpFill/>
              <a:ln w="28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ABEF52D-D35A-2444-2559-259A7D30F89C}"/>
                  </a:ext>
                </a:extLst>
              </p:cNvPr>
              <p:cNvSpPr/>
              <p:nvPr/>
            </p:nvSpPr>
            <p:spPr>
              <a:xfrm>
                <a:off x="4238068" y="1804364"/>
                <a:ext cx="177107" cy="143492"/>
              </a:xfrm>
              <a:custGeom>
                <a:avLst/>
                <a:gdLst>
                  <a:gd name="connsiteX0" fmla="*/ 74537 w 177107"/>
                  <a:gd name="connsiteY0" fmla="*/ 143492 h 143492"/>
                  <a:gd name="connsiteX1" fmla="*/ 62845 w 177107"/>
                  <a:gd name="connsiteY1" fmla="*/ 140569 h 143492"/>
                  <a:gd name="connsiteX2" fmla="*/ 4385 w 177107"/>
                  <a:gd name="connsiteY2" fmla="*/ 82109 h 143492"/>
                  <a:gd name="connsiteX3" fmla="*/ 4385 w 177107"/>
                  <a:gd name="connsiteY3" fmla="*/ 61647 h 143492"/>
                  <a:gd name="connsiteX4" fmla="*/ 24846 w 177107"/>
                  <a:gd name="connsiteY4" fmla="*/ 61647 h 143492"/>
                  <a:gd name="connsiteX5" fmla="*/ 71614 w 177107"/>
                  <a:gd name="connsiteY5" fmla="*/ 108416 h 143492"/>
                  <a:gd name="connsiteX6" fmla="*/ 150536 w 177107"/>
                  <a:gd name="connsiteY6" fmla="*/ 6110 h 143492"/>
                  <a:gd name="connsiteX7" fmla="*/ 170998 w 177107"/>
                  <a:gd name="connsiteY7" fmla="*/ 3187 h 143492"/>
                  <a:gd name="connsiteX8" fmla="*/ 173921 w 177107"/>
                  <a:gd name="connsiteY8" fmla="*/ 23648 h 143492"/>
                  <a:gd name="connsiteX9" fmla="*/ 86230 w 177107"/>
                  <a:gd name="connsiteY9" fmla="*/ 140569 h 143492"/>
                  <a:gd name="connsiteX10" fmla="*/ 74537 w 177107"/>
                  <a:gd name="connsiteY10" fmla="*/ 143492 h 143492"/>
                  <a:gd name="connsiteX11" fmla="*/ 74537 w 177107"/>
                  <a:gd name="connsiteY11" fmla="*/ 143492 h 14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7107" h="143492">
                    <a:moveTo>
                      <a:pt x="74537" y="143492"/>
                    </a:moveTo>
                    <a:cubicBezTo>
                      <a:pt x="71614" y="143492"/>
                      <a:pt x="65768" y="140569"/>
                      <a:pt x="62845" y="140569"/>
                    </a:cubicBezTo>
                    <a:lnTo>
                      <a:pt x="4385" y="82109"/>
                    </a:lnTo>
                    <a:cubicBezTo>
                      <a:pt x="-1462" y="76263"/>
                      <a:pt x="-1462" y="67493"/>
                      <a:pt x="4385" y="61647"/>
                    </a:cubicBezTo>
                    <a:cubicBezTo>
                      <a:pt x="10231" y="55801"/>
                      <a:pt x="19000" y="55801"/>
                      <a:pt x="24846" y="61647"/>
                    </a:cubicBezTo>
                    <a:lnTo>
                      <a:pt x="71614" y="108416"/>
                    </a:lnTo>
                    <a:lnTo>
                      <a:pt x="150536" y="6110"/>
                    </a:lnTo>
                    <a:cubicBezTo>
                      <a:pt x="156382" y="264"/>
                      <a:pt x="165152" y="-2659"/>
                      <a:pt x="170998" y="3187"/>
                    </a:cubicBezTo>
                    <a:cubicBezTo>
                      <a:pt x="176844" y="9033"/>
                      <a:pt x="179767" y="17802"/>
                      <a:pt x="173921" y="23648"/>
                    </a:cubicBezTo>
                    <a:lnTo>
                      <a:pt x="86230" y="140569"/>
                    </a:lnTo>
                    <a:cubicBezTo>
                      <a:pt x="83307" y="140569"/>
                      <a:pt x="80384" y="143492"/>
                      <a:pt x="74537" y="143492"/>
                    </a:cubicBezTo>
                    <a:cubicBezTo>
                      <a:pt x="74537" y="143492"/>
                      <a:pt x="74537" y="143492"/>
                      <a:pt x="74537" y="143492"/>
                    </a:cubicBezTo>
                    <a:close/>
                  </a:path>
                </a:pathLst>
              </a:custGeom>
              <a:grpFill/>
              <a:ln w="28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77CC8101-3714-E5AC-889A-F440ADBDB981}"/>
              </a:ext>
            </a:extLst>
          </p:cNvPr>
          <p:cNvGrpSpPr/>
          <p:nvPr/>
        </p:nvGrpSpPr>
        <p:grpSpPr>
          <a:xfrm>
            <a:off x="6871064" y="1764060"/>
            <a:ext cx="1172354" cy="1172354"/>
            <a:chOff x="6871064" y="1764060"/>
            <a:chExt cx="1172354" cy="1172354"/>
          </a:xfrm>
        </p:grpSpPr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94B46E47-5B3C-7D5C-4A0F-EC31628345C9}"/>
                </a:ext>
              </a:extLst>
            </p:cNvPr>
            <p:cNvGrpSpPr/>
            <p:nvPr/>
          </p:nvGrpSpPr>
          <p:grpSpPr>
            <a:xfrm>
              <a:off x="6871064" y="1764060"/>
              <a:ext cx="1172354" cy="1172354"/>
              <a:chOff x="6871064" y="1764060"/>
              <a:chExt cx="1172354" cy="1172354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7BE87D01-0027-F32E-FD33-6623708DA9D6}"/>
                  </a:ext>
                </a:extLst>
              </p:cNvPr>
              <p:cNvGrpSpPr/>
              <p:nvPr/>
            </p:nvGrpSpPr>
            <p:grpSpPr>
              <a:xfrm>
                <a:off x="6926340" y="1828399"/>
                <a:ext cx="1043678" cy="1043678"/>
                <a:chOff x="1499498" y="2649376"/>
                <a:chExt cx="1043678" cy="1043678"/>
              </a:xfrm>
            </p:grpSpPr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4A85DA0E-1562-F6E5-AD84-972AC13BB001}"/>
                    </a:ext>
                  </a:extLst>
                </p:cNvPr>
                <p:cNvSpPr/>
                <p:nvPr/>
              </p:nvSpPr>
              <p:spPr>
                <a:xfrm>
                  <a:off x="1559905" y="2709783"/>
                  <a:ext cx="922865" cy="922865"/>
                </a:xfrm>
                <a:prstGeom prst="ellipse">
                  <a:avLst/>
                </a:prstGeom>
                <a:gradFill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弧形 44">
                  <a:extLst>
                    <a:ext uri="{FF2B5EF4-FFF2-40B4-BE49-F238E27FC236}">
                      <a16:creationId xmlns:a16="http://schemas.microsoft.com/office/drawing/2014/main" id="{23FF6444-4F4E-6EAB-ED0C-2E9275585BB0}"/>
                    </a:ext>
                  </a:extLst>
                </p:cNvPr>
                <p:cNvSpPr/>
                <p:nvPr/>
              </p:nvSpPr>
              <p:spPr>
                <a:xfrm>
                  <a:off x="1499498" y="2649376"/>
                  <a:ext cx="1043678" cy="1043678"/>
                </a:xfrm>
                <a:prstGeom prst="arc">
                  <a:avLst>
                    <a:gd name="adj1" fmla="val 16200000"/>
                    <a:gd name="adj2" fmla="val 1016716"/>
                  </a:avLst>
                </a:prstGeom>
                <a:ln w="12700">
                  <a:gradFill>
                    <a:gsLst>
                      <a:gs pos="0">
                        <a:schemeClr val="accent2">
                          <a:alpha val="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id="{29DEFA18-EF44-9050-FCCE-972472405A49}"/>
                  </a:ext>
                </a:extLst>
              </p:cNvPr>
              <p:cNvSpPr/>
              <p:nvPr/>
            </p:nvSpPr>
            <p:spPr>
              <a:xfrm rot="10290678">
                <a:off x="6935402" y="1828398"/>
                <a:ext cx="1043678" cy="1043678"/>
              </a:xfrm>
              <a:prstGeom prst="arc">
                <a:avLst>
                  <a:gd name="adj1" fmla="val 16200000"/>
                  <a:gd name="adj2" fmla="val 1016716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id="{1124CE32-3684-4F30-38ED-5FAF86740E67}"/>
                  </a:ext>
                </a:extLst>
              </p:cNvPr>
              <p:cNvSpPr/>
              <p:nvPr/>
            </p:nvSpPr>
            <p:spPr>
              <a:xfrm rot="10290678">
                <a:off x="6871064" y="1764060"/>
                <a:ext cx="1172354" cy="1172354"/>
              </a:xfrm>
              <a:prstGeom prst="arc">
                <a:avLst>
                  <a:gd name="adj1" fmla="val 19213405"/>
                  <a:gd name="adj2" fmla="val 7208780"/>
                </a:avLst>
              </a:prstGeom>
              <a:ln w="12700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>
                        <a:alpha val="3400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id="{F3024CD5-B03A-F7F3-21F2-58DACA4698A7}"/>
                  </a:ext>
                </a:extLst>
              </p:cNvPr>
              <p:cNvSpPr/>
              <p:nvPr/>
            </p:nvSpPr>
            <p:spPr>
              <a:xfrm rot="10290678">
                <a:off x="6871064" y="1764060"/>
                <a:ext cx="1172354" cy="1172354"/>
              </a:xfrm>
              <a:prstGeom prst="arc">
                <a:avLst>
                  <a:gd name="adj1" fmla="val 10134863"/>
                  <a:gd name="adj2" fmla="val 16737798"/>
                </a:avLst>
              </a:prstGeom>
              <a:ln w="12700">
                <a:gradFill>
                  <a:gsLst>
                    <a:gs pos="0">
                      <a:schemeClr val="accent2">
                        <a:alpha val="4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图形 78">
              <a:extLst>
                <a:ext uri="{FF2B5EF4-FFF2-40B4-BE49-F238E27FC236}">
                  <a16:creationId xmlns:a16="http://schemas.microsoft.com/office/drawing/2014/main" id="{2D2DC340-A579-AE04-5376-0DAA4E99B710}"/>
                </a:ext>
              </a:extLst>
            </p:cNvPr>
            <p:cNvGrpSpPr/>
            <p:nvPr/>
          </p:nvGrpSpPr>
          <p:grpSpPr>
            <a:xfrm>
              <a:off x="7160792" y="2053788"/>
              <a:ext cx="592899" cy="592899"/>
              <a:chOff x="5227708" y="1334019"/>
              <a:chExt cx="701529" cy="701529"/>
            </a:xfrm>
            <a:solidFill>
              <a:schemeClr val="bg1"/>
            </a:solidFill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4381656-BBDD-FBC6-B698-5C77398D7CE3}"/>
                  </a:ext>
                </a:extLst>
              </p:cNvPr>
              <p:cNvSpPr/>
              <p:nvPr/>
            </p:nvSpPr>
            <p:spPr>
              <a:xfrm>
                <a:off x="5520011" y="1655553"/>
                <a:ext cx="87691" cy="204612"/>
              </a:xfrm>
              <a:custGeom>
                <a:avLst/>
                <a:gdLst>
                  <a:gd name="connsiteX0" fmla="*/ 43846 w 87691"/>
                  <a:gd name="connsiteY0" fmla="*/ 87691 h 204612"/>
                  <a:gd name="connsiteX1" fmla="*/ 29230 w 87691"/>
                  <a:gd name="connsiteY1" fmla="*/ 73076 h 204612"/>
                  <a:gd name="connsiteX2" fmla="*/ 43846 w 87691"/>
                  <a:gd name="connsiteY2" fmla="*/ 58461 h 204612"/>
                  <a:gd name="connsiteX3" fmla="*/ 73076 w 87691"/>
                  <a:gd name="connsiteY3" fmla="*/ 58461 h 204612"/>
                  <a:gd name="connsiteX4" fmla="*/ 87691 w 87691"/>
                  <a:gd name="connsiteY4" fmla="*/ 43846 h 204612"/>
                  <a:gd name="connsiteX5" fmla="*/ 73076 w 87691"/>
                  <a:gd name="connsiteY5" fmla="*/ 29230 h 204612"/>
                  <a:gd name="connsiteX6" fmla="*/ 58461 w 87691"/>
                  <a:gd name="connsiteY6" fmla="*/ 29230 h 204612"/>
                  <a:gd name="connsiteX7" fmla="*/ 58461 w 87691"/>
                  <a:gd name="connsiteY7" fmla="*/ 14615 h 204612"/>
                  <a:gd name="connsiteX8" fmla="*/ 43846 w 87691"/>
                  <a:gd name="connsiteY8" fmla="*/ 0 h 204612"/>
                  <a:gd name="connsiteX9" fmla="*/ 29230 w 87691"/>
                  <a:gd name="connsiteY9" fmla="*/ 14615 h 204612"/>
                  <a:gd name="connsiteX10" fmla="*/ 29230 w 87691"/>
                  <a:gd name="connsiteY10" fmla="*/ 32153 h 204612"/>
                  <a:gd name="connsiteX11" fmla="*/ 0 w 87691"/>
                  <a:gd name="connsiteY11" fmla="*/ 73076 h 204612"/>
                  <a:gd name="connsiteX12" fmla="*/ 43846 w 87691"/>
                  <a:gd name="connsiteY12" fmla="*/ 116922 h 204612"/>
                  <a:gd name="connsiteX13" fmla="*/ 58461 w 87691"/>
                  <a:gd name="connsiteY13" fmla="*/ 131537 h 204612"/>
                  <a:gd name="connsiteX14" fmla="*/ 43846 w 87691"/>
                  <a:gd name="connsiteY14" fmla="*/ 146152 h 204612"/>
                  <a:gd name="connsiteX15" fmla="*/ 14615 w 87691"/>
                  <a:gd name="connsiteY15" fmla="*/ 146152 h 204612"/>
                  <a:gd name="connsiteX16" fmla="*/ 0 w 87691"/>
                  <a:gd name="connsiteY16" fmla="*/ 160767 h 204612"/>
                  <a:gd name="connsiteX17" fmla="*/ 14615 w 87691"/>
                  <a:gd name="connsiteY17" fmla="*/ 175382 h 204612"/>
                  <a:gd name="connsiteX18" fmla="*/ 29230 w 87691"/>
                  <a:gd name="connsiteY18" fmla="*/ 175382 h 204612"/>
                  <a:gd name="connsiteX19" fmla="*/ 29230 w 87691"/>
                  <a:gd name="connsiteY19" fmla="*/ 189997 h 204612"/>
                  <a:gd name="connsiteX20" fmla="*/ 43846 w 87691"/>
                  <a:gd name="connsiteY20" fmla="*/ 204613 h 204612"/>
                  <a:gd name="connsiteX21" fmla="*/ 58461 w 87691"/>
                  <a:gd name="connsiteY21" fmla="*/ 189997 h 204612"/>
                  <a:gd name="connsiteX22" fmla="*/ 58461 w 87691"/>
                  <a:gd name="connsiteY22" fmla="*/ 172459 h 204612"/>
                  <a:gd name="connsiteX23" fmla="*/ 87691 w 87691"/>
                  <a:gd name="connsiteY23" fmla="*/ 131537 h 204612"/>
                  <a:gd name="connsiteX24" fmla="*/ 43846 w 87691"/>
                  <a:gd name="connsiteY24" fmla="*/ 87691 h 20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7691" h="204612">
                    <a:moveTo>
                      <a:pt x="43846" y="87691"/>
                    </a:moveTo>
                    <a:cubicBezTo>
                      <a:pt x="35076" y="87691"/>
                      <a:pt x="29230" y="81845"/>
                      <a:pt x="29230" y="73076"/>
                    </a:cubicBezTo>
                    <a:cubicBezTo>
                      <a:pt x="29230" y="64307"/>
                      <a:pt x="35076" y="58461"/>
                      <a:pt x="43846" y="58461"/>
                    </a:cubicBezTo>
                    <a:lnTo>
                      <a:pt x="73076" y="58461"/>
                    </a:lnTo>
                    <a:cubicBezTo>
                      <a:pt x="81845" y="58461"/>
                      <a:pt x="87691" y="52615"/>
                      <a:pt x="87691" y="43846"/>
                    </a:cubicBezTo>
                    <a:cubicBezTo>
                      <a:pt x="87691" y="35076"/>
                      <a:pt x="81845" y="29230"/>
                      <a:pt x="73076" y="29230"/>
                    </a:cubicBezTo>
                    <a:lnTo>
                      <a:pt x="58461" y="29230"/>
                    </a:lnTo>
                    <a:lnTo>
                      <a:pt x="58461" y="14615"/>
                    </a:lnTo>
                    <a:cubicBezTo>
                      <a:pt x="58461" y="5846"/>
                      <a:pt x="52615" y="0"/>
                      <a:pt x="43846" y="0"/>
                    </a:cubicBezTo>
                    <a:cubicBezTo>
                      <a:pt x="35076" y="0"/>
                      <a:pt x="29230" y="5846"/>
                      <a:pt x="29230" y="14615"/>
                    </a:cubicBezTo>
                    <a:lnTo>
                      <a:pt x="29230" y="32153"/>
                    </a:lnTo>
                    <a:cubicBezTo>
                      <a:pt x="11692" y="37999"/>
                      <a:pt x="0" y="55538"/>
                      <a:pt x="0" y="73076"/>
                    </a:cubicBezTo>
                    <a:cubicBezTo>
                      <a:pt x="0" y="96460"/>
                      <a:pt x="20461" y="116922"/>
                      <a:pt x="43846" y="116922"/>
                    </a:cubicBezTo>
                    <a:cubicBezTo>
                      <a:pt x="52615" y="116922"/>
                      <a:pt x="58461" y="122768"/>
                      <a:pt x="58461" y="131537"/>
                    </a:cubicBezTo>
                    <a:cubicBezTo>
                      <a:pt x="58461" y="140306"/>
                      <a:pt x="52615" y="146152"/>
                      <a:pt x="43846" y="146152"/>
                    </a:cubicBezTo>
                    <a:lnTo>
                      <a:pt x="14615" y="146152"/>
                    </a:lnTo>
                    <a:cubicBezTo>
                      <a:pt x="5846" y="146152"/>
                      <a:pt x="0" y="151998"/>
                      <a:pt x="0" y="160767"/>
                    </a:cubicBezTo>
                    <a:cubicBezTo>
                      <a:pt x="0" y="169536"/>
                      <a:pt x="5846" y="175382"/>
                      <a:pt x="14615" y="175382"/>
                    </a:cubicBezTo>
                    <a:lnTo>
                      <a:pt x="29230" y="175382"/>
                    </a:lnTo>
                    <a:lnTo>
                      <a:pt x="29230" y="189997"/>
                    </a:lnTo>
                    <a:cubicBezTo>
                      <a:pt x="29230" y="198767"/>
                      <a:pt x="35076" y="204613"/>
                      <a:pt x="43846" y="204613"/>
                    </a:cubicBezTo>
                    <a:cubicBezTo>
                      <a:pt x="52615" y="204613"/>
                      <a:pt x="58461" y="198767"/>
                      <a:pt x="58461" y="189997"/>
                    </a:cubicBezTo>
                    <a:lnTo>
                      <a:pt x="58461" y="172459"/>
                    </a:lnTo>
                    <a:cubicBezTo>
                      <a:pt x="75999" y="166613"/>
                      <a:pt x="87691" y="149075"/>
                      <a:pt x="87691" y="131537"/>
                    </a:cubicBezTo>
                    <a:cubicBezTo>
                      <a:pt x="87691" y="108152"/>
                      <a:pt x="67230" y="87691"/>
                      <a:pt x="43846" y="87691"/>
                    </a:cubicBezTo>
                    <a:close/>
                  </a:path>
                </a:pathLst>
              </a:custGeom>
              <a:grpFill/>
              <a:ln w="28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0F1C609-043D-A2D0-57AF-245A92DA863D}"/>
                  </a:ext>
                </a:extLst>
              </p:cNvPr>
              <p:cNvSpPr/>
              <p:nvPr/>
            </p:nvSpPr>
            <p:spPr>
              <a:xfrm>
                <a:off x="5227708" y="1334019"/>
                <a:ext cx="701529" cy="701529"/>
              </a:xfrm>
              <a:custGeom>
                <a:avLst/>
                <a:gdLst>
                  <a:gd name="connsiteX0" fmla="*/ 613838 w 701529"/>
                  <a:gd name="connsiteY0" fmla="*/ 526147 h 701529"/>
                  <a:gd name="connsiteX1" fmla="*/ 549531 w 701529"/>
                  <a:gd name="connsiteY1" fmla="*/ 552454 h 701529"/>
                  <a:gd name="connsiteX2" fmla="*/ 476455 w 701529"/>
                  <a:gd name="connsiteY2" fmla="*/ 502762 h 701529"/>
                  <a:gd name="connsiteX3" fmla="*/ 496916 w 701529"/>
                  <a:gd name="connsiteY3" fmla="*/ 423840 h 701529"/>
                  <a:gd name="connsiteX4" fmla="*/ 488147 w 701529"/>
                  <a:gd name="connsiteY4" fmla="*/ 371226 h 701529"/>
                  <a:gd name="connsiteX5" fmla="*/ 540762 w 701529"/>
                  <a:gd name="connsiteY5" fmla="*/ 347841 h 701529"/>
                  <a:gd name="connsiteX6" fmla="*/ 599223 w 701529"/>
                  <a:gd name="connsiteY6" fmla="*/ 379995 h 701529"/>
                  <a:gd name="connsiteX7" fmla="*/ 672299 w 701529"/>
                  <a:gd name="connsiteY7" fmla="*/ 306919 h 701529"/>
                  <a:gd name="connsiteX8" fmla="*/ 599223 w 701529"/>
                  <a:gd name="connsiteY8" fmla="*/ 233843 h 701529"/>
                  <a:gd name="connsiteX9" fmla="*/ 587531 w 701529"/>
                  <a:gd name="connsiteY9" fmla="*/ 233843 h 701529"/>
                  <a:gd name="connsiteX10" fmla="*/ 569992 w 701529"/>
                  <a:gd name="connsiteY10" fmla="*/ 192920 h 701529"/>
                  <a:gd name="connsiteX11" fmla="*/ 584608 w 701529"/>
                  <a:gd name="connsiteY11" fmla="*/ 160767 h 701529"/>
                  <a:gd name="connsiteX12" fmla="*/ 540762 w 701529"/>
                  <a:gd name="connsiteY12" fmla="*/ 116922 h 701529"/>
                  <a:gd name="connsiteX13" fmla="*/ 496916 w 701529"/>
                  <a:gd name="connsiteY13" fmla="*/ 160767 h 701529"/>
                  <a:gd name="connsiteX14" fmla="*/ 540762 w 701529"/>
                  <a:gd name="connsiteY14" fmla="*/ 204613 h 701529"/>
                  <a:gd name="connsiteX15" fmla="*/ 543685 w 701529"/>
                  <a:gd name="connsiteY15" fmla="*/ 204613 h 701529"/>
                  <a:gd name="connsiteX16" fmla="*/ 561223 w 701529"/>
                  <a:gd name="connsiteY16" fmla="*/ 245535 h 701529"/>
                  <a:gd name="connsiteX17" fmla="*/ 526147 w 701529"/>
                  <a:gd name="connsiteY17" fmla="*/ 306919 h 701529"/>
                  <a:gd name="connsiteX18" fmla="*/ 529070 w 701529"/>
                  <a:gd name="connsiteY18" fmla="*/ 321534 h 701529"/>
                  <a:gd name="connsiteX19" fmla="*/ 476455 w 701529"/>
                  <a:gd name="connsiteY19" fmla="*/ 344918 h 701529"/>
                  <a:gd name="connsiteX20" fmla="*/ 336149 w 701529"/>
                  <a:gd name="connsiteY20" fmla="*/ 263073 h 701529"/>
                  <a:gd name="connsiteX21" fmla="*/ 225074 w 701529"/>
                  <a:gd name="connsiteY21" fmla="*/ 306919 h 701529"/>
                  <a:gd name="connsiteX22" fmla="*/ 187074 w 701529"/>
                  <a:gd name="connsiteY22" fmla="*/ 274766 h 701529"/>
                  <a:gd name="connsiteX23" fmla="*/ 204613 w 701529"/>
                  <a:gd name="connsiteY23" fmla="*/ 219228 h 701529"/>
                  <a:gd name="connsiteX24" fmla="*/ 192920 w 701529"/>
                  <a:gd name="connsiteY24" fmla="*/ 172459 h 701529"/>
                  <a:gd name="connsiteX25" fmla="*/ 257227 w 701529"/>
                  <a:gd name="connsiteY25" fmla="*/ 125691 h 701529"/>
                  <a:gd name="connsiteX26" fmla="*/ 306919 w 701529"/>
                  <a:gd name="connsiteY26" fmla="*/ 146152 h 701529"/>
                  <a:gd name="connsiteX27" fmla="*/ 379995 w 701529"/>
                  <a:gd name="connsiteY27" fmla="*/ 75999 h 701529"/>
                  <a:gd name="connsiteX28" fmla="*/ 444302 w 701529"/>
                  <a:gd name="connsiteY28" fmla="*/ 64307 h 701529"/>
                  <a:gd name="connsiteX29" fmla="*/ 482301 w 701529"/>
                  <a:gd name="connsiteY29" fmla="*/ 87691 h 701529"/>
                  <a:gd name="connsiteX30" fmla="*/ 526147 w 701529"/>
                  <a:gd name="connsiteY30" fmla="*/ 43846 h 701529"/>
                  <a:gd name="connsiteX31" fmla="*/ 482301 w 701529"/>
                  <a:gd name="connsiteY31" fmla="*/ 0 h 701529"/>
                  <a:gd name="connsiteX32" fmla="*/ 438456 w 701529"/>
                  <a:gd name="connsiteY32" fmla="*/ 35076 h 701529"/>
                  <a:gd name="connsiteX33" fmla="*/ 374149 w 701529"/>
                  <a:gd name="connsiteY33" fmla="*/ 46769 h 701529"/>
                  <a:gd name="connsiteX34" fmla="*/ 306919 w 701529"/>
                  <a:gd name="connsiteY34" fmla="*/ 0 h 701529"/>
                  <a:gd name="connsiteX35" fmla="*/ 233843 w 701529"/>
                  <a:gd name="connsiteY35" fmla="*/ 73076 h 701529"/>
                  <a:gd name="connsiteX36" fmla="*/ 239689 w 701529"/>
                  <a:gd name="connsiteY36" fmla="*/ 102306 h 701529"/>
                  <a:gd name="connsiteX37" fmla="*/ 175382 w 701529"/>
                  <a:gd name="connsiteY37" fmla="*/ 149075 h 701529"/>
                  <a:gd name="connsiteX38" fmla="*/ 102306 w 701529"/>
                  <a:gd name="connsiteY38" fmla="*/ 116922 h 701529"/>
                  <a:gd name="connsiteX39" fmla="*/ 0 w 701529"/>
                  <a:gd name="connsiteY39" fmla="*/ 219228 h 701529"/>
                  <a:gd name="connsiteX40" fmla="*/ 102306 w 701529"/>
                  <a:gd name="connsiteY40" fmla="*/ 321534 h 701529"/>
                  <a:gd name="connsiteX41" fmla="*/ 169536 w 701529"/>
                  <a:gd name="connsiteY41" fmla="*/ 295227 h 701529"/>
                  <a:gd name="connsiteX42" fmla="*/ 207536 w 701529"/>
                  <a:gd name="connsiteY42" fmla="*/ 327380 h 701529"/>
                  <a:gd name="connsiteX43" fmla="*/ 175382 w 701529"/>
                  <a:gd name="connsiteY43" fmla="*/ 420917 h 701529"/>
                  <a:gd name="connsiteX44" fmla="*/ 198767 w 701529"/>
                  <a:gd name="connsiteY44" fmla="*/ 505685 h 701529"/>
                  <a:gd name="connsiteX45" fmla="*/ 149075 w 701529"/>
                  <a:gd name="connsiteY45" fmla="*/ 543685 h 701529"/>
                  <a:gd name="connsiteX46" fmla="*/ 99383 w 701529"/>
                  <a:gd name="connsiteY46" fmla="*/ 526147 h 701529"/>
                  <a:gd name="connsiteX47" fmla="*/ 29230 w 701529"/>
                  <a:gd name="connsiteY47" fmla="*/ 599223 h 701529"/>
                  <a:gd name="connsiteX48" fmla="*/ 102306 w 701529"/>
                  <a:gd name="connsiteY48" fmla="*/ 672299 h 701529"/>
                  <a:gd name="connsiteX49" fmla="*/ 175382 w 701529"/>
                  <a:gd name="connsiteY49" fmla="*/ 599223 h 701529"/>
                  <a:gd name="connsiteX50" fmla="*/ 169536 w 701529"/>
                  <a:gd name="connsiteY50" fmla="*/ 567069 h 701529"/>
                  <a:gd name="connsiteX51" fmla="*/ 219228 w 701529"/>
                  <a:gd name="connsiteY51" fmla="*/ 529070 h 701529"/>
                  <a:gd name="connsiteX52" fmla="*/ 339072 w 701529"/>
                  <a:gd name="connsiteY52" fmla="*/ 581684 h 701529"/>
                  <a:gd name="connsiteX53" fmla="*/ 461840 w 701529"/>
                  <a:gd name="connsiteY53" fmla="*/ 523224 h 701529"/>
                  <a:gd name="connsiteX54" fmla="*/ 534916 w 701529"/>
                  <a:gd name="connsiteY54" fmla="*/ 572915 h 701529"/>
                  <a:gd name="connsiteX55" fmla="*/ 526147 w 701529"/>
                  <a:gd name="connsiteY55" fmla="*/ 613838 h 701529"/>
                  <a:gd name="connsiteX56" fmla="*/ 613838 w 701529"/>
                  <a:gd name="connsiteY56" fmla="*/ 701529 h 701529"/>
                  <a:gd name="connsiteX57" fmla="*/ 701529 w 701529"/>
                  <a:gd name="connsiteY57" fmla="*/ 613838 h 701529"/>
                  <a:gd name="connsiteX58" fmla="*/ 613838 w 701529"/>
                  <a:gd name="connsiteY58" fmla="*/ 526147 h 701529"/>
                  <a:gd name="connsiteX59" fmla="*/ 526147 w 701529"/>
                  <a:gd name="connsiteY59" fmla="*/ 160767 h 701529"/>
                  <a:gd name="connsiteX60" fmla="*/ 540762 w 701529"/>
                  <a:gd name="connsiteY60" fmla="*/ 146152 h 701529"/>
                  <a:gd name="connsiteX61" fmla="*/ 555377 w 701529"/>
                  <a:gd name="connsiteY61" fmla="*/ 160767 h 701529"/>
                  <a:gd name="connsiteX62" fmla="*/ 540762 w 701529"/>
                  <a:gd name="connsiteY62" fmla="*/ 175382 h 701529"/>
                  <a:gd name="connsiteX63" fmla="*/ 526147 w 701529"/>
                  <a:gd name="connsiteY63" fmla="*/ 160767 h 701529"/>
                  <a:gd name="connsiteX64" fmla="*/ 599223 w 701529"/>
                  <a:gd name="connsiteY64" fmla="*/ 263073 h 701529"/>
                  <a:gd name="connsiteX65" fmla="*/ 643068 w 701529"/>
                  <a:gd name="connsiteY65" fmla="*/ 306919 h 701529"/>
                  <a:gd name="connsiteX66" fmla="*/ 599223 w 701529"/>
                  <a:gd name="connsiteY66" fmla="*/ 350765 h 701529"/>
                  <a:gd name="connsiteX67" fmla="*/ 555377 w 701529"/>
                  <a:gd name="connsiteY67" fmla="*/ 306919 h 701529"/>
                  <a:gd name="connsiteX68" fmla="*/ 599223 w 701529"/>
                  <a:gd name="connsiteY68" fmla="*/ 263073 h 701529"/>
                  <a:gd name="connsiteX69" fmla="*/ 482301 w 701529"/>
                  <a:gd name="connsiteY69" fmla="*/ 29230 h 701529"/>
                  <a:gd name="connsiteX70" fmla="*/ 496916 w 701529"/>
                  <a:gd name="connsiteY70" fmla="*/ 43846 h 701529"/>
                  <a:gd name="connsiteX71" fmla="*/ 482301 w 701529"/>
                  <a:gd name="connsiteY71" fmla="*/ 58461 h 701529"/>
                  <a:gd name="connsiteX72" fmla="*/ 467686 w 701529"/>
                  <a:gd name="connsiteY72" fmla="*/ 43846 h 701529"/>
                  <a:gd name="connsiteX73" fmla="*/ 482301 w 701529"/>
                  <a:gd name="connsiteY73" fmla="*/ 29230 h 701529"/>
                  <a:gd name="connsiteX74" fmla="*/ 306919 w 701529"/>
                  <a:gd name="connsiteY74" fmla="*/ 29230 h 701529"/>
                  <a:gd name="connsiteX75" fmla="*/ 350765 w 701529"/>
                  <a:gd name="connsiteY75" fmla="*/ 73076 h 701529"/>
                  <a:gd name="connsiteX76" fmla="*/ 306919 w 701529"/>
                  <a:gd name="connsiteY76" fmla="*/ 116922 h 701529"/>
                  <a:gd name="connsiteX77" fmla="*/ 263073 w 701529"/>
                  <a:gd name="connsiteY77" fmla="*/ 73076 h 701529"/>
                  <a:gd name="connsiteX78" fmla="*/ 306919 w 701529"/>
                  <a:gd name="connsiteY78" fmla="*/ 29230 h 701529"/>
                  <a:gd name="connsiteX79" fmla="*/ 102306 w 701529"/>
                  <a:gd name="connsiteY79" fmla="*/ 643068 h 701529"/>
                  <a:gd name="connsiteX80" fmla="*/ 58461 w 701529"/>
                  <a:gd name="connsiteY80" fmla="*/ 599223 h 701529"/>
                  <a:gd name="connsiteX81" fmla="*/ 102306 w 701529"/>
                  <a:gd name="connsiteY81" fmla="*/ 555377 h 701529"/>
                  <a:gd name="connsiteX82" fmla="*/ 146152 w 701529"/>
                  <a:gd name="connsiteY82" fmla="*/ 599223 h 701529"/>
                  <a:gd name="connsiteX83" fmla="*/ 102306 w 701529"/>
                  <a:gd name="connsiteY83" fmla="*/ 643068 h 701529"/>
                  <a:gd name="connsiteX84" fmla="*/ 102306 w 701529"/>
                  <a:gd name="connsiteY84" fmla="*/ 292304 h 701529"/>
                  <a:gd name="connsiteX85" fmla="*/ 29230 w 701529"/>
                  <a:gd name="connsiteY85" fmla="*/ 219228 h 701529"/>
                  <a:gd name="connsiteX86" fmla="*/ 102306 w 701529"/>
                  <a:gd name="connsiteY86" fmla="*/ 146152 h 701529"/>
                  <a:gd name="connsiteX87" fmla="*/ 175382 w 701529"/>
                  <a:gd name="connsiteY87" fmla="*/ 219228 h 701529"/>
                  <a:gd name="connsiteX88" fmla="*/ 102306 w 701529"/>
                  <a:gd name="connsiteY88" fmla="*/ 292304 h 701529"/>
                  <a:gd name="connsiteX89" fmla="*/ 336149 w 701529"/>
                  <a:gd name="connsiteY89" fmla="*/ 555377 h 701529"/>
                  <a:gd name="connsiteX90" fmla="*/ 204613 w 701529"/>
                  <a:gd name="connsiteY90" fmla="*/ 423840 h 701529"/>
                  <a:gd name="connsiteX91" fmla="*/ 336149 w 701529"/>
                  <a:gd name="connsiteY91" fmla="*/ 292304 h 701529"/>
                  <a:gd name="connsiteX92" fmla="*/ 467686 w 701529"/>
                  <a:gd name="connsiteY92" fmla="*/ 423840 h 701529"/>
                  <a:gd name="connsiteX93" fmla="*/ 336149 w 701529"/>
                  <a:gd name="connsiteY93" fmla="*/ 555377 h 701529"/>
                  <a:gd name="connsiteX94" fmla="*/ 613838 w 701529"/>
                  <a:gd name="connsiteY94" fmla="*/ 672299 h 701529"/>
                  <a:gd name="connsiteX95" fmla="*/ 555377 w 701529"/>
                  <a:gd name="connsiteY95" fmla="*/ 613838 h 701529"/>
                  <a:gd name="connsiteX96" fmla="*/ 613838 w 701529"/>
                  <a:gd name="connsiteY96" fmla="*/ 555377 h 701529"/>
                  <a:gd name="connsiteX97" fmla="*/ 672299 w 701529"/>
                  <a:gd name="connsiteY97" fmla="*/ 613838 h 701529"/>
                  <a:gd name="connsiteX98" fmla="*/ 613838 w 701529"/>
                  <a:gd name="connsiteY98" fmla="*/ 672299 h 701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701529" h="701529">
                    <a:moveTo>
                      <a:pt x="613838" y="526147"/>
                    </a:moveTo>
                    <a:cubicBezTo>
                      <a:pt x="590454" y="526147"/>
                      <a:pt x="567069" y="537839"/>
                      <a:pt x="549531" y="552454"/>
                    </a:cubicBezTo>
                    <a:lnTo>
                      <a:pt x="476455" y="502762"/>
                    </a:lnTo>
                    <a:cubicBezTo>
                      <a:pt x="488147" y="479378"/>
                      <a:pt x="496916" y="453071"/>
                      <a:pt x="496916" y="423840"/>
                    </a:cubicBezTo>
                    <a:cubicBezTo>
                      <a:pt x="496916" y="406302"/>
                      <a:pt x="493993" y="388764"/>
                      <a:pt x="488147" y="371226"/>
                    </a:cubicBezTo>
                    <a:lnTo>
                      <a:pt x="540762" y="347841"/>
                    </a:lnTo>
                    <a:cubicBezTo>
                      <a:pt x="555377" y="365380"/>
                      <a:pt x="575838" y="379995"/>
                      <a:pt x="599223" y="379995"/>
                    </a:cubicBezTo>
                    <a:cubicBezTo>
                      <a:pt x="640145" y="379995"/>
                      <a:pt x="672299" y="347841"/>
                      <a:pt x="672299" y="306919"/>
                    </a:cubicBezTo>
                    <a:cubicBezTo>
                      <a:pt x="672299" y="265996"/>
                      <a:pt x="640145" y="233843"/>
                      <a:pt x="599223" y="233843"/>
                    </a:cubicBezTo>
                    <a:cubicBezTo>
                      <a:pt x="596300" y="233843"/>
                      <a:pt x="590454" y="233843"/>
                      <a:pt x="587531" y="233843"/>
                    </a:cubicBezTo>
                    <a:lnTo>
                      <a:pt x="569992" y="192920"/>
                    </a:lnTo>
                    <a:cubicBezTo>
                      <a:pt x="578761" y="184151"/>
                      <a:pt x="584608" y="172459"/>
                      <a:pt x="584608" y="160767"/>
                    </a:cubicBezTo>
                    <a:cubicBezTo>
                      <a:pt x="584608" y="137383"/>
                      <a:pt x="564146" y="116922"/>
                      <a:pt x="540762" y="116922"/>
                    </a:cubicBezTo>
                    <a:cubicBezTo>
                      <a:pt x="517378" y="116922"/>
                      <a:pt x="496916" y="137383"/>
                      <a:pt x="496916" y="160767"/>
                    </a:cubicBezTo>
                    <a:cubicBezTo>
                      <a:pt x="496916" y="184151"/>
                      <a:pt x="517378" y="204613"/>
                      <a:pt x="540762" y="204613"/>
                    </a:cubicBezTo>
                    <a:cubicBezTo>
                      <a:pt x="540762" y="204613"/>
                      <a:pt x="543685" y="204613"/>
                      <a:pt x="543685" y="204613"/>
                    </a:cubicBezTo>
                    <a:lnTo>
                      <a:pt x="561223" y="245535"/>
                    </a:lnTo>
                    <a:cubicBezTo>
                      <a:pt x="540762" y="260150"/>
                      <a:pt x="526147" y="280612"/>
                      <a:pt x="526147" y="306919"/>
                    </a:cubicBezTo>
                    <a:cubicBezTo>
                      <a:pt x="526147" y="312765"/>
                      <a:pt x="526147" y="318611"/>
                      <a:pt x="529070" y="321534"/>
                    </a:cubicBezTo>
                    <a:lnTo>
                      <a:pt x="476455" y="344918"/>
                    </a:lnTo>
                    <a:cubicBezTo>
                      <a:pt x="450148" y="295227"/>
                      <a:pt x="397533" y="263073"/>
                      <a:pt x="336149" y="263073"/>
                    </a:cubicBezTo>
                    <a:cubicBezTo>
                      <a:pt x="292304" y="263073"/>
                      <a:pt x="254304" y="280612"/>
                      <a:pt x="225074" y="306919"/>
                    </a:cubicBezTo>
                    <a:lnTo>
                      <a:pt x="187074" y="274766"/>
                    </a:lnTo>
                    <a:cubicBezTo>
                      <a:pt x="198767" y="260150"/>
                      <a:pt x="204613" y="239689"/>
                      <a:pt x="204613" y="219228"/>
                    </a:cubicBezTo>
                    <a:cubicBezTo>
                      <a:pt x="204613" y="201690"/>
                      <a:pt x="198767" y="187074"/>
                      <a:pt x="192920" y="172459"/>
                    </a:cubicBezTo>
                    <a:lnTo>
                      <a:pt x="257227" y="125691"/>
                    </a:lnTo>
                    <a:cubicBezTo>
                      <a:pt x="268919" y="137383"/>
                      <a:pt x="286458" y="146152"/>
                      <a:pt x="306919" y="146152"/>
                    </a:cubicBezTo>
                    <a:cubicBezTo>
                      <a:pt x="344918" y="146152"/>
                      <a:pt x="377072" y="113998"/>
                      <a:pt x="379995" y="75999"/>
                    </a:cubicBezTo>
                    <a:lnTo>
                      <a:pt x="444302" y="64307"/>
                    </a:lnTo>
                    <a:cubicBezTo>
                      <a:pt x="450148" y="78922"/>
                      <a:pt x="464763" y="87691"/>
                      <a:pt x="482301" y="87691"/>
                    </a:cubicBezTo>
                    <a:cubicBezTo>
                      <a:pt x="505685" y="87691"/>
                      <a:pt x="526147" y="67230"/>
                      <a:pt x="526147" y="43846"/>
                    </a:cubicBezTo>
                    <a:cubicBezTo>
                      <a:pt x="526147" y="20461"/>
                      <a:pt x="505685" y="0"/>
                      <a:pt x="482301" y="0"/>
                    </a:cubicBezTo>
                    <a:cubicBezTo>
                      <a:pt x="461840" y="0"/>
                      <a:pt x="444302" y="14615"/>
                      <a:pt x="438456" y="35076"/>
                    </a:cubicBezTo>
                    <a:lnTo>
                      <a:pt x="374149" y="46769"/>
                    </a:lnTo>
                    <a:cubicBezTo>
                      <a:pt x="365380" y="20461"/>
                      <a:pt x="339072" y="0"/>
                      <a:pt x="306919" y="0"/>
                    </a:cubicBezTo>
                    <a:cubicBezTo>
                      <a:pt x="265996" y="0"/>
                      <a:pt x="233843" y="32153"/>
                      <a:pt x="233843" y="73076"/>
                    </a:cubicBezTo>
                    <a:cubicBezTo>
                      <a:pt x="233843" y="84768"/>
                      <a:pt x="236766" y="93537"/>
                      <a:pt x="239689" y="102306"/>
                    </a:cubicBezTo>
                    <a:lnTo>
                      <a:pt x="175382" y="149075"/>
                    </a:lnTo>
                    <a:cubicBezTo>
                      <a:pt x="157844" y="128614"/>
                      <a:pt x="131537" y="116922"/>
                      <a:pt x="102306" y="116922"/>
                    </a:cubicBezTo>
                    <a:cubicBezTo>
                      <a:pt x="46769" y="116922"/>
                      <a:pt x="0" y="163690"/>
                      <a:pt x="0" y="219228"/>
                    </a:cubicBezTo>
                    <a:cubicBezTo>
                      <a:pt x="0" y="274766"/>
                      <a:pt x="46769" y="321534"/>
                      <a:pt x="102306" y="321534"/>
                    </a:cubicBezTo>
                    <a:cubicBezTo>
                      <a:pt x="128614" y="321534"/>
                      <a:pt x="151998" y="312765"/>
                      <a:pt x="169536" y="295227"/>
                    </a:cubicBezTo>
                    <a:lnTo>
                      <a:pt x="207536" y="327380"/>
                    </a:lnTo>
                    <a:cubicBezTo>
                      <a:pt x="187074" y="353688"/>
                      <a:pt x="175382" y="385841"/>
                      <a:pt x="175382" y="420917"/>
                    </a:cubicBezTo>
                    <a:cubicBezTo>
                      <a:pt x="175382" y="453071"/>
                      <a:pt x="184151" y="479378"/>
                      <a:pt x="198767" y="505685"/>
                    </a:cubicBezTo>
                    <a:lnTo>
                      <a:pt x="149075" y="543685"/>
                    </a:lnTo>
                    <a:cubicBezTo>
                      <a:pt x="137383" y="531993"/>
                      <a:pt x="119845" y="526147"/>
                      <a:pt x="99383" y="526147"/>
                    </a:cubicBezTo>
                    <a:cubicBezTo>
                      <a:pt x="61384" y="526147"/>
                      <a:pt x="29230" y="558300"/>
                      <a:pt x="29230" y="599223"/>
                    </a:cubicBezTo>
                    <a:cubicBezTo>
                      <a:pt x="29230" y="640145"/>
                      <a:pt x="61384" y="672299"/>
                      <a:pt x="102306" y="672299"/>
                    </a:cubicBezTo>
                    <a:cubicBezTo>
                      <a:pt x="143229" y="672299"/>
                      <a:pt x="175382" y="640145"/>
                      <a:pt x="175382" y="599223"/>
                    </a:cubicBezTo>
                    <a:cubicBezTo>
                      <a:pt x="175382" y="587531"/>
                      <a:pt x="172459" y="578761"/>
                      <a:pt x="169536" y="567069"/>
                    </a:cubicBezTo>
                    <a:lnTo>
                      <a:pt x="219228" y="529070"/>
                    </a:lnTo>
                    <a:cubicBezTo>
                      <a:pt x="248458" y="561223"/>
                      <a:pt x="292304" y="581684"/>
                      <a:pt x="339072" y="581684"/>
                    </a:cubicBezTo>
                    <a:cubicBezTo>
                      <a:pt x="388764" y="581684"/>
                      <a:pt x="432610" y="558300"/>
                      <a:pt x="461840" y="523224"/>
                    </a:cubicBezTo>
                    <a:lnTo>
                      <a:pt x="534916" y="572915"/>
                    </a:lnTo>
                    <a:cubicBezTo>
                      <a:pt x="529070" y="587531"/>
                      <a:pt x="526147" y="602146"/>
                      <a:pt x="526147" y="613838"/>
                    </a:cubicBezTo>
                    <a:cubicBezTo>
                      <a:pt x="526147" y="663530"/>
                      <a:pt x="564146" y="701529"/>
                      <a:pt x="613838" y="701529"/>
                    </a:cubicBezTo>
                    <a:cubicBezTo>
                      <a:pt x="663530" y="701529"/>
                      <a:pt x="701529" y="663530"/>
                      <a:pt x="701529" y="613838"/>
                    </a:cubicBezTo>
                    <a:cubicBezTo>
                      <a:pt x="701529" y="564146"/>
                      <a:pt x="663530" y="526147"/>
                      <a:pt x="613838" y="526147"/>
                    </a:cubicBezTo>
                    <a:close/>
                    <a:moveTo>
                      <a:pt x="526147" y="160767"/>
                    </a:moveTo>
                    <a:cubicBezTo>
                      <a:pt x="526147" y="151998"/>
                      <a:pt x="531993" y="146152"/>
                      <a:pt x="540762" y="146152"/>
                    </a:cubicBezTo>
                    <a:cubicBezTo>
                      <a:pt x="549531" y="146152"/>
                      <a:pt x="555377" y="151998"/>
                      <a:pt x="555377" y="160767"/>
                    </a:cubicBezTo>
                    <a:cubicBezTo>
                      <a:pt x="555377" y="169536"/>
                      <a:pt x="549531" y="175382"/>
                      <a:pt x="540762" y="175382"/>
                    </a:cubicBezTo>
                    <a:cubicBezTo>
                      <a:pt x="531993" y="175382"/>
                      <a:pt x="526147" y="169536"/>
                      <a:pt x="526147" y="160767"/>
                    </a:cubicBezTo>
                    <a:close/>
                    <a:moveTo>
                      <a:pt x="599223" y="263073"/>
                    </a:moveTo>
                    <a:cubicBezTo>
                      <a:pt x="622607" y="263073"/>
                      <a:pt x="643068" y="283535"/>
                      <a:pt x="643068" y="306919"/>
                    </a:cubicBezTo>
                    <a:cubicBezTo>
                      <a:pt x="643068" y="330303"/>
                      <a:pt x="622607" y="350765"/>
                      <a:pt x="599223" y="350765"/>
                    </a:cubicBezTo>
                    <a:cubicBezTo>
                      <a:pt x="575838" y="350765"/>
                      <a:pt x="555377" y="330303"/>
                      <a:pt x="555377" y="306919"/>
                    </a:cubicBezTo>
                    <a:cubicBezTo>
                      <a:pt x="555377" y="283535"/>
                      <a:pt x="575838" y="263073"/>
                      <a:pt x="599223" y="263073"/>
                    </a:cubicBezTo>
                    <a:close/>
                    <a:moveTo>
                      <a:pt x="482301" y="29230"/>
                    </a:moveTo>
                    <a:cubicBezTo>
                      <a:pt x="491070" y="29230"/>
                      <a:pt x="496916" y="35076"/>
                      <a:pt x="496916" y="43846"/>
                    </a:cubicBezTo>
                    <a:cubicBezTo>
                      <a:pt x="496916" y="52615"/>
                      <a:pt x="491070" y="58461"/>
                      <a:pt x="482301" y="58461"/>
                    </a:cubicBezTo>
                    <a:cubicBezTo>
                      <a:pt x="473532" y="58461"/>
                      <a:pt x="467686" y="52615"/>
                      <a:pt x="467686" y="43846"/>
                    </a:cubicBezTo>
                    <a:cubicBezTo>
                      <a:pt x="467686" y="35076"/>
                      <a:pt x="473532" y="29230"/>
                      <a:pt x="482301" y="29230"/>
                    </a:cubicBezTo>
                    <a:close/>
                    <a:moveTo>
                      <a:pt x="306919" y="29230"/>
                    </a:moveTo>
                    <a:cubicBezTo>
                      <a:pt x="330303" y="29230"/>
                      <a:pt x="350765" y="49692"/>
                      <a:pt x="350765" y="73076"/>
                    </a:cubicBezTo>
                    <a:cubicBezTo>
                      <a:pt x="350765" y="96460"/>
                      <a:pt x="330303" y="116922"/>
                      <a:pt x="306919" y="116922"/>
                    </a:cubicBezTo>
                    <a:cubicBezTo>
                      <a:pt x="283535" y="116922"/>
                      <a:pt x="263073" y="96460"/>
                      <a:pt x="263073" y="73076"/>
                    </a:cubicBezTo>
                    <a:cubicBezTo>
                      <a:pt x="263073" y="49692"/>
                      <a:pt x="283535" y="29230"/>
                      <a:pt x="306919" y="29230"/>
                    </a:cubicBezTo>
                    <a:close/>
                    <a:moveTo>
                      <a:pt x="102306" y="643068"/>
                    </a:moveTo>
                    <a:cubicBezTo>
                      <a:pt x="78922" y="643068"/>
                      <a:pt x="58461" y="622607"/>
                      <a:pt x="58461" y="599223"/>
                    </a:cubicBezTo>
                    <a:cubicBezTo>
                      <a:pt x="58461" y="575838"/>
                      <a:pt x="78922" y="555377"/>
                      <a:pt x="102306" y="555377"/>
                    </a:cubicBezTo>
                    <a:cubicBezTo>
                      <a:pt x="125691" y="555377"/>
                      <a:pt x="146152" y="575838"/>
                      <a:pt x="146152" y="599223"/>
                    </a:cubicBezTo>
                    <a:cubicBezTo>
                      <a:pt x="146152" y="622607"/>
                      <a:pt x="125691" y="643068"/>
                      <a:pt x="102306" y="643068"/>
                    </a:cubicBezTo>
                    <a:close/>
                    <a:moveTo>
                      <a:pt x="102306" y="292304"/>
                    </a:moveTo>
                    <a:cubicBezTo>
                      <a:pt x="61384" y="292304"/>
                      <a:pt x="29230" y="260150"/>
                      <a:pt x="29230" y="219228"/>
                    </a:cubicBezTo>
                    <a:cubicBezTo>
                      <a:pt x="29230" y="178305"/>
                      <a:pt x="61384" y="146152"/>
                      <a:pt x="102306" y="146152"/>
                    </a:cubicBezTo>
                    <a:cubicBezTo>
                      <a:pt x="143229" y="146152"/>
                      <a:pt x="175382" y="178305"/>
                      <a:pt x="175382" y="219228"/>
                    </a:cubicBezTo>
                    <a:cubicBezTo>
                      <a:pt x="175382" y="260150"/>
                      <a:pt x="143229" y="292304"/>
                      <a:pt x="102306" y="292304"/>
                    </a:cubicBezTo>
                    <a:close/>
                    <a:moveTo>
                      <a:pt x="336149" y="555377"/>
                    </a:moveTo>
                    <a:cubicBezTo>
                      <a:pt x="263073" y="555377"/>
                      <a:pt x="204613" y="496916"/>
                      <a:pt x="204613" y="423840"/>
                    </a:cubicBezTo>
                    <a:cubicBezTo>
                      <a:pt x="204613" y="350765"/>
                      <a:pt x="263073" y="292304"/>
                      <a:pt x="336149" y="292304"/>
                    </a:cubicBezTo>
                    <a:cubicBezTo>
                      <a:pt x="409225" y="292304"/>
                      <a:pt x="467686" y="350765"/>
                      <a:pt x="467686" y="423840"/>
                    </a:cubicBezTo>
                    <a:cubicBezTo>
                      <a:pt x="467686" y="496916"/>
                      <a:pt x="409225" y="555377"/>
                      <a:pt x="336149" y="555377"/>
                    </a:cubicBezTo>
                    <a:close/>
                    <a:moveTo>
                      <a:pt x="613838" y="672299"/>
                    </a:moveTo>
                    <a:cubicBezTo>
                      <a:pt x="581684" y="672299"/>
                      <a:pt x="555377" y="645991"/>
                      <a:pt x="555377" y="613838"/>
                    </a:cubicBezTo>
                    <a:cubicBezTo>
                      <a:pt x="555377" y="581684"/>
                      <a:pt x="581684" y="555377"/>
                      <a:pt x="613838" y="555377"/>
                    </a:cubicBezTo>
                    <a:cubicBezTo>
                      <a:pt x="645991" y="555377"/>
                      <a:pt x="672299" y="581684"/>
                      <a:pt x="672299" y="613838"/>
                    </a:cubicBezTo>
                    <a:cubicBezTo>
                      <a:pt x="672299" y="645991"/>
                      <a:pt x="645991" y="672299"/>
                      <a:pt x="613838" y="672299"/>
                    </a:cubicBezTo>
                    <a:close/>
                  </a:path>
                </a:pathLst>
              </a:custGeom>
              <a:grpFill/>
              <a:ln w="289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5828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17383AEB-EE98-E1D2-7A19-271103E9FFBB}"/>
              </a:ext>
            </a:extLst>
          </p:cNvPr>
          <p:cNvGrpSpPr/>
          <p:nvPr/>
        </p:nvGrpSpPr>
        <p:grpSpPr>
          <a:xfrm>
            <a:off x="8293448" y="1974506"/>
            <a:ext cx="3161952" cy="4883494"/>
            <a:chOff x="8293448" y="1974506"/>
            <a:chExt cx="3161952" cy="4883494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02DAE738-0370-A346-5C2F-1BCAC7AA3C95}"/>
                </a:ext>
              </a:extLst>
            </p:cNvPr>
            <p:cNvSpPr/>
            <p:nvPr/>
          </p:nvSpPr>
          <p:spPr>
            <a:xfrm>
              <a:off x="8293448" y="2267211"/>
              <a:ext cx="3161951" cy="4590789"/>
            </a:xfrm>
            <a:prstGeom prst="rect">
              <a:avLst/>
            </a:prstGeom>
            <a:gradFill flip="none" rotWithShape="1">
              <a:gsLst>
                <a:gs pos="4598">
                  <a:schemeClr val="accent1">
                    <a:lumMod val="100000"/>
                  </a:schemeClr>
                </a:gs>
                <a:gs pos="100000">
                  <a:schemeClr val="accent1">
                    <a:lumMod val="100000"/>
                  </a:schemeClr>
                </a:gs>
                <a:gs pos="50000">
                  <a:schemeClr val="accen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AE0B491-74D8-9945-4721-1E77BA2999AC}"/>
                </a:ext>
              </a:extLst>
            </p:cNvPr>
            <p:cNvSpPr/>
            <p:nvPr/>
          </p:nvSpPr>
          <p:spPr>
            <a:xfrm>
              <a:off x="8293448" y="1974506"/>
              <a:ext cx="3161952" cy="576680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1C3E75A-6E27-7C80-489B-163C7BA220C7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65EA1B4-0831-9050-60E4-919D5B3CD998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68096C9-09E0-D657-8746-4EB17403B020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C83E81C9-7418-5488-DEE8-B5CAF79656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F8405407-E31D-1C75-FF93-03E1D9565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7B8F063-FCB1-F062-5023-6FE422B9E3BA}"/>
              </a:ext>
            </a:extLst>
          </p:cNvPr>
          <p:cNvCxnSpPr>
            <a:cxnSpLocks/>
          </p:cNvCxnSpPr>
          <p:nvPr/>
        </p:nvCxnSpPr>
        <p:spPr>
          <a:xfrm>
            <a:off x="723900" y="2960282"/>
            <a:ext cx="4515836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3CD6E2C-6629-35E4-C129-69880EA17A40}"/>
              </a:ext>
            </a:extLst>
          </p:cNvPr>
          <p:cNvCxnSpPr>
            <a:cxnSpLocks/>
          </p:cNvCxnSpPr>
          <p:nvPr/>
        </p:nvCxnSpPr>
        <p:spPr>
          <a:xfrm>
            <a:off x="723900" y="4847319"/>
            <a:ext cx="4515836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A017124-E1C3-268C-19E7-C33DED60D6F8}"/>
              </a:ext>
            </a:extLst>
          </p:cNvPr>
          <p:cNvGrpSpPr/>
          <p:nvPr/>
        </p:nvGrpSpPr>
        <p:grpSpPr>
          <a:xfrm>
            <a:off x="5878998" y="3411840"/>
            <a:ext cx="3174652" cy="3527463"/>
            <a:chOff x="5878998" y="3411840"/>
            <a:chExt cx="3174652" cy="3527463"/>
          </a:xfrm>
          <a:effectLst>
            <a:outerShdw blurRad="330200" dist="88900" dir="2700000" algn="tl" rotWithShape="0">
              <a:schemeClr val="accent1">
                <a:lumMod val="75000"/>
                <a:alpha val="30000"/>
              </a:schemeClr>
            </a:outerShdw>
          </a:effectLst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6022AB1-6BF5-2879-CDA4-751A10249E9C}"/>
                </a:ext>
              </a:extLst>
            </p:cNvPr>
            <p:cNvSpPr/>
            <p:nvPr/>
          </p:nvSpPr>
          <p:spPr>
            <a:xfrm>
              <a:off x="5878998" y="3732076"/>
              <a:ext cx="3174652" cy="32072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1">
                    <a:lumMod val="100000"/>
                  </a:schemeClr>
                </a:gs>
                <a:gs pos="50000">
                  <a:schemeClr val="accen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EA1C91E-36A9-8A15-67B8-21A663A458AD}"/>
                </a:ext>
              </a:extLst>
            </p:cNvPr>
            <p:cNvSpPr/>
            <p:nvPr/>
          </p:nvSpPr>
          <p:spPr>
            <a:xfrm>
              <a:off x="5878998" y="3411840"/>
              <a:ext cx="3174652" cy="691251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AE50BCF-49C4-1904-B69F-421CD0FBE4DF}"/>
              </a:ext>
            </a:extLst>
          </p:cNvPr>
          <p:cNvGrpSpPr/>
          <p:nvPr/>
        </p:nvGrpSpPr>
        <p:grpSpPr>
          <a:xfrm>
            <a:off x="7955782" y="4312610"/>
            <a:ext cx="3174652" cy="2545390"/>
            <a:chOff x="7955782" y="4312610"/>
            <a:chExt cx="3174652" cy="2545390"/>
          </a:xfrm>
          <a:effectLst>
            <a:outerShdw blurRad="381000" dist="127000" dir="1800000" algn="tl" rotWithShape="0">
              <a:schemeClr val="accent1">
                <a:lumMod val="75000"/>
                <a:alpha val="30000"/>
              </a:schemeClr>
            </a:outerShdw>
          </a:effectLst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775F70F-7F3B-3333-62FA-140A3B0D9697}"/>
                </a:ext>
              </a:extLst>
            </p:cNvPr>
            <p:cNvSpPr/>
            <p:nvPr/>
          </p:nvSpPr>
          <p:spPr>
            <a:xfrm>
              <a:off x="7955782" y="4702868"/>
              <a:ext cx="3174652" cy="2155132"/>
            </a:xfrm>
            <a:prstGeom prst="rect">
              <a:avLst/>
            </a:prstGeom>
            <a:gradFill flip="none" rotWithShape="1">
              <a:gsLst>
                <a:gs pos="2874">
                  <a:schemeClr val="accent1">
                    <a:lumMod val="100000"/>
                  </a:schemeClr>
                </a:gs>
                <a:gs pos="100000">
                  <a:schemeClr val="accent1">
                    <a:lumMod val="100000"/>
                  </a:schemeClr>
                </a:gs>
                <a:gs pos="50000">
                  <a:schemeClr val="accen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8B94BA8-CA45-A2DA-B58B-F24DE1F299C7}"/>
                </a:ext>
              </a:extLst>
            </p:cNvPr>
            <p:cNvSpPr/>
            <p:nvPr/>
          </p:nvSpPr>
          <p:spPr>
            <a:xfrm>
              <a:off x="7955782" y="4312610"/>
              <a:ext cx="3174652" cy="760038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034" name="Picture 10" descr="查看图片">
            <a:extLst>
              <a:ext uri="{FF2B5EF4-FFF2-40B4-BE49-F238E27FC236}">
                <a16:creationId xmlns:a16="http://schemas.microsoft.com/office/drawing/2014/main" id="{20B97086-5AA5-FF95-1857-B71B371AC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0647" flipV="1">
            <a:off x="3778422" y="9066996"/>
            <a:ext cx="12192000" cy="564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查看图片">
            <a:extLst>
              <a:ext uri="{FF2B5EF4-FFF2-40B4-BE49-F238E27FC236}">
                <a16:creationId xmlns:a16="http://schemas.microsoft.com/office/drawing/2014/main" id="{D08DBFC4-AF46-B036-A2EA-153694E76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650" y="5541101"/>
            <a:ext cx="114300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0459FB58-3A18-495D-A854-60DB6A12808D}"/>
              </a:ext>
            </a:extLst>
          </p:cNvPr>
          <p:cNvGrpSpPr/>
          <p:nvPr/>
        </p:nvGrpSpPr>
        <p:grpSpPr>
          <a:xfrm>
            <a:off x="736601" y="1130856"/>
            <a:ext cx="4734838" cy="1647918"/>
            <a:chOff x="736601" y="1130856"/>
            <a:chExt cx="4734838" cy="164791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108E4AA-1311-1B55-B350-7AB5A9DDFEEF}"/>
                </a:ext>
              </a:extLst>
            </p:cNvPr>
            <p:cNvSpPr txBox="1"/>
            <p:nvPr/>
          </p:nvSpPr>
          <p:spPr>
            <a:xfrm>
              <a:off x="736601" y="1528175"/>
              <a:ext cx="4734838" cy="125059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此处添加详细文本描述，建议与标题相关并符合整体语言风格，语言描述尽量简洁生动，此处天机详细文本描述，建议与标题相关并符合整体语言风格，语言描述尽量简洁生动。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272778C-D6CF-7B2E-46EF-D2F29D0A73F7}"/>
                </a:ext>
              </a:extLst>
            </p:cNvPr>
            <p:cNvSpPr txBox="1"/>
            <p:nvPr/>
          </p:nvSpPr>
          <p:spPr>
            <a:xfrm>
              <a:off x="736601" y="1130856"/>
              <a:ext cx="745067" cy="50013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01</a:t>
              </a:r>
              <a:endParaRPr lang="zh-CN" altLang="en-US" sz="2400" b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37A6BFF-0E85-2576-852F-7151B02F60EF}"/>
              </a:ext>
            </a:extLst>
          </p:cNvPr>
          <p:cNvGrpSpPr/>
          <p:nvPr/>
        </p:nvGrpSpPr>
        <p:grpSpPr>
          <a:xfrm>
            <a:off x="736601" y="3037798"/>
            <a:ext cx="4734838" cy="1647918"/>
            <a:chOff x="736601" y="1130856"/>
            <a:chExt cx="4734838" cy="164791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FF9E190-BB6D-8EE1-49BE-075814C7834E}"/>
                </a:ext>
              </a:extLst>
            </p:cNvPr>
            <p:cNvSpPr txBox="1"/>
            <p:nvPr/>
          </p:nvSpPr>
          <p:spPr>
            <a:xfrm>
              <a:off x="736601" y="1528175"/>
              <a:ext cx="4734838" cy="125059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此处添加详细文本描述，建议与标题相关并符合整体语言风格，语言描述尽量简洁生动，此处天机详细文本描述，建议与标题相关并符合整体语言风格，语言描述尽量简洁生动。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9707BB-7937-BB57-68B9-DC5B02F93AEE}"/>
                </a:ext>
              </a:extLst>
            </p:cNvPr>
            <p:cNvSpPr txBox="1"/>
            <p:nvPr/>
          </p:nvSpPr>
          <p:spPr>
            <a:xfrm>
              <a:off x="736601" y="1130856"/>
              <a:ext cx="745067" cy="50013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01</a:t>
              </a:r>
              <a:endParaRPr lang="zh-CN" altLang="en-US" sz="2400" b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2C6EDEB-2F89-1EE2-E812-D6F9EE57F781}"/>
              </a:ext>
            </a:extLst>
          </p:cNvPr>
          <p:cNvGrpSpPr/>
          <p:nvPr/>
        </p:nvGrpSpPr>
        <p:grpSpPr>
          <a:xfrm>
            <a:off x="736601" y="4944740"/>
            <a:ext cx="4734838" cy="1647918"/>
            <a:chOff x="736601" y="1130856"/>
            <a:chExt cx="4734838" cy="16479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A7E7BCB-DC49-6C9B-66A6-BDE4D6CDAFCF}"/>
                </a:ext>
              </a:extLst>
            </p:cNvPr>
            <p:cNvSpPr txBox="1"/>
            <p:nvPr/>
          </p:nvSpPr>
          <p:spPr>
            <a:xfrm>
              <a:off x="736601" y="1528175"/>
              <a:ext cx="4734838" cy="1250599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cs typeface="+mn-ea"/>
                  <a:sym typeface="+mn-lt"/>
                </a:rPr>
                <a:t>此处添加详细文本描述，建议与标题相关并符合整体语言风格，语言描述尽量简洁生动，此处天机详细文本描述，建议与标题相关并符合整体语言风格，语言描述尽量简洁生动。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F709A6-2EDA-04D3-7FD9-FBEE82996308}"/>
                </a:ext>
              </a:extLst>
            </p:cNvPr>
            <p:cNvSpPr txBox="1"/>
            <p:nvPr/>
          </p:nvSpPr>
          <p:spPr>
            <a:xfrm>
              <a:off x="736601" y="1130856"/>
              <a:ext cx="745067" cy="500137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>
                    <a:gsLst>
                      <a:gs pos="100000">
                        <a:schemeClr val="accent1"/>
                      </a:gs>
                      <a:gs pos="0">
                        <a:schemeClr val="accent2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01</a:t>
              </a:r>
              <a:endParaRPr lang="zh-CN" altLang="en-US" sz="2400" b="1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025" name="组合 1024">
            <a:extLst>
              <a:ext uri="{FF2B5EF4-FFF2-40B4-BE49-F238E27FC236}">
                <a16:creationId xmlns:a16="http://schemas.microsoft.com/office/drawing/2014/main" id="{F64B6AB7-B9D0-5C2F-1511-B83DDCFA8150}"/>
              </a:ext>
            </a:extLst>
          </p:cNvPr>
          <p:cNvGrpSpPr/>
          <p:nvPr/>
        </p:nvGrpSpPr>
        <p:grpSpPr>
          <a:xfrm>
            <a:off x="6424573" y="2741908"/>
            <a:ext cx="2083503" cy="977295"/>
            <a:chOff x="6424573" y="2741908"/>
            <a:chExt cx="2083503" cy="977295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B94F688-8537-7710-84E6-D047E6DA4DF2}"/>
                </a:ext>
              </a:extLst>
            </p:cNvPr>
            <p:cNvGrpSpPr/>
            <p:nvPr/>
          </p:nvGrpSpPr>
          <p:grpSpPr>
            <a:xfrm>
              <a:off x="6424573" y="2741908"/>
              <a:ext cx="2083503" cy="977295"/>
              <a:chOff x="2401887" y="6372227"/>
              <a:chExt cx="7516749" cy="3525837"/>
            </a:xfrm>
            <a:gradFill flip="none" rotWithShape="1">
              <a:gsLst>
                <a:gs pos="0">
                  <a:schemeClr val="accent6"/>
                </a:gs>
                <a:gs pos="95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effectLst>
              <a:reflection blurRad="127000" stA="50000" endPos="30000" dist="114300" dir="5400000" sy="-100000" algn="bl" rotWithShape="0"/>
            </a:effectLst>
          </p:grpSpPr>
          <p:sp>
            <p:nvSpPr>
              <p:cNvPr id="45" name="Freeform 1266">
                <a:extLst>
                  <a:ext uri="{FF2B5EF4-FFF2-40B4-BE49-F238E27FC236}">
                    <a16:creationId xmlns:a16="http://schemas.microsoft.com/office/drawing/2014/main" id="{6B2EA75E-F7D3-AAEF-8561-5DCBE9F73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061" y="6375399"/>
                <a:ext cx="1679575" cy="3519490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1267">
                <a:extLst>
                  <a:ext uri="{FF2B5EF4-FFF2-40B4-BE49-F238E27FC236}">
                    <a16:creationId xmlns:a16="http://schemas.microsoft.com/office/drawing/2014/main" id="{485C7FA2-B87E-5B95-6DC5-2244BBEB3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887" y="6372227"/>
                <a:ext cx="1711326" cy="3525837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8BEE440-9E3D-D2B8-C997-CFFCDFDCE97B}"/>
                </a:ext>
              </a:extLst>
            </p:cNvPr>
            <p:cNvSpPr txBox="1"/>
            <p:nvPr/>
          </p:nvSpPr>
          <p:spPr>
            <a:xfrm>
              <a:off x="6898921" y="3096161"/>
              <a:ext cx="11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XXX</a:t>
              </a:r>
              <a:r>
                <a:rPr lang="zh-CN" altLang="en-US" dirty="0">
                  <a:cs typeface="+mn-ea"/>
                  <a:sym typeface="+mn-lt"/>
                </a:rPr>
                <a:t>荣誉</a:t>
              </a:r>
            </a:p>
          </p:txBody>
        </p:sp>
      </p:grp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CC26A70-F7FF-46D2-0069-700CDC8E2D98}"/>
              </a:ext>
            </a:extLst>
          </p:cNvPr>
          <p:cNvSpPr>
            <a:spLocks/>
          </p:cNvSpPr>
          <p:nvPr/>
        </p:nvSpPr>
        <p:spPr bwMode="auto">
          <a:xfrm>
            <a:off x="5878997" y="4100088"/>
            <a:ext cx="3174653" cy="380531"/>
          </a:xfrm>
          <a:custGeom>
            <a:avLst/>
            <a:gdLst>
              <a:gd name="connsiteX0" fmla="*/ 0 w 5201920"/>
              <a:gd name="connsiteY0" fmla="*/ 0 h 380531"/>
              <a:gd name="connsiteX1" fmla="*/ 2600960 w 5201920"/>
              <a:gd name="connsiteY1" fmla="*/ 294120 h 380531"/>
              <a:gd name="connsiteX2" fmla="*/ 5201920 w 5201920"/>
              <a:gd name="connsiteY2" fmla="*/ 0 h 380531"/>
              <a:gd name="connsiteX3" fmla="*/ 5201920 w 5201920"/>
              <a:gd name="connsiteY3" fmla="*/ 86412 h 380531"/>
              <a:gd name="connsiteX4" fmla="*/ 2600960 w 5201920"/>
              <a:gd name="connsiteY4" fmla="*/ 380531 h 380531"/>
              <a:gd name="connsiteX5" fmla="*/ 0 w 5201920"/>
              <a:gd name="connsiteY5" fmla="*/ 86412 h 38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1920" h="380531">
                <a:moveTo>
                  <a:pt x="0" y="0"/>
                </a:moveTo>
                <a:cubicBezTo>
                  <a:pt x="0" y="162454"/>
                  <a:pt x="1164549" y="294120"/>
                  <a:pt x="2600960" y="294120"/>
                </a:cubicBezTo>
                <a:cubicBezTo>
                  <a:pt x="4037621" y="294120"/>
                  <a:pt x="5201920" y="162454"/>
                  <a:pt x="5201920" y="0"/>
                </a:cubicBezTo>
                <a:lnTo>
                  <a:pt x="5201920" y="86412"/>
                </a:lnTo>
                <a:cubicBezTo>
                  <a:pt x="5201920" y="248866"/>
                  <a:pt x="4037621" y="380531"/>
                  <a:pt x="2600960" y="380531"/>
                </a:cubicBezTo>
                <a:cubicBezTo>
                  <a:pt x="1164549" y="380531"/>
                  <a:pt x="0" y="248866"/>
                  <a:pt x="0" y="86412"/>
                </a:cubicBezTo>
                <a:close/>
              </a:path>
            </a:pathLst>
          </a:custGeom>
          <a:gradFill flip="none" rotWithShape="1">
            <a:gsLst>
              <a:gs pos="0">
                <a:srgbClr val="FEE1A4"/>
              </a:gs>
              <a:gs pos="18000">
                <a:srgbClr val="F4DDA8"/>
              </a:gs>
              <a:gs pos="7000">
                <a:srgbClr val="AC9D62"/>
              </a:gs>
              <a:gs pos="42000">
                <a:srgbClr val="F2D088"/>
              </a:gs>
              <a:gs pos="83000">
                <a:srgbClr val="F9D389"/>
              </a:gs>
              <a:gs pos="72000">
                <a:srgbClr val="70501F"/>
              </a:gs>
              <a:gs pos="100000">
                <a:srgbClr val="ECD58B"/>
              </a:gs>
              <a:gs pos="90000">
                <a:srgbClr val="604017"/>
              </a:gs>
              <a:gs pos="60000">
                <a:srgbClr val="604017"/>
              </a:gs>
              <a:gs pos="30000">
                <a:srgbClr val="F8DA93"/>
              </a:gs>
            </a:gsLst>
            <a:lin ang="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62C79B25-8FE0-37B5-0C3C-57C6826A15A9}"/>
              </a:ext>
            </a:extLst>
          </p:cNvPr>
          <p:cNvSpPr>
            <a:spLocks/>
          </p:cNvSpPr>
          <p:nvPr/>
        </p:nvSpPr>
        <p:spPr bwMode="auto">
          <a:xfrm>
            <a:off x="8293448" y="2579751"/>
            <a:ext cx="3174653" cy="380531"/>
          </a:xfrm>
          <a:custGeom>
            <a:avLst/>
            <a:gdLst>
              <a:gd name="connsiteX0" fmla="*/ 0 w 5201920"/>
              <a:gd name="connsiteY0" fmla="*/ 0 h 380531"/>
              <a:gd name="connsiteX1" fmla="*/ 2600960 w 5201920"/>
              <a:gd name="connsiteY1" fmla="*/ 294120 h 380531"/>
              <a:gd name="connsiteX2" fmla="*/ 5201920 w 5201920"/>
              <a:gd name="connsiteY2" fmla="*/ 0 h 380531"/>
              <a:gd name="connsiteX3" fmla="*/ 5201920 w 5201920"/>
              <a:gd name="connsiteY3" fmla="*/ 86412 h 380531"/>
              <a:gd name="connsiteX4" fmla="*/ 2600960 w 5201920"/>
              <a:gd name="connsiteY4" fmla="*/ 380531 h 380531"/>
              <a:gd name="connsiteX5" fmla="*/ 0 w 5201920"/>
              <a:gd name="connsiteY5" fmla="*/ 86412 h 38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1920" h="380531">
                <a:moveTo>
                  <a:pt x="0" y="0"/>
                </a:moveTo>
                <a:cubicBezTo>
                  <a:pt x="0" y="162454"/>
                  <a:pt x="1164549" y="294120"/>
                  <a:pt x="2600960" y="294120"/>
                </a:cubicBezTo>
                <a:cubicBezTo>
                  <a:pt x="4037621" y="294120"/>
                  <a:pt x="5201920" y="162454"/>
                  <a:pt x="5201920" y="0"/>
                </a:cubicBezTo>
                <a:lnTo>
                  <a:pt x="5201920" y="86412"/>
                </a:lnTo>
                <a:cubicBezTo>
                  <a:pt x="5201920" y="248866"/>
                  <a:pt x="4037621" y="380531"/>
                  <a:pt x="2600960" y="380531"/>
                </a:cubicBezTo>
                <a:cubicBezTo>
                  <a:pt x="1164549" y="380531"/>
                  <a:pt x="0" y="248866"/>
                  <a:pt x="0" y="86412"/>
                </a:cubicBezTo>
                <a:close/>
              </a:path>
            </a:pathLst>
          </a:custGeom>
          <a:gradFill flip="none" rotWithShape="1">
            <a:gsLst>
              <a:gs pos="0">
                <a:srgbClr val="FEE1A4"/>
              </a:gs>
              <a:gs pos="18000">
                <a:srgbClr val="F4DDA8"/>
              </a:gs>
              <a:gs pos="7000">
                <a:srgbClr val="AC9D62"/>
              </a:gs>
              <a:gs pos="42000">
                <a:srgbClr val="F2D088"/>
              </a:gs>
              <a:gs pos="83000">
                <a:srgbClr val="F9D389"/>
              </a:gs>
              <a:gs pos="72000">
                <a:srgbClr val="70501F"/>
              </a:gs>
              <a:gs pos="100000">
                <a:srgbClr val="ECD58B"/>
              </a:gs>
              <a:gs pos="90000">
                <a:srgbClr val="604017"/>
              </a:gs>
              <a:gs pos="60000">
                <a:srgbClr val="604017"/>
              </a:gs>
              <a:gs pos="30000">
                <a:srgbClr val="F8DA93"/>
              </a:gs>
            </a:gsLst>
            <a:lin ang="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7DF5B74-9CBB-C779-3CF7-3552FE019B1A}"/>
              </a:ext>
            </a:extLst>
          </p:cNvPr>
          <p:cNvSpPr>
            <a:spLocks/>
          </p:cNvSpPr>
          <p:nvPr/>
        </p:nvSpPr>
        <p:spPr bwMode="auto">
          <a:xfrm>
            <a:off x="7962133" y="5118041"/>
            <a:ext cx="3174652" cy="380531"/>
          </a:xfrm>
          <a:custGeom>
            <a:avLst/>
            <a:gdLst>
              <a:gd name="connsiteX0" fmla="*/ 0 w 5201920"/>
              <a:gd name="connsiteY0" fmla="*/ 0 h 380531"/>
              <a:gd name="connsiteX1" fmla="*/ 2600960 w 5201920"/>
              <a:gd name="connsiteY1" fmla="*/ 294120 h 380531"/>
              <a:gd name="connsiteX2" fmla="*/ 5201920 w 5201920"/>
              <a:gd name="connsiteY2" fmla="*/ 0 h 380531"/>
              <a:gd name="connsiteX3" fmla="*/ 5201920 w 5201920"/>
              <a:gd name="connsiteY3" fmla="*/ 86412 h 380531"/>
              <a:gd name="connsiteX4" fmla="*/ 2600960 w 5201920"/>
              <a:gd name="connsiteY4" fmla="*/ 380531 h 380531"/>
              <a:gd name="connsiteX5" fmla="*/ 0 w 5201920"/>
              <a:gd name="connsiteY5" fmla="*/ 86412 h 380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1920" h="380531">
                <a:moveTo>
                  <a:pt x="0" y="0"/>
                </a:moveTo>
                <a:cubicBezTo>
                  <a:pt x="0" y="162454"/>
                  <a:pt x="1164549" y="294120"/>
                  <a:pt x="2600960" y="294120"/>
                </a:cubicBezTo>
                <a:cubicBezTo>
                  <a:pt x="4037621" y="294120"/>
                  <a:pt x="5201920" y="162454"/>
                  <a:pt x="5201920" y="0"/>
                </a:cubicBezTo>
                <a:lnTo>
                  <a:pt x="5201920" y="86412"/>
                </a:lnTo>
                <a:cubicBezTo>
                  <a:pt x="5201920" y="248866"/>
                  <a:pt x="4037621" y="380531"/>
                  <a:pt x="2600960" y="380531"/>
                </a:cubicBezTo>
                <a:cubicBezTo>
                  <a:pt x="1164549" y="380531"/>
                  <a:pt x="0" y="248866"/>
                  <a:pt x="0" y="86412"/>
                </a:cubicBezTo>
                <a:close/>
              </a:path>
            </a:pathLst>
          </a:custGeom>
          <a:gradFill flip="none" rotWithShape="1">
            <a:gsLst>
              <a:gs pos="0">
                <a:srgbClr val="FEE1A4"/>
              </a:gs>
              <a:gs pos="18000">
                <a:srgbClr val="F4DDA8"/>
              </a:gs>
              <a:gs pos="7000">
                <a:srgbClr val="AC9D62"/>
              </a:gs>
              <a:gs pos="42000">
                <a:srgbClr val="F2D088"/>
              </a:gs>
              <a:gs pos="83000">
                <a:srgbClr val="F9D389"/>
              </a:gs>
              <a:gs pos="72000">
                <a:srgbClr val="70501F"/>
              </a:gs>
              <a:gs pos="100000">
                <a:srgbClr val="ECD58B"/>
              </a:gs>
              <a:gs pos="90000">
                <a:srgbClr val="604017"/>
              </a:gs>
              <a:gs pos="60000">
                <a:srgbClr val="604017"/>
              </a:gs>
              <a:gs pos="30000">
                <a:srgbClr val="F8DA93"/>
              </a:gs>
            </a:gsLst>
            <a:lin ang="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27" name="组合 1026">
            <a:extLst>
              <a:ext uri="{FF2B5EF4-FFF2-40B4-BE49-F238E27FC236}">
                <a16:creationId xmlns:a16="http://schemas.microsoft.com/office/drawing/2014/main" id="{FDC4587C-76E5-2E27-191D-A611EF1D681F}"/>
              </a:ext>
            </a:extLst>
          </p:cNvPr>
          <p:cNvGrpSpPr/>
          <p:nvPr/>
        </p:nvGrpSpPr>
        <p:grpSpPr>
          <a:xfrm>
            <a:off x="8832673" y="1314596"/>
            <a:ext cx="2083503" cy="977295"/>
            <a:chOff x="8832673" y="1314596"/>
            <a:chExt cx="2083503" cy="977295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D89FDA1-BC4C-CFA1-3CE3-83193CD42A9A}"/>
                </a:ext>
              </a:extLst>
            </p:cNvPr>
            <p:cNvGrpSpPr/>
            <p:nvPr/>
          </p:nvGrpSpPr>
          <p:grpSpPr>
            <a:xfrm>
              <a:off x="8832673" y="1314596"/>
              <a:ext cx="2083503" cy="977295"/>
              <a:chOff x="2401887" y="6372227"/>
              <a:chExt cx="7516749" cy="3525837"/>
            </a:xfr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effectLst>
              <a:reflection blurRad="127000" stA="50000" endPos="30000" dist="114300" dir="5400000" sy="-100000" algn="bl" rotWithShape="0"/>
            </a:effectLst>
          </p:grpSpPr>
          <p:sp>
            <p:nvSpPr>
              <p:cNvPr id="53" name="Freeform 1266">
                <a:extLst>
                  <a:ext uri="{FF2B5EF4-FFF2-40B4-BE49-F238E27FC236}">
                    <a16:creationId xmlns:a16="http://schemas.microsoft.com/office/drawing/2014/main" id="{1F216F06-D8D1-7004-8468-C9CF0BD2DF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061" y="6375399"/>
                <a:ext cx="1679575" cy="3519490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1267">
                <a:extLst>
                  <a:ext uri="{FF2B5EF4-FFF2-40B4-BE49-F238E27FC236}">
                    <a16:creationId xmlns:a16="http://schemas.microsoft.com/office/drawing/2014/main" id="{CC05F6DA-F2E5-EB11-0A28-6DD648375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887" y="6372227"/>
                <a:ext cx="1711326" cy="3525837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4ECE173-AC81-53DD-F04E-B64162A7F340}"/>
                </a:ext>
              </a:extLst>
            </p:cNvPr>
            <p:cNvSpPr txBox="1"/>
            <p:nvPr/>
          </p:nvSpPr>
          <p:spPr>
            <a:xfrm>
              <a:off x="9289973" y="1668849"/>
              <a:ext cx="11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XXX</a:t>
              </a:r>
              <a:r>
                <a:rPr lang="zh-CN" altLang="en-US" dirty="0">
                  <a:cs typeface="+mn-ea"/>
                  <a:sym typeface="+mn-lt"/>
                </a:rPr>
                <a:t>荣誉</a:t>
              </a:r>
            </a:p>
          </p:txBody>
        </p:sp>
      </p:grpSp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C61DC8FC-AA5B-1CA5-FD22-DD1F924A4275}"/>
              </a:ext>
            </a:extLst>
          </p:cNvPr>
          <p:cNvGrpSpPr/>
          <p:nvPr/>
        </p:nvGrpSpPr>
        <p:grpSpPr>
          <a:xfrm>
            <a:off x="8501357" y="3668688"/>
            <a:ext cx="2083503" cy="977295"/>
            <a:chOff x="8501357" y="3668688"/>
            <a:chExt cx="2083503" cy="977295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EB7FC14-C839-4CF0-E874-5DDB77811C96}"/>
                </a:ext>
              </a:extLst>
            </p:cNvPr>
            <p:cNvGrpSpPr/>
            <p:nvPr/>
          </p:nvGrpSpPr>
          <p:grpSpPr>
            <a:xfrm>
              <a:off x="8501357" y="3668688"/>
              <a:ext cx="2083503" cy="977295"/>
              <a:chOff x="2401887" y="6372227"/>
              <a:chExt cx="7516749" cy="3525837"/>
            </a:xfr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  <a:tileRect/>
            </a:gradFill>
            <a:effectLst>
              <a:reflection blurRad="127000" stA="50000" endPos="30000" dist="114300" dir="5400000" sy="-100000" algn="bl" rotWithShape="0"/>
            </a:effectLst>
          </p:grpSpPr>
          <p:sp>
            <p:nvSpPr>
              <p:cNvPr id="63" name="Freeform 1266">
                <a:extLst>
                  <a:ext uri="{FF2B5EF4-FFF2-40B4-BE49-F238E27FC236}">
                    <a16:creationId xmlns:a16="http://schemas.microsoft.com/office/drawing/2014/main" id="{ADB780A3-AC46-4387-A4F9-E8D6C9155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9061" y="6375399"/>
                <a:ext cx="1679575" cy="3519490"/>
              </a:xfrm>
              <a:custGeom>
                <a:avLst/>
                <a:gdLst>
                  <a:gd name="T0" fmla="*/ 683 w 900"/>
                  <a:gd name="T1" fmla="*/ 1322 h 1887"/>
                  <a:gd name="T2" fmla="*/ 621 w 900"/>
                  <a:gd name="T3" fmla="*/ 1439 h 1887"/>
                  <a:gd name="T4" fmla="*/ 824 w 900"/>
                  <a:gd name="T5" fmla="*/ 1387 h 1887"/>
                  <a:gd name="T6" fmla="*/ 479 w 900"/>
                  <a:gd name="T7" fmla="*/ 1621 h 1887"/>
                  <a:gd name="T8" fmla="*/ 762 w 900"/>
                  <a:gd name="T9" fmla="*/ 1543 h 1887"/>
                  <a:gd name="T10" fmla="*/ 431 w 900"/>
                  <a:gd name="T11" fmla="*/ 1687 h 1887"/>
                  <a:gd name="T12" fmla="*/ 436 w 900"/>
                  <a:gd name="T13" fmla="*/ 1733 h 1887"/>
                  <a:gd name="T14" fmla="*/ 559 w 900"/>
                  <a:gd name="T15" fmla="*/ 1792 h 1887"/>
                  <a:gd name="T16" fmla="*/ 194 w 900"/>
                  <a:gd name="T17" fmla="*/ 1826 h 1887"/>
                  <a:gd name="T18" fmla="*/ 51 w 900"/>
                  <a:gd name="T19" fmla="*/ 1867 h 1887"/>
                  <a:gd name="T20" fmla="*/ 309 w 900"/>
                  <a:gd name="T21" fmla="*/ 1508 h 1887"/>
                  <a:gd name="T22" fmla="*/ 270 w 900"/>
                  <a:gd name="T23" fmla="*/ 1764 h 1887"/>
                  <a:gd name="T24" fmla="*/ 434 w 900"/>
                  <a:gd name="T25" fmla="*/ 1368 h 1887"/>
                  <a:gd name="T26" fmla="*/ 466 w 900"/>
                  <a:gd name="T27" fmla="*/ 1606 h 1887"/>
                  <a:gd name="T28" fmla="*/ 495 w 900"/>
                  <a:gd name="T29" fmla="*/ 1364 h 1887"/>
                  <a:gd name="T30" fmla="*/ 599 w 900"/>
                  <a:gd name="T31" fmla="*/ 1435 h 1887"/>
                  <a:gd name="T32" fmla="*/ 581 w 900"/>
                  <a:gd name="T33" fmla="*/ 1221 h 1887"/>
                  <a:gd name="T34" fmla="*/ 686 w 900"/>
                  <a:gd name="T35" fmla="*/ 1249 h 1887"/>
                  <a:gd name="T36" fmla="*/ 599 w 900"/>
                  <a:gd name="T37" fmla="*/ 997 h 1887"/>
                  <a:gd name="T38" fmla="*/ 731 w 900"/>
                  <a:gd name="T39" fmla="*/ 946 h 1887"/>
                  <a:gd name="T40" fmla="*/ 563 w 900"/>
                  <a:gd name="T41" fmla="*/ 759 h 1887"/>
                  <a:gd name="T42" fmla="*/ 715 w 900"/>
                  <a:gd name="T43" fmla="*/ 772 h 1887"/>
                  <a:gd name="T44" fmla="*/ 526 w 900"/>
                  <a:gd name="T45" fmla="*/ 622 h 1887"/>
                  <a:gd name="T46" fmla="*/ 669 w 900"/>
                  <a:gd name="T47" fmla="*/ 618 h 1887"/>
                  <a:gd name="T48" fmla="*/ 562 w 900"/>
                  <a:gd name="T49" fmla="*/ 494 h 1887"/>
                  <a:gd name="T50" fmla="*/ 592 w 900"/>
                  <a:gd name="T51" fmla="*/ 471 h 1887"/>
                  <a:gd name="T52" fmla="*/ 556 w 900"/>
                  <a:gd name="T53" fmla="*/ 410 h 1887"/>
                  <a:gd name="T54" fmla="*/ 361 w 900"/>
                  <a:gd name="T55" fmla="*/ 332 h 1887"/>
                  <a:gd name="T56" fmla="*/ 443 w 900"/>
                  <a:gd name="T57" fmla="*/ 279 h 1887"/>
                  <a:gd name="T58" fmla="*/ 222 w 900"/>
                  <a:gd name="T59" fmla="*/ 225 h 1887"/>
                  <a:gd name="T60" fmla="*/ 197 w 900"/>
                  <a:gd name="T61" fmla="*/ 187 h 1887"/>
                  <a:gd name="T62" fmla="*/ 180 w 900"/>
                  <a:gd name="T63" fmla="*/ 104 h 1887"/>
                  <a:gd name="T64" fmla="*/ 204 w 900"/>
                  <a:gd name="T65" fmla="*/ 84 h 1887"/>
                  <a:gd name="T66" fmla="*/ 218 w 900"/>
                  <a:gd name="T67" fmla="*/ 0 h 1887"/>
                  <a:gd name="T68" fmla="*/ 338 w 900"/>
                  <a:gd name="T69" fmla="*/ 171 h 1887"/>
                  <a:gd name="T70" fmla="*/ 423 w 900"/>
                  <a:gd name="T71" fmla="*/ 138 h 1887"/>
                  <a:gd name="T72" fmla="*/ 472 w 900"/>
                  <a:gd name="T73" fmla="*/ 272 h 1887"/>
                  <a:gd name="T74" fmla="*/ 534 w 900"/>
                  <a:gd name="T75" fmla="*/ 221 h 1887"/>
                  <a:gd name="T76" fmla="*/ 573 w 900"/>
                  <a:gd name="T77" fmla="*/ 398 h 1887"/>
                  <a:gd name="T78" fmla="*/ 648 w 900"/>
                  <a:gd name="T79" fmla="*/ 352 h 1887"/>
                  <a:gd name="T80" fmla="*/ 654 w 900"/>
                  <a:gd name="T81" fmla="*/ 522 h 1887"/>
                  <a:gd name="T82" fmla="*/ 727 w 900"/>
                  <a:gd name="T83" fmla="*/ 429 h 1887"/>
                  <a:gd name="T84" fmla="*/ 790 w 900"/>
                  <a:gd name="T85" fmla="*/ 517 h 1887"/>
                  <a:gd name="T86" fmla="*/ 731 w 900"/>
                  <a:gd name="T87" fmla="*/ 770 h 1887"/>
                  <a:gd name="T88" fmla="*/ 859 w 900"/>
                  <a:gd name="T89" fmla="*/ 692 h 1887"/>
                  <a:gd name="T90" fmla="*/ 749 w 900"/>
                  <a:gd name="T91" fmla="*/ 946 h 1887"/>
                  <a:gd name="T92" fmla="*/ 849 w 900"/>
                  <a:gd name="T93" fmla="*/ 902 h 1887"/>
                  <a:gd name="T94" fmla="*/ 738 w 900"/>
                  <a:gd name="T95" fmla="*/ 1127 h 1887"/>
                  <a:gd name="T96" fmla="*/ 712 w 900"/>
                  <a:gd name="T97" fmla="*/ 1236 h 1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00" h="1887">
                    <a:moveTo>
                      <a:pt x="900" y="1106"/>
                    </a:moveTo>
                    <a:cubicBezTo>
                      <a:pt x="894" y="1125"/>
                      <a:pt x="889" y="1144"/>
                      <a:pt x="883" y="1163"/>
                    </a:cubicBezTo>
                    <a:cubicBezTo>
                      <a:pt x="869" y="1202"/>
                      <a:pt x="851" y="1239"/>
                      <a:pt x="823" y="1269"/>
                    </a:cubicBezTo>
                    <a:cubicBezTo>
                      <a:pt x="785" y="1310"/>
                      <a:pt x="739" y="1329"/>
                      <a:pt x="683" y="1322"/>
                    </a:cubicBezTo>
                    <a:cubicBezTo>
                      <a:pt x="679" y="1322"/>
                      <a:pt x="676" y="1322"/>
                      <a:pt x="674" y="1326"/>
                    </a:cubicBezTo>
                    <a:cubicBezTo>
                      <a:pt x="655" y="1364"/>
                      <a:pt x="636" y="1402"/>
                      <a:pt x="617" y="1440"/>
                    </a:cubicBezTo>
                    <a:cubicBezTo>
                      <a:pt x="616" y="1441"/>
                      <a:pt x="617" y="1441"/>
                      <a:pt x="616" y="1443"/>
                    </a:cubicBezTo>
                    <a:cubicBezTo>
                      <a:pt x="618" y="1441"/>
                      <a:pt x="620" y="1440"/>
                      <a:pt x="621" y="1439"/>
                    </a:cubicBezTo>
                    <a:cubicBezTo>
                      <a:pt x="651" y="1408"/>
                      <a:pt x="680" y="1377"/>
                      <a:pt x="717" y="1355"/>
                    </a:cubicBezTo>
                    <a:cubicBezTo>
                      <a:pt x="756" y="1330"/>
                      <a:pt x="800" y="1318"/>
                      <a:pt x="847" y="1322"/>
                    </a:cubicBezTo>
                    <a:cubicBezTo>
                      <a:pt x="850" y="1322"/>
                      <a:pt x="852" y="1323"/>
                      <a:pt x="858" y="1324"/>
                    </a:cubicBezTo>
                    <a:cubicBezTo>
                      <a:pt x="846" y="1346"/>
                      <a:pt x="836" y="1367"/>
                      <a:pt x="824" y="1387"/>
                    </a:cubicBezTo>
                    <a:cubicBezTo>
                      <a:pt x="803" y="1422"/>
                      <a:pt x="778" y="1454"/>
                      <a:pt x="746" y="1479"/>
                    </a:cubicBezTo>
                    <a:cubicBezTo>
                      <a:pt x="693" y="1520"/>
                      <a:pt x="635" y="1533"/>
                      <a:pt x="571" y="1510"/>
                    </a:cubicBezTo>
                    <a:cubicBezTo>
                      <a:pt x="555" y="1529"/>
                      <a:pt x="541" y="1548"/>
                      <a:pt x="525" y="1567"/>
                    </a:cubicBezTo>
                    <a:cubicBezTo>
                      <a:pt x="510" y="1585"/>
                      <a:pt x="494" y="1602"/>
                      <a:pt x="479" y="1621"/>
                    </a:cubicBezTo>
                    <a:cubicBezTo>
                      <a:pt x="482" y="1619"/>
                      <a:pt x="485" y="1617"/>
                      <a:pt x="489" y="1615"/>
                    </a:cubicBezTo>
                    <a:cubicBezTo>
                      <a:pt x="516" y="1598"/>
                      <a:pt x="543" y="1580"/>
                      <a:pt x="571" y="1565"/>
                    </a:cubicBezTo>
                    <a:cubicBezTo>
                      <a:pt x="610" y="1543"/>
                      <a:pt x="653" y="1530"/>
                      <a:pt x="699" y="1531"/>
                    </a:cubicBezTo>
                    <a:cubicBezTo>
                      <a:pt x="720" y="1532"/>
                      <a:pt x="741" y="1534"/>
                      <a:pt x="762" y="1543"/>
                    </a:cubicBezTo>
                    <a:cubicBezTo>
                      <a:pt x="752" y="1556"/>
                      <a:pt x="743" y="1569"/>
                      <a:pt x="733" y="1580"/>
                    </a:cubicBezTo>
                    <a:cubicBezTo>
                      <a:pt x="699" y="1619"/>
                      <a:pt x="663" y="1654"/>
                      <a:pt x="617" y="1678"/>
                    </a:cubicBezTo>
                    <a:cubicBezTo>
                      <a:pt x="563" y="1706"/>
                      <a:pt x="507" y="1717"/>
                      <a:pt x="448" y="1695"/>
                    </a:cubicBezTo>
                    <a:cubicBezTo>
                      <a:pt x="442" y="1693"/>
                      <a:pt x="437" y="1690"/>
                      <a:pt x="431" y="1687"/>
                    </a:cubicBezTo>
                    <a:cubicBezTo>
                      <a:pt x="426" y="1684"/>
                      <a:pt x="421" y="1681"/>
                      <a:pt x="418" y="1679"/>
                    </a:cubicBezTo>
                    <a:cubicBezTo>
                      <a:pt x="369" y="1714"/>
                      <a:pt x="322" y="1749"/>
                      <a:pt x="277" y="1781"/>
                    </a:cubicBezTo>
                    <a:cubicBezTo>
                      <a:pt x="286" y="1778"/>
                      <a:pt x="300" y="1772"/>
                      <a:pt x="313" y="1768"/>
                    </a:cubicBezTo>
                    <a:cubicBezTo>
                      <a:pt x="353" y="1753"/>
                      <a:pt x="394" y="1740"/>
                      <a:pt x="436" y="1733"/>
                    </a:cubicBezTo>
                    <a:cubicBezTo>
                      <a:pt x="482" y="1726"/>
                      <a:pt x="526" y="1729"/>
                      <a:pt x="569" y="1747"/>
                    </a:cubicBezTo>
                    <a:cubicBezTo>
                      <a:pt x="578" y="1750"/>
                      <a:pt x="585" y="1754"/>
                      <a:pt x="593" y="1758"/>
                    </a:cubicBezTo>
                    <a:cubicBezTo>
                      <a:pt x="595" y="1759"/>
                      <a:pt x="596" y="1760"/>
                      <a:pt x="598" y="1762"/>
                    </a:cubicBezTo>
                    <a:cubicBezTo>
                      <a:pt x="585" y="1772"/>
                      <a:pt x="572" y="1782"/>
                      <a:pt x="559" y="1792"/>
                    </a:cubicBezTo>
                    <a:cubicBezTo>
                      <a:pt x="517" y="1822"/>
                      <a:pt x="472" y="1848"/>
                      <a:pt x="423" y="1865"/>
                    </a:cubicBezTo>
                    <a:cubicBezTo>
                      <a:pt x="374" y="1881"/>
                      <a:pt x="325" y="1887"/>
                      <a:pt x="275" y="1874"/>
                    </a:cubicBezTo>
                    <a:cubicBezTo>
                      <a:pt x="245" y="1866"/>
                      <a:pt x="218" y="1852"/>
                      <a:pt x="197" y="1829"/>
                    </a:cubicBezTo>
                    <a:cubicBezTo>
                      <a:pt x="196" y="1827"/>
                      <a:pt x="194" y="1826"/>
                      <a:pt x="194" y="1826"/>
                    </a:cubicBezTo>
                    <a:cubicBezTo>
                      <a:pt x="159" y="1840"/>
                      <a:pt x="125" y="1855"/>
                      <a:pt x="91" y="1869"/>
                    </a:cubicBezTo>
                    <a:cubicBezTo>
                      <a:pt x="80" y="1874"/>
                      <a:pt x="68" y="1877"/>
                      <a:pt x="57" y="1881"/>
                    </a:cubicBezTo>
                    <a:cubicBezTo>
                      <a:pt x="51" y="1883"/>
                      <a:pt x="46" y="1885"/>
                      <a:pt x="43" y="1878"/>
                    </a:cubicBezTo>
                    <a:cubicBezTo>
                      <a:pt x="40" y="1871"/>
                      <a:pt x="46" y="1869"/>
                      <a:pt x="51" y="1867"/>
                    </a:cubicBezTo>
                    <a:cubicBezTo>
                      <a:pt x="94" y="1849"/>
                      <a:pt x="136" y="1832"/>
                      <a:pt x="178" y="1815"/>
                    </a:cubicBezTo>
                    <a:cubicBezTo>
                      <a:pt x="183" y="1813"/>
                      <a:pt x="185" y="1811"/>
                      <a:pt x="184" y="1805"/>
                    </a:cubicBezTo>
                    <a:cubicBezTo>
                      <a:pt x="170" y="1749"/>
                      <a:pt x="179" y="1696"/>
                      <a:pt x="207" y="1646"/>
                    </a:cubicBezTo>
                    <a:cubicBezTo>
                      <a:pt x="235" y="1595"/>
                      <a:pt x="270" y="1550"/>
                      <a:pt x="309" y="1508"/>
                    </a:cubicBezTo>
                    <a:cubicBezTo>
                      <a:pt x="310" y="1507"/>
                      <a:pt x="311" y="1507"/>
                      <a:pt x="312" y="1506"/>
                    </a:cubicBezTo>
                    <a:cubicBezTo>
                      <a:pt x="342" y="1541"/>
                      <a:pt x="358" y="1580"/>
                      <a:pt x="352" y="1627"/>
                    </a:cubicBezTo>
                    <a:cubicBezTo>
                      <a:pt x="347" y="1671"/>
                      <a:pt x="324" y="1706"/>
                      <a:pt x="295" y="1737"/>
                    </a:cubicBezTo>
                    <a:cubicBezTo>
                      <a:pt x="287" y="1746"/>
                      <a:pt x="278" y="1755"/>
                      <a:pt x="270" y="1764"/>
                    </a:cubicBezTo>
                    <a:cubicBezTo>
                      <a:pt x="317" y="1736"/>
                      <a:pt x="362" y="1703"/>
                      <a:pt x="402" y="1668"/>
                    </a:cubicBezTo>
                    <a:cubicBezTo>
                      <a:pt x="394" y="1646"/>
                      <a:pt x="385" y="1625"/>
                      <a:pt x="379" y="1604"/>
                    </a:cubicBezTo>
                    <a:cubicBezTo>
                      <a:pt x="369" y="1568"/>
                      <a:pt x="372" y="1531"/>
                      <a:pt x="382" y="1495"/>
                    </a:cubicBezTo>
                    <a:cubicBezTo>
                      <a:pt x="394" y="1450"/>
                      <a:pt x="412" y="1408"/>
                      <a:pt x="434" y="1368"/>
                    </a:cubicBezTo>
                    <a:cubicBezTo>
                      <a:pt x="435" y="1367"/>
                      <a:pt x="435" y="1366"/>
                      <a:pt x="436" y="1364"/>
                    </a:cubicBezTo>
                    <a:cubicBezTo>
                      <a:pt x="475" y="1391"/>
                      <a:pt x="500" y="1427"/>
                      <a:pt x="505" y="1474"/>
                    </a:cubicBezTo>
                    <a:cubicBezTo>
                      <a:pt x="510" y="1517"/>
                      <a:pt x="496" y="1555"/>
                      <a:pt x="475" y="1591"/>
                    </a:cubicBezTo>
                    <a:cubicBezTo>
                      <a:pt x="472" y="1596"/>
                      <a:pt x="469" y="1601"/>
                      <a:pt x="466" y="1606"/>
                    </a:cubicBezTo>
                    <a:cubicBezTo>
                      <a:pt x="467" y="1607"/>
                      <a:pt x="468" y="1608"/>
                      <a:pt x="469" y="1608"/>
                    </a:cubicBezTo>
                    <a:cubicBezTo>
                      <a:pt x="498" y="1573"/>
                      <a:pt x="527" y="1538"/>
                      <a:pt x="557" y="1503"/>
                    </a:cubicBezTo>
                    <a:cubicBezTo>
                      <a:pt x="549" y="1493"/>
                      <a:pt x="541" y="1485"/>
                      <a:pt x="535" y="1476"/>
                    </a:cubicBezTo>
                    <a:cubicBezTo>
                      <a:pt x="510" y="1443"/>
                      <a:pt x="496" y="1405"/>
                      <a:pt x="495" y="1364"/>
                    </a:cubicBezTo>
                    <a:cubicBezTo>
                      <a:pt x="493" y="1314"/>
                      <a:pt x="502" y="1266"/>
                      <a:pt x="516" y="1218"/>
                    </a:cubicBezTo>
                    <a:cubicBezTo>
                      <a:pt x="516" y="1218"/>
                      <a:pt x="516" y="1217"/>
                      <a:pt x="517" y="1216"/>
                    </a:cubicBezTo>
                    <a:cubicBezTo>
                      <a:pt x="558" y="1236"/>
                      <a:pt x="591" y="1263"/>
                      <a:pt x="606" y="1307"/>
                    </a:cubicBezTo>
                    <a:cubicBezTo>
                      <a:pt x="620" y="1351"/>
                      <a:pt x="613" y="1393"/>
                      <a:pt x="599" y="1435"/>
                    </a:cubicBezTo>
                    <a:cubicBezTo>
                      <a:pt x="600" y="1436"/>
                      <a:pt x="601" y="1436"/>
                      <a:pt x="602" y="1436"/>
                    </a:cubicBezTo>
                    <a:cubicBezTo>
                      <a:pt x="622" y="1397"/>
                      <a:pt x="642" y="1357"/>
                      <a:pt x="661" y="1318"/>
                    </a:cubicBezTo>
                    <a:cubicBezTo>
                      <a:pt x="646" y="1306"/>
                      <a:pt x="633" y="1295"/>
                      <a:pt x="620" y="1283"/>
                    </a:cubicBezTo>
                    <a:cubicBezTo>
                      <a:pt x="603" y="1265"/>
                      <a:pt x="591" y="1244"/>
                      <a:pt x="581" y="1221"/>
                    </a:cubicBezTo>
                    <a:cubicBezTo>
                      <a:pt x="561" y="1175"/>
                      <a:pt x="561" y="1127"/>
                      <a:pt x="561" y="1079"/>
                    </a:cubicBezTo>
                    <a:cubicBezTo>
                      <a:pt x="561" y="1073"/>
                      <a:pt x="562" y="1066"/>
                      <a:pt x="563" y="1059"/>
                    </a:cubicBezTo>
                    <a:cubicBezTo>
                      <a:pt x="606" y="1068"/>
                      <a:pt x="641" y="1090"/>
                      <a:pt x="664" y="1127"/>
                    </a:cubicBezTo>
                    <a:cubicBezTo>
                      <a:pt x="687" y="1165"/>
                      <a:pt x="688" y="1207"/>
                      <a:pt x="686" y="1249"/>
                    </a:cubicBezTo>
                    <a:cubicBezTo>
                      <a:pt x="692" y="1229"/>
                      <a:pt x="698" y="1208"/>
                      <a:pt x="703" y="1188"/>
                    </a:cubicBezTo>
                    <a:cubicBezTo>
                      <a:pt x="708" y="1169"/>
                      <a:pt x="711" y="1150"/>
                      <a:pt x="715" y="1131"/>
                    </a:cubicBezTo>
                    <a:cubicBezTo>
                      <a:pt x="716" y="1127"/>
                      <a:pt x="716" y="1124"/>
                      <a:pt x="712" y="1123"/>
                    </a:cubicBezTo>
                    <a:cubicBezTo>
                      <a:pt x="654" y="1099"/>
                      <a:pt x="618" y="1056"/>
                      <a:pt x="599" y="997"/>
                    </a:cubicBezTo>
                    <a:cubicBezTo>
                      <a:pt x="589" y="967"/>
                      <a:pt x="582" y="936"/>
                      <a:pt x="578" y="903"/>
                    </a:cubicBezTo>
                    <a:cubicBezTo>
                      <a:pt x="619" y="904"/>
                      <a:pt x="654" y="918"/>
                      <a:pt x="682" y="948"/>
                    </a:cubicBezTo>
                    <a:cubicBezTo>
                      <a:pt x="710" y="978"/>
                      <a:pt x="720" y="1015"/>
                      <a:pt x="726" y="1054"/>
                    </a:cubicBezTo>
                    <a:cubicBezTo>
                      <a:pt x="731" y="1018"/>
                      <a:pt x="732" y="982"/>
                      <a:pt x="731" y="946"/>
                    </a:cubicBezTo>
                    <a:cubicBezTo>
                      <a:pt x="716" y="940"/>
                      <a:pt x="701" y="936"/>
                      <a:pt x="687" y="930"/>
                    </a:cubicBezTo>
                    <a:cubicBezTo>
                      <a:pt x="648" y="912"/>
                      <a:pt x="621" y="882"/>
                      <a:pt x="601" y="845"/>
                    </a:cubicBezTo>
                    <a:cubicBezTo>
                      <a:pt x="588" y="820"/>
                      <a:pt x="578" y="794"/>
                      <a:pt x="566" y="769"/>
                    </a:cubicBezTo>
                    <a:cubicBezTo>
                      <a:pt x="565" y="766"/>
                      <a:pt x="564" y="763"/>
                      <a:pt x="563" y="759"/>
                    </a:cubicBezTo>
                    <a:cubicBezTo>
                      <a:pt x="602" y="754"/>
                      <a:pt x="637" y="762"/>
                      <a:pt x="667" y="784"/>
                    </a:cubicBezTo>
                    <a:cubicBezTo>
                      <a:pt x="698" y="807"/>
                      <a:pt x="715" y="839"/>
                      <a:pt x="727" y="874"/>
                    </a:cubicBezTo>
                    <a:cubicBezTo>
                      <a:pt x="727" y="874"/>
                      <a:pt x="728" y="874"/>
                      <a:pt x="729" y="873"/>
                    </a:cubicBezTo>
                    <a:cubicBezTo>
                      <a:pt x="724" y="839"/>
                      <a:pt x="719" y="805"/>
                      <a:pt x="715" y="772"/>
                    </a:cubicBezTo>
                    <a:cubicBezTo>
                      <a:pt x="702" y="770"/>
                      <a:pt x="690" y="769"/>
                      <a:pt x="679" y="766"/>
                    </a:cubicBezTo>
                    <a:cubicBezTo>
                      <a:pt x="644" y="759"/>
                      <a:pt x="616" y="741"/>
                      <a:pt x="591" y="716"/>
                    </a:cubicBezTo>
                    <a:cubicBezTo>
                      <a:pt x="566" y="690"/>
                      <a:pt x="546" y="660"/>
                      <a:pt x="529" y="628"/>
                    </a:cubicBezTo>
                    <a:cubicBezTo>
                      <a:pt x="528" y="627"/>
                      <a:pt x="528" y="625"/>
                      <a:pt x="526" y="622"/>
                    </a:cubicBezTo>
                    <a:cubicBezTo>
                      <a:pt x="561" y="613"/>
                      <a:pt x="594" y="615"/>
                      <a:pt x="626" y="631"/>
                    </a:cubicBezTo>
                    <a:cubicBezTo>
                      <a:pt x="659" y="647"/>
                      <a:pt x="679" y="674"/>
                      <a:pt x="698" y="704"/>
                    </a:cubicBezTo>
                    <a:cubicBezTo>
                      <a:pt x="694" y="691"/>
                      <a:pt x="690" y="678"/>
                      <a:pt x="686" y="666"/>
                    </a:cubicBezTo>
                    <a:cubicBezTo>
                      <a:pt x="681" y="650"/>
                      <a:pt x="675" y="634"/>
                      <a:pt x="669" y="618"/>
                    </a:cubicBezTo>
                    <a:cubicBezTo>
                      <a:pt x="668" y="616"/>
                      <a:pt x="665" y="613"/>
                      <a:pt x="663" y="613"/>
                    </a:cubicBezTo>
                    <a:cubicBezTo>
                      <a:pt x="600" y="619"/>
                      <a:pt x="552" y="593"/>
                      <a:pt x="511" y="549"/>
                    </a:cubicBezTo>
                    <a:cubicBezTo>
                      <a:pt x="497" y="534"/>
                      <a:pt x="483" y="517"/>
                      <a:pt x="469" y="501"/>
                    </a:cubicBezTo>
                    <a:cubicBezTo>
                      <a:pt x="500" y="487"/>
                      <a:pt x="531" y="485"/>
                      <a:pt x="562" y="494"/>
                    </a:cubicBezTo>
                    <a:cubicBezTo>
                      <a:pt x="594" y="504"/>
                      <a:pt x="617" y="524"/>
                      <a:pt x="639" y="547"/>
                    </a:cubicBezTo>
                    <a:cubicBezTo>
                      <a:pt x="633" y="536"/>
                      <a:pt x="628" y="525"/>
                      <a:pt x="621" y="513"/>
                    </a:cubicBezTo>
                    <a:cubicBezTo>
                      <a:pt x="615" y="501"/>
                      <a:pt x="607" y="488"/>
                      <a:pt x="600" y="475"/>
                    </a:cubicBezTo>
                    <a:cubicBezTo>
                      <a:pt x="598" y="473"/>
                      <a:pt x="594" y="471"/>
                      <a:pt x="592" y="471"/>
                    </a:cubicBezTo>
                    <a:cubicBezTo>
                      <a:pt x="545" y="482"/>
                      <a:pt x="503" y="473"/>
                      <a:pt x="464" y="446"/>
                    </a:cubicBezTo>
                    <a:cubicBezTo>
                      <a:pt x="441" y="430"/>
                      <a:pt x="421" y="412"/>
                      <a:pt x="399" y="394"/>
                    </a:cubicBezTo>
                    <a:cubicBezTo>
                      <a:pt x="398" y="394"/>
                      <a:pt x="398" y="392"/>
                      <a:pt x="397" y="391"/>
                    </a:cubicBezTo>
                    <a:cubicBezTo>
                      <a:pt x="429" y="369"/>
                      <a:pt x="490" y="356"/>
                      <a:pt x="556" y="410"/>
                    </a:cubicBezTo>
                    <a:cubicBezTo>
                      <a:pt x="548" y="400"/>
                      <a:pt x="541" y="390"/>
                      <a:pt x="534" y="380"/>
                    </a:cubicBezTo>
                    <a:cubicBezTo>
                      <a:pt x="526" y="370"/>
                      <a:pt x="518" y="361"/>
                      <a:pt x="510" y="351"/>
                    </a:cubicBezTo>
                    <a:cubicBezTo>
                      <a:pt x="490" y="359"/>
                      <a:pt x="470" y="363"/>
                      <a:pt x="448" y="362"/>
                    </a:cubicBezTo>
                    <a:cubicBezTo>
                      <a:pt x="417" y="360"/>
                      <a:pt x="389" y="347"/>
                      <a:pt x="361" y="332"/>
                    </a:cubicBezTo>
                    <a:cubicBezTo>
                      <a:pt x="345" y="323"/>
                      <a:pt x="330" y="312"/>
                      <a:pt x="312" y="301"/>
                    </a:cubicBezTo>
                    <a:cubicBezTo>
                      <a:pt x="335" y="283"/>
                      <a:pt x="359" y="275"/>
                      <a:pt x="387" y="275"/>
                    </a:cubicBezTo>
                    <a:cubicBezTo>
                      <a:pt x="414" y="275"/>
                      <a:pt x="438" y="285"/>
                      <a:pt x="462" y="297"/>
                    </a:cubicBezTo>
                    <a:cubicBezTo>
                      <a:pt x="456" y="291"/>
                      <a:pt x="449" y="285"/>
                      <a:pt x="443" y="279"/>
                    </a:cubicBezTo>
                    <a:cubicBezTo>
                      <a:pt x="436" y="272"/>
                      <a:pt x="429" y="267"/>
                      <a:pt x="423" y="260"/>
                    </a:cubicBezTo>
                    <a:cubicBezTo>
                      <a:pt x="417" y="253"/>
                      <a:pt x="412" y="252"/>
                      <a:pt x="402" y="256"/>
                    </a:cubicBezTo>
                    <a:cubicBezTo>
                      <a:pt x="376" y="269"/>
                      <a:pt x="348" y="271"/>
                      <a:pt x="320" y="265"/>
                    </a:cubicBezTo>
                    <a:cubicBezTo>
                      <a:pt x="286" y="257"/>
                      <a:pt x="254" y="243"/>
                      <a:pt x="222" y="225"/>
                    </a:cubicBezTo>
                    <a:cubicBezTo>
                      <a:pt x="264" y="185"/>
                      <a:pt x="310" y="188"/>
                      <a:pt x="360" y="206"/>
                    </a:cubicBezTo>
                    <a:cubicBezTo>
                      <a:pt x="344" y="195"/>
                      <a:pt x="328" y="183"/>
                      <a:pt x="312" y="172"/>
                    </a:cubicBezTo>
                    <a:cubicBezTo>
                      <a:pt x="311" y="171"/>
                      <a:pt x="308" y="171"/>
                      <a:pt x="306" y="172"/>
                    </a:cubicBezTo>
                    <a:cubicBezTo>
                      <a:pt x="272" y="196"/>
                      <a:pt x="235" y="196"/>
                      <a:pt x="197" y="187"/>
                    </a:cubicBezTo>
                    <a:cubicBezTo>
                      <a:pt x="174" y="181"/>
                      <a:pt x="151" y="173"/>
                      <a:pt x="127" y="166"/>
                    </a:cubicBezTo>
                    <a:cubicBezTo>
                      <a:pt x="142" y="145"/>
                      <a:pt x="161" y="134"/>
                      <a:pt x="184" y="130"/>
                    </a:cubicBezTo>
                    <a:cubicBezTo>
                      <a:pt x="207" y="126"/>
                      <a:pt x="230" y="129"/>
                      <a:pt x="252" y="134"/>
                    </a:cubicBezTo>
                    <a:cubicBezTo>
                      <a:pt x="230" y="121"/>
                      <a:pt x="208" y="108"/>
                      <a:pt x="180" y="104"/>
                    </a:cubicBezTo>
                    <a:cubicBezTo>
                      <a:pt x="113" y="94"/>
                      <a:pt x="56" y="63"/>
                      <a:pt x="3" y="21"/>
                    </a:cubicBezTo>
                    <a:cubicBezTo>
                      <a:pt x="2" y="21"/>
                      <a:pt x="2" y="20"/>
                      <a:pt x="0" y="17"/>
                    </a:cubicBezTo>
                    <a:cubicBezTo>
                      <a:pt x="16" y="17"/>
                      <a:pt x="30" y="16"/>
                      <a:pt x="44" y="17"/>
                    </a:cubicBezTo>
                    <a:cubicBezTo>
                      <a:pt x="106" y="20"/>
                      <a:pt x="161" y="39"/>
                      <a:pt x="204" y="84"/>
                    </a:cubicBezTo>
                    <a:cubicBezTo>
                      <a:pt x="222" y="102"/>
                      <a:pt x="246" y="109"/>
                      <a:pt x="265" y="123"/>
                    </a:cubicBezTo>
                    <a:cubicBezTo>
                      <a:pt x="255" y="110"/>
                      <a:pt x="244" y="98"/>
                      <a:pt x="235" y="86"/>
                    </a:cubicBezTo>
                    <a:cubicBezTo>
                      <a:pt x="215" y="60"/>
                      <a:pt x="208" y="32"/>
                      <a:pt x="216" y="0"/>
                    </a:cubicBezTo>
                    <a:cubicBezTo>
                      <a:pt x="217" y="0"/>
                      <a:pt x="217" y="0"/>
                      <a:pt x="218" y="0"/>
                    </a:cubicBezTo>
                    <a:cubicBezTo>
                      <a:pt x="221" y="2"/>
                      <a:pt x="225" y="4"/>
                      <a:pt x="229" y="7"/>
                    </a:cubicBezTo>
                    <a:cubicBezTo>
                      <a:pt x="255" y="22"/>
                      <a:pt x="280" y="40"/>
                      <a:pt x="300" y="63"/>
                    </a:cubicBezTo>
                    <a:cubicBezTo>
                      <a:pt x="319" y="85"/>
                      <a:pt x="332" y="110"/>
                      <a:pt x="325" y="138"/>
                    </a:cubicBezTo>
                    <a:cubicBezTo>
                      <a:pt x="320" y="155"/>
                      <a:pt x="325" y="163"/>
                      <a:pt x="338" y="171"/>
                    </a:cubicBezTo>
                    <a:cubicBezTo>
                      <a:pt x="352" y="180"/>
                      <a:pt x="365" y="191"/>
                      <a:pt x="379" y="201"/>
                    </a:cubicBezTo>
                    <a:cubicBezTo>
                      <a:pt x="347" y="158"/>
                      <a:pt x="319" y="115"/>
                      <a:pt x="341" y="59"/>
                    </a:cubicBezTo>
                    <a:cubicBezTo>
                      <a:pt x="343" y="59"/>
                      <a:pt x="344" y="59"/>
                      <a:pt x="345" y="60"/>
                    </a:cubicBezTo>
                    <a:cubicBezTo>
                      <a:pt x="375" y="81"/>
                      <a:pt x="403" y="106"/>
                      <a:pt x="423" y="138"/>
                    </a:cubicBezTo>
                    <a:cubicBezTo>
                      <a:pt x="436" y="160"/>
                      <a:pt x="443" y="184"/>
                      <a:pt x="437" y="209"/>
                    </a:cubicBezTo>
                    <a:cubicBezTo>
                      <a:pt x="435" y="220"/>
                      <a:pt x="430" y="230"/>
                      <a:pt x="428" y="238"/>
                    </a:cubicBezTo>
                    <a:cubicBezTo>
                      <a:pt x="447" y="258"/>
                      <a:pt x="465" y="278"/>
                      <a:pt x="483" y="297"/>
                    </a:cubicBezTo>
                    <a:cubicBezTo>
                      <a:pt x="480" y="288"/>
                      <a:pt x="476" y="280"/>
                      <a:pt x="472" y="272"/>
                    </a:cubicBezTo>
                    <a:cubicBezTo>
                      <a:pt x="457" y="243"/>
                      <a:pt x="446" y="214"/>
                      <a:pt x="451" y="180"/>
                    </a:cubicBezTo>
                    <a:cubicBezTo>
                      <a:pt x="453" y="165"/>
                      <a:pt x="458" y="150"/>
                      <a:pt x="467" y="137"/>
                    </a:cubicBezTo>
                    <a:cubicBezTo>
                      <a:pt x="470" y="139"/>
                      <a:pt x="472" y="141"/>
                      <a:pt x="475" y="143"/>
                    </a:cubicBezTo>
                    <a:cubicBezTo>
                      <a:pt x="498" y="166"/>
                      <a:pt x="519" y="191"/>
                      <a:pt x="534" y="221"/>
                    </a:cubicBezTo>
                    <a:cubicBezTo>
                      <a:pt x="546" y="246"/>
                      <a:pt x="553" y="272"/>
                      <a:pt x="545" y="300"/>
                    </a:cubicBezTo>
                    <a:cubicBezTo>
                      <a:pt x="541" y="315"/>
                      <a:pt x="533" y="329"/>
                      <a:pt x="526" y="344"/>
                    </a:cubicBezTo>
                    <a:cubicBezTo>
                      <a:pt x="542" y="365"/>
                      <a:pt x="560" y="389"/>
                      <a:pt x="578" y="412"/>
                    </a:cubicBezTo>
                    <a:cubicBezTo>
                      <a:pt x="577" y="406"/>
                      <a:pt x="575" y="402"/>
                      <a:pt x="573" y="398"/>
                    </a:cubicBezTo>
                    <a:cubicBezTo>
                      <a:pt x="569" y="385"/>
                      <a:pt x="565" y="372"/>
                      <a:pt x="561" y="359"/>
                    </a:cubicBezTo>
                    <a:cubicBezTo>
                      <a:pt x="554" y="329"/>
                      <a:pt x="554" y="299"/>
                      <a:pt x="565" y="270"/>
                    </a:cubicBezTo>
                    <a:cubicBezTo>
                      <a:pt x="570" y="258"/>
                      <a:pt x="578" y="247"/>
                      <a:pt x="588" y="238"/>
                    </a:cubicBezTo>
                    <a:cubicBezTo>
                      <a:pt x="616" y="272"/>
                      <a:pt x="638" y="309"/>
                      <a:pt x="648" y="352"/>
                    </a:cubicBezTo>
                    <a:cubicBezTo>
                      <a:pt x="654" y="380"/>
                      <a:pt x="651" y="408"/>
                      <a:pt x="636" y="433"/>
                    </a:cubicBezTo>
                    <a:cubicBezTo>
                      <a:pt x="630" y="444"/>
                      <a:pt x="621" y="454"/>
                      <a:pt x="613" y="464"/>
                    </a:cubicBezTo>
                    <a:cubicBezTo>
                      <a:pt x="627" y="491"/>
                      <a:pt x="643" y="519"/>
                      <a:pt x="659" y="549"/>
                    </a:cubicBezTo>
                    <a:cubicBezTo>
                      <a:pt x="657" y="539"/>
                      <a:pt x="655" y="531"/>
                      <a:pt x="654" y="522"/>
                    </a:cubicBezTo>
                    <a:cubicBezTo>
                      <a:pt x="650" y="493"/>
                      <a:pt x="647" y="464"/>
                      <a:pt x="655" y="435"/>
                    </a:cubicBezTo>
                    <a:cubicBezTo>
                      <a:pt x="663" y="408"/>
                      <a:pt x="676" y="385"/>
                      <a:pt x="699" y="366"/>
                    </a:cubicBezTo>
                    <a:cubicBezTo>
                      <a:pt x="701" y="370"/>
                      <a:pt x="703" y="372"/>
                      <a:pt x="704" y="375"/>
                    </a:cubicBezTo>
                    <a:cubicBezTo>
                      <a:pt x="712" y="393"/>
                      <a:pt x="721" y="411"/>
                      <a:pt x="727" y="429"/>
                    </a:cubicBezTo>
                    <a:cubicBezTo>
                      <a:pt x="737" y="456"/>
                      <a:pt x="743" y="484"/>
                      <a:pt x="741" y="514"/>
                    </a:cubicBezTo>
                    <a:cubicBezTo>
                      <a:pt x="737" y="554"/>
                      <a:pt x="718" y="585"/>
                      <a:pt x="683" y="607"/>
                    </a:cubicBezTo>
                    <a:cubicBezTo>
                      <a:pt x="694" y="639"/>
                      <a:pt x="705" y="671"/>
                      <a:pt x="716" y="705"/>
                    </a:cubicBezTo>
                    <a:cubicBezTo>
                      <a:pt x="713" y="630"/>
                      <a:pt x="721" y="562"/>
                      <a:pt x="790" y="517"/>
                    </a:cubicBezTo>
                    <a:cubicBezTo>
                      <a:pt x="791" y="519"/>
                      <a:pt x="792" y="521"/>
                      <a:pt x="793" y="522"/>
                    </a:cubicBezTo>
                    <a:cubicBezTo>
                      <a:pt x="806" y="558"/>
                      <a:pt x="813" y="595"/>
                      <a:pt x="813" y="633"/>
                    </a:cubicBezTo>
                    <a:cubicBezTo>
                      <a:pt x="814" y="673"/>
                      <a:pt x="804" y="710"/>
                      <a:pt x="774" y="739"/>
                    </a:cubicBezTo>
                    <a:cubicBezTo>
                      <a:pt x="761" y="751"/>
                      <a:pt x="746" y="759"/>
                      <a:pt x="731" y="770"/>
                    </a:cubicBezTo>
                    <a:cubicBezTo>
                      <a:pt x="736" y="803"/>
                      <a:pt x="741" y="839"/>
                      <a:pt x="745" y="872"/>
                    </a:cubicBezTo>
                    <a:cubicBezTo>
                      <a:pt x="750" y="853"/>
                      <a:pt x="754" y="831"/>
                      <a:pt x="760" y="810"/>
                    </a:cubicBezTo>
                    <a:cubicBezTo>
                      <a:pt x="772" y="763"/>
                      <a:pt x="798" y="726"/>
                      <a:pt x="840" y="701"/>
                    </a:cubicBezTo>
                    <a:cubicBezTo>
                      <a:pt x="846" y="697"/>
                      <a:pt x="852" y="695"/>
                      <a:pt x="859" y="692"/>
                    </a:cubicBezTo>
                    <a:cubicBezTo>
                      <a:pt x="860" y="694"/>
                      <a:pt x="861" y="696"/>
                      <a:pt x="861" y="698"/>
                    </a:cubicBezTo>
                    <a:cubicBezTo>
                      <a:pt x="868" y="740"/>
                      <a:pt x="869" y="782"/>
                      <a:pt x="861" y="823"/>
                    </a:cubicBezTo>
                    <a:cubicBezTo>
                      <a:pt x="852" y="866"/>
                      <a:pt x="833" y="902"/>
                      <a:pt x="796" y="925"/>
                    </a:cubicBezTo>
                    <a:cubicBezTo>
                      <a:pt x="781" y="934"/>
                      <a:pt x="765" y="939"/>
                      <a:pt x="749" y="946"/>
                    </a:cubicBezTo>
                    <a:cubicBezTo>
                      <a:pt x="747" y="982"/>
                      <a:pt x="746" y="1019"/>
                      <a:pt x="744" y="1057"/>
                    </a:cubicBezTo>
                    <a:cubicBezTo>
                      <a:pt x="745" y="1054"/>
                      <a:pt x="746" y="1052"/>
                      <a:pt x="746" y="1050"/>
                    </a:cubicBezTo>
                    <a:cubicBezTo>
                      <a:pt x="755" y="1030"/>
                      <a:pt x="762" y="1010"/>
                      <a:pt x="771" y="990"/>
                    </a:cubicBezTo>
                    <a:cubicBezTo>
                      <a:pt x="789" y="953"/>
                      <a:pt x="814" y="923"/>
                      <a:pt x="849" y="902"/>
                    </a:cubicBezTo>
                    <a:cubicBezTo>
                      <a:pt x="864" y="893"/>
                      <a:pt x="880" y="886"/>
                      <a:pt x="898" y="883"/>
                    </a:cubicBezTo>
                    <a:cubicBezTo>
                      <a:pt x="898" y="885"/>
                      <a:pt x="898" y="886"/>
                      <a:pt x="898" y="887"/>
                    </a:cubicBezTo>
                    <a:cubicBezTo>
                      <a:pt x="898" y="935"/>
                      <a:pt x="891" y="983"/>
                      <a:pt x="872" y="1027"/>
                    </a:cubicBezTo>
                    <a:cubicBezTo>
                      <a:pt x="846" y="1086"/>
                      <a:pt x="804" y="1122"/>
                      <a:pt x="738" y="1127"/>
                    </a:cubicBezTo>
                    <a:cubicBezTo>
                      <a:pt x="732" y="1127"/>
                      <a:pt x="732" y="1131"/>
                      <a:pt x="731" y="1135"/>
                    </a:cubicBezTo>
                    <a:cubicBezTo>
                      <a:pt x="723" y="1170"/>
                      <a:pt x="714" y="1204"/>
                      <a:pt x="706" y="1238"/>
                    </a:cubicBezTo>
                    <a:cubicBezTo>
                      <a:pt x="705" y="1241"/>
                      <a:pt x="704" y="1244"/>
                      <a:pt x="704" y="1247"/>
                    </a:cubicBezTo>
                    <a:cubicBezTo>
                      <a:pt x="708" y="1244"/>
                      <a:pt x="710" y="1240"/>
                      <a:pt x="712" y="1236"/>
                    </a:cubicBezTo>
                    <a:cubicBezTo>
                      <a:pt x="734" y="1201"/>
                      <a:pt x="757" y="1167"/>
                      <a:pt x="789" y="1141"/>
                    </a:cubicBezTo>
                    <a:cubicBezTo>
                      <a:pt x="822" y="1116"/>
                      <a:pt x="858" y="1100"/>
                      <a:pt x="900" y="1099"/>
                    </a:cubicBezTo>
                    <a:cubicBezTo>
                      <a:pt x="900" y="1101"/>
                      <a:pt x="900" y="1104"/>
                      <a:pt x="900" y="1106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4" name="Freeform 1267">
                <a:extLst>
                  <a:ext uri="{FF2B5EF4-FFF2-40B4-BE49-F238E27FC236}">
                    <a16:creationId xmlns:a16="http://schemas.microsoft.com/office/drawing/2014/main" id="{544297F4-C1ED-730B-8D75-9109081CF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887" y="6372227"/>
                <a:ext cx="1711326" cy="3525837"/>
              </a:xfrm>
              <a:custGeom>
                <a:avLst/>
                <a:gdLst>
                  <a:gd name="T0" fmla="*/ 165 w 918"/>
                  <a:gd name="T1" fmla="*/ 1085 h 1891"/>
                  <a:gd name="T2" fmla="*/ 26 w 918"/>
                  <a:gd name="T3" fmla="*/ 731 h 1891"/>
                  <a:gd name="T4" fmla="*/ 152 w 918"/>
                  <a:gd name="T5" fmla="*/ 898 h 1891"/>
                  <a:gd name="T6" fmla="*/ 82 w 918"/>
                  <a:gd name="T7" fmla="*/ 555 h 1891"/>
                  <a:gd name="T8" fmla="*/ 164 w 918"/>
                  <a:gd name="T9" fmla="*/ 607 h 1891"/>
                  <a:gd name="T10" fmla="*/ 218 w 918"/>
                  <a:gd name="T11" fmla="*/ 572 h 1891"/>
                  <a:gd name="T12" fmla="*/ 268 w 918"/>
                  <a:gd name="T13" fmla="*/ 258 h 1891"/>
                  <a:gd name="T14" fmla="*/ 337 w 918"/>
                  <a:gd name="T15" fmla="*/ 359 h 1891"/>
                  <a:gd name="T16" fmla="*/ 400 w 918"/>
                  <a:gd name="T17" fmla="*/ 195 h 1891"/>
                  <a:gd name="T18" fmla="*/ 414 w 918"/>
                  <a:gd name="T19" fmla="*/ 218 h 1891"/>
                  <a:gd name="T20" fmla="*/ 473 w 918"/>
                  <a:gd name="T21" fmla="*/ 209 h 1891"/>
                  <a:gd name="T22" fmla="*/ 534 w 918"/>
                  <a:gd name="T23" fmla="*/ 80 h 1891"/>
                  <a:gd name="T24" fmla="*/ 634 w 918"/>
                  <a:gd name="T25" fmla="*/ 88 h 1891"/>
                  <a:gd name="T26" fmla="*/ 643 w 918"/>
                  <a:gd name="T27" fmla="*/ 107 h 1891"/>
                  <a:gd name="T28" fmla="*/ 688 w 918"/>
                  <a:gd name="T29" fmla="*/ 173 h 1891"/>
                  <a:gd name="T30" fmla="*/ 494 w 918"/>
                  <a:gd name="T31" fmla="*/ 214 h 1891"/>
                  <a:gd name="T32" fmla="*/ 447 w 918"/>
                  <a:gd name="T33" fmla="*/ 264 h 1891"/>
                  <a:gd name="T34" fmla="*/ 545 w 918"/>
                  <a:gd name="T35" fmla="*/ 305 h 1891"/>
                  <a:gd name="T36" fmla="*/ 347 w 918"/>
                  <a:gd name="T37" fmla="*/ 373 h 1891"/>
                  <a:gd name="T38" fmla="*/ 405 w 918"/>
                  <a:gd name="T39" fmla="*/ 459 h 1891"/>
                  <a:gd name="T40" fmla="*/ 237 w 918"/>
                  <a:gd name="T41" fmla="*/ 570 h 1891"/>
                  <a:gd name="T42" fmla="*/ 327 w 918"/>
                  <a:gd name="T43" fmla="*/ 601 h 1891"/>
                  <a:gd name="T44" fmla="*/ 190 w 918"/>
                  <a:gd name="T45" fmla="*/ 730 h 1891"/>
                  <a:gd name="T46" fmla="*/ 274 w 918"/>
                  <a:gd name="T47" fmla="*/ 758 h 1891"/>
                  <a:gd name="T48" fmla="*/ 187 w 918"/>
                  <a:gd name="T49" fmla="*/ 858 h 1891"/>
                  <a:gd name="T50" fmla="*/ 318 w 918"/>
                  <a:gd name="T51" fmla="*/ 805 h 1891"/>
                  <a:gd name="T52" fmla="*/ 181 w 918"/>
                  <a:gd name="T53" fmla="*/ 1083 h 1891"/>
                  <a:gd name="T54" fmla="*/ 321 w 918"/>
                  <a:gd name="T55" fmla="*/ 922 h 1891"/>
                  <a:gd name="T56" fmla="*/ 199 w 918"/>
                  <a:gd name="T57" fmla="*/ 1160 h 1891"/>
                  <a:gd name="T58" fmla="*/ 342 w 918"/>
                  <a:gd name="T59" fmla="*/ 1078 h 1891"/>
                  <a:gd name="T60" fmla="*/ 271 w 918"/>
                  <a:gd name="T61" fmla="*/ 1334 h 1891"/>
                  <a:gd name="T62" fmla="*/ 390 w 918"/>
                  <a:gd name="T63" fmla="*/ 1237 h 1891"/>
                  <a:gd name="T64" fmla="*/ 384 w 918"/>
                  <a:gd name="T65" fmla="*/ 1513 h 1891"/>
                  <a:gd name="T66" fmla="*/ 430 w 918"/>
                  <a:gd name="T67" fmla="*/ 1513 h 1891"/>
                  <a:gd name="T68" fmla="*/ 541 w 918"/>
                  <a:gd name="T69" fmla="*/ 1674 h 1891"/>
                  <a:gd name="T70" fmla="*/ 624 w 918"/>
                  <a:gd name="T71" fmla="*/ 1508 h 1891"/>
                  <a:gd name="T72" fmla="*/ 776 w 918"/>
                  <a:gd name="T73" fmla="*/ 1808 h 1891"/>
                  <a:gd name="T74" fmla="*/ 903 w 918"/>
                  <a:gd name="T75" fmla="*/ 1868 h 1891"/>
                  <a:gd name="T76" fmla="*/ 654 w 918"/>
                  <a:gd name="T77" fmla="*/ 1881 h 1891"/>
                  <a:gd name="T78" fmla="*/ 397 w 918"/>
                  <a:gd name="T79" fmla="*/ 1758 h 1891"/>
                  <a:gd name="T80" fmla="*/ 538 w 918"/>
                  <a:gd name="T81" fmla="*/ 1691 h 1891"/>
                  <a:gd name="T82" fmla="*/ 185 w 918"/>
                  <a:gd name="T83" fmla="*/ 1581 h 1891"/>
                  <a:gd name="T84" fmla="*/ 460 w 918"/>
                  <a:gd name="T85" fmla="*/ 1631 h 1891"/>
                  <a:gd name="T86" fmla="*/ 361 w 918"/>
                  <a:gd name="T87" fmla="*/ 1529 h 1891"/>
                  <a:gd name="T88" fmla="*/ 70 w 918"/>
                  <a:gd name="T89" fmla="*/ 1358 h 1891"/>
                  <a:gd name="T90" fmla="*/ 316 w 918"/>
                  <a:gd name="T91" fmla="*/ 1463 h 1891"/>
                  <a:gd name="T92" fmla="*/ 13 w 918"/>
                  <a:gd name="T93" fmla="*/ 1142 h 1891"/>
                  <a:gd name="T94" fmla="*/ 217 w 918"/>
                  <a:gd name="T95" fmla="*/ 1275 h 1891"/>
                  <a:gd name="T96" fmla="*/ 2 w 918"/>
                  <a:gd name="T97" fmla="*/ 945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18" h="1891">
                    <a:moveTo>
                      <a:pt x="0" y="922"/>
                    </a:moveTo>
                    <a:cubicBezTo>
                      <a:pt x="27" y="924"/>
                      <a:pt x="51" y="936"/>
                      <a:pt x="73" y="951"/>
                    </a:cubicBezTo>
                    <a:cubicBezTo>
                      <a:pt x="107" y="975"/>
                      <a:pt x="129" y="1009"/>
                      <a:pt x="147" y="1046"/>
                    </a:cubicBezTo>
                    <a:cubicBezTo>
                      <a:pt x="153" y="1058"/>
                      <a:pt x="159" y="1071"/>
                      <a:pt x="165" y="1085"/>
                    </a:cubicBezTo>
                    <a:cubicBezTo>
                      <a:pt x="161" y="1047"/>
                      <a:pt x="157" y="1010"/>
                      <a:pt x="153" y="974"/>
                    </a:cubicBezTo>
                    <a:cubicBezTo>
                      <a:pt x="141" y="971"/>
                      <a:pt x="129" y="968"/>
                      <a:pt x="117" y="963"/>
                    </a:cubicBezTo>
                    <a:cubicBezTo>
                      <a:pt x="72" y="944"/>
                      <a:pt x="47" y="908"/>
                      <a:pt x="34" y="862"/>
                    </a:cubicBezTo>
                    <a:cubicBezTo>
                      <a:pt x="22" y="819"/>
                      <a:pt x="21" y="775"/>
                      <a:pt x="26" y="731"/>
                    </a:cubicBezTo>
                    <a:cubicBezTo>
                      <a:pt x="26" y="731"/>
                      <a:pt x="26" y="730"/>
                      <a:pt x="27" y="729"/>
                    </a:cubicBezTo>
                    <a:cubicBezTo>
                      <a:pt x="31" y="730"/>
                      <a:pt x="35" y="731"/>
                      <a:pt x="38" y="732"/>
                    </a:cubicBezTo>
                    <a:cubicBezTo>
                      <a:pt x="78" y="750"/>
                      <a:pt x="108" y="779"/>
                      <a:pt x="124" y="819"/>
                    </a:cubicBezTo>
                    <a:cubicBezTo>
                      <a:pt x="135" y="845"/>
                      <a:pt x="144" y="874"/>
                      <a:pt x="152" y="898"/>
                    </a:cubicBezTo>
                    <a:cubicBezTo>
                      <a:pt x="155" y="867"/>
                      <a:pt x="157" y="832"/>
                      <a:pt x="160" y="796"/>
                    </a:cubicBezTo>
                    <a:cubicBezTo>
                      <a:pt x="142" y="789"/>
                      <a:pt x="125" y="780"/>
                      <a:pt x="110" y="766"/>
                    </a:cubicBezTo>
                    <a:cubicBezTo>
                      <a:pt x="86" y="742"/>
                      <a:pt x="73" y="712"/>
                      <a:pt x="70" y="679"/>
                    </a:cubicBezTo>
                    <a:cubicBezTo>
                      <a:pt x="65" y="637"/>
                      <a:pt x="71" y="596"/>
                      <a:pt x="82" y="555"/>
                    </a:cubicBezTo>
                    <a:cubicBezTo>
                      <a:pt x="82" y="554"/>
                      <a:pt x="83" y="552"/>
                      <a:pt x="84" y="549"/>
                    </a:cubicBezTo>
                    <a:cubicBezTo>
                      <a:pt x="156" y="590"/>
                      <a:pt x="168" y="658"/>
                      <a:pt x="171" y="732"/>
                    </a:cubicBezTo>
                    <a:cubicBezTo>
                      <a:pt x="180" y="698"/>
                      <a:pt x="188" y="666"/>
                      <a:pt x="196" y="635"/>
                    </a:cubicBezTo>
                    <a:cubicBezTo>
                      <a:pt x="185" y="626"/>
                      <a:pt x="173" y="617"/>
                      <a:pt x="164" y="607"/>
                    </a:cubicBezTo>
                    <a:cubicBezTo>
                      <a:pt x="138" y="580"/>
                      <a:pt x="130" y="547"/>
                      <a:pt x="132" y="511"/>
                    </a:cubicBezTo>
                    <a:cubicBezTo>
                      <a:pt x="135" y="471"/>
                      <a:pt x="146" y="434"/>
                      <a:pt x="163" y="398"/>
                    </a:cubicBezTo>
                    <a:cubicBezTo>
                      <a:pt x="164" y="397"/>
                      <a:pt x="165" y="396"/>
                      <a:pt x="166" y="394"/>
                    </a:cubicBezTo>
                    <a:cubicBezTo>
                      <a:pt x="227" y="441"/>
                      <a:pt x="227" y="505"/>
                      <a:pt x="218" y="572"/>
                    </a:cubicBezTo>
                    <a:cubicBezTo>
                      <a:pt x="232" y="543"/>
                      <a:pt x="245" y="514"/>
                      <a:pt x="258" y="485"/>
                    </a:cubicBezTo>
                    <a:cubicBezTo>
                      <a:pt x="258" y="485"/>
                      <a:pt x="258" y="484"/>
                      <a:pt x="258" y="484"/>
                    </a:cubicBezTo>
                    <a:cubicBezTo>
                      <a:pt x="219" y="453"/>
                      <a:pt x="208" y="413"/>
                      <a:pt x="218" y="366"/>
                    </a:cubicBezTo>
                    <a:cubicBezTo>
                      <a:pt x="226" y="326"/>
                      <a:pt x="245" y="292"/>
                      <a:pt x="268" y="258"/>
                    </a:cubicBezTo>
                    <a:cubicBezTo>
                      <a:pt x="273" y="264"/>
                      <a:pt x="278" y="268"/>
                      <a:pt x="281" y="273"/>
                    </a:cubicBezTo>
                    <a:cubicBezTo>
                      <a:pt x="305" y="307"/>
                      <a:pt x="308" y="345"/>
                      <a:pt x="300" y="384"/>
                    </a:cubicBezTo>
                    <a:cubicBezTo>
                      <a:pt x="297" y="400"/>
                      <a:pt x="292" y="415"/>
                      <a:pt x="288" y="432"/>
                    </a:cubicBezTo>
                    <a:cubicBezTo>
                      <a:pt x="305" y="407"/>
                      <a:pt x="321" y="383"/>
                      <a:pt x="337" y="359"/>
                    </a:cubicBezTo>
                    <a:cubicBezTo>
                      <a:pt x="324" y="345"/>
                      <a:pt x="314" y="329"/>
                      <a:pt x="311" y="309"/>
                    </a:cubicBezTo>
                    <a:cubicBezTo>
                      <a:pt x="307" y="287"/>
                      <a:pt x="309" y="266"/>
                      <a:pt x="317" y="246"/>
                    </a:cubicBezTo>
                    <a:cubicBezTo>
                      <a:pt x="331" y="210"/>
                      <a:pt x="354" y="179"/>
                      <a:pt x="381" y="151"/>
                    </a:cubicBezTo>
                    <a:cubicBezTo>
                      <a:pt x="391" y="164"/>
                      <a:pt x="397" y="179"/>
                      <a:pt x="400" y="195"/>
                    </a:cubicBezTo>
                    <a:cubicBezTo>
                      <a:pt x="407" y="228"/>
                      <a:pt x="397" y="258"/>
                      <a:pt x="384" y="288"/>
                    </a:cubicBezTo>
                    <a:cubicBezTo>
                      <a:pt x="381" y="296"/>
                      <a:pt x="377" y="303"/>
                      <a:pt x="374" y="312"/>
                    </a:cubicBezTo>
                    <a:cubicBezTo>
                      <a:pt x="392" y="292"/>
                      <a:pt x="410" y="272"/>
                      <a:pt x="428" y="253"/>
                    </a:cubicBezTo>
                    <a:cubicBezTo>
                      <a:pt x="423" y="241"/>
                      <a:pt x="417" y="230"/>
                      <a:pt x="414" y="218"/>
                    </a:cubicBezTo>
                    <a:cubicBezTo>
                      <a:pt x="407" y="187"/>
                      <a:pt x="418" y="160"/>
                      <a:pt x="435" y="134"/>
                    </a:cubicBezTo>
                    <a:cubicBezTo>
                      <a:pt x="451" y="109"/>
                      <a:pt x="472" y="88"/>
                      <a:pt x="495" y="69"/>
                    </a:cubicBezTo>
                    <a:cubicBezTo>
                      <a:pt x="496" y="68"/>
                      <a:pt x="498" y="67"/>
                      <a:pt x="501" y="65"/>
                    </a:cubicBezTo>
                    <a:cubicBezTo>
                      <a:pt x="527" y="120"/>
                      <a:pt x="502" y="165"/>
                      <a:pt x="473" y="209"/>
                    </a:cubicBezTo>
                    <a:cubicBezTo>
                      <a:pt x="475" y="208"/>
                      <a:pt x="476" y="207"/>
                      <a:pt x="477" y="206"/>
                    </a:cubicBezTo>
                    <a:cubicBezTo>
                      <a:pt x="493" y="194"/>
                      <a:pt x="508" y="181"/>
                      <a:pt x="523" y="168"/>
                    </a:cubicBezTo>
                    <a:cubicBezTo>
                      <a:pt x="527" y="165"/>
                      <a:pt x="529" y="162"/>
                      <a:pt x="526" y="156"/>
                    </a:cubicBezTo>
                    <a:cubicBezTo>
                      <a:pt x="515" y="129"/>
                      <a:pt x="520" y="104"/>
                      <a:pt x="534" y="80"/>
                    </a:cubicBezTo>
                    <a:cubicBezTo>
                      <a:pt x="549" y="54"/>
                      <a:pt x="593" y="14"/>
                      <a:pt x="622" y="0"/>
                    </a:cubicBezTo>
                    <a:cubicBezTo>
                      <a:pt x="631" y="23"/>
                      <a:pt x="630" y="46"/>
                      <a:pt x="620" y="66"/>
                    </a:cubicBezTo>
                    <a:cubicBezTo>
                      <a:pt x="610" y="86"/>
                      <a:pt x="596" y="105"/>
                      <a:pt x="583" y="126"/>
                    </a:cubicBezTo>
                    <a:cubicBezTo>
                      <a:pt x="601" y="113"/>
                      <a:pt x="620" y="103"/>
                      <a:pt x="634" y="88"/>
                    </a:cubicBezTo>
                    <a:cubicBezTo>
                      <a:pt x="676" y="41"/>
                      <a:pt x="728" y="14"/>
                      <a:pt x="789" y="7"/>
                    </a:cubicBezTo>
                    <a:cubicBezTo>
                      <a:pt x="805" y="5"/>
                      <a:pt x="821" y="5"/>
                      <a:pt x="840" y="4"/>
                    </a:cubicBezTo>
                    <a:cubicBezTo>
                      <a:pt x="837" y="7"/>
                      <a:pt x="836" y="9"/>
                      <a:pt x="835" y="10"/>
                    </a:cubicBezTo>
                    <a:cubicBezTo>
                      <a:pt x="780" y="60"/>
                      <a:pt x="717" y="94"/>
                      <a:pt x="643" y="107"/>
                    </a:cubicBezTo>
                    <a:cubicBezTo>
                      <a:pt x="641" y="107"/>
                      <a:pt x="639" y="108"/>
                      <a:pt x="637" y="109"/>
                    </a:cubicBezTo>
                    <a:cubicBezTo>
                      <a:pt x="622" y="118"/>
                      <a:pt x="608" y="127"/>
                      <a:pt x="594" y="136"/>
                    </a:cubicBezTo>
                    <a:cubicBezTo>
                      <a:pt x="640" y="122"/>
                      <a:pt x="684" y="119"/>
                      <a:pt x="722" y="159"/>
                    </a:cubicBezTo>
                    <a:cubicBezTo>
                      <a:pt x="710" y="164"/>
                      <a:pt x="699" y="169"/>
                      <a:pt x="688" y="173"/>
                    </a:cubicBezTo>
                    <a:cubicBezTo>
                      <a:pt x="658" y="185"/>
                      <a:pt x="627" y="195"/>
                      <a:pt x="593" y="193"/>
                    </a:cubicBezTo>
                    <a:cubicBezTo>
                      <a:pt x="576" y="192"/>
                      <a:pt x="561" y="187"/>
                      <a:pt x="546" y="178"/>
                    </a:cubicBezTo>
                    <a:cubicBezTo>
                      <a:pt x="542" y="175"/>
                      <a:pt x="539" y="176"/>
                      <a:pt x="534" y="179"/>
                    </a:cubicBezTo>
                    <a:cubicBezTo>
                      <a:pt x="521" y="191"/>
                      <a:pt x="507" y="202"/>
                      <a:pt x="494" y="214"/>
                    </a:cubicBezTo>
                    <a:cubicBezTo>
                      <a:pt x="541" y="193"/>
                      <a:pt x="587" y="188"/>
                      <a:pt x="632" y="225"/>
                    </a:cubicBezTo>
                    <a:cubicBezTo>
                      <a:pt x="615" y="234"/>
                      <a:pt x="601" y="243"/>
                      <a:pt x="585" y="250"/>
                    </a:cubicBezTo>
                    <a:cubicBezTo>
                      <a:pt x="563" y="261"/>
                      <a:pt x="540" y="271"/>
                      <a:pt x="515" y="274"/>
                    </a:cubicBezTo>
                    <a:cubicBezTo>
                      <a:pt x="491" y="277"/>
                      <a:pt x="469" y="274"/>
                      <a:pt x="447" y="264"/>
                    </a:cubicBezTo>
                    <a:cubicBezTo>
                      <a:pt x="445" y="263"/>
                      <a:pt x="440" y="264"/>
                      <a:pt x="439" y="265"/>
                    </a:cubicBezTo>
                    <a:cubicBezTo>
                      <a:pt x="425" y="280"/>
                      <a:pt x="411" y="295"/>
                      <a:pt x="397" y="311"/>
                    </a:cubicBezTo>
                    <a:cubicBezTo>
                      <a:pt x="420" y="297"/>
                      <a:pt x="443" y="286"/>
                      <a:pt x="470" y="284"/>
                    </a:cubicBezTo>
                    <a:cubicBezTo>
                      <a:pt x="497" y="282"/>
                      <a:pt x="522" y="289"/>
                      <a:pt x="545" y="305"/>
                    </a:cubicBezTo>
                    <a:cubicBezTo>
                      <a:pt x="541" y="309"/>
                      <a:pt x="538" y="311"/>
                      <a:pt x="534" y="314"/>
                    </a:cubicBezTo>
                    <a:cubicBezTo>
                      <a:pt x="509" y="334"/>
                      <a:pt x="482" y="352"/>
                      <a:pt x="453" y="364"/>
                    </a:cubicBezTo>
                    <a:cubicBezTo>
                      <a:pt x="422" y="377"/>
                      <a:pt x="391" y="379"/>
                      <a:pt x="359" y="369"/>
                    </a:cubicBezTo>
                    <a:cubicBezTo>
                      <a:pt x="353" y="368"/>
                      <a:pt x="350" y="368"/>
                      <a:pt x="347" y="373"/>
                    </a:cubicBezTo>
                    <a:cubicBezTo>
                      <a:pt x="337" y="389"/>
                      <a:pt x="326" y="404"/>
                      <a:pt x="316" y="420"/>
                    </a:cubicBezTo>
                    <a:cubicBezTo>
                      <a:pt x="314" y="422"/>
                      <a:pt x="313" y="424"/>
                      <a:pt x="312" y="427"/>
                    </a:cubicBezTo>
                    <a:cubicBezTo>
                      <a:pt x="359" y="386"/>
                      <a:pt x="409" y="371"/>
                      <a:pt x="468" y="400"/>
                    </a:cubicBezTo>
                    <a:cubicBezTo>
                      <a:pt x="449" y="423"/>
                      <a:pt x="428" y="442"/>
                      <a:pt x="405" y="459"/>
                    </a:cubicBezTo>
                    <a:cubicBezTo>
                      <a:pt x="388" y="471"/>
                      <a:pt x="370" y="483"/>
                      <a:pt x="350" y="488"/>
                    </a:cubicBezTo>
                    <a:cubicBezTo>
                      <a:pt x="338" y="491"/>
                      <a:pt x="325" y="494"/>
                      <a:pt x="312" y="494"/>
                    </a:cubicBezTo>
                    <a:cubicBezTo>
                      <a:pt x="300" y="495"/>
                      <a:pt x="287" y="493"/>
                      <a:pt x="273" y="492"/>
                    </a:cubicBezTo>
                    <a:cubicBezTo>
                      <a:pt x="262" y="518"/>
                      <a:pt x="249" y="544"/>
                      <a:pt x="237" y="570"/>
                    </a:cubicBezTo>
                    <a:cubicBezTo>
                      <a:pt x="238" y="571"/>
                      <a:pt x="238" y="571"/>
                      <a:pt x="239" y="571"/>
                    </a:cubicBezTo>
                    <a:cubicBezTo>
                      <a:pt x="280" y="516"/>
                      <a:pt x="331" y="491"/>
                      <a:pt x="402" y="514"/>
                    </a:cubicBezTo>
                    <a:cubicBezTo>
                      <a:pt x="397" y="520"/>
                      <a:pt x="394" y="526"/>
                      <a:pt x="390" y="532"/>
                    </a:cubicBezTo>
                    <a:cubicBezTo>
                      <a:pt x="372" y="557"/>
                      <a:pt x="351" y="581"/>
                      <a:pt x="327" y="601"/>
                    </a:cubicBezTo>
                    <a:cubicBezTo>
                      <a:pt x="296" y="627"/>
                      <a:pt x="261" y="639"/>
                      <a:pt x="221" y="638"/>
                    </a:cubicBezTo>
                    <a:cubicBezTo>
                      <a:pt x="215" y="638"/>
                      <a:pt x="212" y="640"/>
                      <a:pt x="211" y="646"/>
                    </a:cubicBezTo>
                    <a:cubicBezTo>
                      <a:pt x="204" y="672"/>
                      <a:pt x="197" y="699"/>
                      <a:pt x="190" y="725"/>
                    </a:cubicBezTo>
                    <a:cubicBezTo>
                      <a:pt x="190" y="727"/>
                      <a:pt x="190" y="728"/>
                      <a:pt x="190" y="730"/>
                    </a:cubicBezTo>
                    <a:cubicBezTo>
                      <a:pt x="209" y="690"/>
                      <a:pt x="235" y="657"/>
                      <a:pt x="279" y="643"/>
                    </a:cubicBezTo>
                    <a:cubicBezTo>
                      <a:pt x="302" y="635"/>
                      <a:pt x="332" y="633"/>
                      <a:pt x="353" y="640"/>
                    </a:cubicBezTo>
                    <a:cubicBezTo>
                      <a:pt x="348" y="649"/>
                      <a:pt x="344" y="659"/>
                      <a:pt x="340" y="668"/>
                    </a:cubicBezTo>
                    <a:cubicBezTo>
                      <a:pt x="322" y="701"/>
                      <a:pt x="302" y="733"/>
                      <a:pt x="274" y="758"/>
                    </a:cubicBezTo>
                    <a:cubicBezTo>
                      <a:pt x="249" y="781"/>
                      <a:pt x="219" y="793"/>
                      <a:pt x="185" y="797"/>
                    </a:cubicBezTo>
                    <a:cubicBezTo>
                      <a:pt x="180" y="798"/>
                      <a:pt x="177" y="798"/>
                      <a:pt x="176" y="804"/>
                    </a:cubicBezTo>
                    <a:cubicBezTo>
                      <a:pt x="174" y="837"/>
                      <a:pt x="171" y="870"/>
                      <a:pt x="169" y="904"/>
                    </a:cubicBezTo>
                    <a:cubicBezTo>
                      <a:pt x="175" y="888"/>
                      <a:pt x="180" y="872"/>
                      <a:pt x="187" y="858"/>
                    </a:cubicBezTo>
                    <a:cubicBezTo>
                      <a:pt x="213" y="804"/>
                      <a:pt x="257" y="778"/>
                      <a:pt x="316" y="777"/>
                    </a:cubicBezTo>
                    <a:cubicBezTo>
                      <a:pt x="318" y="777"/>
                      <a:pt x="319" y="777"/>
                      <a:pt x="321" y="777"/>
                    </a:cubicBezTo>
                    <a:cubicBezTo>
                      <a:pt x="322" y="777"/>
                      <a:pt x="323" y="778"/>
                      <a:pt x="325" y="778"/>
                    </a:cubicBezTo>
                    <a:cubicBezTo>
                      <a:pt x="322" y="787"/>
                      <a:pt x="320" y="796"/>
                      <a:pt x="318" y="805"/>
                    </a:cubicBezTo>
                    <a:cubicBezTo>
                      <a:pt x="308" y="837"/>
                      <a:pt x="295" y="869"/>
                      <a:pt x="276" y="897"/>
                    </a:cubicBezTo>
                    <a:cubicBezTo>
                      <a:pt x="252" y="935"/>
                      <a:pt x="218" y="958"/>
                      <a:pt x="177" y="971"/>
                    </a:cubicBezTo>
                    <a:cubicBezTo>
                      <a:pt x="172" y="972"/>
                      <a:pt x="170" y="973"/>
                      <a:pt x="171" y="979"/>
                    </a:cubicBezTo>
                    <a:cubicBezTo>
                      <a:pt x="174" y="1013"/>
                      <a:pt x="178" y="1048"/>
                      <a:pt x="181" y="1083"/>
                    </a:cubicBezTo>
                    <a:cubicBezTo>
                      <a:pt x="182" y="1083"/>
                      <a:pt x="183" y="1083"/>
                      <a:pt x="183" y="1083"/>
                    </a:cubicBezTo>
                    <a:cubicBezTo>
                      <a:pt x="185" y="1074"/>
                      <a:pt x="185" y="1064"/>
                      <a:pt x="187" y="1055"/>
                    </a:cubicBezTo>
                    <a:cubicBezTo>
                      <a:pt x="188" y="1045"/>
                      <a:pt x="190" y="1036"/>
                      <a:pt x="193" y="1027"/>
                    </a:cubicBezTo>
                    <a:cubicBezTo>
                      <a:pt x="211" y="963"/>
                      <a:pt x="262" y="927"/>
                      <a:pt x="321" y="922"/>
                    </a:cubicBezTo>
                    <a:cubicBezTo>
                      <a:pt x="320" y="934"/>
                      <a:pt x="319" y="946"/>
                      <a:pt x="317" y="958"/>
                    </a:cubicBezTo>
                    <a:cubicBezTo>
                      <a:pt x="313" y="991"/>
                      <a:pt x="306" y="1023"/>
                      <a:pt x="293" y="1054"/>
                    </a:cubicBezTo>
                    <a:cubicBezTo>
                      <a:pt x="276" y="1096"/>
                      <a:pt x="245" y="1128"/>
                      <a:pt x="204" y="1148"/>
                    </a:cubicBezTo>
                    <a:cubicBezTo>
                      <a:pt x="198" y="1151"/>
                      <a:pt x="197" y="1154"/>
                      <a:pt x="199" y="1160"/>
                    </a:cubicBezTo>
                    <a:cubicBezTo>
                      <a:pt x="210" y="1195"/>
                      <a:pt x="222" y="1230"/>
                      <a:pt x="233" y="1266"/>
                    </a:cubicBezTo>
                    <a:cubicBezTo>
                      <a:pt x="233" y="1268"/>
                      <a:pt x="235" y="1270"/>
                      <a:pt x="235" y="1271"/>
                    </a:cubicBezTo>
                    <a:cubicBezTo>
                      <a:pt x="235" y="1252"/>
                      <a:pt x="233" y="1233"/>
                      <a:pt x="233" y="1214"/>
                    </a:cubicBezTo>
                    <a:cubicBezTo>
                      <a:pt x="235" y="1150"/>
                      <a:pt x="280" y="1094"/>
                      <a:pt x="342" y="1078"/>
                    </a:cubicBezTo>
                    <a:cubicBezTo>
                      <a:pt x="343" y="1077"/>
                      <a:pt x="343" y="1078"/>
                      <a:pt x="345" y="1078"/>
                    </a:cubicBezTo>
                    <a:cubicBezTo>
                      <a:pt x="346" y="1091"/>
                      <a:pt x="348" y="1104"/>
                      <a:pt x="349" y="1117"/>
                    </a:cubicBezTo>
                    <a:cubicBezTo>
                      <a:pt x="351" y="1153"/>
                      <a:pt x="351" y="1189"/>
                      <a:pt x="342" y="1225"/>
                    </a:cubicBezTo>
                    <a:cubicBezTo>
                      <a:pt x="332" y="1270"/>
                      <a:pt x="307" y="1306"/>
                      <a:pt x="271" y="1334"/>
                    </a:cubicBezTo>
                    <a:cubicBezTo>
                      <a:pt x="269" y="1336"/>
                      <a:pt x="267" y="1337"/>
                      <a:pt x="265" y="1339"/>
                    </a:cubicBezTo>
                    <a:cubicBezTo>
                      <a:pt x="285" y="1380"/>
                      <a:pt x="307" y="1419"/>
                      <a:pt x="334" y="1457"/>
                    </a:cubicBezTo>
                    <a:cubicBezTo>
                      <a:pt x="328" y="1439"/>
                      <a:pt x="323" y="1422"/>
                      <a:pt x="319" y="1405"/>
                    </a:cubicBezTo>
                    <a:cubicBezTo>
                      <a:pt x="302" y="1336"/>
                      <a:pt x="329" y="1273"/>
                      <a:pt x="390" y="1237"/>
                    </a:cubicBezTo>
                    <a:cubicBezTo>
                      <a:pt x="393" y="1235"/>
                      <a:pt x="397" y="1233"/>
                      <a:pt x="402" y="1230"/>
                    </a:cubicBezTo>
                    <a:cubicBezTo>
                      <a:pt x="408" y="1254"/>
                      <a:pt x="416" y="1277"/>
                      <a:pt x="421" y="1300"/>
                    </a:cubicBezTo>
                    <a:cubicBezTo>
                      <a:pt x="429" y="1333"/>
                      <a:pt x="434" y="1366"/>
                      <a:pt x="431" y="1399"/>
                    </a:cubicBezTo>
                    <a:cubicBezTo>
                      <a:pt x="428" y="1442"/>
                      <a:pt x="411" y="1480"/>
                      <a:pt x="384" y="1513"/>
                    </a:cubicBezTo>
                    <a:cubicBezTo>
                      <a:pt x="383" y="1514"/>
                      <a:pt x="381" y="1516"/>
                      <a:pt x="379" y="1518"/>
                    </a:cubicBezTo>
                    <a:cubicBezTo>
                      <a:pt x="409" y="1554"/>
                      <a:pt x="441" y="1588"/>
                      <a:pt x="478" y="1619"/>
                    </a:cubicBezTo>
                    <a:cubicBezTo>
                      <a:pt x="474" y="1614"/>
                      <a:pt x="470" y="1609"/>
                      <a:pt x="467" y="1604"/>
                    </a:cubicBezTo>
                    <a:cubicBezTo>
                      <a:pt x="448" y="1576"/>
                      <a:pt x="434" y="1547"/>
                      <a:pt x="430" y="1513"/>
                    </a:cubicBezTo>
                    <a:cubicBezTo>
                      <a:pt x="422" y="1455"/>
                      <a:pt x="450" y="1403"/>
                      <a:pt x="491" y="1374"/>
                    </a:cubicBezTo>
                    <a:cubicBezTo>
                      <a:pt x="524" y="1429"/>
                      <a:pt x="554" y="1485"/>
                      <a:pt x="564" y="1550"/>
                    </a:cubicBezTo>
                    <a:cubicBezTo>
                      <a:pt x="571" y="1591"/>
                      <a:pt x="563" y="1630"/>
                      <a:pt x="545" y="1668"/>
                    </a:cubicBezTo>
                    <a:cubicBezTo>
                      <a:pt x="544" y="1670"/>
                      <a:pt x="543" y="1672"/>
                      <a:pt x="541" y="1674"/>
                    </a:cubicBezTo>
                    <a:cubicBezTo>
                      <a:pt x="585" y="1708"/>
                      <a:pt x="632" y="1737"/>
                      <a:pt x="682" y="1762"/>
                    </a:cubicBezTo>
                    <a:cubicBezTo>
                      <a:pt x="680" y="1760"/>
                      <a:pt x="677" y="1758"/>
                      <a:pt x="675" y="1756"/>
                    </a:cubicBezTo>
                    <a:cubicBezTo>
                      <a:pt x="648" y="1733"/>
                      <a:pt x="624" y="1709"/>
                      <a:pt x="607" y="1678"/>
                    </a:cubicBezTo>
                    <a:cubicBezTo>
                      <a:pt x="577" y="1624"/>
                      <a:pt x="584" y="1556"/>
                      <a:pt x="624" y="1508"/>
                    </a:cubicBezTo>
                    <a:cubicBezTo>
                      <a:pt x="631" y="1515"/>
                      <a:pt x="637" y="1521"/>
                      <a:pt x="643" y="1527"/>
                    </a:cubicBezTo>
                    <a:cubicBezTo>
                      <a:pt x="681" y="1565"/>
                      <a:pt x="715" y="1605"/>
                      <a:pt x="742" y="1650"/>
                    </a:cubicBezTo>
                    <a:cubicBezTo>
                      <a:pt x="770" y="1697"/>
                      <a:pt x="780" y="1747"/>
                      <a:pt x="770" y="1800"/>
                    </a:cubicBezTo>
                    <a:cubicBezTo>
                      <a:pt x="769" y="1806"/>
                      <a:pt x="773" y="1807"/>
                      <a:pt x="776" y="1808"/>
                    </a:cubicBezTo>
                    <a:cubicBezTo>
                      <a:pt x="817" y="1822"/>
                      <a:pt x="858" y="1837"/>
                      <a:pt x="900" y="1851"/>
                    </a:cubicBezTo>
                    <a:cubicBezTo>
                      <a:pt x="902" y="1852"/>
                      <a:pt x="905" y="1853"/>
                      <a:pt x="908" y="1853"/>
                    </a:cubicBezTo>
                    <a:cubicBezTo>
                      <a:pt x="913" y="1855"/>
                      <a:pt x="918" y="1858"/>
                      <a:pt x="915" y="1864"/>
                    </a:cubicBezTo>
                    <a:cubicBezTo>
                      <a:pt x="913" y="1870"/>
                      <a:pt x="909" y="1870"/>
                      <a:pt x="903" y="1868"/>
                    </a:cubicBezTo>
                    <a:cubicBezTo>
                      <a:pt x="890" y="1864"/>
                      <a:pt x="877" y="1861"/>
                      <a:pt x="864" y="1856"/>
                    </a:cubicBezTo>
                    <a:cubicBezTo>
                      <a:pt x="832" y="1845"/>
                      <a:pt x="801" y="1834"/>
                      <a:pt x="770" y="1822"/>
                    </a:cubicBezTo>
                    <a:cubicBezTo>
                      <a:pt x="764" y="1820"/>
                      <a:pt x="762" y="1820"/>
                      <a:pt x="758" y="1825"/>
                    </a:cubicBezTo>
                    <a:cubicBezTo>
                      <a:pt x="731" y="1857"/>
                      <a:pt x="695" y="1874"/>
                      <a:pt x="654" y="1881"/>
                    </a:cubicBezTo>
                    <a:cubicBezTo>
                      <a:pt x="590" y="1891"/>
                      <a:pt x="531" y="1875"/>
                      <a:pt x="473" y="1850"/>
                    </a:cubicBezTo>
                    <a:cubicBezTo>
                      <a:pt x="436" y="1833"/>
                      <a:pt x="401" y="1813"/>
                      <a:pt x="368" y="1789"/>
                    </a:cubicBezTo>
                    <a:cubicBezTo>
                      <a:pt x="364" y="1787"/>
                      <a:pt x="361" y="1783"/>
                      <a:pt x="356" y="1780"/>
                    </a:cubicBezTo>
                    <a:cubicBezTo>
                      <a:pt x="369" y="1770"/>
                      <a:pt x="383" y="1763"/>
                      <a:pt x="397" y="1758"/>
                    </a:cubicBezTo>
                    <a:cubicBezTo>
                      <a:pt x="449" y="1738"/>
                      <a:pt x="501" y="1736"/>
                      <a:pt x="555" y="1749"/>
                    </a:cubicBezTo>
                    <a:cubicBezTo>
                      <a:pt x="597" y="1758"/>
                      <a:pt x="639" y="1770"/>
                      <a:pt x="682" y="1782"/>
                    </a:cubicBezTo>
                    <a:cubicBezTo>
                      <a:pt x="678" y="1780"/>
                      <a:pt x="675" y="1778"/>
                      <a:pt x="671" y="1776"/>
                    </a:cubicBezTo>
                    <a:cubicBezTo>
                      <a:pt x="624" y="1751"/>
                      <a:pt x="580" y="1723"/>
                      <a:pt x="538" y="1691"/>
                    </a:cubicBezTo>
                    <a:cubicBezTo>
                      <a:pt x="533" y="1687"/>
                      <a:pt x="529" y="1687"/>
                      <a:pt x="524" y="1691"/>
                    </a:cubicBezTo>
                    <a:cubicBezTo>
                      <a:pt x="484" y="1719"/>
                      <a:pt x="440" y="1726"/>
                      <a:pt x="392" y="1718"/>
                    </a:cubicBezTo>
                    <a:cubicBezTo>
                      <a:pt x="347" y="1710"/>
                      <a:pt x="308" y="1689"/>
                      <a:pt x="272" y="1662"/>
                    </a:cubicBezTo>
                    <a:cubicBezTo>
                      <a:pt x="240" y="1638"/>
                      <a:pt x="211" y="1611"/>
                      <a:pt x="185" y="1581"/>
                    </a:cubicBezTo>
                    <a:cubicBezTo>
                      <a:pt x="183" y="1578"/>
                      <a:pt x="181" y="1575"/>
                      <a:pt x="178" y="1571"/>
                    </a:cubicBezTo>
                    <a:cubicBezTo>
                      <a:pt x="188" y="1568"/>
                      <a:pt x="198" y="1564"/>
                      <a:pt x="207" y="1562"/>
                    </a:cubicBezTo>
                    <a:cubicBezTo>
                      <a:pt x="263" y="1549"/>
                      <a:pt x="317" y="1557"/>
                      <a:pt x="368" y="1582"/>
                    </a:cubicBezTo>
                    <a:cubicBezTo>
                      <a:pt x="399" y="1597"/>
                      <a:pt x="429" y="1614"/>
                      <a:pt x="460" y="1631"/>
                    </a:cubicBezTo>
                    <a:cubicBezTo>
                      <a:pt x="462" y="1632"/>
                      <a:pt x="464" y="1633"/>
                      <a:pt x="467" y="1633"/>
                    </a:cubicBezTo>
                    <a:cubicBezTo>
                      <a:pt x="459" y="1625"/>
                      <a:pt x="450" y="1618"/>
                      <a:pt x="442" y="1610"/>
                    </a:cubicBezTo>
                    <a:cubicBezTo>
                      <a:pt x="418" y="1584"/>
                      <a:pt x="394" y="1558"/>
                      <a:pt x="370" y="1532"/>
                    </a:cubicBezTo>
                    <a:cubicBezTo>
                      <a:pt x="367" y="1528"/>
                      <a:pt x="365" y="1527"/>
                      <a:pt x="361" y="1529"/>
                    </a:cubicBezTo>
                    <a:cubicBezTo>
                      <a:pt x="311" y="1551"/>
                      <a:pt x="262" y="1546"/>
                      <a:pt x="215" y="1522"/>
                    </a:cubicBezTo>
                    <a:cubicBezTo>
                      <a:pt x="171" y="1499"/>
                      <a:pt x="138" y="1464"/>
                      <a:pt x="110" y="1425"/>
                    </a:cubicBezTo>
                    <a:cubicBezTo>
                      <a:pt x="97" y="1406"/>
                      <a:pt x="86" y="1385"/>
                      <a:pt x="74" y="1366"/>
                    </a:cubicBezTo>
                    <a:cubicBezTo>
                      <a:pt x="72" y="1364"/>
                      <a:pt x="72" y="1361"/>
                      <a:pt x="70" y="1358"/>
                    </a:cubicBezTo>
                    <a:cubicBezTo>
                      <a:pt x="90" y="1353"/>
                      <a:pt x="108" y="1353"/>
                      <a:pt x="127" y="1355"/>
                    </a:cubicBezTo>
                    <a:cubicBezTo>
                      <a:pt x="174" y="1359"/>
                      <a:pt x="216" y="1379"/>
                      <a:pt x="252" y="1408"/>
                    </a:cubicBezTo>
                    <a:cubicBezTo>
                      <a:pt x="273" y="1425"/>
                      <a:pt x="293" y="1443"/>
                      <a:pt x="314" y="1461"/>
                    </a:cubicBezTo>
                    <a:cubicBezTo>
                      <a:pt x="315" y="1462"/>
                      <a:pt x="316" y="1463"/>
                      <a:pt x="316" y="1463"/>
                    </a:cubicBezTo>
                    <a:cubicBezTo>
                      <a:pt x="294" y="1424"/>
                      <a:pt x="271" y="1386"/>
                      <a:pt x="248" y="1346"/>
                    </a:cubicBezTo>
                    <a:cubicBezTo>
                      <a:pt x="227" y="1351"/>
                      <a:pt x="204" y="1352"/>
                      <a:pt x="182" y="1347"/>
                    </a:cubicBezTo>
                    <a:cubicBezTo>
                      <a:pt x="138" y="1337"/>
                      <a:pt x="104" y="1312"/>
                      <a:pt x="78" y="1278"/>
                    </a:cubicBezTo>
                    <a:cubicBezTo>
                      <a:pt x="47" y="1237"/>
                      <a:pt x="27" y="1191"/>
                      <a:pt x="13" y="1142"/>
                    </a:cubicBezTo>
                    <a:cubicBezTo>
                      <a:pt x="13" y="1141"/>
                      <a:pt x="13" y="1139"/>
                      <a:pt x="12" y="1135"/>
                    </a:cubicBezTo>
                    <a:cubicBezTo>
                      <a:pt x="26" y="1137"/>
                      <a:pt x="40" y="1138"/>
                      <a:pt x="53" y="1141"/>
                    </a:cubicBezTo>
                    <a:cubicBezTo>
                      <a:pt x="105" y="1152"/>
                      <a:pt x="145" y="1182"/>
                      <a:pt x="177" y="1222"/>
                    </a:cubicBezTo>
                    <a:cubicBezTo>
                      <a:pt x="191" y="1240"/>
                      <a:pt x="205" y="1258"/>
                      <a:pt x="217" y="1275"/>
                    </a:cubicBezTo>
                    <a:cubicBezTo>
                      <a:pt x="205" y="1237"/>
                      <a:pt x="192" y="1197"/>
                      <a:pt x="180" y="1156"/>
                    </a:cubicBezTo>
                    <a:cubicBezTo>
                      <a:pt x="168" y="1155"/>
                      <a:pt x="156" y="1155"/>
                      <a:pt x="144" y="1152"/>
                    </a:cubicBezTo>
                    <a:cubicBezTo>
                      <a:pt x="97" y="1142"/>
                      <a:pt x="64" y="1114"/>
                      <a:pt x="40" y="1073"/>
                    </a:cubicBezTo>
                    <a:cubicBezTo>
                      <a:pt x="18" y="1033"/>
                      <a:pt x="8" y="990"/>
                      <a:pt x="2" y="945"/>
                    </a:cubicBezTo>
                    <a:cubicBezTo>
                      <a:pt x="1" y="942"/>
                      <a:pt x="1" y="940"/>
                      <a:pt x="0" y="937"/>
                    </a:cubicBezTo>
                    <a:cubicBezTo>
                      <a:pt x="0" y="932"/>
                      <a:pt x="0" y="927"/>
                      <a:pt x="0" y="92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8543F1D-674D-C836-A9FC-E8B55D23D7CF}"/>
                </a:ext>
              </a:extLst>
            </p:cNvPr>
            <p:cNvSpPr txBox="1"/>
            <p:nvPr/>
          </p:nvSpPr>
          <p:spPr>
            <a:xfrm>
              <a:off x="8975705" y="4022941"/>
              <a:ext cx="1168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cs typeface="+mn-ea"/>
                  <a:sym typeface="+mn-lt"/>
                </a:rPr>
                <a:t>XXX</a:t>
              </a:r>
              <a:r>
                <a:rPr lang="zh-CN" altLang="en-US" dirty="0">
                  <a:cs typeface="+mn-ea"/>
                  <a:sym typeface="+mn-lt"/>
                </a:rPr>
                <a:t>荣誉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9167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D10E6E36-609A-55F6-29A6-9240C400C49C}"/>
              </a:ext>
            </a:extLst>
          </p:cNvPr>
          <p:cNvSpPr/>
          <p:nvPr/>
        </p:nvSpPr>
        <p:spPr>
          <a:xfrm>
            <a:off x="723900" y="2232765"/>
            <a:ext cx="2392471" cy="2392471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70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81000" dist="76200" dir="18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>
                <a:latin typeface="+mj-ea"/>
                <a:ea typeface="+mj-ea"/>
                <a:cs typeface="+mn-ea"/>
                <a:sym typeface="+mn-lt"/>
              </a:rPr>
              <a:t>2</a:t>
            </a:r>
            <a:endParaRPr lang="zh-CN" altLang="en-US" sz="88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80D55D-630A-4A48-0FEB-DA0B16BEBFC0}"/>
              </a:ext>
            </a:extLst>
          </p:cNvPr>
          <p:cNvSpPr txBox="1"/>
          <p:nvPr/>
        </p:nvSpPr>
        <p:spPr>
          <a:xfrm>
            <a:off x="3356106" y="3013502"/>
            <a:ext cx="547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+mj-ea"/>
                <a:ea typeface="+mj-ea"/>
                <a:cs typeface="+mn-ea"/>
                <a:sym typeface="+mn-lt"/>
              </a:rPr>
              <a:t>请在这里输入内容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A9F7D2F-8BED-A12B-B211-97802DCAB863}"/>
              </a:ext>
            </a:extLst>
          </p:cNvPr>
          <p:cNvSpPr/>
          <p:nvPr/>
        </p:nvSpPr>
        <p:spPr>
          <a:xfrm>
            <a:off x="10487492" y="-426802"/>
            <a:ext cx="2489670" cy="2489670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0B86C59-F02B-7EFC-44EF-624E2210DB80}"/>
              </a:ext>
            </a:extLst>
          </p:cNvPr>
          <p:cNvSpPr/>
          <p:nvPr/>
        </p:nvSpPr>
        <p:spPr>
          <a:xfrm>
            <a:off x="-5567" y="5399066"/>
            <a:ext cx="1458934" cy="1458934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F59D701-C247-2C7D-221F-EF69198C880D}"/>
              </a:ext>
            </a:extLst>
          </p:cNvPr>
          <p:cNvSpPr/>
          <p:nvPr/>
        </p:nvSpPr>
        <p:spPr>
          <a:xfrm>
            <a:off x="1000601" y="1698134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2992445-77FD-E2B6-30B3-CD7C17321F9D}"/>
              </a:ext>
            </a:extLst>
          </p:cNvPr>
          <p:cNvSpPr/>
          <p:nvPr/>
        </p:nvSpPr>
        <p:spPr>
          <a:xfrm>
            <a:off x="8447933" y="3402211"/>
            <a:ext cx="729467" cy="729467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3D345F7-0ACC-F187-87E6-124A42832F46}"/>
              </a:ext>
            </a:extLst>
          </p:cNvPr>
          <p:cNvSpPr/>
          <p:nvPr/>
        </p:nvSpPr>
        <p:spPr>
          <a:xfrm>
            <a:off x="2698226" y="154278"/>
            <a:ext cx="1241558" cy="1241558"/>
          </a:xfrm>
          <a:prstGeom prst="ellipse">
            <a:avLst/>
          </a:prstGeom>
          <a:gradFill>
            <a:gsLst>
              <a:gs pos="100000">
                <a:schemeClr val="accent1">
                  <a:lumMod val="100000"/>
                  <a:alpha val="0"/>
                </a:schemeClr>
              </a:gs>
              <a:gs pos="0">
                <a:schemeClr val="accent2">
                  <a:lumMod val="100000"/>
                  <a:alpha val="2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4523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C9151CAD-CEF4-16C9-9266-176BC2A1DDDB}"/>
              </a:ext>
            </a:extLst>
          </p:cNvPr>
          <p:cNvGrpSpPr/>
          <p:nvPr/>
        </p:nvGrpSpPr>
        <p:grpSpPr>
          <a:xfrm>
            <a:off x="4747419" y="1908653"/>
            <a:ext cx="960966" cy="964504"/>
            <a:chOff x="804421" y="1426401"/>
            <a:chExt cx="964504" cy="964504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FC67546-3048-2F5C-E0DC-E7762025E252}"/>
                </a:ext>
              </a:extLst>
            </p:cNvPr>
            <p:cNvSpPr/>
            <p:nvPr/>
          </p:nvSpPr>
          <p:spPr>
            <a:xfrm>
              <a:off x="804421" y="1426401"/>
              <a:ext cx="964504" cy="96450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2700000" scaled="1"/>
              <a:tileRect/>
            </a:gra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2" name="图形 17">
              <a:extLst>
                <a:ext uri="{FF2B5EF4-FFF2-40B4-BE49-F238E27FC236}">
                  <a16:creationId xmlns:a16="http://schemas.microsoft.com/office/drawing/2014/main" id="{478DB30A-C489-7683-6835-024D51C27D94}"/>
                </a:ext>
              </a:extLst>
            </p:cNvPr>
            <p:cNvGrpSpPr/>
            <p:nvPr/>
          </p:nvGrpSpPr>
          <p:grpSpPr>
            <a:xfrm>
              <a:off x="963973" y="1571922"/>
              <a:ext cx="645401" cy="673462"/>
              <a:chOff x="924838" y="1546818"/>
              <a:chExt cx="693516" cy="723669"/>
            </a:xfrm>
            <a:gradFill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path path="circle">
                <a:fillToRect r="100000" b="100000"/>
              </a:path>
            </a:gradFill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E9616A1-50AB-ACB5-F697-0429F697E80D}"/>
                  </a:ext>
                </a:extLst>
              </p:cNvPr>
              <p:cNvSpPr/>
              <p:nvPr/>
            </p:nvSpPr>
            <p:spPr>
              <a:xfrm>
                <a:off x="1377131" y="1878499"/>
                <a:ext cx="150764" cy="150764"/>
              </a:xfrm>
              <a:custGeom>
                <a:avLst/>
                <a:gdLst>
                  <a:gd name="connsiteX0" fmla="*/ 75382 w 150764"/>
                  <a:gd name="connsiteY0" fmla="*/ 150764 h 150764"/>
                  <a:gd name="connsiteX1" fmla="*/ 0 w 150764"/>
                  <a:gd name="connsiteY1" fmla="*/ 75382 h 150764"/>
                  <a:gd name="connsiteX2" fmla="*/ 75382 w 150764"/>
                  <a:gd name="connsiteY2" fmla="*/ 0 h 150764"/>
                  <a:gd name="connsiteX3" fmla="*/ 150764 w 150764"/>
                  <a:gd name="connsiteY3" fmla="*/ 75382 h 150764"/>
                  <a:gd name="connsiteX4" fmla="*/ 75382 w 150764"/>
                  <a:gd name="connsiteY4" fmla="*/ 150764 h 150764"/>
                  <a:gd name="connsiteX5" fmla="*/ 75382 w 150764"/>
                  <a:gd name="connsiteY5" fmla="*/ 30153 h 150764"/>
                  <a:gd name="connsiteX6" fmla="*/ 30153 w 150764"/>
                  <a:gd name="connsiteY6" fmla="*/ 75382 h 150764"/>
                  <a:gd name="connsiteX7" fmla="*/ 75382 w 150764"/>
                  <a:gd name="connsiteY7" fmla="*/ 120612 h 150764"/>
                  <a:gd name="connsiteX8" fmla="*/ 120612 w 150764"/>
                  <a:gd name="connsiteY8" fmla="*/ 75382 h 150764"/>
                  <a:gd name="connsiteX9" fmla="*/ 75382 w 150764"/>
                  <a:gd name="connsiteY9" fmla="*/ 30153 h 15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764" h="150764">
                    <a:moveTo>
                      <a:pt x="75382" y="150764"/>
                    </a:moveTo>
                    <a:cubicBezTo>
                      <a:pt x="33168" y="150764"/>
                      <a:pt x="0" y="117596"/>
                      <a:pt x="0" y="75382"/>
                    </a:cubicBezTo>
                    <a:cubicBezTo>
                      <a:pt x="0" y="33168"/>
                      <a:pt x="33168" y="0"/>
                      <a:pt x="75382" y="0"/>
                    </a:cubicBezTo>
                    <a:cubicBezTo>
                      <a:pt x="117596" y="0"/>
                      <a:pt x="150764" y="33168"/>
                      <a:pt x="150764" y="75382"/>
                    </a:cubicBezTo>
                    <a:cubicBezTo>
                      <a:pt x="150764" y="117596"/>
                      <a:pt x="117596" y="150764"/>
                      <a:pt x="75382" y="150764"/>
                    </a:cubicBezTo>
                    <a:close/>
                    <a:moveTo>
                      <a:pt x="75382" y="30153"/>
                    </a:moveTo>
                    <a:cubicBezTo>
                      <a:pt x="51260" y="30153"/>
                      <a:pt x="30153" y="51260"/>
                      <a:pt x="30153" y="75382"/>
                    </a:cubicBezTo>
                    <a:cubicBezTo>
                      <a:pt x="30153" y="99504"/>
                      <a:pt x="51260" y="120612"/>
                      <a:pt x="75382" y="120612"/>
                    </a:cubicBezTo>
                    <a:cubicBezTo>
                      <a:pt x="99504" y="120612"/>
                      <a:pt x="120612" y="99504"/>
                      <a:pt x="120612" y="75382"/>
                    </a:cubicBezTo>
                    <a:cubicBezTo>
                      <a:pt x="120612" y="51260"/>
                      <a:pt x="99504" y="30153"/>
                      <a:pt x="75382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AC90D15-5850-7611-0ECF-7CAE18BCC8BA}"/>
                  </a:ext>
                </a:extLst>
              </p:cNvPr>
              <p:cNvSpPr/>
              <p:nvPr/>
            </p:nvSpPr>
            <p:spPr>
              <a:xfrm>
                <a:off x="985143" y="1818193"/>
                <a:ext cx="150764" cy="30152"/>
              </a:xfrm>
              <a:custGeom>
                <a:avLst/>
                <a:gdLst>
                  <a:gd name="connsiteX0" fmla="*/ 135688 w 150764"/>
                  <a:gd name="connsiteY0" fmla="*/ 30153 h 30152"/>
                  <a:gd name="connsiteX1" fmla="*/ 15076 w 150764"/>
                  <a:gd name="connsiteY1" fmla="*/ 30153 h 30152"/>
                  <a:gd name="connsiteX2" fmla="*/ 0 w 150764"/>
                  <a:gd name="connsiteY2" fmla="*/ 15076 h 30152"/>
                  <a:gd name="connsiteX3" fmla="*/ 15076 w 150764"/>
                  <a:gd name="connsiteY3" fmla="*/ 0 h 30152"/>
                  <a:gd name="connsiteX4" fmla="*/ 135688 w 150764"/>
                  <a:gd name="connsiteY4" fmla="*/ 0 h 30152"/>
                  <a:gd name="connsiteX5" fmla="*/ 150764 w 150764"/>
                  <a:gd name="connsiteY5" fmla="*/ 15076 h 30152"/>
                  <a:gd name="connsiteX6" fmla="*/ 135688 w 150764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764" h="30152">
                    <a:moveTo>
                      <a:pt x="135688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35688" y="0"/>
                    </a:lnTo>
                    <a:cubicBezTo>
                      <a:pt x="144734" y="0"/>
                      <a:pt x="150764" y="6031"/>
                      <a:pt x="150764" y="15076"/>
                    </a:cubicBezTo>
                    <a:cubicBezTo>
                      <a:pt x="150764" y="24122"/>
                      <a:pt x="144734" y="30153"/>
                      <a:pt x="135688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DBF53AE-DF44-A696-26E4-A140AC5A3442}"/>
                  </a:ext>
                </a:extLst>
              </p:cNvPr>
              <p:cNvSpPr/>
              <p:nvPr/>
            </p:nvSpPr>
            <p:spPr>
              <a:xfrm>
                <a:off x="1166061" y="1818193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B580BD0-7255-3B75-D55C-652B8994B641}"/>
                  </a:ext>
                </a:extLst>
              </p:cNvPr>
              <p:cNvSpPr/>
              <p:nvPr/>
            </p:nvSpPr>
            <p:spPr>
              <a:xfrm>
                <a:off x="924838" y="1546818"/>
                <a:ext cx="693516" cy="723669"/>
              </a:xfrm>
              <a:custGeom>
                <a:avLst/>
                <a:gdLst>
                  <a:gd name="connsiteX0" fmla="*/ 542752 w 693516"/>
                  <a:gd name="connsiteY0" fmla="*/ 241223 h 723669"/>
                  <a:gd name="connsiteX1" fmla="*/ 542752 w 693516"/>
                  <a:gd name="connsiteY1" fmla="*/ 45229 h 723669"/>
                  <a:gd name="connsiteX2" fmla="*/ 497522 w 693516"/>
                  <a:gd name="connsiteY2" fmla="*/ 0 h 723669"/>
                  <a:gd name="connsiteX3" fmla="*/ 238208 w 693516"/>
                  <a:gd name="connsiteY3" fmla="*/ 0 h 723669"/>
                  <a:gd name="connsiteX4" fmla="*/ 208055 w 693516"/>
                  <a:gd name="connsiteY4" fmla="*/ 12061 h 723669"/>
                  <a:gd name="connsiteX5" fmla="*/ 12061 w 693516"/>
                  <a:gd name="connsiteY5" fmla="*/ 208055 h 723669"/>
                  <a:gd name="connsiteX6" fmla="*/ 0 w 693516"/>
                  <a:gd name="connsiteY6" fmla="*/ 238208 h 723669"/>
                  <a:gd name="connsiteX7" fmla="*/ 0 w 693516"/>
                  <a:gd name="connsiteY7" fmla="*/ 678440 h 723669"/>
                  <a:gd name="connsiteX8" fmla="*/ 45229 w 693516"/>
                  <a:gd name="connsiteY8" fmla="*/ 723669 h 723669"/>
                  <a:gd name="connsiteX9" fmla="*/ 437217 w 693516"/>
                  <a:gd name="connsiteY9" fmla="*/ 723669 h 723669"/>
                  <a:gd name="connsiteX10" fmla="*/ 437217 w 693516"/>
                  <a:gd name="connsiteY10" fmla="*/ 723669 h 723669"/>
                  <a:gd name="connsiteX11" fmla="*/ 446263 w 693516"/>
                  <a:gd name="connsiteY11" fmla="*/ 720654 h 723669"/>
                  <a:gd name="connsiteX12" fmla="*/ 527675 w 693516"/>
                  <a:gd name="connsiteY12" fmla="*/ 654317 h 723669"/>
                  <a:gd name="connsiteX13" fmla="*/ 609088 w 693516"/>
                  <a:gd name="connsiteY13" fmla="*/ 720654 h 723669"/>
                  <a:gd name="connsiteX14" fmla="*/ 618134 w 693516"/>
                  <a:gd name="connsiteY14" fmla="*/ 723669 h 723669"/>
                  <a:gd name="connsiteX15" fmla="*/ 624165 w 693516"/>
                  <a:gd name="connsiteY15" fmla="*/ 723669 h 723669"/>
                  <a:gd name="connsiteX16" fmla="*/ 633210 w 693516"/>
                  <a:gd name="connsiteY16" fmla="*/ 708593 h 723669"/>
                  <a:gd name="connsiteX17" fmla="*/ 633210 w 693516"/>
                  <a:gd name="connsiteY17" fmla="*/ 533706 h 723669"/>
                  <a:gd name="connsiteX18" fmla="*/ 693516 w 693516"/>
                  <a:gd name="connsiteY18" fmla="*/ 407064 h 723669"/>
                  <a:gd name="connsiteX19" fmla="*/ 542752 w 693516"/>
                  <a:gd name="connsiteY19" fmla="*/ 241223 h 723669"/>
                  <a:gd name="connsiteX20" fmla="*/ 241223 w 693516"/>
                  <a:gd name="connsiteY20" fmla="*/ 90459 h 723669"/>
                  <a:gd name="connsiteX21" fmla="*/ 437217 w 693516"/>
                  <a:gd name="connsiteY21" fmla="*/ 90459 h 723669"/>
                  <a:gd name="connsiteX22" fmla="*/ 452293 w 693516"/>
                  <a:gd name="connsiteY22" fmla="*/ 105535 h 723669"/>
                  <a:gd name="connsiteX23" fmla="*/ 452293 w 693516"/>
                  <a:gd name="connsiteY23" fmla="*/ 135688 h 723669"/>
                  <a:gd name="connsiteX24" fmla="*/ 437217 w 693516"/>
                  <a:gd name="connsiteY24" fmla="*/ 150764 h 723669"/>
                  <a:gd name="connsiteX25" fmla="*/ 241223 w 693516"/>
                  <a:gd name="connsiteY25" fmla="*/ 150764 h 723669"/>
                  <a:gd name="connsiteX26" fmla="*/ 241223 w 693516"/>
                  <a:gd name="connsiteY26" fmla="*/ 90459 h 723669"/>
                  <a:gd name="connsiteX27" fmla="*/ 211070 w 693516"/>
                  <a:gd name="connsiteY27" fmla="*/ 51260 h 723669"/>
                  <a:gd name="connsiteX28" fmla="*/ 211070 w 693516"/>
                  <a:gd name="connsiteY28" fmla="*/ 195994 h 723669"/>
                  <a:gd name="connsiteX29" fmla="*/ 195994 w 693516"/>
                  <a:gd name="connsiteY29" fmla="*/ 211070 h 723669"/>
                  <a:gd name="connsiteX30" fmla="*/ 51260 w 693516"/>
                  <a:gd name="connsiteY30" fmla="*/ 211070 h 723669"/>
                  <a:gd name="connsiteX31" fmla="*/ 211070 w 693516"/>
                  <a:gd name="connsiteY31" fmla="*/ 51260 h 723669"/>
                  <a:gd name="connsiteX32" fmla="*/ 422140 w 693516"/>
                  <a:gd name="connsiteY32" fmla="*/ 693516 h 723669"/>
                  <a:gd name="connsiteX33" fmla="*/ 45229 w 693516"/>
                  <a:gd name="connsiteY33" fmla="*/ 693516 h 723669"/>
                  <a:gd name="connsiteX34" fmla="*/ 30153 w 693516"/>
                  <a:gd name="connsiteY34" fmla="*/ 678440 h 723669"/>
                  <a:gd name="connsiteX35" fmla="*/ 30153 w 693516"/>
                  <a:gd name="connsiteY35" fmla="*/ 241223 h 723669"/>
                  <a:gd name="connsiteX36" fmla="*/ 195994 w 693516"/>
                  <a:gd name="connsiteY36" fmla="*/ 241223 h 723669"/>
                  <a:gd name="connsiteX37" fmla="*/ 241223 w 693516"/>
                  <a:gd name="connsiteY37" fmla="*/ 195994 h 723669"/>
                  <a:gd name="connsiteX38" fmla="*/ 241223 w 693516"/>
                  <a:gd name="connsiteY38" fmla="*/ 180917 h 723669"/>
                  <a:gd name="connsiteX39" fmla="*/ 437217 w 693516"/>
                  <a:gd name="connsiteY39" fmla="*/ 180917 h 723669"/>
                  <a:gd name="connsiteX40" fmla="*/ 482446 w 693516"/>
                  <a:gd name="connsiteY40" fmla="*/ 135688 h 723669"/>
                  <a:gd name="connsiteX41" fmla="*/ 482446 w 693516"/>
                  <a:gd name="connsiteY41" fmla="*/ 105535 h 723669"/>
                  <a:gd name="connsiteX42" fmla="*/ 437217 w 693516"/>
                  <a:gd name="connsiteY42" fmla="*/ 60306 h 723669"/>
                  <a:gd name="connsiteX43" fmla="*/ 241223 w 693516"/>
                  <a:gd name="connsiteY43" fmla="*/ 60306 h 723669"/>
                  <a:gd name="connsiteX44" fmla="*/ 241223 w 693516"/>
                  <a:gd name="connsiteY44" fmla="*/ 30153 h 723669"/>
                  <a:gd name="connsiteX45" fmla="*/ 497522 w 693516"/>
                  <a:gd name="connsiteY45" fmla="*/ 30153 h 723669"/>
                  <a:gd name="connsiteX46" fmla="*/ 512599 w 693516"/>
                  <a:gd name="connsiteY46" fmla="*/ 45229 h 723669"/>
                  <a:gd name="connsiteX47" fmla="*/ 512599 w 693516"/>
                  <a:gd name="connsiteY47" fmla="*/ 241223 h 723669"/>
                  <a:gd name="connsiteX48" fmla="*/ 379926 w 693516"/>
                  <a:gd name="connsiteY48" fmla="*/ 331682 h 723669"/>
                  <a:gd name="connsiteX49" fmla="*/ 256299 w 693516"/>
                  <a:gd name="connsiteY49" fmla="*/ 331682 h 723669"/>
                  <a:gd name="connsiteX50" fmla="*/ 211070 w 693516"/>
                  <a:gd name="connsiteY50" fmla="*/ 376911 h 723669"/>
                  <a:gd name="connsiteX51" fmla="*/ 211070 w 693516"/>
                  <a:gd name="connsiteY51" fmla="*/ 437217 h 723669"/>
                  <a:gd name="connsiteX52" fmla="*/ 256299 w 693516"/>
                  <a:gd name="connsiteY52" fmla="*/ 482446 h 723669"/>
                  <a:gd name="connsiteX53" fmla="*/ 379926 w 693516"/>
                  <a:gd name="connsiteY53" fmla="*/ 482446 h 723669"/>
                  <a:gd name="connsiteX54" fmla="*/ 398018 w 693516"/>
                  <a:gd name="connsiteY54" fmla="*/ 512599 h 723669"/>
                  <a:gd name="connsiteX55" fmla="*/ 105535 w 693516"/>
                  <a:gd name="connsiteY55" fmla="*/ 512599 h 723669"/>
                  <a:gd name="connsiteX56" fmla="*/ 60306 w 693516"/>
                  <a:gd name="connsiteY56" fmla="*/ 557828 h 723669"/>
                  <a:gd name="connsiteX57" fmla="*/ 60306 w 693516"/>
                  <a:gd name="connsiteY57" fmla="*/ 618134 h 723669"/>
                  <a:gd name="connsiteX58" fmla="*/ 105535 w 693516"/>
                  <a:gd name="connsiteY58" fmla="*/ 663363 h 723669"/>
                  <a:gd name="connsiteX59" fmla="*/ 422140 w 693516"/>
                  <a:gd name="connsiteY59" fmla="*/ 663363 h 723669"/>
                  <a:gd name="connsiteX60" fmla="*/ 422140 w 693516"/>
                  <a:gd name="connsiteY60" fmla="*/ 693516 h 723669"/>
                  <a:gd name="connsiteX61" fmla="*/ 367865 w 693516"/>
                  <a:gd name="connsiteY61" fmla="*/ 452293 h 723669"/>
                  <a:gd name="connsiteX62" fmla="*/ 256299 w 693516"/>
                  <a:gd name="connsiteY62" fmla="*/ 452293 h 723669"/>
                  <a:gd name="connsiteX63" fmla="*/ 241223 w 693516"/>
                  <a:gd name="connsiteY63" fmla="*/ 437217 h 723669"/>
                  <a:gd name="connsiteX64" fmla="*/ 241223 w 693516"/>
                  <a:gd name="connsiteY64" fmla="*/ 376911 h 723669"/>
                  <a:gd name="connsiteX65" fmla="*/ 256299 w 693516"/>
                  <a:gd name="connsiteY65" fmla="*/ 361835 h 723669"/>
                  <a:gd name="connsiteX66" fmla="*/ 367865 w 693516"/>
                  <a:gd name="connsiteY66" fmla="*/ 361835 h 723669"/>
                  <a:gd name="connsiteX67" fmla="*/ 361835 w 693516"/>
                  <a:gd name="connsiteY67" fmla="*/ 407064 h 723669"/>
                  <a:gd name="connsiteX68" fmla="*/ 367865 w 693516"/>
                  <a:gd name="connsiteY68" fmla="*/ 452293 h 723669"/>
                  <a:gd name="connsiteX69" fmla="*/ 422140 w 693516"/>
                  <a:gd name="connsiteY69" fmla="*/ 633210 h 723669"/>
                  <a:gd name="connsiteX70" fmla="*/ 105535 w 693516"/>
                  <a:gd name="connsiteY70" fmla="*/ 633210 h 723669"/>
                  <a:gd name="connsiteX71" fmla="*/ 90459 w 693516"/>
                  <a:gd name="connsiteY71" fmla="*/ 618134 h 723669"/>
                  <a:gd name="connsiteX72" fmla="*/ 90459 w 693516"/>
                  <a:gd name="connsiteY72" fmla="*/ 557828 h 723669"/>
                  <a:gd name="connsiteX73" fmla="*/ 105535 w 693516"/>
                  <a:gd name="connsiteY73" fmla="*/ 542752 h 723669"/>
                  <a:gd name="connsiteX74" fmla="*/ 422140 w 693516"/>
                  <a:gd name="connsiteY74" fmla="*/ 542752 h 723669"/>
                  <a:gd name="connsiteX75" fmla="*/ 422140 w 693516"/>
                  <a:gd name="connsiteY75" fmla="*/ 633210 h 723669"/>
                  <a:gd name="connsiteX76" fmla="*/ 603058 w 693516"/>
                  <a:gd name="connsiteY76" fmla="*/ 675424 h 723669"/>
                  <a:gd name="connsiteX77" fmla="*/ 536721 w 693516"/>
                  <a:gd name="connsiteY77" fmla="*/ 621149 h 723669"/>
                  <a:gd name="connsiteX78" fmla="*/ 518629 w 693516"/>
                  <a:gd name="connsiteY78" fmla="*/ 621149 h 723669"/>
                  <a:gd name="connsiteX79" fmla="*/ 452293 w 693516"/>
                  <a:gd name="connsiteY79" fmla="*/ 675424 h 723669"/>
                  <a:gd name="connsiteX80" fmla="*/ 452293 w 693516"/>
                  <a:gd name="connsiteY80" fmla="*/ 554813 h 723669"/>
                  <a:gd name="connsiteX81" fmla="*/ 527675 w 693516"/>
                  <a:gd name="connsiteY81" fmla="*/ 572905 h 723669"/>
                  <a:gd name="connsiteX82" fmla="*/ 603058 w 693516"/>
                  <a:gd name="connsiteY82" fmla="*/ 554813 h 723669"/>
                  <a:gd name="connsiteX83" fmla="*/ 603058 w 693516"/>
                  <a:gd name="connsiteY83" fmla="*/ 675424 h 723669"/>
                  <a:gd name="connsiteX84" fmla="*/ 527675 w 693516"/>
                  <a:gd name="connsiteY84" fmla="*/ 542752 h 723669"/>
                  <a:gd name="connsiteX85" fmla="*/ 391987 w 693516"/>
                  <a:gd name="connsiteY85" fmla="*/ 407064 h 723669"/>
                  <a:gd name="connsiteX86" fmla="*/ 527675 w 693516"/>
                  <a:gd name="connsiteY86" fmla="*/ 271376 h 723669"/>
                  <a:gd name="connsiteX87" fmla="*/ 663363 w 693516"/>
                  <a:gd name="connsiteY87" fmla="*/ 407064 h 723669"/>
                  <a:gd name="connsiteX88" fmla="*/ 527675 w 693516"/>
                  <a:gd name="connsiteY88" fmla="*/ 542752 h 72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93516" h="723669">
                    <a:moveTo>
                      <a:pt x="542752" y="241223"/>
                    </a:moveTo>
                    <a:lnTo>
                      <a:pt x="542752" y="45229"/>
                    </a:lnTo>
                    <a:cubicBezTo>
                      <a:pt x="542752" y="21107"/>
                      <a:pt x="521645" y="0"/>
                      <a:pt x="497522" y="0"/>
                    </a:cubicBezTo>
                    <a:lnTo>
                      <a:pt x="238208" y="0"/>
                    </a:lnTo>
                    <a:cubicBezTo>
                      <a:pt x="226147" y="0"/>
                      <a:pt x="214085" y="6031"/>
                      <a:pt x="208055" y="12061"/>
                    </a:cubicBezTo>
                    <a:lnTo>
                      <a:pt x="12061" y="208055"/>
                    </a:lnTo>
                    <a:cubicBezTo>
                      <a:pt x="6031" y="214085"/>
                      <a:pt x="0" y="226147"/>
                      <a:pt x="0" y="238208"/>
                    </a:cubicBezTo>
                    <a:lnTo>
                      <a:pt x="0" y="678440"/>
                    </a:lnTo>
                    <a:cubicBezTo>
                      <a:pt x="0" y="702562"/>
                      <a:pt x="21107" y="723669"/>
                      <a:pt x="45229" y="723669"/>
                    </a:cubicBezTo>
                    <a:lnTo>
                      <a:pt x="437217" y="723669"/>
                    </a:lnTo>
                    <a:lnTo>
                      <a:pt x="437217" y="723669"/>
                    </a:lnTo>
                    <a:cubicBezTo>
                      <a:pt x="440232" y="723669"/>
                      <a:pt x="443247" y="723669"/>
                      <a:pt x="446263" y="720654"/>
                    </a:cubicBezTo>
                    <a:lnTo>
                      <a:pt x="527675" y="654317"/>
                    </a:lnTo>
                    <a:lnTo>
                      <a:pt x="609088" y="720654"/>
                    </a:lnTo>
                    <a:cubicBezTo>
                      <a:pt x="612103" y="723669"/>
                      <a:pt x="615119" y="723669"/>
                      <a:pt x="618134" y="723669"/>
                    </a:cubicBezTo>
                    <a:cubicBezTo>
                      <a:pt x="621149" y="723669"/>
                      <a:pt x="621149" y="723669"/>
                      <a:pt x="624165" y="723669"/>
                    </a:cubicBezTo>
                    <a:cubicBezTo>
                      <a:pt x="630195" y="720654"/>
                      <a:pt x="633210" y="714623"/>
                      <a:pt x="633210" y="708593"/>
                    </a:cubicBezTo>
                    <a:lnTo>
                      <a:pt x="633210" y="533706"/>
                    </a:lnTo>
                    <a:cubicBezTo>
                      <a:pt x="669394" y="503553"/>
                      <a:pt x="693516" y="458324"/>
                      <a:pt x="693516" y="407064"/>
                    </a:cubicBezTo>
                    <a:cubicBezTo>
                      <a:pt x="693516" y="319621"/>
                      <a:pt x="627180" y="250269"/>
                      <a:pt x="542752" y="241223"/>
                    </a:cubicBezTo>
                    <a:close/>
                    <a:moveTo>
                      <a:pt x="241223" y="90459"/>
                    </a:moveTo>
                    <a:lnTo>
                      <a:pt x="437217" y="90459"/>
                    </a:lnTo>
                    <a:cubicBezTo>
                      <a:pt x="446263" y="90459"/>
                      <a:pt x="452293" y="96489"/>
                      <a:pt x="452293" y="105535"/>
                    </a:cubicBezTo>
                    <a:lnTo>
                      <a:pt x="452293" y="135688"/>
                    </a:lnTo>
                    <a:cubicBezTo>
                      <a:pt x="452293" y="144734"/>
                      <a:pt x="446263" y="150764"/>
                      <a:pt x="437217" y="150764"/>
                    </a:cubicBezTo>
                    <a:lnTo>
                      <a:pt x="241223" y="150764"/>
                    </a:lnTo>
                    <a:lnTo>
                      <a:pt x="241223" y="90459"/>
                    </a:lnTo>
                    <a:close/>
                    <a:moveTo>
                      <a:pt x="211070" y="51260"/>
                    </a:moveTo>
                    <a:lnTo>
                      <a:pt x="211070" y="195994"/>
                    </a:lnTo>
                    <a:cubicBezTo>
                      <a:pt x="211070" y="205040"/>
                      <a:pt x="205040" y="211070"/>
                      <a:pt x="195994" y="211070"/>
                    </a:cubicBezTo>
                    <a:lnTo>
                      <a:pt x="51260" y="211070"/>
                    </a:lnTo>
                    <a:lnTo>
                      <a:pt x="211070" y="51260"/>
                    </a:lnTo>
                    <a:close/>
                    <a:moveTo>
                      <a:pt x="422140" y="693516"/>
                    </a:moveTo>
                    <a:lnTo>
                      <a:pt x="45229" y="693516"/>
                    </a:lnTo>
                    <a:cubicBezTo>
                      <a:pt x="36183" y="693516"/>
                      <a:pt x="30153" y="687486"/>
                      <a:pt x="30153" y="678440"/>
                    </a:cubicBezTo>
                    <a:lnTo>
                      <a:pt x="30153" y="241223"/>
                    </a:lnTo>
                    <a:lnTo>
                      <a:pt x="195994" y="241223"/>
                    </a:lnTo>
                    <a:cubicBezTo>
                      <a:pt x="220116" y="241223"/>
                      <a:pt x="241223" y="220116"/>
                      <a:pt x="241223" y="195994"/>
                    </a:cubicBezTo>
                    <a:lnTo>
                      <a:pt x="241223" y="180917"/>
                    </a:lnTo>
                    <a:lnTo>
                      <a:pt x="437217" y="180917"/>
                    </a:lnTo>
                    <a:cubicBezTo>
                      <a:pt x="461339" y="180917"/>
                      <a:pt x="482446" y="159810"/>
                      <a:pt x="482446" y="135688"/>
                    </a:cubicBezTo>
                    <a:lnTo>
                      <a:pt x="482446" y="105535"/>
                    </a:lnTo>
                    <a:cubicBezTo>
                      <a:pt x="482446" y="81413"/>
                      <a:pt x="461339" y="60306"/>
                      <a:pt x="437217" y="60306"/>
                    </a:cubicBezTo>
                    <a:lnTo>
                      <a:pt x="241223" y="60306"/>
                    </a:lnTo>
                    <a:lnTo>
                      <a:pt x="241223" y="30153"/>
                    </a:lnTo>
                    <a:lnTo>
                      <a:pt x="497522" y="30153"/>
                    </a:lnTo>
                    <a:cubicBezTo>
                      <a:pt x="506568" y="30153"/>
                      <a:pt x="512599" y="36183"/>
                      <a:pt x="512599" y="45229"/>
                    </a:cubicBezTo>
                    <a:lnTo>
                      <a:pt x="512599" y="241223"/>
                    </a:lnTo>
                    <a:cubicBezTo>
                      <a:pt x="455308" y="247254"/>
                      <a:pt x="407064" y="280422"/>
                      <a:pt x="379926" y="331682"/>
                    </a:cubicBezTo>
                    <a:lnTo>
                      <a:pt x="256299" y="331682"/>
                    </a:lnTo>
                    <a:cubicBezTo>
                      <a:pt x="232177" y="331682"/>
                      <a:pt x="211070" y="352789"/>
                      <a:pt x="211070" y="376911"/>
                    </a:cubicBezTo>
                    <a:lnTo>
                      <a:pt x="211070" y="437217"/>
                    </a:lnTo>
                    <a:cubicBezTo>
                      <a:pt x="211070" y="461339"/>
                      <a:pt x="232177" y="482446"/>
                      <a:pt x="256299" y="482446"/>
                    </a:cubicBezTo>
                    <a:lnTo>
                      <a:pt x="379926" y="482446"/>
                    </a:lnTo>
                    <a:cubicBezTo>
                      <a:pt x="385957" y="494507"/>
                      <a:pt x="391987" y="503553"/>
                      <a:pt x="398018" y="512599"/>
                    </a:cubicBezTo>
                    <a:lnTo>
                      <a:pt x="105535" y="512599"/>
                    </a:lnTo>
                    <a:cubicBezTo>
                      <a:pt x="81413" y="512599"/>
                      <a:pt x="60306" y="533706"/>
                      <a:pt x="60306" y="557828"/>
                    </a:cubicBezTo>
                    <a:lnTo>
                      <a:pt x="60306" y="618134"/>
                    </a:lnTo>
                    <a:cubicBezTo>
                      <a:pt x="60306" y="642256"/>
                      <a:pt x="81413" y="663363"/>
                      <a:pt x="105535" y="663363"/>
                    </a:cubicBezTo>
                    <a:lnTo>
                      <a:pt x="422140" y="663363"/>
                    </a:lnTo>
                    <a:lnTo>
                      <a:pt x="422140" y="693516"/>
                    </a:lnTo>
                    <a:close/>
                    <a:moveTo>
                      <a:pt x="367865" y="452293"/>
                    </a:moveTo>
                    <a:lnTo>
                      <a:pt x="256299" y="452293"/>
                    </a:lnTo>
                    <a:cubicBezTo>
                      <a:pt x="247254" y="452293"/>
                      <a:pt x="241223" y="446263"/>
                      <a:pt x="241223" y="437217"/>
                    </a:cubicBezTo>
                    <a:lnTo>
                      <a:pt x="241223" y="376911"/>
                    </a:lnTo>
                    <a:cubicBezTo>
                      <a:pt x="241223" y="367865"/>
                      <a:pt x="247254" y="361835"/>
                      <a:pt x="256299" y="361835"/>
                    </a:cubicBezTo>
                    <a:lnTo>
                      <a:pt x="367865" y="361835"/>
                    </a:lnTo>
                    <a:cubicBezTo>
                      <a:pt x="364850" y="376911"/>
                      <a:pt x="361835" y="391987"/>
                      <a:pt x="361835" y="407064"/>
                    </a:cubicBezTo>
                    <a:cubicBezTo>
                      <a:pt x="361835" y="422140"/>
                      <a:pt x="364850" y="437217"/>
                      <a:pt x="367865" y="452293"/>
                    </a:cubicBezTo>
                    <a:close/>
                    <a:moveTo>
                      <a:pt x="422140" y="633210"/>
                    </a:moveTo>
                    <a:lnTo>
                      <a:pt x="105535" y="633210"/>
                    </a:lnTo>
                    <a:cubicBezTo>
                      <a:pt x="96489" y="633210"/>
                      <a:pt x="90459" y="627180"/>
                      <a:pt x="90459" y="618134"/>
                    </a:cubicBezTo>
                    <a:lnTo>
                      <a:pt x="90459" y="557828"/>
                    </a:lnTo>
                    <a:cubicBezTo>
                      <a:pt x="90459" y="548782"/>
                      <a:pt x="96489" y="542752"/>
                      <a:pt x="105535" y="542752"/>
                    </a:cubicBezTo>
                    <a:lnTo>
                      <a:pt x="422140" y="542752"/>
                    </a:lnTo>
                    <a:lnTo>
                      <a:pt x="422140" y="633210"/>
                    </a:lnTo>
                    <a:close/>
                    <a:moveTo>
                      <a:pt x="603058" y="675424"/>
                    </a:moveTo>
                    <a:lnTo>
                      <a:pt x="536721" y="621149"/>
                    </a:lnTo>
                    <a:cubicBezTo>
                      <a:pt x="530691" y="615119"/>
                      <a:pt x="521645" y="615119"/>
                      <a:pt x="518629" y="621149"/>
                    </a:cubicBezTo>
                    <a:lnTo>
                      <a:pt x="452293" y="675424"/>
                    </a:lnTo>
                    <a:lnTo>
                      <a:pt x="452293" y="554813"/>
                    </a:lnTo>
                    <a:cubicBezTo>
                      <a:pt x="476415" y="566874"/>
                      <a:pt x="500538" y="572905"/>
                      <a:pt x="527675" y="572905"/>
                    </a:cubicBezTo>
                    <a:cubicBezTo>
                      <a:pt x="554813" y="572905"/>
                      <a:pt x="578935" y="566874"/>
                      <a:pt x="603058" y="554813"/>
                    </a:cubicBezTo>
                    <a:lnTo>
                      <a:pt x="603058" y="675424"/>
                    </a:lnTo>
                    <a:close/>
                    <a:moveTo>
                      <a:pt x="527675" y="542752"/>
                    </a:moveTo>
                    <a:cubicBezTo>
                      <a:pt x="452293" y="542752"/>
                      <a:pt x="391987" y="482446"/>
                      <a:pt x="391987" y="407064"/>
                    </a:cubicBezTo>
                    <a:cubicBezTo>
                      <a:pt x="391987" y="331682"/>
                      <a:pt x="452293" y="271376"/>
                      <a:pt x="527675" y="271376"/>
                    </a:cubicBezTo>
                    <a:cubicBezTo>
                      <a:pt x="603058" y="271376"/>
                      <a:pt x="663363" y="331682"/>
                      <a:pt x="663363" y="407064"/>
                    </a:cubicBezTo>
                    <a:cubicBezTo>
                      <a:pt x="663363" y="482446"/>
                      <a:pt x="603058" y="542752"/>
                      <a:pt x="527675" y="542752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89FA856-99AC-0F34-0407-1B159F2DF524}"/>
                  </a:ext>
                </a:extLst>
              </p:cNvPr>
              <p:cNvSpPr/>
              <p:nvPr/>
            </p:nvSpPr>
            <p:spPr>
              <a:xfrm>
                <a:off x="985143" y="1878499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3BC1EEA-456A-A1FE-BD73-4E033B2D0EE3}"/>
                  </a:ext>
                </a:extLst>
              </p:cNvPr>
              <p:cNvSpPr/>
              <p:nvPr/>
            </p:nvSpPr>
            <p:spPr>
              <a:xfrm>
                <a:off x="985143" y="1938805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8E08CB4-EAF9-66FB-C34D-748987793716}"/>
                  </a:ext>
                </a:extLst>
              </p:cNvPr>
              <p:cNvSpPr/>
              <p:nvPr/>
            </p:nvSpPr>
            <p:spPr>
              <a:xfrm>
                <a:off x="985143" y="1999111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1744828-1CA3-8800-70FB-A7D3B3DC9B11}"/>
                  </a:ext>
                </a:extLst>
              </p:cNvPr>
              <p:cNvSpPr/>
              <p:nvPr/>
            </p:nvSpPr>
            <p:spPr>
              <a:xfrm>
                <a:off x="1196213" y="1757888"/>
                <a:ext cx="150764" cy="30152"/>
              </a:xfrm>
              <a:custGeom>
                <a:avLst/>
                <a:gdLst>
                  <a:gd name="connsiteX0" fmla="*/ 135688 w 150764"/>
                  <a:gd name="connsiteY0" fmla="*/ 30153 h 30152"/>
                  <a:gd name="connsiteX1" fmla="*/ 15076 w 150764"/>
                  <a:gd name="connsiteY1" fmla="*/ 30153 h 30152"/>
                  <a:gd name="connsiteX2" fmla="*/ 0 w 150764"/>
                  <a:gd name="connsiteY2" fmla="*/ 15076 h 30152"/>
                  <a:gd name="connsiteX3" fmla="*/ 15076 w 150764"/>
                  <a:gd name="connsiteY3" fmla="*/ 0 h 30152"/>
                  <a:gd name="connsiteX4" fmla="*/ 135688 w 150764"/>
                  <a:gd name="connsiteY4" fmla="*/ 0 h 30152"/>
                  <a:gd name="connsiteX5" fmla="*/ 150764 w 150764"/>
                  <a:gd name="connsiteY5" fmla="*/ 15076 h 30152"/>
                  <a:gd name="connsiteX6" fmla="*/ 135688 w 150764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764" h="30152">
                    <a:moveTo>
                      <a:pt x="135688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35688" y="0"/>
                    </a:lnTo>
                    <a:cubicBezTo>
                      <a:pt x="144734" y="0"/>
                      <a:pt x="150764" y="6031"/>
                      <a:pt x="150764" y="15076"/>
                    </a:cubicBezTo>
                    <a:cubicBezTo>
                      <a:pt x="150764" y="24122"/>
                      <a:pt x="144734" y="30153"/>
                      <a:pt x="135688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A1C1375-9076-C4ED-7F2F-792DDEA0DFEC}"/>
              </a:ext>
            </a:extLst>
          </p:cNvPr>
          <p:cNvGrpSpPr/>
          <p:nvPr/>
        </p:nvGrpSpPr>
        <p:grpSpPr>
          <a:xfrm>
            <a:off x="723900" y="438723"/>
            <a:ext cx="10731500" cy="584775"/>
            <a:chOff x="723900" y="438723"/>
            <a:chExt cx="10731500" cy="58477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8EFB0EA-2188-248B-2125-5C77D37C0E88}"/>
                </a:ext>
              </a:extLst>
            </p:cNvPr>
            <p:cNvSpPr txBox="1"/>
            <p:nvPr/>
          </p:nvSpPr>
          <p:spPr>
            <a:xfrm>
              <a:off x="723900" y="438723"/>
              <a:ext cx="4301066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>
              <a:defPPr>
                <a:defRPr lang="zh-CN"/>
              </a:defPPr>
              <a:lvl1pPr>
                <a:defRPr sz="3200">
                  <a:gradFill flip="none" rotWithShape="1">
                    <a:gsLst>
                      <a:gs pos="100000">
                        <a:schemeClr val="accent1">
                          <a:lumMod val="97000"/>
                          <a:lumOff val="3000"/>
                        </a:schemeClr>
                      </a:gs>
                      <a:gs pos="70000">
                        <a:schemeClr val="accent2">
                          <a:lumMod val="10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请在这里输入标题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1D51551-F128-8CD5-29ED-AC4047C07C2B}"/>
                </a:ext>
              </a:extLst>
            </p:cNvPr>
            <p:cNvGrpSpPr/>
            <p:nvPr/>
          </p:nvGrpSpPr>
          <p:grpSpPr>
            <a:xfrm>
              <a:off x="736601" y="1023498"/>
              <a:ext cx="10718799" cy="0"/>
              <a:chOff x="736601" y="1023498"/>
              <a:chExt cx="10718799" cy="0"/>
            </a:xfrm>
          </p:grpSpPr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F3A5D50A-228B-21CF-388B-B98CA08C8E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10718799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>
                <a:extLst>
                  <a:ext uri="{FF2B5EF4-FFF2-40B4-BE49-F238E27FC236}">
                    <a16:creationId xmlns:a16="http://schemas.microsoft.com/office/drawing/2014/main" id="{03780A5F-A50B-0669-C0F3-68B545A986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1" y="1023498"/>
                <a:ext cx="745067" cy="0"/>
              </a:xfrm>
              <a:prstGeom prst="line">
                <a:avLst/>
              </a:prstGeom>
              <a:ln w="635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672FC0B-7F04-D025-E8E0-040012557D08}"/>
              </a:ext>
            </a:extLst>
          </p:cNvPr>
          <p:cNvSpPr/>
          <p:nvPr/>
        </p:nvSpPr>
        <p:spPr>
          <a:xfrm>
            <a:off x="736602" y="3758313"/>
            <a:ext cx="5200735" cy="2540888"/>
          </a:xfrm>
          <a:prstGeom prst="roundRect">
            <a:avLst>
              <a:gd name="adj" fmla="val 641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BE7BC6B-C6E5-6D91-B100-AF0C4780A2DC}"/>
              </a:ext>
            </a:extLst>
          </p:cNvPr>
          <p:cNvSpPr/>
          <p:nvPr/>
        </p:nvSpPr>
        <p:spPr>
          <a:xfrm>
            <a:off x="6254663" y="3758313"/>
            <a:ext cx="5200735" cy="2540888"/>
          </a:xfrm>
          <a:prstGeom prst="roundRect">
            <a:avLst>
              <a:gd name="adj" fmla="val 641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7BCC038F-E839-1608-77F4-E290E5F00295}"/>
              </a:ext>
            </a:extLst>
          </p:cNvPr>
          <p:cNvSpPr/>
          <p:nvPr/>
        </p:nvSpPr>
        <p:spPr>
          <a:xfrm>
            <a:off x="4413070" y="1352811"/>
            <a:ext cx="3376111" cy="2076189"/>
          </a:xfrm>
          <a:prstGeom prst="roundRect">
            <a:avLst>
              <a:gd name="adj" fmla="val 6411"/>
            </a:avLst>
          </a:prstGeom>
          <a:gradFill>
            <a:gsLst>
              <a:gs pos="70000">
                <a:schemeClr val="accent2"/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381000" dist="558800" dir="2700000" algn="tl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6AD0D5C-2306-F1C2-A073-60BAB49461CD}"/>
              </a:ext>
            </a:extLst>
          </p:cNvPr>
          <p:cNvSpPr txBox="1"/>
          <p:nvPr/>
        </p:nvSpPr>
        <p:spPr>
          <a:xfrm>
            <a:off x="5887054" y="2461278"/>
            <a:ext cx="192241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请在这里输入文本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2DCA590-338B-3BB7-9D86-233122E1B9C6}"/>
              </a:ext>
            </a:extLst>
          </p:cNvPr>
          <p:cNvSpPr txBox="1"/>
          <p:nvPr/>
        </p:nvSpPr>
        <p:spPr>
          <a:xfrm>
            <a:off x="5887055" y="2005957"/>
            <a:ext cx="1586277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1920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个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380E0FC-62FB-97B6-E65B-189736E04062}"/>
              </a:ext>
            </a:extLst>
          </p:cNvPr>
          <p:cNvSpPr/>
          <p:nvPr/>
        </p:nvSpPr>
        <p:spPr>
          <a:xfrm>
            <a:off x="4757608" y="1908653"/>
            <a:ext cx="964504" cy="964504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10000"/>
                  <a:lumOff val="90000"/>
                </a:schemeClr>
              </a:gs>
              <a:gs pos="100000">
                <a:schemeClr val="accent1">
                  <a:lumMod val="7000"/>
                  <a:lumOff val="93000"/>
                </a:schemeClr>
              </a:gs>
            </a:gsLst>
            <a:lin ang="2700000" scaled="1"/>
            <a:tileRect/>
          </a:gradFill>
          <a:ln w="19050">
            <a:noFill/>
          </a:ln>
          <a:effectLst>
            <a:outerShdw blurRad="381000" dist="215900" dir="1800000" algn="tl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图形 17">
            <a:extLst>
              <a:ext uri="{FF2B5EF4-FFF2-40B4-BE49-F238E27FC236}">
                <a16:creationId xmlns:a16="http://schemas.microsoft.com/office/drawing/2014/main" id="{F6ADD15F-425A-EF1F-DCC4-DF09C724B636}"/>
              </a:ext>
            </a:extLst>
          </p:cNvPr>
          <p:cNvGrpSpPr/>
          <p:nvPr/>
        </p:nvGrpSpPr>
        <p:grpSpPr>
          <a:xfrm>
            <a:off x="4915853" y="2054174"/>
            <a:ext cx="645401" cy="673462"/>
            <a:chOff x="924838" y="1546818"/>
            <a:chExt cx="693516" cy="723669"/>
          </a:xfrm>
          <a:gradFill>
            <a:gsLst>
              <a:gs pos="100000">
                <a:schemeClr val="accent1">
                  <a:lumMod val="100000"/>
                </a:schemeClr>
              </a:gs>
              <a:gs pos="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4F43603-B9F5-2F81-4C70-45DD2187605B}"/>
                </a:ext>
              </a:extLst>
            </p:cNvPr>
            <p:cNvSpPr/>
            <p:nvPr/>
          </p:nvSpPr>
          <p:spPr>
            <a:xfrm>
              <a:off x="1377131" y="1878499"/>
              <a:ext cx="150764" cy="150764"/>
            </a:xfrm>
            <a:custGeom>
              <a:avLst/>
              <a:gdLst>
                <a:gd name="connsiteX0" fmla="*/ 75382 w 150764"/>
                <a:gd name="connsiteY0" fmla="*/ 150764 h 150764"/>
                <a:gd name="connsiteX1" fmla="*/ 0 w 150764"/>
                <a:gd name="connsiteY1" fmla="*/ 75382 h 150764"/>
                <a:gd name="connsiteX2" fmla="*/ 75382 w 150764"/>
                <a:gd name="connsiteY2" fmla="*/ 0 h 150764"/>
                <a:gd name="connsiteX3" fmla="*/ 150764 w 150764"/>
                <a:gd name="connsiteY3" fmla="*/ 75382 h 150764"/>
                <a:gd name="connsiteX4" fmla="*/ 75382 w 150764"/>
                <a:gd name="connsiteY4" fmla="*/ 150764 h 150764"/>
                <a:gd name="connsiteX5" fmla="*/ 75382 w 150764"/>
                <a:gd name="connsiteY5" fmla="*/ 30153 h 150764"/>
                <a:gd name="connsiteX6" fmla="*/ 30153 w 150764"/>
                <a:gd name="connsiteY6" fmla="*/ 75382 h 150764"/>
                <a:gd name="connsiteX7" fmla="*/ 75382 w 150764"/>
                <a:gd name="connsiteY7" fmla="*/ 120612 h 150764"/>
                <a:gd name="connsiteX8" fmla="*/ 120612 w 150764"/>
                <a:gd name="connsiteY8" fmla="*/ 75382 h 150764"/>
                <a:gd name="connsiteX9" fmla="*/ 75382 w 150764"/>
                <a:gd name="connsiteY9" fmla="*/ 30153 h 150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0764" h="150764">
                  <a:moveTo>
                    <a:pt x="75382" y="150764"/>
                  </a:moveTo>
                  <a:cubicBezTo>
                    <a:pt x="33168" y="150764"/>
                    <a:pt x="0" y="117596"/>
                    <a:pt x="0" y="75382"/>
                  </a:cubicBezTo>
                  <a:cubicBezTo>
                    <a:pt x="0" y="33168"/>
                    <a:pt x="33168" y="0"/>
                    <a:pt x="75382" y="0"/>
                  </a:cubicBezTo>
                  <a:cubicBezTo>
                    <a:pt x="117596" y="0"/>
                    <a:pt x="150764" y="33168"/>
                    <a:pt x="150764" y="75382"/>
                  </a:cubicBezTo>
                  <a:cubicBezTo>
                    <a:pt x="150764" y="117596"/>
                    <a:pt x="117596" y="150764"/>
                    <a:pt x="75382" y="150764"/>
                  </a:cubicBezTo>
                  <a:close/>
                  <a:moveTo>
                    <a:pt x="75382" y="30153"/>
                  </a:moveTo>
                  <a:cubicBezTo>
                    <a:pt x="51260" y="30153"/>
                    <a:pt x="30153" y="51260"/>
                    <a:pt x="30153" y="75382"/>
                  </a:cubicBezTo>
                  <a:cubicBezTo>
                    <a:pt x="30153" y="99504"/>
                    <a:pt x="51260" y="120612"/>
                    <a:pt x="75382" y="120612"/>
                  </a:cubicBezTo>
                  <a:cubicBezTo>
                    <a:pt x="99504" y="120612"/>
                    <a:pt x="120612" y="99504"/>
                    <a:pt x="120612" y="75382"/>
                  </a:cubicBezTo>
                  <a:cubicBezTo>
                    <a:pt x="120612" y="51260"/>
                    <a:pt x="99504" y="30153"/>
                    <a:pt x="75382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AD4B7B9-86F3-E960-3749-512BAB8BB080}"/>
                </a:ext>
              </a:extLst>
            </p:cNvPr>
            <p:cNvSpPr/>
            <p:nvPr/>
          </p:nvSpPr>
          <p:spPr>
            <a:xfrm>
              <a:off x="985143" y="1818193"/>
              <a:ext cx="150764" cy="30152"/>
            </a:xfrm>
            <a:custGeom>
              <a:avLst/>
              <a:gdLst>
                <a:gd name="connsiteX0" fmla="*/ 135688 w 150764"/>
                <a:gd name="connsiteY0" fmla="*/ 30153 h 30152"/>
                <a:gd name="connsiteX1" fmla="*/ 15076 w 150764"/>
                <a:gd name="connsiteY1" fmla="*/ 30153 h 30152"/>
                <a:gd name="connsiteX2" fmla="*/ 0 w 150764"/>
                <a:gd name="connsiteY2" fmla="*/ 15076 h 30152"/>
                <a:gd name="connsiteX3" fmla="*/ 15076 w 150764"/>
                <a:gd name="connsiteY3" fmla="*/ 0 h 30152"/>
                <a:gd name="connsiteX4" fmla="*/ 135688 w 150764"/>
                <a:gd name="connsiteY4" fmla="*/ 0 h 30152"/>
                <a:gd name="connsiteX5" fmla="*/ 150764 w 150764"/>
                <a:gd name="connsiteY5" fmla="*/ 15076 h 30152"/>
                <a:gd name="connsiteX6" fmla="*/ 135688 w 150764"/>
                <a:gd name="connsiteY6" fmla="*/ 30153 h 3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64" h="30152">
                  <a:moveTo>
                    <a:pt x="135688" y="30153"/>
                  </a:moveTo>
                  <a:lnTo>
                    <a:pt x="15076" y="30153"/>
                  </a:lnTo>
                  <a:cubicBezTo>
                    <a:pt x="6031" y="30153"/>
                    <a:pt x="0" y="24122"/>
                    <a:pt x="0" y="15076"/>
                  </a:cubicBezTo>
                  <a:cubicBezTo>
                    <a:pt x="0" y="6031"/>
                    <a:pt x="6031" y="0"/>
                    <a:pt x="15076" y="0"/>
                  </a:cubicBezTo>
                  <a:lnTo>
                    <a:pt x="135688" y="0"/>
                  </a:lnTo>
                  <a:cubicBezTo>
                    <a:pt x="144734" y="0"/>
                    <a:pt x="150764" y="6031"/>
                    <a:pt x="150764" y="15076"/>
                  </a:cubicBezTo>
                  <a:cubicBezTo>
                    <a:pt x="150764" y="24122"/>
                    <a:pt x="144734" y="30153"/>
                    <a:pt x="135688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180B1EF-347A-88A2-D247-94171157A22C}"/>
                </a:ext>
              </a:extLst>
            </p:cNvPr>
            <p:cNvSpPr/>
            <p:nvPr/>
          </p:nvSpPr>
          <p:spPr>
            <a:xfrm>
              <a:off x="1166061" y="1818193"/>
              <a:ext cx="120611" cy="30152"/>
            </a:xfrm>
            <a:custGeom>
              <a:avLst/>
              <a:gdLst>
                <a:gd name="connsiteX0" fmla="*/ 105535 w 120611"/>
                <a:gd name="connsiteY0" fmla="*/ 30153 h 30152"/>
                <a:gd name="connsiteX1" fmla="*/ 15076 w 120611"/>
                <a:gd name="connsiteY1" fmla="*/ 30153 h 30152"/>
                <a:gd name="connsiteX2" fmla="*/ 0 w 120611"/>
                <a:gd name="connsiteY2" fmla="*/ 15076 h 30152"/>
                <a:gd name="connsiteX3" fmla="*/ 15076 w 120611"/>
                <a:gd name="connsiteY3" fmla="*/ 0 h 30152"/>
                <a:gd name="connsiteX4" fmla="*/ 105535 w 120611"/>
                <a:gd name="connsiteY4" fmla="*/ 0 h 30152"/>
                <a:gd name="connsiteX5" fmla="*/ 120612 w 120611"/>
                <a:gd name="connsiteY5" fmla="*/ 15076 h 30152"/>
                <a:gd name="connsiteX6" fmla="*/ 105535 w 120611"/>
                <a:gd name="connsiteY6" fmla="*/ 30153 h 3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611" h="30152">
                  <a:moveTo>
                    <a:pt x="105535" y="30153"/>
                  </a:moveTo>
                  <a:lnTo>
                    <a:pt x="15076" y="30153"/>
                  </a:lnTo>
                  <a:cubicBezTo>
                    <a:pt x="6031" y="30153"/>
                    <a:pt x="0" y="24122"/>
                    <a:pt x="0" y="15076"/>
                  </a:cubicBezTo>
                  <a:cubicBezTo>
                    <a:pt x="0" y="6031"/>
                    <a:pt x="6031" y="0"/>
                    <a:pt x="15076" y="0"/>
                  </a:cubicBezTo>
                  <a:lnTo>
                    <a:pt x="105535" y="0"/>
                  </a:lnTo>
                  <a:cubicBezTo>
                    <a:pt x="114581" y="0"/>
                    <a:pt x="120612" y="6031"/>
                    <a:pt x="120612" y="15076"/>
                  </a:cubicBezTo>
                  <a:cubicBezTo>
                    <a:pt x="120612" y="24122"/>
                    <a:pt x="114581" y="30153"/>
                    <a:pt x="105535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BF15322-F9B3-5730-8BD3-9BAE214E0A31}"/>
                </a:ext>
              </a:extLst>
            </p:cNvPr>
            <p:cNvSpPr/>
            <p:nvPr/>
          </p:nvSpPr>
          <p:spPr>
            <a:xfrm>
              <a:off x="924838" y="1546818"/>
              <a:ext cx="693516" cy="723669"/>
            </a:xfrm>
            <a:custGeom>
              <a:avLst/>
              <a:gdLst>
                <a:gd name="connsiteX0" fmla="*/ 542752 w 693516"/>
                <a:gd name="connsiteY0" fmla="*/ 241223 h 723669"/>
                <a:gd name="connsiteX1" fmla="*/ 542752 w 693516"/>
                <a:gd name="connsiteY1" fmla="*/ 45229 h 723669"/>
                <a:gd name="connsiteX2" fmla="*/ 497522 w 693516"/>
                <a:gd name="connsiteY2" fmla="*/ 0 h 723669"/>
                <a:gd name="connsiteX3" fmla="*/ 238208 w 693516"/>
                <a:gd name="connsiteY3" fmla="*/ 0 h 723669"/>
                <a:gd name="connsiteX4" fmla="*/ 208055 w 693516"/>
                <a:gd name="connsiteY4" fmla="*/ 12061 h 723669"/>
                <a:gd name="connsiteX5" fmla="*/ 12061 w 693516"/>
                <a:gd name="connsiteY5" fmla="*/ 208055 h 723669"/>
                <a:gd name="connsiteX6" fmla="*/ 0 w 693516"/>
                <a:gd name="connsiteY6" fmla="*/ 238208 h 723669"/>
                <a:gd name="connsiteX7" fmla="*/ 0 w 693516"/>
                <a:gd name="connsiteY7" fmla="*/ 678440 h 723669"/>
                <a:gd name="connsiteX8" fmla="*/ 45229 w 693516"/>
                <a:gd name="connsiteY8" fmla="*/ 723669 h 723669"/>
                <a:gd name="connsiteX9" fmla="*/ 437217 w 693516"/>
                <a:gd name="connsiteY9" fmla="*/ 723669 h 723669"/>
                <a:gd name="connsiteX10" fmla="*/ 437217 w 693516"/>
                <a:gd name="connsiteY10" fmla="*/ 723669 h 723669"/>
                <a:gd name="connsiteX11" fmla="*/ 446263 w 693516"/>
                <a:gd name="connsiteY11" fmla="*/ 720654 h 723669"/>
                <a:gd name="connsiteX12" fmla="*/ 527675 w 693516"/>
                <a:gd name="connsiteY12" fmla="*/ 654317 h 723669"/>
                <a:gd name="connsiteX13" fmla="*/ 609088 w 693516"/>
                <a:gd name="connsiteY13" fmla="*/ 720654 h 723669"/>
                <a:gd name="connsiteX14" fmla="*/ 618134 w 693516"/>
                <a:gd name="connsiteY14" fmla="*/ 723669 h 723669"/>
                <a:gd name="connsiteX15" fmla="*/ 624165 w 693516"/>
                <a:gd name="connsiteY15" fmla="*/ 723669 h 723669"/>
                <a:gd name="connsiteX16" fmla="*/ 633210 w 693516"/>
                <a:gd name="connsiteY16" fmla="*/ 708593 h 723669"/>
                <a:gd name="connsiteX17" fmla="*/ 633210 w 693516"/>
                <a:gd name="connsiteY17" fmla="*/ 533706 h 723669"/>
                <a:gd name="connsiteX18" fmla="*/ 693516 w 693516"/>
                <a:gd name="connsiteY18" fmla="*/ 407064 h 723669"/>
                <a:gd name="connsiteX19" fmla="*/ 542752 w 693516"/>
                <a:gd name="connsiteY19" fmla="*/ 241223 h 723669"/>
                <a:gd name="connsiteX20" fmla="*/ 241223 w 693516"/>
                <a:gd name="connsiteY20" fmla="*/ 90459 h 723669"/>
                <a:gd name="connsiteX21" fmla="*/ 437217 w 693516"/>
                <a:gd name="connsiteY21" fmla="*/ 90459 h 723669"/>
                <a:gd name="connsiteX22" fmla="*/ 452293 w 693516"/>
                <a:gd name="connsiteY22" fmla="*/ 105535 h 723669"/>
                <a:gd name="connsiteX23" fmla="*/ 452293 w 693516"/>
                <a:gd name="connsiteY23" fmla="*/ 135688 h 723669"/>
                <a:gd name="connsiteX24" fmla="*/ 437217 w 693516"/>
                <a:gd name="connsiteY24" fmla="*/ 150764 h 723669"/>
                <a:gd name="connsiteX25" fmla="*/ 241223 w 693516"/>
                <a:gd name="connsiteY25" fmla="*/ 150764 h 723669"/>
                <a:gd name="connsiteX26" fmla="*/ 241223 w 693516"/>
                <a:gd name="connsiteY26" fmla="*/ 90459 h 723669"/>
                <a:gd name="connsiteX27" fmla="*/ 211070 w 693516"/>
                <a:gd name="connsiteY27" fmla="*/ 51260 h 723669"/>
                <a:gd name="connsiteX28" fmla="*/ 211070 w 693516"/>
                <a:gd name="connsiteY28" fmla="*/ 195994 h 723669"/>
                <a:gd name="connsiteX29" fmla="*/ 195994 w 693516"/>
                <a:gd name="connsiteY29" fmla="*/ 211070 h 723669"/>
                <a:gd name="connsiteX30" fmla="*/ 51260 w 693516"/>
                <a:gd name="connsiteY30" fmla="*/ 211070 h 723669"/>
                <a:gd name="connsiteX31" fmla="*/ 211070 w 693516"/>
                <a:gd name="connsiteY31" fmla="*/ 51260 h 723669"/>
                <a:gd name="connsiteX32" fmla="*/ 422140 w 693516"/>
                <a:gd name="connsiteY32" fmla="*/ 693516 h 723669"/>
                <a:gd name="connsiteX33" fmla="*/ 45229 w 693516"/>
                <a:gd name="connsiteY33" fmla="*/ 693516 h 723669"/>
                <a:gd name="connsiteX34" fmla="*/ 30153 w 693516"/>
                <a:gd name="connsiteY34" fmla="*/ 678440 h 723669"/>
                <a:gd name="connsiteX35" fmla="*/ 30153 w 693516"/>
                <a:gd name="connsiteY35" fmla="*/ 241223 h 723669"/>
                <a:gd name="connsiteX36" fmla="*/ 195994 w 693516"/>
                <a:gd name="connsiteY36" fmla="*/ 241223 h 723669"/>
                <a:gd name="connsiteX37" fmla="*/ 241223 w 693516"/>
                <a:gd name="connsiteY37" fmla="*/ 195994 h 723669"/>
                <a:gd name="connsiteX38" fmla="*/ 241223 w 693516"/>
                <a:gd name="connsiteY38" fmla="*/ 180917 h 723669"/>
                <a:gd name="connsiteX39" fmla="*/ 437217 w 693516"/>
                <a:gd name="connsiteY39" fmla="*/ 180917 h 723669"/>
                <a:gd name="connsiteX40" fmla="*/ 482446 w 693516"/>
                <a:gd name="connsiteY40" fmla="*/ 135688 h 723669"/>
                <a:gd name="connsiteX41" fmla="*/ 482446 w 693516"/>
                <a:gd name="connsiteY41" fmla="*/ 105535 h 723669"/>
                <a:gd name="connsiteX42" fmla="*/ 437217 w 693516"/>
                <a:gd name="connsiteY42" fmla="*/ 60306 h 723669"/>
                <a:gd name="connsiteX43" fmla="*/ 241223 w 693516"/>
                <a:gd name="connsiteY43" fmla="*/ 60306 h 723669"/>
                <a:gd name="connsiteX44" fmla="*/ 241223 w 693516"/>
                <a:gd name="connsiteY44" fmla="*/ 30153 h 723669"/>
                <a:gd name="connsiteX45" fmla="*/ 497522 w 693516"/>
                <a:gd name="connsiteY45" fmla="*/ 30153 h 723669"/>
                <a:gd name="connsiteX46" fmla="*/ 512599 w 693516"/>
                <a:gd name="connsiteY46" fmla="*/ 45229 h 723669"/>
                <a:gd name="connsiteX47" fmla="*/ 512599 w 693516"/>
                <a:gd name="connsiteY47" fmla="*/ 241223 h 723669"/>
                <a:gd name="connsiteX48" fmla="*/ 379926 w 693516"/>
                <a:gd name="connsiteY48" fmla="*/ 331682 h 723669"/>
                <a:gd name="connsiteX49" fmla="*/ 256299 w 693516"/>
                <a:gd name="connsiteY49" fmla="*/ 331682 h 723669"/>
                <a:gd name="connsiteX50" fmla="*/ 211070 w 693516"/>
                <a:gd name="connsiteY50" fmla="*/ 376911 h 723669"/>
                <a:gd name="connsiteX51" fmla="*/ 211070 w 693516"/>
                <a:gd name="connsiteY51" fmla="*/ 437217 h 723669"/>
                <a:gd name="connsiteX52" fmla="*/ 256299 w 693516"/>
                <a:gd name="connsiteY52" fmla="*/ 482446 h 723669"/>
                <a:gd name="connsiteX53" fmla="*/ 379926 w 693516"/>
                <a:gd name="connsiteY53" fmla="*/ 482446 h 723669"/>
                <a:gd name="connsiteX54" fmla="*/ 398018 w 693516"/>
                <a:gd name="connsiteY54" fmla="*/ 512599 h 723669"/>
                <a:gd name="connsiteX55" fmla="*/ 105535 w 693516"/>
                <a:gd name="connsiteY55" fmla="*/ 512599 h 723669"/>
                <a:gd name="connsiteX56" fmla="*/ 60306 w 693516"/>
                <a:gd name="connsiteY56" fmla="*/ 557828 h 723669"/>
                <a:gd name="connsiteX57" fmla="*/ 60306 w 693516"/>
                <a:gd name="connsiteY57" fmla="*/ 618134 h 723669"/>
                <a:gd name="connsiteX58" fmla="*/ 105535 w 693516"/>
                <a:gd name="connsiteY58" fmla="*/ 663363 h 723669"/>
                <a:gd name="connsiteX59" fmla="*/ 422140 w 693516"/>
                <a:gd name="connsiteY59" fmla="*/ 663363 h 723669"/>
                <a:gd name="connsiteX60" fmla="*/ 422140 w 693516"/>
                <a:gd name="connsiteY60" fmla="*/ 693516 h 723669"/>
                <a:gd name="connsiteX61" fmla="*/ 367865 w 693516"/>
                <a:gd name="connsiteY61" fmla="*/ 452293 h 723669"/>
                <a:gd name="connsiteX62" fmla="*/ 256299 w 693516"/>
                <a:gd name="connsiteY62" fmla="*/ 452293 h 723669"/>
                <a:gd name="connsiteX63" fmla="*/ 241223 w 693516"/>
                <a:gd name="connsiteY63" fmla="*/ 437217 h 723669"/>
                <a:gd name="connsiteX64" fmla="*/ 241223 w 693516"/>
                <a:gd name="connsiteY64" fmla="*/ 376911 h 723669"/>
                <a:gd name="connsiteX65" fmla="*/ 256299 w 693516"/>
                <a:gd name="connsiteY65" fmla="*/ 361835 h 723669"/>
                <a:gd name="connsiteX66" fmla="*/ 367865 w 693516"/>
                <a:gd name="connsiteY66" fmla="*/ 361835 h 723669"/>
                <a:gd name="connsiteX67" fmla="*/ 361835 w 693516"/>
                <a:gd name="connsiteY67" fmla="*/ 407064 h 723669"/>
                <a:gd name="connsiteX68" fmla="*/ 367865 w 693516"/>
                <a:gd name="connsiteY68" fmla="*/ 452293 h 723669"/>
                <a:gd name="connsiteX69" fmla="*/ 422140 w 693516"/>
                <a:gd name="connsiteY69" fmla="*/ 633210 h 723669"/>
                <a:gd name="connsiteX70" fmla="*/ 105535 w 693516"/>
                <a:gd name="connsiteY70" fmla="*/ 633210 h 723669"/>
                <a:gd name="connsiteX71" fmla="*/ 90459 w 693516"/>
                <a:gd name="connsiteY71" fmla="*/ 618134 h 723669"/>
                <a:gd name="connsiteX72" fmla="*/ 90459 w 693516"/>
                <a:gd name="connsiteY72" fmla="*/ 557828 h 723669"/>
                <a:gd name="connsiteX73" fmla="*/ 105535 w 693516"/>
                <a:gd name="connsiteY73" fmla="*/ 542752 h 723669"/>
                <a:gd name="connsiteX74" fmla="*/ 422140 w 693516"/>
                <a:gd name="connsiteY74" fmla="*/ 542752 h 723669"/>
                <a:gd name="connsiteX75" fmla="*/ 422140 w 693516"/>
                <a:gd name="connsiteY75" fmla="*/ 633210 h 723669"/>
                <a:gd name="connsiteX76" fmla="*/ 603058 w 693516"/>
                <a:gd name="connsiteY76" fmla="*/ 675424 h 723669"/>
                <a:gd name="connsiteX77" fmla="*/ 536721 w 693516"/>
                <a:gd name="connsiteY77" fmla="*/ 621149 h 723669"/>
                <a:gd name="connsiteX78" fmla="*/ 518629 w 693516"/>
                <a:gd name="connsiteY78" fmla="*/ 621149 h 723669"/>
                <a:gd name="connsiteX79" fmla="*/ 452293 w 693516"/>
                <a:gd name="connsiteY79" fmla="*/ 675424 h 723669"/>
                <a:gd name="connsiteX80" fmla="*/ 452293 w 693516"/>
                <a:gd name="connsiteY80" fmla="*/ 554813 h 723669"/>
                <a:gd name="connsiteX81" fmla="*/ 527675 w 693516"/>
                <a:gd name="connsiteY81" fmla="*/ 572905 h 723669"/>
                <a:gd name="connsiteX82" fmla="*/ 603058 w 693516"/>
                <a:gd name="connsiteY82" fmla="*/ 554813 h 723669"/>
                <a:gd name="connsiteX83" fmla="*/ 603058 w 693516"/>
                <a:gd name="connsiteY83" fmla="*/ 675424 h 723669"/>
                <a:gd name="connsiteX84" fmla="*/ 527675 w 693516"/>
                <a:gd name="connsiteY84" fmla="*/ 542752 h 723669"/>
                <a:gd name="connsiteX85" fmla="*/ 391987 w 693516"/>
                <a:gd name="connsiteY85" fmla="*/ 407064 h 723669"/>
                <a:gd name="connsiteX86" fmla="*/ 527675 w 693516"/>
                <a:gd name="connsiteY86" fmla="*/ 271376 h 723669"/>
                <a:gd name="connsiteX87" fmla="*/ 663363 w 693516"/>
                <a:gd name="connsiteY87" fmla="*/ 407064 h 723669"/>
                <a:gd name="connsiteX88" fmla="*/ 527675 w 693516"/>
                <a:gd name="connsiteY88" fmla="*/ 542752 h 72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93516" h="723669">
                  <a:moveTo>
                    <a:pt x="542752" y="241223"/>
                  </a:moveTo>
                  <a:lnTo>
                    <a:pt x="542752" y="45229"/>
                  </a:lnTo>
                  <a:cubicBezTo>
                    <a:pt x="542752" y="21107"/>
                    <a:pt x="521645" y="0"/>
                    <a:pt x="497522" y="0"/>
                  </a:cubicBezTo>
                  <a:lnTo>
                    <a:pt x="238208" y="0"/>
                  </a:lnTo>
                  <a:cubicBezTo>
                    <a:pt x="226147" y="0"/>
                    <a:pt x="214085" y="6031"/>
                    <a:pt x="208055" y="12061"/>
                  </a:cubicBezTo>
                  <a:lnTo>
                    <a:pt x="12061" y="208055"/>
                  </a:lnTo>
                  <a:cubicBezTo>
                    <a:pt x="6031" y="214085"/>
                    <a:pt x="0" y="226147"/>
                    <a:pt x="0" y="238208"/>
                  </a:cubicBezTo>
                  <a:lnTo>
                    <a:pt x="0" y="678440"/>
                  </a:lnTo>
                  <a:cubicBezTo>
                    <a:pt x="0" y="702562"/>
                    <a:pt x="21107" y="723669"/>
                    <a:pt x="45229" y="723669"/>
                  </a:cubicBezTo>
                  <a:lnTo>
                    <a:pt x="437217" y="723669"/>
                  </a:lnTo>
                  <a:lnTo>
                    <a:pt x="437217" y="723669"/>
                  </a:lnTo>
                  <a:cubicBezTo>
                    <a:pt x="440232" y="723669"/>
                    <a:pt x="443247" y="723669"/>
                    <a:pt x="446263" y="720654"/>
                  </a:cubicBezTo>
                  <a:lnTo>
                    <a:pt x="527675" y="654317"/>
                  </a:lnTo>
                  <a:lnTo>
                    <a:pt x="609088" y="720654"/>
                  </a:lnTo>
                  <a:cubicBezTo>
                    <a:pt x="612103" y="723669"/>
                    <a:pt x="615119" y="723669"/>
                    <a:pt x="618134" y="723669"/>
                  </a:cubicBezTo>
                  <a:cubicBezTo>
                    <a:pt x="621149" y="723669"/>
                    <a:pt x="621149" y="723669"/>
                    <a:pt x="624165" y="723669"/>
                  </a:cubicBezTo>
                  <a:cubicBezTo>
                    <a:pt x="630195" y="720654"/>
                    <a:pt x="633210" y="714623"/>
                    <a:pt x="633210" y="708593"/>
                  </a:cubicBezTo>
                  <a:lnTo>
                    <a:pt x="633210" y="533706"/>
                  </a:lnTo>
                  <a:cubicBezTo>
                    <a:pt x="669394" y="503553"/>
                    <a:pt x="693516" y="458324"/>
                    <a:pt x="693516" y="407064"/>
                  </a:cubicBezTo>
                  <a:cubicBezTo>
                    <a:pt x="693516" y="319621"/>
                    <a:pt x="627180" y="250269"/>
                    <a:pt x="542752" y="241223"/>
                  </a:cubicBezTo>
                  <a:close/>
                  <a:moveTo>
                    <a:pt x="241223" y="90459"/>
                  </a:moveTo>
                  <a:lnTo>
                    <a:pt x="437217" y="90459"/>
                  </a:lnTo>
                  <a:cubicBezTo>
                    <a:pt x="446263" y="90459"/>
                    <a:pt x="452293" y="96489"/>
                    <a:pt x="452293" y="105535"/>
                  </a:cubicBezTo>
                  <a:lnTo>
                    <a:pt x="452293" y="135688"/>
                  </a:lnTo>
                  <a:cubicBezTo>
                    <a:pt x="452293" y="144734"/>
                    <a:pt x="446263" y="150764"/>
                    <a:pt x="437217" y="150764"/>
                  </a:cubicBezTo>
                  <a:lnTo>
                    <a:pt x="241223" y="150764"/>
                  </a:lnTo>
                  <a:lnTo>
                    <a:pt x="241223" y="90459"/>
                  </a:lnTo>
                  <a:close/>
                  <a:moveTo>
                    <a:pt x="211070" y="51260"/>
                  </a:moveTo>
                  <a:lnTo>
                    <a:pt x="211070" y="195994"/>
                  </a:lnTo>
                  <a:cubicBezTo>
                    <a:pt x="211070" y="205040"/>
                    <a:pt x="205040" y="211070"/>
                    <a:pt x="195994" y="211070"/>
                  </a:cubicBezTo>
                  <a:lnTo>
                    <a:pt x="51260" y="211070"/>
                  </a:lnTo>
                  <a:lnTo>
                    <a:pt x="211070" y="51260"/>
                  </a:lnTo>
                  <a:close/>
                  <a:moveTo>
                    <a:pt x="422140" y="693516"/>
                  </a:moveTo>
                  <a:lnTo>
                    <a:pt x="45229" y="693516"/>
                  </a:lnTo>
                  <a:cubicBezTo>
                    <a:pt x="36183" y="693516"/>
                    <a:pt x="30153" y="687486"/>
                    <a:pt x="30153" y="678440"/>
                  </a:cubicBezTo>
                  <a:lnTo>
                    <a:pt x="30153" y="241223"/>
                  </a:lnTo>
                  <a:lnTo>
                    <a:pt x="195994" y="241223"/>
                  </a:lnTo>
                  <a:cubicBezTo>
                    <a:pt x="220116" y="241223"/>
                    <a:pt x="241223" y="220116"/>
                    <a:pt x="241223" y="195994"/>
                  </a:cubicBezTo>
                  <a:lnTo>
                    <a:pt x="241223" y="180917"/>
                  </a:lnTo>
                  <a:lnTo>
                    <a:pt x="437217" y="180917"/>
                  </a:lnTo>
                  <a:cubicBezTo>
                    <a:pt x="461339" y="180917"/>
                    <a:pt x="482446" y="159810"/>
                    <a:pt x="482446" y="135688"/>
                  </a:cubicBezTo>
                  <a:lnTo>
                    <a:pt x="482446" y="105535"/>
                  </a:lnTo>
                  <a:cubicBezTo>
                    <a:pt x="482446" y="81413"/>
                    <a:pt x="461339" y="60306"/>
                    <a:pt x="437217" y="60306"/>
                  </a:cubicBezTo>
                  <a:lnTo>
                    <a:pt x="241223" y="60306"/>
                  </a:lnTo>
                  <a:lnTo>
                    <a:pt x="241223" y="30153"/>
                  </a:lnTo>
                  <a:lnTo>
                    <a:pt x="497522" y="30153"/>
                  </a:lnTo>
                  <a:cubicBezTo>
                    <a:pt x="506568" y="30153"/>
                    <a:pt x="512599" y="36183"/>
                    <a:pt x="512599" y="45229"/>
                  </a:cubicBezTo>
                  <a:lnTo>
                    <a:pt x="512599" y="241223"/>
                  </a:lnTo>
                  <a:cubicBezTo>
                    <a:pt x="455308" y="247254"/>
                    <a:pt x="407064" y="280422"/>
                    <a:pt x="379926" y="331682"/>
                  </a:cubicBezTo>
                  <a:lnTo>
                    <a:pt x="256299" y="331682"/>
                  </a:lnTo>
                  <a:cubicBezTo>
                    <a:pt x="232177" y="331682"/>
                    <a:pt x="211070" y="352789"/>
                    <a:pt x="211070" y="376911"/>
                  </a:cubicBezTo>
                  <a:lnTo>
                    <a:pt x="211070" y="437217"/>
                  </a:lnTo>
                  <a:cubicBezTo>
                    <a:pt x="211070" y="461339"/>
                    <a:pt x="232177" y="482446"/>
                    <a:pt x="256299" y="482446"/>
                  </a:cubicBezTo>
                  <a:lnTo>
                    <a:pt x="379926" y="482446"/>
                  </a:lnTo>
                  <a:cubicBezTo>
                    <a:pt x="385957" y="494507"/>
                    <a:pt x="391987" y="503553"/>
                    <a:pt x="398018" y="512599"/>
                  </a:cubicBezTo>
                  <a:lnTo>
                    <a:pt x="105535" y="512599"/>
                  </a:lnTo>
                  <a:cubicBezTo>
                    <a:pt x="81413" y="512599"/>
                    <a:pt x="60306" y="533706"/>
                    <a:pt x="60306" y="557828"/>
                  </a:cubicBezTo>
                  <a:lnTo>
                    <a:pt x="60306" y="618134"/>
                  </a:lnTo>
                  <a:cubicBezTo>
                    <a:pt x="60306" y="642256"/>
                    <a:pt x="81413" y="663363"/>
                    <a:pt x="105535" y="663363"/>
                  </a:cubicBezTo>
                  <a:lnTo>
                    <a:pt x="422140" y="663363"/>
                  </a:lnTo>
                  <a:lnTo>
                    <a:pt x="422140" y="693516"/>
                  </a:lnTo>
                  <a:close/>
                  <a:moveTo>
                    <a:pt x="367865" y="452293"/>
                  </a:moveTo>
                  <a:lnTo>
                    <a:pt x="256299" y="452293"/>
                  </a:lnTo>
                  <a:cubicBezTo>
                    <a:pt x="247254" y="452293"/>
                    <a:pt x="241223" y="446263"/>
                    <a:pt x="241223" y="437217"/>
                  </a:cubicBezTo>
                  <a:lnTo>
                    <a:pt x="241223" y="376911"/>
                  </a:lnTo>
                  <a:cubicBezTo>
                    <a:pt x="241223" y="367865"/>
                    <a:pt x="247254" y="361835"/>
                    <a:pt x="256299" y="361835"/>
                  </a:cubicBezTo>
                  <a:lnTo>
                    <a:pt x="367865" y="361835"/>
                  </a:lnTo>
                  <a:cubicBezTo>
                    <a:pt x="364850" y="376911"/>
                    <a:pt x="361835" y="391987"/>
                    <a:pt x="361835" y="407064"/>
                  </a:cubicBezTo>
                  <a:cubicBezTo>
                    <a:pt x="361835" y="422140"/>
                    <a:pt x="364850" y="437217"/>
                    <a:pt x="367865" y="452293"/>
                  </a:cubicBezTo>
                  <a:close/>
                  <a:moveTo>
                    <a:pt x="422140" y="633210"/>
                  </a:moveTo>
                  <a:lnTo>
                    <a:pt x="105535" y="633210"/>
                  </a:lnTo>
                  <a:cubicBezTo>
                    <a:pt x="96489" y="633210"/>
                    <a:pt x="90459" y="627180"/>
                    <a:pt x="90459" y="618134"/>
                  </a:cubicBezTo>
                  <a:lnTo>
                    <a:pt x="90459" y="557828"/>
                  </a:lnTo>
                  <a:cubicBezTo>
                    <a:pt x="90459" y="548782"/>
                    <a:pt x="96489" y="542752"/>
                    <a:pt x="105535" y="542752"/>
                  </a:cubicBezTo>
                  <a:lnTo>
                    <a:pt x="422140" y="542752"/>
                  </a:lnTo>
                  <a:lnTo>
                    <a:pt x="422140" y="633210"/>
                  </a:lnTo>
                  <a:close/>
                  <a:moveTo>
                    <a:pt x="603058" y="675424"/>
                  </a:moveTo>
                  <a:lnTo>
                    <a:pt x="536721" y="621149"/>
                  </a:lnTo>
                  <a:cubicBezTo>
                    <a:pt x="530691" y="615119"/>
                    <a:pt x="521645" y="615119"/>
                    <a:pt x="518629" y="621149"/>
                  </a:cubicBezTo>
                  <a:lnTo>
                    <a:pt x="452293" y="675424"/>
                  </a:lnTo>
                  <a:lnTo>
                    <a:pt x="452293" y="554813"/>
                  </a:lnTo>
                  <a:cubicBezTo>
                    <a:pt x="476415" y="566874"/>
                    <a:pt x="500538" y="572905"/>
                    <a:pt x="527675" y="572905"/>
                  </a:cubicBezTo>
                  <a:cubicBezTo>
                    <a:pt x="554813" y="572905"/>
                    <a:pt x="578935" y="566874"/>
                    <a:pt x="603058" y="554813"/>
                  </a:cubicBezTo>
                  <a:lnTo>
                    <a:pt x="603058" y="675424"/>
                  </a:lnTo>
                  <a:close/>
                  <a:moveTo>
                    <a:pt x="527675" y="542752"/>
                  </a:moveTo>
                  <a:cubicBezTo>
                    <a:pt x="452293" y="542752"/>
                    <a:pt x="391987" y="482446"/>
                    <a:pt x="391987" y="407064"/>
                  </a:cubicBezTo>
                  <a:cubicBezTo>
                    <a:pt x="391987" y="331682"/>
                    <a:pt x="452293" y="271376"/>
                    <a:pt x="527675" y="271376"/>
                  </a:cubicBezTo>
                  <a:cubicBezTo>
                    <a:pt x="603058" y="271376"/>
                    <a:pt x="663363" y="331682"/>
                    <a:pt x="663363" y="407064"/>
                  </a:cubicBezTo>
                  <a:cubicBezTo>
                    <a:pt x="663363" y="482446"/>
                    <a:pt x="603058" y="542752"/>
                    <a:pt x="527675" y="542752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1F452A5-73EC-03C7-238E-70E802A3A39F}"/>
                </a:ext>
              </a:extLst>
            </p:cNvPr>
            <p:cNvSpPr/>
            <p:nvPr/>
          </p:nvSpPr>
          <p:spPr>
            <a:xfrm>
              <a:off x="985143" y="1878499"/>
              <a:ext cx="120611" cy="30152"/>
            </a:xfrm>
            <a:custGeom>
              <a:avLst/>
              <a:gdLst>
                <a:gd name="connsiteX0" fmla="*/ 105535 w 120611"/>
                <a:gd name="connsiteY0" fmla="*/ 30153 h 30152"/>
                <a:gd name="connsiteX1" fmla="*/ 15076 w 120611"/>
                <a:gd name="connsiteY1" fmla="*/ 30153 h 30152"/>
                <a:gd name="connsiteX2" fmla="*/ 0 w 120611"/>
                <a:gd name="connsiteY2" fmla="*/ 15076 h 30152"/>
                <a:gd name="connsiteX3" fmla="*/ 15076 w 120611"/>
                <a:gd name="connsiteY3" fmla="*/ 0 h 30152"/>
                <a:gd name="connsiteX4" fmla="*/ 105535 w 120611"/>
                <a:gd name="connsiteY4" fmla="*/ 0 h 30152"/>
                <a:gd name="connsiteX5" fmla="*/ 120612 w 120611"/>
                <a:gd name="connsiteY5" fmla="*/ 15076 h 30152"/>
                <a:gd name="connsiteX6" fmla="*/ 105535 w 120611"/>
                <a:gd name="connsiteY6" fmla="*/ 30153 h 3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611" h="30152">
                  <a:moveTo>
                    <a:pt x="105535" y="30153"/>
                  </a:moveTo>
                  <a:lnTo>
                    <a:pt x="15076" y="30153"/>
                  </a:lnTo>
                  <a:cubicBezTo>
                    <a:pt x="6031" y="30153"/>
                    <a:pt x="0" y="24122"/>
                    <a:pt x="0" y="15076"/>
                  </a:cubicBezTo>
                  <a:cubicBezTo>
                    <a:pt x="0" y="6031"/>
                    <a:pt x="6031" y="0"/>
                    <a:pt x="15076" y="0"/>
                  </a:cubicBezTo>
                  <a:lnTo>
                    <a:pt x="105535" y="0"/>
                  </a:lnTo>
                  <a:cubicBezTo>
                    <a:pt x="114581" y="0"/>
                    <a:pt x="120612" y="6031"/>
                    <a:pt x="120612" y="15076"/>
                  </a:cubicBezTo>
                  <a:cubicBezTo>
                    <a:pt x="120612" y="24122"/>
                    <a:pt x="114581" y="30153"/>
                    <a:pt x="105535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96B5616-0609-F16B-6980-474BDBC15939}"/>
                </a:ext>
              </a:extLst>
            </p:cNvPr>
            <p:cNvSpPr/>
            <p:nvPr/>
          </p:nvSpPr>
          <p:spPr>
            <a:xfrm>
              <a:off x="985143" y="1938805"/>
              <a:ext cx="120611" cy="30152"/>
            </a:xfrm>
            <a:custGeom>
              <a:avLst/>
              <a:gdLst>
                <a:gd name="connsiteX0" fmla="*/ 105535 w 120611"/>
                <a:gd name="connsiteY0" fmla="*/ 30153 h 30152"/>
                <a:gd name="connsiteX1" fmla="*/ 15076 w 120611"/>
                <a:gd name="connsiteY1" fmla="*/ 30153 h 30152"/>
                <a:gd name="connsiteX2" fmla="*/ 0 w 120611"/>
                <a:gd name="connsiteY2" fmla="*/ 15076 h 30152"/>
                <a:gd name="connsiteX3" fmla="*/ 15076 w 120611"/>
                <a:gd name="connsiteY3" fmla="*/ 0 h 30152"/>
                <a:gd name="connsiteX4" fmla="*/ 105535 w 120611"/>
                <a:gd name="connsiteY4" fmla="*/ 0 h 30152"/>
                <a:gd name="connsiteX5" fmla="*/ 120612 w 120611"/>
                <a:gd name="connsiteY5" fmla="*/ 15076 h 30152"/>
                <a:gd name="connsiteX6" fmla="*/ 105535 w 120611"/>
                <a:gd name="connsiteY6" fmla="*/ 30153 h 3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611" h="30152">
                  <a:moveTo>
                    <a:pt x="105535" y="30153"/>
                  </a:moveTo>
                  <a:lnTo>
                    <a:pt x="15076" y="30153"/>
                  </a:lnTo>
                  <a:cubicBezTo>
                    <a:pt x="6031" y="30153"/>
                    <a:pt x="0" y="24122"/>
                    <a:pt x="0" y="15076"/>
                  </a:cubicBezTo>
                  <a:cubicBezTo>
                    <a:pt x="0" y="6031"/>
                    <a:pt x="6031" y="0"/>
                    <a:pt x="15076" y="0"/>
                  </a:cubicBezTo>
                  <a:lnTo>
                    <a:pt x="105535" y="0"/>
                  </a:lnTo>
                  <a:cubicBezTo>
                    <a:pt x="114581" y="0"/>
                    <a:pt x="120612" y="6031"/>
                    <a:pt x="120612" y="15076"/>
                  </a:cubicBezTo>
                  <a:cubicBezTo>
                    <a:pt x="120612" y="24122"/>
                    <a:pt x="114581" y="30153"/>
                    <a:pt x="105535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5FAB212-F887-B00F-C600-EF9C32F804B4}"/>
                </a:ext>
              </a:extLst>
            </p:cNvPr>
            <p:cNvSpPr/>
            <p:nvPr/>
          </p:nvSpPr>
          <p:spPr>
            <a:xfrm>
              <a:off x="985143" y="1999111"/>
              <a:ext cx="120611" cy="30152"/>
            </a:xfrm>
            <a:custGeom>
              <a:avLst/>
              <a:gdLst>
                <a:gd name="connsiteX0" fmla="*/ 105535 w 120611"/>
                <a:gd name="connsiteY0" fmla="*/ 30153 h 30152"/>
                <a:gd name="connsiteX1" fmla="*/ 15076 w 120611"/>
                <a:gd name="connsiteY1" fmla="*/ 30153 h 30152"/>
                <a:gd name="connsiteX2" fmla="*/ 0 w 120611"/>
                <a:gd name="connsiteY2" fmla="*/ 15076 h 30152"/>
                <a:gd name="connsiteX3" fmla="*/ 15076 w 120611"/>
                <a:gd name="connsiteY3" fmla="*/ 0 h 30152"/>
                <a:gd name="connsiteX4" fmla="*/ 105535 w 120611"/>
                <a:gd name="connsiteY4" fmla="*/ 0 h 30152"/>
                <a:gd name="connsiteX5" fmla="*/ 120612 w 120611"/>
                <a:gd name="connsiteY5" fmla="*/ 15076 h 30152"/>
                <a:gd name="connsiteX6" fmla="*/ 105535 w 120611"/>
                <a:gd name="connsiteY6" fmla="*/ 30153 h 3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611" h="30152">
                  <a:moveTo>
                    <a:pt x="105535" y="30153"/>
                  </a:moveTo>
                  <a:lnTo>
                    <a:pt x="15076" y="30153"/>
                  </a:lnTo>
                  <a:cubicBezTo>
                    <a:pt x="6031" y="30153"/>
                    <a:pt x="0" y="24122"/>
                    <a:pt x="0" y="15076"/>
                  </a:cubicBezTo>
                  <a:cubicBezTo>
                    <a:pt x="0" y="6031"/>
                    <a:pt x="6031" y="0"/>
                    <a:pt x="15076" y="0"/>
                  </a:cubicBezTo>
                  <a:lnTo>
                    <a:pt x="105535" y="0"/>
                  </a:lnTo>
                  <a:cubicBezTo>
                    <a:pt x="114581" y="0"/>
                    <a:pt x="120612" y="6031"/>
                    <a:pt x="120612" y="15076"/>
                  </a:cubicBezTo>
                  <a:cubicBezTo>
                    <a:pt x="120612" y="24122"/>
                    <a:pt x="114581" y="30153"/>
                    <a:pt x="105535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A652B7A-54D4-811C-5A0F-B487169E77A6}"/>
                </a:ext>
              </a:extLst>
            </p:cNvPr>
            <p:cNvSpPr/>
            <p:nvPr/>
          </p:nvSpPr>
          <p:spPr>
            <a:xfrm>
              <a:off x="1196213" y="1757888"/>
              <a:ext cx="150764" cy="30152"/>
            </a:xfrm>
            <a:custGeom>
              <a:avLst/>
              <a:gdLst>
                <a:gd name="connsiteX0" fmla="*/ 135688 w 150764"/>
                <a:gd name="connsiteY0" fmla="*/ 30153 h 30152"/>
                <a:gd name="connsiteX1" fmla="*/ 15076 w 150764"/>
                <a:gd name="connsiteY1" fmla="*/ 30153 h 30152"/>
                <a:gd name="connsiteX2" fmla="*/ 0 w 150764"/>
                <a:gd name="connsiteY2" fmla="*/ 15076 h 30152"/>
                <a:gd name="connsiteX3" fmla="*/ 15076 w 150764"/>
                <a:gd name="connsiteY3" fmla="*/ 0 h 30152"/>
                <a:gd name="connsiteX4" fmla="*/ 135688 w 150764"/>
                <a:gd name="connsiteY4" fmla="*/ 0 h 30152"/>
                <a:gd name="connsiteX5" fmla="*/ 150764 w 150764"/>
                <a:gd name="connsiteY5" fmla="*/ 15076 h 30152"/>
                <a:gd name="connsiteX6" fmla="*/ 135688 w 150764"/>
                <a:gd name="connsiteY6" fmla="*/ 30153 h 3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64" h="30152">
                  <a:moveTo>
                    <a:pt x="135688" y="30153"/>
                  </a:moveTo>
                  <a:lnTo>
                    <a:pt x="15076" y="30153"/>
                  </a:lnTo>
                  <a:cubicBezTo>
                    <a:pt x="6031" y="30153"/>
                    <a:pt x="0" y="24122"/>
                    <a:pt x="0" y="15076"/>
                  </a:cubicBezTo>
                  <a:cubicBezTo>
                    <a:pt x="0" y="6031"/>
                    <a:pt x="6031" y="0"/>
                    <a:pt x="15076" y="0"/>
                  </a:cubicBezTo>
                  <a:lnTo>
                    <a:pt x="135688" y="0"/>
                  </a:lnTo>
                  <a:cubicBezTo>
                    <a:pt x="144734" y="0"/>
                    <a:pt x="150764" y="6031"/>
                    <a:pt x="150764" y="15076"/>
                  </a:cubicBezTo>
                  <a:cubicBezTo>
                    <a:pt x="150764" y="24122"/>
                    <a:pt x="144734" y="30153"/>
                    <a:pt x="135688" y="30153"/>
                  </a:cubicBezTo>
                  <a:close/>
                </a:path>
              </a:pathLst>
            </a:custGeom>
            <a:grpFill/>
            <a:ln w="297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B3F8285A-1B6E-A540-0551-0551637B003A}"/>
              </a:ext>
            </a:extLst>
          </p:cNvPr>
          <p:cNvSpPr/>
          <p:nvPr/>
        </p:nvSpPr>
        <p:spPr>
          <a:xfrm>
            <a:off x="8079289" y="1352811"/>
            <a:ext cx="3376111" cy="2076189"/>
          </a:xfrm>
          <a:prstGeom prst="roundRect">
            <a:avLst>
              <a:gd name="adj" fmla="val 641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B5593476-A6DB-D59D-EB5D-7EAF54D3CA34}"/>
              </a:ext>
            </a:extLst>
          </p:cNvPr>
          <p:cNvSpPr txBox="1"/>
          <p:nvPr/>
        </p:nvSpPr>
        <p:spPr>
          <a:xfrm>
            <a:off x="9553273" y="2461278"/>
            <a:ext cx="192241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请在这里输入文本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1C7637C6-A33D-FF5C-95D8-A5A1131542CD}"/>
              </a:ext>
            </a:extLst>
          </p:cNvPr>
          <p:cNvSpPr txBox="1"/>
          <p:nvPr/>
        </p:nvSpPr>
        <p:spPr>
          <a:xfrm>
            <a:off x="9553274" y="2005957"/>
            <a:ext cx="1586277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1920</a:t>
            </a:r>
            <a:r>
              <a:rPr lang="zh-CN" altLang="en-US" sz="1400" b="1" dirty="0">
                <a:cs typeface="+mn-ea"/>
                <a:sym typeface="+mn-lt"/>
              </a:rPr>
              <a:t>个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886F260-7F6B-DC97-5D7E-121B2E6C1910}"/>
              </a:ext>
            </a:extLst>
          </p:cNvPr>
          <p:cNvGrpSpPr/>
          <p:nvPr/>
        </p:nvGrpSpPr>
        <p:grpSpPr>
          <a:xfrm>
            <a:off x="8420009" y="1908653"/>
            <a:ext cx="964504" cy="964504"/>
            <a:chOff x="804421" y="1426401"/>
            <a:chExt cx="964504" cy="96450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F01A66A-9521-2BF2-DB43-6CEF2AAEFF24}"/>
                </a:ext>
              </a:extLst>
            </p:cNvPr>
            <p:cNvSpPr/>
            <p:nvPr/>
          </p:nvSpPr>
          <p:spPr>
            <a:xfrm>
              <a:off x="804421" y="1426401"/>
              <a:ext cx="964504" cy="964504"/>
            </a:xfrm>
            <a:prstGeom prst="ellipse">
              <a:avLst/>
            </a:prstGeom>
            <a:gradFill flip="none" rotWithShape="1">
              <a:gsLst>
                <a:gs pos="57000">
                  <a:srgbClr val="0080E0">
                    <a:alpha val="0"/>
                  </a:srgbClr>
                </a:gs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图形 17">
              <a:extLst>
                <a:ext uri="{FF2B5EF4-FFF2-40B4-BE49-F238E27FC236}">
                  <a16:creationId xmlns:a16="http://schemas.microsoft.com/office/drawing/2014/main" id="{AF4E8484-0E94-8927-2CB5-B3228B771CA3}"/>
                </a:ext>
              </a:extLst>
            </p:cNvPr>
            <p:cNvGrpSpPr/>
            <p:nvPr/>
          </p:nvGrpSpPr>
          <p:grpSpPr>
            <a:xfrm>
              <a:off x="963973" y="1571922"/>
              <a:ext cx="645401" cy="673462"/>
              <a:chOff x="924838" y="1546818"/>
              <a:chExt cx="693516" cy="723669"/>
            </a:xfrm>
            <a:gradFill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path path="circle">
                <a:fillToRect r="100000" b="100000"/>
              </a:path>
            </a:gra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13215BE3-9CC3-7B72-4317-548D8EC2C087}"/>
                  </a:ext>
                </a:extLst>
              </p:cNvPr>
              <p:cNvSpPr/>
              <p:nvPr/>
            </p:nvSpPr>
            <p:spPr>
              <a:xfrm>
                <a:off x="1377131" y="1878499"/>
                <a:ext cx="150764" cy="150764"/>
              </a:xfrm>
              <a:custGeom>
                <a:avLst/>
                <a:gdLst>
                  <a:gd name="connsiteX0" fmla="*/ 75382 w 150764"/>
                  <a:gd name="connsiteY0" fmla="*/ 150764 h 150764"/>
                  <a:gd name="connsiteX1" fmla="*/ 0 w 150764"/>
                  <a:gd name="connsiteY1" fmla="*/ 75382 h 150764"/>
                  <a:gd name="connsiteX2" fmla="*/ 75382 w 150764"/>
                  <a:gd name="connsiteY2" fmla="*/ 0 h 150764"/>
                  <a:gd name="connsiteX3" fmla="*/ 150764 w 150764"/>
                  <a:gd name="connsiteY3" fmla="*/ 75382 h 150764"/>
                  <a:gd name="connsiteX4" fmla="*/ 75382 w 150764"/>
                  <a:gd name="connsiteY4" fmla="*/ 150764 h 150764"/>
                  <a:gd name="connsiteX5" fmla="*/ 75382 w 150764"/>
                  <a:gd name="connsiteY5" fmla="*/ 30153 h 150764"/>
                  <a:gd name="connsiteX6" fmla="*/ 30153 w 150764"/>
                  <a:gd name="connsiteY6" fmla="*/ 75382 h 150764"/>
                  <a:gd name="connsiteX7" fmla="*/ 75382 w 150764"/>
                  <a:gd name="connsiteY7" fmla="*/ 120612 h 150764"/>
                  <a:gd name="connsiteX8" fmla="*/ 120612 w 150764"/>
                  <a:gd name="connsiteY8" fmla="*/ 75382 h 150764"/>
                  <a:gd name="connsiteX9" fmla="*/ 75382 w 150764"/>
                  <a:gd name="connsiteY9" fmla="*/ 30153 h 15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764" h="150764">
                    <a:moveTo>
                      <a:pt x="75382" y="150764"/>
                    </a:moveTo>
                    <a:cubicBezTo>
                      <a:pt x="33168" y="150764"/>
                      <a:pt x="0" y="117596"/>
                      <a:pt x="0" y="75382"/>
                    </a:cubicBezTo>
                    <a:cubicBezTo>
                      <a:pt x="0" y="33168"/>
                      <a:pt x="33168" y="0"/>
                      <a:pt x="75382" y="0"/>
                    </a:cubicBezTo>
                    <a:cubicBezTo>
                      <a:pt x="117596" y="0"/>
                      <a:pt x="150764" y="33168"/>
                      <a:pt x="150764" y="75382"/>
                    </a:cubicBezTo>
                    <a:cubicBezTo>
                      <a:pt x="150764" y="117596"/>
                      <a:pt x="117596" y="150764"/>
                      <a:pt x="75382" y="150764"/>
                    </a:cubicBezTo>
                    <a:close/>
                    <a:moveTo>
                      <a:pt x="75382" y="30153"/>
                    </a:moveTo>
                    <a:cubicBezTo>
                      <a:pt x="51260" y="30153"/>
                      <a:pt x="30153" y="51260"/>
                      <a:pt x="30153" y="75382"/>
                    </a:cubicBezTo>
                    <a:cubicBezTo>
                      <a:pt x="30153" y="99504"/>
                      <a:pt x="51260" y="120612"/>
                      <a:pt x="75382" y="120612"/>
                    </a:cubicBezTo>
                    <a:cubicBezTo>
                      <a:pt x="99504" y="120612"/>
                      <a:pt x="120612" y="99504"/>
                      <a:pt x="120612" y="75382"/>
                    </a:cubicBezTo>
                    <a:cubicBezTo>
                      <a:pt x="120612" y="51260"/>
                      <a:pt x="99504" y="30153"/>
                      <a:pt x="75382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B262979-4AB7-0EDC-5A3B-F69957B72A86}"/>
                  </a:ext>
                </a:extLst>
              </p:cNvPr>
              <p:cNvSpPr/>
              <p:nvPr/>
            </p:nvSpPr>
            <p:spPr>
              <a:xfrm>
                <a:off x="985143" y="1818193"/>
                <a:ext cx="150764" cy="30152"/>
              </a:xfrm>
              <a:custGeom>
                <a:avLst/>
                <a:gdLst>
                  <a:gd name="connsiteX0" fmla="*/ 135688 w 150764"/>
                  <a:gd name="connsiteY0" fmla="*/ 30153 h 30152"/>
                  <a:gd name="connsiteX1" fmla="*/ 15076 w 150764"/>
                  <a:gd name="connsiteY1" fmla="*/ 30153 h 30152"/>
                  <a:gd name="connsiteX2" fmla="*/ 0 w 150764"/>
                  <a:gd name="connsiteY2" fmla="*/ 15076 h 30152"/>
                  <a:gd name="connsiteX3" fmla="*/ 15076 w 150764"/>
                  <a:gd name="connsiteY3" fmla="*/ 0 h 30152"/>
                  <a:gd name="connsiteX4" fmla="*/ 135688 w 150764"/>
                  <a:gd name="connsiteY4" fmla="*/ 0 h 30152"/>
                  <a:gd name="connsiteX5" fmla="*/ 150764 w 150764"/>
                  <a:gd name="connsiteY5" fmla="*/ 15076 h 30152"/>
                  <a:gd name="connsiteX6" fmla="*/ 135688 w 150764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764" h="30152">
                    <a:moveTo>
                      <a:pt x="135688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35688" y="0"/>
                    </a:lnTo>
                    <a:cubicBezTo>
                      <a:pt x="144734" y="0"/>
                      <a:pt x="150764" y="6031"/>
                      <a:pt x="150764" y="15076"/>
                    </a:cubicBezTo>
                    <a:cubicBezTo>
                      <a:pt x="150764" y="24122"/>
                      <a:pt x="144734" y="30153"/>
                      <a:pt x="135688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72904FA-9C4B-95F8-0391-5768C01A9C2C}"/>
                  </a:ext>
                </a:extLst>
              </p:cNvPr>
              <p:cNvSpPr/>
              <p:nvPr/>
            </p:nvSpPr>
            <p:spPr>
              <a:xfrm>
                <a:off x="1166061" y="1818193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600606A-8A63-5CE8-5921-99597E67960E}"/>
                  </a:ext>
                </a:extLst>
              </p:cNvPr>
              <p:cNvSpPr/>
              <p:nvPr/>
            </p:nvSpPr>
            <p:spPr>
              <a:xfrm>
                <a:off x="924838" y="1546818"/>
                <a:ext cx="693516" cy="723669"/>
              </a:xfrm>
              <a:custGeom>
                <a:avLst/>
                <a:gdLst>
                  <a:gd name="connsiteX0" fmla="*/ 542752 w 693516"/>
                  <a:gd name="connsiteY0" fmla="*/ 241223 h 723669"/>
                  <a:gd name="connsiteX1" fmla="*/ 542752 w 693516"/>
                  <a:gd name="connsiteY1" fmla="*/ 45229 h 723669"/>
                  <a:gd name="connsiteX2" fmla="*/ 497522 w 693516"/>
                  <a:gd name="connsiteY2" fmla="*/ 0 h 723669"/>
                  <a:gd name="connsiteX3" fmla="*/ 238208 w 693516"/>
                  <a:gd name="connsiteY3" fmla="*/ 0 h 723669"/>
                  <a:gd name="connsiteX4" fmla="*/ 208055 w 693516"/>
                  <a:gd name="connsiteY4" fmla="*/ 12061 h 723669"/>
                  <a:gd name="connsiteX5" fmla="*/ 12061 w 693516"/>
                  <a:gd name="connsiteY5" fmla="*/ 208055 h 723669"/>
                  <a:gd name="connsiteX6" fmla="*/ 0 w 693516"/>
                  <a:gd name="connsiteY6" fmla="*/ 238208 h 723669"/>
                  <a:gd name="connsiteX7" fmla="*/ 0 w 693516"/>
                  <a:gd name="connsiteY7" fmla="*/ 678440 h 723669"/>
                  <a:gd name="connsiteX8" fmla="*/ 45229 w 693516"/>
                  <a:gd name="connsiteY8" fmla="*/ 723669 h 723669"/>
                  <a:gd name="connsiteX9" fmla="*/ 437217 w 693516"/>
                  <a:gd name="connsiteY9" fmla="*/ 723669 h 723669"/>
                  <a:gd name="connsiteX10" fmla="*/ 437217 w 693516"/>
                  <a:gd name="connsiteY10" fmla="*/ 723669 h 723669"/>
                  <a:gd name="connsiteX11" fmla="*/ 446263 w 693516"/>
                  <a:gd name="connsiteY11" fmla="*/ 720654 h 723669"/>
                  <a:gd name="connsiteX12" fmla="*/ 527675 w 693516"/>
                  <a:gd name="connsiteY12" fmla="*/ 654317 h 723669"/>
                  <a:gd name="connsiteX13" fmla="*/ 609088 w 693516"/>
                  <a:gd name="connsiteY13" fmla="*/ 720654 h 723669"/>
                  <a:gd name="connsiteX14" fmla="*/ 618134 w 693516"/>
                  <a:gd name="connsiteY14" fmla="*/ 723669 h 723669"/>
                  <a:gd name="connsiteX15" fmla="*/ 624165 w 693516"/>
                  <a:gd name="connsiteY15" fmla="*/ 723669 h 723669"/>
                  <a:gd name="connsiteX16" fmla="*/ 633210 w 693516"/>
                  <a:gd name="connsiteY16" fmla="*/ 708593 h 723669"/>
                  <a:gd name="connsiteX17" fmla="*/ 633210 w 693516"/>
                  <a:gd name="connsiteY17" fmla="*/ 533706 h 723669"/>
                  <a:gd name="connsiteX18" fmla="*/ 693516 w 693516"/>
                  <a:gd name="connsiteY18" fmla="*/ 407064 h 723669"/>
                  <a:gd name="connsiteX19" fmla="*/ 542752 w 693516"/>
                  <a:gd name="connsiteY19" fmla="*/ 241223 h 723669"/>
                  <a:gd name="connsiteX20" fmla="*/ 241223 w 693516"/>
                  <a:gd name="connsiteY20" fmla="*/ 90459 h 723669"/>
                  <a:gd name="connsiteX21" fmla="*/ 437217 w 693516"/>
                  <a:gd name="connsiteY21" fmla="*/ 90459 h 723669"/>
                  <a:gd name="connsiteX22" fmla="*/ 452293 w 693516"/>
                  <a:gd name="connsiteY22" fmla="*/ 105535 h 723669"/>
                  <a:gd name="connsiteX23" fmla="*/ 452293 w 693516"/>
                  <a:gd name="connsiteY23" fmla="*/ 135688 h 723669"/>
                  <a:gd name="connsiteX24" fmla="*/ 437217 w 693516"/>
                  <a:gd name="connsiteY24" fmla="*/ 150764 h 723669"/>
                  <a:gd name="connsiteX25" fmla="*/ 241223 w 693516"/>
                  <a:gd name="connsiteY25" fmla="*/ 150764 h 723669"/>
                  <a:gd name="connsiteX26" fmla="*/ 241223 w 693516"/>
                  <a:gd name="connsiteY26" fmla="*/ 90459 h 723669"/>
                  <a:gd name="connsiteX27" fmla="*/ 211070 w 693516"/>
                  <a:gd name="connsiteY27" fmla="*/ 51260 h 723669"/>
                  <a:gd name="connsiteX28" fmla="*/ 211070 w 693516"/>
                  <a:gd name="connsiteY28" fmla="*/ 195994 h 723669"/>
                  <a:gd name="connsiteX29" fmla="*/ 195994 w 693516"/>
                  <a:gd name="connsiteY29" fmla="*/ 211070 h 723669"/>
                  <a:gd name="connsiteX30" fmla="*/ 51260 w 693516"/>
                  <a:gd name="connsiteY30" fmla="*/ 211070 h 723669"/>
                  <a:gd name="connsiteX31" fmla="*/ 211070 w 693516"/>
                  <a:gd name="connsiteY31" fmla="*/ 51260 h 723669"/>
                  <a:gd name="connsiteX32" fmla="*/ 422140 w 693516"/>
                  <a:gd name="connsiteY32" fmla="*/ 693516 h 723669"/>
                  <a:gd name="connsiteX33" fmla="*/ 45229 w 693516"/>
                  <a:gd name="connsiteY33" fmla="*/ 693516 h 723669"/>
                  <a:gd name="connsiteX34" fmla="*/ 30153 w 693516"/>
                  <a:gd name="connsiteY34" fmla="*/ 678440 h 723669"/>
                  <a:gd name="connsiteX35" fmla="*/ 30153 w 693516"/>
                  <a:gd name="connsiteY35" fmla="*/ 241223 h 723669"/>
                  <a:gd name="connsiteX36" fmla="*/ 195994 w 693516"/>
                  <a:gd name="connsiteY36" fmla="*/ 241223 h 723669"/>
                  <a:gd name="connsiteX37" fmla="*/ 241223 w 693516"/>
                  <a:gd name="connsiteY37" fmla="*/ 195994 h 723669"/>
                  <a:gd name="connsiteX38" fmla="*/ 241223 w 693516"/>
                  <a:gd name="connsiteY38" fmla="*/ 180917 h 723669"/>
                  <a:gd name="connsiteX39" fmla="*/ 437217 w 693516"/>
                  <a:gd name="connsiteY39" fmla="*/ 180917 h 723669"/>
                  <a:gd name="connsiteX40" fmla="*/ 482446 w 693516"/>
                  <a:gd name="connsiteY40" fmla="*/ 135688 h 723669"/>
                  <a:gd name="connsiteX41" fmla="*/ 482446 w 693516"/>
                  <a:gd name="connsiteY41" fmla="*/ 105535 h 723669"/>
                  <a:gd name="connsiteX42" fmla="*/ 437217 w 693516"/>
                  <a:gd name="connsiteY42" fmla="*/ 60306 h 723669"/>
                  <a:gd name="connsiteX43" fmla="*/ 241223 w 693516"/>
                  <a:gd name="connsiteY43" fmla="*/ 60306 h 723669"/>
                  <a:gd name="connsiteX44" fmla="*/ 241223 w 693516"/>
                  <a:gd name="connsiteY44" fmla="*/ 30153 h 723669"/>
                  <a:gd name="connsiteX45" fmla="*/ 497522 w 693516"/>
                  <a:gd name="connsiteY45" fmla="*/ 30153 h 723669"/>
                  <a:gd name="connsiteX46" fmla="*/ 512599 w 693516"/>
                  <a:gd name="connsiteY46" fmla="*/ 45229 h 723669"/>
                  <a:gd name="connsiteX47" fmla="*/ 512599 w 693516"/>
                  <a:gd name="connsiteY47" fmla="*/ 241223 h 723669"/>
                  <a:gd name="connsiteX48" fmla="*/ 379926 w 693516"/>
                  <a:gd name="connsiteY48" fmla="*/ 331682 h 723669"/>
                  <a:gd name="connsiteX49" fmla="*/ 256299 w 693516"/>
                  <a:gd name="connsiteY49" fmla="*/ 331682 h 723669"/>
                  <a:gd name="connsiteX50" fmla="*/ 211070 w 693516"/>
                  <a:gd name="connsiteY50" fmla="*/ 376911 h 723669"/>
                  <a:gd name="connsiteX51" fmla="*/ 211070 w 693516"/>
                  <a:gd name="connsiteY51" fmla="*/ 437217 h 723669"/>
                  <a:gd name="connsiteX52" fmla="*/ 256299 w 693516"/>
                  <a:gd name="connsiteY52" fmla="*/ 482446 h 723669"/>
                  <a:gd name="connsiteX53" fmla="*/ 379926 w 693516"/>
                  <a:gd name="connsiteY53" fmla="*/ 482446 h 723669"/>
                  <a:gd name="connsiteX54" fmla="*/ 398018 w 693516"/>
                  <a:gd name="connsiteY54" fmla="*/ 512599 h 723669"/>
                  <a:gd name="connsiteX55" fmla="*/ 105535 w 693516"/>
                  <a:gd name="connsiteY55" fmla="*/ 512599 h 723669"/>
                  <a:gd name="connsiteX56" fmla="*/ 60306 w 693516"/>
                  <a:gd name="connsiteY56" fmla="*/ 557828 h 723669"/>
                  <a:gd name="connsiteX57" fmla="*/ 60306 w 693516"/>
                  <a:gd name="connsiteY57" fmla="*/ 618134 h 723669"/>
                  <a:gd name="connsiteX58" fmla="*/ 105535 w 693516"/>
                  <a:gd name="connsiteY58" fmla="*/ 663363 h 723669"/>
                  <a:gd name="connsiteX59" fmla="*/ 422140 w 693516"/>
                  <a:gd name="connsiteY59" fmla="*/ 663363 h 723669"/>
                  <a:gd name="connsiteX60" fmla="*/ 422140 w 693516"/>
                  <a:gd name="connsiteY60" fmla="*/ 693516 h 723669"/>
                  <a:gd name="connsiteX61" fmla="*/ 367865 w 693516"/>
                  <a:gd name="connsiteY61" fmla="*/ 452293 h 723669"/>
                  <a:gd name="connsiteX62" fmla="*/ 256299 w 693516"/>
                  <a:gd name="connsiteY62" fmla="*/ 452293 h 723669"/>
                  <a:gd name="connsiteX63" fmla="*/ 241223 w 693516"/>
                  <a:gd name="connsiteY63" fmla="*/ 437217 h 723669"/>
                  <a:gd name="connsiteX64" fmla="*/ 241223 w 693516"/>
                  <a:gd name="connsiteY64" fmla="*/ 376911 h 723669"/>
                  <a:gd name="connsiteX65" fmla="*/ 256299 w 693516"/>
                  <a:gd name="connsiteY65" fmla="*/ 361835 h 723669"/>
                  <a:gd name="connsiteX66" fmla="*/ 367865 w 693516"/>
                  <a:gd name="connsiteY66" fmla="*/ 361835 h 723669"/>
                  <a:gd name="connsiteX67" fmla="*/ 361835 w 693516"/>
                  <a:gd name="connsiteY67" fmla="*/ 407064 h 723669"/>
                  <a:gd name="connsiteX68" fmla="*/ 367865 w 693516"/>
                  <a:gd name="connsiteY68" fmla="*/ 452293 h 723669"/>
                  <a:gd name="connsiteX69" fmla="*/ 422140 w 693516"/>
                  <a:gd name="connsiteY69" fmla="*/ 633210 h 723669"/>
                  <a:gd name="connsiteX70" fmla="*/ 105535 w 693516"/>
                  <a:gd name="connsiteY70" fmla="*/ 633210 h 723669"/>
                  <a:gd name="connsiteX71" fmla="*/ 90459 w 693516"/>
                  <a:gd name="connsiteY71" fmla="*/ 618134 h 723669"/>
                  <a:gd name="connsiteX72" fmla="*/ 90459 w 693516"/>
                  <a:gd name="connsiteY72" fmla="*/ 557828 h 723669"/>
                  <a:gd name="connsiteX73" fmla="*/ 105535 w 693516"/>
                  <a:gd name="connsiteY73" fmla="*/ 542752 h 723669"/>
                  <a:gd name="connsiteX74" fmla="*/ 422140 w 693516"/>
                  <a:gd name="connsiteY74" fmla="*/ 542752 h 723669"/>
                  <a:gd name="connsiteX75" fmla="*/ 422140 w 693516"/>
                  <a:gd name="connsiteY75" fmla="*/ 633210 h 723669"/>
                  <a:gd name="connsiteX76" fmla="*/ 603058 w 693516"/>
                  <a:gd name="connsiteY76" fmla="*/ 675424 h 723669"/>
                  <a:gd name="connsiteX77" fmla="*/ 536721 w 693516"/>
                  <a:gd name="connsiteY77" fmla="*/ 621149 h 723669"/>
                  <a:gd name="connsiteX78" fmla="*/ 518629 w 693516"/>
                  <a:gd name="connsiteY78" fmla="*/ 621149 h 723669"/>
                  <a:gd name="connsiteX79" fmla="*/ 452293 w 693516"/>
                  <a:gd name="connsiteY79" fmla="*/ 675424 h 723669"/>
                  <a:gd name="connsiteX80" fmla="*/ 452293 w 693516"/>
                  <a:gd name="connsiteY80" fmla="*/ 554813 h 723669"/>
                  <a:gd name="connsiteX81" fmla="*/ 527675 w 693516"/>
                  <a:gd name="connsiteY81" fmla="*/ 572905 h 723669"/>
                  <a:gd name="connsiteX82" fmla="*/ 603058 w 693516"/>
                  <a:gd name="connsiteY82" fmla="*/ 554813 h 723669"/>
                  <a:gd name="connsiteX83" fmla="*/ 603058 w 693516"/>
                  <a:gd name="connsiteY83" fmla="*/ 675424 h 723669"/>
                  <a:gd name="connsiteX84" fmla="*/ 527675 w 693516"/>
                  <a:gd name="connsiteY84" fmla="*/ 542752 h 723669"/>
                  <a:gd name="connsiteX85" fmla="*/ 391987 w 693516"/>
                  <a:gd name="connsiteY85" fmla="*/ 407064 h 723669"/>
                  <a:gd name="connsiteX86" fmla="*/ 527675 w 693516"/>
                  <a:gd name="connsiteY86" fmla="*/ 271376 h 723669"/>
                  <a:gd name="connsiteX87" fmla="*/ 663363 w 693516"/>
                  <a:gd name="connsiteY87" fmla="*/ 407064 h 723669"/>
                  <a:gd name="connsiteX88" fmla="*/ 527675 w 693516"/>
                  <a:gd name="connsiteY88" fmla="*/ 542752 h 72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93516" h="723669">
                    <a:moveTo>
                      <a:pt x="542752" y="241223"/>
                    </a:moveTo>
                    <a:lnTo>
                      <a:pt x="542752" y="45229"/>
                    </a:lnTo>
                    <a:cubicBezTo>
                      <a:pt x="542752" y="21107"/>
                      <a:pt x="521645" y="0"/>
                      <a:pt x="497522" y="0"/>
                    </a:cubicBezTo>
                    <a:lnTo>
                      <a:pt x="238208" y="0"/>
                    </a:lnTo>
                    <a:cubicBezTo>
                      <a:pt x="226147" y="0"/>
                      <a:pt x="214085" y="6031"/>
                      <a:pt x="208055" y="12061"/>
                    </a:cubicBezTo>
                    <a:lnTo>
                      <a:pt x="12061" y="208055"/>
                    </a:lnTo>
                    <a:cubicBezTo>
                      <a:pt x="6031" y="214085"/>
                      <a:pt x="0" y="226147"/>
                      <a:pt x="0" y="238208"/>
                    </a:cubicBezTo>
                    <a:lnTo>
                      <a:pt x="0" y="678440"/>
                    </a:lnTo>
                    <a:cubicBezTo>
                      <a:pt x="0" y="702562"/>
                      <a:pt x="21107" y="723669"/>
                      <a:pt x="45229" y="723669"/>
                    </a:cubicBezTo>
                    <a:lnTo>
                      <a:pt x="437217" y="723669"/>
                    </a:lnTo>
                    <a:lnTo>
                      <a:pt x="437217" y="723669"/>
                    </a:lnTo>
                    <a:cubicBezTo>
                      <a:pt x="440232" y="723669"/>
                      <a:pt x="443247" y="723669"/>
                      <a:pt x="446263" y="720654"/>
                    </a:cubicBezTo>
                    <a:lnTo>
                      <a:pt x="527675" y="654317"/>
                    </a:lnTo>
                    <a:lnTo>
                      <a:pt x="609088" y="720654"/>
                    </a:lnTo>
                    <a:cubicBezTo>
                      <a:pt x="612103" y="723669"/>
                      <a:pt x="615119" y="723669"/>
                      <a:pt x="618134" y="723669"/>
                    </a:cubicBezTo>
                    <a:cubicBezTo>
                      <a:pt x="621149" y="723669"/>
                      <a:pt x="621149" y="723669"/>
                      <a:pt x="624165" y="723669"/>
                    </a:cubicBezTo>
                    <a:cubicBezTo>
                      <a:pt x="630195" y="720654"/>
                      <a:pt x="633210" y="714623"/>
                      <a:pt x="633210" y="708593"/>
                    </a:cubicBezTo>
                    <a:lnTo>
                      <a:pt x="633210" y="533706"/>
                    </a:lnTo>
                    <a:cubicBezTo>
                      <a:pt x="669394" y="503553"/>
                      <a:pt x="693516" y="458324"/>
                      <a:pt x="693516" y="407064"/>
                    </a:cubicBezTo>
                    <a:cubicBezTo>
                      <a:pt x="693516" y="319621"/>
                      <a:pt x="627180" y="250269"/>
                      <a:pt x="542752" y="241223"/>
                    </a:cubicBezTo>
                    <a:close/>
                    <a:moveTo>
                      <a:pt x="241223" y="90459"/>
                    </a:moveTo>
                    <a:lnTo>
                      <a:pt x="437217" y="90459"/>
                    </a:lnTo>
                    <a:cubicBezTo>
                      <a:pt x="446263" y="90459"/>
                      <a:pt x="452293" y="96489"/>
                      <a:pt x="452293" y="105535"/>
                    </a:cubicBezTo>
                    <a:lnTo>
                      <a:pt x="452293" y="135688"/>
                    </a:lnTo>
                    <a:cubicBezTo>
                      <a:pt x="452293" y="144734"/>
                      <a:pt x="446263" y="150764"/>
                      <a:pt x="437217" y="150764"/>
                    </a:cubicBezTo>
                    <a:lnTo>
                      <a:pt x="241223" y="150764"/>
                    </a:lnTo>
                    <a:lnTo>
                      <a:pt x="241223" y="90459"/>
                    </a:lnTo>
                    <a:close/>
                    <a:moveTo>
                      <a:pt x="211070" y="51260"/>
                    </a:moveTo>
                    <a:lnTo>
                      <a:pt x="211070" y="195994"/>
                    </a:lnTo>
                    <a:cubicBezTo>
                      <a:pt x="211070" y="205040"/>
                      <a:pt x="205040" y="211070"/>
                      <a:pt x="195994" y="211070"/>
                    </a:cubicBezTo>
                    <a:lnTo>
                      <a:pt x="51260" y="211070"/>
                    </a:lnTo>
                    <a:lnTo>
                      <a:pt x="211070" y="51260"/>
                    </a:lnTo>
                    <a:close/>
                    <a:moveTo>
                      <a:pt x="422140" y="693516"/>
                    </a:moveTo>
                    <a:lnTo>
                      <a:pt x="45229" y="693516"/>
                    </a:lnTo>
                    <a:cubicBezTo>
                      <a:pt x="36183" y="693516"/>
                      <a:pt x="30153" y="687486"/>
                      <a:pt x="30153" y="678440"/>
                    </a:cubicBezTo>
                    <a:lnTo>
                      <a:pt x="30153" y="241223"/>
                    </a:lnTo>
                    <a:lnTo>
                      <a:pt x="195994" y="241223"/>
                    </a:lnTo>
                    <a:cubicBezTo>
                      <a:pt x="220116" y="241223"/>
                      <a:pt x="241223" y="220116"/>
                      <a:pt x="241223" y="195994"/>
                    </a:cubicBezTo>
                    <a:lnTo>
                      <a:pt x="241223" y="180917"/>
                    </a:lnTo>
                    <a:lnTo>
                      <a:pt x="437217" y="180917"/>
                    </a:lnTo>
                    <a:cubicBezTo>
                      <a:pt x="461339" y="180917"/>
                      <a:pt x="482446" y="159810"/>
                      <a:pt x="482446" y="135688"/>
                    </a:cubicBezTo>
                    <a:lnTo>
                      <a:pt x="482446" y="105535"/>
                    </a:lnTo>
                    <a:cubicBezTo>
                      <a:pt x="482446" y="81413"/>
                      <a:pt x="461339" y="60306"/>
                      <a:pt x="437217" y="60306"/>
                    </a:cubicBezTo>
                    <a:lnTo>
                      <a:pt x="241223" y="60306"/>
                    </a:lnTo>
                    <a:lnTo>
                      <a:pt x="241223" y="30153"/>
                    </a:lnTo>
                    <a:lnTo>
                      <a:pt x="497522" y="30153"/>
                    </a:lnTo>
                    <a:cubicBezTo>
                      <a:pt x="506568" y="30153"/>
                      <a:pt x="512599" y="36183"/>
                      <a:pt x="512599" y="45229"/>
                    </a:cubicBezTo>
                    <a:lnTo>
                      <a:pt x="512599" y="241223"/>
                    </a:lnTo>
                    <a:cubicBezTo>
                      <a:pt x="455308" y="247254"/>
                      <a:pt x="407064" y="280422"/>
                      <a:pt x="379926" y="331682"/>
                    </a:cubicBezTo>
                    <a:lnTo>
                      <a:pt x="256299" y="331682"/>
                    </a:lnTo>
                    <a:cubicBezTo>
                      <a:pt x="232177" y="331682"/>
                      <a:pt x="211070" y="352789"/>
                      <a:pt x="211070" y="376911"/>
                    </a:cubicBezTo>
                    <a:lnTo>
                      <a:pt x="211070" y="437217"/>
                    </a:lnTo>
                    <a:cubicBezTo>
                      <a:pt x="211070" y="461339"/>
                      <a:pt x="232177" y="482446"/>
                      <a:pt x="256299" y="482446"/>
                    </a:cubicBezTo>
                    <a:lnTo>
                      <a:pt x="379926" y="482446"/>
                    </a:lnTo>
                    <a:cubicBezTo>
                      <a:pt x="385957" y="494507"/>
                      <a:pt x="391987" y="503553"/>
                      <a:pt x="398018" y="512599"/>
                    </a:cubicBezTo>
                    <a:lnTo>
                      <a:pt x="105535" y="512599"/>
                    </a:lnTo>
                    <a:cubicBezTo>
                      <a:pt x="81413" y="512599"/>
                      <a:pt x="60306" y="533706"/>
                      <a:pt x="60306" y="557828"/>
                    </a:cubicBezTo>
                    <a:lnTo>
                      <a:pt x="60306" y="618134"/>
                    </a:lnTo>
                    <a:cubicBezTo>
                      <a:pt x="60306" y="642256"/>
                      <a:pt x="81413" y="663363"/>
                      <a:pt x="105535" y="663363"/>
                    </a:cubicBezTo>
                    <a:lnTo>
                      <a:pt x="422140" y="663363"/>
                    </a:lnTo>
                    <a:lnTo>
                      <a:pt x="422140" y="693516"/>
                    </a:lnTo>
                    <a:close/>
                    <a:moveTo>
                      <a:pt x="367865" y="452293"/>
                    </a:moveTo>
                    <a:lnTo>
                      <a:pt x="256299" y="452293"/>
                    </a:lnTo>
                    <a:cubicBezTo>
                      <a:pt x="247254" y="452293"/>
                      <a:pt x="241223" y="446263"/>
                      <a:pt x="241223" y="437217"/>
                    </a:cubicBezTo>
                    <a:lnTo>
                      <a:pt x="241223" y="376911"/>
                    </a:lnTo>
                    <a:cubicBezTo>
                      <a:pt x="241223" y="367865"/>
                      <a:pt x="247254" y="361835"/>
                      <a:pt x="256299" y="361835"/>
                    </a:cubicBezTo>
                    <a:lnTo>
                      <a:pt x="367865" y="361835"/>
                    </a:lnTo>
                    <a:cubicBezTo>
                      <a:pt x="364850" y="376911"/>
                      <a:pt x="361835" y="391987"/>
                      <a:pt x="361835" y="407064"/>
                    </a:cubicBezTo>
                    <a:cubicBezTo>
                      <a:pt x="361835" y="422140"/>
                      <a:pt x="364850" y="437217"/>
                      <a:pt x="367865" y="452293"/>
                    </a:cubicBezTo>
                    <a:close/>
                    <a:moveTo>
                      <a:pt x="422140" y="633210"/>
                    </a:moveTo>
                    <a:lnTo>
                      <a:pt x="105535" y="633210"/>
                    </a:lnTo>
                    <a:cubicBezTo>
                      <a:pt x="96489" y="633210"/>
                      <a:pt x="90459" y="627180"/>
                      <a:pt x="90459" y="618134"/>
                    </a:cubicBezTo>
                    <a:lnTo>
                      <a:pt x="90459" y="557828"/>
                    </a:lnTo>
                    <a:cubicBezTo>
                      <a:pt x="90459" y="548782"/>
                      <a:pt x="96489" y="542752"/>
                      <a:pt x="105535" y="542752"/>
                    </a:cubicBezTo>
                    <a:lnTo>
                      <a:pt x="422140" y="542752"/>
                    </a:lnTo>
                    <a:lnTo>
                      <a:pt x="422140" y="633210"/>
                    </a:lnTo>
                    <a:close/>
                    <a:moveTo>
                      <a:pt x="603058" y="675424"/>
                    </a:moveTo>
                    <a:lnTo>
                      <a:pt x="536721" y="621149"/>
                    </a:lnTo>
                    <a:cubicBezTo>
                      <a:pt x="530691" y="615119"/>
                      <a:pt x="521645" y="615119"/>
                      <a:pt x="518629" y="621149"/>
                    </a:cubicBezTo>
                    <a:lnTo>
                      <a:pt x="452293" y="675424"/>
                    </a:lnTo>
                    <a:lnTo>
                      <a:pt x="452293" y="554813"/>
                    </a:lnTo>
                    <a:cubicBezTo>
                      <a:pt x="476415" y="566874"/>
                      <a:pt x="500538" y="572905"/>
                      <a:pt x="527675" y="572905"/>
                    </a:cubicBezTo>
                    <a:cubicBezTo>
                      <a:pt x="554813" y="572905"/>
                      <a:pt x="578935" y="566874"/>
                      <a:pt x="603058" y="554813"/>
                    </a:cubicBezTo>
                    <a:lnTo>
                      <a:pt x="603058" y="675424"/>
                    </a:lnTo>
                    <a:close/>
                    <a:moveTo>
                      <a:pt x="527675" y="542752"/>
                    </a:moveTo>
                    <a:cubicBezTo>
                      <a:pt x="452293" y="542752"/>
                      <a:pt x="391987" y="482446"/>
                      <a:pt x="391987" y="407064"/>
                    </a:cubicBezTo>
                    <a:cubicBezTo>
                      <a:pt x="391987" y="331682"/>
                      <a:pt x="452293" y="271376"/>
                      <a:pt x="527675" y="271376"/>
                    </a:cubicBezTo>
                    <a:cubicBezTo>
                      <a:pt x="603058" y="271376"/>
                      <a:pt x="663363" y="331682"/>
                      <a:pt x="663363" y="407064"/>
                    </a:cubicBezTo>
                    <a:cubicBezTo>
                      <a:pt x="663363" y="482446"/>
                      <a:pt x="603058" y="542752"/>
                      <a:pt x="527675" y="542752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3D52873-B625-699B-BBBC-A7A2ED5CCF47}"/>
                  </a:ext>
                </a:extLst>
              </p:cNvPr>
              <p:cNvSpPr/>
              <p:nvPr/>
            </p:nvSpPr>
            <p:spPr>
              <a:xfrm>
                <a:off x="985143" y="1878499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81386C3-9B9F-23F1-776D-F42094FF9ED8}"/>
                  </a:ext>
                </a:extLst>
              </p:cNvPr>
              <p:cNvSpPr/>
              <p:nvPr/>
            </p:nvSpPr>
            <p:spPr>
              <a:xfrm>
                <a:off x="985143" y="1938805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2184A79-BB83-70A2-09E4-8B32751C2170}"/>
                  </a:ext>
                </a:extLst>
              </p:cNvPr>
              <p:cNvSpPr/>
              <p:nvPr/>
            </p:nvSpPr>
            <p:spPr>
              <a:xfrm>
                <a:off x="985143" y="1999111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26E836A-7AEE-EE25-2008-6F2DB14E6825}"/>
                  </a:ext>
                </a:extLst>
              </p:cNvPr>
              <p:cNvSpPr/>
              <p:nvPr/>
            </p:nvSpPr>
            <p:spPr>
              <a:xfrm>
                <a:off x="1196213" y="1757888"/>
                <a:ext cx="150764" cy="30152"/>
              </a:xfrm>
              <a:custGeom>
                <a:avLst/>
                <a:gdLst>
                  <a:gd name="connsiteX0" fmla="*/ 135688 w 150764"/>
                  <a:gd name="connsiteY0" fmla="*/ 30153 h 30152"/>
                  <a:gd name="connsiteX1" fmla="*/ 15076 w 150764"/>
                  <a:gd name="connsiteY1" fmla="*/ 30153 h 30152"/>
                  <a:gd name="connsiteX2" fmla="*/ 0 w 150764"/>
                  <a:gd name="connsiteY2" fmla="*/ 15076 h 30152"/>
                  <a:gd name="connsiteX3" fmla="*/ 15076 w 150764"/>
                  <a:gd name="connsiteY3" fmla="*/ 0 h 30152"/>
                  <a:gd name="connsiteX4" fmla="*/ 135688 w 150764"/>
                  <a:gd name="connsiteY4" fmla="*/ 0 h 30152"/>
                  <a:gd name="connsiteX5" fmla="*/ 150764 w 150764"/>
                  <a:gd name="connsiteY5" fmla="*/ 15076 h 30152"/>
                  <a:gd name="connsiteX6" fmla="*/ 135688 w 150764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764" h="30152">
                    <a:moveTo>
                      <a:pt x="135688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35688" y="0"/>
                    </a:lnTo>
                    <a:cubicBezTo>
                      <a:pt x="144734" y="0"/>
                      <a:pt x="150764" y="6031"/>
                      <a:pt x="150764" y="15076"/>
                    </a:cubicBezTo>
                    <a:cubicBezTo>
                      <a:pt x="150764" y="24122"/>
                      <a:pt x="144734" y="30153"/>
                      <a:pt x="135688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3" name="矩形: 圆角 142">
            <a:extLst>
              <a:ext uri="{FF2B5EF4-FFF2-40B4-BE49-F238E27FC236}">
                <a16:creationId xmlns:a16="http://schemas.microsoft.com/office/drawing/2014/main" id="{57DF7E1C-9D67-1C6E-8705-4F7F18B8BC04}"/>
              </a:ext>
            </a:extLst>
          </p:cNvPr>
          <p:cNvSpPr/>
          <p:nvPr/>
        </p:nvSpPr>
        <p:spPr>
          <a:xfrm>
            <a:off x="746850" y="1352811"/>
            <a:ext cx="3376111" cy="2076189"/>
          </a:xfrm>
          <a:prstGeom prst="roundRect">
            <a:avLst>
              <a:gd name="adj" fmla="val 641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37AC7345-99DC-296C-6284-15AECABA10B5}"/>
              </a:ext>
            </a:extLst>
          </p:cNvPr>
          <p:cNvSpPr txBox="1"/>
          <p:nvPr/>
        </p:nvSpPr>
        <p:spPr>
          <a:xfrm>
            <a:off x="2220834" y="2461278"/>
            <a:ext cx="192241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请在这里输入文本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31B9857E-0090-AF2E-56AD-F17798B678AB}"/>
              </a:ext>
            </a:extLst>
          </p:cNvPr>
          <p:cNvSpPr txBox="1"/>
          <p:nvPr/>
        </p:nvSpPr>
        <p:spPr>
          <a:xfrm>
            <a:off x="2220835" y="2005957"/>
            <a:ext cx="1586277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2400" b="1" dirty="0">
                <a:cs typeface="+mn-ea"/>
                <a:sym typeface="+mn-lt"/>
              </a:rPr>
              <a:t>1920</a:t>
            </a:r>
            <a:r>
              <a:rPr lang="zh-CN" altLang="en-US" sz="1400" b="1" dirty="0">
                <a:cs typeface="+mn-ea"/>
                <a:sym typeface="+mn-lt"/>
              </a:rPr>
              <a:t>个</a:t>
            </a: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826F282A-5A27-6A6B-7B20-84E56944708B}"/>
              </a:ext>
            </a:extLst>
          </p:cNvPr>
          <p:cNvGrpSpPr/>
          <p:nvPr/>
        </p:nvGrpSpPr>
        <p:grpSpPr>
          <a:xfrm>
            <a:off x="1087570" y="1908653"/>
            <a:ext cx="964504" cy="964504"/>
            <a:chOff x="804421" y="1426401"/>
            <a:chExt cx="964504" cy="964504"/>
          </a:xfrm>
        </p:grpSpPr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1812FB4E-0A67-24B3-399B-66D2063672BB}"/>
                </a:ext>
              </a:extLst>
            </p:cNvPr>
            <p:cNvSpPr/>
            <p:nvPr/>
          </p:nvSpPr>
          <p:spPr>
            <a:xfrm>
              <a:off x="804421" y="1426401"/>
              <a:ext cx="964504" cy="964504"/>
            </a:xfrm>
            <a:prstGeom prst="ellipse">
              <a:avLst/>
            </a:prstGeom>
            <a:gradFill flip="none" rotWithShape="1">
              <a:gsLst>
                <a:gs pos="57000">
                  <a:srgbClr val="0080E0">
                    <a:alpha val="0"/>
                  </a:srgbClr>
                </a:gs>
                <a:gs pos="0">
                  <a:schemeClr val="accent2">
                    <a:alpha val="3000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9" name="图形 17">
              <a:extLst>
                <a:ext uri="{FF2B5EF4-FFF2-40B4-BE49-F238E27FC236}">
                  <a16:creationId xmlns:a16="http://schemas.microsoft.com/office/drawing/2014/main" id="{D60A9A9F-1F9A-F4CF-01F9-95910A8C6BE1}"/>
                </a:ext>
              </a:extLst>
            </p:cNvPr>
            <p:cNvGrpSpPr/>
            <p:nvPr/>
          </p:nvGrpSpPr>
          <p:grpSpPr>
            <a:xfrm>
              <a:off x="963973" y="1571922"/>
              <a:ext cx="645401" cy="673462"/>
              <a:chOff x="924838" y="1546818"/>
              <a:chExt cx="693516" cy="723669"/>
            </a:xfrm>
            <a:gradFill>
              <a:gsLst>
                <a:gs pos="100000">
                  <a:schemeClr val="accent1">
                    <a:lumMod val="100000"/>
                  </a:schemeClr>
                </a:gs>
                <a:gs pos="0">
                  <a:schemeClr val="accent2">
                    <a:lumMod val="100000"/>
                  </a:schemeClr>
                </a:gs>
              </a:gsLst>
              <a:path path="circle">
                <a:fillToRect r="100000" b="100000"/>
              </a:path>
            </a:gradFill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333F9E03-C153-561E-1984-74D3DB6186B6}"/>
                  </a:ext>
                </a:extLst>
              </p:cNvPr>
              <p:cNvSpPr/>
              <p:nvPr/>
            </p:nvSpPr>
            <p:spPr>
              <a:xfrm>
                <a:off x="1377131" y="1878499"/>
                <a:ext cx="150764" cy="150764"/>
              </a:xfrm>
              <a:custGeom>
                <a:avLst/>
                <a:gdLst>
                  <a:gd name="connsiteX0" fmla="*/ 75382 w 150764"/>
                  <a:gd name="connsiteY0" fmla="*/ 150764 h 150764"/>
                  <a:gd name="connsiteX1" fmla="*/ 0 w 150764"/>
                  <a:gd name="connsiteY1" fmla="*/ 75382 h 150764"/>
                  <a:gd name="connsiteX2" fmla="*/ 75382 w 150764"/>
                  <a:gd name="connsiteY2" fmla="*/ 0 h 150764"/>
                  <a:gd name="connsiteX3" fmla="*/ 150764 w 150764"/>
                  <a:gd name="connsiteY3" fmla="*/ 75382 h 150764"/>
                  <a:gd name="connsiteX4" fmla="*/ 75382 w 150764"/>
                  <a:gd name="connsiteY4" fmla="*/ 150764 h 150764"/>
                  <a:gd name="connsiteX5" fmla="*/ 75382 w 150764"/>
                  <a:gd name="connsiteY5" fmla="*/ 30153 h 150764"/>
                  <a:gd name="connsiteX6" fmla="*/ 30153 w 150764"/>
                  <a:gd name="connsiteY6" fmla="*/ 75382 h 150764"/>
                  <a:gd name="connsiteX7" fmla="*/ 75382 w 150764"/>
                  <a:gd name="connsiteY7" fmla="*/ 120612 h 150764"/>
                  <a:gd name="connsiteX8" fmla="*/ 120612 w 150764"/>
                  <a:gd name="connsiteY8" fmla="*/ 75382 h 150764"/>
                  <a:gd name="connsiteX9" fmla="*/ 75382 w 150764"/>
                  <a:gd name="connsiteY9" fmla="*/ 30153 h 150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764" h="150764">
                    <a:moveTo>
                      <a:pt x="75382" y="150764"/>
                    </a:moveTo>
                    <a:cubicBezTo>
                      <a:pt x="33168" y="150764"/>
                      <a:pt x="0" y="117596"/>
                      <a:pt x="0" y="75382"/>
                    </a:cubicBezTo>
                    <a:cubicBezTo>
                      <a:pt x="0" y="33168"/>
                      <a:pt x="33168" y="0"/>
                      <a:pt x="75382" y="0"/>
                    </a:cubicBezTo>
                    <a:cubicBezTo>
                      <a:pt x="117596" y="0"/>
                      <a:pt x="150764" y="33168"/>
                      <a:pt x="150764" y="75382"/>
                    </a:cubicBezTo>
                    <a:cubicBezTo>
                      <a:pt x="150764" y="117596"/>
                      <a:pt x="117596" y="150764"/>
                      <a:pt x="75382" y="150764"/>
                    </a:cubicBezTo>
                    <a:close/>
                    <a:moveTo>
                      <a:pt x="75382" y="30153"/>
                    </a:moveTo>
                    <a:cubicBezTo>
                      <a:pt x="51260" y="30153"/>
                      <a:pt x="30153" y="51260"/>
                      <a:pt x="30153" y="75382"/>
                    </a:cubicBezTo>
                    <a:cubicBezTo>
                      <a:pt x="30153" y="99504"/>
                      <a:pt x="51260" y="120612"/>
                      <a:pt x="75382" y="120612"/>
                    </a:cubicBezTo>
                    <a:cubicBezTo>
                      <a:pt x="99504" y="120612"/>
                      <a:pt x="120612" y="99504"/>
                      <a:pt x="120612" y="75382"/>
                    </a:cubicBezTo>
                    <a:cubicBezTo>
                      <a:pt x="120612" y="51260"/>
                      <a:pt x="99504" y="30153"/>
                      <a:pt x="75382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739F8347-F466-5040-296F-2758064BB30E}"/>
                  </a:ext>
                </a:extLst>
              </p:cNvPr>
              <p:cNvSpPr/>
              <p:nvPr/>
            </p:nvSpPr>
            <p:spPr>
              <a:xfrm>
                <a:off x="985143" y="1818193"/>
                <a:ext cx="150764" cy="30152"/>
              </a:xfrm>
              <a:custGeom>
                <a:avLst/>
                <a:gdLst>
                  <a:gd name="connsiteX0" fmla="*/ 135688 w 150764"/>
                  <a:gd name="connsiteY0" fmla="*/ 30153 h 30152"/>
                  <a:gd name="connsiteX1" fmla="*/ 15076 w 150764"/>
                  <a:gd name="connsiteY1" fmla="*/ 30153 h 30152"/>
                  <a:gd name="connsiteX2" fmla="*/ 0 w 150764"/>
                  <a:gd name="connsiteY2" fmla="*/ 15076 h 30152"/>
                  <a:gd name="connsiteX3" fmla="*/ 15076 w 150764"/>
                  <a:gd name="connsiteY3" fmla="*/ 0 h 30152"/>
                  <a:gd name="connsiteX4" fmla="*/ 135688 w 150764"/>
                  <a:gd name="connsiteY4" fmla="*/ 0 h 30152"/>
                  <a:gd name="connsiteX5" fmla="*/ 150764 w 150764"/>
                  <a:gd name="connsiteY5" fmla="*/ 15076 h 30152"/>
                  <a:gd name="connsiteX6" fmla="*/ 135688 w 150764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764" h="30152">
                    <a:moveTo>
                      <a:pt x="135688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35688" y="0"/>
                    </a:lnTo>
                    <a:cubicBezTo>
                      <a:pt x="144734" y="0"/>
                      <a:pt x="150764" y="6031"/>
                      <a:pt x="150764" y="15076"/>
                    </a:cubicBezTo>
                    <a:cubicBezTo>
                      <a:pt x="150764" y="24122"/>
                      <a:pt x="144734" y="30153"/>
                      <a:pt x="135688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64683A44-4BF5-AD56-F668-2A98777C61BA}"/>
                  </a:ext>
                </a:extLst>
              </p:cNvPr>
              <p:cNvSpPr/>
              <p:nvPr/>
            </p:nvSpPr>
            <p:spPr>
              <a:xfrm>
                <a:off x="1166061" y="1818193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C72DDDA6-8682-94AB-7898-77530A7A9E30}"/>
                  </a:ext>
                </a:extLst>
              </p:cNvPr>
              <p:cNvSpPr/>
              <p:nvPr/>
            </p:nvSpPr>
            <p:spPr>
              <a:xfrm>
                <a:off x="924838" y="1546818"/>
                <a:ext cx="693516" cy="723669"/>
              </a:xfrm>
              <a:custGeom>
                <a:avLst/>
                <a:gdLst>
                  <a:gd name="connsiteX0" fmla="*/ 542752 w 693516"/>
                  <a:gd name="connsiteY0" fmla="*/ 241223 h 723669"/>
                  <a:gd name="connsiteX1" fmla="*/ 542752 w 693516"/>
                  <a:gd name="connsiteY1" fmla="*/ 45229 h 723669"/>
                  <a:gd name="connsiteX2" fmla="*/ 497522 w 693516"/>
                  <a:gd name="connsiteY2" fmla="*/ 0 h 723669"/>
                  <a:gd name="connsiteX3" fmla="*/ 238208 w 693516"/>
                  <a:gd name="connsiteY3" fmla="*/ 0 h 723669"/>
                  <a:gd name="connsiteX4" fmla="*/ 208055 w 693516"/>
                  <a:gd name="connsiteY4" fmla="*/ 12061 h 723669"/>
                  <a:gd name="connsiteX5" fmla="*/ 12061 w 693516"/>
                  <a:gd name="connsiteY5" fmla="*/ 208055 h 723669"/>
                  <a:gd name="connsiteX6" fmla="*/ 0 w 693516"/>
                  <a:gd name="connsiteY6" fmla="*/ 238208 h 723669"/>
                  <a:gd name="connsiteX7" fmla="*/ 0 w 693516"/>
                  <a:gd name="connsiteY7" fmla="*/ 678440 h 723669"/>
                  <a:gd name="connsiteX8" fmla="*/ 45229 w 693516"/>
                  <a:gd name="connsiteY8" fmla="*/ 723669 h 723669"/>
                  <a:gd name="connsiteX9" fmla="*/ 437217 w 693516"/>
                  <a:gd name="connsiteY9" fmla="*/ 723669 h 723669"/>
                  <a:gd name="connsiteX10" fmla="*/ 437217 w 693516"/>
                  <a:gd name="connsiteY10" fmla="*/ 723669 h 723669"/>
                  <a:gd name="connsiteX11" fmla="*/ 446263 w 693516"/>
                  <a:gd name="connsiteY11" fmla="*/ 720654 h 723669"/>
                  <a:gd name="connsiteX12" fmla="*/ 527675 w 693516"/>
                  <a:gd name="connsiteY12" fmla="*/ 654317 h 723669"/>
                  <a:gd name="connsiteX13" fmla="*/ 609088 w 693516"/>
                  <a:gd name="connsiteY13" fmla="*/ 720654 h 723669"/>
                  <a:gd name="connsiteX14" fmla="*/ 618134 w 693516"/>
                  <a:gd name="connsiteY14" fmla="*/ 723669 h 723669"/>
                  <a:gd name="connsiteX15" fmla="*/ 624165 w 693516"/>
                  <a:gd name="connsiteY15" fmla="*/ 723669 h 723669"/>
                  <a:gd name="connsiteX16" fmla="*/ 633210 w 693516"/>
                  <a:gd name="connsiteY16" fmla="*/ 708593 h 723669"/>
                  <a:gd name="connsiteX17" fmla="*/ 633210 w 693516"/>
                  <a:gd name="connsiteY17" fmla="*/ 533706 h 723669"/>
                  <a:gd name="connsiteX18" fmla="*/ 693516 w 693516"/>
                  <a:gd name="connsiteY18" fmla="*/ 407064 h 723669"/>
                  <a:gd name="connsiteX19" fmla="*/ 542752 w 693516"/>
                  <a:gd name="connsiteY19" fmla="*/ 241223 h 723669"/>
                  <a:gd name="connsiteX20" fmla="*/ 241223 w 693516"/>
                  <a:gd name="connsiteY20" fmla="*/ 90459 h 723669"/>
                  <a:gd name="connsiteX21" fmla="*/ 437217 w 693516"/>
                  <a:gd name="connsiteY21" fmla="*/ 90459 h 723669"/>
                  <a:gd name="connsiteX22" fmla="*/ 452293 w 693516"/>
                  <a:gd name="connsiteY22" fmla="*/ 105535 h 723669"/>
                  <a:gd name="connsiteX23" fmla="*/ 452293 w 693516"/>
                  <a:gd name="connsiteY23" fmla="*/ 135688 h 723669"/>
                  <a:gd name="connsiteX24" fmla="*/ 437217 w 693516"/>
                  <a:gd name="connsiteY24" fmla="*/ 150764 h 723669"/>
                  <a:gd name="connsiteX25" fmla="*/ 241223 w 693516"/>
                  <a:gd name="connsiteY25" fmla="*/ 150764 h 723669"/>
                  <a:gd name="connsiteX26" fmla="*/ 241223 w 693516"/>
                  <a:gd name="connsiteY26" fmla="*/ 90459 h 723669"/>
                  <a:gd name="connsiteX27" fmla="*/ 211070 w 693516"/>
                  <a:gd name="connsiteY27" fmla="*/ 51260 h 723669"/>
                  <a:gd name="connsiteX28" fmla="*/ 211070 w 693516"/>
                  <a:gd name="connsiteY28" fmla="*/ 195994 h 723669"/>
                  <a:gd name="connsiteX29" fmla="*/ 195994 w 693516"/>
                  <a:gd name="connsiteY29" fmla="*/ 211070 h 723669"/>
                  <a:gd name="connsiteX30" fmla="*/ 51260 w 693516"/>
                  <a:gd name="connsiteY30" fmla="*/ 211070 h 723669"/>
                  <a:gd name="connsiteX31" fmla="*/ 211070 w 693516"/>
                  <a:gd name="connsiteY31" fmla="*/ 51260 h 723669"/>
                  <a:gd name="connsiteX32" fmla="*/ 422140 w 693516"/>
                  <a:gd name="connsiteY32" fmla="*/ 693516 h 723669"/>
                  <a:gd name="connsiteX33" fmla="*/ 45229 w 693516"/>
                  <a:gd name="connsiteY33" fmla="*/ 693516 h 723669"/>
                  <a:gd name="connsiteX34" fmla="*/ 30153 w 693516"/>
                  <a:gd name="connsiteY34" fmla="*/ 678440 h 723669"/>
                  <a:gd name="connsiteX35" fmla="*/ 30153 w 693516"/>
                  <a:gd name="connsiteY35" fmla="*/ 241223 h 723669"/>
                  <a:gd name="connsiteX36" fmla="*/ 195994 w 693516"/>
                  <a:gd name="connsiteY36" fmla="*/ 241223 h 723669"/>
                  <a:gd name="connsiteX37" fmla="*/ 241223 w 693516"/>
                  <a:gd name="connsiteY37" fmla="*/ 195994 h 723669"/>
                  <a:gd name="connsiteX38" fmla="*/ 241223 w 693516"/>
                  <a:gd name="connsiteY38" fmla="*/ 180917 h 723669"/>
                  <a:gd name="connsiteX39" fmla="*/ 437217 w 693516"/>
                  <a:gd name="connsiteY39" fmla="*/ 180917 h 723669"/>
                  <a:gd name="connsiteX40" fmla="*/ 482446 w 693516"/>
                  <a:gd name="connsiteY40" fmla="*/ 135688 h 723669"/>
                  <a:gd name="connsiteX41" fmla="*/ 482446 w 693516"/>
                  <a:gd name="connsiteY41" fmla="*/ 105535 h 723669"/>
                  <a:gd name="connsiteX42" fmla="*/ 437217 w 693516"/>
                  <a:gd name="connsiteY42" fmla="*/ 60306 h 723669"/>
                  <a:gd name="connsiteX43" fmla="*/ 241223 w 693516"/>
                  <a:gd name="connsiteY43" fmla="*/ 60306 h 723669"/>
                  <a:gd name="connsiteX44" fmla="*/ 241223 w 693516"/>
                  <a:gd name="connsiteY44" fmla="*/ 30153 h 723669"/>
                  <a:gd name="connsiteX45" fmla="*/ 497522 w 693516"/>
                  <a:gd name="connsiteY45" fmla="*/ 30153 h 723669"/>
                  <a:gd name="connsiteX46" fmla="*/ 512599 w 693516"/>
                  <a:gd name="connsiteY46" fmla="*/ 45229 h 723669"/>
                  <a:gd name="connsiteX47" fmla="*/ 512599 w 693516"/>
                  <a:gd name="connsiteY47" fmla="*/ 241223 h 723669"/>
                  <a:gd name="connsiteX48" fmla="*/ 379926 w 693516"/>
                  <a:gd name="connsiteY48" fmla="*/ 331682 h 723669"/>
                  <a:gd name="connsiteX49" fmla="*/ 256299 w 693516"/>
                  <a:gd name="connsiteY49" fmla="*/ 331682 h 723669"/>
                  <a:gd name="connsiteX50" fmla="*/ 211070 w 693516"/>
                  <a:gd name="connsiteY50" fmla="*/ 376911 h 723669"/>
                  <a:gd name="connsiteX51" fmla="*/ 211070 w 693516"/>
                  <a:gd name="connsiteY51" fmla="*/ 437217 h 723669"/>
                  <a:gd name="connsiteX52" fmla="*/ 256299 w 693516"/>
                  <a:gd name="connsiteY52" fmla="*/ 482446 h 723669"/>
                  <a:gd name="connsiteX53" fmla="*/ 379926 w 693516"/>
                  <a:gd name="connsiteY53" fmla="*/ 482446 h 723669"/>
                  <a:gd name="connsiteX54" fmla="*/ 398018 w 693516"/>
                  <a:gd name="connsiteY54" fmla="*/ 512599 h 723669"/>
                  <a:gd name="connsiteX55" fmla="*/ 105535 w 693516"/>
                  <a:gd name="connsiteY55" fmla="*/ 512599 h 723669"/>
                  <a:gd name="connsiteX56" fmla="*/ 60306 w 693516"/>
                  <a:gd name="connsiteY56" fmla="*/ 557828 h 723669"/>
                  <a:gd name="connsiteX57" fmla="*/ 60306 w 693516"/>
                  <a:gd name="connsiteY57" fmla="*/ 618134 h 723669"/>
                  <a:gd name="connsiteX58" fmla="*/ 105535 w 693516"/>
                  <a:gd name="connsiteY58" fmla="*/ 663363 h 723669"/>
                  <a:gd name="connsiteX59" fmla="*/ 422140 w 693516"/>
                  <a:gd name="connsiteY59" fmla="*/ 663363 h 723669"/>
                  <a:gd name="connsiteX60" fmla="*/ 422140 w 693516"/>
                  <a:gd name="connsiteY60" fmla="*/ 693516 h 723669"/>
                  <a:gd name="connsiteX61" fmla="*/ 367865 w 693516"/>
                  <a:gd name="connsiteY61" fmla="*/ 452293 h 723669"/>
                  <a:gd name="connsiteX62" fmla="*/ 256299 w 693516"/>
                  <a:gd name="connsiteY62" fmla="*/ 452293 h 723669"/>
                  <a:gd name="connsiteX63" fmla="*/ 241223 w 693516"/>
                  <a:gd name="connsiteY63" fmla="*/ 437217 h 723669"/>
                  <a:gd name="connsiteX64" fmla="*/ 241223 w 693516"/>
                  <a:gd name="connsiteY64" fmla="*/ 376911 h 723669"/>
                  <a:gd name="connsiteX65" fmla="*/ 256299 w 693516"/>
                  <a:gd name="connsiteY65" fmla="*/ 361835 h 723669"/>
                  <a:gd name="connsiteX66" fmla="*/ 367865 w 693516"/>
                  <a:gd name="connsiteY66" fmla="*/ 361835 h 723669"/>
                  <a:gd name="connsiteX67" fmla="*/ 361835 w 693516"/>
                  <a:gd name="connsiteY67" fmla="*/ 407064 h 723669"/>
                  <a:gd name="connsiteX68" fmla="*/ 367865 w 693516"/>
                  <a:gd name="connsiteY68" fmla="*/ 452293 h 723669"/>
                  <a:gd name="connsiteX69" fmla="*/ 422140 w 693516"/>
                  <a:gd name="connsiteY69" fmla="*/ 633210 h 723669"/>
                  <a:gd name="connsiteX70" fmla="*/ 105535 w 693516"/>
                  <a:gd name="connsiteY70" fmla="*/ 633210 h 723669"/>
                  <a:gd name="connsiteX71" fmla="*/ 90459 w 693516"/>
                  <a:gd name="connsiteY71" fmla="*/ 618134 h 723669"/>
                  <a:gd name="connsiteX72" fmla="*/ 90459 w 693516"/>
                  <a:gd name="connsiteY72" fmla="*/ 557828 h 723669"/>
                  <a:gd name="connsiteX73" fmla="*/ 105535 w 693516"/>
                  <a:gd name="connsiteY73" fmla="*/ 542752 h 723669"/>
                  <a:gd name="connsiteX74" fmla="*/ 422140 w 693516"/>
                  <a:gd name="connsiteY74" fmla="*/ 542752 h 723669"/>
                  <a:gd name="connsiteX75" fmla="*/ 422140 w 693516"/>
                  <a:gd name="connsiteY75" fmla="*/ 633210 h 723669"/>
                  <a:gd name="connsiteX76" fmla="*/ 603058 w 693516"/>
                  <a:gd name="connsiteY76" fmla="*/ 675424 h 723669"/>
                  <a:gd name="connsiteX77" fmla="*/ 536721 w 693516"/>
                  <a:gd name="connsiteY77" fmla="*/ 621149 h 723669"/>
                  <a:gd name="connsiteX78" fmla="*/ 518629 w 693516"/>
                  <a:gd name="connsiteY78" fmla="*/ 621149 h 723669"/>
                  <a:gd name="connsiteX79" fmla="*/ 452293 w 693516"/>
                  <a:gd name="connsiteY79" fmla="*/ 675424 h 723669"/>
                  <a:gd name="connsiteX80" fmla="*/ 452293 w 693516"/>
                  <a:gd name="connsiteY80" fmla="*/ 554813 h 723669"/>
                  <a:gd name="connsiteX81" fmla="*/ 527675 w 693516"/>
                  <a:gd name="connsiteY81" fmla="*/ 572905 h 723669"/>
                  <a:gd name="connsiteX82" fmla="*/ 603058 w 693516"/>
                  <a:gd name="connsiteY82" fmla="*/ 554813 h 723669"/>
                  <a:gd name="connsiteX83" fmla="*/ 603058 w 693516"/>
                  <a:gd name="connsiteY83" fmla="*/ 675424 h 723669"/>
                  <a:gd name="connsiteX84" fmla="*/ 527675 w 693516"/>
                  <a:gd name="connsiteY84" fmla="*/ 542752 h 723669"/>
                  <a:gd name="connsiteX85" fmla="*/ 391987 w 693516"/>
                  <a:gd name="connsiteY85" fmla="*/ 407064 h 723669"/>
                  <a:gd name="connsiteX86" fmla="*/ 527675 w 693516"/>
                  <a:gd name="connsiteY86" fmla="*/ 271376 h 723669"/>
                  <a:gd name="connsiteX87" fmla="*/ 663363 w 693516"/>
                  <a:gd name="connsiteY87" fmla="*/ 407064 h 723669"/>
                  <a:gd name="connsiteX88" fmla="*/ 527675 w 693516"/>
                  <a:gd name="connsiteY88" fmla="*/ 542752 h 72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93516" h="723669">
                    <a:moveTo>
                      <a:pt x="542752" y="241223"/>
                    </a:moveTo>
                    <a:lnTo>
                      <a:pt x="542752" y="45229"/>
                    </a:lnTo>
                    <a:cubicBezTo>
                      <a:pt x="542752" y="21107"/>
                      <a:pt x="521645" y="0"/>
                      <a:pt x="497522" y="0"/>
                    </a:cubicBezTo>
                    <a:lnTo>
                      <a:pt x="238208" y="0"/>
                    </a:lnTo>
                    <a:cubicBezTo>
                      <a:pt x="226147" y="0"/>
                      <a:pt x="214085" y="6031"/>
                      <a:pt x="208055" y="12061"/>
                    </a:cubicBezTo>
                    <a:lnTo>
                      <a:pt x="12061" y="208055"/>
                    </a:lnTo>
                    <a:cubicBezTo>
                      <a:pt x="6031" y="214085"/>
                      <a:pt x="0" y="226147"/>
                      <a:pt x="0" y="238208"/>
                    </a:cubicBezTo>
                    <a:lnTo>
                      <a:pt x="0" y="678440"/>
                    </a:lnTo>
                    <a:cubicBezTo>
                      <a:pt x="0" y="702562"/>
                      <a:pt x="21107" y="723669"/>
                      <a:pt x="45229" y="723669"/>
                    </a:cubicBezTo>
                    <a:lnTo>
                      <a:pt x="437217" y="723669"/>
                    </a:lnTo>
                    <a:lnTo>
                      <a:pt x="437217" y="723669"/>
                    </a:lnTo>
                    <a:cubicBezTo>
                      <a:pt x="440232" y="723669"/>
                      <a:pt x="443247" y="723669"/>
                      <a:pt x="446263" y="720654"/>
                    </a:cubicBezTo>
                    <a:lnTo>
                      <a:pt x="527675" y="654317"/>
                    </a:lnTo>
                    <a:lnTo>
                      <a:pt x="609088" y="720654"/>
                    </a:lnTo>
                    <a:cubicBezTo>
                      <a:pt x="612103" y="723669"/>
                      <a:pt x="615119" y="723669"/>
                      <a:pt x="618134" y="723669"/>
                    </a:cubicBezTo>
                    <a:cubicBezTo>
                      <a:pt x="621149" y="723669"/>
                      <a:pt x="621149" y="723669"/>
                      <a:pt x="624165" y="723669"/>
                    </a:cubicBezTo>
                    <a:cubicBezTo>
                      <a:pt x="630195" y="720654"/>
                      <a:pt x="633210" y="714623"/>
                      <a:pt x="633210" y="708593"/>
                    </a:cubicBezTo>
                    <a:lnTo>
                      <a:pt x="633210" y="533706"/>
                    </a:lnTo>
                    <a:cubicBezTo>
                      <a:pt x="669394" y="503553"/>
                      <a:pt x="693516" y="458324"/>
                      <a:pt x="693516" y="407064"/>
                    </a:cubicBezTo>
                    <a:cubicBezTo>
                      <a:pt x="693516" y="319621"/>
                      <a:pt x="627180" y="250269"/>
                      <a:pt x="542752" y="241223"/>
                    </a:cubicBezTo>
                    <a:close/>
                    <a:moveTo>
                      <a:pt x="241223" y="90459"/>
                    </a:moveTo>
                    <a:lnTo>
                      <a:pt x="437217" y="90459"/>
                    </a:lnTo>
                    <a:cubicBezTo>
                      <a:pt x="446263" y="90459"/>
                      <a:pt x="452293" y="96489"/>
                      <a:pt x="452293" y="105535"/>
                    </a:cubicBezTo>
                    <a:lnTo>
                      <a:pt x="452293" y="135688"/>
                    </a:lnTo>
                    <a:cubicBezTo>
                      <a:pt x="452293" y="144734"/>
                      <a:pt x="446263" y="150764"/>
                      <a:pt x="437217" y="150764"/>
                    </a:cubicBezTo>
                    <a:lnTo>
                      <a:pt x="241223" y="150764"/>
                    </a:lnTo>
                    <a:lnTo>
                      <a:pt x="241223" y="90459"/>
                    </a:lnTo>
                    <a:close/>
                    <a:moveTo>
                      <a:pt x="211070" y="51260"/>
                    </a:moveTo>
                    <a:lnTo>
                      <a:pt x="211070" y="195994"/>
                    </a:lnTo>
                    <a:cubicBezTo>
                      <a:pt x="211070" y="205040"/>
                      <a:pt x="205040" y="211070"/>
                      <a:pt x="195994" y="211070"/>
                    </a:cubicBezTo>
                    <a:lnTo>
                      <a:pt x="51260" y="211070"/>
                    </a:lnTo>
                    <a:lnTo>
                      <a:pt x="211070" y="51260"/>
                    </a:lnTo>
                    <a:close/>
                    <a:moveTo>
                      <a:pt x="422140" y="693516"/>
                    </a:moveTo>
                    <a:lnTo>
                      <a:pt x="45229" y="693516"/>
                    </a:lnTo>
                    <a:cubicBezTo>
                      <a:pt x="36183" y="693516"/>
                      <a:pt x="30153" y="687486"/>
                      <a:pt x="30153" y="678440"/>
                    </a:cubicBezTo>
                    <a:lnTo>
                      <a:pt x="30153" y="241223"/>
                    </a:lnTo>
                    <a:lnTo>
                      <a:pt x="195994" y="241223"/>
                    </a:lnTo>
                    <a:cubicBezTo>
                      <a:pt x="220116" y="241223"/>
                      <a:pt x="241223" y="220116"/>
                      <a:pt x="241223" y="195994"/>
                    </a:cubicBezTo>
                    <a:lnTo>
                      <a:pt x="241223" y="180917"/>
                    </a:lnTo>
                    <a:lnTo>
                      <a:pt x="437217" y="180917"/>
                    </a:lnTo>
                    <a:cubicBezTo>
                      <a:pt x="461339" y="180917"/>
                      <a:pt x="482446" y="159810"/>
                      <a:pt x="482446" y="135688"/>
                    </a:cubicBezTo>
                    <a:lnTo>
                      <a:pt x="482446" y="105535"/>
                    </a:lnTo>
                    <a:cubicBezTo>
                      <a:pt x="482446" y="81413"/>
                      <a:pt x="461339" y="60306"/>
                      <a:pt x="437217" y="60306"/>
                    </a:cubicBezTo>
                    <a:lnTo>
                      <a:pt x="241223" y="60306"/>
                    </a:lnTo>
                    <a:lnTo>
                      <a:pt x="241223" y="30153"/>
                    </a:lnTo>
                    <a:lnTo>
                      <a:pt x="497522" y="30153"/>
                    </a:lnTo>
                    <a:cubicBezTo>
                      <a:pt x="506568" y="30153"/>
                      <a:pt x="512599" y="36183"/>
                      <a:pt x="512599" y="45229"/>
                    </a:cubicBezTo>
                    <a:lnTo>
                      <a:pt x="512599" y="241223"/>
                    </a:lnTo>
                    <a:cubicBezTo>
                      <a:pt x="455308" y="247254"/>
                      <a:pt x="407064" y="280422"/>
                      <a:pt x="379926" y="331682"/>
                    </a:cubicBezTo>
                    <a:lnTo>
                      <a:pt x="256299" y="331682"/>
                    </a:lnTo>
                    <a:cubicBezTo>
                      <a:pt x="232177" y="331682"/>
                      <a:pt x="211070" y="352789"/>
                      <a:pt x="211070" y="376911"/>
                    </a:cubicBezTo>
                    <a:lnTo>
                      <a:pt x="211070" y="437217"/>
                    </a:lnTo>
                    <a:cubicBezTo>
                      <a:pt x="211070" y="461339"/>
                      <a:pt x="232177" y="482446"/>
                      <a:pt x="256299" y="482446"/>
                    </a:cubicBezTo>
                    <a:lnTo>
                      <a:pt x="379926" y="482446"/>
                    </a:lnTo>
                    <a:cubicBezTo>
                      <a:pt x="385957" y="494507"/>
                      <a:pt x="391987" y="503553"/>
                      <a:pt x="398018" y="512599"/>
                    </a:cubicBezTo>
                    <a:lnTo>
                      <a:pt x="105535" y="512599"/>
                    </a:lnTo>
                    <a:cubicBezTo>
                      <a:pt x="81413" y="512599"/>
                      <a:pt x="60306" y="533706"/>
                      <a:pt x="60306" y="557828"/>
                    </a:cubicBezTo>
                    <a:lnTo>
                      <a:pt x="60306" y="618134"/>
                    </a:lnTo>
                    <a:cubicBezTo>
                      <a:pt x="60306" y="642256"/>
                      <a:pt x="81413" y="663363"/>
                      <a:pt x="105535" y="663363"/>
                    </a:cubicBezTo>
                    <a:lnTo>
                      <a:pt x="422140" y="663363"/>
                    </a:lnTo>
                    <a:lnTo>
                      <a:pt x="422140" y="693516"/>
                    </a:lnTo>
                    <a:close/>
                    <a:moveTo>
                      <a:pt x="367865" y="452293"/>
                    </a:moveTo>
                    <a:lnTo>
                      <a:pt x="256299" y="452293"/>
                    </a:lnTo>
                    <a:cubicBezTo>
                      <a:pt x="247254" y="452293"/>
                      <a:pt x="241223" y="446263"/>
                      <a:pt x="241223" y="437217"/>
                    </a:cubicBezTo>
                    <a:lnTo>
                      <a:pt x="241223" y="376911"/>
                    </a:lnTo>
                    <a:cubicBezTo>
                      <a:pt x="241223" y="367865"/>
                      <a:pt x="247254" y="361835"/>
                      <a:pt x="256299" y="361835"/>
                    </a:cubicBezTo>
                    <a:lnTo>
                      <a:pt x="367865" y="361835"/>
                    </a:lnTo>
                    <a:cubicBezTo>
                      <a:pt x="364850" y="376911"/>
                      <a:pt x="361835" y="391987"/>
                      <a:pt x="361835" y="407064"/>
                    </a:cubicBezTo>
                    <a:cubicBezTo>
                      <a:pt x="361835" y="422140"/>
                      <a:pt x="364850" y="437217"/>
                      <a:pt x="367865" y="452293"/>
                    </a:cubicBezTo>
                    <a:close/>
                    <a:moveTo>
                      <a:pt x="422140" y="633210"/>
                    </a:moveTo>
                    <a:lnTo>
                      <a:pt x="105535" y="633210"/>
                    </a:lnTo>
                    <a:cubicBezTo>
                      <a:pt x="96489" y="633210"/>
                      <a:pt x="90459" y="627180"/>
                      <a:pt x="90459" y="618134"/>
                    </a:cubicBezTo>
                    <a:lnTo>
                      <a:pt x="90459" y="557828"/>
                    </a:lnTo>
                    <a:cubicBezTo>
                      <a:pt x="90459" y="548782"/>
                      <a:pt x="96489" y="542752"/>
                      <a:pt x="105535" y="542752"/>
                    </a:cubicBezTo>
                    <a:lnTo>
                      <a:pt x="422140" y="542752"/>
                    </a:lnTo>
                    <a:lnTo>
                      <a:pt x="422140" y="633210"/>
                    </a:lnTo>
                    <a:close/>
                    <a:moveTo>
                      <a:pt x="603058" y="675424"/>
                    </a:moveTo>
                    <a:lnTo>
                      <a:pt x="536721" y="621149"/>
                    </a:lnTo>
                    <a:cubicBezTo>
                      <a:pt x="530691" y="615119"/>
                      <a:pt x="521645" y="615119"/>
                      <a:pt x="518629" y="621149"/>
                    </a:cubicBezTo>
                    <a:lnTo>
                      <a:pt x="452293" y="675424"/>
                    </a:lnTo>
                    <a:lnTo>
                      <a:pt x="452293" y="554813"/>
                    </a:lnTo>
                    <a:cubicBezTo>
                      <a:pt x="476415" y="566874"/>
                      <a:pt x="500538" y="572905"/>
                      <a:pt x="527675" y="572905"/>
                    </a:cubicBezTo>
                    <a:cubicBezTo>
                      <a:pt x="554813" y="572905"/>
                      <a:pt x="578935" y="566874"/>
                      <a:pt x="603058" y="554813"/>
                    </a:cubicBezTo>
                    <a:lnTo>
                      <a:pt x="603058" y="675424"/>
                    </a:lnTo>
                    <a:close/>
                    <a:moveTo>
                      <a:pt x="527675" y="542752"/>
                    </a:moveTo>
                    <a:cubicBezTo>
                      <a:pt x="452293" y="542752"/>
                      <a:pt x="391987" y="482446"/>
                      <a:pt x="391987" y="407064"/>
                    </a:cubicBezTo>
                    <a:cubicBezTo>
                      <a:pt x="391987" y="331682"/>
                      <a:pt x="452293" y="271376"/>
                      <a:pt x="527675" y="271376"/>
                    </a:cubicBezTo>
                    <a:cubicBezTo>
                      <a:pt x="603058" y="271376"/>
                      <a:pt x="663363" y="331682"/>
                      <a:pt x="663363" y="407064"/>
                    </a:cubicBezTo>
                    <a:cubicBezTo>
                      <a:pt x="663363" y="482446"/>
                      <a:pt x="603058" y="542752"/>
                      <a:pt x="527675" y="542752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7D3FE208-19F8-0DAB-C026-2BF40C98309B}"/>
                  </a:ext>
                </a:extLst>
              </p:cNvPr>
              <p:cNvSpPr/>
              <p:nvPr/>
            </p:nvSpPr>
            <p:spPr>
              <a:xfrm>
                <a:off x="985143" y="1878499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556A8006-3181-79CD-AF8C-F1131F0978B6}"/>
                  </a:ext>
                </a:extLst>
              </p:cNvPr>
              <p:cNvSpPr/>
              <p:nvPr/>
            </p:nvSpPr>
            <p:spPr>
              <a:xfrm>
                <a:off x="985143" y="1938805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989CE0F-0414-75C4-049D-4EC3CFEE86E5}"/>
                  </a:ext>
                </a:extLst>
              </p:cNvPr>
              <p:cNvSpPr/>
              <p:nvPr/>
            </p:nvSpPr>
            <p:spPr>
              <a:xfrm>
                <a:off x="985143" y="1999111"/>
                <a:ext cx="120611" cy="30152"/>
              </a:xfrm>
              <a:custGeom>
                <a:avLst/>
                <a:gdLst>
                  <a:gd name="connsiteX0" fmla="*/ 105535 w 120611"/>
                  <a:gd name="connsiteY0" fmla="*/ 30153 h 30152"/>
                  <a:gd name="connsiteX1" fmla="*/ 15076 w 120611"/>
                  <a:gd name="connsiteY1" fmla="*/ 30153 h 30152"/>
                  <a:gd name="connsiteX2" fmla="*/ 0 w 120611"/>
                  <a:gd name="connsiteY2" fmla="*/ 15076 h 30152"/>
                  <a:gd name="connsiteX3" fmla="*/ 15076 w 120611"/>
                  <a:gd name="connsiteY3" fmla="*/ 0 h 30152"/>
                  <a:gd name="connsiteX4" fmla="*/ 105535 w 120611"/>
                  <a:gd name="connsiteY4" fmla="*/ 0 h 30152"/>
                  <a:gd name="connsiteX5" fmla="*/ 120612 w 120611"/>
                  <a:gd name="connsiteY5" fmla="*/ 15076 h 30152"/>
                  <a:gd name="connsiteX6" fmla="*/ 105535 w 120611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0611" h="30152">
                    <a:moveTo>
                      <a:pt x="105535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05535" y="0"/>
                    </a:lnTo>
                    <a:cubicBezTo>
                      <a:pt x="114581" y="0"/>
                      <a:pt x="120612" y="6031"/>
                      <a:pt x="120612" y="15076"/>
                    </a:cubicBezTo>
                    <a:cubicBezTo>
                      <a:pt x="120612" y="24122"/>
                      <a:pt x="114581" y="30153"/>
                      <a:pt x="105535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BCBAA809-56E9-2E5B-CC0D-91DEFCBE03E3}"/>
                  </a:ext>
                </a:extLst>
              </p:cNvPr>
              <p:cNvSpPr/>
              <p:nvPr/>
            </p:nvSpPr>
            <p:spPr>
              <a:xfrm>
                <a:off x="1196213" y="1757888"/>
                <a:ext cx="150764" cy="30152"/>
              </a:xfrm>
              <a:custGeom>
                <a:avLst/>
                <a:gdLst>
                  <a:gd name="connsiteX0" fmla="*/ 135688 w 150764"/>
                  <a:gd name="connsiteY0" fmla="*/ 30153 h 30152"/>
                  <a:gd name="connsiteX1" fmla="*/ 15076 w 150764"/>
                  <a:gd name="connsiteY1" fmla="*/ 30153 h 30152"/>
                  <a:gd name="connsiteX2" fmla="*/ 0 w 150764"/>
                  <a:gd name="connsiteY2" fmla="*/ 15076 h 30152"/>
                  <a:gd name="connsiteX3" fmla="*/ 15076 w 150764"/>
                  <a:gd name="connsiteY3" fmla="*/ 0 h 30152"/>
                  <a:gd name="connsiteX4" fmla="*/ 135688 w 150764"/>
                  <a:gd name="connsiteY4" fmla="*/ 0 h 30152"/>
                  <a:gd name="connsiteX5" fmla="*/ 150764 w 150764"/>
                  <a:gd name="connsiteY5" fmla="*/ 15076 h 30152"/>
                  <a:gd name="connsiteX6" fmla="*/ 135688 w 150764"/>
                  <a:gd name="connsiteY6" fmla="*/ 30153 h 3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764" h="30152">
                    <a:moveTo>
                      <a:pt x="135688" y="30153"/>
                    </a:moveTo>
                    <a:lnTo>
                      <a:pt x="15076" y="30153"/>
                    </a:lnTo>
                    <a:cubicBezTo>
                      <a:pt x="6031" y="30153"/>
                      <a:pt x="0" y="24122"/>
                      <a:pt x="0" y="15076"/>
                    </a:cubicBezTo>
                    <a:cubicBezTo>
                      <a:pt x="0" y="6031"/>
                      <a:pt x="6031" y="0"/>
                      <a:pt x="15076" y="0"/>
                    </a:cubicBezTo>
                    <a:lnTo>
                      <a:pt x="135688" y="0"/>
                    </a:lnTo>
                    <a:cubicBezTo>
                      <a:pt x="144734" y="0"/>
                      <a:pt x="150764" y="6031"/>
                      <a:pt x="150764" y="15076"/>
                    </a:cubicBezTo>
                    <a:cubicBezTo>
                      <a:pt x="150764" y="24122"/>
                      <a:pt x="144734" y="30153"/>
                      <a:pt x="135688" y="30153"/>
                    </a:cubicBezTo>
                    <a:close/>
                  </a:path>
                </a:pathLst>
              </a:custGeom>
              <a:grpFill/>
              <a:ln w="297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C61D553B-FF8A-886C-9C3A-9D77FF454AFC}"/>
              </a:ext>
            </a:extLst>
          </p:cNvPr>
          <p:cNvGrpSpPr/>
          <p:nvPr/>
        </p:nvGrpSpPr>
        <p:grpSpPr>
          <a:xfrm>
            <a:off x="2241030" y="4727672"/>
            <a:ext cx="2191879" cy="1752027"/>
            <a:chOff x="2308154" y="4537467"/>
            <a:chExt cx="2191879" cy="1752027"/>
          </a:xfrm>
          <a:effectLst>
            <a:outerShdw blurRad="381000" dist="139700" dir="2700000" algn="tl" rotWithShape="0">
              <a:schemeClr val="accent1">
                <a:lumMod val="75000"/>
                <a:alpha val="35000"/>
              </a:schemeClr>
            </a:outerShdw>
          </a:effectLst>
        </p:grpSpPr>
        <p:sp>
          <p:nvSpPr>
            <p:cNvPr id="159" name="弧形 158">
              <a:extLst>
                <a:ext uri="{FF2B5EF4-FFF2-40B4-BE49-F238E27FC236}">
                  <a16:creationId xmlns:a16="http://schemas.microsoft.com/office/drawing/2014/main" id="{334DD667-44C2-7DFC-E619-E3E4FB430712}"/>
                </a:ext>
              </a:extLst>
            </p:cNvPr>
            <p:cNvSpPr/>
            <p:nvPr/>
          </p:nvSpPr>
          <p:spPr>
            <a:xfrm>
              <a:off x="2308154" y="4537467"/>
              <a:ext cx="2191879" cy="1752027"/>
            </a:xfrm>
            <a:prstGeom prst="arc">
              <a:avLst>
                <a:gd name="adj1" fmla="val 10675601"/>
                <a:gd name="adj2" fmla="val 138792"/>
              </a:avLst>
            </a:prstGeom>
            <a:ln w="25400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弧形 159">
              <a:extLst>
                <a:ext uri="{FF2B5EF4-FFF2-40B4-BE49-F238E27FC236}">
                  <a16:creationId xmlns:a16="http://schemas.microsoft.com/office/drawing/2014/main" id="{4C659593-298E-5D79-005C-47CFA5180F27}"/>
                </a:ext>
              </a:extLst>
            </p:cNvPr>
            <p:cNvSpPr/>
            <p:nvPr/>
          </p:nvSpPr>
          <p:spPr>
            <a:xfrm>
              <a:off x="2308154" y="4537467"/>
              <a:ext cx="2191879" cy="1752027"/>
            </a:xfrm>
            <a:prstGeom prst="arc">
              <a:avLst>
                <a:gd name="adj1" fmla="val 10675601"/>
                <a:gd name="adj2" fmla="val 19919265"/>
              </a:avLst>
            </a:prstGeom>
            <a:ln w="2540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id="{7BE95E64-FED6-7363-1544-8A113C64F9CB}"/>
              </a:ext>
            </a:extLst>
          </p:cNvPr>
          <p:cNvSpPr txBox="1"/>
          <p:nvPr/>
        </p:nvSpPr>
        <p:spPr>
          <a:xfrm>
            <a:off x="1578261" y="4012160"/>
            <a:ext cx="3517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请在这里输入文本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F89A7F23-F33D-E22F-439E-5349F6D6EB4F}"/>
              </a:ext>
            </a:extLst>
          </p:cNvPr>
          <p:cNvSpPr txBox="1"/>
          <p:nvPr/>
        </p:nvSpPr>
        <p:spPr>
          <a:xfrm>
            <a:off x="2922102" y="5025296"/>
            <a:ext cx="829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 flip="none" rotWithShape="1">
                  <a:gsLst>
                    <a:gs pos="100000">
                      <a:schemeClr val="accent1">
                        <a:lumMod val="100000"/>
                      </a:schemeClr>
                    </a:gs>
                    <a:gs pos="0">
                      <a:schemeClr val="accent2">
                        <a:lumMod val="100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rPr>
              <a:t>92%</a:t>
            </a:r>
            <a:endParaRPr lang="zh-CN" altLang="en-US" sz="2400" b="1" dirty="0">
              <a:gradFill flip="none" rotWithShape="1">
                <a:gsLst>
                  <a:gs pos="100000">
                    <a:schemeClr val="accent1">
                      <a:lumMod val="100000"/>
                    </a:schemeClr>
                  </a:gs>
                  <a:gs pos="0">
                    <a:schemeClr val="accent2">
                      <a:lumMod val="100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3BBC9FBE-288D-EA49-5F91-1C8F9EECA0CA}"/>
              </a:ext>
            </a:extLst>
          </p:cNvPr>
          <p:cNvSpPr txBox="1"/>
          <p:nvPr/>
        </p:nvSpPr>
        <p:spPr>
          <a:xfrm>
            <a:off x="2400300" y="5395867"/>
            <a:ext cx="1873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请在这里输入文本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DAAF2C58-5AFF-80B7-4230-7D46DF1D31F4}"/>
              </a:ext>
            </a:extLst>
          </p:cNvPr>
          <p:cNvSpPr txBox="1"/>
          <p:nvPr/>
        </p:nvSpPr>
        <p:spPr>
          <a:xfrm>
            <a:off x="7096322" y="4012160"/>
            <a:ext cx="3517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请在这里输入文本</a:t>
            </a:r>
          </a:p>
        </p:txBody>
      </p:sp>
      <p:graphicFrame>
        <p:nvGraphicFramePr>
          <p:cNvPr id="171" name="图表 170">
            <a:extLst>
              <a:ext uri="{FF2B5EF4-FFF2-40B4-BE49-F238E27FC236}">
                <a16:creationId xmlns:a16="http://schemas.microsoft.com/office/drawing/2014/main" id="{4A50E2A1-5964-2963-F39B-C4D4119CF2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6966940"/>
              </p:ext>
            </p:extLst>
          </p:nvPr>
        </p:nvGraphicFramePr>
        <p:xfrm>
          <a:off x="7008352" y="4387481"/>
          <a:ext cx="3142417" cy="1900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22887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8381883-af73-44a2-a76d-09e3a2de6da6&quot;,&quot;Name&quot;:&quot;8.0&quot;,&quot;Kind&quot;:&quot;Custom&quot;,&quot;OldGuidesSetting&quot;:{&quot;HeaderHeight&quot;:8.0,&quot;FooterHeight&quot;:8.0,&quot;SideMargin&quot;:6.0,&quot;TopMargin&quot;:0.0,&quot;BottomMargin&quot;:0.0,&quot;IntervalMargin&quot;:5.0}}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0067B4"/>
      </a:accent1>
      <a:accent2>
        <a:srgbClr val="0091FE"/>
      </a:accent2>
      <a:accent3>
        <a:srgbClr val="11C5D4"/>
      </a:accent3>
      <a:accent4>
        <a:srgbClr val="51E5AE"/>
      </a:accent4>
      <a:accent5>
        <a:srgbClr val="8E7EF0"/>
      </a:accent5>
      <a:accent6>
        <a:srgbClr val="FFC000"/>
      </a:accent6>
      <a:hlink>
        <a:srgbClr val="4974F6"/>
      </a:hlink>
      <a:folHlink>
        <a:srgbClr val="979797"/>
      </a:folHlink>
    </a:clrScheme>
    <a:fontScheme name="自定义 21">
      <a:majorFont>
        <a:latin typeface="HarmonyOS Sans SC Black"/>
        <a:ea typeface="HarmonyOS Sans SC Black"/>
        <a:cs typeface=""/>
      </a:majorFont>
      <a:minorFont>
        <a:latin typeface="HarmonyOS Sans SC Medium"/>
        <a:ea typeface="HarmonyOS Sans S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939</Words>
  <Application>Microsoft Office PowerPoint</Application>
  <PresentationFormat>宽屏</PresentationFormat>
  <Paragraphs>144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HarmonyOS Sans SC Black</vt:lpstr>
      <vt:lpstr>HarmonyOS Sans SC Medium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蓝色简约风商务工作总结汇报ppt模板</dc:title>
  <dc:creator>©星宝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9</cp:revision>
  <dcterms:created xsi:type="dcterms:W3CDTF">2023-08-14T05:15:21Z</dcterms:created>
  <dcterms:modified xsi:type="dcterms:W3CDTF">2023-10-29T09:29:10Z</dcterms:modified>
</cp:coreProperties>
</file>