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4" r:id="rId2"/>
    <p:sldId id="273" r:id="rId3"/>
    <p:sldId id="267" r:id="rId4"/>
    <p:sldId id="270" r:id="rId5"/>
    <p:sldId id="271" r:id="rId6"/>
    <p:sldId id="272" r:id="rId7"/>
    <p:sldId id="268" r:id="rId8"/>
    <p:sldId id="274" r:id="rId9"/>
    <p:sldId id="276" r:id="rId10"/>
    <p:sldId id="277" r:id="rId11"/>
    <p:sldId id="269" r:id="rId12"/>
    <p:sldId id="279" r:id="rId13"/>
    <p:sldId id="278" r:id="rId14"/>
    <p:sldId id="281" r:id="rId15"/>
    <p:sldId id="266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461" userDrawn="1">
          <p15:clr>
            <a:srgbClr val="A4A3A4"/>
          </p15:clr>
        </p15:guide>
        <p15:guide id="6" pos="7242" userDrawn="1">
          <p15:clr>
            <a:srgbClr val="A4A3A4"/>
          </p15:clr>
        </p15:guide>
        <p15:guide id="7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6EC3"/>
    <a:srgbClr val="264378"/>
    <a:srgbClr val="416FC3"/>
    <a:srgbClr val="32599E"/>
    <a:srgbClr val="437BD7"/>
    <a:srgbClr val="29FFF5"/>
    <a:srgbClr val="F7F9FD"/>
    <a:srgbClr val="E8EEF8"/>
    <a:srgbClr val="E9EFFB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088" y="1224"/>
      </p:cViewPr>
      <p:guideLst>
        <p:guide pos="461"/>
        <p:guide pos="7242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defRPr>
            </a:lvl1pPr>
          </a:lstStyle>
          <a:p>
            <a:fld id="{733B7E00-6187-4726-96F2-D96506B2BA2B}" type="datetimeFigureOut">
              <a:rPr lang="zh-CN" altLang="en-US" smtClean="0"/>
              <a:pPr/>
              <a:t>2023/10/29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</a:defRPr>
            </a:lvl1pPr>
          </a:lstStyle>
          <a:p>
            <a:fld id="{69A9D3E3-65B6-4179-904F-28855EE6296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074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2.0 95 ExtraBold" panose="00020600040101010101" pitchFamily="18" charset="-122"/>
        <a:ea typeface="阿里巴巴普惠体 2.0 95 ExtraBold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2.0 95 ExtraBold" panose="00020600040101010101" pitchFamily="18" charset="-122"/>
        <a:ea typeface="阿里巴巴普惠体 2.0 95 ExtraBold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2.0 95 ExtraBold" panose="00020600040101010101" pitchFamily="18" charset="-122"/>
        <a:ea typeface="阿里巴巴普惠体 2.0 95 ExtraBold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2.0 95 ExtraBold" panose="00020600040101010101" pitchFamily="18" charset="-122"/>
        <a:ea typeface="阿里巴巴普惠体 2.0 95 ExtraBold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2.0 95 ExtraBold" panose="00020600040101010101" pitchFamily="18" charset="-122"/>
        <a:ea typeface="阿里巴巴普惠体 2.0 95 ExtraBold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5053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8809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0218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948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5771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995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00032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46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7606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1830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9357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4204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1517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507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A9D3E3-65B6-4179-904F-28855EE62969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973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形 6">
            <a:extLst>
              <a:ext uri="{FF2B5EF4-FFF2-40B4-BE49-F238E27FC236}">
                <a16:creationId xmlns:a16="http://schemas.microsoft.com/office/drawing/2014/main" id="{ADD39522-FA98-B264-2383-36E4DFA613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4085" y="375481"/>
            <a:ext cx="11623832" cy="6167362"/>
          </a:xfrm>
          <a:prstGeom prst="rect">
            <a:avLst/>
          </a:prstGeom>
        </p:spPr>
      </p:pic>
      <p:pic>
        <p:nvPicPr>
          <p:cNvPr id="2" name="图片 1" descr="城市的风景&#10;&#10;描述已自动生成">
            <a:extLst>
              <a:ext uri="{FF2B5EF4-FFF2-40B4-BE49-F238E27FC236}">
                <a16:creationId xmlns:a16="http://schemas.microsoft.com/office/drawing/2014/main" id="{3A444D0A-A048-C022-CB04-3E42E370D8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51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7F2E15-B029-32FC-AFF1-334C2D50D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F221D0-7460-9202-92B6-160C3C21B06A}"/>
              </a:ext>
            </a:extLst>
          </p:cNvPr>
          <p:cNvGrpSpPr/>
          <p:nvPr userDrawn="1"/>
        </p:nvGrpSpPr>
        <p:grpSpPr>
          <a:xfrm>
            <a:off x="-1078050" y="476397"/>
            <a:ext cx="1695522" cy="327681"/>
            <a:chOff x="-845608" y="522559"/>
            <a:chExt cx="1456663" cy="28151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4F9D9C1C-DCE1-6F7E-E45E-AFCA96C3E17D}"/>
                </a:ext>
              </a:extLst>
            </p:cNvPr>
            <p:cNvSpPr/>
            <p:nvPr userDrawn="1"/>
          </p:nvSpPr>
          <p:spPr>
            <a:xfrm>
              <a:off x="-785416" y="582950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2">
                    <a:alpha val="0"/>
                  </a:schemeClr>
                </a:gs>
                <a:gs pos="96000">
                  <a:schemeClr val="accent2">
                    <a:alpha val="56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D9019D53-8948-BEAE-AD94-B5FC64101F79}"/>
                </a:ext>
              </a:extLst>
            </p:cNvPr>
            <p:cNvSpPr/>
            <p:nvPr userDrawn="1"/>
          </p:nvSpPr>
          <p:spPr>
            <a:xfrm>
              <a:off x="-845608" y="522559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1">
                    <a:alpha val="0"/>
                  </a:schemeClr>
                </a:gs>
                <a:gs pos="79000">
                  <a:schemeClr val="accent1"/>
                </a:gs>
                <a:gs pos="52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94489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7F2E15-B029-32FC-AFF1-334C2D50D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19"/>
            <a:ext cx="12192000" cy="6856781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63F221D0-7460-9202-92B6-160C3C21B06A}"/>
              </a:ext>
            </a:extLst>
          </p:cNvPr>
          <p:cNvGrpSpPr/>
          <p:nvPr userDrawn="1"/>
        </p:nvGrpSpPr>
        <p:grpSpPr>
          <a:xfrm>
            <a:off x="-1078050" y="476397"/>
            <a:ext cx="1695522" cy="327681"/>
            <a:chOff x="-845608" y="522559"/>
            <a:chExt cx="1456663" cy="281518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4F9D9C1C-DCE1-6F7E-E45E-AFCA96C3E17D}"/>
                </a:ext>
              </a:extLst>
            </p:cNvPr>
            <p:cNvSpPr/>
            <p:nvPr userDrawn="1"/>
          </p:nvSpPr>
          <p:spPr>
            <a:xfrm>
              <a:off x="-785416" y="582950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2">
                    <a:alpha val="0"/>
                  </a:schemeClr>
                </a:gs>
                <a:gs pos="96000">
                  <a:schemeClr val="accent2">
                    <a:alpha val="56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D9019D53-8948-BEAE-AD94-B5FC64101F79}"/>
                </a:ext>
              </a:extLst>
            </p:cNvPr>
            <p:cNvSpPr/>
            <p:nvPr userDrawn="1"/>
          </p:nvSpPr>
          <p:spPr>
            <a:xfrm>
              <a:off x="-845608" y="522559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1">
                    <a:alpha val="0"/>
                  </a:schemeClr>
                </a:gs>
                <a:gs pos="79000">
                  <a:schemeClr val="accent1"/>
                </a:gs>
                <a:gs pos="52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4105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DINPro-Bold" panose="02000503030000020004" pitchFamily="50" charset="0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DINPro-Bold" panose="02000503030000020004" pitchFamily="50" charset="0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DINPro-Bold" panose="02000503030000020004" pitchFamily="50" charset="0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731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506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6976027-2B09-E005-886F-0957DFD5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AE53C6-E1F4-C2B1-F5AD-7E41E2CD3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1E4C9-0FAD-917A-BD19-060168DFFB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defRPr>
            </a:lvl1pPr>
          </a:lstStyle>
          <a:p>
            <a:fld id="{086CE07D-539B-4AAB-B327-6D42E9E27344}" type="datetimeFigureOut">
              <a:rPr lang="zh-CN" altLang="en-US" smtClean="0"/>
              <a:pPr/>
              <a:t>2023/10/29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5CBEF2-695E-8925-BA2A-755CF8524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A4EFB4-BD6D-3D0E-5FC6-7D921F5B3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defRPr>
            </a:lvl1pPr>
          </a:lstStyle>
          <a:p>
            <a:fld id="{D269A537-9FB8-4BCF-82CB-7FFE90566A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55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1" r:id="rId4"/>
    <p:sldLayoutId id="214748365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INPro-Bold" panose="02000503030000020004" pitchFamily="50" charset="0"/>
          <a:ea typeface="阿里巴巴普惠体 2.0 95 ExtraBold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INPro-Bold" panose="02000503030000020004" pitchFamily="50" charset="0"/>
          <a:ea typeface="阿里巴巴普惠体 2.0 95 ExtraBold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INPro-Bold" panose="02000503030000020004" pitchFamily="50" charset="0"/>
          <a:ea typeface="阿里巴巴普惠体 2.0 95 ExtraBold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INPro-Bold" panose="02000503030000020004" pitchFamily="50" charset="0"/>
          <a:ea typeface="阿里巴巴普惠体 2.0 95 ExtraBold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INPro-Bold" panose="02000503030000020004" pitchFamily="50" charset="0"/>
          <a:ea typeface="阿里巴巴普惠体 2.0 95 ExtraBold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microsoft.com/office/2007/relationships/hdphoto" Target="../media/hdphoto3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4.svg"/><Relationship Id="rId5" Type="http://schemas.openxmlformats.org/officeDocument/2006/relationships/image" Target="../media/image30.jpeg"/><Relationship Id="rId10" Type="http://schemas.openxmlformats.org/officeDocument/2006/relationships/image" Target="../media/image33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microsoft.com/office/2007/relationships/hdphoto" Target="../media/hdphoto5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39" Type="http://schemas.openxmlformats.org/officeDocument/2006/relationships/notesSlide" Target="../notesSlides/notesSlide8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42" Type="http://schemas.openxmlformats.org/officeDocument/2006/relationships/image" Target="../media/image20.jpeg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tags" Target="../tags/tag31.xml"/><Relationship Id="rId41" Type="http://schemas.openxmlformats.org/officeDocument/2006/relationships/image" Target="../media/image19.jpe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tags" Target="../tags/tag39.xml"/><Relationship Id="rId40" Type="http://schemas.openxmlformats.org/officeDocument/2006/relationships/image" Target="../media/image18.jpeg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tags" Target="../tags/tag3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43" Type="http://schemas.openxmlformats.org/officeDocument/2006/relationships/image" Target="../media/image21.jpeg"/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74B0778-68CE-CE85-2FE4-BC19125D47D0}"/>
              </a:ext>
            </a:extLst>
          </p:cNvPr>
          <p:cNvSpPr txBox="1"/>
          <p:nvPr/>
        </p:nvSpPr>
        <p:spPr>
          <a:xfrm>
            <a:off x="2111086" y="1495551"/>
            <a:ext cx="3877985" cy="120032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智慧城市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60D3A1-0342-8C00-19BD-4EFFEFD00AEB}"/>
              </a:ext>
            </a:extLst>
          </p:cNvPr>
          <p:cNvSpPr txBox="1"/>
          <p:nvPr/>
        </p:nvSpPr>
        <p:spPr>
          <a:xfrm>
            <a:off x="6202930" y="1495550"/>
            <a:ext cx="3877985" cy="1200329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accent2"/>
                </a:solidFill>
                <a:latin typeface="+mj-ea"/>
                <a:ea typeface="+mj-ea"/>
              </a:rPr>
              <a:t>健康向阳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6CF529-072E-D624-8B89-DAFBB1B9D80D}"/>
              </a:ext>
            </a:extLst>
          </p:cNvPr>
          <p:cNvSpPr/>
          <p:nvPr/>
        </p:nvSpPr>
        <p:spPr>
          <a:xfrm>
            <a:off x="3308280" y="2815071"/>
            <a:ext cx="5640512" cy="5573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56700">
                <a:schemeClr val="accent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chemeClr val="accent1"/>
                  </a:gs>
                  <a:gs pos="546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F9F924-42EE-206C-B19A-83DFA77F701C}"/>
              </a:ext>
            </a:extLst>
          </p:cNvPr>
          <p:cNvSpPr txBox="1"/>
          <p:nvPr/>
        </p:nvSpPr>
        <p:spPr>
          <a:xfrm>
            <a:off x="3573991" y="2862924"/>
            <a:ext cx="51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区域医疗健康服务微信云平台规划案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9C3CCD6-4A61-33D9-413B-04511A54ED00}"/>
              </a:ext>
            </a:extLst>
          </p:cNvPr>
          <p:cNvGrpSpPr/>
          <p:nvPr/>
        </p:nvGrpSpPr>
        <p:grpSpPr>
          <a:xfrm>
            <a:off x="5176141" y="3786218"/>
            <a:ext cx="1910251" cy="338554"/>
            <a:chOff x="4969008" y="4577260"/>
            <a:chExt cx="1910251" cy="33855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1837F786-2BC6-3B8E-BDCD-9AA29E6BEB2D}"/>
                </a:ext>
              </a:extLst>
            </p:cNvPr>
            <p:cNvSpPr/>
            <p:nvPr/>
          </p:nvSpPr>
          <p:spPr>
            <a:xfrm>
              <a:off x="4969008" y="4577260"/>
              <a:ext cx="896471" cy="30978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76E79FF-6535-E42D-EE94-1C2C5BF02DB8}"/>
                </a:ext>
              </a:extLst>
            </p:cNvPr>
            <p:cNvSpPr txBox="1"/>
            <p:nvPr/>
          </p:nvSpPr>
          <p:spPr>
            <a:xfrm>
              <a:off x="5017133" y="4577260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+mj-ea"/>
                  <a:ea typeface="+mj-ea"/>
                </a:rPr>
                <a:t>汇报人</a:t>
              </a:r>
            </a:p>
          </p:txBody>
        </p:sp>
        <p:sp>
          <p:nvSpPr>
            <p:cNvPr id="1030" name="文本框 1029">
              <a:extLst>
                <a:ext uri="{FF2B5EF4-FFF2-40B4-BE49-F238E27FC236}">
                  <a16:creationId xmlns:a16="http://schemas.microsoft.com/office/drawing/2014/main" id="{12DDD6FE-74D0-2825-2180-9340228F6759}"/>
                </a:ext>
              </a:extLst>
            </p:cNvPr>
            <p:cNvSpPr txBox="1"/>
            <p:nvPr/>
          </p:nvSpPr>
          <p:spPr>
            <a:xfrm>
              <a:off x="6130336" y="4577260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1600" b="1" dirty="0">
                  <a:solidFill>
                    <a:schemeClr val="accent1"/>
                  </a:solidFill>
                  <a:latin typeface="+mj-ea"/>
                  <a:ea typeface="+mj-ea"/>
                </a:rPr>
                <a:t>XXXX</a:t>
              </a:r>
              <a:endParaRPr lang="zh-CN" altLang="en-US" sz="16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72" name="直接连接符 1071">
            <a:extLst>
              <a:ext uri="{FF2B5EF4-FFF2-40B4-BE49-F238E27FC236}">
                <a16:creationId xmlns:a16="http://schemas.microsoft.com/office/drawing/2014/main" id="{208AF404-9CB0-C15B-A886-6E79E2C0DE9B}"/>
              </a:ext>
            </a:extLst>
          </p:cNvPr>
          <p:cNvCxnSpPr/>
          <p:nvPr/>
        </p:nvCxnSpPr>
        <p:spPr>
          <a:xfrm flipH="1">
            <a:off x="7392692" y="3940677"/>
            <a:ext cx="35646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3" name="直接连接符 1072">
            <a:extLst>
              <a:ext uri="{FF2B5EF4-FFF2-40B4-BE49-F238E27FC236}">
                <a16:creationId xmlns:a16="http://schemas.microsoft.com/office/drawing/2014/main" id="{293437E4-C524-CC9F-BC3E-16DCDEADF514}"/>
              </a:ext>
            </a:extLst>
          </p:cNvPr>
          <p:cNvCxnSpPr/>
          <p:nvPr/>
        </p:nvCxnSpPr>
        <p:spPr>
          <a:xfrm flipH="1">
            <a:off x="4562995" y="3940677"/>
            <a:ext cx="35646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5825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F9EBA87-BD80-75F2-FCC3-BFFE6171FB73}"/>
              </a:ext>
            </a:extLst>
          </p:cNvPr>
          <p:cNvSpPr/>
          <p:nvPr/>
        </p:nvSpPr>
        <p:spPr>
          <a:xfrm>
            <a:off x="-1" y="3745822"/>
            <a:ext cx="12192001" cy="2401825"/>
          </a:xfrm>
          <a:custGeom>
            <a:avLst/>
            <a:gdLst>
              <a:gd name="connsiteX0" fmla="*/ 0 w 12170485"/>
              <a:gd name="connsiteY0" fmla="*/ 0 h 2214427"/>
              <a:gd name="connsiteX1" fmla="*/ 12170485 w 12170485"/>
              <a:gd name="connsiteY1" fmla="*/ 0 h 2214427"/>
              <a:gd name="connsiteX2" fmla="*/ 12170485 w 12170485"/>
              <a:gd name="connsiteY2" fmla="*/ 2214427 h 2214427"/>
              <a:gd name="connsiteX3" fmla="*/ 0 w 12170485"/>
              <a:gd name="connsiteY3" fmla="*/ 2214427 h 221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485" h="2214427">
                <a:moveTo>
                  <a:pt x="0" y="0"/>
                </a:moveTo>
                <a:lnTo>
                  <a:pt x="12170485" y="0"/>
                </a:lnTo>
                <a:lnTo>
                  <a:pt x="12170485" y="2214427"/>
                </a:lnTo>
                <a:lnTo>
                  <a:pt x="0" y="221442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5460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12700">
            <a:noFill/>
            <a:round/>
          </a:ln>
        </p:spPr>
        <p:txBody>
          <a:bodyPr wrap="square"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DINPro-Bold" panose="02000503030000020004" pitchFamily="50" charset="0"/>
              <a:ea typeface="微软雅黑" panose="020B0503020204020204" pitchFamily="34" charset="-122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ADDF1A93-727F-0140-8B99-074CA69EF0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7409" y="274721"/>
            <a:ext cx="4388852" cy="658327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08441E3A-D19B-EDDD-6A24-6552D2439B89}"/>
              </a:ext>
            </a:extLst>
          </p:cNvPr>
          <p:cNvSpPr txBox="1"/>
          <p:nvPr/>
        </p:nvSpPr>
        <p:spPr>
          <a:xfrm>
            <a:off x="722536" y="1217997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68E19D6-705D-68F3-CA0B-E56A5BB5D332}"/>
              </a:ext>
            </a:extLst>
          </p:cNvPr>
          <p:cNvSpPr txBox="1"/>
          <p:nvPr/>
        </p:nvSpPr>
        <p:spPr>
          <a:xfrm>
            <a:off x="691540" y="1785751"/>
            <a:ext cx="4836424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在这里输入你的正文阐述与关键词标题相关的具体内容，若字数太多酌情先删减文案，再缩小字号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5D6F169-5E82-49EF-BAD8-88DCDF3B4C5B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840B275-0181-F78E-6A65-9545F08C6FA4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ED906C-0153-915E-827F-D02BDB448812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4B2D146-8905-4355-CBBD-41FD8D0EF3CC}"/>
              </a:ext>
            </a:extLst>
          </p:cNvPr>
          <p:cNvGrpSpPr/>
          <p:nvPr/>
        </p:nvGrpSpPr>
        <p:grpSpPr>
          <a:xfrm>
            <a:off x="691540" y="3047881"/>
            <a:ext cx="1367759" cy="380639"/>
            <a:chOff x="783770" y="2723358"/>
            <a:chExt cx="1367759" cy="380639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884C29C-6BEB-3AEB-42E8-D29727771D8A}"/>
                </a:ext>
              </a:extLst>
            </p:cNvPr>
            <p:cNvSpPr/>
            <p:nvPr/>
          </p:nvSpPr>
          <p:spPr>
            <a:xfrm>
              <a:off x="783770" y="2723358"/>
              <a:ext cx="1367759" cy="38063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FFDB123-6508-8052-BAFC-14C56F8EB0C1}"/>
                </a:ext>
              </a:extLst>
            </p:cNvPr>
            <p:cNvSpPr txBox="1"/>
            <p:nvPr/>
          </p:nvSpPr>
          <p:spPr>
            <a:xfrm>
              <a:off x="870370" y="2726799"/>
              <a:ext cx="1194558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请输入内容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E90E3B7-4B78-ACB8-A0E2-DE1B917A3D87}"/>
              </a:ext>
            </a:extLst>
          </p:cNvPr>
          <p:cNvGrpSpPr/>
          <p:nvPr/>
        </p:nvGrpSpPr>
        <p:grpSpPr>
          <a:xfrm>
            <a:off x="2331158" y="3047881"/>
            <a:ext cx="1367759" cy="380639"/>
            <a:chOff x="783770" y="2723358"/>
            <a:chExt cx="1367759" cy="380639"/>
          </a:xfrm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B2CDD6E4-8CD2-8D91-9798-542B106A7E78}"/>
                </a:ext>
              </a:extLst>
            </p:cNvPr>
            <p:cNvSpPr/>
            <p:nvPr/>
          </p:nvSpPr>
          <p:spPr>
            <a:xfrm>
              <a:off x="783770" y="2723358"/>
              <a:ext cx="1367759" cy="38063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FBC06F6-7BD7-D8AD-B6DF-01E5EE3C2425}"/>
                </a:ext>
              </a:extLst>
            </p:cNvPr>
            <p:cNvSpPr txBox="1"/>
            <p:nvPr/>
          </p:nvSpPr>
          <p:spPr>
            <a:xfrm>
              <a:off x="870370" y="2726799"/>
              <a:ext cx="1194558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请输入内容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BDC4203E-A535-7679-3C2C-6B9061C1298E}"/>
              </a:ext>
            </a:extLst>
          </p:cNvPr>
          <p:cNvGrpSpPr/>
          <p:nvPr/>
        </p:nvGrpSpPr>
        <p:grpSpPr>
          <a:xfrm>
            <a:off x="3970777" y="3047881"/>
            <a:ext cx="1367759" cy="380639"/>
            <a:chOff x="783770" y="2723358"/>
            <a:chExt cx="1367759" cy="380639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B59FE566-5B4B-F4E4-9E53-75F4BBC1C315}"/>
                </a:ext>
              </a:extLst>
            </p:cNvPr>
            <p:cNvSpPr/>
            <p:nvPr/>
          </p:nvSpPr>
          <p:spPr>
            <a:xfrm>
              <a:off x="783770" y="2723358"/>
              <a:ext cx="1367759" cy="38063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CE63C35-6D29-609D-3D7F-A7D58F7D94D7}"/>
                </a:ext>
              </a:extLst>
            </p:cNvPr>
            <p:cNvSpPr txBox="1"/>
            <p:nvPr/>
          </p:nvSpPr>
          <p:spPr>
            <a:xfrm>
              <a:off x="870370" y="2726799"/>
              <a:ext cx="1194558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请输入内容</a:t>
              </a:r>
            </a:p>
          </p:txBody>
        </p:sp>
      </p:grp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8A40853E-F336-4B69-B2A8-F2DCEC1C55BB}"/>
              </a:ext>
            </a:extLst>
          </p:cNvPr>
          <p:cNvSpPr/>
          <p:nvPr/>
        </p:nvSpPr>
        <p:spPr>
          <a:xfrm>
            <a:off x="691540" y="2548732"/>
            <a:ext cx="1367759" cy="38063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1B5FA7">
                  <a:lumMod val="80000"/>
                  <a:lumOff val="20000"/>
                </a:srgbClr>
              </a:gs>
              <a:gs pos="54600">
                <a:srgbClr val="2F69B6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1B02303-C122-3FA7-A910-FA5AF3BB4C07}"/>
              </a:ext>
            </a:extLst>
          </p:cNvPr>
          <p:cNvGrpSpPr/>
          <p:nvPr/>
        </p:nvGrpSpPr>
        <p:grpSpPr>
          <a:xfrm>
            <a:off x="2331158" y="2548732"/>
            <a:ext cx="1367759" cy="380639"/>
            <a:chOff x="2331158" y="2620650"/>
            <a:chExt cx="1367759" cy="380639"/>
          </a:xfrm>
        </p:grpSpPr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681CABCE-EDDC-1F30-C093-AC7F0D8A73B3}"/>
                </a:ext>
              </a:extLst>
            </p:cNvPr>
            <p:cNvSpPr/>
            <p:nvPr/>
          </p:nvSpPr>
          <p:spPr>
            <a:xfrm>
              <a:off x="2331158" y="2620650"/>
              <a:ext cx="1367759" cy="38063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8AEC42E8-4F09-3762-9831-FDEF76797D5B}"/>
                </a:ext>
              </a:extLst>
            </p:cNvPr>
            <p:cNvSpPr txBox="1"/>
            <p:nvPr/>
          </p:nvSpPr>
          <p:spPr>
            <a:xfrm>
              <a:off x="2417758" y="2624091"/>
              <a:ext cx="1194558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请输入内容</a:t>
              </a: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3814CF4E-C3BF-EA1E-378B-8A5218E50ADE}"/>
              </a:ext>
            </a:extLst>
          </p:cNvPr>
          <p:cNvSpPr txBox="1"/>
          <p:nvPr/>
        </p:nvSpPr>
        <p:spPr>
          <a:xfrm>
            <a:off x="778140" y="2552173"/>
            <a:ext cx="1194558" cy="3737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请输入内容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4B29920-7377-3309-9A46-A397592771F8}"/>
              </a:ext>
            </a:extLst>
          </p:cNvPr>
          <p:cNvGrpSpPr/>
          <p:nvPr/>
        </p:nvGrpSpPr>
        <p:grpSpPr>
          <a:xfrm>
            <a:off x="3970777" y="2548732"/>
            <a:ext cx="1367759" cy="380639"/>
            <a:chOff x="783770" y="2723358"/>
            <a:chExt cx="1367759" cy="380639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C4E47DE0-0DFD-CED2-3E44-943A247D8FC1}"/>
                </a:ext>
              </a:extLst>
            </p:cNvPr>
            <p:cNvSpPr/>
            <p:nvPr/>
          </p:nvSpPr>
          <p:spPr>
            <a:xfrm>
              <a:off x="783770" y="2723358"/>
              <a:ext cx="1367759" cy="380639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F83BD321-562D-FB50-9CE9-E822F505EA54}"/>
                </a:ext>
              </a:extLst>
            </p:cNvPr>
            <p:cNvSpPr txBox="1"/>
            <p:nvPr/>
          </p:nvSpPr>
          <p:spPr>
            <a:xfrm>
              <a:off x="870370" y="2726799"/>
              <a:ext cx="1194558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请输入内容</a:t>
              </a:r>
            </a:p>
          </p:txBody>
        </p:sp>
      </p:grpSp>
      <p:sp>
        <p:nvSpPr>
          <p:cNvPr id="192" name="矩形 191">
            <a:extLst>
              <a:ext uri="{FF2B5EF4-FFF2-40B4-BE49-F238E27FC236}">
                <a16:creationId xmlns:a16="http://schemas.microsoft.com/office/drawing/2014/main" id="{3E74191E-83E7-6A48-757A-1546F5B71D31}"/>
              </a:ext>
            </a:extLst>
          </p:cNvPr>
          <p:cNvSpPr/>
          <p:nvPr/>
        </p:nvSpPr>
        <p:spPr>
          <a:xfrm>
            <a:off x="691540" y="4242963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id="{04082B39-B155-2487-548E-2FAD442681B9}"/>
              </a:ext>
            </a:extLst>
          </p:cNvPr>
          <p:cNvSpPr/>
          <p:nvPr/>
        </p:nvSpPr>
        <p:spPr>
          <a:xfrm>
            <a:off x="691540" y="3962991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46554BE7-3B98-F306-94BF-BC22B181ECB3}"/>
              </a:ext>
            </a:extLst>
          </p:cNvPr>
          <p:cNvSpPr txBox="1"/>
          <p:nvPr/>
        </p:nvSpPr>
        <p:spPr>
          <a:xfrm>
            <a:off x="722536" y="4031791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EFFDDFC3-1DC8-90E4-78C6-017864979D10}"/>
              </a:ext>
            </a:extLst>
          </p:cNvPr>
          <p:cNvSpPr txBox="1"/>
          <p:nvPr/>
        </p:nvSpPr>
        <p:spPr>
          <a:xfrm>
            <a:off x="2331158" y="4031791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67BFB637-379C-06B6-7BD7-6B5B0B6D961A}"/>
              </a:ext>
            </a:extLst>
          </p:cNvPr>
          <p:cNvCxnSpPr>
            <a:cxnSpLocks/>
          </p:cNvCxnSpPr>
          <p:nvPr/>
        </p:nvCxnSpPr>
        <p:spPr>
          <a:xfrm>
            <a:off x="1547311" y="4208794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文本框 204">
            <a:extLst>
              <a:ext uri="{FF2B5EF4-FFF2-40B4-BE49-F238E27FC236}">
                <a16:creationId xmlns:a16="http://schemas.microsoft.com/office/drawing/2014/main" id="{94B0A0AA-9975-8A44-21D1-1F97132D0454}"/>
              </a:ext>
            </a:extLst>
          </p:cNvPr>
          <p:cNvSpPr txBox="1"/>
          <p:nvPr/>
        </p:nvSpPr>
        <p:spPr>
          <a:xfrm>
            <a:off x="749148" y="452039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253583E8-9F16-F46F-FEBC-37522D725D57}"/>
              </a:ext>
            </a:extLst>
          </p:cNvPr>
          <p:cNvSpPr txBox="1"/>
          <p:nvPr/>
        </p:nvSpPr>
        <p:spPr>
          <a:xfrm>
            <a:off x="766614" y="4977135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D89BAAF3-9ACF-BA3F-C9F9-41FFB3965ADE}"/>
              </a:ext>
            </a:extLst>
          </p:cNvPr>
          <p:cNvSpPr txBox="1"/>
          <p:nvPr/>
        </p:nvSpPr>
        <p:spPr>
          <a:xfrm>
            <a:off x="904136" y="5066602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id="{5B43E4CA-092B-10B4-CD02-70A1F2F0E096}"/>
              </a:ext>
            </a:extLst>
          </p:cNvPr>
          <p:cNvCxnSpPr>
            <a:cxnSpLocks/>
            <a:stCxn id="214" idx="3"/>
          </p:cNvCxnSpPr>
          <p:nvPr/>
        </p:nvCxnSpPr>
        <p:spPr>
          <a:xfrm>
            <a:off x="1189792" y="5174324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文本框 219">
            <a:extLst>
              <a:ext uri="{FF2B5EF4-FFF2-40B4-BE49-F238E27FC236}">
                <a16:creationId xmlns:a16="http://schemas.microsoft.com/office/drawing/2014/main" id="{511EE398-B583-A144-4928-68F72521C9E2}"/>
              </a:ext>
            </a:extLst>
          </p:cNvPr>
          <p:cNvSpPr txBox="1"/>
          <p:nvPr/>
        </p:nvSpPr>
        <p:spPr>
          <a:xfrm>
            <a:off x="2298998" y="5112768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FC067D18-0550-8669-7EBF-D44DEC118B2A}"/>
              </a:ext>
            </a:extLst>
          </p:cNvPr>
          <p:cNvSpPr txBox="1"/>
          <p:nvPr/>
        </p:nvSpPr>
        <p:spPr>
          <a:xfrm>
            <a:off x="766614" y="5207968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CBF37AD5-C00A-9595-8C29-164BA674FB3E}"/>
              </a:ext>
            </a:extLst>
          </p:cNvPr>
          <p:cNvSpPr txBox="1"/>
          <p:nvPr/>
        </p:nvSpPr>
        <p:spPr>
          <a:xfrm>
            <a:off x="904136" y="5297435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id="{08F1C51D-0D76-0D57-F84D-667D4372925D}"/>
              </a:ext>
            </a:extLst>
          </p:cNvPr>
          <p:cNvCxnSpPr>
            <a:cxnSpLocks/>
            <a:stCxn id="222" idx="3"/>
          </p:cNvCxnSpPr>
          <p:nvPr/>
        </p:nvCxnSpPr>
        <p:spPr>
          <a:xfrm>
            <a:off x="1189792" y="5405157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文本框 223">
            <a:extLst>
              <a:ext uri="{FF2B5EF4-FFF2-40B4-BE49-F238E27FC236}">
                <a16:creationId xmlns:a16="http://schemas.microsoft.com/office/drawing/2014/main" id="{47767D60-F831-C6D3-1751-90510A84EEEF}"/>
              </a:ext>
            </a:extLst>
          </p:cNvPr>
          <p:cNvSpPr txBox="1"/>
          <p:nvPr/>
        </p:nvSpPr>
        <p:spPr>
          <a:xfrm>
            <a:off x="2198009" y="5343601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CD343619-603A-96C6-EDE7-07567A4BB15B}"/>
              </a:ext>
            </a:extLst>
          </p:cNvPr>
          <p:cNvSpPr txBox="1"/>
          <p:nvPr/>
        </p:nvSpPr>
        <p:spPr>
          <a:xfrm>
            <a:off x="766614" y="5438801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C36BEBE3-9B69-53B1-0F14-272825594606}"/>
              </a:ext>
            </a:extLst>
          </p:cNvPr>
          <p:cNvSpPr txBox="1"/>
          <p:nvPr/>
        </p:nvSpPr>
        <p:spPr>
          <a:xfrm>
            <a:off x="904136" y="5528268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27" name="直接连接符 226">
            <a:extLst>
              <a:ext uri="{FF2B5EF4-FFF2-40B4-BE49-F238E27FC236}">
                <a16:creationId xmlns:a16="http://schemas.microsoft.com/office/drawing/2014/main" id="{82F32CC7-0ABC-DBA8-A660-87941AAFFF85}"/>
              </a:ext>
            </a:extLst>
          </p:cNvPr>
          <p:cNvCxnSpPr>
            <a:cxnSpLocks/>
            <a:stCxn id="226" idx="3"/>
          </p:cNvCxnSpPr>
          <p:nvPr/>
        </p:nvCxnSpPr>
        <p:spPr>
          <a:xfrm>
            <a:off x="1189792" y="5635990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文本框 227">
            <a:extLst>
              <a:ext uri="{FF2B5EF4-FFF2-40B4-BE49-F238E27FC236}">
                <a16:creationId xmlns:a16="http://schemas.microsoft.com/office/drawing/2014/main" id="{AFF17697-403F-6A8C-09F9-AE467B40F357}"/>
              </a:ext>
            </a:extLst>
          </p:cNvPr>
          <p:cNvSpPr txBox="1"/>
          <p:nvPr/>
        </p:nvSpPr>
        <p:spPr>
          <a:xfrm>
            <a:off x="2097020" y="5574434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3BC1E9E8-E239-5AF6-5B10-C536F72AC0C6}"/>
              </a:ext>
            </a:extLst>
          </p:cNvPr>
          <p:cNvSpPr/>
          <p:nvPr/>
        </p:nvSpPr>
        <p:spPr>
          <a:xfrm>
            <a:off x="3001727" y="4242963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215D69B7-2D46-11DE-C798-2C67BF47EC1D}"/>
              </a:ext>
            </a:extLst>
          </p:cNvPr>
          <p:cNvSpPr/>
          <p:nvPr/>
        </p:nvSpPr>
        <p:spPr>
          <a:xfrm>
            <a:off x="3001727" y="3962991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15A60E2F-5D05-DB63-3EC4-72DA2F1387E8}"/>
              </a:ext>
            </a:extLst>
          </p:cNvPr>
          <p:cNvSpPr txBox="1"/>
          <p:nvPr/>
        </p:nvSpPr>
        <p:spPr>
          <a:xfrm>
            <a:off x="3032723" y="4031791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第二步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:a16="http://schemas.microsoft.com/office/drawing/2014/main" id="{1D217378-9A7C-DF01-20BD-48467A23F026}"/>
              </a:ext>
            </a:extLst>
          </p:cNvPr>
          <p:cNvSpPr txBox="1"/>
          <p:nvPr/>
        </p:nvSpPr>
        <p:spPr>
          <a:xfrm>
            <a:off x="4641345" y="4031791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238" name="直接连接符 237">
            <a:extLst>
              <a:ext uri="{FF2B5EF4-FFF2-40B4-BE49-F238E27FC236}">
                <a16:creationId xmlns:a16="http://schemas.microsoft.com/office/drawing/2014/main" id="{C48D26B4-076B-ECDD-154E-FC1F4F41D116}"/>
              </a:ext>
            </a:extLst>
          </p:cNvPr>
          <p:cNvCxnSpPr>
            <a:cxnSpLocks/>
          </p:cNvCxnSpPr>
          <p:nvPr/>
        </p:nvCxnSpPr>
        <p:spPr>
          <a:xfrm>
            <a:off x="3857498" y="4208794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文本框 238">
            <a:extLst>
              <a:ext uri="{FF2B5EF4-FFF2-40B4-BE49-F238E27FC236}">
                <a16:creationId xmlns:a16="http://schemas.microsoft.com/office/drawing/2014/main" id="{2267EB7C-03E5-88FE-49DC-ADBCC512C735}"/>
              </a:ext>
            </a:extLst>
          </p:cNvPr>
          <p:cNvSpPr txBox="1"/>
          <p:nvPr/>
        </p:nvSpPr>
        <p:spPr>
          <a:xfrm>
            <a:off x="3059335" y="452039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40" name="文本框 239">
            <a:extLst>
              <a:ext uri="{FF2B5EF4-FFF2-40B4-BE49-F238E27FC236}">
                <a16:creationId xmlns:a16="http://schemas.microsoft.com/office/drawing/2014/main" id="{D8BB4EF4-70CA-3286-8A7B-FC339EF77AD9}"/>
              </a:ext>
            </a:extLst>
          </p:cNvPr>
          <p:cNvSpPr txBox="1"/>
          <p:nvPr/>
        </p:nvSpPr>
        <p:spPr>
          <a:xfrm>
            <a:off x="3076801" y="4977135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41" name="文本框 240">
            <a:extLst>
              <a:ext uri="{FF2B5EF4-FFF2-40B4-BE49-F238E27FC236}">
                <a16:creationId xmlns:a16="http://schemas.microsoft.com/office/drawing/2014/main" id="{69EEC4F0-06F2-BFEC-4AC5-AB43F3621453}"/>
              </a:ext>
            </a:extLst>
          </p:cNvPr>
          <p:cNvSpPr txBox="1"/>
          <p:nvPr/>
        </p:nvSpPr>
        <p:spPr>
          <a:xfrm>
            <a:off x="3214323" y="5066602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id="{269315EA-B026-F36F-51B9-A8F5050419D3}"/>
              </a:ext>
            </a:extLst>
          </p:cNvPr>
          <p:cNvCxnSpPr>
            <a:cxnSpLocks/>
            <a:stCxn id="241" idx="3"/>
          </p:cNvCxnSpPr>
          <p:nvPr/>
        </p:nvCxnSpPr>
        <p:spPr>
          <a:xfrm>
            <a:off x="3499979" y="5174324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文本框 242">
            <a:extLst>
              <a:ext uri="{FF2B5EF4-FFF2-40B4-BE49-F238E27FC236}">
                <a16:creationId xmlns:a16="http://schemas.microsoft.com/office/drawing/2014/main" id="{EE160B88-8144-AEBA-C549-D68B00194725}"/>
              </a:ext>
            </a:extLst>
          </p:cNvPr>
          <p:cNvSpPr txBox="1"/>
          <p:nvPr/>
        </p:nvSpPr>
        <p:spPr>
          <a:xfrm>
            <a:off x="4609185" y="5112768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id="{B90831C3-8076-8995-155F-4B557A71B74F}"/>
              </a:ext>
            </a:extLst>
          </p:cNvPr>
          <p:cNvSpPr txBox="1"/>
          <p:nvPr/>
        </p:nvSpPr>
        <p:spPr>
          <a:xfrm>
            <a:off x="3076801" y="5207968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id="{71E7A2CE-1198-CE75-3049-3E667CD21BF7}"/>
              </a:ext>
            </a:extLst>
          </p:cNvPr>
          <p:cNvSpPr txBox="1"/>
          <p:nvPr/>
        </p:nvSpPr>
        <p:spPr>
          <a:xfrm>
            <a:off x="3214323" y="5297435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46" name="直接连接符 245">
            <a:extLst>
              <a:ext uri="{FF2B5EF4-FFF2-40B4-BE49-F238E27FC236}">
                <a16:creationId xmlns:a16="http://schemas.microsoft.com/office/drawing/2014/main" id="{05CE78EF-5CDF-357E-CBCA-035603FC073E}"/>
              </a:ext>
            </a:extLst>
          </p:cNvPr>
          <p:cNvCxnSpPr>
            <a:cxnSpLocks/>
            <a:stCxn id="245" idx="3"/>
          </p:cNvCxnSpPr>
          <p:nvPr/>
        </p:nvCxnSpPr>
        <p:spPr>
          <a:xfrm>
            <a:off x="3499979" y="5405157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文本框 246">
            <a:extLst>
              <a:ext uri="{FF2B5EF4-FFF2-40B4-BE49-F238E27FC236}">
                <a16:creationId xmlns:a16="http://schemas.microsoft.com/office/drawing/2014/main" id="{2E5D27B1-7965-A6E6-4095-C001557977F0}"/>
              </a:ext>
            </a:extLst>
          </p:cNvPr>
          <p:cNvSpPr txBox="1"/>
          <p:nvPr/>
        </p:nvSpPr>
        <p:spPr>
          <a:xfrm>
            <a:off x="4508196" y="5343601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248" name="文本框 247">
            <a:extLst>
              <a:ext uri="{FF2B5EF4-FFF2-40B4-BE49-F238E27FC236}">
                <a16:creationId xmlns:a16="http://schemas.microsoft.com/office/drawing/2014/main" id="{EC1C3411-BFB9-B0A2-7F9D-C14E13B18D41}"/>
              </a:ext>
            </a:extLst>
          </p:cNvPr>
          <p:cNvSpPr txBox="1"/>
          <p:nvPr/>
        </p:nvSpPr>
        <p:spPr>
          <a:xfrm>
            <a:off x="3076801" y="5438801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5546DAE0-424F-940C-8DD4-A7869CD0A24F}"/>
              </a:ext>
            </a:extLst>
          </p:cNvPr>
          <p:cNvSpPr txBox="1"/>
          <p:nvPr/>
        </p:nvSpPr>
        <p:spPr>
          <a:xfrm>
            <a:off x="3214323" y="5528268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A66D956B-1954-D518-96AC-7F7A8FB0FECA}"/>
              </a:ext>
            </a:extLst>
          </p:cNvPr>
          <p:cNvCxnSpPr>
            <a:cxnSpLocks/>
            <a:stCxn id="249" idx="3"/>
          </p:cNvCxnSpPr>
          <p:nvPr/>
        </p:nvCxnSpPr>
        <p:spPr>
          <a:xfrm>
            <a:off x="3499979" y="5635990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文本框 250">
            <a:extLst>
              <a:ext uri="{FF2B5EF4-FFF2-40B4-BE49-F238E27FC236}">
                <a16:creationId xmlns:a16="http://schemas.microsoft.com/office/drawing/2014/main" id="{B46B3F53-BF68-B8C5-734E-9C5ED86B0456}"/>
              </a:ext>
            </a:extLst>
          </p:cNvPr>
          <p:cNvSpPr txBox="1"/>
          <p:nvPr/>
        </p:nvSpPr>
        <p:spPr>
          <a:xfrm>
            <a:off x="4407207" y="5574434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253" name="矩形 252">
            <a:extLst>
              <a:ext uri="{FF2B5EF4-FFF2-40B4-BE49-F238E27FC236}">
                <a16:creationId xmlns:a16="http://schemas.microsoft.com/office/drawing/2014/main" id="{B1826405-C3BB-8887-B503-6DFF0DC2FB89}"/>
              </a:ext>
            </a:extLst>
          </p:cNvPr>
          <p:cNvSpPr/>
          <p:nvPr/>
        </p:nvSpPr>
        <p:spPr>
          <a:xfrm>
            <a:off x="5311914" y="4242963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54" name="矩形 253">
            <a:extLst>
              <a:ext uri="{FF2B5EF4-FFF2-40B4-BE49-F238E27FC236}">
                <a16:creationId xmlns:a16="http://schemas.microsoft.com/office/drawing/2014/main" id="{F3445A15-25AF-A858-2579-A114E9466FF5}"/>
              </a:ext>
            </a:extLst>
          </p:cNvPr>
          <p:cNvSpPr/>
          <p:nvPr/>
        </p:nvSpPr>
        <p:spPr>
          <a:xfrm>
            <a:off x="5311914" y="3962991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5" name="文本框 254">
            <a:extLst>
              <a:ext uri="{FF2B5EF4-FFF2-40B4-BE49-F238E27FC236}">
                <a16:creationId xmlns:a16="http://schemas.microsoft.com/office/drawing/2014/main" id="{9F791E5E-EF9F-B0E7-E511-1B4EAB52B95F}"/>
              </a:ext>
            </a:extLst>
          </p:cNvPr>
          <p:cNvSpPr txBox="1"/>
          <p:nvPr/>
        </p:nvSpPr>
        <p:spPr>
          <a:xfrm>
            <a:off x="5342910" y="4031791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第三步</a:t>
            </a:r>
          </a:p>
        </p:txBody>
      </p:sp>
      <p:sp>
        <p:nvSpPr>
          <p:cNvPr id="256" name="文本框 255">
            <a:extLst>
              <a:ext uri="{FF2B5EF4-FFF2-40B4-BE49-F238E27FC236}">
                <a16:creationId xmlns:a16="http://schemas.microsoft.com/office/drawing/2014/main" id="{C823958E-669A-75BB-9E51-CA3148FBB43A}"/>
              </a:ext>
            </a:extLst>
          </p:cNvPr>
          <p:cNvSpPr txBox="1"/>
          <p:nvPr/>
        </p:nvSpPr>
        <p:spPr>
          <a:xfrm>
            <a:off x="6951532" y="4031791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257" name="直接连接符 256">
            <a:extLst>
              <a:ext uri="{FF2B5EF4-FFF2-40B4-BE49-F238E27FC236}">
                <a16:creationId xmlns:a16="http://schemas.microsoft.com/office/drawing/2014/main" id="{E6BF79AA-F61B-83E2-13EB-EB306AC788B9}"/>
              </a:ext>
            </a:extLst>
          </p:cNvPr>
          <p:cNvCxnSpPr>
            <a:cxnSpLocks/>
          </p:cNvCxnSpPr>
          <p:nvPr/>
        </p:nvCxnSpPr>
        <p:spPr>
          <a:xfrm>
            <a:off x="6167685" y="4208794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8" name="文本框 257">
            <a:extLst>
              <a:ext uri="{FF2B5EF4-FFF2-40B4-BE49-F238E27FC236}">
                <a16:creationId xmlns:a16="http://schemas.microsoft.com/office/drawing/2014/main" id="{F6C6B577-EAC0-4263-C808-DA904A3E2CD2}"/>
              </a:ext>
            </a:extLst>
          </p:cNvPr>
          <p:cNvSpPr txBox="1"/>
          <p:nvPr/>
        </p:nvSpPr>
        <p:spPr>
          <a:xfrm>
            <a:off x="5369522" y="452039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B50027F7-DCD6-C0B0-0EF0-78F2A1429241}"/>
              </a:ext>
            </a:extLst>
          </p:cNvPr>
          <p:cNvSpPr txBox="1"/>
          <p:nvPr/>
        </p:nvSpPr>
        <p:spPr>
          <a:xfrm>
            <a:off x="5386988" y="4977135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7458C200-4650-08C2-DD4F-5D0236EA9A78}"/>
              </a:ext>
            </a:extLst>
          </p:cNvPr>
          <p:cNvSpPr txBox="1"/>
          <p:nvPr/>
        </p:nvSpPr>
        <p:spPr>
          <a:xfrm>
            <a:off x="5524510" y="5066602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261" name="直接连接符 260">
            <a:extLst>
              <a:ext uri="{FF2B5EF4-FFF2-40B4-BE49-F238E27FC236}">
                <a16:creationId xmlns:a16="http://schemas.microsoft.com/office/drawing/2014/main" id="{F6F2E511-F247-75AC-B1C4-82E750E017CC}"/>
              </a:ext>
            </a:extLst>
          </p:cNvPr>
          <p:cNvCxnSpPr>
            <a:cxnSpLocks/>
            <a:stCxn id="260" idx="3"/>
          </p:cNvCxnSpPr>
          <p:nvPr/>
        </p:nvCxnSpPr>
        <p:spPr>
          <a:xfrm>
            <a:off x="5810166" y="5174324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文本框 261">
            <a:extLst>
              <a:ext uri="{FF2B5EF4-FFF2-40B4-BE49-F238E27FC236}">
                <a16:creationId xmlns:a16="http://schemas.microsoft.com/office/drawing/2014/main" id="{C323F320-9388-095A-1383-A2722BD32DD5}"/>
              </a:ext>
            </a:extLst>
          </p:cNvPr>
          <p:cNvSpPr txBox="1"/>
          <p:nvPr/>
        </p:nvSpPr>
        <p:spPr>
          <a:xfrm>
            <a:off x="6919372" y="5112768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263" name="文本框 262">
            <a:extLst>
              <a:ext uri="{FF2B5EF4-FFF2-40B4-BE49-F238E27FC236}">
                <a16:creationId xmlns:a16="http://schemas.microsoft.com/office/drawing/2014/main" id="{A3A3FB4B-927D-5D91-3BF1-EFFDB56EC064}"/>
              </a:ext>
            </a:extLst>
          </p:cNvPr>
          <p:cNvSpPr txBox="1"/>
          <p:nvPr/>
        </p:nvSpPr>
        <p:spPr>
          <a:xfrm>
            <a:off x="5386988" y="5207968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CDCEF794-B4F8-8336-FD48-BDA0326119B3}"/>
              </a:ext>
            </a:extLst>
          </p:cNvPr>
          <p:cNvSpPr txBox="1"/>
          <p:nvPr/>
        </p:nvSpPr>
        <p:spPr>
          <a:xfrm>
            <a:off x="5524510" y="5297435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id="{2AFE047B-AC81-E3F1-D7B2-DD96CDC0AD17}"/>
              </a:ext>
            </a:extLst>
          </p:cNvPr>
          <p:cNvCxnSpPr>
            <a:cxnSpLocks/>
            <a:stCxn id="264" idx="3"/>
          </p:cNvCxnSpPr>
          <p:nvPr/>
        </p:nvCxnSpPr>
        <p:spPr>
          <a:xfrm>
            <a:off x="5810166" y="5405157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文本框 265">
            <a:extLst>
              <a:ext uri="{FF2B5EF4-FFF2-40B4-BE49-F238E27FC236}">
                <a16:creationId xmlns:a16="http://schemas.microsoft.com/office/drawing/2014/main" id="{EC024846-474A-1A33-A25A-FF1B4CE89D24}"/>
              </a:ext>
            </a:extLst>
          </p:cNvPr>
          <p:cNvSpPr txBox="1"/>
          <p:nvPr/>
        </p:nvSpPr>
        <p:spPr>
          <a:xfrm>
            <a:off x="6818383" y="5343601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8D5C9263-331E-0A06-FC5D-8179672C74C4}"/>
              </a:ext>
            </a:extLst>
          </p:cNvPr>
          <p:cNvSpPr txBox="1"/>
          <p:nvPr/>
        </p:nvSpPr>
        <p:spPr>
          <a:xfrm>
            <a:off x="5386988" y="5438801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id="{439D4731-2EE3-05C8-6D7E-B895745CAD04}"/>
              </a:ext>
            </a:extLst>
          </p:cNvPr>
          <p:cNvSpPr txBox="1"/>
          <p:nvPr/>
        </p:nvSpPr>
        <p:spPr>
          <a:xfrm>
            <a:off x="5524510" y="5528268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id="{EDA621A8-8D6C-AE81-F640-BF8E613FCDC3}"/>
              </a:ext>
            </a:extLst>
          </p:cNvPr>
          <p:cNvCxnSpPr>
            <a:cxnSpLocks/>
            <a:stCxn id="268" idx="3"/>
          </p:cNvCxnSpPr>
          <p:nvPr/>
        </p:nvCxnSpPr>
        <p:spPr>
          <a:xfrm>
            <a:off x="5810166" y="5635990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文本框 269">
            <a:extLst>
              <a:ext uri="{FF2B5EF4-FFF2-40B4-BE49-F238E27FC236}">
                <a16:creationId xmlns:a16="http://schemas.microsoft.com/office/drawing/2014/main" id="{DDD2F002-B3EB-BA7B-EE73-37227D5BC617}"/>
              </a:ext>
            </a:extLst>
          </p:cNvPr>
          <p:cNvSpPr txBox="1"/>
          <p:nvPr/>
        </p:nvSpPr>
        <p:spPr>
          <a:xfrm>
            <a:off x="6717394" y="5574434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5A13E7-1B6F-D083-B4AC-C16D3562EDAE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248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80EB61-C7D4-0994-B9D7-2962E88F3542}"/>
              </a:ext>
            </a:extLst>
          </p:cNvPr>
          <p:cNvSpPr txBox="1"/>
          <p:nvPr/>
        </p:nvSpPr>
        <p:spPr>
          <a:xfrm>
            <a:off x="4464790" y="2104156"/>
            <a:ext cx="32624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</a:gsLst>
                  <a:lin ang="8100000" scaled="0"/>
                </a:gradFill>
                <a:latin typeface="+mj-ea"/>
                <a:ea typeface="+mj-ea"/>
              </a:rPr>
              <a:t>过渡页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B450CD9-F60E-EAFE-A43F-CB2BE05B11D9}"/>
              </a:ext>
            </a:extLst>
          </p:cNvPr>
          <p:cNvGrpSpPr/>
          <p:nvPr/>
        </p:nvGrpSpPr>
        <p:grpSpPr>
          <a:xfrm>
            <a:off x="2177279" y="2478791"/>
            <a:ext cx="7815163" cy="569687"/>
            <a:chOff x="2497319" y="3048906"/>
            <a:chExt cx="7815163" cy="56968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9DC42A7-3123-E7DE-DC12-5F989B12460E}"/>
                </a:ext>
              </a:extLst>
            </p:cNvPr>
            <p:cNvGrpSpPr/>
            <p:nvPr/>
          </p:nvGrpSpPr>
          <p:grpSpPr>
            <a:xfrm>
              <a:off x="8866316" y="3048906"/>
              <a:ext cx="1446166" cy="569687"/>
              <a:chOff x="9156244" y="2871676"/>
              <a:chExt cx="1446166" cy="569687"/>
            </a:xfrm>
          </p:grpSpPr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62DF3C1F-52D1-2F41-2BCD-E5BCE4058351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B6C36CA7-EF09-7B71-09EB-ECE2B95F2460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4177A93E-40AE-F635-EFDB-26E676C6C676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911850-646E-F5C5-FB20-93C1D1A41F8C}"/>
                </a:ext>
              </a:extLst>
            </p:cNvPr>
            <p:cNvGrpSpPr/>
            <p:nvPr/>
          </p:nvGrpSpPr>
          <p:grpSpPr>
            <a:xfrm flipH="1">
              <a:off x="2497319" y="3048906"/>
              <a:ext cx="1446166" cy="569687"/>
              <a:chOff x="9156244" y="2871676"/>
              <a:chExt cx="1446166" cy="569687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06A3EA6D-46E3-3F27-6843-3453B5EB06F8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108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EAC5405F-46C6-470A-CF67-278EC00D3B39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C57C9A3E-FFD2-ECE9-3669-16E5A9415721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5767AFC7-C925-77D4-57C5-59BE72BC94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221" y="4779921"/>
            <a:ext cx="12217222" cy="211405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F0C1F89-F800-0C10-FD0C-5A9264110301}"/>
              </a:ext>
            </a:extLst>
          </p:cNvPr>
          <p:cNvSpPr txBox="1"/>
          <p:nvPr/>
        </p:nvSpPr>
        <p:spPr>
          <a:xfrm>
            <a:off x="5506742" y="1218150"/>
            <a:ext cx="1188146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altLang="zh-CN" sz="7200" dirty="0">
                <a:gradFill>
                  <a:gsLst>
                    <a:gs pos="28000">
                      <a:schemeClr val="accent1"/>
                    </a:gs>
                    <a:gs pos="100000">
                      <a:schemeClr val="accent2">
                        <a:alpha val="10000"/>
                      </a:schemeClr>
                    </a:gs>
                  </a:gsLst>
                  <a:lin ang="5400000" scaled="1"/>
                </a:gradFill>
                <a:latin typeface="DINPro-Bold" panose="02000503030000020004" pitchFamily="50" charset="0"/>
                <a:ea typeface="阿里巴巴普惠体 2.0 95 ExtraBold" panose="00020600040101010101" pitchFamily="18" charset="-122"/>
              </a:rPr>
              <a:t>03</a:t>
            </a:r>
            <a:endParaRPr lang="zh-CN" altLang="en-US" sz="7200" dirty="0">
              <a:gradFill>
                <a:gsLst>
                  <a:gs pos="28000">
                    <a:schemeClr val="accent1"/>
                  </a:gs>
                  <a:gs pos="100000">
                    <a:schemeClr val="accent2">
                      <a:alpha val="10000"/>
                    </a:schemeClr>
                  </a:gs>
                </a:gsLst>
                <a:lin ang="5400000" scaled="1"/>
              </a:gradFill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6749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F9E091E-B281-CED0-21A6-B04EE49B349B}"/>
              </a:ext>
            </a:extLst>
          </p:cNvPr>
          <p:cNvSpPr/>
          <p:nvPr/>
        </p:nvSpPr>
        <p:spPr>
          <a:xfrm rot="15986814" flipV="1">
            <a:off x="5812434" y="-2278334"/>
            <a:ext cx="563052" cy="12246356"/>
          </a:xfrm>
          <a:custGeom>
            <a:avLst/>
            <a:gdLst>
              <a:gd name="connsiteX0" fmla="*/ 497258 w 563052"/>
              <a:gd name="connsiteY0" fmla="*/ 0 h 12246356"/>
              <a:gd name="connsiteX1" fmla="*/ 110614 w 563052"/>
              <a:gd name="connsiteY1" fmla="*/ 24008 h 12246356"/>
              <a:gd name="connsiteX2" fmla="*/ 166113 w 563052"/>
              <a:gd name="connsiteY2" fmla="*/ 1171342 h 12246356"/>
              <a:gd name="connsiteX3" fmla="*/ 20263 w 563052"/>
              <a:gd name="connsiteY3" fmla="*/ 12072824 h 12246356"/>
              <a:gd name="connsiteX4" fmla="*/ 0 w 563052"/>
              <a:gd name="connsiteY4" fmla="*/ 12246356 h 12246356"/>
              <a:gd name="connsiteX5" fmla="*/ 143470 w 563052"/>
              <a:gd name="connsiteY5" fmla="*/ 12237448 h 12246356"/>
              <a:gd name="connsiteX6" fmla="*/ 173881 w 563052"/>
              <a:gd name="connsiteY6" fmla="*/ 12015878 h 12246356"/>
              <a:gd name="connsiteX7" fmla="*/ 530055 w 563052"/>
              <a:gd name="connsiteY7" fmla="*/ 1132755 h 122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052" h="12246356">
                <a:moveTo>
                  <a:pt x="497258" y="0"/>
                </a:moveTo>
                <a:lnTo>
                  <a:pt x="110614" y="24008"/>
                </a:lnTo>
                <a:lnTo>
                  <a:pt x="166113" y="1171342"/>
                </a:lnTo>
                <a:cubicBezTo>
                  <a:pt x="355878" y="5610748"/>
                  <a:pt x="284702" y="9583251"/>
                  <a:pt x="20263" y="12072824"/>
                </a:cubicBezTo>
                <a:lnTo>
                  <a:pt x="0" y="12246356"/>
                </a:lnTo>
                <a:lnTo>
                  <a:pt x="143470" y="12237448"/>
                </a:lnTo>
                <a:lnTo>
                  <a:pt x="173881" y="12015878"/>
                </a:lnTo>
                <a:cubicBezTo>
                  <a:pt x="486189" y="9547394"/>
                  <a:pt x="633994" y="5582898"/>
                  <a:pt x="530055" y="1132755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  <a:effectLst>
            <a:outerShdw blurRad="317500" dist="50800" dir="5400000" algn="ctr" rotWithShape="0">
              <a:srgbClr val="337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B6BF9E12-A1BA-91E0-92BB-DB1816BC4082}"/>
              </a:ext>
            </a:extLst>
          </p:cNvPr>
          <p:cNvSpPr/>
          <p:nvPr/>
        </p:nvSpPr>
        <p:spPr>
          <a:xfrm rot="15986814" flipV="1">
            <a:off x="5812435" y="-2208092"/>
            <a:ext cx="563052" cy="12246356"/>
          </a:xfrm>
          <a:custGeom>
            <a:avLst/>
            <a:gdLst>
              <a:gd name="connsiteX0" fmla="*/ 497258 w 563052"/>
              <a:gd name="connsiteY0" fmla="*/ 0 h 12246356"/>
              <a:gd name="connsiteX1" fmla="*/ 110614 w 563052"/>
              <a:gd name="connsiteY1" fmla="*/ 24008 h 12246356"/>
              <a:gd name="connsiteX2" fmla="*/ 166113 w 563052"/>
              <a:gd name="connsiteY2" fmla="*/ 1171342 h 12246356"/>
              <a:gd name="connsiteX3" fmla="*/ 20263 w 563052"/>
              <a:gd name="connsiteY3" fmla="*/ 12072824 h 12246356"/>
              <a:gd name="connsiteX4" fmla="*/ 0 w 563052"/>
              <a:gd name="connsiteY4" fmla="*/ 12246356 h 12246356"/>
              <a:gd name="connsiteX5" fmla="*/ 143470 w 563052"/>
              <a:gd name="connsiteY5" fmla="*/ 12237448 h 12246356"/>
              <a:gd name="connsiteX6" fmla="*/ 173881 w 563052"/>
              <a:gd name="connsiteY6" fmla="*/ 12015878 h 12246356"/>
              <a:gd name="connsiteX7" fmla="*/ 530055 w 563052"/>
              <a:gd name="connsiteY7" fmla="*/ 1132755 h 1224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052" h="12246356">
                <a:moveTo>
                  <a:pt x="497258" y="0"/>
                </a:moveTo>
                <a:lnTo>
                  <a:pt x="110614" y="24008"/>
                </a:lnTo>
                <a:lnTo>
                  <a:pt x="166113" y="1171342"/>
                </a:lnTo>
                <a:cubicBezTo>
                  <a:pt x="355878" y="5610748"/>
                  <a:pt x="284702" y="9583251"/>
                  <a:pt x="20263" y="12072824"/>
                </a:cubicBezTo>
                <a:lnTo>
                  <a:pt x="0" y="12246356"/>
                </a:lnTo>
                <a:lnTo>
                  <a:pt x="143470" y="12237448"/>
                </a:lnTo>
                <a:lnTo>
                  <a:pt x="173881" y="12015878"/>
                </a:lnTo>
                <a:cubicBezTo>
                  <a:pt x="486189" y="9547394"/>
                  <a:pt x="633994" y="5582898"/>
                  <a:pt x="530055" y="11327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17500" dist="50800" dir="5400000" algn="ctr" rotWithShape="0">
              <a:srgbClr val="3377FF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pic>
        <p:nvPicPr>
          <p:cNvPr id="11" name="图片 10" descr="蓝色的高楼&#10;&#10;描述已自动生成">
            <a:extLst>
              <a:ext uri="{FF2B5EF4-FFF2-40B4-BE49-F238E27FC236}">
                <a16:creationId xmlns:a16="http://schemas.microsoft.com/office/drawing/2014/main" id="{7EAF954B-BEB5-B2ED-04C0-972AC45E88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6044"/>
            <a:ext cx="3913621" cy="581733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9427D840-59D7-CA3F-851B-B215314FE18A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EB197CB-45C2-7325-089B-7B0ADF29AF21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F72EEC9-7C99-DBE7-803C-71BA80313D45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E9D5879-E7C3-DC38-323A-134962CB7633}"/>
              </a:ext>
            </a:extLst>
          </p:cNvPr>
          <p:cNvGrpSpPr/>
          <p:nvPr/>
        </p:nvGrpSpPr>
        <p:grpSpPr>
          <a:xfrm>
            <a:off x="858398" y="3936602"/>
            <a:ext cx="2477298" cy="2477298"/>
            <a:chOff x="7673778" y="1280759"/>
            <a:chExt cx="2477298" cy="247729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EF21957-9F2C-84C0-CBDA-C5BEB3EF78D6}"/>
                </a:ext>
              </a:extLst>
            </p:cNvPr>
            <p:cNvSpPr/>
            <p:nvPr/>
          </p:nvSpPr>
          <p:spPr>
            <a:xfrm>
              <a:off x="7673778" y="1280759"/>
              <a:ext cx="2477298" cy="24772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D39A35BD-6862-DD1A-3CCF-B3F35FB740B8}"/>
                </a:ext>
              </a:extLst>
            </p:cNvPr>
            <p:cNvSpPr/>
            <p:nvPr/>
          </p:nvSpPr>
          <p:spPr>
            <a:xfrm>
              <a:off x="7745981" y="1352962"/>
              <a:ext cx="2332892" cy="2332892"/>
            </a:xfrm>
            <a:prstGeom prst="ellipse">
              <a:avLst/>
            </a:prstGeom>
            <a:gradFill>
              <a:gsLst>
                <a:gs pos="0">
                  <a:srgbClr val="1B5FA7">
                    <a:lumMod val="80000"/>
                    <a:lumOff val="20000"/>
                  </a:srgbClr>
                </a:gs>
                <a:gs pos="54600">
                  <a:srgbClr val="2F69B6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B95A787C-3365-D370-D923-F62059C0C4EF}"/>
              </a:ext>
            </a:extLst>
          </p:cNvPr>
          <p:cNvCxnSpPr>
            <a:cxnSpLocks/>
          </p:cNvCxnSpPr>
          <p:nvPr/>
        </p:nvCxnSpPr>
        <p:spPr>
          <a:xfrm flipV="1">
            <a:off x="4136040" y="1531521"/>
            <a:ext cx="0" cy="2405081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 135">
            <a:extLst>
              <a:ext uri="{FF2B5EF4-FFF2-40B4-BE49-F238E27FC236}">
                <a16:creationId xmlns:a16="http://schemas.microsoft.com/office/drawing/2014/main" id="{CDA5BBF5-1352-F334-D1D9-ECDD0590C07A}"/>
              </a:ext>
            </a:extLst>
          </p:cNvPr>
          <p:cNvSpPr/>
          <p:nvPr/>
        </p:nvSpPr>
        <p:spPr>
          <a:xfrm>
            <a:off x="4120671" y="1086044"/>
            <a:ext cx="2256673" cy="181139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id="{87081B9C-5C1D-DCA9-B015-5580BC3E1450}"/>
              </a:ext>
            </a:extLst>
          </p:cNvPr>
          <p:cNvSpPr/>
          <p:nvPr/>
        </p:nvSpPr>
        <p:spPr>
          <a:xfrm>
            <a:off x="6680336" y="1086044"/>
            <a:ext cx="2256673" cy="1811399"/>
          </a:xfrm>
          <a:prstGeom prst="rect">
            <a:avLst/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EC809125-328C-82D5-87E9-0CB2CEB38546}"/>
              </a:ext>
            </a:extLst>
          </p:cNvPr>
          <p:cNvCxnSpPr>
            <a:cxnSpLocks/>
          </p:cNvCxnSpPr>
          <p:nvPr/>
        </p:nvCxnSpPr>
        <p:spPr>
          <a:xfrm flipV="1">
            <a:off x="9255371" y="1899138"/>
            <a:ext cx="0" cy="1769988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矩形 142">
            <a:extLst>
              <a:ext uri="{FF2B5EF4-FFF2-40B4-BE49-F238E27FC236}">
                <a16:creationId xmlns:a16="http://schemas.microsoft.com/office/drawing/2014/main" id="{39B56BA2-5221-5FB0-49B8-73662F9DE46A}"/>
              </a:ext>
            </a:extLst>
          </p:cNvPr>
          <p:cNvSpPr/>
          <p:nvPr/>
        </p:nvSpPr>
        <p:spPr>
          <a:xfrm>
            <a:off x="9240002" y="1086044"/>
            <a:ext cx="2256673" cy="1811399"/>
          </a:xfrm>
          <a:prstGeom prst="rect">
            <a:avLst/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0434" r="-10434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7F8DD69B-63E4-24B5-96CF-44126C85EDD8}"/>
              </a:ext>
            </a:extLst>
          </p:cNvPr>
          <p:cNvSpPr/>
          <p:nvPr/>
        </p:nvSpPr>
        <p:spPr>
          <a:xfrm>
            <a:off x="4120671" y="5502420"/>
            <a:ext cx="4816338" cy="911480"/>
          </a:xfrm>
          <a:prstGeom prst="rect">
            <a:avLst/>
          </a:prstGeom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18A8A511-325A-6871-62D8-14539ED0EB85}"/>
              </a:ext>
            </a:extLst>
          </p:cNvPr>
          <p:cNvSpPr/>
          <p:nvPr/>
        </p:nvSpPr>
        <p:spPr>
          <a:xfrm>
            <a:off x="9119533" y="4617389"/>
            <a:ext cx="2256673" cy="1816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57DD6A13-493D-FAEF-091D-584581DFFF20}"/>
              </a:ext>
            </a:extLst>
          </p:cNvPr>
          <p:cNvSpPr txBox="1"/>
          <p:nvPr/>
        </p:nvSpPr>
        <p:spPr>
          <a:xfrm>
            <a:off x="9296878" y="5407782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1A735036-D53A-0624-75AD-EFE77DF79864}"/>
              </a:ext>
            </a:extLst>
          </p:cNvPr>
          <p:cNvSpPr txBox="1"/>
          <p:nvPr/>
        </p:nvSpPr>
        <p:spPr>
          <a:xfrm>
            <a:off x="9434400" y="550410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202" name="直接连接符 201">
            <a:extLst>
              <a:ext uri="{FF2B5EF4-FFF2-40B4-BE49-F238E27FC236}">
                <a16:creationId xmlns:a16="http://schemas.microsoft.com/office/drawing/2014/main" id="{6C5A1548-7FC8-068C-BA7B-E70ABCC3B0AE}"/>
              </a:ext>
            </a:extLst>
          </p:cNvPr>
          <p:cNvCxnSpPr>
            <a:cxnSpLocks/>
            <a:stCxn id="201" idx="3"/>
          </p:cNvCxnSpPr>
          <p:nvPr/>
        </p:nvCxnSpPr>
        <p:spPr>
          <a:xfrm>
            <a:off x="9720056" y="5611822"/>
            <a:ext cx="1048183" cy="8249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文本框 202">
            <a:extLst>
              <a:ext uri="{FF2B5EF4-FFF2-40B4-BE49-F238E27FC236}">
                <a16:creationId xmlns:a16="http://schemas.microsoft.com/office/drawing/2014/main" id="{5CAA7DDF-FECF-6807-6C27-27CA87041BAE}"/>
              </a:ext>
            </a:extLst>
          </p:cNvPr>
          <p:cNvSpPr txBox="1"/>
          <p:nvPr/>
        </p:nvSpPr>
        <p:spPr>
          <a:xfrm>
            <a:off x="10829262" y="5553801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EAF4D96C-236F-DEC1-8EDF-528ED011F90A}"/>
              </a:ext>
            </a:extLst>
          </p:cNvPr>
          <p:cNvSpPr txBox="1"/>
          <p:nvPr/>
        </p:nvSpPr>
        <p:spPr>
          <a:xfrm>
            <a:off x="9296878" y="5656292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795B71C5-6EBE-123A-C897-5221F029776D}"/>
              </a:ext>
            </a:extLst>
          </p:cNvPr>
          <p:cNvSpPr txBox="1"/>
          <p:nvPr/>
        </p:nvSpPr>
        <p:spPr>
          <a:xfrm>
            <a:off x="9434400" y="575261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id="{34CD5E9B-5B2D-B968-4CEC-C9DC099DD282}"/>
              </a:ext>
            </a:extLst>
          </p:cNvPr>
          <p:cNvCxnSpPr>
            <a:cxnSpLocks/>
            <a:stCxn id="205" idx="3"/>
          </p:cNvCxnSpPr>
          <p:nvPr/>
        </p:nvCxnSpPr>
        <p:spPr>
          <a:xfrm>
            <a:off x="9720056" y="5860332"/>
            <a:ext cx="979026" cy="8249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文本框 206">
            <a:extLst>
              <a:ext uri="{FF2B5EF4-FFF2-40B4-BE49-F238E27FC236}">
                <a16:creationId xmlns:a16="http://schemas.microsoft.com/office/drawing/2014/main" id="{93E9ED73-815B-DF49-1FB2-776043DC1273}"/>
              </a:ext>
            </a:extLst>
          </p:cNvPr>
          <p:cNvSpPr txBox="1"/>
          <p:nvPr/>
        </p:nvSpPr>
        <p:spPr>
          <a:xfrm>
            <a:off x="10728273" y="5802311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id="{046C846B-005D-FD0A-C997-174EA5527F00}"/>
              </a:ext>
            </a:extLst>
          </p:cNvPr>
          <p:cNvSpPr txBox="1"/>
          <p:nvPr/>
        </p:nvSpPr>
        <p:spPr>
          <a:xfrm>
            <a:off x="9296878" y="5904801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id="{5EB70BCE-5940-139B-3096-8BDB313076F0}"/>
              </a:ext>
            </a:extLst>
          </p:cNvPr>
          <p:cNvSpPr txBox="1"/>
          <p:nvPr/>
        </p:nvSpPr>
        <p:spPr>
          <a:xfrm>
            <a:off x="9434400" y="600112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1CAA6D44-5A8D-8C2F-015C-348F558243DC}"/>
              </a:ext>
            </a:extLst>
          </p:cNvPr>
          <p:cNvCxnSpPr>
            <a:cxnSpLocks/>
            <a:stCxn id="209" idx="3"/>
          </p:cNvCxnSpPr>
          <p:nvPr/>
        </p:nvCxnSpPr>
        <p:spPr>
          <a:xfrm>
            <a:off x="9720056" y="6108842"/>
            <a:ext cx="869507" cy="8249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文本框 210">
            <a:extLst>
              <a:ext uri="{FF2B5EF4-FFF2-40B4-BE49-F238E27FC236}">
                <a16:creationId xmlns:a16="http://schemas.microsoft.com/office/drawing/2014/main" id="{712C4BEE-668A-88B7-2E8A-7F8B824EFB23}"/>
              </a:ext>
            </a:extLst>
          </p:cNvPr>
          <p:cNvSpPr txBox="1"/>
          <p:nvPr/>
        </p:nvSpPr>
        <p:spPr>
          <a:xfrm>
            <a:off x="10627284" y="6050821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146" name="矩形 145">
            <a:extLst>
              <a:ext uri="{FF2B5EF4-FFF2-40B4-BE49-F238E27FC236}">
                <a16:creationId xmlns:a16="http://schemas.microsoft.com/office/drawing/2014/main" id="{3A2E7230-D15E-E88E-7EAF-5A7D2F560272}"/>
              </a:ext>
            </a:extLst>
          </p:cNvPr>
          <p:cNvSpPr/>
          <p:nvPr/>
        </p:nvSpPr>
        <p:spPr>
          <a:xfrm>
            <a:off x="4120671" y="4315977"/>
            <a:ext cx="2256673" cy="911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6DC0E484-3342-9262-6E94-5DDCF04865BD}"/>
              </a:ext>
            </a:extLst>
          </p:cNvPr>
          <p:cNvSpPr txBox="1"/>
          <p:nvPr/>
        </p:nvSpPr>
        <p:spPr>
          <a:xfrm>
            <a:off x="4175745" y="4388154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XXXX</a:t>
            </a:r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B7B5596B-9197-A437-27BE-6E476B633907}"/>
              </a:ext>
            </a:extLst>
          </p:cNvPr>
          <p:cNvSpPr txBox="1"/>
          <p:nvPr/>
        </p:nvSpPr>
        <p:spPr>
          <a:xfrm>
            <a:off x="4192207" y="466593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18" name="矩形 217">
            <a:extLst>
              <a:ext uri="{FF2B5EF4-FFF2-40B4-BE49-F238E27FC236}">
                <a16:creationId xmlns:a16="http://schemas.microsoft.com/office/drawing/2014/main" id="{3AC0AE62-5FBC-A3E6-0ACE-12339DF1FF86}"/>
              </a:ext>
            </a:extLst>
          </p:cNvPr>
          <p:cNvSpPr/>
          <p:nvPr/>
        </p:nvSpPr>
        <p:spPr>
          <a:xfrm>
            <a:off x="6680336" y="4315977"/>
            <a:ext cx="2256673" cy="911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24B9396F-69FC-FFC0-4332-11D4B8C7796B}"/>
              </a:ext>
            </a:extLst>
          </p:cNvPr>
          <p:cNvSpPr txBox="1"/>
          <p:nvPr/>
        </p:nvSpPr>
        <p:spPr>
          <a:xfrm>
            <a:off x="6735410" y="4388154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XXXX</a:t>
            </a:r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220" name="文本框 219">
            <a:extLst>
              <a:ext uri="{FF2B5EF4-FFF2-40B4-BE49-F238E27FC236}">
                <a16:creationId xmlns:a16="http://schemas.microsoft.com/office/drawing/2014/main" id="{9B5DF521-751A-DDEB-99F4-B6842FAD0105}"/>
              </a:ext>
            </a:extLst>
          </p:cNvPr>
          <p:cNvSpPr txBox="1"/>
          <p:nvPr/>
        </p:nvSpPr>
        <p:spPr>
          <a:xfrm>
            <a:off x="6751872" y="466593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id="{1B53F96E-5889-4D90-9C01-7B54B8502FA1}"/>
              </a:ext>
            </a:extLst>
          </p:cNvPr>
          <p:cNvSpPr/>
          <p:nvPr/>
        </p:nvSpPr>
        <p:spPr>
          <a:xfrm>
            <a:off x="9119533" y="4315977"/>
            <a:ext cx="2256673" cy="9114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C0A65954-CC22-4BA9-A7C7-7AF06DF2CAA7}"/>
              </a:ext>
            </a:extLst>
          </p:cNvPr>
          <p:cNvSpPr txBox="1"/>
          <p:nvPr/>
        </p:nvSpPr>
        <p:spPr>
          <a:xfrm>
            <a:off x="9174607" y="4388154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XXXX</a:t>
            </a:r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C85874A0-45D8-5059-BE77-C1D09674132C}"/>
              </a:ext>
            </a:extLst>
          </p:cNvPr>
          <p:cNvSpPr txBox="1"/>
          <p:nvPr/>
        </p:nvSpPr>
        <p:spPr>
          <a:xfrm>
            <a:off x="9191069" y="4665933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BD6BF1CF-2BE4-6452-A76A-167F879453D9}"/>
              </a:ext>
            </a:extLst>
          </p:cNvPr>
          <p:cNvCxnSpPr>
            <a:cxnSpLocks/>
          </p:cNvCxnSpPr>
          <p:nvPr/>
        </p:nvCxnSpPr>
        <p:spPr>
          <a:xfrm flipV="1">
            <a:off x="6690050" y="1531521"/>
            <a:ext cx="0" cy="2249369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文本框 233">
            <a:extLst>
              <a:ext uri="{FF2B5EF4-FFF2-40B4-BE49-F238E27FC236}">
                <a16:creationId xmlns:a16="http://schemas.microsoft.com/office/drawing/2014/main" id="{377B99F6-3EA6-D142-D951-CE9A9B5A6360}"/>
              </a:ext>
            </a:extLst>
          </p:cNvPr>
          <p:cNvSpPr txBox="1"/>
          <p:nvPr/>
        </p:nvSpPr>
        <p:spPr>
          <a:xfrm>
            <a:off x="4175745" y="558981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solidFill>
                  <a:schemeClr val="bg1"/>
                </a:solidFill>
                <a:latin typeface="+mj-ea"/>
                <a:ea typeface="+mj-ea"/>
              </a:rPr>
              <a:t>XXXX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235" name="文本框 234">
            <a:extLst>
              <a:ext uri="{FF2B5EF4-FFF2-40B4-BE49-F238E27FC236}">
                <a16:creationId xmlns:a16="http://schemas.microsoft.com/office/drawing/2014/main" id="{0B0E3456-F574-EB8E-EB81-80DEE8502815}"/>
              </a:ext>
            </a:extLst>
          </p:cNvPr>
          <p:cNvSpPr txBox="1"/>
          <p:nvPr/>
        </p:nvSpPr>
        <p:spPr>
          <a:xfrm>
            <a:off x="4192207" y="5867594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B7EFF322-F40B-E0C0-E230-CB85F3E01DBE}"/>
              </a:ext>
            </a:extLst>
          </p:cNvPr>
          <p:cNvSpPr/>
          <p:nvPr/>
        </p:nvSpPr>
        <p:spPr>
          <a:xfrm>
            <a:off x="6231044" y="5502420"/>
            <a:ext cx="2705965" cy="911480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37411" b="-3741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D6EF39D-CB28-86A9-71F7-41104248223A}"/>
              </a:ext>
            </a:extLst>
          </p:cNvPr>
          <p:cNvSpPr/>
          <p:nvPr/>
        </p:nvSpPr>
        <p:spPr>
          <a:xfrm>
            <a:off x="902919" y="4092540"/>
            <a:ext cx="2360574" cy="2363016"/>
          </a:xfrm>
          <a:custGeom>
            <a:avLst/>
            <a:gdLst>
              <a:gd name="connsiteX0" fmla="*/ 3390984 w 4937931"/>
              <a:gd name="connsiteY0" fmla="*/ 4922555 h 4943044"/>
              <a:gd name="connsiteX1" fmla="*/ 3396107 w 4937931"/>
              <a:gd name="connsiteY1" fmla="*/ 4927678 h 4943044"/>
              <a:gd name="connsiteX2" fmla="*/ 3390984 w 4937931"/>
              <a:gd name="connsiteY2" fmla="*/ 4932799 h 4943044"/>
              <a:gd name="connsiteX3" fmla="*/ 3385863 w 4937931"/>
              <a:gd name="connsiteY3" fmla="*/ 4927678 h 4943044"/>
              <a:gd name="connsiteX4" fmla="*/ 3390984 w 4937931"/>
              <a:gd name="connsiteY4" fmla="*/ 4922555 h 4943044"/>
              <a:gd name="connsiteX5" fmla="*/ 2468964 w 4937931"/>
              <a:gd name="connsiteY5" fmla="*/ 4922555 h 4943044"/>
              <a:gd name="connsiteX6" fmla="*/ 2479209 w 4937931"/>
              <a:gd name="connsiteY6" fmla="*/ 4932799 h 4943044"/>
              <a:gd name="connsiteX7" fmla="*/ 2468964 w 4937931"/>
              <a:gd name="connsiteY7" fmla="*/ 4943044 h 4943044"/>
              <a:gd name="connsiteX8" fmla="*/ 2458719 w 4937931"/>
              <a:gd name="connsiteY8" fmla="*/ 4932799 h 4943044"/>
              <a:gd name="connsiteX9" fmla="*/ 2468964 w 4937931"/>
              <a:gd name="connsiteY9" fmla="*/ 4922555 h 4943044"/>
              <a:gd name="connsiteX10" fmla="*/ 1546944 w 4937931"/>
              <a:gd name="connsiteY10" fmla="*/ 4922555 h 4943044"/>
              <a:gd name="connsiteX11" fmla="*/ 1552067 w 4937931"/>
              <a:gd name="connsiteY11" fmla="*/ 4927678 h 4943044"/>
              <a:gd name="connsiteX12" fmla="*/ 1546944 w 4937931"/>
              <a:gd name="connsiteY12" fmla="*/ 4932799 h 4943044"/>
              <a:gd name="connsiteX13" fmla="*/ 1541823 w 4937931"/>
              <a:gd name="connsiteY13" fmla="*/ 4927678 h 4943044"/>
              <a:gd name="connsiteX14" fmla="*/ 1546944 w 4937931"/>
              <a:gd name="connsiteY14" fmla="*/ 4922555 h 4943044"/>
              <a:gd name="connsiteX15" fmla="*/ 3083644 w 4937931"/>
              <a:gd name="connsiteY15" fmla="*/ 4917434 h 4943044"/>
              <a:gd name="connsiteX16" fmla="*/ 3093889 w 4937931"/>
              <a:gd name="connsiteY16" fmla="*/ 4927678 h 4943044"/>
              <a:gd name="connsiteX17" fmla="*/ 3083644 w 4937931"/>
              <a:gd name="connsiteY17" fmla="*/ 4937923 h 4943044"/>
              <a:gd name="connsiteX18" fmla="*/ 3073398 w 4937931"/>
              <a:gd name="connsiteY18" fmla="*/ 4927678 h 4943044"/>
              <a:gd name="connsiteX19" fmla="*/ 3083644 w 4937931"/>
              <a:gd name="connsiteY19" fmla="*/ 4917434 h 4943044"/>
              <a:gd name="connsiteX20" fmla="*/ 2776303 w 4937931"/>
              <a:gd name="connsiteY20" fmla="*/ 4917434 h 4943044"/>
              <a:gd name="connsiteX21" fmla="*/ 2786548 w 4937931"/>
              <a:gd name="connsiteY21" fmla="*/ 4927678 h 4943044"/>
              <a:gd name="connsiteX22" fmla="*/ 2776303 w 4937931"/>
              <a:gd name="connsiteY22" fmla="*/ 4937923 h 4943044"/>
              <a:gd name="connsiteX23" fmla="*/ 2766058 w 4937931"/>
              <a:gd name="connsiteY23" fmla="*/ 4927678 h 4943044"/>
              <a:gd name="connsiteX24" fmla="*/ 2776303 w 4937931"/>
              <a:gd name="connsiteY24" fmla="*/ 4917434 h 4943044"/>
              <a:gd name="connsiteX25" fmla="*/ 2161623 w 4937931"/>
              <a:gd name="connsiteY25" fmla="*/ 4917434 h 4943044"/>
              <a:gd name="connsiteX26" fmla="*/ 2171868 w 4937931"/>
              <a:gd name="connsiteY26" fmla="*/ 4927678 h 4943044"/>
              <a:gd name="connsiteX27" fmla="*/ 2161623 w 4937931"/>
              <a:gd name="connsiteY27" fmla="*/ 4937923 h 4943044"/>
              <a:gd name="connsiteX28" fmla="*/ 2151378 w 4937931"/>
              <a:gd name="connsiteY28" fmla="*/ 4927678 h 4943044"/>
              <a:gd name="connsiteX29" fmla="*/ 2161623 w 4937931"/>
              <a:gd name="connsiteY29" fmla="*/ 4917434 h 4943044"/>
              <a:gd name="connsiteX30" fmla="*/ 1854283 w 4937931"/>
              <a:gd name="connsiteY30" fmla="*/ 4917434 h 4943044"/>
              <a:gd name="connsiteX31" fmla="*/ 1864528 w 4937931"/>
              <a:gd name="connsiteY31" fmla="*/ 4927678 h 4943044"/>
              <a:gd name="connsiteX32" fmla="*/ 1854283 w 4937931"/>
              <a:gd name="connsiteY32" fmla="*/ 4937923 h 4943044"/>
              <a:gd name="connsiteX33" fmla="*/ 1844037 w 4937931"/>
              <a:gd name="connsiteY33" fmla="*/ 4927678 h 4943044"/>
              <a:gd name="connsiteX34" fmla="*/ 1854283 w 4937931"/>
              <a:gd name="connsiteY34" fmla="*/ 4917434 h 4943044"/>
              <a:gd name="connsiteX35" fmla="*/ 4005664 w 4937931"/>
              <a:gd name="connsiteY35" fmla="*/ 4615216 h 4943044"/>
              <a:gd name="connsiteX36" fmla="*/ 4005664 w 4937931"/>
              <a:gd name="connsiteY36" fmla="*/ 4625460 h 4943044"/>
              <a:gd name="connsiteX37" fmla="*/ 4005664 w 4937931"/>
              <a:gd name="connsiteY37" fmla="*/ 4615216 h 4943044"/>
              <a:gd name="connsiteX38" fmla="*/ 932264 w 4937931"/>
              <a:gd name="connsiteY38" fmla="*/ 4615216 h 4943044"/>
              <a:gd name="connsiteX39" fmla="*/ 932264 w 4937931"/>
              <a:gd name="connsiteY39" fmla="*/ 4625460 h 4943044"/>
              <a:gd name="connsiteX40" fmla="*/ 932264 w 4937931"/>
              <a:gd name="connsiteY40" fmla="*/ 4615216 h 4943044"/>
              <a:gd name="connsiteX41" fmla="*/ 3698326 w 4937931"/>
              <a:gd name="connsiteY41" fmla="*/ 4610095 h 4943044"/>
              <a:gd name="connsiteX42" fmla="*/ 3708570 w 4937931"/>
              <a:gd name="connsiteY42" fmla="*/ 4620339 h 4943044"/>
              <a:gd name="connsiteX43" fmla="*/ 3698326 w 4937931"/>
              <a:gd name="connsiteY43" fmla="*/ 4630584 h 4943044"/>
              <a:gd name="connsiteX44" fmla="*/ 3688081 w 4937931"/>
              <a:gd name="connsiteY44" fmla="*/ 4620339 h 4943044"/>
              <a:gd name="connsiteX45" fmla="*/ 3698326 w 4937931"/>
              <a:gd name="connsiteY45" fmla="*/ 4610095 h 4943044"/>
              <a:gd name="connsiteX46" fmla="*/ 1239603 w 4937931"/>
              <a:gd name="connsiteY46" fmla="*/ 4610092 h 4943044"/>
              <a:gd name="connsiteX47" fmla="*/ 1249848 w 4937931"/>
              <a:gd name="connsiteY47" fmla="*/ 4620336 h 4943044"/>
              <a:gd name="connsiteX48" fmla="*/ 1239603 w 4937931"/>
              <a:gd name="connsiteY48" fmla="*/ 4630581 h 4943044"/>
              <a:gd name="connsiteX49" fmla="*/ 1229357 w 4937931"/>
              <a:gd name="connsiteY49" fmla="*/ 4620336 h 4943044"/>
              <a:gd name="connsiteX50" fmla="*/ 1239603 w 4937931"/>
              <a:gd name="connsiteY50" fmla="*/ 4610092 h 4943044"/>
              <a:gd name="connsiteX51" fmla="*/ 3390984 w 4937931"/>
              <a:gd name="connsiteY51" fmla="*/ 4604971 h 4943044"/>
              <a:gd name="connsiteX52" fmla="*/ 3406351 w 4937931"/>
              <a:gd name="connsiteY52" fmla="*/ 4620338 h 4943044"/>
              <a:gd name="connsiteX53" fmla="*/ 3390984 w 4937931"/>
              <a:gd name="connsiteY53" fmla="*/ 4635704 h 4943044"/>
              <a:gd name="connsiteX54" fmla="*/ 3375618 w 4937931"/>
              <a:gd name="connsiteY54" fmla="*/ 4620338 h 4943044"/>
              <a:gd name="connsiteX55" fmla="*/ 3390984 w 4937931"/>
              <a:gd name="connsiteY55" fmla="*/ 4604971 h 4943044"/>
              <a:gd name="connsiteX56" fmla="*/ 1546942 w 4937931"/>
              <a:gd name="connsiteY56" fmla="*/ 4604971 h 4943044"/>
              <a:gd name="connsiteX57" fmla="*/ 1562310 w 4937931"/>
              <a:gd name="connsiteY57" fmla="*/ 4620338 h 4943044"/>
              <a:gd name="connsiteX58" fmla="*/ 1546942 w 4937931"/>
              <a:gd name="connsiteY58" fmla="*/ 4635704 h 4943044"/>
              <a:gd name="connsiteX59" fmla="*/ 1531577 w 4937931"/>
              <a:gd name="connsiteY59" fmla="*/ 4620338 h 4943044"/>
              <a:gd name="connsiteX60" fmla="*/ 1546942 w 4937931"/>
              <a:gd name="connsiteY60" fmla="*/ 4604971 h 4943044"/>
              <a:gd name="connsiteX61" fmla="*/ 3083645 w 4937931"/>
              <a:gd name="connsiteY61" fmla="*/ 4599848 h 4943044"/>
              <a:gd name="connsiteX62" fmla="*/ 3104136 w 4937931"/>
              <a:gd name="connsiteY62" fmla="*/ 4620337 h 4943044"/>
              <a:gd name="connsiteX63" fmla="*/ 3083645 w 4937931"/>
              <a:gd name="connsiteY63" fmla="*/ 4640826 h 4943044"/>
              <a:gd name="connsiteX64" fmla="*/ 3063156 w 4937931"/>
              <a:gd name="connsiteY64" fmla="*/ 4620337 h 4943044"/>
              <a:gd name="connsiteX65" fmla="*/ 3083645 w 4937931"/>
              <a:gd name="connsiteY65" fmla="*/ 4599848 h 4943044"/>
              <a:gd name="connsiteX66" fmla="*/ 1854284 w 4937931"/>
              <a:gd name="connsiteY66" fmla="*/ 4599848 h 4943044"/>
              <a:gd name="connsiteX67" fmla="*/ 1874775 w 4937931"/>
              <a:gd name="connsiteY67" fmla="*/ 4620337 h 4943044"/>
              <a:gd name="connsiteX68" fmla="*/ 1854284 w 4937931"/>
              <a:gd name="connsiteY68" fmla="*/ 4640826 h 4943044"/>
              <a:gd name="connsiteX69" fmla="*/ 1833795 w 4937931"/>
              <a:gd name="connsiteY69" fmla="*/ 4620337 h 4943044"/>
              <a:gd name="connsiteX70" fmla="*/ 1854284 w 4937931"/>
              <a:gd name="connsiteY70" fmla="*/ 4599848 h 4943044"/>
              <a:gd name="connsiteX71" fmla="*/ 2776305 w 4937931"/>
              <a:gd name="connsiteY71" fmla="*/ 4594727 h 4943044"/>
              <a:gd name="connsiteX72" fmla="*/ 2801915 w 4937931"/>
              <a:gd name="connsiteY72" fmla="*/ 4620339 h 4943044"/>
              <a:gd name="connsiteX73" fmla="*/ 2776305 w 4937931"/>
              <a:gd name="connsiteY73" fmla="*/ 4645949 h 4943044"/>
              <a:gd name="connsiteX74" fmla="*/ 2750693 w 4937931"/>
              <a:gd name="connsiteY74" fmla="*/ 4620339 h 4943044"/>
              <a:gd name="connsiteX75" fmla="*/ 2776305 w 4937931"/>
              <a:gd name="connsiteY75" fmla="*/ 4594727 h 4943044"/>
              <a:gd name="connsiteX76" fmla="*/ 2468962 w 4937931"/>
              <a:gd name="connsiteY76" fmla="*/ 4594727 h 4943044"/>
              <a:gd name="connsiteX77" fmla="*/ 2494574 w 4937931"/>
              <a:gd name="connsiteY77" fmla="*/ 4620339 h 4943044"/>
              <a:gd name="connsiteX78" fmla="*/ 2468962 w 4937931"/>
              <a:gd name="connsiteY78" fmla="*/ 4645949 h 4943044"/>
              <a:gd name="connsiteX79" fmla="*/ 2443352 w 4937931"/>
              <a:gd name="connsiteY79" fmla="*/ 4620339 h 4943044"/>
              <a:gd name="connsiteX80" fmla="*/ 2468962 w 4937931"/>
              <a:gd name="connsiteY80" fmla="*/ 4594727 h 4943044"/>
              <a:gd name="connsiteX81" fmla="*/ 2161625 w 4937931"/>
              <a:gd name="connsiteY81" fmla="*/ 4594727 h 4943044"/>
              <a:gd name="connsiteX82" fmla="*/ 2187235 w 4937931"/>
              <a:gd name="connsiteY82" fmla="*/ 4620339 h 4943044"/>
              <a:gd name="connsiteX83" fmla="*/ 2161625 w 4937931"/>
              <a:gd name="connsiteY83" fmla="*/ 4645949 h 4943044"/>
              <a:gd name="connsiteX84" fmla="*/ 2136013 w 4937931"/>
              <a:gd name="connsiteY84" fmla="*/ 4620339 h 4943044"/>
              <a:gd name="connsiteX85" fmla="*/ 2161625 w 4937931"/>
              <a:gd name="connsiteY85" fmla="*/ 4594727 h 4943044"/>
              <a:gd name="connsiteX86" fmla="*/ 4313003 w 4937931"/>
              <a:gd name="connsiteY86" fmla="*/ 4307874 h 4943044"/>
              <a:gd name="connsiteX87" fmla="*/ 4318126 w 4937931"/>
              <a:gd name="connsiteY87" fmla="*/ 4312997 h 4943044"/>
              <a:gd name="connsiteX88" fmla="*/ 4313003 w 4937931"/>
              <a:gd name="connsiteY88" fmla="*/ 4318118 h 4943044"/>
              <a:gd name="connsiteX89" fmla="*/ 4307882 w 4937931"/>
              <a:gd name="connsiteY89" fmla="*/ 4312997 h 4943044"/>
              <a:gd name="connsiteX90" fmla="*/ 4313003 w 4937931"/>
              <a:gd name="connsiteY90" fmla="*/ 4307874 h 4943044"/>
              <a:gd name="connsiteX91" fmla="*/ 624923 w 4937931"/>
              <a:gd name="connsiteY91" fmla="*/ 4307874 h 4943044"/>
              <a:gd name="connsiteX92" fmla="*/ 630046 w 4937931"/>
              <a:gd name="connsiteY92" fmla="*/ 4312997 h 4943044"/>
              <a:gd name="connsiteX93" fmla="*/ 624923 w 4937931"/>
              <a:gd name="connsiteY93" fmla="*/ 4318118 h 4943044"/>
              <a:gd name="connsiteX94" fmla="*/ 619802 w 4937931"/>
              <a:gd name="connsiteY94" fmla="*/ 4312997 h 4943044"/>
              <a:gd name="connsiteX95" fmla="*/ 624923 w 4937931"/>
              <a:gd name="connsiteY95" fmla="*/ 4307874 h 4943044"/>
              <a:gd name="connsiteX96" fmla="*/ 4005665 w 4937931"/>
              <a:gd name="connsiteY96" fmla="*/ 4297630 h 4943044"/>
              <a:gd name="connsiteX97" fmla="*/ 4021032 w 4937931"/>
              <a:gd name="connsiteY97" fmla="*/ 4312997 h 4943044"/>
              <a:gd name="connsiteX98" fmla="*/ 4005665 w 4937931"/>
              <a:gd name="connsiteY98" fmla="*/ 4328363 h 4943044"/>
              <a:gd name="connsiteX99" fmla="*/ 3990299 w 4937931"/>
              <a:gd name="connsiteY99" fmla="*/ 4312997 h 4943044"/>
              <a:gd name="connsiteX100" fmla="*/ 4005665 w 4937931"/>
              <a:gd name="connsiteY100" fmla="*/ 4297630 h 4943044"/>
              <a:gd name="connsiteX101" fmla="*/ 932261 w 4937931"/>
              <a:gd name="connsiteY101" fmla="*/ 4297630 h 4943044"/>
              <a:gd name="connsiteX102" fmla="*/ 947629 w 4937931"/>
              <a:gd name="connsiteY102" fmla="*/ 4312997 h 4943044"/>
              <a:gd name="connsiteX103" fmla="*/ 932261 w 4937931"/>
              <a:gd name="connsiteY103" fmla="*/ 4328363 h 4943044"/>
              <a:gd name="connsiteX104" fmla="*/ 916896 w 4937931"/>
              <a:gd name="connsiteY104" fmla="*/ 4312997 h 4943044"/>
              <a:gd name="connsiteX105" fmla="*/ 932261 w 4937931"/>
              <a:gd name="connsiteY105" fmla="*/ 4297630 h 4943044"/>
              <a:gd name="connsiteX106" fmla="*/ 3698323 w 4937931"/>
              <a:gd name="connsiteY106" fmla="*/ 4292509 h 4943044"/>
              <a:gd name="connsiteX107" fmla="*/ 3718814 w 4937931"/>
              <a:gd name="connsiteY107" fmla="*/ 4312998 h 4943044"/>
              <a:gd name="connsiteX108" fmla="*/ 3698323 w 4937931"/>
              <a:gd name="connsiteY108" fmla="*/ 4333487 h 4943044"/>
              <a:gd name="connsiteX109" fmla="*/ 3677834 w 4937931"/>
              <a:gd name="connsiteY109" fmla="*/ 4312998 h 4943044"/>
              <a:gd name="connsiteX110" fmla="*/ 3698323 w 4937931"/>
              <a:gd name="connsiteY110" fmla="*/ 4292509 h 4943044"/>
              <a:gd name="connsiteX111" fmla="*/ 3390984 w 4937931"/>
              <a:gd name="connsiteY111" fmla="*/ 4292509 h 4943044"/>
              <a:gd name="connsiteX112" fmla="*/ 3416596 w 4937931"/>
              <a:gd name="connsiteY112" fmla="*/ 4318121 h 4943044"/>
              <a:gd name="connsiteX113" fmla="*/ 3390984 w 4937931"/>
              <a:gd name="connsiteY113" fmla="*/ 4343731 h 4943044"/>
              <a:gd name="connsiteX114" fmla="*/ 3365374 w 4937931"/>
              <a:gd name="connsiteY114" fmla="*/ 4318121 h 4943044"/>
              <a:gd name="connsiteX115" fmla="*/ 3390984 w 4937931"/>
              <a:gd name="connsiteY115" fmla="*/ 4292509 h 4943044"/>
              <a:gd name="connsiteX116" fmla="*/ 1239603 w 4937931"/>
              <a:gd name="connsiteY116" fmla="*/ 4292509 h 4943044"/>
              <a:gd name="connsiteX117" fmla="*/ 1260094 w 4937931"/>
              <a:gd name="connsiteY117" fmla="*/ 4312998 h 4943044"/>
              <a:gd name="connsiteX118" fmla="*/ 1239603 w 4937931"/>
              <a:gd name="connsiteY118" fmla="*/ 4333487 h 4943044"/>
              <a:gd name="connsiteX119" fmla="*/ 1219114 w 4937931"/>
              <a:gd name="connsiteY119" fmla="*/ 4312998 h 4943044"/>
              <a:gd name="connsiteX120" fmla="*/ 1239603 w 4937931"/>
              <a:gd name="connsiteY120" fmla="*/ 4292509 h 4943044"/>
              <a:gd name="connsiteX121" fmla="*/ 1546942 w 4937931"/>
              <a:gd name="connsiteY121" fmla="*/ 4287385 h 4943044"/>
              <a:gd name="connsiteX122" fmla="*/ 1572555 w 4937931"/>
              <a:gd name="connsiteY122" fmla="*/ 4312997 h 4943044"/>
              <a:gd name="connsiteX123" fmla="*/ 1546942 w 4937931"/>
              <a:gd name="connsiteY123" fmla="*/ 4338607 h 4943044"/>
              <a:gd name="connsiteX124" fmla="*/ 1521332 w 4937931"/>
              <a:gd name="connsiteY124" fmla="*/ 4312997 h 4943044"/>
              <a:gd name="connsiteX125" fmla="*/ 1546942 w 4937931"/>
              <a:gd name="connsiteY125" fmla="*/ 4287385 h 4943044"/>
              <a:gd name="connsiteX126" fmla="*/ 3083644 w 4937931"/>
              <a:gd name="connsiteY126" fmla="*/ 4282264 h 4943044"/>
              <a:gd name="connsiteX127" fmla="*/ 3114378 w 4937931"/>
              <a:gd name="connsiteY127" fmla="*/ 4312997 h 4943044"/>
              <a:gd name="connsiteX128" fmla="*/ 3083644 w 4937931"/>
              <a:gd name="connsiteY128" fmla="*/ 4343731 h 4943044"/>
              <a:gd name="connsiteX129" fmla="*/ 3052911 w 4937931"/>
              <a:gd name="connsiteY129" fmla="*/ 4312997 h 4943044"/>
              <a:gd name="connsiteX130" fmla="*/ 3083644 w 4937931"/>
              <a:gd name="connsiteY130" fmla="*/ 4282264 h 4943044"/>
              <a:gd name="connsiteX131" fmla="*/ 1854283 w 4937931"/>
              <a:gd name="connsiteY131" fmla="*/ 4282264 h 4943044"/>
              <a:gd name="connsiteX132" fmla="*/ 1885017 w 4937931"/>
              <a:gd name="connsiteY132" fmla="*/ 4312997 h 4943044"/>
              <a:gd name="connsiteX133" fmla="*/ 1854283 w 4937931"/>
              <a:gd name="connsiteY133" fmla="*/ 4343731 h 4943044"/>
              <a:gd name="connsiteX134" fmla="*/ 1823550 w 4937931"/>
              <a:gd name="connsiteY134" fmla="*/ 4312997 h 4943044"/>
              <a:gd name="connsiteX135" fmla="*/ 1854283 w 4937931"/>
              <a:gd name="connsiteY135" fmla="*/ 4282264 h 4943044"/>
              <a:gd name="connsiteX136" fmla="*/ 2776305 w 4937931"/>
              <a:gd name="connsiteY136" fmla="*/ 4277141 h 4943044"/>
              <a:gd name="connsiteX137" fmla="*/ 2812162 w 4937931"/>
              <a:gd name="connsiteY137" fmla="*/ 4312997 h 4943044"/>
              <a:gd name="connsiteX138" fmla="*/ 2776305 w 4937931"/>
              <a:gd name="connsiteY138" fmla="*/ 4348854 h 4943044"/>
              <a:gd name="connsiteX139" fmla="*/ 2740447 w 4937931"/>
              <a:gd name="connsiteY139" fmla="*/ 4312997 h 4943044"/>
              <a:gd name="connsiteX140" fmla="*/ 2776305 w 4937931"/>
              <a:gd name="connsiteY140" fmla="*/ 4277141 h 4943044"/>
              <a:gd name="connsiteX141" fmla="*/ 2468964 w 4937931"/>
              <a:gd name="connsiteY141" fmla="*/ 4277141 h 4943044"/>
              <a:gd name="connsiteX142" fmla="*/ 2504821 w 4937931"/>
              <a:gd name="connsiteY142" fmla="*/ 4312997 h 4943044"/>
              <a:gd name="connsiteX143" fmla="*/ 2468964 w 4937931"/>
              <a:gd name="connsiteY143" fmla="*/ 4348852 h 4943044"/>
              <a:gd name="connsiteX144" fmla="*/ 2433110 w 4937931"/>
              <a:gd name="connsiteY144" fmla="*/ 4312997 h 4943044"/>
              <a:gd name="connsiteX145" fmla="*/ 2468964 w 4937931"/>
              <a:gd name="connsiteY145" fmla="*/ 4277141 h 4943044"/>
              <a:gd name="connsiteX146" fmla="*/ 2161624 w 4937931"/>
              <a:gd name="connsiteY146" fmla="*/ 4277141 h 4943044"/>
              <a:gd name="connsiteX147" fmla="*/ 2197481 w 4937931"/>
              <a:gd name="connsiteY147" fmla="*/ 4312997 h 4943044"/>
              <a:gd name="connsiteX148" fmla="*/ 2161624 w 4937931"/>
              <a:gd name="connsiteY148" fmla="*/ 4348854 h 4943044"/>
              <a:gd name="connsiteX149" fmla="*/ 2125766 w 4937931"/>
              <a:gd name="connsiteY149" fmla="*/ 4312997 h 4943044"/>
              <a:gd name="connsiteX150" fmla="*/ 2161624 w 4937931"/>
              <a:gd name="connsiteY150" fmla="*/ 4277141 h 4943044"/>
              <a:gd name="connsiteX151" fmla="*/ 4620345 w 4937931"/>
              <a:gd name="connsiteY151" fmla="*/ 4000535 h 4943044"/>
              <a:gd name="connsiteX152" fmla="*/ 4620345 w 4937931"/>
              <a:gd name="connsiteY152" fmla="*/ 4010779 h 4943044"/>
              <a:gd name="connsiteX153" fmla="*/ 4620345 w 4937931"/>
              <a:gd name="connsiteY153" fmla="*/ 4000535 h 4943044"/>
              <a:gd name="connsiteX154" fmla="*/ 317586 w 4937931"/>
              <a:gd name="connsiteY154" fmla="*/ 4000535 h 4943044"/>
              <a:gd name="connsiteX155" fmla="*/ 317586 w 4937931"/>
              <a:gd name="connsiteY155" fmla="*/ 4010779 h 4943044"/>
              <a:gd name="connsiteX156" fmla="*/ 317586 w 4937931"/>
              <a:gd name="connsiteY156" fmla="*/ 4000535 h 4943044"/>
              <a:gd name="connsiteX157" fmla="*/ 4313004 w 4937931"/>
              <a:gd name="connsiteY157" fmla="*/ 3990291 h 4943044"/>
              <a:gd name="connsiteX158" fmla="*/ 4328371 w 4937931"/>
              <a:gd name="connsiteY158" fmla="*/ 4005658 h 4943044"/>
              <a:gd name="connsiteX159" fmla="*/ 4313004 w 4937931"/>
              <a:gd name="connsiteY159" fmla="*/ 4021024 h 4943044"/>
              <a:gd name="connsiteX160" fmla="*/ 4297638 w 4937931"/>
              <a:gd name="connsiteY160" fmla="*/ 4005658 h 4943044"/>
              <a:gd name="connsiteX161" fmla="*/ 4313004 w 4937931"/>
              <a:gd name="connsiteY161" fmla="*/ 3990291 h 4943044"/>
              <a:gd name="connsiteX162" fmla="*/ 932261 w 4937931"/>
              <a:gd name="connsiteY162" fmla="*/ 3990291 h 4943044"/>
              <a:gd name="connsiteX163" fmla="*/ 952753 w 4937931"/>
              <a:gd name="connsiteY163" fmla="*/ 4010780 h 4943044"/>
              <a:gd name="connsiteX164" fmla="*/ 932261 w 4937931"/>
              <a:gd name="connsiteY164" fmla="*/ 4031269 h 4943044"/>
              <a:gd name="connsiteX165" fmla="*/ 911772 w 4937931"/>
              <a:gd name="connsiteY165" fmla="*/ 4010780 h 4943044"/>
              <a:gd name="connsiteX166" fmla="*/ 932261 w 4937931"/>
              <a:gd name="connsiteY166" fmla="*/ 3990291 h 4943044"/>
              <a:gd name="connsiteX167" fmla="*/ 624924 w 4937931"/>
              <a:gd name="connsiteY167" fmla="*/ 3990291 h 4943044"/>
              <a:gd name="connsiteX168" fmla="*/ 640290 w 4937931"/>
              <a:gd name="connsiteY168" fmla="*/ 4005658 h 4943044"/>
              <a:gd name="connsiteX169" fmla="*/ 624924 w 4937931"/>
              <a:gd name="connsiteY169" fmla="*/ 4021024 h 4943044"/>
              <a:gd name="connsiteX170" fmla="*/ 609559 w 4937931"/>
              <a:gd name="connsiteY170" fmla="*/ 4005658 h 4943044"/>
              <a:gd name="connsiteX171" fmla="*/ 624924 w 4937931"/>
              <a:gd name="connsiteY171" fmla="*/ 3990291 h 4943044"/>
              <a:gd name="connsiteX172" fmla="*/ 4005664 w 4937931"/>
              <a:gd name="connsiteY172" fmla="*/ 3980046 h 4943044"/>
              <a:gd name="connsiteX173" fmla="*/ 4031274 w 4937931"/>
              <a:gd name="connsiteY173" fmla="*/ 4005658 h 4943044"/>
              <a:gd name="connsiteX174" fmla="*/ 4005664 w 4937931"/>
              <a:gd name="connsiteY174" fmla="*/ 4031268 h 4943044"/>
              <a:gd name="connsiteX175" fmla="*/ 3980052 w 4937931"/>
              <a:gd name="connsiteY175" fmla="*/ 4005658 h 4943044"/>
              <a:gd name="connsiteX176" fmla="*/ 4005664 w 4937931"/>
              <a:gd name="connsiteY176" fmla="*/ 3980046 h 4943044"/>
              <a:gd name="connsiteX177" fmla="*/ 3698326 w 4937931"/>
              <a:gd name="connsiteY177" fmla="*/ 3974923 h 4943044"/>
              <a:gd name="connsiteX178" fmla="*/ 3729059 w 4937931"/>
              <a:gd name="connsiteY178" fmla="*/ 4005656 h 4943044"/>
              <a:gd name="connsiteX179" fmla="*/ 3698326 w 4937931"/>
              <a:gd name="connsiteY179" fmla="*/ 4036390 h 4943044"/>
              <a:gd name="connsiteX180" fmla="*/ 3667592 w 4937931"/>
              <a:gd name="connsiteY180" fmla="*/ 4005656 h 4943044"/>
              <a:gd name="connsiteX181" fmla="*/ 3698326 w 4937931"/>
              <a:gd name="connsiteY181" fmla="*/ 3974923 h 4943044"/>
              <a:gd name="connsiteX182" fmla="*/ 1239603 w 4937931"/>
              <a:gd name="connsiteY182" fmla="*/ 3974923 h 4943044"/>
              <a:gd name="connsiteX183" fmla="*/ 1270337 w 4937931"/>
              <a:gd name="connsiteY183" fmla="*/ 4005656 h 4943044"/>
              <a:gd name="connsiteX184" fmla="*/ 1239603 w 4937931"/>
              <a:gd name="connsiteY184" fmla="*/ 4036390 h 4943044"/>
              <a:gd name="connsiteX185" fmla="*/ 1208870 w 4937931"/>
              <a:gd name="connsiteY185" fmla="*/ 4005656 h 4943044"/>
              <a:gd name="connsiteX186" fmla="*/ 1239603 w 4937931"/>
              <a:gd name="connsiteY186" fmla="*/ 3974923 h 4943044"/>
              <a:gd name="connsiteX187" fmla="*/ 3390986 w 4937931"/>
              <a:gd name="connsiteY187" fmla="*/ 3969802 h 4943044"/>
              <a:gd name="connsiteX188" fmla="*/ 3426842 w 4937931"/>
              <a:gd name="connsiteY188" fmla="*/ 4005658 h 4943044"/>
              <a:gd name="connsiteX189" fmla="*/ 3390986 w 4937931"/>
              <a:gd name="connsiteY189" fmla="*/ 4041515 h 4943044"/>
              <a:gd name="connsiteX190" fmla="*/ 3355127 w 4937931"/>
              <a:gd name="connsiteY190" fmla="*/ 4005658 h 4943044"/>
              <a:gd name="connsiteX191" fmla="*/ 3390986 w 4937931"/>
              <a:gd name="connsiteY191" fmla="*/ 3969802 h 4943044"/>
              <a:gd name="connsiteX192" fmla="*/ 1854284 w 4937931"/>
              <a:gd name="connsiteY192" fmla="*/ 3969802 h 4943044"/>
              <a:gd name="connsiteX193" fmla="*/ 1895262 w 4937931"/>
              <a:gd name="connsiteY193" fmla="*/ 4010780 h 4943044"/>
              <a:gd name="connsiteX194" fmla="*/ 1854284 w 4937931"/>
              <a:gd name="connsiteY194" fmla="*/ 4051758 h 4943044"/>
              <a:gd name="connsiteX195" fmla="*/ 1813306 w 4937931"/>
              <a:gd name="connsiteY195" fmla="*/ 4010780 h 4943044"/>
              <a:gd name="connsiteX196" fmla="*/ 1854284 w 4937931"/>
              <a:gd name="connsiteY196" fmla="*/ 3969802 h 4943044"/>
              <a:gd name="connsiteX197" fmla="*/ 1546944 w 4937931"/>
              <a:gd name="connsiteY197" fmla="*/ 3969802 h 4943044"/>
              <a:gd name="connsiteX198" fmla="*/ 1582801 w 4937931"/>
              <a:gd name="connsiteY198" fmla="*/ 4005658 h 4943044"/>
              <a:gd name="connsiteX199" fmla="*/ 1546944 w 4937931"/>
              <a:gd name="connsiteY199" fmla="*/ 4041515 h 4943044"/>
              <a:gd name="connsiteX200" fmla="*/ 1511086 w 4937931"/>
              <a:gd name="connsiteY200" fmla="*/ 4005658 h 4943044"/>
              <a:gd name="connsiteX201" fmla="*/ 1546944 w 4937931"/>
              <a:gd name="connsiteY201" fmla="*/ 3969802 h 4943044"/>
              <a:gd name="connsiteX202" fmla="*/ 2468964 w 4937931"/>
              <a:gd name="connsiteY202" fmla="*/ 3964679 h 4943044"/>
              <a:gd name="connsiteX203" fmla="*/ 2515066 w 4937931"/>
              <a:gd name="connsiteY203" fmla="*/ 4010780 h 4943044"/>
              <a:gd name="connsiteX204" fmla="*/ 2468964 w 4937931"/>
              <a:gd name="connsiteY204" fmla="*/ 4056881 h 4943044"/>
              <a:gd name="connsiteX205" fmla="*/ 2422863 w 4937931"/>
              <a:gd name="connsiteY205" fmla="*/ 4010780 h 4943044"/>
              <a:gd name="connsiteX206" fmla="*/ 2468964 w 4937931"/>
              <a:gd name="connsiteY206" fmla="*/ 3964679 h 4943044"/>
              <a:gd name="connsiteX207" fmla="*/ 3083644 w 4937931"/>
              <a:gd name="connsiteY207" fmla="*/ 3959557 h 4943044"/>
              <a:gd name="connsiteX208" fmla="*/ 3129746 w 4937931"/>
              <a:gd name="connsiteY208" fmla="*/ 4005658 h 4943044"/>
              <a:gd name="connsiteX209" fmla="*/ 3083644 w 4937931"/>
              <a:gd name="connsiteY209" fmla="*/ 4051759 h 4943044"/>
              <a:gd name="connsiteX210" fmla="*/ 3037543 w 4937931"/>
              <a:gd name="connsiteY210" fmla="*/ 4005658 h 4943044"/>
              <a:gd name="connsiteX211" fmla="*/ 3083644 w 4937931"/>
              <a:gd name="connsiteY211" fmla="*/ 3959557 h 4943044"/>
              <a:gd name="connsiteX212" fmla="*/ 2776305 w 4937931"/>
              <a:gd name="connsiteY212" fmla="*/ 3959557 h 4943044"/>
              <a:gd name="connsiteX213" fmla="*/ 2822407 w 4937931"/>
              <a:gd name="connsiteY213" fmla="*/ 4005658 h 4943044"/>
              <a:gd name="connsiteX214" fmla="*/ 2776305 w 4937931"/>
              <a:gd name="connsiteY214" fmla="*/ 4051759 h 4943044"/>
              <a:gd name="connsiteX215" fmla="*/ 2730204 w 4937931"/>
              <a:gd name="connsiteY215" fmla="*/ 4005658 h 4943044"/>
              <a:gd name="connsiteX216" fmla="*/ 2776305 w 4937931"/>
              <a:gd name="connsiteY216" fmla="*/ 3959557 h 4943044"/>
              <a:gd name="connsiteX217" fmla="*/ 2161625 w 4937931"/>
              <a:gd name="connsiteY217" fmla="*/ 3959557 h 4943044"/>
              <a:gd name="connsiteX218" fmla="*/ 2207727 w 4937931"/>
              <a:gd name="connsiteY218" fmla="*/ 4005658 h 4943044"/>
              <a:gd name="connsiteX219" fmla="*/ 2161625 w 4937931"/>
              <a:gd name="connsiteY219" fmla="*/ 4051759 h 4943044"/>
              <a:gd name="connsiteX220" fmla="*/ 2115524 w 4937931"/>
              <a:gd name="connsiteY220" fmla="*/ 4005658 h 4943044"/>
              <a:gd name="connsiteX221" fmla="*/ 2161625 w 4937931"/>
              <a:gd name="connsiteY221" fmla="*/ 3959557 h 4943044"/>
              <a:gd name="connsiteX222" fmla="*/ 4620346 w 4937931"/>
              <a:gd name="connsiteY222" fmla="*/ 3688073 h 4943044"/>
              <a:gd name="connsiteX223" fmla="*/ 4630590 w 4937931"/>
              <a:gd name="connsiteY223" fmla="*/ 3698317 h 4943044"/>
              <a:gd name="connsiteX224" fmla="*/ 4620346 w 4937931"/>
              <a:gd name="connsiteY224" fmla="*/ 3708562 h 4943044"/>
              <a:gd name="connsiteX225" fmla="*/ 4610101 w 4937931"/>
              <a:gd name="connsiteY225" fmla="*/ 3698317 h 4943044"/>
              <a:gd name="connsiteX226" fmla="*/ 4620346 w 4937931"/>
              <a:gd name="connsiteY226" fmla="*/ 3688073 h 4943044"/>
              <a:gd name="connsiteX227" fmla="*/ 317583 w 4937931"/>
              <a:gd name="connsiteY227" fmla="*/ 3688073 h 4943044"/>
              <a:gd name="connsiteX228" fmla="*/ 327828 w 4937931"/>
              <a:gd name="connsiteY228" fmla="*/ 3698317 h 4943044"/>
              <a:gd name="connsiteX229" fmla="*/ 317583 w 4937931"/>
              <a:gd name="connsiteY229" fmla="*/ 3708562 h 4943044"/>
              <a:gd name="connsiteX230" fmla="*/ 307339 w 4937931"/>
              <a:gd name="connsiteY230" fmla="*/ 3698317 h 4943044"/>
              <a:gd name="connsiteX231" fmla="*/ 317583 w 4937931"/>
              <a:gd name="connsiteY231" fmla="*/ 3688073 h 4943044"/>
              <a:gd name="connsiteX232" fmla="*/ 4313004 w 4937931"/>
              <a:gd name="connsiteY232" fmla="*/ 3677829 h 4943044"/>
              <a:gd name="connsiteX233" fmla="*/ 4333495 w 4937931"/>
              <a:gd name="connsiteY233" fmla="*/ 3698318 h 4943044"/>
              <a:gd name="connsiteX234" fmla="*/ 4313004 w 4937931"/>
              <a:gd name="connsiteY234" fmla="*/ 3718807 h 4943044"/>
              <a:gd name="connsiteX235" fmla="*/ 4292515 w 4937931"/>
              <a:gd name="connsiteY235" fmla="*/ 3698318 h 4943044"/>
              <a:gd name="connsiteX236" fmla="*/ 4313004 w 4937931"/>
              <a:gd name="connsiteY236" fmla="*/ 3677829 h 4943044"/>
              <a:gd name="connsiteX237" fmla="*/ 624923 w 4937931"/>
              <a:gd name="connsiteY237" fmla="*/ 3677829 h 4943044"/>
              <a:gd name="connsiteX238" fmla="*/ 645414 w 4937931"/>
              <a:gd name="connsiteY238" fmla="*/ 3698318 h 4943044"/>
              <a:gd name="connsiteX239" fmla="*/ 624923 w 4937931"/>
              <a:gd name="connsiteY239" fmla="*/ 3718807 h 4943044"/>
              <a:gd name="connsiteX240" fmla="*/ 604434 w 4937931"/>
              <a:gd name="connsiteY240" fmla="*/ 3698318 h 4943044"/>
              <a:gd name="connsiteX241" fmla="*/ 624923 w 4937931"/>
              <a:gd name="connsiteY241" fmla="*/ 3677829 h 4943044"/>
              <a:gd name="connsiteX242" fmla="*/ 4005665 w 4937931"/>
              <a:gd name="connsiteY242" fmla="*/ 3667584 h 4943044"/>
              <a:gd name="connsiteX243" fmla="*/ 4036398 w 4937931"/>
              <a:gd name="connsiteY243" fmla="*/ 3698317 h 4943044"/>
              <a:gd name="connsiteX244" fmla="*/ 4005665 w 4937931"/>
              <a:gd name="connsiteY244" fmla="*/ 3729051 h 4943044"/>
              <a:gd name="connsiteX245" fmla="*/ 3974931 w 4937931"/>
              <a:gd name="connsiteY245" fmla="*/ 3698317 h 4943044"/>
              <a:gd name="connsiteX246" fmla="*/ 4005665 w 4937931"/>
              <a:gd name="connsiteY246" fmla="*/ 3667584 h 4943044"/>
              <a:gd name="connsiteX247" fmla="*/ 932264 w 4937931"/>
              <a:gd name="connsiteY247" fmla="*/ 3667584 h 4943044"/>
              <a:gd name="connsiteX248" fmla="*/ 962998 w 4937931"/>
              <a:gd name="connsiteY248" fmla="*/ 3698317 h 4943044"/>
              <a:gd name="connsiteX249" fmla="*/ 932264 w 4937931"/>
              <a:gd name="connsiteY249" fmla="*/ 3729051 h 4943044"/>
              <a:gd name="connsiteX250" fmla="*/ 901531 w 4937931"/>
              <a:gd name="connsiteY250" fmla="*/ 3698317 h 4943044"/>
              <a:gd name="connsiteX251" fmla="*/ 932264 w 4937931"/>
              <a:gd name="connsiteY251" fmla="*/ 3667584 h 4943044"/>
              <a:gd name="connsiteX252" fmla="*/ 3698325 w 4937931"/>
              <a:gd name="connsiteY252" fmla="*/ 3657340 h 4943044"/>
              <a:gd name="connsiteX253" fmla="*/ 3739305 w 4937931"/>
              <a:gd name="connsiteY253" fmla="*/ 3698318 h 4943044"/>
              <a:gd name="connsiteX254" fmla="*/ 3698325 w 4937931"/>
              <a:gd name="connsiteY254" fmla="*/ 3739298 h 4943044"/>
              <a:gd name="connsiteX255" fmla="*/ 3657347 w 4937931"/>
              <a:gd name="connsiteY255" fmla="*/ 3698318 h 4943044"/>
              <a:gd name="connsiteX256" fmla="*/ 3698325 w 4937931"/>
              <a:gd name="connsiteY256" fmla="*/ 3657340 h 4943044"/>
              <a:gd name="connsiteX257" fmla="*/ 3390984 w 4937931"/>
              <a:gd name="connsiteY257" fmla="*/ 3657340 h 4943044"/>
              <a:gd name="connsiteX258" fmla="*/ 3437085 w 4937931"/>
              <a:gd name="connsiteY258" fmla="*/ 3703441 h 4943044"/>
              <a:gd name="connsiteX259" fmla="*/ 3390984 w 4937931"/>
              <a:gd name="connsiteY259" fmla="*/ 3749542 h 4943044"/>
              <a:gd name="connsiteX260" fmla="*/ 3344883 w 4937931"/>
              <a:gd name="connsiteY260" fmla="*/ 3703441 h 4943044"/>
              <a:gd name="connsiteX261" fmla="*/ 3390984 w 4937931"/>
              <a:gd name="connsiteY261" fmla="*/ 3657340 h 4943044"/>
              <a:gd name="connsiteX262" fmla="*/ 1239603 w 4937931"/>
              <a:gd name="connsiteY262" fmla="*/ 3657340 h 4943044"/>
              <a:gd name="connsiteX263" fmla="*/ 1280583 w 4937931"/>
              <a:gd name="connsiteY263" fmla="*/ 3698318 h 4943044"/>
              <a:gd name="connsiteX264" fmla="*/ 1239603 w 4937931"/>
              <a:gd name="connsiteY264" fmla="*/ 3739298 h 4943044"/>
              <a:gd name="connsiteX265" fmla="*/ 1198625 w 4937931"/>
              <a:gd name="connsiteY265" fmla="*/ 3698318 h 4943044"/>
              <a:gd name="connsiteX266" fmla="*/ 1239603 w 4937931"/>
              <a:gd name="connsiteY266" fmla="*/ 3657340 h 4943044"/>
              <a:gd name="connsiteX267" fmla="*/ 1546944 w 4937931"/>
              <a:gd name="connsiteY267" fmla="*/ 3652216 h 4943044"/>
              <a:gd name="connsiteX268" fmla="*/ 1593046 w 4937931"/>
              <a:gd name="connsiteY268" fmla="*/ 3698317 h 4943044"/>
              <a:gd name="connsiteX269" fmla="*/ 1546944 w 4937931"/>
              <a:gd name="connsiteY269" fmla="*/ 3744418 h 4943044"/>
              <a:gd name="connsiteX270" fmla="*/ 1500843 w 4937931"/>
              <a:gd name="connsiteY270" fmla="*/ 3698317 h 4943044"/>
              <a:gd name="connsiteX271" fmla="*/ 1546944 w 4937931"/>
              <a:gd name="connsiteY271" fmla="*/ 3652216 h 4943044"/>
              <a:gd name="connsiteX272" fmla="*/ 3083642 w 4937931"/>
              <a:gd name="connsiteY272" fmla="*/ 3641972 h 4943044"/>
              <a:gd name="connsiteX273" fmla="*/ 3139988 w 4937931"/>
              <a:gd name="connsiteY273" fmla="*/ 3698317 h 4943044"/>
              <a:gd name="connsiteX274" fmla="*/ 3083642 w 4937931"/>
              <a:gd name="connsiteY274" fmla="*/ 3754663 h 4943044"/>
              <a:gd name="connsiteX275" fmla="*/ 3027299 w 4937931"/>
              <a:gd name="connsiteY275" fmla="*/ 3698317 h 4943044"/>
              <a:gd name="connsiteX276" fmla="*/ 3083642 w 4937931"/>
              <a:gd name="connsiteY276" fmla="*/ 3641972 h 4943044"/>
              <a:gd name="connsiteX277" fmla="*/ 2776305 w 4937931"/>
              <a:gd name="connsiteY277" fmla="*/ 3641972 h 4943044"/>
              <a:gd name="connsiteX278" fmla="*/ 2832651 w 4937931"/>
              <a:gd name="connsiteY278" fmla="*/ 3698317 h 4943044"/>
              <a:gd name="connsiteX279" fmla="*/ 2776305 w 4937931"/>
              <a:gd name="connsiteY279" fmla="*/ 3754663 h 4943044"/>
              <a:gd name="connsiteX280" fmla="*/ 2719960 w 4937931"/>
              <a:gd name="connsiteY280" fmla="*/ 3698317 h 4943044"/>
              <a:gd name="connsiteX281" fmla="*/ 2776305 w 4937931"/>
              <a:gd name="connsiteY281" fmla="*/ 3641972 h 4943044"/>
              <a:gd name="connsiteX282" fmla="*/ 2161624 w 4937931"/>
              <a:gd name="connsiteY282" fmla="*/ 3641972 h 4943044"/>
              <a:gd name="connsiteX283" fmla="*/ 2217970 w 4937931"/>
              <a:gd name="connsiteY283" fmla="*/ 3698317 h 4943044"/>
              <a:gd name="connsiteX284" fmla="*/ 2161624 w 4937931"/>
              <a:gd name="connsiteY284" fmla="*/ 3754663 h 4943044"/>
              <a:gd name="connsiteX285" fmla="*/ 2105279 w 4937931"/>
              <a:gd name="connsiteY285" fmla="*/ 3698317 h 4943044"/>
              <a:gd name="connsiteX286" fmla="*/ 2161624 w 4937931"/>
              <a:gd name="connsiteY286" fmla="*/ 3641972 h 4943044"/>
              <a:gd name="connsiteX287" fmla="*/ 1854283 w 4937931"/>
              <a:gd name="connsiteY287" fmla="*/ 3641972 h 4943044"/>
              <a:gd name="connsiteX288" fmla="*/ 1910629 w 4937931"/>
              <a:gd name="connsiteY288" fmla="*/ 3698317 h 4943044"/>
              <a:gd name="connsiteX289" fmla="*/ 1854283 w 4937931"/>
              <a:gd name="connsiteY289" fmla="*/ 3754663 h 4943044"/>
              <a:gd name="connsiteX290" fmla="*/ 1797940 w 4937931"/>
              <a:gd name="connsiteY290" fmla="*/ 3698317 h 4943044"/>
              <a:gd name="connsiteX291" fmla="*/ 1854283 w 4937931"/>
              <a:gd name="connsiteY291" fmla="*/ 3641972 h 4943044"/>
              <a:gd name="connsiteX292" fmla="*/ 2468964 w 4937931"/>
              <a:gd name="connsiteY292" fmla="*/ 3636851 h 4943044"/>
              <a:gd name="connsiteX293" fmla="*/ 2530433 w 4937931"/>
              <a:gd name="connsiteY293" fmla="*/ 3698320 h 4943044"/>
              <a:gd name="connsiteX294" fmla="*/ 2468964 w 4937931"/>
              <a:gd name="connsiteY294" fmla="*/ 3759787 h 4943044"/>
              <a:gd name="connsiteX295" fmla="*/ 2407495 w 4937931"/>
              <a:gd name="connsiteY295" fmla="*/ 3698320 h 4943044"/>
              <a:gd name="connsiteX296" fmla="*/ 2468964 w 4937931"/>
              <a:gd name="connsiteY296" fmla="*/ 3636851 h 4943044"/>
              <a:gd name="connsiteX297" fmla="*/ 4927684 w 4937931"/>
              <a:gd name="connsiteY297" fmla="*/ 3385855 h 4943044"/>
              <a:gd name="connsiteX298" fmla="*/ 4932807 w 4937931"/>
              <a:gd name="connsiteY298" fmla="*/ 3390978 h 4943044"/>
              <a:gd name="connsiteX299" fmla="*/ 4927684 w 4937931"/>
              <a:gd name="connsiteY299" fmla="*/ 3396099 h 4943044"/>
              <a:gd name="connsiteX300" fmla="*/ 4922563 w 4937931"/>
              <a:gd name="connsiteY300" fmla="*/ 3390978 h 4943044"/>
              <a:gd name="connsiteX301" fmla="*/ 4927684 w 4937931"/>
              <a:gd name="connsiteY301" fmla="*/ 3385855 h 4943044"/>
              <a:gd name="connsiteX302" fmla="*/ 10244 w 4937931"/>
              <a:gd name="connsiteY302" fmla="*/ 3385855 h 4943044"/>
              <a:gd name="connsiteX303" fmla="*/ 10244 w 4937931"/>
              <a:gd name="connsiteY303" fmla="*/ 3396099 h 4943044"/>
              <a:gd name="connsiteX304" fmla="*/ 10244 w 4937931"/>
              <a:gd name="connsiteY304" fmla="*/ 3385855 h 4943044"/>
              <a:gd name="connsiteX305" fmla="*/ 4620345 w 4937931"/>
              <a:gd name="connsiteY305" fmla="*/ 3375611 h 4943044"/>
              <a:gd name="connsiteX306" fmla="*/ 4635712 w 4937931"/>
              <a:gd name="connsiteY306" fmla="*/ 3390978 h 4943044"/>
              <a:gd name="connsiteX307" fmla="*/ 4620345 w 4937931"/>
              <a:gd name="connsiteY307" fmla="*/ 3406344 h 4943044"/>
              <a:gd name="connsiteX308" fmla="*/ 4604979 w 4937931"/>
              <a:gd name="connsiteY308" fmla="*/ 3390978 h 4943044"/>
              <a:gd name="connsiteX309" fmla="*/ 4620345 w 4937931"/>
              <a:gd name="connsiteY309" fmla="*/ 3375611 h 4943044"/>
              <a:gd name="connsiteX310" fmla="*/ 317583 w 4937931"/>
              <a:gd name="connsiteY310" fmla="*/ 3375611 h 4943044"/>
              <a:gd name="connsiteX311" fmla="*/ 332949 w 4937931"/>
              <a:gd name="connsiteY311" fmla="*/ 3390978 h 4943044"/>
              <a:gd name="connsiteX312" fmla="*/ 317583 w 4937931"/>
              <a:gd name="connsiteY312" fmla="*/ 3406344 h 4943044"/>
              <a:gd name="connsiteX313" fmla="*/ 302216 w 4937931"/>
              <a:gd name="connsiteY313" fmla="*/ 3390978 h 4943044"/>
              <a:gd name="connsiteX314" fmla="*/ 317583 w 4937931"/>
              <a:gd name="connsiteY314" fmla="*/ 3375611 h 4943044"/>
              <a:gd name="connsiteX315" fmla="*/ 4313004 w 4937931"/>
              <a:gd name="connsiteY315" fmla="*/ 3370487 h 4943044"/>
              <a:gd name="connsiteX316" fmla="*/ 4338616 w 4937931"/>
              <a:gd name="connsiteY316" fmla="*/ 3396099 h 4943044"/>
              <a:gd name="connsiteX317" fmla="*/ 4313004 w 4937931"/>
              <a:gd name="connsiteY317" fmla="*/ 3421709 h 4943044"/>
              <a:gd name="connsiteX318" fmla="*/ 4287394 w 4937931"/>
              <a:gd name="connsiteY318" fmla="*/ 3396099 h 4943044"/>
              <a:gd name="connsiteX319" fmla="*/ 4313004 w 4937931"/>
              <a:gd name="connsiteY319" fmla="*/ 3370487 h 4943044"/>
              <a:gd name="connsiteX320" fmla="*/ 624922 w 4937931"/>
              <a:gd name="connsiteY320" fmla="*/ 3365366 h 4943044"/>
              <a:gd name="connsiteX321" fmla="*/ 650535 w 4937931"/>
              <a:gd name="connsiteY321" fmla="*/ 3390978 h 4943044"/>
              <a:gd name="connsiteX322" fmla="*/ 624922 w 4937931"/>
              <a:gd name="connsiteY322" fmla="*/ 3416588 h 4943044"/>
              <a:gd name="connsiteX323" fmla="*/ 599312 w 4937931"/>
              <a:gd name="connsiteY323" fmla="*/ 3390978 h 4943044"/>
              <a:gd name="connsiteX324" fmla="*/ 624922 w 4937931"/>
              <a:gd name="connsiteY324" fmla="*/ 3365366 h 4943044"/>
              <a:gd name="connsiteX325" fmla="*/ 4005667 w 4937931"/>
              <a:gd name="connsiteY325" fmla="*/ 3355122 h 4943044"/>
              <a:gd name="connsiteX326" fmla="*/ 4041523 w 4937931"/>
              <a:gd name="connsiteY326" fmla="*/ 3390978 h 4943044"/>
              <a:gd name="connsiteX327" fmla="*/ 4005667 w 4937931"/>
              <a:gd name="connsiteY327" fmla="*/ 3426835 h 4943044"/>
              <a:gd name="connsiteX328" fmla="*/ 3969808 w 4937931"/>
              <a:gd name="connsiteY328" fmla="*/ 3390978 h 4943044"/>
              <a:gd name="connsiteX329" fmla="*/ 4005667 w 4937931"/>
              <a:gd name="connsiteY329" fmla="*/ 3355122 h 4943044"/>
              <a:gd name="connsiteX330" fmla="*/ 932261 w 4937931"/>
              <a:gd name="connsiteY330" fmla="*/ 3355122 h 4943044"/>
              <a:gd name="connsiteX331" fmla="*/ 968118 w 4937931"/>
              <a:gd name="connsiteY331" fmla="*/ 3390978 h 4943044"/>
              <a:gd name="connsiteX332" fmla="*/ 932261 w 4937931"/>
              <a:gd name="connsiteY332" fmla="*/ 3426833 h 4943044"/>
              <a:gd name="connsiteX333" fmla="*/ 896407 w 4937931"/>
              <a:gd name="connsiteY333" fmla="*/ 3390978 h 4943044"/>
              <a:gd name="connsiteX334" fmla="*/ 932261 w 4937931"/>
              <a:gd name="connsiteY334" fmla="*/ 3355122 h 4943044"/>
              <a:gd name="connsiteX335" fmla="*/ 3698326 w 4937931"/>
              <a:gd name="connsiteY335" fmla="*/ 3349998 h 4943044"/>
              <a:gd name="connsiteX336" fmla="*/ 3744427 w 4937931"/>
              <a:gd name="connsiteY336" fmla="*/ 3396099 h 4943044"/>
              <a:gd name="connsiteX337" fmla="*/ 3698326 w 4937931"/>
              <a:gd name="connsiteY337" fmla="*/ 3442200 h 4943044"/>
              <a:gd name="connsiteX338" fmla="*/ 3652225 w 4937931"/>
              <a:gd name="connsiteY338" fmla="*/ 3396099 h 4943044"/>
              <a:gd name="connsiteX339" fmla="*/ 3698326 w 4937931"/>
              <a:gd name="connsiteY339" fmla="*/ 3349998 h 4943044"/>
              <a:gd name="connsiteX340" fmla="*/ 1239603 w 4937931"/>
              <a:gd name="connsiteY340" fmla="*/ 3344877 h 4943044"/>
              <a:gd name="connsiteX341" fmla="*/ 1285705 w 4937931"/>
              <a:gd name="connsiteY341" fmla="*/ 3390978 h 4943044"/>
              <a:gd name="connsiteX342" fmla="*/ 1239603 w 4937931"/>
              <a:gd name="connsiteY342" fmla="*/ 3437079 h 4943044"/>
              <a:gd name="connsiteX343" fmla="*/ 1193502 w 4937931"/>
              <a:gd name="connsiteY343" fmla="*/ 3390978 h 4943044"/>
              <a:gd name="connsiteX344" fmla="*/ 1239603 w 4937931"/>
              <a:gd name="connsiteY344" fmla="*/ 3344877 h 4943044"/>
              <a:gd name="connsiteX345" fmla="*/ 3390987 w 4937931"/>
              <a:gd name="connsiteY345" fmla="*/ 3334633 h 4943044"/>
              <a:gd name="connsiteX346" fmla="*/ 3447332 w 4937931"/>
              <a:gd name="connsiteY346" fmla="*/ 3390978 h 4943044"/>
              <a:gd name="connsiteX347" fmla="*/ 3390987 w 4937931"/>
              <a:gd name="connsiteY347" fmla="*/ 3447324 h 4943044"/>
              <a:gd name="connsiteX348" fmla="*/ 3334641 w 4937931"/>
              <a:gd name="connsiteY348" fmla="*/ 3390978 h 4943044"/>
              <a:gd name="connsiteX349" fmla="*/ 3390987 w 4937931"/>
              <a:gd name="connsiteY349" fmla="*/ 3334633 h 4943044"/>
              <a:gd name="connsiteX350" fmla="*/ 1546942 w 4937931"/>
              <a:gd name="connsiteY350" fmla="*/ 3334633 h 4943044"/>
              <a:gd name="connsiteX351" fmla="*/ 1603288 w 4937931"/>
              <a:gd name="connsiteY351" fmla="*/ 3390978 h 4943044"/>
              <a:gd name="connsiteX352" fmla="*/ 1546942 w 4937931"/>
              <a:gd name="connsiteY352" fmla="*/ 3447324 h 4943044"/>
              <a:gd name="connsiteX353" fmla="*/ 1490599 w 4937931"/>
              <a:gd name="connsiteY353" fmla="*/ 3390978 h 4943044"/>
              <a:gd name="connsiteX354" fmla="*/ 1546942 w 4937931"/>
              <a:gd name="connsiteY354" fmla="*/ 3334633 h 4943044"/>
              <a:gd name="connsiteX355" fmla="*/ 3083644 w 4937931"/>
              <a:gd name="connsiteY355" fmla="*/ 3324388 h 4943044"/>
              <a:gd name="connsiteX356" fmla="*/ 3150235 w 4937931"/>
              <a:gd name="connsiteY356" fmla="*/ 3390978 h 4943044"/>
              <a:gd name="connsiteX357" fmla="*/ 3083644 w 4937931"/>
              <a:gd name="connsiteY357" fmla="*/ 3457569 h 4943044"/>
              <a:gd name="connsiteX358" fmla="*/ 3017056 w 4937931"/>
              <a:gd name="connsiteY358" fmla="*/ 3390978 h 4943044"/>
              <a:gd name="connsiteX359" fmla="*/ 3083644 w 4937931"/>
              <a:gd name="connsiteY359" fmla="*/ 3324388 h 4943044"/>
              <a:gd name="connsiteX360" fmla="*/ 1854283 w 4937931"/>
              <a:gd name="connsiteY360" fmla="*/ 3324388 h 4943044"/>
              <a:gd name="connsiteX361" fmla="*/ 1920874 w 4937931"/>
              <a:gd name="connsiteY361" fmla="*/ 3390978 h 4943044"/>
              <a:gd name="connsiteX362" fmla="*/ 1854283 w 4937931"/>
              <a:gd name="connsiteY362" fmla="*/ 3457569 h 4943044"/>
              <a:gd name="connsiteX363" fmla="*/ 1787693 w 4937931"/>
              <a:gd name="connsiteY363" fmla="*/ 3390978 h 4943044"/>
              <a:gd name="connsiteX364" fmla="*/ 1854283 w 4937931"/>
              <a:gd name="connsiteY364" fmla="*/ 3324388 h 4943044"/>
              <a:gd name="connsiteX365" fmla="*/ 2776303 w 4937931"/>
              <a:gd name="connsiteY365" fmla="*/ 3319265 h 4943044"/>
              <a:gd name="connsiteX366" fmla="*/ 2848019 w 4937931"/>
              <a:gd name="connsiteY366" fmla="*/ 3390978 h 4943044"/>
              <a:gd name="connsiteX367" fmla="*/ 2776303 w 4937931"/>
              <a:gd name="connsiteY367" fmla="*/ 3462690 h 4943044"/>
              <a:gd name="connsiteX368" fmla="*/ 2704592 w 4937931"/>
              <a:gd name="connsiteY368" fmla="*/ 3390978 h 4943044"/>
              <a:gd name="connsiteX369" fmla="*/ 2776303 w 4937931"/>
              <a:gd name="connsiteY369" fmla="*/ 3319265 h 4943044"/>
              <a:gd name="connsiteX370" fmla="*/ 2468966 w 4937931"/>
              <a:gd name="connsiteY370" fmla="*/ 3319265 h 4943044"/>
              <a:gd name="connsiteX371" fmla="*/ 2540678 w 4937931"/>
              <a:gd name="connsiteY371" fmla="*/ 3390978 h 4943044"/>
              <a:gd name="connsiteX372" fmla="*/ 2468966 w 4937931"/>
              <a:gd name="connsiteY372" fmla="*/ 3462690 h 4943044"/>
              <a:gd name="connsiteX373" fmla="*/ 2397255 w 4937931"/>
              <a:gd name="connsiteY373" fmla="*/ 3390978 h 4943044"/>
              <a:gd name="connsiteX374" fmla="*/ 2468966 w 4937931"/>
              <a:gd name="connsiteY374" fmla="*/ 3319265 h 4943044"/>
              <a:gd name="connsiteX375" fmla="*/ 2161622 w 4937931"/>
              <a:gd name="connsiteY375" fmla="*/ 3319265 h 4943044"/>
              <a:gd name="connsiteX376" fmla="*/ 2233338 w 4937931"/>
              <a:gd name="connsiteY376" fmla="*/ 3390978 h 4943044"/>
              <a:gd name="connsiteX377" fmla="*/ 2161622 w 4937931"/>
              <a:gd name="connsiteY377" fmla="*/ 3462690 h 4943044"/>
              <a:gd name="connsiteX378" fmla="*/ 2089911 w 4937931"/>
              <a:gd name="connsiteY378" fmla="*/ 3390978 h 4943044"/>
              <a:gd name="connsiteX379" fmla="*/ 2161622 w 4937931"/>
              <a:gd name="connsiteY379" fmla="*/ 3319265 h 4943044"/>
              <a:gd name="connsiteX380" fmla="*/ 4927686 w 4937931"/>
              <a:gd name="connsiteY380" fmla="*/ 3073393 h 4943044"/>
              <a:gd name="connsiteX381" fmla="*/ 4937931 w 4937931"/>
              <a:gd name="connsiteY381" fmla="*/ 3083637 h 4943044"/>
              <a:gd name="connsiteX382" fmla="*/ 4927686 w 4937931"/>
              <a:gd name="connsiteY382" fmla="*/ 3093882 h 4943044"/>
              <a:gd name="connsiteX383" fmla="*/ 4917440 w 4937931"/>
              <a:gd name="connsiteY383" fmla="*/ 3083637 h 4943044"/>
              <a:gd name="connsiteX384" fmla="*/ 4927686 w 4937931"/>
              <a:gd name="connsiteY384" fmla="*/ 3073393 h 4943044"/>
              <a:gd name="connsiteX385" fmla="*/ 10244 w 4937931"/>
              <a:gd name="connsiteY385" fmla="*/ 3073393 h 4943044"/>
              <a:gd name="connsiteX386" fmla="*/ 20489 w 4937931"/>
              <a:gd name="connsiteY386" fmla="*/ 3083637 h 4943044"/>
              <a:gd name="connsiteX387" fmla="*/ 10244 w 4937931"/>
              <a:gd name="connsiteY387" fmla="*/ 3093882 h 4943044"/>
              <a:gd name="connsiteX388" fmla="*/ 0 w 4937931"/>
              <a:gd name="connsiteY388" fmla="*/ 3083637 h 4943044"/>
              <a:gd name="connsiteX389" fmla="*/ 10244 w 4937931"/>
              <a:gd name="connsiteY389" fmla="*/ 3073393 h 4943044"/>
              <a:gd name="connsiteX390" fmla="*/ 4620345 w 4937931"/>
              <a:gd name="connsiteY390" fmla="*/ 3063148 h 4943044"/>
              <a:gd name="connsiteX391" fmla="*/ 4640836 w 4937931"/>
              <a:gd name="connsiteY391" fmla="*/ 3083637 h 4943044"/>
              <a:gd name="connsiteX392" fmla="*/ 4620345 w 4937931"/>
              <a:gd name="connsiteY392" fmla="*/ 3104126 h 4943044"/>
              <a:gd name="connsiteX393" fmla="*/ 4599856 w 4937931"/>
              <a:gd name="connsiteY393" fmla="*/ 3083637 h 4943044"/>
              <a:gd name="connsiteX394" fmla="*/ 4620345 w 4937931"/>
              <a:gd name="connsiteY394" fmla="*/ 3063148 h 4943044"/>
              <a:gd name="connsiteX395" fmla="*/ 317584 w 4937931"/>
              <a:gd name="connsiteY395" fmla="*/ 3063148 h 4943044"/>
              <a:gd name="connsiteX396" fmla="*/ 338073 w 4937931"/>
              <a:gd name="connsiteY396" fmla="*/ 3083637 h 4943044"/>
              <a:gd name="connsiteX397" fmla="*/ 317584 w 4937931"/>
              <a:gd name="connsiteY397" fmla="*/ 3104126 h 4943044"/>
              <a:gd name="connsiteX398" fmla="*/ 297095 w 4937931"/>
              <a:gd name="connsiteY398" fmla="*/ 3083637 h 4943044"/>
              <a:gd name="connsiteX399" fmla="*/ 317584 w 4937931"/>
              <a:gd name="connsiteY399" fmla="*/ 3063148 h 4943044"/>
              <a:gd name="connsiteX400" fmla="*/ 4313006 w 4937931"/>
              <a:gd name="connsiteY400" fmla="*/ 3052904 h 4943044"/>
              <a:gd name="connsiteX401" fmla="*/ 4343739 w 4937931"/>
              <a:gd name="connsiteY401" fmla="*/ 3083637 h 4943044"/>
              <a:gd name="connsiteX402" fmla="*/ 4313006 w 4937931"/>
              <a:gd name="connsiteY402" fmla="*/ 3114371 h 4943044"/>
              <a:gd name="connsiteX403" fmla="*/ 4282272 w 4937931"/>
              <a:gd name="connsiteY403" fmla="*/ 3083637 h 4943044"/>
              <a:gd name="connsiteX404" fmla="*/ 4313006 w 4937931"/>
              <a:gd name="connsiteY404" fmla="*/ 3052904 h 4943044"/>
              <a:gd name="connsiteX405" fmla="*/ 624922 w 4937931"/>
              <a:gd name="connsiteY405" fmla="*/ 3052904 h 4943044"/>
              <a:gd name="connsiteX406" fmla="*/ 655656 w 4937931"/>
              <a:gd name="connsiteY406" fmla="*/ 3083637 h 4943044"/>
              <a:gd name="connsiteX407" fmla="*/ 624922 w 4937931"/>
              <a:gd name="connsiteY407" fmla="*/ 3114371 h 4943044"/>
              <a:gd name="connsiteX408" fmla="*/ 594189 w 4937931"/>
              <a:gd name="connsiteY408" fmla="*/ 3083637 h 4943044"/>
              <a:gd name="connsiteX409" fmla="*/ 624922 w 4937931"/>
              <a:gd name="connsiteY409" fmla="*/ 3052904 h 4943044"/>
              <a:gd name="connsiteX410" fmla="*/ 932264 w 4937931"/>
              <a:gd name="connsiteY410" fmla="*/ 3047780 h 4943044"/>
              <a:gd name="connsiteX411" fmla="*/ 973242 w 4937931"/>
              <a:gd name="connsiteY411" fmla="*/ 3088758 h 4943044"/>
              <a:gd name="connsiteX412" fmla="*/ 932264 w 4937931"/>
              <a:gd name="connsiteY412" fmla="*/ 3129736 h 4943044"/>
              <a:gd name="connsiteX413" fmla="*/ 891286 w 4937931"/>
              <a:gd name="connsiteY413" fmla="*/ 3088758 h 4943044"/>
              <a:gd name="connsiteX414" fmla="*/ 932264 w 4937931"/>
              <a:gd name="connsiteY414" fmla="*/ 3047780 h 4943044"/>
              <a:gd name="connsiteX415" fmla="*/ 4005665 w 4937931"/>
              <a:gd name="connsiteY415" fmla="*/ 3037536 h 4943044"/>
              <a:gd name="connsiteX416" fmla="*/ 4051766 w 4937931"/>
              <a:gd name="connsiteY416" fmla="*/ 3083637 h 4943044"/>
              <a:gd name="connsiteX417" fmla="*/ 4005665 w 4937931"/>
              <a:gd name="connsiteY417" fmla="*/ 3129738 h 4943044"/>
              <a:gd name="connsiteX418" fmla="*/ 3959563 w 4937931"/>
              <a:gd name="connsiteY418" fmla="*/ 3083637 h 4943044"/>
              <a:gd name="connsiteX419" fmla="*/ 4005665 w 4937931"/>
              <a:gd name="connsiteY419" fmla="*/ 3037536 h 4943044"/>
              <a:gd name="connsiteX420" fmla="*/ 3698323 w 4937931"/>
              <a:gd name="connsiteY420" fmla="*/ 3027291 h 4943044"/>
              <a:gd name="connsiteX421" fmla="*/ 3754668 w 4937931"/>
              <a:gd name="connsiteY421" fmla="*/ 3083636 h 4943044"/>
              <a:gd name="connsiteX422" fmla="*/ 3698323 w 4937931"/>
              <a:gd name="connsiteY422" fmla="*/ 3139982 h 4943044"/>
              <a:gd name="connsiteX423" fmla="*/ 3641979 w 4937931"/>
              <a:gd name="connsiteY423" fmla="*/ 3083636 h 4943044"/>
              <a:gd name="connsiteX424" fmla="*/ 3698323 w 4937931"/>
              <a:gd name="connsiteY424" fmla="*/ 3027291 h 4943044"/>
              <a:gd name="connsiteX425" fmla="*/ 1239603 w 4937931"/>
              <a:gd name="connsiteY425" fmla="*/ 3027291 h 4943044"/>
              <a:gd name="connsiteX426" fmla="*/ 1295949 w 4937931"/>
              <a:gd name="connsiteY426" fmla="*/ 3083636 h 4943044"/>
              <a:gd name="connsiteX427" fmla="*/ 1239603 w 4937931"/>
              <a:gd name="connsiteY427" fmla="*/ 3139982 h 4943044"/>
              <a:gd name="connsiteX428" fmla="*/ 1183260 w 4937931"/>
              <a:gd name="connsiteY428" fmla="*/ 3083636 h 4943044"/>
              <a:gd name="connsiteX429" fmla="*/ 1239603 w 4937931"/>
              <a:gd name="connsiteY429" fmla="*/ 3027291 h 4943044"/>
              <a:gd name="connsiteX430" fmla="*/ 3390984 w 4937931"/>
              <a:gd name="connsiteY430" fmla="*/ 3017047 h 4943044"/>
              <a:gd name="connsiteX431" fmla="*/ 3457574 w 4937931"/>
              <a:gd name="connsiteY431" fmla="*/ 3083637 h 4943044"/>
              <a:gd name="connsiteX432" fmla="*/ 3390984 w 4937931"/>
              <a:gd name="connsiteY432" fmla="*/ 3150228 h 4943044"/>
              <a:gd name="connsiteX433" fmla="*/ 3324395 w 4937931"/>
              <a:gd name="connsiteY433" fmla="*/ 3083637 h 4943044"/>
              <a:gd name="connsiteX434" fmla="*/ 3390984 w 4937931"/>
              <a:gd name="connsiteY434" fmla="*/ 3017047 h 4943044"/>
              <a:gd name="connsiteX435" fmla="*/ 1546944 w 4937931"/>
              <a:gd name="connsiteY435" fmla="*/ 3017047 h 4943044"/>
              <a:gd name="connsiteX436" fmla="*/ 1613535 w 4937931"/>
              <a:gd name="connsiteY436" fmla="*/ 3083637 h 4943044"/>
              <a:gd name="connsiteX437" fmla="*/ 1546944 w 4937931"/>
              <a:gd name="connsiteY437" fmla="*/ 3150228 h 4943044"/>
              <a:gd name="connsiteX438" fmla="*/ 1480354 w 4937931"/>
              <a:gd name="connsiteY438" fmla="*/ 3083637 h 4943044"/>
              <a:gd name="connsiteX439" fmla="*/ 1546944 w 4937931"/>
              <a:gd name="connsiteY439" fmla="*/ 3017047 h 4943044"/>
              <a:gd name="connsiteX440" fmla="*/ 1854285 w 4937931"/>
              <a:gd name="connsiteY440" fmla="*/ 3011926 h 4943044"/>
              <a:gd name="connsiteX441" fmla="*/ 1925997 w 4937931"/>
              <a:gd name="connsiteY441" fmla="*/ 3083639 h 4943044"/>
              <a:gd name="connsiteX442" fmla="*/ 1854285 w 4937931"/>
              <a:gd name="connsiteY442" fmla="*/ 3155351 h 4943044"/>
              <a:gd name="connsiteX443" fmla="*/ 1782574 w 4937931"/>
              <a:gd name="connsiteY443" fmla="*/ 3083639 h 4943044"/>
              <a:gd name="connsiteX444" fmla="*/ 1854285 w 4937931"/>
              <a:gd name="connsiteY444" fmla="*/ 3011926 h 4943044"/>
              <a:gd name="connsiteX445" fmla="*/ 3083645 w 4937931"/>
              <a:gd name="connsiteY445" fmla="*/ 3006802 h 4943044"/>
              <a:gd name="connsiteX446" fmla="*/ 3160480 w 4937931"/>
              <a:gd name="connsiteY446" fmla="*/ 3083637 h 4943044"/>
              <a:gd name="connsiteX447" fmla="*/ 3083645 w 4937931"/>
              <a:gd name="connsiteY447" fmla="*/ 3160472 h 4943044"/>
              <a:gd name="connsiteX448" fmla="*/ 3006810 w 4937931"/>
              <a:gd name="connsiteY448" fmla="*/ 3083637 h 4943044"/>
              <a:gd name="connsiteX449" fmla="*/ 3083645 w 4937931"/>
              <a:gd name="connsiteY449" fmla="*/ 3006802 h 4943044"/>
              <a:gd name="connsiteX450" fmla="*/ 2468964 w 4937931"/>
              <a:gd name="connsiteY450" fmla="*/ 3006802 h 4943044"/>
              <a:gd name="connsiteX451" fmla="*/ 2550922 w 4937931"/>
              <a:gd name="connsiteY451" fmla="*/ 3088758 h 4943044"/>
              <a:gd name="connsiteX452" fmla="*/ 2468964 w 4937931"/>
              <a:gd name="connsiteY452" fmla="*/ 3170716 h 4943044"/>
              <a:gd name="connsiteX453" fmla="*/ 2387008 w 4937931"/>
              <a:gd name="connsiteY453" fmla="*/ 3088758 h 4943044"/>
              <a:gd name="connsiteX454" fmla="*/ 2468964 w 4937931"/>
              <a:gd name="connsiteY454" fmla="*/ 3006802 h 4943044"/>
              <a:gd name="connsiteX455" fmla="*/ 2776303 w 4937931"/>
              <a:gd name="connsiteY455" fmla="*/ 3001679 h 4943044"/>
              <a:gd name="connsiteX456" fmla="*/ 2858261 w 4937931"/>
              <a:gd name="connsiteY456" fmla="*/ 3083637 h 4943044"/>
              <a:gd name="connsiteX457" fmla="*/ 2776303 w 4937931"/>
              <a:gd name="connsiteY457" fmla="*/ 3165593 h 4943044"/>
              <a:gd name="connsiteX458" fmla="*/ 2694347 w 4937931"/>
              <a:gd name="connsiteY458" fmla="*/ 3083637 h 4943044"/>
              <a:gd name="connsiteX459" fmla="*/ 2776303 w 4937931"/>
              <a:gd name="connsiteY459" fmla="*/ 3001679 h 4943044"/>
              <a:gd name="connsiteX460" fmla="*/ 2161623 w 4937931"/>
              <a:gd name="connsiteY460" fmla="*/ 3001679 h 4943044"/>
              <a:gd name="connsiteX461" fmla="*/ 2243581 w 4937931"/>
              <a:gd name="connsiteY461" fmla="*/ 3083637 h 4943044"/>
              <a:gd name="connsiteX462" fmla="*/ 2161623 w 4937931"/>
              <a:gd name="connsiteY462" fmla="*/ 3165593 h 4943044"/>
              <a:gd name="connsiteX463" fmla="*/ 2079667 w 4937931"/>
              <a:gd name="connsiteY463" fmla="*/ 3083637 h 4943044"/>
              <a:gd name="connsiteX464" fmla="*/ 2161623 w 4937931"/>
              <a:gd name="connsiteY464" fmla="*/ 3001679 h 4943044"/>
              <a:gd name="connsiteX465" fmla="*/ 4927684 w 4937931"/>
              <a:gd name="connsiteY465" fmla="*/ 2766054 h 4943044"/>
              <a:gd name="connsiteX466" fmla="*/ 4937929 w 4937931"/>
              <a:gd name="connsiteY466" fmla="*/ 2776298 h 4943044"/>
              <a:gd name="connsiteX467" fmla="*/ 4927684 w 4937931"/>
              <a:gd name="connsiteY467" fmla="*/ 2786543 h 4943044"/>
              <a:gd name="connsiteX468" fmla="*/ 4917440 w 4937931"/>
              <a:gd name="connsiteY468" fmla="*/ 2776298 h 4943044"/>
              <a:gd name="connsiteX469" fmla="*/ 4927684 w 4937931"/>
              <a:gd name="connsiteY469" fmla="*/ 2766054 h 4943044"/>
              <a:gd name="connsiteX470" fmla="*/ 10244 w 4937931"/>
              <a:gd name="connsiteY470" fmla="*/ 2766054 h 4943044"/>
              <a:gd name="connsiteX471" fmla="*/ 20489 w 4937931"/>
              <a:gd name="connsiteY471" fmla="*/ 2776298 h 4943044"/>
              <a:gd name="connsiteX472" fmla="*/ 10244 w 4937931"/>
              <a:gd name="connsiteY472" fmla="*/ 2786543 h 4943044"/>
              <a:gd name="connsiteX473" fmla="*/ 0 w 4937931"/>
              <a:gd name="connsiteY473" fmla="*/ 2776298 h 4943044"/>
              <a:gd name="connsiteX474" fmla="*/ 10244 w 4937931"/>
              <a:gd name="connsiteY474" fmla="*/ 2766054 h 4943044"/>
              <a:gd name="connsiteX475" fmla="*/ 317584 w 4937931"/>
              <a:gd name="connsiteY475" fmla="*/ 2760930 h 4943044"/>
              <a:gd name="connsiteX476" fmla="*/ 338073 w 4937931"/>
              <a:gd name="connsiteY476" fmla="*/ 2781419 h 4943044"/>
              <a:gd name="connsiteX477" fmla="*/ 317584 w 4937931"/>
              <a:gd name="connsiteY477" fmla="*/ 2801908 h 4943044"/>
              <a:gd name="connsiteX478" fmla="*/ 297093 w 4937931"/>
              <a:gd name="connsiteY478" fmla="*/ 2781419 h 4943044"/>
              <a:gd name="connsiteX479" fmla="*/ 317584 w 4937931"/>
              <a:gd name="connsiteY479" fmla="*/ 2760930 h 4943044"/>
              <a:gd name="connsiteX480" fmla="*/ 4620344 w 4937931"/>
              <a:gd name="connsiteY480" fmla="*/ 2750686 h 4943044"/>
              <a:gd name="connsiteX481" fmla="*/ 4645954 w 4937931"/>
              <a:gd name="connsiteY481" fmla="*/ 2776298 h 4943044"/>
              <a:gd name="connsiteX482" fmla="*/ 4620344 w 4937931"/>
              <a:gd name="connsiteY482" fmla="*/ 2801908 h 4943044"/>
              <a:gd name="connsiteX483" fmla="*/ 4594732 w 4937931"/>
              <a:gd name="connsiteY483" fmla="*/ 2776298 h 4943044"/>
              <a:gd name="connsiteX484" fmla="*/ 4620344 w 4937931"/>
              <a:gd name="connsiteY484" fmla="*/ 2750686 h 4943044"/>
              <a:gd name="connsiteX485" fmla="*/ 4313006 w 4937931"/>
              <a:gd name="connsiteY485" fmla="*/ 2740441 h 4943044"/>
              <a:gd name="connsiteX486" fmla="*/ 4348862 w 4937931"/>
              <a:gd name="connsiteY486" fmla="*/ 2776297 h 4943044"/>
              <a:gd name="connsiteX487" fmla="*/ 4313006 w 4937931"/>
              <a:gd name="connsiteY487" fmla="*/ 2812154 h 4943044"/>
              <a:gd name="connsiteX488" fmla="*/ 4277147 w 4937931"/>
              <a:gd name="connsiteY488" fmla="*/ 2776297 h 4943044"/>
              <a:gd name="connsiteX489" fmla="*/ 4313006 w 4937931"/>
              <a:gd name="connsiteY489" fmla="*/ 2740441 h 4943044"/>
              <a:gd name="connsiteX490" fmla="*/ 624922 w 4937931"/>
              <a:gd name="connsiteY490" fmla="*/ 2740441 h 4943044"/>
              <a:gd name="connsiteX491" fmla="*/ 660779 w 4937931"/>
              <a:gd name="connsiteY491" fmla="*/ 2776297 h 4943044"/>
              <a:gd name="connsiteX492" fmla="*/ 624922 w 4937931"/>
              <a:gd name="connsiteY492" fmla="*/ 2812152 h 4943044"/>
              <a:gd name="connsiteX493" fmla="*/ 589068 w 4937931"/>
              <a:gd name="connsiteY493" fmla="*/ 2776297 h 4943044"/>
              <a:gd name="connsiteX494" fmla="*/ 624922 w 4937931"/>
              <a:gd name="connsiteY494" fmla="*/ 2740441 h 4943044"/>
              <a:gd name="connsiteX495" fmla="*/ 4005665 w 4937931"/>
              <a:gd name="connsiteY495" fmla="*/ 2730197 h 4943044"/>
              <a:gd name="connsiteX496" fmla="*/ 4051766 w 4937931"/>
              <a:gd name="connsiteY496" fmla="*/ 2776298 h 4943044"/>
              <a:gd name="connsiteX497" fmla="*/ 4005665 w 4937931"/>
              <a:gd name="connsiteY497" fmla="*/ 2822399 h 4943044"/>
              <a:gd name="connsiteX498" fmla="*/ 3959563 w 4937931"/>
              <a:gd name="connsiteY498" fmla="*/ 2776298 h 4943044"/>
              <a:gd name="connsiteX499" fmla="*/ 4005665 w 4937931"/>
              <a:gd name="connsiteY499" fmla="*/ 2730197 h 4943044"/>
              <a:gd name="connsiteX500" fmla="*/ 932264 w 4937931"/>
              <a:gd name="connsiteY500" fmla="*/ 2730197 h 4943044"/>
              <a:gd name="connsiteX501" fmla="*/ 978366 w 4937931"/>
              <a:gd name="connsiteY501" fmla="*/ 2776298 h 4943044"/>
              <a:gd name="connsiteX502" fmla="*/ 932264 w 4937931"/>
              <a:gd name="connsiteY502" fmla="*/ 2822399 h 4943044"/>
              <a:gd name="connsiteX503" fmla="*/ 886163 w 4937931"/>
              <a:gd name="connsiteY503" fmla="*/ 2776298 h 4943044"/>
              <a:gd name="connsiteX504" fmla="*/ 932264 w 4937931"/>
              <a:gd name="connsiteY504" fmla="*/ 2730197 h 4943044"/>
              <a:gd name="connsiteX505" fmla="*/ 3698325 w 4937931"/>
              <a:gd name="connsiteY505" fmla="*/ 2719952 h 4943044"/>
              <a:gd name="connsiteX506" fmla="*/ 3754670 w 4937931"/>
              <a:gd name="connsiteY506" fmla="*/ 2776297 h 4943044"/>
              <a:gd name="connsiteX507" fmla="*/ 3698325 w 4937931"/>
              <a:gd name="connsiteY507" fmla="*/ 2832643 h 4943044"/>
              <a:gd name="connsiteX508" fmla="*/ 3641979 w 4937931"/>
              <a:gd name="connsiteY508" fmla="*/ 2776297 h 4943044"/>
              <a:gd name="connsiteX509" fmla="*/ 3698325 w 4937931"/>
              <a:gd name="connsiteY509" fmla="*/ 2719952 h 4943044"/>
              <a:gd name="connsiteX510" fmla="*/ 1239605 w 4937931"/>
              <a:gd name="connsiteY510" fmla="*/ 2719952 h 4943044"/>
              <a:gd name="connsiteX511" fmla="*/ 1295951 w 4937931"/>
              <a:gd name="connsiteY511" fmla="*/ 2776297 h 4943044"/>
              <a:gd name="connsiteX512" fmla="*/ 1239605 w 4937931"/>
              <a:gd name="connsiteY512" fmla="*/ 2832643 h 4943044"/>
              <a:gd name="connsiteX513" fmla="*/ 1183259 w 4937931"/>
              <a:gd name="connsiteY513" fmla="*/ 2776297 h 4943044"/>
              <a:gd name="connsiteX514" fmla="*/ 1239605 w 4937931"/>
              <a:gd name="connsiteY514" fmla="*/ 2719952 h 4943044"/>
              <a:gd name="connsiteX515" fmla="*/ 3390984 w 4937931"/>
              <a:gd name="connsiteY515" fmla="*/ 2704585 h 4943044"/>
              <a:gd name="connsiteX516" fmla="*/ 3462699 w 4937931"/>
              <a:gd name="connsiteY516" fmla="*/ 2776298 h 4943044"/>
              <a:gd name="connsiteX517" fmla="*/ 3390984 w 4937931"/>
              <a:gd name="connsiteY517" fmla="*/ 2848010 h 4943044"/>
              <a:gd name="connsiteX518" fmla="*/ 3319272 w 4937931"/>
              <a:gd name="connsiteY518" fmla="*/ 2776298 h 4943044"/>
              <a:gd name="connsiteX519" fmla="*/ 3390984 w 4937931"/>
              <a:gd name="connsiteY519" fmla="*/ 2704585 h 4943044"/>
              <a:gd name="connsiteX520" fmla="*/ 1546944 w 4937931"/>
              <a:gd name="connsiteY520" fmla="*/ 2704585 h 4943044"/>
              <a:gd name="connsiteX521" fmla="*/ 1618656 w 4937931"/>
              <a:gd name="connsiteY521" fmla="*/ 2776298 h 4943044"/>
              <a:gd name="connsiteX522" fmla="*/ 1546944 w 4937931"/>
              <a:gd name="connsiteY522" fmla="*/ 2848010 h 4943044"/>
              <a:gd name="connsiteX523" fmla="*/ 1475233 w 4937931"/>
              <a:gd name="connsiteY523" fmla="*/ 2776298 h 4943044"/>
              <a:gd name="connsiteX524" fmla="*/ 1546944 w 4937931"/>
              <a:gd name="connsiteY524" fmla="*/ 2704585 h 4943044"/>
              <a:gd name="connsiteX525" fmla="*/ 3083645 w 4937931"/>
              <a:gd name="connsiteY525" fmla="*/ 2694340 h 4943044"/>
              <a:gd name="connsiteX526" fmla="*/ 3165603 w 4937931"/>
              <a:gd name="connsiteY526" fmla="*/ 2776298 h 4943044"/>
              <a:gd name="connsiteX527" fmla="*/ 3083645 w 4937931"/>
              <a:gd name="connsiteY527" fmla="*/ 2858254 h 4943044"/>
              <a:gd name="connsiteX528" fmla="*/ 3001689 w 4937931"/>
              <a:gd name="connsiteY528" fmla="*/ 2776298 h 4943044"/>
              <a:gd name="connsiteX529" fmla="*/ 3083645 w 4937931"/>
              <a:gd name="connsiteY529" fmla="*/ 2694340 h 4943044"/>
              <a:gd name="connsiteX530" fmla="*/ 1854284 w 4937931"/>
              <a:gd name="connsiteY530" fmla="*/ 2694340 h 4943044"/>
              <a:gd name="connsiteX531" fmla="*/ 1936242 w 4937931"/>
              <a:gd name="connsiteY531" fmla="*/ 2776298 h 4943044"/>
              <a:gd name="connsiteX532" fmla="*/ 1854284 w 4937931"/>
              <a:gd name="connsiteY532" fmla="*/ 2858256 h 4943044"/>
              <a:gd name="connsiteX533" fmla="*/ 1772328 w 4937931"/>
              <a:gd name="connsiteY533" fmla="*/ 2776298 h 4943044"/>
              <a:gd name="connsiteX534" fmla="*/ 1854284 w 4937931"/>
              <a:gd name="connsiteY534" fmla="*/ 2694340 h 4943044"/>
              <a:gd name="connsiteX535" fmla="*/ 2776303 w 4937931"/>
              <a:gd name="connsiteY535" fmla="*/ 2684096 h 4943044"/>
              <a:gd name="connsiteX536" fmla="*/ 2868508 w 4937931"/>
              <a:gd name="connsiteY536" fmla="*/ 2776298 h 4943044"/>
              <a:gd name="connsiteX537" fmla="*/ 2776303 w 4937931"/>
              <a:gd name="connsiteY537" fmla="*/ 2868501 h 4943044"/>
              <a:gd name="connsiteX538" fmla="*/ 2684103 w 4937931"/>
              <a:gd name="connsiteY538" fmla="*/ 2776298 h 4943044"/>
              <a:gd name="connsiteX539" fmla="*/ 2776303 w 4937931"/>
              <a:gd name="connsiteY539" fmla="*/ 2684096 h 4943044"/>
              <a:gd name="connsiteX540" fmla="*/ 2161622 w 4937931"/>
              <a:gd name="connsiteY540" fmla="*/ 2684096 h 4943044"/>
              <a:gd name="connsiteX541" fmla="*/ 2253827 w 4937931"/>
              <a:gd name="connsiteY541" fmla="*/ 2776298 h 4943044"/>
              <a:gd name="connsiteX542" fmla="*/ 2161622 w 4937931"/>
              <a:gd name="connsiteY542" fmla="*/ 2868501 h 4943044"/>
              <a:gd name="connsiteX543" fmla="*/ 2069422 w 4937931"/>
              <a:gd name="connsiteY543" fmla="*/ 2776298 h 4943044"/>
              <a:gd name="connsiteX544" fmla="*/ 2161622 w 4937931"/>
              <a:gd name="connsiteY544" fmla="*/ 2684096 h 4943044"/>
              <a:gd name="connsiteX545" fmla="*/ 2468964 w 4937931"/>
              <a:gd name="connsiteY545" fmla="*/ 2678972 h 4943044"/>
              <a:gd name="connsiteX546" fmla="*/ 2566290 w 4937931"/>
              <a:gd name="connsiteY546" fmla="*/ 2776295 h 4943044"/>
              <a:gd name="connsiteX547" fmla="*/ 2468964 w 4937931"/>
              <a:gd name="connsiteY547" fmla="*/ 2873621 h 4943044"/>
              <a:gd name="connsiteX548" fmla="*/ 2371640 w 4937931"/>
              <a:gd name="connsiteY548" fmla="*/ 2776295 h 4943044"/>
              <a:gd name="connsiteX549" fmla="*/ 2468964 w 4937931"/>
              <a:gd name="connsiteY549" fmla="*/ 2678972 h 4943044"/>
              <a:gd name="connsiteX550" fmla="*/ 4927684 w 4937931"/>
              <a:gd name="connsiteY550" fmla="*/ 2463836 h 4943044"/>
              <a:gd name="connsiteX551" fmla="*/ 4937929 w 4937931"/>
              <a:gd name="connsiteY551" fmla="*/ 2474080 h 4943044"/>
              <a:gd name="connsiteX552" fmla="*/ 4927684 w 4937931"/>
              <a:gd name="connsiteY552" fmla="*/ 2484325 h 4943044"/>
              <a:gd name="connsiteX553" fmla="*/ 4917440 w 4937931"/>
              <a:gd name="connsiteY553" fmla="*/ 2474080 h 4943044"/>
              <a:gd name="connsiteX554" fmla="*/ 4927684 w 4937931"/>
              <a:gd name="connsiteY554" fmla="*/ 2463836 h 4943044"/>
              <a:gd name="connsiteX555" fmla="*/ 10244 w 4937931"/>
              <a:gd name="connsiteY555" fmla="*/ 2458713 h 4943044"/>
              <a:gd name="connsiteX556" fmla="*/ 20489 w 4937931"/>
              <a:gd name="connsiteY556" fmla="*/ 2468957 h 4943044"/>
              <a:gd name="connsiteX557" fmla="*/ 10244 w 4937931"/>
              <a:gd name="connsiteY557" fmla="*/ 2479202 h 4943044"/>
              <a:gd name="connsiteX558" fmla="*/ 0 w 4937931"/>
              <a:gd name="connsiteY558" fmla="*/ 2468957 h 4943044"/>
              <a:gd name="connsiteX559" fmla="*/ 10244 w 4937931"/>
              <a:gd name="connsiteY559" fmla="*/ 2458713 h 4943044"/>
              <a:gd name="connsiteX560" fmla="*/ 317583 w 4937931"/>
              <a:gd name="connsiteY560" fmla="*/ 2443347 h 4943044"/>
              <a:gd name="connsiteX561" fmla="*/ 343193 w 4937931"/>
              <a:gd name="connsiteY561" fmla="*/ 2468959 h 4943044"/>
              <a:gd name="connsiteX562" fmla="*/ 317583 w 4937931"/>
              <a:gd name="connsiteY562" fmla="*/ 2494569 h 4943044"/>
              <a:gd name="connsiteX563" fmla="*/ 291971 w 4937931"/>
              <a:gd name="connsiteY563" fmla="*/ 2468959 h 4943044"/>
              <a:gd name="connsiteX564" fmla="*/ 317583 w 4937931"/>
              <a:gd name="connsiteY564" fmla="*/ 2443347 h 4943044"/>
              <a:gd name="connsiteX565" fmla="*/ 4620345 w 4937931"/>
              <a:gd name="connsiteY565" fmla="*/ 2443345 h 4943044"/>
              <a:gd name="connsiteX566" fmla="*/ 4645957 w 4937931"/>
              <a:gd name="connsiteY566" fmla="*/ 2468957 h 4943044"/>
              <a:gd name="connsiteX567" fmla="*/ 4620345 w 4937931"/>
              <a:gd name="connsiteY567" fmla="*/ 2494567 h 4943044"/>
              <a:gd name="connsiteX568" fmla="*/ 4594735 w 4937931"/>
              <a:gd name="connsiteY568" fmla="*/ 2468957 h 4943044"/>
              <a:gd name="connsiteX569" fmla="*/ 4620345 w 4937931"/>
              <a:gd name="connsiteY569" fmla="*/ 2443345 h 4943044"/>
              <a:gd name="connsiteX570" fmla="*/ 4313004 w 4937931"/>
              <a:gd name="connsiteY570" fmla="*/ 2433102 h 4943044"/>
              <a:gd name="connsiteX571" fmla="*/ 4348860 w 4937931"/>
              <a:gd name="connsiteY571" fmla="*/ 2468958 h 4943044"/>
              <a:gd name="connsiteX572" fmla="*/ 4313004 w 4937931"/>
              <a:gd name="connsiteY572" fmla="*/ 2504813 h 4943044"/>
              <a:gd name="connsiteX573" fmla="*/ 4277149 w 4937931"/>
              <a:gd name="connsiteY573" fmla="*/ 2468958 h 4943044"/>
              <a:gd name="connsiteX574" fmla="*/ 4313004 w 4937931"/>
              <a:gd name="connsiteY574" fmla="*/ 2433102 h 4943044"/>
              <a:gd name="connsiteX575" fmla="*/ 624924 w 4937931"/>
              <a:gd name="connsiteY575" fmla="*/ 2433100 h 4943044"/>
              <a:gd name="connsiteX576" fmla="*/ 660781 w 4937931"/>
              <a:gd name="connsiteY576" fmla="*/ 2468956 h 4943044"/>
              <a:gd name="connsiteX577" fmla="*/ 624924 w 4937931"/>
              <a:gd name="connsiteY577" fmla="*/ 2504813 h 4943044"/>
              <a:gd name="connsiteX578" fmla="*/ 589068 w 4937931"/>
              <a:gd name="connsiteY578" fmla="*/ 2468956 h 4943044"/>
              <a:gd name="connsiteX579" fmla="*/ 624924 w 4937931"/>
              <a:gd name="connsiteY579" fmla="*/ 2433100 h 4943044"/>
              <a:gd name="connsiteX580" fmla="*/ 4005665 w 4937931"/>
              <a:gd name="connsiteY580" fmla="*/ 2427979 h 4943044"/>
              <a:gd name="connsiteX581" fmla="*/ 4051766 w 4937931"/>
              <a:gd name="connsiteY581" fmla="*/ 2474080 h 4943044"/>
              <a:gd name="connsiteX582" fmla="*/ 4005665 w 4937931"/>
              <a:gd name="connsiteY582" fmla="*/ 2520181 h 4943044"/>
              <a:gd name="connsiteX583" fmla="*/ 3959564 w 4937931"/>
              <a:gd name="connsiteY583" fmla="*/ 2474080 h 4943044"/>
              <a:gd name="connsiteX584" fmla="*/ 4005665 w 4937931"/>
              <a:gd name="connsiteY584" fmla="*/ 2427979 h 4943044"/>
              <a:gd name="connsiteX585" fmla="*/ 932264 w 4937931"/>
              <a:gd name="connsiteY585" fmla="*/ 2422856 h 4943044"/>
              <a:gd name="connsiteX586" fmla="*/ 978366 w 4937931"/>
              <a:gd name="connsiteY586" fmla="*/ 2468957 h 4943044"/>
              <a:gd name="connsiteX587" fmla="*/ 932264 w 4937931"/>
              <a:gd name="connsiteY587" fmla="*/ 2515058 h 4943044"/>
              <a:gd name="connsiteX588" fmla="*/ 886163 w 4937931"/>
              <a:gd name="connsiteY588" fmla="*/ 2468957 h 4943044"/>
              <a:gd name="connsiteX589" fmla="*/ 932264 w 4937931"/>
              <a:gd name="connsiteY589" fmla="*/ 2422856 h 4943044"/>
              <a:gd name="connsiteX590" fmla="*/ 3698323 w 4937931"/>
              <a:gd name="connsiteY590" fmla="*/ 2407490 h 4943044"/>
              <a:gd name="connsiteX591" fmla="*/ 3759792 w 4937931"/>
              <a:gd name="connsiteY591" fmla="*/ 2468959 h 4943044"/>
              <a:gd name="connsiteX592" fmla="*/ 3698323 w 4937931"/>
              <a:gd name="connsiteY592" fmla="*/ 2530426 h 4943044"/>
              <a:gd name="connsiteX593" fmla="*/ 3636854 w 4937931"/>
              <a:gd name="connsiteY593" fmla="*/ 2468959 h 4943044"/>
              <a:gd name="connsiteX594" fmla="*/ 3698323 w 4937931"/>
              <a:gd name="connsiteY594" fmla="*/ 2407490 h 4943044"/>
              <a:gd name="connsiteX595" fmla="*/ 1239603 w 4937931"/>
              <a:gd name="connsiteY595" fmla="*/ 2407490 h 4943044"/>
              <a:gd name="connsiteX596" fmla="*/ 1301072 w 4937931"/>
              <a:gd name="connsiteY596" fmla="*/ 2468957 h 4943044"/>
              <a:gd name="connsiteX597" fmla="*/ 1239603 w 4937931"/>
              <a:gd name="connsiteY597" fmla="*/ 2530426 h 4943044"/>
              <a:gd name="connsiteX598" fmla="*/ 1178136 w 4937931"/>
              <a:gd name="connsiteY598" fmla="*/ 2468957 h 4943044"/>
              <a:gd name="connsiteX599" fmla="*/ 1239603 w 4937931"/>
              <a:gd name="connsiteY599" fmla="*/ 2407490 h 4943044"/>
              <a:gd name="connsiteX600" fmla="*/ 3390986 w 4937931"/>
              <a:gd name="connsiteY600" fmla="*/ 2397246 h 4943044"/>
              <a:gd name="connsiteX601" fmla="*/ 3462697 w 4937931"/>
              <a:gd name="connsiteY601" fmla="*/ 2468959 h 4943044"/>
              <a:gd name="connsiteX602" fmla="*/ 3390986 w 4937931"/>
              <a:gd name="connsiteY602" fmla="*/ 2540671 h 4943044"/>
              <a:gd name="connsiteX603" fmla="*/ 3319274 w 4937931"/>
              <a:gd name="connsiteY603" fmla="*/ 2468959 h 4943044"/>
              <a:gd name="connsiteX604" fmla="*/ 3390986 w 4937931"/>
              <a:gd name="connsiteY604" fmla="*/ 2397246 h 4943044"/>
              <a:gd name="connsiteX605" fmla="*/ 1546942 w 4937931"/>
              <a:gd name="connsiteY605" fmla="*/ 2397243 h 4943044"/>
              <a:gd name="connsiteX606" fmla="*/ 1618658 w 4937931"/>
              <a:gd name="connsiteY606" fmla="*/ 2468956 h 4943044"/>
              <a:gd name="connsiteX607" fmla="*/ 1546942 w 4937931"/>
              <a:gd name="connsiteY607" fmla="*/ 2540668 h 4943044"/>
              <a:gd name="connsiteX608" fmla="*/ 1475231 w 4937931"/>
              <a:gd name="connsiteY608" fmla="*/ 2468956 h 4943044"/>
              <a:gd name="connsiteX609" fmla="*/ 1546942 w 4937931"/>
              <a:gd name="connsiteY609" fmla="*/ 2397243 h 4943044"/>
              <a:gd name="connsiteX610" fmla="*/ 3083645 w 4937931"/>
              <a:gd name="connsiteY610" fmla="*/ 2392122 h 4943044"/>
              <a:gd name="connsiteX611" fmla="*/ 3165603 w 4937931"/>
              <a:gd name="connsiteY611" fmla="*/ 2474078 h 4943044"/>
              <a:gd name="connsiteX612" fmla="*/ 3083645 w 4937931"/>
              <a:gd name="connsiteY612" fmla="*/ 2556036 h 4943044"/>
              <a:gd name="connsiteX613" fmla="*/ 3001689 w 4937931"/>
              <a:gd name="connsiteY613" fmla="*/ 2474078 h 4943044"/>
              <a:gd name="connsiteX614" fmla="*/ 3083645 w 4937931"/>
              <a:gd name="connsiteY614" fmla="*/ 2392122 h 4943044"/>
              <a:gd name="connsiteX615" fmla="*/ 1854284 w 4937931"/>
              <a:gd name="connsiteY615" fmla="*/ 2387001 h 4943044"/>
              <a:gd name="connsiteX616" fmla="*/ 1936242 w 4937931"/>
              <a:gd name="connsiteY616" fmla="*/ 2468959 h 4943044"/>
              <a:gd name="connsiteX617" fmla="*/ 1854284 w 4937931"/>
              <a:gd name="connsiteY617" fmla="*/ 2550917 h 4943044"/>
              <a:gd name="connsiteX618" fmla="*/ 1772328 w 4937931"/>
              <a:gd name="connsiteY618" fmla="*/ 2468959 h 4943044"/>
              <a:gd name="connsiteX619" fmla="*/ 1854284 w 4937931"/>
              <a:gd name="connsiteY619" fmla="*/ 2387001 h 4943044"/>
              <a:gd name="connsiteX620" fmla="*/ 2776303 w 4937931"/>
              <a:gd name="connsiteY620" fmla="*/ 2371633 h 4943044"/>
              <a:gd name="connsiteX621" fmla="*/ 2873629 w 4937931"/>
              <a:gd name="connsiteY621" fmla="*/ 2468956 h 4943044"/>
              <a:gd name="connsiteX622" fmla="*/ 2776303 w 4937931"/>
              <a:gd name="connsiteY622" fmla="*/ 2566282 h 4943044"/>
              <a:gd name="connsiteX623" fmla="*/ 2678979 w 4937931"/>
              <a:gd name="connsiteY623" fmla="*/ 2468956 h 4943044"/>
              <a:gd name="connsiteX624" fmla="*/ 2776303 w 4937931"/>
              <a:gd name="connsiteY624" fmla="*/ 2371633 h 4943044"/>
              <a:gd name="connsiteX625" fmla="*/ 2161623 w 4937931"/>
              <a:gd name="connsiteY625" fmla="*/ 2371633 h 4943044"/>
              <a:gd name="connsiteX626" fmla="*/ 2258949 w 4937931"/>
              <a:gd name="connsiteY626" fmla="*/ 2468956 h 4943044"/>
              <a:gd name="connsiteX627" fmla="*/ 2161623 w 4937931"/>
              <a:gd name="connsiteY627" fmla="*/ 2566282 h 4943044"/>
              <a:gd name="connsiteX628" fmla="*/ 2064299 w 4937931"/>
              <a:gd name="connsiteY628" fmla="*/ 2468956 h 4943044"/>
              <a:gd name="connsiteX629" fmla="*/ 2161623 w 4937931"/>
              <a:gd name="connsiteY629" fmla="*/ 2371633 h 4943044"/>
              <a:gd name="connsiteX630" fmla="*/ 2468964 w 4937931"/>
              <a:gd name="connsiteY630" fmla="*/ 2366510 h 4943044"/>
              <a:gd name="connsiteX631" fmla="*/ 2571409 w 4937931"/>
              <a:gd name="connsiteY631" fmla="*/ 2468957 h 4943044"/>
              <a:gd name="connsiteX632" fmla="*/ 2468964 w 4937931"/>
              <a:gd name="connsiteY632" fmla="*/ 2571404 h 4943044"/>
              <a:gd name="connsiteX633" fmla="*/ 2366517 w 4937931"/>
              <a:gd name="connsiteY633" fmla="*/ 2468957 h 4943044"/>
              <a:gd name="connsiteX634" fmla="*/ 2468964 w 4937931"/>
              <a:gd name="connsiteY634" fmla="*/ 2366510 h 4943044"/>
              <a:gd name="connsiteX635" fmla="*/ 4927684 w 4937931"/>
              <a:gd name="connsiteY635" fmla="*/ 2151374 h 4943044"/>
              <a:gd name="connsiteX636" fmla="*/ 4937929 w 4937931"/>
              <a:gd name="connsiteY636" fmla="*/ 2161618 h 4943044"/>
              <a:gd name="connsiteX637" fmla="*/ 4927684 w 4937931"/>
              <a:gd name="connsiteY637" fmla="*/ 2171863 h 4943044"/>
              <a:gd name="connsiteX638" fmla="*/ 4917440 w 4937931"/>
              <a:gd name="connsiteY638" fmla="*/ 2161618 h 4943044"/>
              <a:gd name="connsiteX639" fmla="*/ 4927684 w 4937931"/>
              <a:gd name="connsiteY639" fmla="*/ 2151374 h 4943044"/>
              <a:gd name="connsiteX640" fmla="*/ 10244 w 4937931"/>
              <a:gd name="connsiteY640" fmla="*/ 2151374 h 4943044"/>
              <a:gd name="connsiteX641" fmla="*/ 20489 w 4937931"/>
              <a:gd name="connsiteY641" fmla="*/ 2161618 h 4943044"/>
              <a:gd name="connsiteX642" fmla="*/ 10244 w 4937931"/>
              <a:gd name="connsiteY642" fmla="*/ 2171863 h 4943044"/>
              <a:gd name="connsiteX643" fmla="*/ 0 w 4937931"/>
              <a:gd name="connsiteY643" fmla="*/ 2161618 h 4943044"/>
              <a:gd name="connsiteX644" fmla="*/ 10244 w 4937931"/>
              <a:gd name="connsiteY644" fmla="*/ 2151374 h 4943044"/>
              <a:gd name="connsiteX645" fmla="*/ 317584 w 4937931"/>
              <a:gd name="connsiteY645" fmla="*/ 2141127 h 4943044"/>
              <a:gd name="connsiteX646" fmla="*/ 338073 w 4937931"/>
              <a:gd name="connsiteY646" fmla="*/ 2161616 h 4943044"/>
              <a:gd name="connsiteX647" fmla="*/ 317584 w 4937931"/>
              <a:gd name="connsiteY647" fmla="*/ 2182105 h 4943044"/>
              <a:gd name="connsiteX648" fmla="*/ 297093 w 4937931"/>
              <a:gd name="connsiteY648" fmla="*/ 2161616 h 4943044"/>
              <a:gd name="connsiteX649" fmla="*/ 317584 w 4937931"/>
              <a:gd name="connsiteY649" fmla="*/ 2141127 h 4943044"/>
              <a:gd name="connsiteX650" fmla="*/ 4620344 w 4937931"/>
              <a:gd name="connsiteY650" fmla="*/ 2136006 h 4943044"/>
              <a:gd name="connsiteX651" fmla="*/ 4645954 w 4937931"/>
              <a:gd name="connsiteY651" fmla="*/ 2161618 h 4943044"/>
              <a:gd name="connsiteX652" fmla="*/ 4620344 w 4937931"/>
              <a:gd name="connsiteY652" fmla="*/ 2187228 h 4943044"/>
              <a:gd name="connsiteX653" fmla="*/ 4594732 w 4937931"/>
              <a:gd name="connsiteY653" fmla="*/ 2161618 h 4943044"/>
              <a:gd name="connsiteX654" fmla="*/ 4620344 w 4937931"/>
              <a:gd name="connsiteY654" fmla="*/ 2136006 h 4943044"/>
              <a:gd name="connsiteX655" fmla="*/ 4313006 w 4937931"/>
              <a:gd name="connsiteY655" fmla="*/ 2125761 h 4943044"/>
              <a:gd name="connsiteX656" fmla="*/ 4348862 w 4937931"/>
              <a:gd name="connsiteY656" fmla="*/ 2161617 h 4943044"/>
              <a:gd name="connsiteX657" fmla="*/ 4313006 w 4937931"/>
              <a:gd name="connsiteY657" fmla="*/ 2197474 h 4943044"/>
              <a:gd name="connsiteX658" fmla="*/ 4277147 w 4937931"/>
              <a:gd name="connsiteY658" fmla="*/ 2161617 h 4943044"/>
              <a:gd name="connsiteX659" fmla="*/ 4313006 w 4937931"/>
              <a:gd name="connsiteY659" fmla="*/ 2125761 h 4943044"/>
              <a:gd name="connsiteX660" fmla="*/ 624924 w 4937931"/>
              <a:gd name="connsiteY660" fmla="*/ 2125761 h 4943044"/>
              <a:gd name="connsiteX661" fmla="*/ 660781 w 4937931"/>
              <a:gd name="connsiteY661" fmla="*/ 2161617 h 4943044"/>
              <a:gd name="connsiteX662" fmla="*/ 624924 w 4937931"/>
              <a:gd name="connsiteY662" fmla="*/ 2197474 h 4943044"/>
              <a:gd name="connsiteX663" fmla="*/ 589068 w 4937931"/>
              <a:gd name="connsiteY663" fmla="*/ 2161617 h 4943044"/>
              <a:gd name="connsiteX664" fmla="*/ 624924 w 4937931"/>
              <a:gd name="connsiteY664" fmla="*/ 2125761 h 4943044"/>
              <a:gd name="connsiteX665" fmla="*/ 4005665 w 4937931"/>
              <a:gd name="connsiteY665" fmla="*/ 2115517 h 4943044"/>
              <a:gd name="connsiteX666" fmla="*/ 4051766 w 4937931"/>
              <a:gd name="connsiteY666" fmla="*/ 2161618 h 4943044"/>
              <a:gd name="connsiteX667" fmla="*/ 4005665 w 4937931"/>
              <a:gd name="connsiteY667" fmla="*/ 2207719 h 4943044"/>
              <a:gd name="connsiteX668" fmla="*/ 3959563 w 4937931"/>
              <a:gd name="connsiteY668" fmla="*/ 2161618 h 4943044"/>
              <a:gd name="connsiteX669" fmla="*/ 4005665 w 4937931"/>
              <a:gd name="connsiteY669" fmla="*/ 2115517 h 4943044"/>
              <a:gd name="connsiteX670" fmla="*/ 932264 w 4937931"/>
              <a:gd name="connsiteY670" fmla="*/ 2115517 h 4943044"/>
              <a:gd name="connsiteX671" fmla="*/ 978366 w 4937931"/>
              <a:gd name="connsiteY671" fmla="*/ 2161618 h 4943044"/>
              <a:gd name="connsiteX672" fmla="*/ 932264 w 4937931"/>
              <a:gd name="connsiteY672" fmla="*/ 2207719 h 4943044"/>
              <a:gd name="connsiteX673" fmla="*/ 886163 w 4937931"/>
              <a:gd name="connsiteY673" fmla="*/ 2161618 h 4943044"/>
              <a:gd name="connsiteX674" fmla="*/ 932264 w 4937931"/>
              <a:gd name="connsiteY674" fmla="*/ 2115517 h 4943044"/>
              <a:gd name="connsiteX675" fmla="*/ 3698325 w 4937931"/>
              <a:gd name="connsiteY675" fmla="*/ 2105272 h 4943044"/>
              <a:gd name="connsiteX676" fmla="*/ 3754670 w 4937931"/>
              <a:gd name="connsiteY676" fmla="*/ 2161617 h 4943044"/>
              <a:gd name="connsiteX677" fmla="*/ 3698325 w 4937931"/>
              <a:gd name="connsiteY677" fmla="*/ 2217963 h 4943044"/>
              <a:gd name="connsiteX678" fmla="*/ 3641979 w 4937931"/>
              <a:gd name="connsiteY678" fmla="*/ 2161617 h 4943044"/>
              <a:gd name="connsiteX679" fmla="*/ 3698325 w 4937931"/>
              <a:gd name="connsiteY679" fmla="*/ 2105272 h 4943044"/>
              <a:gd name="connsiteX680" fmla="*/ 1239605 w 4937931"/>
              <a:gd name="connsiteY680" fmla="*/ 2105272 h 4943044"/>
              <a:gd name="connsiteX681" fmla="*/ 1295951 w 4937931"/>
              <a:gd name="connsiteY681" fmla="*/ 2161617 h 4943044"/>
              <a:gd name="connsiteX682" fmla="*/ 1239605 w 4937931"/>
              <a:gd name="connsiteY682" fmla="*/ 2217963 h 4943044"/>
              <a:gd name="connsiteX683" fmla="*/ 1183259 w 4937931"/>
              <a:gd name="connsiteY683" fmla="*/ 2161617 h 4943044"/>
              <a:gd name="connsiteX684" fmla="*/ 1239605 w 4937931"/>
              <a:gd name="connsiteY684" fmla="*/ 2105272 h 4943044"/>
              <a:gd name="connsiteX685" fmla="*/ 1546945 w 4937931"/>
              <a:gd name="connsiteY685" fmla="*/ 2100149 h 4943044"/>
              <a:gd name="connsiteX686" fmla="*/ 1613535 w 4937931"/>
              <a:gd name="connsiteY686" fmla="*/ 2166739 h 4943044"/>
              <a:gd name="connsiteX687" fmla="*/ 1546945 w 4937931"/>
              <a:gd name="connsiteY687" fmla="*/ 2233329 h 4943044"/>
              <a:gd name="connsiteX688" fmla="*/ 1480354 w 4937931"/>
              <a:gd name="connsiteY688" fmla="*/ 2166739 h 4943044"/>
              <a:gd name="connsiteX689" fmla="*/ 1546945 w 4937931"/>
              <a:gd name="connsiteY689" fmla="*/ 2100149 h 4943044"/>
              <a:gd name="connsiteX690" fmla="*/ 3390984 w 4937931"/>
              <a:gd name="connsiteY690" fmla="*/ 2089904 h 4943044"/>
              <a:gd name="connsiteX691" fmla="*/ 3462699 w 4937931"/>
              <a:gd name="connsiteY691" fmla="*/ 2161617 h 4943044"/>
              <a:gd name="connsiteX692" fmla="*/ 3390984 w 4937931"/>
              <a:gd name="connsiteY692" fmla="*/ 2233329 h 4943044"/>
              <a:gd name="connsiteX693" fmla="*/ 3319272 w 4937931"/>
              <a:gd name="connsiteY693" fmla="*/ 2161617 h 4943044"/>
              <a:gd name="connsiteX694" fmla="*/ 3390984 w 4937931"/>
              <a:gd name="connsiteY694" fmla="*/ 2089904 h 4943044"/>
              <a:gd name="connsiteX695" fmla="*/ 3083645 w 4937931"/>
              <a:gd name="connsiteY695" fmla="*/ 2079660 h 4943044"/>
              <a:gd name="connsiteX696" fmla="*/ 3165603 w 4937931"/>
              <a:gd name="connsiteY696" fmla="*/ 2161618 h 4943044"/>
              <a:gd name="connsiteX697" fmla="*/ 3083645 w 4937931"/>
              <a:gd name="connsiteY697" fmla="*/ 2243574 h 4943044"/>
              <a:gd name="connsiteX698" fmla="*/ 3001689 w 4937931"/>
              <a:gd name="connsiteY698" fmla="*/ 2161618 h 4943044"/>
              <a:gd name="connsiteX699" fmla="*/ 3083645 w 4937931"/>
              <a:gd name="connsiteY699" fmla="*/ 2079660 h 4943044"/>
              <a:gd name="connsiteX700" fmla="*/ 1854284 w 4937931"/>
              <a:gd name="connsiteY700" fmla="*/ 2079660 h 4943044"/>
              <a:gd name="connsiteX701" fmla="*/ 1936242 w 4937931"/>
              <a:gd name="connsiteY701" fmla="*/ 2161618 h 4943044"/>
              <a:gd name="connsiteX702" fmla="*/ 1854284 w 4937931"/>
              <a:gd name="connsiteY702" fmla="*/ 2243576 h 4943044"/>
              <a:gd name="connsiteX703" fmla="*/ 1772328 w 4937931"/>
              <a:gd name="connsiteY703" fmla="*/ 2161618 h 4943044"/>
              <a:gd name="connsiteX704" fmla="*/ 1854284 w 4937931"/>
              <a:gd name="connsiteY704" fmla="*/ 2079660 h 4943044"/>
              <a:gd name="connsiteX705" fmla="*/ 2776303 w 4937931"/>
              <a:gd name="connsiteY705" fmla="*/ 2069415 h 4943044"/>
              <a:gd name="connsiteX706" fmla="*/ 2868508 w 4937931"/>
              <a:gd name="connsiteY706" fmla="*/ 2161617 h 4943044"/>
              <a:gd name="connsiteX707" fmla="*/ 2776303 w 4937931"/>
              <a:gd name="connsiteY707" fmla="*/ 2253820 h 4943044"/>
              <a:gd name="connsiteX708" fmla="*/ 2684103 w 4937931"/>
              <a:gd name="connsiteY708" fmla="*/ 2161617 h 4943044"/>
              <a:gd name="connsiteX709" fmla="*/ 2776303 w 4937931"/>
              <a:gd name="connsiteY709" fmla="*/ 2069415 h 4943044"/>
              <a:gd name="connsiteX710" fmla="*/ 2161624 w 4937931"/>
              <a:gd name="connsiteY710" fmla="*/ 2069415 h 4943044"/>
              <a:gd name="connsiteX711" fmla="*/ 2253827 w 4937931"/>
              <a:gd name="connsiteY711" fmla="*/ 2161617 h 4943044"/>
              <a:gd name="connsiteX712" fmla="*/ 2161624 w 4937931"/>
              <a:gd name="connsiteY712" fmla="*/ 2253820 h 4943044"/>
              <a:gd name="connsiteX713" fmla="*/ 2069424 w 4937931"/>
              <a:gd name="connsiteY713" fmla="*/ 2161617 h 4943044"/>
              <a:gd name="connsiteX714" fmla="*/ 2161624 w 4937931"/>
              <a:gd name="connsiteY714" fmla="*/ 2069415 h 4943044"/>
              <a:gd name="connsiteX715" fmla="*/ 2468964 w 4937931"/>
              <a:gd name="connsiteY715" fmla="*/ 2064292 h 4943044"/>
              <a:gd name="connsiteX716" fmla="*/ 2566290 w 4937931"/>
              <a:gd name="connsiteY716" fmla="*/ 2161615 h 4943044"/>
              <a:gd name="connsiteX717" fmla="*/ 2468964 w 4937931"/>
              <a:gd name="connsiteY717" fmla="*/ 2258941 h 4943044"/>
              <a:gd name="connsiteX718" fmla="*/ 2371640 w 4937931"/>
              <a:gd name="connsiteY718" fmla="*/ 2161615 h 4943044"/>
              <a:gd name="connsiteX719" fmla="*/ 2468964 w 4937931"/>
              <a:gd name="connsiteY719" fmla="*/ 2064292 h 4943044"/>
              <a:gd name="connsiteX720" fmla="*/ 4927686 w 4937931"/>
              <a:gd name="connsiteY720" fmla="*/ 1844032 h 4943044"/>
              <a:gd name="connsiteX721" fmla="*/ 4937931 w 4937931"/>
              <a:gd name="connsiteY721" fmla="*/ 1854276 h 4943044"/>
              <a:gd name="connsiteX722" fmla="*/ 4927686 w 4937931"/>
              <a:gd name="connsiteY722" fmla="*/ 1864521 h 4943044"/>
              <a:gd name="connsiteX723" fmla="*/ 4917440 w 4937931"/>
              <a:gd name="connsiteY723" fmla="*/ 1854276 h 4943044"/>
              <a:gd name="connsiteX724" fmla="*/ 4927686 w 4937931"/>
              <a:gd name="connsiteY724" fmla="*/ 1844032 h 4943044"/>
              <a:gd name="connsiteX725" fmla="*/ 10244 w 4937931"/>
              <a:gd name="connsiteY725" fmla="*/ 1844032 h 4943044"/>
              <a:gd name="connsiteX726" fmla="*/ 20489 w 4937931"/>
              <a:gd name="connsiteY726" fmla="*/ 1854276 h 4943044"/>
              <a:gd name="connsiteX727" fmla="*/ 10244 w 4937931"/>
              <a:gd name="connsiteY727" fmla="*/ 1864521 h 4943044"/>
              <a:gd name="connsiteX728" fmla="*/ 0 w 4937931"/>
              <a:gd name="connsiteY728" fmla="*/ 1854276 h 4943044"/>
              <a:gd name="connsiteX729" fmla="*/ 10244 w 4937931"/>
              <a:gd name="connsiteY729" fmla="*/ 1844032 h 4943044"/>
              <a:gd name="connsiteX730" fmla="*/ 4620345 w 4937931"/>
              <a:gd name="connsiteY730" fmla="*/ 1833788 h 4943044"/>
              <a:gd name="connsiteX731" fmla="*/ 4640836 w 4937931"/>
              <a:gd name="connsiteY731" fmla="*/ 1854277 h 4943044"/>
              <a:gd name="connsiteX732" fmla="*/ 4620345 w 4937931"/>
              <a:gd name="connsiteY732" fmla="*/ 1874766 h 4943044"/>
              <a:gd name="connsiteX733" fmla="*/ 4599856 w 4937931"/>
              <a:gd name="connsiteY733" fmla="*/ 1854277 h 4943044"/>
              <a:gd name="connsiteX734" fmla="*/ 4620345 w 4937931"/>
              <a:gd name="connsiteY734" fmla="*/ 1833788 h 4943044"/>
              <a:gd name="connsiteX735" fmla="*/ 317584 w 4937931"/>
              <a:gd name="connsiteY735" fmla="*/ 1833788 h 4943044"/>
              <a:gd name="connsiteX736" fmla="*/ 338073 w 4937931"/>
              <a:gd name="connsiteY736" fmla="*/ 1854277 h 4943044"/>
              <a:gd name="connsiteX737" fmla="*/ 317584 w 4937931"/>
              <a:gd name="connsiteY737" fmla="*/ 1874766 h 4943044"/>
              <a:gd name="connsiteX738" fmla="*/ 297095 w 4937931"/>
              <a:gd name="connsiteY738" fmla="*/ 1854277 h 4943044"/>
              <a:gd name="connsiteX739" fmla="*/ 317584 w 4937931"/>
              <a:gd name="connsiteY739" fmla="*/ 1833788 h 4943044"/>
              <a:gd name="connsiteX740" fmla="*/ 4313006 w 4937931"/>
              <a:gd name="connsiteY740" fmla="*/ 1823543 h 4943044"/>
              <a:gd name="connsiteX741" fmla="*/ 4343739 w 4937931"/>
              <a:gd name="connsiteY741" fmla="*/ 1854276 h 4943044"/>
              <a:gd name="connsiteX742" fmla="*/ 4313006 w 4937931"/>
              <a:gd name="connsiteY742" fmla="*/ 1885010 h 4943044"/>
              <a:gd name="connsiteX743" fmla="*/ 4282272 w 4937931"/>
              <a:gd name="connsiteY743" fmla="*/ 1854276 h 4943044"/>
              <a:gd name="connsiteX744" fmla="*/ 4313006 w 4937931"/>
              <a:gd name="connsiteY744" fmla="*/ 1823543 h 4943044"/>
              <a:gd name="connsiteX745" fmla="*/ 624922 w 4937931"/>
              <a:gd name="connsiteY745" fmla="*/ 1823543 h 4943044"/>
              <a:gd name="connsiteX746" fmla="*/ 655656 w 4937931"/>
              <a:gd name="connsiteY746" fmla="*/ 1854276 h 4943044"/>
              <a:gd name="connsiteX747" fmla="*/ 624922 w 4937931"/>
              <a:gd name="connsiteY747" fmla="*/ 1885010 h 4943044"/>
              <a:gd name="connsiteX748" fmla="*/ 594189 w 4937931"/>
              <a:gd name="connsiteY748" fmla="*/ 1854276 h 4943044"/>
              <a:gd name="connsiteX749" fmla="*/ 624922 w 4937931"/>
              <a:gd name="connsiteY749" fmla="*/ 1823543 h 4943044"/>
              <a:gd name="connsiteX750" fmla="*/ 4005664 w 4937931"/>
              <a:gd name="connsiteY750" fmla="*/ 1818422 h 4943044"/>
              <a:gd name="connsiteX751" fmla="*/ 4046642 w 4937931"/>
              <a:gd name="connsiteY751" fmla="*/ 1859400 h 4943044"/>
              <a:gd name="connsiteX752" fmla="*/ 4005664 w 4937931"/>
              <a:gd name="connsiteY752" fmla="*/ 1900378 h 4943044"/>
              <a:gd name="connsiteX753" fmla="*/ 3964686 w 4937931"/>
              <a:gd name="connsiteY753" fmla="*/ 1859400 h 4943044"/>
              <a:gd name="connsiteX754" fmla="*/ 4005664 w 4937931"/>
              <a:gd name="connsiteY754" fmla="*/ 1818422 h 4943044"/>
              <a:gd name="connsiteX755" fmla="*/ 932266 w 4937931"/>
              <a:gd name="connsiteY755" fmla="*/ 1813299 h 4943044"/>
              <a:gd name="connsiteX756" fmla="*/ 973244 w 4937931"/>
              <a:gd name="connsiteY756" fmla="*/ 1854277 h 4943044"/>
              <a:gd name="connsiteX757" fmla="*/ 932266 w 4937931"/>
              <a:gd name="connsiteY757" fmla="*/ 1895257 h 4943044"/>
              <a:gd name="connsiteX758" fmla="*/ 891288 w 4937931"/>
              <a:gd name="connsiteY758" fmla="*/ 1854277 h 4943044"/>
              <a:gd name="connsiteX759" fmla="*/ 932266 w 4937931"/>
              <a:gd name="connsiteY759" fmla="*/ 1813299 h 4943044"/>
              <a:gd name="connsiteX760" fmla="*/ 1239603 w 4937931"/>
              <a:gd name="connsiteY760" fmla="*/ 1808175 h 4943044"/>
              <a:gd name="connsiteX761" fmla="*/ 1290828 w 4937931"/>
              <a:gd name="connsiteY761" fmla="*/ 1859397 h 4943044"/>
              <a:gd name="connsiteX762" fmla="*/ 1239603 w 4937931"/>
              <a:gd name="connsiteY762" fmla="*/ 1910622 h 4943044"/>
              <a:gd name="connsiteX763" fmla="*/ 1188381 w 4937931"/>
              <a:gd name="connsiteY763" fmla="*/ 1859397 h 4943044"/>
              <a:gd name="connsiteX764" fmla="*/ 1239603 w 4937931"/>
              <a:gd name="connsiteY764" fmla="*/ 1808175 h 4943044"/>
              <a:gd name="connsiteX765" fmla="*/ 3698323 w 4937931"/>
              <a:gd name="connsiteY765" fmla="*/ 1797931 h 4943044"/>
              <a:gd name="connsiteX766" fmla="*/ 3754668 w 4937931"/>
              <a:gd name="connsiteY766" fmla="*/ 1854276 h 4943044"/>
              <a:gd name="connsiteX767" fmla="*/ 3698323 w 4937931"/>
              <a:gd name="connsiteY767" fmla="*/ 1910622 h 4943044"/>
              <a:gd name="connsiteX768" fmla="*/ 3641979 w 4937931"/>
              <a:gd name="connsiteY768" fmla="*/ 1854276 h 4943044"/>
              <a:gd name="connsiteX769" fmla="*/ 3698323 w 4937931"/>
              <a:gd name="connsiteY769" fmla="*/ 1797931 h 4943044"/>
              <a:gd name="connsiteX770" fmla="*/ 1546945 w 4937931"/>
              <a:gd name="connsiteY770" fmla="*/ 1797931 h 4943044"/>
              <a:gd name="connsiteX771" fmla="*/ 1608414 w 4937931"/>
              <a:gd name="connsiteY771" fmla="*/ 1859398 h 4943044"/>
              <a:gd name="connsiteX772" fmla="*/ 1546945 w 4937931"/>
              <a:gd name="connsiteY772" fmla="*/ 1920867 h 4943044"/>
              <a:gd name="connsiteX773" fmla="*/ 1485478 w 4937931"/>
              <a:gd name="connsiteY773" fmla="*/ 1859398 h 4943044"/>
              <a:gd name="connsiteX774" fmla="*/ 1546945 w 4937931"/>
              <a:gd name="connsiteY774" fmla="*/ 1797931 h 4943044"/>
              <a:gd name="connsiteX775" fmla="*/ 3390984 w 4937931"/>
              <a:gd name="connsiteY775" fmla="*/ 1787686 h 4943044"/>
              <a:gd name="connsiteX776" fmla="*/ 3457574 w 4937931"/>
              <a:gd name="connsiteY776" fmla="*/ 1854276 h 4943044"/>
              <a:gd name="connsiteX777" fmla="*/ 3390984 w 4937931"/>
              <a:gd name="connsiteY777" fmla="*/ 1920867 h 4943044"/>
              <a:gd name="connsiteX778" fmla="*/ 3324393 w 4937931"/>
              <a:gd name="connsiteY778" fmla="*/ 1854276 h 4943044"/>
              <a:gd name="connsiteX779" fmla="*/ 3390984 w 4937931"/>
              <a:gd name="connsiteY779" fmla="*/ 1787686 h 4943044"/>
              <a:gd name="connsiteX780" fmla="*/ 3083647 w 4937931"/>
              <a:gd name="connsiteY780" fmla="*/ 1782565 h 4943044"/>
              <a:gd name="connsiteX781" fmla="*/ 3155358 w 4937931"/>
              <a:gd name="connsiteY781" fmla="*/ 1854278 h 4943044"/>
              <a:gd name="connsiteX782" fmla="*/ 3083647 w 4937931"/>
              <a:gd name="connsiteY782" fmla="*/ 1925990 h 4943044"/>
              <a:gd name="connsiteX783" fmla="*/ 3011935 w 4937931"/>
              <a:gd name="connsiteY783" fmla="*/ 1854278 h 4943044"/>
              <a:gd name="connsiteX784" fmla="*/ 3083647 w 4937931"/>
              <a:gd name="connsiteY784" fmla="*/ 1782565 h 4943044"/>
              <a:gd name="connsiteX785" fmla="*/ 1854283 w 4937931"/>
              <a:gd name="connsiteY785" fmla="*/ 1782565 h 4943044"/>
              <a:gd name="connsiteX786" fmla="*/ 1925999 w 4937931"/>
              <a:gd name="connsiteY786" fmla="*/ 1854278 h 4943044"/>
              <a:gd name="connsiteX787" fmla="*/ 1854283 w 4937931"/>
              <a:gd name="connsiteY787" fmla="*/ 1925990 h 4943044"/>
              <a:gd name="connsiteX788" fmla="*/ 1782572 w 4937931"/>
              <a:gd name="connsiteY788" fmla="*/ 1854278 h 4943044"/>
              <a:gd name="connsiteX789" fmla="*/ 1854283 w 4937931"/>
              <a:gd name="connsiteY789" fmla="*/ 1782565 h 4943044"/>
              <a:gd name="connsiteX790" fmla="*/ 2776303 w 4937931"/>
              <a:gd name="connsiteY790" fmla="*/ 1772321 h 4943044"/>
              <a:gd name="connsiteX791" fmla="*/ 2858261 w 4937931"/>
              <a:gd name="connsiteY791" fmla="*/ 1854279 h 4943044"/>
              <a:gd name="connsiteX792" fmla="*/ 2776303 w 4937931"/>
              <a:gd name="connsiteY792" fmla="*/ 1936237 h 4943044"/>
              <a:gd name="connsiteX793" fmla="*/ 2694347 w 4937931"/>
              <a:gd name="connsiteY793" fmla="*/ 1854279 h 4943044"/>
              <a:gd name="connsiteX794" fmla="*/ 2776303 w 4937931"/>
              <a:gd name="connsiteY794" fmla="*/ 1772321 h 4943044"/>
              <a:gd name="connsiteX795" fmla="*/ 2468964 w 4937931"/>
              <a:gd name="connsiteY795" fmla="*/ 1772321 h 4943044"/>
              <a:gd name="connsiteX796" fmla="*/ 2550922 w 4937931"/>
              <a:gd name="connsiteY796" fmla="*/ 1854279 h 4943044"/>
              <a:gd name="connsiteX797" fmla="*/ 2468964 w 4937931"/>
              <a:gd name="connsiteY797" fmla="*/ 1936237 h 4943044"/>
              <a:gd name="connsiteX798" fmla="*/ 2387008 w 4937931"/>
              <a:gd name="connsiteY798" fmla="*/ 1854279 h 4943044"/>
              <a:gd name="connsiteX799" fmla="*/ 2468964 w 4937931"/>
              <a:gd name="connsiteY799" fmla="*/ 1772321 h 4943044"/>
              <a:gd name="connsiteX800" fmla="*/ 2161623 w 4937931"/>
              <a:gd name="connsiteY800" fmla="*/ 1772321 h 4943044"/>
              <a:gd name="connsiteX801" fmla="*/ 2243581 w 4937931"/>
              <a:gd name="connsiteY801" fmla="*/ 1854279 h 4943044"/>
              <a:gd name="connsiteX802" fmla="*/ 2161623 w 4937931"/>
              <a:gd name="connsiteY802" fmla="*/ 1936237 h 4943044"/>
              <a:gd name="connsiteX803" fmla="*/ 2079667 w 4937931"/>
              <a:gd name="connsiteY803" fmla="*/ 1854279 h 4943044"/>
              <a:gd name="connsiteX804" fmla="*/ 2161623 w 4937931"/>
              <a:gd name="connsiteY804" fmla="*/ 1772321 h 4943044"/>
              <a:gd name="connsiteX805" fmla="*/ 4927684 w 4937931"/>
              <a:gd name="connsiteY805" fmla="*/ 1541814 h 4943044"/>
              <a:gd name="connsiteX806" fmla="*/ 4932807 w 4937931"/>
              <a:gd name="connsiteY806" fmla="*/ 1546937 h 4943044"/>
              <a:gd name="connsiteX807" fmla="*/ 4927684 w 4937931"/>
              <a:gd name="connsiteY807" fmla="*/ 1552058 h 4943044"/>
              <a:gd name="connsiteX808" fmla="*/ 4922563 w 4937931"/>
              <a:gd name="connsiteY808" fmla="*/ 1546937 h 4943044"/>
              <a:gd name="connsiteX809" fmla="*/ 4927684 w 4937931"/>
              <a:gd name="connsiteY809" fmla="*/ 1541814 h 4943044"/>
              <a:gd name="connsiteX810" fmla="*/ 10242 w 4937931"/>
              <a:gd name="connsiteY810" fmla="*/ 1541814 h 4943044"/>
              <a:gd name="connsiteX811" fmla="*/ 15365 w 4937931"/>
              <a:gd name="connsiteY811" fmla="*/ 1546937 h 4943044"/>
              <a:gd name="connsiteX812" fmla="*/ 10242 w 4937931"/>
              <a:gd name="connsiteY812" fmla="*/ 1552058 h 4943044"/>
              <a:gd name="connsiteX813" fmla="*/ 5121 w 4937931"/>
              <a:gd name="connsiteY813" fmla="*/ 1546937 h 4943044"/>
              <a:gd name="connsiteX814" fmla="*/ 10242 w 4937931"/>
              <a:gd name="connsiteY814" fmla="*/ 1541814 h 4943044"/>
              <a:gd name="connsiteX815" fmla="*/ 4620345 w 4937931"/>
              <a:gd name="connsiteY815" fmla="*/ 1531570 h 4943044"/>
              <a:gd name="connsiteX816" fmla="*/ 4635712 w 4937931"/>
              <a:gd name="connsiteY816" fmla="*/ 1546937 h 4943044"/>
              <a:gd name="connsiteX817" fmla="*/ 4620345 w 4937931"/>
              <a:gd name="connsiteY817" fmla="*/ 1562303 h 4943044"/>
              <a:gd name="connsiteX818" fmla="*/ 4604979 w 4937931"/>
              <a:gd name="connsiteY818" fmla="*/ 1546937 h 4943044"/>
              <a:gd name="connsiteX819" fmla="*/ 4620345 w 4937931"/>
              <a:gd name="connsiteY819" fmla="*/ 1531570 h 4943044"/>
              <a:gd name="connsiteX820" fmla="*/ 317583 w 4937931"/>
              <a:gd name="connsiteY820" fmla="*/ 1531570 h 4943044"/>
              <a:gd name="connsiteX821" fmla="*/ 332949 w 4937931"/>
              <a:gd name="connsiteY821" fmla="*/ 1546937 h 4943044"/>
              <a:gd name="connsiteX822" fmla="*/ 317583 w 4937931"/>
              <a:gd name="connsiteY822" fmla="*/ 1562303 h 4943044"/>
              <a:gd name="connsiteX823" fmla="*/ 302216 w 4937931"/>
              <a:gd name="connsiteY823" fmla="*/ 1546937 h 4943044"/>
              <a:gd name="connsiteX824" fmla="*/ 317583 w 4937931"/>
              <a:gd name="connsiteY824" fmla="*/ 1531570 h 4943044"/>
              <a:gd name="connsiteX825" fmla="*/ 4313004 w 4937931"/>
              <a:gd name="connsiteY825" fmla="*/ 1521325 h 4943044"/>
              <a:gd name="connsiteX826" fmla="*/ 4338616 w 4937931"/>
              <a:gd name="connsiteY826" fmla="*/ 1546937 h 4943044"/>
              <a:gd name="connsiteX827" fmla="*/ 4313004 w 4937931"/>
              <a:gd name="connsiteY827" fmla="*/ 1572547 h 4943044"/>
              <a:gd name="connsiteX828" fmla="*/ 4287394 w 4937931"/>
              <a:gd name="connsiteY828" fmla="*/ 1546937 h 4943044"/>
              <a:gd name="connsiteX829" fmla="*/ 4313004 w 4937931"/>
              <a:gd name="connsiteY829" fmla="*/ 1521325 h 4943044"/>
              <a:gd name="connsiteX830" fmla="*/ 624923 w 4937931"/>
              <a:gd name="connsiteY830" fmla="*/ 1521325 h 4943044"/>
              <a:gd name="connsiteX831" fmla="*/ 650535 w 4937931"/>
              <a:gd name="connsiteY831" fmla="*/ 1546937 h 4943044"/>
              <a:gd name="connsiteX832" fmla="*/ 624923 w 4937931"/>
              <a:gd name="connsiteY832" fmla="*/ 1572547 h 4943044"/>
              <a:gd name="connsiteX833" fmla="*/ 599313 w 4937931"/>
              <a:gd name="connsiteY833" fmla="*/ 1546937 h 4943044"/>
              <a:gd name="connsiteX834" fmla="*/ 624923 w 4937931"/>
              <a:gd name="connsiteY834" fmla="*/ 1521325 h 4943044"/>
              <a:gd name="connsiteX835" fmla="*/ 4005667 w 4937931"/>
              <a:gd name="connsiteY835" fmla="*/ 1511081 h 4943044"/>
              <a:gd name="connsiteX836" fmla="*/ 4041523 w 4937931"/>
              <a:gd name="connsiteY836" fmla="*/ 1546937 h 4943044"/>
              <a:gd name="connsiteX837" fmla="*/ 4005667 w 4937931"/>
              <a:gd name="connsiteY837" fmla="*/ 1582794 h 4943044"/>
              <a:gd name="connsiteX838" fmla="*/ 3969808 w 4937931"/>
              <a:gd name="connsiteY838" fmla="*/ 1546937 h 4943044"/>
              <a:gd name="connsiteX839" fmla="*/ 4005667 w 4937931"/>
              <a:gd name="connsiteY839" fmla="*/ 1511081 h 4943044"/>
              <a:gd name="connsiteX840" fmla="*/ 932261 w 4937931"/>
              <a:gd name="connsiteY840" fmla="*/ 1511081 h 4943044"/>
              <a:gd name="connsiteX841" fmla="*/ 968118 w 4937931"/>
              <a:gd name="connsiteY841" fmla="*/ 1546937 h 4943044"/>
              <a:gd name="connsiteX842" fmla="*/ 932261 w 4937931"/>
              <a:gd name="connsiteY842" fmla="*/ 1582792 h 4943044"/>
              <a:gd name="connsiteX843" fmla="*/ 896407 w 4937931"/>
              <a:gd name="connsiteY843" fmla="*/ 1546937 h 4943044"/>
              <a:gd name="connsiteX844" fmla="*/ 932261 w 4937931"/>
              <a:gd name="connsiteY844" fmla="*/ 1511081 h 4943044"/>
              <a:gd name="connsiteX845" fmla="*/ 3698326 w 4937931"/>
              <a:gd name="connsiteY845" fmla="*/ 1500836 h 4943044"/>
              <a:gd name="connsiteX846" fmla="*/ 3744427 w 4937931"/>
              <a:gd name="connsiteY846" fmla="*/ 1546937 h 4943044"/>
              <a:gd name="connsiteX847" fmla="*/ 3698326 w 4937931"/>
              <a:gd name="connsiteY847" fmla="*/ 1593038 h 4943044"/>
              <a:gd name="connsiteX848" fmla="*/ 3652224 w 4937931"/>
              <a:gd name="connsiteY848" fmla="*/ 1546937 h 4943044"/>
              <a:gd name="connsiteX849" fmla="*/ 3698326 w 4937931"/>
              <a:gd name="connsiteY849" fmla="*/ 1500836 h 4943044"/>
              <a:gd name="connsiteX850" fmla="*/ 1239603 w 4937931"/>
              <a:gd name="connsiteY850" fmla="*/ 1500836 h 4943044"/>
              <a:gd name="connsiteX851" fmla="*/ 1285705 w 4937931"/>
              <a:gd name="connsiteY851" fmla="*/ 1546937 h 4943044"/>
              <a:gd name="connsiteX852" fmla="*/ 1239603 w 4937931"/>
              <a:gd name="connsiteY852" fmla="*/ 1593038 h 4943044"/>
              <a:gd name="connsiteX853" fmla="*/ 1193502 w 4937931"/>
              <a:gd name="connsiteY853" fmla="*/ 1546937 h 4943044"/>
              <a:gd name="connsiteX854" fmla="*/ 1239603 w 4937931"/>
              <a:gd name="connsiteY854" fmla="*/ 1500836 h 4943044"/>
              <a:gd name="connsiteX855" fmla="*/ 3390984 w 4937931"/>
              <a:gd name="connsiteY855" fmla="*/ 1490592 h 4943044"/>
              <a:gd name="connsiteX856" fmla="*/ 3447329 w 4937931"/>
              <a:gd name="connsiteY856" fmla="*/ 1546937 h 4943044"/>
              <a:gd name="connsiteX857" fmla="*/ 3390984 w 4937931"/>
              <a:gd name="connsiteY857" fmla="*/ 1603283 h 4943044"/>
              <a:gd name="connsiteX858" fmla="*/ 3334640 w 4937931"/>
              <a:gd name="connsiteY858" fmla="*/ 1546937 h 4943044"/>
              <a:gd name="connsiteX859" fmla="*/ 3390984 w 4937931"/>
              <a:gd name="connsiteY859" fmla="*/ 1490592 h 4943044"/>
              <a:gd name="connsiteX860" fmla="*/ 1854284 w 4937931"/>
              <a:gd name="connsiteY860" fmla="*/ 1490592 h 4943044"/>
              <a:gd name="connsiteX861" fmla="*/ 1915753 w 4937931"/>
              <a:gd name="connsiteY861" fmla="*/ 1552059 h 4943044"/>
              <a:gd name="connsiteX862" fmla="*/ 1854284 w 4937931"/>
              <a:gd name="connsiteY862" fmla="*/ 1613528 h 4943044"/>
              <a:gd name="connsiteX863" fmla="*/ 1792817 w 4937931"/>
              <a:gd name="connsiteY863" fmla="*/ 1552059 h 4943044"/>
              <a:gd name="connsiteX864" fmla="*/ 1854284 w 4937931"/>
              <a:gd name="connsiteY864" fmla="*/ 1490592 h 4943044"/>
              <a:gd name="connsiteX865" fmla="*/ 1546944 w 4937931"/>
              <a:gd name="connsiteY865" fmla="*/ 1490592 h 4943044"/>
              <a:gd name="connsiteX866" fmla="*/ 1603290 w 4937931"/>
              <a:gd name="connsiteY866" fmla="*/ 1546937 h 4943044"/>
              <a:gd name="connsiteX867" fmla="*/ 1546944 w 4937931"/>
              <a:gd name="connsiteY867" fmla="*/ 1603283 h 4943044"/>
              <a:gd name="connsiteX868" fmla="*/ 1490599 w 4937931"/>
              <a:gd name="connsiteY868" fmla="*/ 1546937 h 4943044"/>
              <a:gd name="connsiteX869" fmla="*/ 1546944 w 4937931"/>
              <a:gd name="connsiteY869" fmla="*/ 1490592 h 4943044"/>
              <a:gd name="connsiteX870" fmla="*/ 2161625 w 4937931"/>
              <a:gd name="connsiteY870" fmla="*/ 1485469 h 4943044"/>
              <a:gd name="connsiteX871" fmla="*/ 2228215 w 4937931"/>
              <a:gd name="connsiteY871" fmla="*/ 1552059 h 4943044"/>
              <a:gd name="connsiteX872" fmla="*/ 2161625 w 4937931"/>
              <a:gd name="connsiteY872" fmla="*/ 1618649 h 4943044"/>
              <a:gd name="connsiteX873" fmla="*/ 2095034 w 4937931"/>
              <a:gd name="connsiteY873" fmla="*/ 1552059 h 4943044"/>
              <a:gd name="connsiteX874" fmla="*/ 2161625 w 4937931"/>
              <a:gd name="connsiteY874" fmla="*/ 1485469 h 4943044"/>
              <a:gd name="connsiteX875" fmla="*/ 3083644 w 4937931"/>
              <a:gd name="connsiteY875" fmla="*/ 1480347 h 4943044"/>
              <a:gd name="connsiteX876" fmla="*/ 3150235 w 4937931"/>
              <a:gd name="connsiteY876" fmla="*/ 1546937 h 4943044"/>
              <a:gd name="connsiteX877" fmla="*/ 3083644 w 4937931"/>
              <a:gd name="connsiteY877" fmla="*/ 1613528 h 4943044"/>
              <a:gd name="connsiteX878" fmla="*/ 3017054 w 4937931"/>
              <a:gd name="connsiteY878" fmla="*/ 1546937 h 4943044"/>
              <a:gd name="connsiteX879" fmla="*/ 3083644 w 4937931"/>
              <a:gd name="connsiteY879" fmla="*/ 1480347 h 4943044"/>
              <a:gd name="connsiteX880" fmla="*/ 2776305 w 4937931"/>
              <a:gd name="connsiteY880" fmla="*/ 1475224 h 4943044"/>
              <a:gd name="connsiteX881" fmla="*/ 2848017 w 4937931"/>
              <a:gd name="connsiteY881" fmla="*/ 1546937 h 4943044"/>
              <a:gd name="connsiteX882" fmla="*/ 2776305 w 4937931"/>
              <a:gd name="connsiteY882" fmla="*/ 1618649 h 4943044"/>
              <a:gd name="connsiteX883" fmla="*/ 2704594 w 4937931"/>
              <a:gd name="connsiteY883" fmla="*/ 1546937 h 4943044"/>
              <a:gd name="connsiteX884" fmla="*/ 2776305 w 4937931"/>
              <a:gd name="connsiteY884" fmla="*/ 1475224 h 4943044"/>
              <a:gd name="connsiteX885" fmla="*/ 2468961 w 4937931"/>
              <a:gd name="connsiteY885" fmla="*/ 1475224 h 4943044"/>
              <a:gd name="connsiteX886" fmla="*/ 2540677 w 4937931"/>
              <a:gd name="connsiteY886" fmla="*/ 1546937 h 4943044"/>
              <a:gd name="connsiteX887" fmla="*/ 2468961 w 4937931"/>
              <a:gd name="connsiteY887" fmla="*/ 1618649 h 4943044"/>
              <a:gd name="connsiteX888" fmla="*/ 2397250 w 4937931"/>
              <a:gd name="connsiteY888" fmla="*/ 1546937 h 4943044"/>
              <a:gd name="connsiteX889" fmla="*/ 2468961 w 4937931"/>
              <a:gd name="connsiteY889" fmla="*/ 1475224 h 4943044"/>
              <a:gd name="connsiteX890" fmla="*/ 4620345 w 4937931"/>
              <a:gd name="connsiteY890" fmla="*/ 1229352 h 4943044"/>
              <a:gd name="connsiteX891" fmla="*/ 4630589 w 4937931"/>
              <a:gd name="connsiteY891" fmla="*/ 1239596 h 4943044"/>
              <a:gd name="connsiteX892" fmla="*/ 4620345 w 4937931"/>
              <a:gd name="connsiteY892" fmla="*/ 1249841 h 4943044"/>
              <a:gd name="connsiteX893" fmla="*/ 4610098 w 4937931"/>
              <a:gd name="connsiteY893" fmla="*/ 1239596 h 4943044"/>
              <a:gd name="connsiteX894" fmla="*/ 4620345 w 4937931"/>
              <a:gd name="connsiteY894" fmla="*/ 1229352 h 4943044"/>
              <a:gd name="connsiteX895" fmla="*/ 317583 w 4937931"/>
              <a:gd name="connsiteY895" fmla="*/ 1229352 h 4943044"/>
              <a:gd name="connsiteX896" fmla="*/ 327828 w 4937931"/>
              <a:gd name="connsiteY896" fmla="*/ 1239596 h 4943044"/>
              <a:gd name="connsiteX897" fmla="*/ 317583 w 4937931"/>
              <a:gd name="connsiteY897" fmla="*/ 1249841 h 4943044"/>
              <a:gd name="connsiteX898" fmla="*/ 307339 w 4937931"/>
              <a:gd name="connsiteY898" fmla="*/ 1239596 h 4943044"/>
              <a:gd name="connsiteX899" fmla="*/ 317583 w 4937931"/>
              <a:gd name="connsiteY899" fmla="*/ 1229352 h 4943044"/>
              <a:gd name="connsiteX900" fmla="*/ 4313006 w 4937931"/>
              <a:gd name="connsiteY900" fmla="*/ 1219108 h 4943044"/>
              <a:gd name="connsiteX901" fmla="*/ 4333497 w 4937931"/>
              <a:gd name="connsiteY901" fmla="*/ 1239597 h 4943044"/>
              <a:gd name="connsiteX902" fmla="*/ 4313006 w 4937931"/>
              <a:gd name="connsiteY902" fmla="*/ 1260086 h 4943044"/>
              <a:gd name="connsiteX903" fmla="*/ 4292517 w 4937931"/>
              <a:gd name="connsiteY903" fmla="*/ 1239597 h 4943044"/>
              <a:gd name="connsiteX904" fmla="*/ 4313006 w 4937931"/>
              <a:gd name="connsiteY904" fmla="*/ 1219108 h 4943044"/>
              <a:gd name="connsiteX905" fmla="*/ 624925 w 4937931"/>
              <a:gd name="connsiteY905" fmla="*/ 1219108 h 4943044"/>
              <a:gd name="connsiteX906" fmla="*/ 645414 w 4937931"/>
              <a:gd name="connsiteY906" fmla="*/ 1239597 h 4943044"/>
              <a:gd name="connsiteX907" fmla="*/ 624925 w 4937931"/>
              <a:gd name="connsiteY907" fmla="*/ 1260086 h 4943044"/>
              <a:gd name="connsiteX908" fmla="*/ 604436 w 4937931"/>
              <a:gd name="connsiteY908" fmla="*/ 1239597 h 4943044"/>
              <a:gd name="connsiteX909" fmla="*/ 624925 w 4937931"/>
              <a:gd name="connsiteY909" fmla="*/ 1219108 h 4943044"/>
              <a:gd name="connsiteX910" fmla="*/ 4005665 w 4937931"/>
              <a:gd name="connsiteY910" fmla="*/ 1208863 h 4943044"/>
              <a:gd name="connsiteX911" fmla="*/ 4036398 w 4937931"/>
              <a:gd name="connsiteY911" fmla="*/ 1239596 h 4943044"/>
              <a:gd name="connsiteX912" fmla="*/ 4005665 w 4937931"/>
              <a:gd name="connsiteY912" fmla="*/ 1270330 h 4943044"/>
              <a:gd name="connsiteX913" fmla="*/ 3974931 w 4937931"/>
              <a:gd name="connsiteY913" fmla="*/ 1239596 h 4943044"/>
              <a:gd name="connsiteX914" fmla="*/ 4005665 w 4937931"/>
              <a:gd name="connsiteY914" fmla="*/ 1208863 h 4943044"/>
              <a:gd name="connsiteX915" fmla="*/ 932264 w 4937931"/>
              <a:gd name="connsiteY915" fmla="*/ 1208863 h 4943044"/>
              <a:gd name="connsiteX916" fmla="*/ 962998 w 4937931"/>
              <a:gd name="connsiteY916" fmla="*/ 1239596 h 4943044"/>
              <a:gd name="connsiteX917" fmla="*/ 932264 w 4937931"/>
              <a:gd name="connsiteY917" fmla="*/ 1270330 h 4943044"/>
              <a:gd name="connsiteX918" fmla="*/ 901531 w 4937931"/>
              <a:gd name="connsiteY918" fmla="*/ 1239596 h 4943044"/>
              <a:gd name="connsiteX919" fmla="*/ 932264 w 4937931"/>
              <a:gd name="connsiteY919" fmla="*/ 1208863 h 4943044"/>
              <a:gd name="connsiteX920" fmla="*/ 3698325 w 4937931"/>
              <a:gd name="connsiteY920" fmla="*/ 1198619 h 4943044"/>
              <a:gd name="connsiteX921" fmla="*/ 3739305 w 4937931"/>
              <a:gd name="connsiteY921" fmla="*/ 1239597 h 4943044"/>
              <a:gd name="connsiteX922" fmla="*/ 3698325 w 4937931"/>
              <a:gd name="connsiteY922" fmla="*/ 1280577 h 4943044"/>
              <a:gd name="connsiteX923" fmla="*/ 3657347 w 4937931"/>
              <a:gd name="connsiteY923" fmla="*/ 1239597 h 4943044"/>
              <a:gd name="connsiteX924" fmla="*/ 3698325 w 4937931"/>
              <a:gd name="connsiteY924" fmla="*/ 1198619 h 4943044"/>
              <a:gd name="connsiteX925" fmla="*/ 1239603 w 4937931"/>
              <a:gd name="connsiteY925" fmla="*/ 1198619 h 4943044"/>
              <a:gd name="connsiteX926" fmla="*/ 1280583 w 4937931"/>
              <a:gd name="connsiteY926" fmla="*/ 1239597 h 4943044"/>
              <a:gd name="connsiteX927" fmla="*/ 1239603 w 4937931"/>
              <a:gd name="connsiteY927" fmla="*/ 1280577 h 4943044"/>
              <a:gd name="connsiteX928" fmla="*/ 1198625 w 4937931"/>
              <a:gd name="connsiteY928" fmla="*/ 1239597 h 4943044"/>
              <a:gd name="connsiteX929" fmla="*/ 1239603 w 4937931"/>
              <a:gd name="connsiteY929" fmla="*/ 1198619 h 4943044"/>
              <a:gd name="connsiteX930" fmla="*/ 3390984 w 4937931"/>
              <a:gd name="connsiteY930" fmla="*/ 1193495 h 4943044"/>
              <a:gd name="connsiteX931" fmla="*/ 3437085 w 4937931"/>
              <a:gd name="connsiteY931" fmla="*/ 1239596 h 4943044"/>
              <a:gd name="connsiteX932" fmla="*/ 3390984 w 4937931"/>
              <a:gd name="connsiteY932" fmla="*/ 1285697 h 4943044"/>
              <a:gd name="connsiteX933" fmla="*/ 3344882 w 4937931"/>
              <a:gd name="connsiteY933" fmla="*/ 1239596 h 4943044"/>
              <a:gd name="connsiteX934" fmla="*/ 3390984 w 4937931"/>
              <a:gd name="connsiteY934" fmla="*/ 1193495 h 4943044"/>
              <a:gd name="connsiteX935" fmla="*/ 1854283 w 4937931"/>
              <a:gd name="connsiteY935" fmla="*/ 1193495 h 4943044"/>
              <a:gd name="connsiteX936" fmla="*/ 1905508 w 4937931"/>
              <a:gd name="connsiteY936" fmla="*/ 1244717 h 4943044"/>
              <a:gd name="connsiteX937" fmla="*/ 1854283 w 4937931"/>
              <a:gd name="connsiteY937" fmla="*/ 1295942 h 4943044"/>
              <a:gd name="connsiteX938" fmla="*/ 1803061 w 4937931"/>
              <a:gd name="connsiteY938" fmla="*/ 1244717 h 4943044"/>
              <a:gd name="connsiteX939" fmla="*/ 1854283 w 4937931"/>
              <a:gd name="connsiteY939" fmla="*/ 1193495 h 4943044"/>
              <a:gd name="connsiteX940" fmla="*/ 1546944 w 4937931"/>
              <a:gd name="connsiteY940" fmla="*/ 1193495 h 4943044"/>
              <a:gd name="connsiteX941" fmla="*/ 1593046 w 4937931"/>
              <a:gd name="connsiteY941" fmla="*/ 1239596 h 4943044"/>
              <a:gd name="connsiteX942" fmla="*/ 1546944 w 4937931"/>
              <a:gd name="connsiteY942" fmla="*/ 1285697 h 4943044"/>
              <a:gd name="connsiteX943" fmla="*/ 1500843 w 4937931"/>
              <a:gd name="connsiteY943" fmla="*/ 1239596 h 4943044"/>
              <a:gd name="connsiteX944" fmla="*/ 1546944 w 4937931"/>
              <a:gd name="connsiteY944" fmla="*/ 1193495 h 4943044"/>
              <a:gd name="connsiteX945" fmla="*/ 3083642 w 4937931"/>
              <a:gd name="connsiteY945" fmla="*/ 1183251 h 4943044"/>
              <a:gd name="connsiteX946" fmla="*/ 3139988 w 4937931"/>
              <a:gd name="connsiteY946" fmla="*/ 1239596 h 4943044"/>
              <a:gd name="connsiteX947" fmla="*/ 3083642 w 4937931"/>
              <a:gd name="connsiteY947" fmla="*/ 1295942 h 4943044"/>
              <a:gd name="connsiteX948" fmla="*/ 3027299 w 4937931"/>
              <a:gd name="connsiteY948" fmla="*/ 1239596 h 4943044"/>
              <a:gd name="connsiteX949" fmla="*/ 3083642 w 4937931"/>
              <a:gd name="connsiteY949" fmla="*/ 1183251 h 4943044"/>
              <a:gd name="connsiteX950" fmla="*/ 2776305 w 4937931"/>
              <a:gd name="connsiteY950" fmla="*/ 1183251 h 4943044"/>
              <a:gd name="connsiteX951" fmla="*/ 2832651 w 4937931"/>
              <a:gd name="connsiteY951" fmla="*/ 1239596 h 4943044"/>
              <a:gd name="connsiteX952" fmla="*/ 2776305 w 4937931"/>
              <a:gd name="connsiteY952" fmla="*/ 1295942 h 4943044"/>
              <a:gd name="connsiteX953" fmla="*/ 2719959 w 4937931"/>
              <a:gd name="connsiteY953" fmla="*/ 1239596 h 4943044"/>
              <a:gd name="connsiteX954" fmla="*/ 2776305 w 4937931"/>
              <a:gd name="connsiteY954" fmla="*/ 1183251 h 4943044"/>
              <a:gd name="connsiteX955" fmla="*/ 2161625 w 4937931"/>
              <a:gd name="connsiteY955" fmla="*/ 1183251 h 4943044"/>
              <a:gd name="connsiteX956" fmla="*/ 2217971 w 4937931"/>
              <a:gd name="connsiteY956" fmla="*/ 1239596 h 4943044"/>
              <a:gd name="connsiteX957" fmla="*/ 2161625 w 4937931"/>
              <a:gd name="connsiteY957" fmla="*/ 1295942 h 4943044"/>
              <a:gd name="connsiteX958" fmla="*/ 2105279 w 4937931"/>
              <a:gd name="connsiteY958" fmla="*/ 1239596 h 4943044"/>
              <a:gd name="connsiteX959" fmla="*/ 2161625 w 4937931"/>
              <a:gd name="connsiteY959" fmla="*/ 1183251 h 4943044"/>
              <a:gd name="connsiteX960" fmla="*/ 2468964 w 4937931"/>
              <a:gd name="connsiteY960" fmla="*/ 1178130 h 4943044"/>
              <a:gd name="connsiteX961" fmla="*/ 2530433 w 4937931"/>
              <a:gd name="connsiteY961" fmla="*/ 1239597 h 4943044"/>
              <a:gd name="connsiteX962" fmla="*/ 2468964 w 4937931"/>
              <a:gd name="connsiteY962" fmla="*/ 1301066 h 4943044"/>
              <a:gd name="connsiteX963" fmla="*/ 2407497 w 4937931"/>
              <a:gd name="connsiteY963" fmla="*/ 1239597 h 4943044"/>
              <a:gd name="connsiteX964" fmla="*/ 2468964 w 4937931"/>
              <a:gd name="connsiteY964" fmla="*/ 1178130 h 4943044"/>
              <a:gd name="connsiteX965" fmla="*/ 4620345 w 4937931"/>
              <a:gd name="connsiteY965" fmla="*/ 927140 h 4943044"/>
              <a:gd name="connsiteX966" fmla="*/ 4620345 w 4937931"/>
              <a:gd name="connsiteY966" fmla="*/ 937384 h 4943044"/>
              <a:gd name="connsiteX967" fmla="*/ 4620345 w 4937931"/>
              <a:gd name="connsiteY967" fmla="*/ 927140 h 4943044"/>
              <a:gd name="connsiteX968" fmla="*/ 317583 w 4937931"/>
              <a:gd name="connsiteY968" fmla="*/ 927140 h 4943044"/>
              <a:gd name="connsiteX969" fmla="*/ 322706 w 4937931"/>
              <a:gd name="connsiteY969" fmla="*/ 932263 h 4943044"/>
              <a:gd name="connsiteX970" fmla="*/ 317583 w 4937931"/>
              <a:gd name="connsiteY970" fmla="*/ 937384 h 4943044"/>
              <a:gd name="connsiteX971" fmla="*/ 312462 w 4937931"/>
              <a:gd name="connsiteY971" fmla="*/ 932263 h 4943044"/>
              <a:gd name="connsiteX972" fmla="*/ 317583 w 4937931"/>
              <a:gd name="connsiteY972" fmla="*/ 927140 h 4943044"/>
              <a:gd name="connsiteX973" fmla="*/ 4313004 w 4937931"/>
              <a:gd name="connsiteY973" fmla="*/ 916896 h 4943044"/>
              <a:gd name="connsiteX974" fmla="*/ 4328371 w 4937931"/>
              <a:gd name="connsiteY974" fmla="*/ 932264 h 4943044"/>
              <a:gd name="connsiteX975" fmla="*/ 4313004 w 4937931"/>
              <a:gd name="connsiteY975" fmla="*/ 947629 h 4943044"/>
              <a:gd name="connsiteX976" fmla="*/ 4297638 w 4937931"/>
              <a:gd name="connsiteY976" fmla="*/ 932264 h 4943044"/>
              <a:gd name="connsiteX977" fmla="*/ 4313004 w 4937931"/>
              <a:gd name="connsiteY977" fmla="*/ 916896 h 4943044"/>
              <a:gd name="connsiteX978" fmla="*/ 4005665 w 4937931"/>
              <a:gd name="connsiteY978" fmla="*/ 916896 h 4943044"/>
              <a:gd name="connsiteX979" fmla="*/ 4026156 w 4937931"/>
              <a:gd name="connsiteY979" fmla="*/ 937384 h 4943044"/>
              <a:gd name="connsiteX980" fmla="*/ 4005665 w 4937931"/>
              <a:gd name="connsiteY980" fmla="*/ 957874 h 4943044"/>
              <a:gd name="connsiteX981" fmla="*/ 3985176 w 4937931"/>
              <a:gd name="connsiteY981" fmla="*/ 937384 h 4943044"/>
              <a:gd name="connsiteX982" fmla="*/ 4005665 w 4937931"/>
              <a:gd name="connsiteY982" fmla="*/ 916896 h 4943044"/>
              <a:gd name="connsiteX983" fmla="*/ 624924 w 4937931"/>
              <a:gd name="connsiteY983" fmla="*/ 916896 h 4943044"/>
              <a:gd name="connsiteX984" fmla="*/ 640290 w 4937931"/>
              <a:gd name="connsiteY984" fmla="*/ 932264 h 4943044"/>
              <a:gd name="connsiteX985" fmla="*/ 624924 w 4937931"/>
              <a:gd name="connsiteY985" fmla="*/ 947629 h 4943044"/>
              <a:gd name="connsiteX986" fmla="*/ 609559 w 4937931"/>
              <a:gd name="connsiteY986" fmla="*/ 932264 h 4943044"/>
              <a:gd name="connsiteX987" fmla="*/ 624924 w 4937931"/>
              <a:gd name="connsiteY987" fmla="*/ 916896 h 4943044"/>
              <a:gd name="connsiteX988" fmla="*/ 932261 w 4937931"/>
              <a:gd name="connsiteY988" fmla="*/ 911775 h 4943044"/>
              <a:gd name="connsiteX989" fmla="*/ 952753 w 4937931"/>
              <a:gd name="connsiteY989" fmla="*/ 932265 h 4943044"/>
              <a:gd name="connsiteX990" fmla="*/ 932261 w 4937931"/>
              <a:gd name="connsiteY990" fmla="*/ 952753 h 4943044"/>
              <a:gd name="connsiteX991" fmla="*/ 911772 w 4937931"/>
              <a:gd name="connsiteY991" fmla="*/ 932265 h 4943044"/>
              <a:gd name="connsiteX992" fmla="*/ 932261 w 4937931"/>
              <a:gd name="connsiteY992" fmla="*/ 911775 h 4943044"/>
              <a:gd name="connsiteX993" fmla="*/ 3698326 w 4937931"/>
              <a:gd name="connsiteY993" fmla="*/ 901530 h 4943044"/>
              <a:gd name="connsiteX994" fmla="*/ 3729059 w 4937931"/>
              <a:gd name="connsiteY994" fmla="*/ 932264 h 4943044"/>
              <a:gd name="connsiteX995" fmla="*/ 3698326 w 4937931"/>
              <a:gd name="connsiteY995" fmla="*/ 962997 h 4943044"/>
              <a:gd name="connsiteX996" fmla="*/ 3667592 w 4937931"/>
              <a:gd name="connsiteY996" fmla="*/ 932264 h 4943044"/>
              <a:gd name="connsiteX997" fmla="*/ 3698326 w 4937931"/>
              <a:gd name="connsiteY997" fmla="*/ 901530 h 4943044"/>
              <a:gd name="connsiteX998" fmla="*/ 1239603 w 4937931"/>
              <a:gd name="connsiteY998" fmla="*/ 901530 h 4943044"/>
              <a:gd name="connsiteX999" fmla="*/ 1270337 w 4937931"/>
              <a:gd name="connsiteY999" fmla="*/ 932264 h 4943044"/>
              <a:gd name="connsiteX1000" fmla="*/ 1239603 w 4937931"/>
              <a:gd name="connsiteY1000" fmla="*/ 962997 h 4943044"/>
              <a:gd name="connsiteX1001" fmla="*/ 1208870 w 4937931"/>
              <a:gd name="connsiteY1001" fmla="*/ 932264 h 4943044"/>
              <a:gd name="connsiteX1002" fmla="*/ 1239603 w 4937931"/>
              <a:gd name="connsiteY1002" fmla="*/ 901530 h 4943044"/>
              <a:gd name="connsiteX1003" fmla="*/ 3390984 w 4937931"/>
              <a:gd name="connsiteY1003" fmla="*/ 896406 h 4943044"/>
              <a:gd name="connsiteX1004" fmla="*/ 3426840 w 4937931"/>
              <a:gd name="connsiteY1004" fmla="*/ 932264 h 4943044"/>
              <a:gd name="connsiteX1005" fmla="*/ 3390984 w 4937931"/>
              <a:gd name="connsiteY1005" fmla="*/ 968118 h 4943044"/>
              <a:gd name="connsiteX1006" fmla="*/ 3355129 w 4937931"/>
              <a:gd name="connsiteY1006" fmla="*/ 932264 h 4943044"/>
              <a:gd name="connsiteX1007" fmla="*/ 3390984 w 4937931"/>
              <a:gd name="connsiteY1007" fmla="*/ 896406 h 4943044"/>
              <a:gd name="connsiteX1008" fmla="*/ 3083645 w 4937931"/>
              <a:gd name="connsiteY1008" fmla="*/ 896406 h 4943044"/>
              <a:gd name="connsiteX1009" fmla="*/ 3124623 w 4937931"/>
              <a:gd name="connsiteY1009" fmla="*/ 937384 h 4943044"/>
              <a:gd name="connsiteX1010" fmla="*/ 3083645 w 4937931"/>
              <a:gd name="connsiteY1010" fmla="*/ 978362 h 4943044"/>
              <a:gd name="connsiteX1011" fmla="*/ 3042667 w 4937931"/>
              <a:gd name="connsiteY1011" fmla="*/ 937384 h 4943044"/>
              <a:gd name="connsiteX1012" fmla="*/ 3083645 w 4937931"/>
              <a:gd name="connsiteY1012" fmla="*/ 896406 h 4943044"/>
              <a:gd name="connsiteX1013" fmla="*/ 1546942 w 4937931"/>
              <a:gd name="connsiteY1013" fmla="*/ 896406 h 4943044"/>
              <a:gd name="connsiteX1014" fmla="*/ 1582799 w 4937931"/>
              <a:gd name="connsiteY1014" fmla="*/ 932264 h 4943044"/>
              <a:gd name="connsiteX1015" fmla="*/ 1546942 w 4937931"/>
              <a:gd name="connsiteY1015" fmla="*/ 968118 h 4943044"/>
              <a:gd name="connsiteX1016" fmla="*/ 1511088 w 4937931"/>
              <a:gd name="connsiteY1016" fmla="*/ 932264 h 4943044"/>
              <a:gd name="connsiteX1017" fmla="*/ 1546942 w 4937931"/>
              <a:gd name="connsiteY1017" fmla="*/ 896406 h 4943044"/>
              <a:gd name="connsiteX1018" fmla="*/ 1854286 w 4937931"/>
              <a:gd name="connsiteY1018" fmla="*/ 891286 h 4943044"/>
              <a:gd name="connsiteX1019" fmla="*/ 1895264 w 4937931"/>
              <a:gd name="connsiteY1019" fmla="*/ 932265 h 4943044"/>
              <a:gd name="connsiteX1020" fmla="*/ 1854286 w 4937931"/>
              <a:gd name="connsiteY1020" fmla="*/ 973244 h 4943044"/>
              <a:gd name="connsiteX1021" fmla="*/ 1813308 w 4937931"/>
              <a:gd name="connsiteY1021" fmla="*/ 932265 h 4943044"/>
              <a:gd name="connsiteX1022" fmla="*/ 1854286 w 4937931"/>
              <a:gd name="connsiteY1022" fmla="*/ 891286 h 4943044"/>
              <a:gd name="connsiteX1023" fmla="*/ 2776305 w 4937931"/>
              <a:gd name="connsiteY1023" fmla="*/ 886162 h 4943044"/>
              <a:gd name="connsiteX1024" fmla="*/ 2822407 w 4937931"/>
              <a:gd name="connsiteY1024" fmla="*/ 932263 h 4943044"/>
              <a:gd name="connsiteX1025" fmla="*/ 2776305 w 4937931"/>
              <a:gd name="connsiteY1025" fmla="*/ 978364 h 4943044"/>
              <a:gd name="connsiteX1026" fmla="*/ 2730204 w 4937931"/>
              <a:gd name="connsiteY1026" fmla="*/ 932263 h 4943044"/>
              <a:gd name="connsiteX1027" fmla="*/ 2776305 w 4937931"/>
              <a:gd name="connsiteY1027" fmla="*/ 886162 h 4943044"/>
              <a:gd name="connsiteX1028" fmla="*/ 2468964 w 4937931"/>
              <a:gd name="connsiteY1028" fmla="*/ 886162 h 4943044"/>
              <a:gd name="connsiteX1029" fmla="*/ 2515066 w 4937931"/>
              <a:gd name="connsiteY1029" fmla="*/ 932263 h 4943044"/>
              <a:gd name="connsiteX1030" fmla="*/ 2468964 w 4937931"/>
              <a:gd name="connsiteY1030" fmla="*/ 978364 h 4943044"/>
              <a:gd name="connsiteX1031" fmla="*/ 2422863 w 4937931"/>
              <a:gd name="connsiteY1031" fmla="*/ 932263 h 4943044"/>
              <a:gd name="connsiteX1032" fmla="*/ 2468964 w 4937931"/>
              <a:gd name="connsiteY1032" fmla="*/ 886162 h 4943044"/>
              <a:gd name="connsiteX1033" fmla="*/ 2161625 w 4937931"/>
              <a:gd name="connsiteY1033" fmla="*/ 886162 h 4943044"/>
              <a:gd name="connsiteX1034" fmla="*/ 2207727 w 4937931"/>
              <a:gd name="connsiteY1034" fmla="*/ 932263 h 4943044"/>
              <a:gd name="connsiteX1035" fmla="*/ 2161625 w 4937931"/>
              <a:gd name="connsiteY1035" fmla="*/ 978364 h 4943044"/>
              <a:gd name="connsiteX1036" fmla="*/ 2115524 w 4937931"/>
              <a:gd name="connsiteY1036" fmla="*/ 932263 h 4943044"/>
              <a:gd name="connsiteX1037" fmla="*/ 2161625 w 4937931"/>
              <a:gd name="connsiteY1037" fmla="*/ 886162 h 4943044"/>
              <a:gd name="connsiteX1038" fmla="*/ 4313005 w 4937931"/>
              <a:gd name="connsiteY1038" fmla="*/ 619801 h 4943044"/>
              <a:gd name="connsiteX1039" fmla="*/ 4318128 w 4937931"/>
              <a:gd name="connsiteY1039" fmla="*/ 624924 h 4943044"/>
              <a:gd name="connsiteX1040" fmla="*/ 4313005 w 4937931"/>
              <a:gd name="connsiteY1040" fmla="*/ 630044 h 4943044"/>
              <a:gd name="connsiteX1041" fmla="*/ 4307884 w 4937931"/>
              <a:gd name="connsiteY1041" fmla="*/ 624924 h 4943044"/>
              <a:gd name="connsiteX1042" fmla="*/ 4313005 w 4937931"/>
              <a:gd name="connsiteY1042" fmla="*/ 619801 h 4943044"/>
              <a:gd name="connsiteX1043" fmla="*/ 624923 w 4937931"/>
              <a:gd name="connsiteY1043" fmla="*/ 619801 h 4943044"/>
              <a:gd name="connsiteX1044" fmla="*/ 624923 w 4937931"/>
              <a:gd name="connsiteY1044" fmla="*/ 630044 h 4943044"/>
              <a:gd name="connsiteX1045" fmla="*/ 624923 w 4937931"/>
              <a:gd name="connsiteY1045" fmla="*/ 619801 h 4943044"/>
              <a:gd name="connsiteX1046" fmla="*/ 4005667 w 4937931"/>
              <a:gd name="connsiteY1046" fmla="*/ 609556 h 4943044"/>
              <a:gd name="connsiteX1047" fmla="*/ 4021032 w 4937931"/>
              <a:gd name="connsiteY1047" fmla="*/ 624924 h 4943044"/>
              <a:gd name="connsiteX1048" fmla="*/ 4005667 w 4937931"/>
              <a:gd name="connsiteY1048" fmla="*/ 640291 h 4943044"/>
              <a:gd name="connsiteX1049" fmla="*/ 3990301 w 4937931"/>
              <a:gd name="connsiteY1049" fmla="*/ 624924 h 4943044"/>
              <a:gd name="connsiteX1050" fmla="*/ 4005667 w 4937931"/>
              <a:gd name="connsiteY1050" fmla="*/ 609556 h 4943044"/>
              <a:gd name="connsiteX1051" fmla="*/ 932263 w 4937931"/>
              <a:gd name="connsiteY1051" fmla="*/ 609556 h 4943044"/>
              <a:gd name="connsiteX1052" fmla="*/ 947629 w 4937931"/>
              <a:gd name="connsiteY1052" fmla="*/ 624924 h 4943044"/>
              <a:gd name="connsiteX1053" fmla="*/ 932263 w 4937931"/>
              <a:gd name="connsiteY1053" fmla="*/ 640291 h 4943044"/>
              <a:gd name="connsiteX1054" fmla="*/ 916898 w 4937931"/>
              <a:gd name="connsiteY1054" fmla="*/ 624924 h 4943044"/>
              <a:gd name="connsiteX1055" fmla="*/ 932263 w 4937931"/>
              <a:gd name="connsiteY1055" fmla="*/ 609556 h 4943044"/>
              <a:gd name="connsiteX1056" fmla="*/ 3698325 w 4937931"/>
              <a:gd name="connsiteY1056" fmla="*/ 604432 h 4943044"/>
              <a:gd name="connsiteX1057" fmla="*/ 3718816 w 4937931"/>
              <a:gd name="connsiteY1057" fmla="*/ 624921 h 4943044"/>
              <a:gd name="connsiteX1058" fmla="*/ 3698325 w 4937931"/>
              <a:gd name="connsiteY1058" fmla="*/ 645411 h 4943044"/>
              <a:gd name="connsiteX1059" fmla="*/ 3677836 w 4937931"/>
              <a:gd name="connsiteY1059" fmla="*/ 624921 h 4943044"/>
              <a:gd name="connsiteX1060" fmla="*/ 3698325 w 4937931"/>
              <a:gd name="connsiteY1060" fmla="*/ 604432 h 4943044"/>
              <a:gd name="connsiteX1061" fmla="*/ 1239605 w 4937931"/>
              <a:gd name="connsiteY1061" fmla="*/ 604432 h 4943044"/>
              <a:gd name="connsiteX1062" fmla="*/ 1260094 w 4937931"/>
              <a:gd name="connsiteY1062" fmla="*/ 624921 h 4943044"/>
              <a:gd name="connsiteX1063" fmla="*/ 1239605 w 4937931"/>
              <a:gd name="connsiteY1063" fmla="*/ 645411 h 4943044"/>
              <a:gd name="connsiteX1064" fmla="*/ 1219116 w 4937931"/>
              <a:gd name="connsiteY1064" fmla="*/ 624921 h 4943044"/>
              <a:gd name="connsiteX1065" fmla="*/ 1239605 w 4937931"/>
              <a:gd name="connsiteY1065" fmla="*/ 604432 h 4943044"/>
              <a:gd name="connsiteX1066" fmla="*/ 3390984 w 4937931"/>
              <a:gd name="connsiteY1066" fmla="*/ 599312 h 4943044"/>
              <a:gd name="connsiteX1067" fmla="*/ 3416596 w 4937931"/>
              <a:gd name="connsiteY1067" fmla="*/ 624924 h 4943044"/>
              <a:gd name="connsiteX1068" fmla="*/ 3390984 w 4937931"/>
              <a:gd name="connsiteY1068" fmla="*/ 650534 h 4943044"/>
              <a:gd name="connsiteX1069" fmla="*/ 3365374 w 4937931"/>
              <a:gd name="connsiteY1069" fmla="*/ 624924 h 4943044"/>
              <a:gd name="connsiteX1070" fmla="*/ 3390984 w 4937931"/>
              <a:gd name="connsiteY1070" fmla="*/ 599312 h 4943044"/>
              <a:gd name="connsiteX1071" fmla="*/ 1546944 w 4937931"/>
              <a:gd name="connsiteY1071" fmla="*/ 599312 h 4943044"/>
              <a:gd name="connsiteX1072" fmla="*/ 1572554 w 4937931"/>
              <a:gd name="connsiteY1072" fmla="*/ 624924 h 4943044"/>
              <a:gd name="connsiteX1073" fmla="*/ 1546944 w 4937931"/>
              <a:gd name="connsiteY1073" fmla="*/ 650534 h 4943044"/>
              <a:gd name="connsiteX1074" fmla="*/ 1521332 w 4937931"/>
              <a:gd name="connsiteY1074" fmla="*/ 624924 h 4943044"/>
              <a:gd name="connsiteX1075" fmla="*/ 1546944 w 4937931"/>
              <a:gd name="connsiteY1075" fmla="*/ 599312 h 4943044"/>
              <a:gd name="connsiteX1076" fmla="*/ 3083644 w 4937931"/>
              <a:gd name="connsiteY1076" fmla="*/ 594189 h 4943044"/>
              <a:gd name="connsiteX1077" fmla="*/ 3114378 w 4937931"/>
              <a:gd name="connsiteY1077" fmla="*/ 624924 h 4943044"/>
              <a:gd name="connsiteX1078" fmla="*/ 3083644 w 4937931"/>
              <a:gd name="connsiteY1078" fmla="*/ 655656 h 4943044"/>
              <a:gd name="connsiteX1079" fmla="*/ 3052911 w 4937931"/>
              <a:gd name="connsiteY1079" fmla="*/ 624924 h 4943044"/>
              <a:gd name="connsiteX1080" fmla="*/ 3083644 w 4937931"/>
              <a:gd name="connsiteY1080" fmla="*/ 594189 h 4943044"/>
              <a:gd name="connsiteX1081" fmla="*/ 1854283 w 4937931"/>
              <a:gd name="connsiteY1081" fmla="*/ 594189 h 4943044"/>
              <a:gd name="connsiteX1082" fmla="*/ 1885017 w 4937931"/>
              <a:gd name="connsiteY1082" fmla="*/ 624924 h 4943044"/>
              <a:gd name="connsiteX1083" fmla="*/ 1854283 w 4937931"/>
              <a:gd name="connsiteY1083" fmla="*/ 655656 h 4943044"/>
              <a:gd name="connsiteX1084" fmla="*/ 1823550 w 4937931"/>
              <a:gd name="connsiteY1084" fmla="*/ 624924 h 4943044"/>
              <a:gd name="connsiteX1085" fmla="*/ 1854283 w 4937931"/>
              <a:gd name="connsiteY1085" fmla="*/ 594189 h 4943044"/>
              <a:gd name="connsiteX1086" fmla="*/ 2776303 w 4937931"/>
              <a:gd name="connsiteY1086" fmla="*/ 589068 h 4943044"/>
              <a:gd name="connsiteX1087" fmla="*/ 2812160 w 4937931"/>
              <a:gd name="connsiteY1087" fmla="*/ 624924 h 4943044"/>
              <a:gd name="connsiteX1088" fmla="*/ 2776303 w 4937931"/>
              <a:gd name="connsiteY1088" fmla="*/ 660779 h 4943044"/>
              <a:gd name="connsiteX1089" fmla="*/ 2740449 w 4937931"/>
              <a:gd name="connsiteY1089" fmla="*/ 624924 h 4943044"/>
              <a:gd name="connsiteX1090" fmla="*/ 2776303 w 4937931"/>
              <a:gd name="connsiteY1090" fmla="*/ 589068 h 4943044"/>
              <a:gd name="connsiteX1091" fmla="*/ 2468963 w 4937931"/>
              <a:gd name="connsiteY1091" fmla="*/ 589068 h 4943044"/>
              <a:gd name="connsiteX1092" fmla="*/ 2504820 w 4937931"/>
              <a:gd name="connsiteY1092" fmla="*/ 624924 h 4943044"/>
              <a:gd name="connsiteX1093" fmla="*/ 2468963 w 4937931"/>
              <a:gd name="connsiteY1093" fmla="*/ 660780 h 4943044"/>
              <a:gd name="connsiteX1094" fmla="*/ 2433105 w 4937931"/>
              <a:gd name="connsiteY1094" fmla="*/ 624924 h 4943044"/>
              <a:gd name="connsiteX1095" fmla="*/ 2468963 w 4937931"/>
              <a:gd name="connsiteY1095" fmla="*/ 589068 h 4943044"/>
              <a:gd name="connsiteX1096" fmla="*/ 2161624 w 4937931"/>
              <a:gd name="connsiteY1096" fmla="*/ 589068 h 4943044"/>
              <a:gd name="connsiteX1097" fmla="*/ 2197481 w 4937931"/>
              <a:gd name="connsiteY1097" fmla="*/ 624924 h 4943044"/>
              <a:gd name="connsiteX1098" fmla="*/ 2161624 w 4937931"/>
              <a:gd name="connsiteY1098" fmla="*/ 660780 h 4943044"/>
              <a:gd name="connsiteX1099" fmla="*/ 2125766 w 4937931"/>
              <a:gd name="connsiteY1099" fmla="*/ 624924 h 4943044"/>
              <a:gd name="connsiteX1100" fmla="*/ 2161624 w 4937931"/>
              <a:gd name="connsiteY1100" fmla="*/ 589068 h 4943044"/>
              <a:gd name="connsiteX1101" fmla="*/ 4005664 w 4937931"/>
              <a:gd name="connsiteY1101" fmla="*/ 312460 h 4943044"/>
              <a:gd name="connsiteX1102" fmla="*/ 4005664 w 4937931"/>
              <a:gd name="connsiteY1102" fmla="*/ 322703 h 4943044"/>
              <a:gd name="connsiteX1103" fmla="*/ 4005664 w 4937931"/>
              <a:gd name="connsiteY1103" fmla="*/ 312460 h 4943044"/>
              <a:gd name="connsiteX1104" fmla="*/ 932262 w 4937931"/>
              <a:gd name="connsiteY1104" fmla="*/ 312460 h 4943044"/>
              <a:gd name="connsiteX1105" fmla="*/ 937385 w 4937931"/>
              <a:gd name="connsiteY1105" fmla="*/ 317583 h 4943044"/>
              <a:gd name="connsiteX1106" fmla="*/ 932262 w 4937931"/>
              <a:gd name="connsiteY1106" fmla="*/ 322703 h 4943044"/>
              <a:gd name="connsiteX1107" fmla="*/ 927141 w 4937931"/>
              <a:gd name="connsiteY1107" fmla="*/ 317583 h 4943044"/>
              <a:gd name="connsiteX1108" fmla="*/ 932262 w 4937931"/>
              <a:gd name="connsiteY1108" fmla="*/ 312460 h 4943044"/>
              <a:gd name="connsiteX1109" fmla="*/ 3698326 w 4937931"/>
              <a:gd name="connsiteY1109" fmla="*/ 307339 h 4943044"/>
              <a:gd name="connsiteX1110" fmla="*/ 3708570 w 4937931"/>
              <a:gd name="connsiteY1110" fmla="*/ 317583 h 4943044"/>
              <a:gd name="connsiteX1111" fmla="*/ 3698326 w 4937931"/>
              <a:gd name="connsiteY1111" fmla="*/ 327827 h 4943044"/>
              <a:gd name="connsiteX1112" fmla="*/ 3688079 w 4937931"/>
              <a:gd name="connsiteY1112" fmla="*/ 317583 h 4943044"/>
              <a:gd name="connsiteX1113" fmla="*/ 3698326 w 4937931"/>
              <a:gd name="connsiteY1113" fmla="*/ 307339 h 4943044"/>
              <a:gd name="connsiteX1114" fmla="*/ 1239603 w 4937931"/>
              <a:gd name="connsiteY1114" fmla="*/ 307339 h 4943044"/>
              <a:gd name="connsiteX1115" fmla="*/ 1249848 w 4937931"/>
              <a:gd name="connsiteY1115" fmla="*/ 317583 h 4943044"/>
              <a:gd name="connsiteX1116" fmla="*/ 1239603 w 4937931"/>
              <a:gd name="connsiteY1116" fmla="*/ 327827 h 4943044"/>
              <a:gd name="connsiteX1117" fmla="*/ 1229359 w 4937931"/>
              <a:gd name="connsiteY1117" fmla="*/ 317583 h 4943044"/>
              <a:gd name="connsiteX1118" fmla="*/ 1239603 w 4937931"/>
              <a:gd name="connsiteY1118" fmla="*/ 307339 h 4943044"/>
              <a:gd name="connsiteX1119" fmla="*/ 3390984 w 4937931"/>
              <a:gd name="connsiteY1119" fmla="*/ 302215 h 4943044"/>
              <a:gd name="connsiteX1120" fmla="*/ 3406351 w 4937931"/>
              <a:gd name="connsiteY1120" fmla="*/ 317582 h 4943044"/>
              <a:gd name="connsiteX1121" fmla="*/ 3390984 w 4937931"/>
              <a:gd name="connsiteY1121" fmla="*/ 332948 h 4943044"/>
              <a:gd name="connsiteX1122" fmla="*/ 3375618 w 4937931"/>
              <a:gd name="connsiteY1122" fmla="*/ 317582 h 4943044"/>
              <a:gd name="connsiteX1123" fmla="*/ 3390984 w 4937931"/>
              <a:gd name="connsiteY1123" fmla="*/ 302215 h 4943044"/>
              <a:gd name="connsiteX1124" fmla="*/ 2776303 w 4937931"/>
              <a:gd name="connsiteY1124" fmla="*/ 302215 h 4943044"/>
              <a:gd name="connsiteX1125" fmla="*/ 2796795 w 4937931"/>
              <a:gd name="connsiteY1125" fmla="*/ 322703 h 4943044"/>
              <a:gd name="connsiteX1126" fmla="*/ 2776303 w 4937931"/>
              <a:gd name="connsiteY1126" fmla="*/ 343192 h 4943044"/>
              <a:gd name="connsiteX1127" fmla="*/ 2755814 w 4937931"/>
              <a:gd name="connsiteY1127" fmla="*/ 322703 h 4943044"/>
              <a:gd name="connsiteX1128" fmla="*/ 2776303 w 4937931"/>
              <a:gd name="connsiteY1128" fmla="*/ 302215 h 4943044"/>
              <a:gd name="connsiteX1129" fmla="*/ 1546942 w 4937931"/>
              <a:gd name="connsiteY1129" fmla="*/ 302215 h 4943044"/>
              <a:gd name="connsiteX1130" fmla="*/ 1562310 w 4937931"/>
              <a:gd name="connsiteY1130" fmla="*/ 317582 h 4943044"/>
              <a:gd name="connsiteX1131" fmla="*/ 1546942 w 4937931"/>
              <a:gd name="connsiteY1131" fmla="*/ 332948 h 4943044"/>
              <a:gd name="connsiteX1132" fmla="*/ 1531577 w 4937931"/>
              <a:gd name="connsiteY1132" fmla="*/ 317582 h 4943044"/>
              <a:gd name="connsiteX1133" fmla="*/ 1546942 w 4937931"/>
              <a:gd name="connsiteY1133" fmla="*/ 302215 h 4943044"/>
              <a:gd name="connsiteX1134" fmla="*/ 3083647 w 4937931"/>
              <a:gd name="connsiteY1134" fmla="*/ 297093 h 4943044"/>
              <a:gd name="connsiteX1135" fmla="*/ 3104136 w 4937931"/>
              <a:gd name="connsiteY1135" fmla="*/ 317583 h 4943044"/>
              <a:gd name="connsiteX1136" fmla="*/ 3083647 w 4937931"/>
              <a:gd name="connsiteY1136" fmla="*/ 338071 h 4943044"/>
              <a:gd name="connsiteX1137" fmla="*/ 3063158 w 4937931"/>
              <a:gd name="connsiteY1137" fmla="*/ 317583 h 4943044"/>
              <a:gd name="connsiteX1138" fmla="*/ 3083647 w 4937931"/>
              <a:gd name="connsiteY1138" fmla="*/ 297093 h 4943044"/>
              <a:gd name="connsiteX1139" fmla="*/ 2161622 w 4937931"/>
              <a:gd name="connsiteY1139" fmla="*/ 297093 h 4943044"/>
              <a:gd name="connsiteX1140" fmla="*/ 2182114 w 4937931"/>
              <a:gd name="connsiteY1140" fmla="*/ 317583 h 4943044"/>
              <a:gd name="connsiteX1141" fmla="*/ 2161622 w 4937931"/>
              <a:gd name="connsiteY1141" fmla="*/ 338071 h 4943044"/>
              <a:gd name="connsiteX1142" fmla="*/ 2141133 w 4937931"/>
              <a:gd name="connsiteY1142" fmla="*/ 317583 h 4943044"/>
              <a:gd name="connsiteX1143" fmla="*/ 2161622 w 4937931"/>
              <a:gd name="connsiteY1143" fmla="*/ 297093 h 4943044"/>
              <a:gd name="connsiteX1144" fmla="*/ 1854284 w 4937931"/>
              <a:gd name="connsiteY1144" fmla="*/ 297093 h 4943044"/>
              <a:gd name="connsiteX1145" fmla="*/ 1874775 w 4937931"/>
              <a:gd name="connsiteY1145" fmla="*/ 317583 h 4943044"/>
              <a:gd name="connsiteX1146" fmla="*/ 1854284 w 4937931"/>
              <a:gd name="connsiteY1146" fmla="*/ 338071 h 4943044"/>
              <a:gd name="connsiteX1147" fmla="*/ 1833795 w 4937931"/>
              <a:gd name="connsiteY1147" fmla="*/ 317583 h 4943044"/>
              <a:gd name="connsiteX1148" fmla="*/ 1854284 w 4937931"/>
              <a:gd name="connsiteY1148" fmla="*/ 297093 h 4943044"/>
              <a:gd name="connsiteX1149" fmla="*/ 2468964 w 4937931"/>
              <a:gd name="connsiteY1149" fmla="*/ 291970 h 4943044"/>
              <a:gd name="connsiteX1150" fmla="*/ 2494574 w 4937931"/>
              <a:gd name="connsiteY1150" fmla="*/ 317583 h 4943044"/>
              <a:gd name="connsiteX1151" fmla="*/ 2468964 w 4937931"/>
              <a:gd name="connsiteY1151" fmla="*/ 343192 h 4943044"/>
              <a:gd name="connsiteX1152" fmla="*/ 2443352 w 4937931"/>
              <a:gd name="connsiteY1152" fmla="*/ 317583 h 4943044"/>
              <a:gd name="connsiteX1153" fmla="*/ 2468964 w 4937931"/>
              <a:gd name="connsiteY1153" fmla="*/ 291970 h 4943044"/>
              <a:gd name="connsiteX1154" fmla="*/ 3390984 w 4937931"/>
              <a:gd name="connsiteY1154" fmla="*/ 5123 h 4943044"/>
              <a:gd name="connsiteX1155" fmla="*/ 3390984 w 4937931"/>
              <a:gd name="connsiteY1155" fmla="*/ 15368 h 4943044"/>
              <a:gd name="connsiteX1156" fmla="*/ 3390984 w 4937931"/>
              <a:gd name="connsiteY1156" fmla="*/ 5123 h 4943044"/>
              <a:gd name="connsiteX1157" fmla="*/ 1546942 w 4937931"/>
              <a:gd name="connsiteY1157" fmla="*/ 5123 h 4943044"/>
              <a:gd name="connsiteX1158" fmla="*/ 1552065 w 4937931"/>
              <a:gd name="connsiteY1158" fmla="*/ 10247 h 4943044"/>
              <a:gd name="connsiteX1159" fmla="*/ 1546942 w 4937931"/>
              <a:gd name="connsiteY1159" fmla="*/ 15368 h 4943044"/>
              <a:gd name="connsiteX1160" fmla="*/ 1541821 w 4937931"/>
              <a:gd name="connsiteY1160" fmla="*/ 10247 h 4943044"/>
              <a:gd name="connsiteX1161" fmla="*/ 1546942 w 4937931"/>
              <a:gd name="connsiteY1161" fmla="*/ 5123 h 4943044"/>
              <a:gd name="connsiteX1162" fmla="*/ 3083644 w 4937931"/>
              <a:gd name="connsiteY1162" fmla="*/ 0 h 4943044"/>
              <a:gd name="connsiteX1163" fmla="*/ 3093889 w 4937931"/>
              <a:gd name="connsiteY1163" fmla="*/ 10245 h 4943044"/>
              <a:gd name="connsiteX1164" fmla="*/ 3083644 w 4937931"/>
              <a:gd name="connsiteY1164" fmla="*/ 20490 h 4943044"/>
              <a:gd name="connsiteX1165" fmla="*/ 3073400 w 4937931"/>
              <a:gd name="connsiteY1165" fmla="*/ 10245 h 4943044"/>
              <a:gd name="connsiteX1166" fmla="*/ 3083644 w 4937931"/>
              <a:gd name="connsiteY1166" fmla="*/ 0 h 4943044"/>
              <a:gd name="connsiteX1167" fmla="*/ 2776305 w 4937931"/>
              <a:gd name="connsiteY1167" fmla="*/ 0 h 4943044"/>
              <a:gd name="connsiteX1168" fmla="*/ 2786550 w 4937931"/>
              <a:gd name="connsiteY1168" fmla="*/ 10245 h 4943044"/>
              <a:gd name="connsiteX1169" fmla="*/ 2776305 w 4937931"/>
              <a:gd name="connsiteY1169" fmla="*/ 20490 h 4943044"/>
              <a:gd name="connsiteX1170" fmla="*/ 2766059 w 4937931"/>
              <a:gd name="connsiteY1170" fmla="*/ 10245 h 4943044"/>
              <a:gd name="connsiteX1171" fmla="*/ 2776305 w 4937931"/>
              <a:gd name="connsiteY1171" fmla="*/ 0 h 4943044"/>
              <a:gd name="connsiteX1172" fmla="*/ 2468964 w 4937931"/>
              <a:gd name="connsiteY1172" fmla="*/ 0 h 4943044"/>
              <a:gd name="connsiteX1173" fmla="*/ 2479209 w 4937931"/>
              <a:gd name="connsiteY1173" fmla="*/ 10245 h 4943044"/>
              <a:gd name="connsiteX1174" fmla="*/ 2468964 w 4937931"/>
              <a:gd name="connsiteY1174" fmla="*/ 20490 h 4943044"/>
              <a:gd name="connsiteX1175" fmla="*/ 2458718 w 4937931"/>
              <a:gd name="connsiteY1175" fmla="*/ 10245 h 4943044"/>
              <a:gd name="connsiteX1176" fmla="*/ 2468964 w 4937931"/>
              <a:gd name="connsiteY1176" fmla="*/ 0 h 4943044"/>
              <a:gd name="connsiteX1177" fmla="*/ 2161624 w 4937931"/>
              <a:gd name="connsiteY1177" fmla="*/ 0 h 4943044"/>
              <a:gd name="connsiteX1178" fmla="*/ 2171869 w 4937931"/>
              <a:gd name="connsiteY1178" fmla="*/ 10245 h 4943044"/>
              <a:gd name="connsiteX1179" fmla="*/ 2161624 w 4937931"/>
              <a:gd name="connsiteY1179" fmla="*/ 20490 h 4943044"/>
              <a:gd name="connsiteX1180" fmla="*/ 2151380 w 4937931"/>
              <a:gd name="connsiteY1180" fmla="*/ 10245 h 4943044"/>
              <a:gd name="connsiteX1181" fmla="*/ 2161624 w 4937931"/>
              <a:gd name="connsiteY1181" fmla="*/ 0 h 4943044"/>
              <a:gd name="connsiteX1182" fmla="*/ 1854283 w 4937931"/>
              <a:gd name="connsiteY1182" fmla="*/ 0 h 4943044"/>
              <a:gd name="connsiteX1183" fmla="*/ 1864528 w 4937931"/>
              <a:gd name="connsiteY1183" fmla="*/ 10245 h 4943044"/>
              <a:gd name="connsiteX1184" fmla="*/ 1854283 w 4937931"/>
              <a:gd name="connsiteY1184" fmla="*/ 20490 h 4943044"/>
              <a:gd name="connsiteX1185" fmla="*/ 1844039 w 4937931"/>
              <a:gd name="connsiteY1185" fmla="*/ 10245 h 4943044"/>
              <a:gd name="connsiteX1186" fmla="*/ 1854283 w 4937931"/>
              <a:gd name="connsiteY1186" fmla="*/ 0 h 494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</a:cxnLst>
            <a:rect l="l" t="t" r="r" b="b"/>
            <a:pathLst>
              <a:path w="4937931" h="4943044">
                <a:moveTo>
                  <a:pt x="3390984" y="4922555"/>
                </a:moveTo>
                <a:cubicBezTo>
                  <a:pt x="3390984" y="4922555"/>
                  <a:pt x="3396107" y="4922555"/>
                  <a:pt x="3396107" y="4927678"/>
                </a:cubicBezTo>
                <a:cubicBezTo>
                  <a:pt x="3396107" y="4927678"/>
                  <a:pt x="3396107" y="4932799"/>
                  <a:pt x="3390984" y="4932799"/>
                </a:cubicBezTo>
                <a:cubicBezTo>
                  <a:pt x="3385863" y="4932799"/>
                  <a:pt x="3385863" y="4932799"/>
                  <a:pt x="3385863" y="4927678"/>
                </a:cubicBezTo>
                <a:cubicBezTo>
                  <a:pt x="3385863" y="4927678"/>
                  <a:pt x="3390984" y="4922555"/>
                  <a:pt x="3390984" y="4922555"/>
                </a:cubicBezTo>
                <a:close/>
                <a:moveTo>
                  <a:pt x="2468964" y="4922555"/>
                </a:moveTo>
                <a:cubicBezTo>
                  <a:pt x="2474088" y="4922555"/>
                  <a:pt x="2479209" y="4927678"/>
                  <a:pt x="2479209" y="4932799"/>
                </a:cubicBezTo>
                <a:cubicBezTo>
                  <a:pt x="2479209" y="4937923"/>
                  <a:pt x="2474088" y="4943044"/>
                  <a:pt x="2468964" y="4943044"/>
                </a:cubicBezTo>
                <a:cubicBezTo>
                  <a:pt x="2458719" y="4943044"/>
                  <a:pt x="2453598" y="4932799"/>
                  <a:pt x="2458719" y="4932799"/>
                </a:cubicBezTo>
                <a:cubicBezTo>
                  <a:pt x="2458719" y="4927678"/>
                  <a:pt x="2463843" y="4922555"/>
                  <a:pt x="2468964" y="4922555"/>
                </a:cubicBezTo>
                <a:close/>
                <a:moveTo>
                  <a:pt x="1546944" y="4922555"/>
                </a:moveTo>
                <a:cubicBezTo>
                  <a:pt x="1546944" y="4922555"/>
                  <a:pt x="1552067" y="4922555"/>
                  <a:pt x="1552067" y="4927678"/>
                </a:cubicBezTo>
                <a:cubicBezTo>
                  <a:pt x="1552067" y="4927678"/>
                  <a:pt x="1552067" y="4932799"/>
                  <a:pt x="1546944" y="4932799"/>
                </a:cubicBezTo>
                <a:cubicBezTo>
                  <a:pt x="1541823" y="4932799"/>
                  <a:pt x="1541823" y="4932799"/>
                  <a:pt x="1541823" y="4927678"/>
                </a:cubicBezTo>
                <a:cubicBezTo>
                  <a:pt x="1541823" y="4927678"/>
                  <a:pt x="1546944" y="4922555"/>
                  <a:pt x="1546944" y="4922555"/>
                </a:cubicBezTo>
                <a:close/>
                <a:moveTo>
                  <a:pt x="3083644" y="4917434"/>
                </a:moveTo>
                <a:cubicBezTo>
                  <a:pt x="3089302" y="4917434"/>
                  <a:pt x="3093889" y="4922021"/>
                  <a:pt x="3093889" y="4927678"/>
                </a:cubicBezTo>
                <a:cubicBezTo>
                  <a:pt x="3093889" y="4933336"/>
                  <a:pt x="3089302" y="4937923"/>
                  <a:pt x="3083644" y="4937923"/>
                </a:cubicBezTo>
                <a:cubicBezTo>
                  <a:pt x="3077987" y="4937923"/>
                  <a:pt x="3073398" y="4933336"/>
                  <a:pt x="3073398" y="4927678"/>
                </a:cubicBezTo>
                <a:cubicBezTo>
                  <a:pt x="3073398" y="4922021"/>
                  <a:pt x="3077985" y="4917434"/>
                  <a:pt x="3083644" y="4917434"/>
                </a:cubicBezTo>
                <a:close/>
                <a:moveTo>
                  <a:pt x="2776303" y="4917434"/>
                </a:moveTo>
                <a:cubicBezTo>
                  <a:pt x="2781427" y="4917434"/>
                  <a:pt x="2786548" y="4922555"/>
                  <a:pt x="2786548" y="4927678"/>
                </a:cubicBezTo>
                <a:cubicBezTo>
                  <a:pt x="2786548" y="4932799"/>
                  <a:pt x="2781427" y="4937923"/>
                  <a:pt x="2776303" y="4937923"/>
                </a:cubicBezTo>
                <a:cubicBezTo>
                  <a:pt x="2766058" y="4937923"/>
                  <a:pt x="2760937" y="4932799"/>
                  <a:pt x="2766058" y="4927678"/>
                </a:cubicBezTo>
                <a:cubicBezTo>
                  <a:pt x="2766058" y="4922555"/>
                  <a:pt x="2771182" y="4917434"/>
                  <a:pt x="2776303" y="4917434"/>
                </a:cubicBezTo>
                <a:close/>
                <a:moveTo>
                  <a:pt x="2161623" y="4917434"/>
                </a:moveTo>
                <a:cubicBezTo>
                  <a:pt x="2166747" y="4917434"/>
                  <a:pt x="2171868" y="4922555"/>
                  <a:pt x="2171868" y="4927678"/>
                </a:cubicBezTo>
                <a:cubicBezTo>
                  <a:pt x="2171868" y="4932799"/>
                  <a:pt x="2166747" y="4937923"/>
                  <a:pt x="2161623" y="4937923"/>
                </a:cubicBezTo>
                <a:cubicBezTo>
                  <a:pt x="2151378" y="4937923"/>
                  <a:pt x="2146257" y="4932799"/>
                  <a:pt x="2151378" y="4927678"/>
                </a:cubicBezTo>
                <a:cubicBezTo>
                  <a:pt x="2151378" y="4922555"/>
                  <a:pt x="2156502" y="4917434"/>
                  <a:pt x="2161623" y="4917434"/>
                </a:cubicBezTo>
                <a:close/>
                <a:moveTo>
                  <a:pt x="1854283" y="4917434"/>
                </a:moveTo>
                <a:cubicBezTo>
                  <a:pt x="1859941" y="4917434"/>
                  <a:pt x="1864528" y="4922021"/>
                  <a:pt x="1864528" y="4927678"/>
                </a:cubicBezTo>
                <a:cubicBezTo>
                  <a:pt x="1864528" y="4933336"/>
                  <a:pt x="1859941" y="4937923"/>
                  <a:pt x="1854283" y="4937923"/>
                </a:cubicBezTo>
                <a:cubicBezTo>
                  <a:pt x="1848626" y="4937923"/>
                  <a:pt x="1844037" y="4933336"/>
                  <a:pt x="1844037" y="4927678"/>
                </a:cubicBezTo>
                <a:cubicBezTo>
                  <a:pt x="1844037" y="4922021"/>
                  <a:pt x="1848624" y="4917434"/>
                  <a:pt x="1854283" y="4917434"/>
                </a:cubicBezTo>
                <a:close/>
                <a:moveTo>
                  <a:pt x="4005664" y="4615216"/>
                </a:moveTo>
                <a:cubicBezTo>
                  <a:pt x="4010788" y="4615216"/>
                  <a:pt x="4010788" y="4615216"/>
                  <a:pt x="4005664" y="4625460"/>
                </a:cubicBezTo>
                <a:cubicBezTo>
                  <a:pt x="4000543" y="4620339"/>
                  <a:pt x="4000543" y="4615216"/>
                  <a:pt x="4005664" y="4615216"/>
                </a:cubicBezTo>
                <a:close/>
                <a:moveTo>
                  <a:pt x="932264" y="4615216"/>
                </a:moveTo>
                <a:cubicBezTo>
                  <a:pt x="937387" y="4615216"/>
                  <a:pt x="937387" y="4615216"/>
                  <a:pt x="932264" y="4625460"/>
                </a:cubicBezTo>
                <a:cubicBezTo>
                  <a:pt x="927142" y="4620339"/>
                  <a:pt x="927142" y="4615216"/>
                  <a:pt x="932264" y="4615216"/>
                </a:cubicBezTo>
                <a:close/>
                <a:moveTo>
                  <a:pt x="3698326" y="4610095"/>
                </a:moveTo>
                <a:cubicBezTo>
                  <a:pt x="3703449" y="4610095"/>
                  <a:pt x="3708570" y="4615216"/>
                  <a:pt x="3708570" y="4620339"/>
                </a:cubicBezTo>
                <a:cubicBezTo>
                  <a:pt x="3708570" y="4625460"/>
                  <a:pt x="3703449" y="4630584"/>
                  <a:pt x="3698326" y="4630584"/>
                </a:cubicBezTo>
                <a:cubicBezTo>
                  <a:pt x="3688081" y="4630584"/>
                  <a:pt x="3682960" y="4625460"/>
                  <a:pt x="3688081" y="4620339"/>
                </a:cubicBezTo>
                <a:cubicBezTo>
                  <a:pt x="3688081" y="4615216"/>
                  <a:pt x="3693204" y="4610095"/>
                  <a:pt x="3698326" y="4610095"/>
                </a:cubicBezTo>
                <a:close/>
                <a:moveTo>
                  <a:pt x="1239603" y="4610092"/>
                </a:moveTo>
                <a:cubicBezTo>
                  <a:pt x="1245261" y="4610092"/>
                  <a:pt x="1249848" y="4614679"/>
                  <a:pt x="1249848" y="4620336"/>
                </a:cubicBezTo>
                <a:cubicBezTo>
                  <a:pt x="1249848" y="4625994"/>
                  <a:pt x="1245261" y="4630581"/>
                  <a:pt x="1239603" y="4630581"/>
                </a:cubicBezTo>
                <a:cubicBezTo>
                  <a:pt x="1233946" y="4630581"/>
                  <a:pt x="1229357" y="4625994"/>
                  <a:pt x="1229357" y="4620336"/>
                </a:cubicBezTo>
                <a:cubicBezTo>
                  <a:pt x="1229357" y="4614679"/>
                  <a:pt x="1233944" y="4610092"/>
                  <a:pt x="1239603" y="4610092"/>
                </a:cubicBezTo>
                <a:close/>
                <a:moveTo>
                  <a:pt x="3390984" y="4604971"/>
                </a:moveTo>
                <a:cubicBezTo>
                  <a:pt x="3401230" y="4604971"/>
                  <a:pt x="3406351" y="4610094"/>
                  <a:pt x="3406351" y="4620338"/>
                </a:cubicBezTo>
                <a:cubicBezTo>
                  <a:pt x="3406351" y="4630583"/>
                  <a:pt x="3401230" y="4635704"/>
                  <a:pt x="3390984" y="4635704"/>
                </a:cubicBezTo>
                <a:cubicBezTo>
                  <a:pt x="3380741" y="4635704"/>
                  <a:pt x="3370495" y="4630583"/>
                  <a:pt x="3375618" y="4620338"/>
                </a:cubicBezTo>
                <a:cubicBezTo>
                  <a:pt x="3375618" y="4610094"/>
                  <a:pt x="3380741" y="4604971"/>
                  <a:pt x="3390984" y="4604971"/>
                </a:cubicBezTo>
                <a:close/>
                <a:moveTo>
                  <a:pt x="1546942" y="4604971"/>
                </a:moveTo>
                <a:cubicBezTo>
                  <a:pt x="1557189" y="4604971"/>
                  <a:pt x="1562310" y="4610094"/>
                  <a:pt x="1562310" y="4620338"/>
                </a:cubicBezTo>
                <a:cubicBezTo>
                  <a:pt x="1562310" y="4630583"/>
                  <a:pt x="1557189" y="4635704"/>
                  <a:pt x="1546942" y="4635704"/>
                </a:cubicBezTo>
                <a:cubicBezTo>
                  <a:pt x="1536700" y="4635704"/>
                  <a:pt x="1526453" y="4630583"/>
                  <a:pt x="1531577" y="4620338"/>
                </a:cubicBezTo>
                <a:cubicBezTo>
                  <a:pt x="1531577" y="4610094"/>
                  <a:pt x="1536700" y="4604971"/>
                  <a:pt x="1546942" y="4604971"/>
                </a:cubicBezTo>
                <a:close/>
                <a:moveTo>
                  <a:pt x="3083645" y="4599848"/>
                </a:moveTo>
                <a:cubicBezTo>
                  <a:pt x="3093890" y="4599848"/>
                  <a:pt x="3104136" y="4610092"/>
                  <a:pt x="3104136" y="4620337"/>
                </a:cubicBezTo>
                <a:cubicBezTo>
                  <a:pt x="3104136" y="4630581"/>
                  <a:pt x="3093890" y="4640826"/>
                  <a:pt x="3083645" y="4640826"/>
                </a:cubicBezTo>
                <a:cubicBezTo>
                  <a:pt x="3068279" y="4640826"/>
                  <a:pt x="3063156" y="4630581"/>
                  <a:pt x="3063156" y="4620337"/>
                </a:cubicBezTo>
                <a:cubicBezTo>
                  <a:pt x="3063156" y="4610092"/>
                  <a:pt x="3073400" y="4599848"/>
                  <a:pt x="3083645" y="4599848"/>
                </a:cubicBezTo>
                <a:close/>
                <a:moveTo>
                  <a:pt x="1854284" y="4599848"/>
                </a:moveTo>
                <a:cubicBezTo>
                  <a:pt x="1864528" y="4599848"/>
                  <a:pt x="1874775" y="4610092"/>
                  <a:pt x="1874775" y="4620337"/>
                </a:cubicBezTo>
                <a:cubicBezTo>
                  <a:pt x="1874775" y="4630581"/>
                  <a:pt x="1864528" y="4640826"/>
                  <a:pt x="1854284" y="4640826"/>
                </a:cubicBezTo>
                <a:cubicBezTo>
                  <a:pt x="1838918" y="4640826"/>
                  <a:pt x="1833795" y="4630581"/>
                  <a:pt x="1833795" y="4620337"/>
                </a:cubicBezTo>
                <a:cubicBezTo>
                  <a:pt x="1833795" y="4610092"/>
                  <a:pt x="1844039" y="4599848"/>
                  <a:pt x="1854284" y="4599848"/>
                </a:cubicBezTo>
                <a:close/>
                <a:moveTo>
                  <a:pt x="2776305" y="4594727"/>
                </a:moveTo>
                <a:cubicBezTo>
                  <a:pt x="2791673" y="4594727"/>
                  <a:pt x="2801915" y="4604971"/>
                  <a:pt x="2801915" y="4620339"/>
                </a:cubicBezTo>
                <a:cubicBezTo>
                  <a:pt x="2801915" y="4635704"/>
                  <a:pt x="2791673" y="4645949"/>
                  <a:pt x="2776305" y="4645949"/>
                </a:cubicBezTo>
                <a:cubicBezTo>
                  <a:pt x="2760937" y="4645949"/>
                  <a:pt x="2750693" y="4635704"/>
                  <a:pt x="2750693" y="4620339"/>
                </a:cubicBezTo>
                <a:cubicBezTo>
                  <a:pt x="2750693" y="4604971"/>
                  <a:pt x="2760937" y="4594727"/>
                  <a:pt x="2776305" y="4594727"/>
                </a:cubicBezTo>
                <a:close/>
                <a:moveTo>
                  <a:pt x="2468962" y="4594727"/>
                </a:moveTo>
                <a:cubicBezTo>
                  <a:pt x="2483107" y="4594727"/>
                  <a:pt x="2494574" y="4606193"/>
                  <a:pt x="2494574" y="4620339"/>
                </a:cubicBezTo>
                <a:cubicBezTo>
                  <a:pt x="2494574" y="4634482"/>
                  <a:pt x="2483107" y="4645949"/>
                  <a:pt x="2468962" y="4645949"/>
                </a:cubicBezTo>
                <a:cubicBezTo>
                  <a:pt x="2454816" y="4645949"/>
                  <a:pt x="2443352" y="4634482"/>
                  <a:pt x="2443352" y="4620339"/>
                </a:cubicBezTo>
                <a:cubicBezTo>
                  <a:pt x="2443352" y="4606193"/>
                  <a:pt x="2454816" y="4594727"/>
                  <a:pt x="2468962" y="4594727"/>
                </a:cubicBezTo>
                <a:close/>
                <a:moveTo>
                  <a:pt x="2161625" y="4594727"/>
                </a:moveTo>
                <a:cubicBezTo>
                  <a:pt x="2176993" y="4594727"/>
                  <a:pt x="2187235" y="4604971"/>
                  <a:pt x="2187235" y="4620339"/>
                </a:cubicBezTo>
                <a:cubicBezTo>
                  <a:pt x="2187235" y="4635704"/>
                  <a:pt x="2176993" y="4645949"/>
                  <a:pt x="2161625" y="4645949"/>
                </a:cubicBezTo>
                <a:cubicBezTo>
                  <a:pt x="2146257" y="4645949"/>
                  <a:pt x="2136013" y="4635704"/>
                  <a:pt x="2136013" y="4620339"/>
                </a:cubicBezTo>
                <a:cubicBezTo>
                  <a:pt x="2136013" y="4604971"/>
                  <a:pt x="2146257" y="4594727"/>
                  <a:pt x="2161625" y="4594727"/>
                </a:cubicBezTo>
                <a:close/>
                <a:moveTo>
                  <a:pt x="4313003" y="4307874"/>
                </a:moveTo>
                <a:cubicBezTo>
                  <a:pt x="4315834" y="4307874"/>
                  <a:pt x="4318126" y="4310166"/>
                  <a:pt x="4318126" y="4312997"/>
                </a:cubicBezTo>
                <a:cubicBezTo>
                  <a:pt x="4318126" y="4315825"/>
                  <a:pt x="4315834" y="4318118"/>
                  <a:pt x="4313003" y="4318118"/>
                </a:cubicBezTo>
                <a:cubicBezTo>
                  <a:pt x="4310175" y="4318118"/>
                  <a:pt x="4307882" y="4315825"/>
                  <a:pt x="4307882" y="4312997"/>
                </a:cubicBezTo>
                <a:cubicBezTo>
                  <a:pt x="4307882" y="4310168"/>
                  <a:pt x="4310175" y="4307874"/>
                  <a:pt x="4313003" y="4307874"/>
                </a:cubicBezTo>
                <a:close/>
                <a:moveTo>
                  <a:pt x="624923" y="4307874"/>
                </a:moveTo>
                <a:cubicBezTo>
                  <a:pt x="624923" y="4307874"/>
                  <a:pt x="630046" y="4307874"/>
                  <a:pt x="630046" y="4312997"/>
                </a:cubicBezTo>
                <a:cubicBezTo>
                  <a:pt x="630046" y="4312997"/>
                  <a:pt x="630046" y="4318118"/>
                  <a:pt x="624923" y="4318118"/>
                </a:cubicBezTo>
                <a:cubicBezTo>
                  <a:pt x="619802" y="4318118"/>
                  <a:pt x="619802" y="4318118"/>
                  <a:pt x="619802" y="4312997"/>
                </a:cubicBezTo>
                <a:cubicBezTo>
                  <a:pt x="619802" y="4312997"/>
                  <a:pt x="624923" y="4307874"/>
                  <a:pt x="624923" y="4307874"/>
                </a:cubicBezTo>
                <a:close/>
                <a:moveTo>
                  <a:pt x="4005665" y="4297630"/>
                </a:moveTo>
                <a:cubicBezTo>
                  <a:pt x="4015911" y="4297630"/>
                  <a:pt x="4021032" y="4302753"/>
                  <a:pt x="4021032" y="4312997"/>
                </a:cubicBezTo>
                <a:cubicBezTo>
                  <a:pt x="4021032" y="4323242"/>
                  <a:pt x="4015911" y="4328363"/>
                  <a:pt x="4005665" y="4328363"/>
                </a:cubicBezTo>
                <a:cubicBezTo>
                  <a:pt x="3995423" y="4328363"/>
                  <a:pt x="3990299" y="4323242"/>
                  <a:pt x="3990299" y="4312997"/>
                </a:cubicBezTo>
                <a:cubicBezTo>
                  <a:pt x="3990299" y="4302753"/>
                  <a:pt x="3995423" y="4297630"/>
                  <a:pt x="4005665" y="4297630"/>
                </a:cubicBezTo>
                <a:close/>
                <a:moveTo>
                  <a:pt x="932261" y="4297630"/>
                </a:moveTo>
                <a:cubicBezTo>
                  <a:pt x="942508" y="4297630"/>
                  <a:pt x="947629" y="4302753"/>
                  <a:pt x="947629" y="4312997"/>
                </a:cubicBezTo>
                <a:cubicBezTo>
                  <a:pt x="947629" y="4323242"/>
                  <a:pt x="942508" y="4328363"/>
                  <a:pt x="932261" y="4328363"/>
                </a:cubicBezTo>
                <a:cubicBezTo>
                  <a:pt x="922019" y="4328363"/>
                  <a:pt x="916896" y="4323242"/>
                  <a:pt x="916896" y="4312997"/>
                </a:cubicBezTo>
                <a:cubicBezTo>
                  <a:pt x="916896" y="4302753"/>
                  <a:pt x="922019" y="4297630"/>
                  <a:pt x="932261" y="4297630"/>
                </a:cubicBezTo>
                <a:close/>
                <a:moveTo>
                  <a:pt x="3698323" y="4292509"/>
                </a:moveTo>
                <a:cubicBezTo>
                  <a:pt x="3708570" y="4292509"/>
                  <a:pt x="3718814" y="4302753"/>
                  <a:pt x="3718814" y="4312998"/>
                </a:cubicBezTo>
                <a:cubicBezTo>
                  <a:pt x="3718814" y="4323242"/>
                  <a:pt x="3708570" y="4333487"/>
                  <a:pt x="3698323" y="4333487"/>
                </a:cubicBezTo>
                <a:cubicBezTo>
                  <a:pt x="3682957" y="4333487"/>
                  <a:pt x="3672713" y="4328366"/>
                  <a:pt x="3677834" y="4312998"/>
                </a:cubicBezTo>
                <a:cubicBezTo>
                  <a:pt x="3677834" y="4302753"/>
                  <a:pt x="3688081" y="4292509"/>
                  <a:pt x="3698323" y="4292509"/>
                </a:cubicBezTo>
                <a:close/>
                <a:moveTo>
                  <a:pt x="3390984" y="4292509"/>
                </a:moveTo>
                <a:cubicBezTo>
                  <a:pt x="3406352" y="4292509"/>
                  <a:pt x="3416596" y="4302753"/>
                  <a:pt x="3416596" y="4318121"/>
                </a:cubicBezTo>
                <a:cubicBezTo>
                  <a:pt x="3416596" y="4333486"/>
                  <a:pt x="3406352" y="4343731"/>
                  <a:pt x="3390984" y="4343731"/>
                </a:cubicBezTo>
                <a:cubicBezTo>
                  <a:pt x="3375618" y="4343731"/>
                  <a:pt x="3360253" y="4328365"/>
                  <a:pt x="3365374" y="4318121"/>
                </a:cubicBezTo>
                <a:cubicBezTo>
                  <a:pt x="3365374" y="4302753"/>
                  <a:pt x="3375618" y="4292509"/>
                  <a:pt x="3390984" y="4292509"/>
                </a:cubicBezTo>
                <a:close/>
                <a:moveTo>
                  <a:pt x="1239603" y="4292509"/>
                </a:moveTo>
                <a:cubicBezTo>
                  <a:pt x="1249847" y="4292509"/>
                  <a:pt x="1260094" y="4302753"/>
                  <a:pt x="1260094" y="4312998"/>
                </a:cubicBezTo>
                <a:cubicBezTo>
                  <a:pt x="1260094" y="4323242"/>
                  <a:pt x="1249847" y="4333487"/>
                  <a:pt x="1239603" y="4333487"/>
                </a:cubicBezTo>
                <a:cubicBezTo>
                  <a:pt x="1224237" y="4333487"/>
                  <a:pt x="1219114" y="4323242"/>
                  <a:pt x="1219114" y="4312998"/>
                </a:cubicBezTo>
                <a:cubicBezTo>
                  <a:pt x="1219114" y="4302753"/>
                  <a:pt x="1229358" y="4292509"/>
                  <a:pt x="1239603" y="4292509"/>
                </a:cubicBezTo>
                <a:close/>
                <a:moveTo>
                  <a:pt x="1546942" y="4287385"/>
                </a:moveTo>
                <a:cubicBezTo>
                  <a:pt x="1562310" y="4287385"/>
                  <a:pt x="1572555" y="4297629"/>
                  <a:pt x="1572555" y="4312997"/>
                </a:cubicBezTo>
                <a:cubicBezTo>
                  <a:pt x="1572555" y="4328362"/>
                  <a:pt x="1562310" y="4338607"/>
                  <a:pt x="1546942" y="4338607"/>
                </a:cubicBezTo>
                <a:cubicBezTo>
                  <a:pt x="1531577" y="4338607"/>
                  <a:pt x="1516211" y="4328362"/>
                  <a:pt x="1521332" y="4312997"/>
                </a:cubicBezTo>
                <a:cubicBezTo>
                  <a:pt x="1521332" y="4297629"/>
                  <a:pt x="1531577" y="4287385"/>
                  <a:pt x="1546942" y="4287385"/>
                </a:cubicBezTo>
                <a:close/>
                <a:moveTo>
                  <a:pt x="3083644" y="4282264"/>
                </a:moveTo>
                <a:cubicBezTo>
                  <a:pt x="3099013" y="4282264"/>
                  <a:pt x="3114378" y="4297632"/>
                  <a:pt x="3114378" y="4312997"/>
                </a:cubicBezTo>
                <a:cubicBezTo>
                  <a:pt x="3114378" y="4328365"/>
                  <a:pt x="3099013" y="4343731"/>
                  <a:pt x="3083644" y="4343731"/>
                </a:cubicBezTo>
                <a:cubicBezTo>
                  <a:pt x="3063155" y="4343731"/>
                  <a:pt x="3047790" y="4333486"/>
                  <a:pt x="3052911" y="4312997"/>
                </a:cubicBezTo>
                <a:cubicBezTo>
                  <a:pt x="3052911" y="4297632"/>
                  <a:pt x="3068279" y="4282264"/>
                  <a:pt x="3083644" y="4282264"/>
                </a:cubicBezTo>
                <a:close/>
                <a:moveTo>
                  <a:pt x="1854283" y="4282264"/>
                </a:moveTo>
                <a:cubicBezTo>
                  <a:pt x="1869651" y="4282264"/>
                  <a:pt x="1885017" y="4297632"/>
                  <a:pt x="1885017" y="4312997"/>
                </a:cubicBezTo>
                <a:cubicBezTo>
                  <a:pt x="1885017" y="4328365"/>
                  <a:pt x="1869651" y="4343731"/>
                  <a:pt x="1854283" y="4343731"/>
                </a:cubicBezTo>
                <a:cubicBezTo>
                  <a:pt x="1833794" y="4343731"/>
                  <a:pt x="1818429" y="4333486"/>
                  <a:pt x="1823550" y="4312997"/>
                </a:cubicBezTo>
                <a:cubicBezTo>
                  <a:pt x="1823550" y="4297632"/>
                  <a:pt x="1838918" y="4282264"/>
                  <a:pt x="1854283" y="4282264"/>
                </a:cubicBezTo>
                <a:close/>
                <a:moveTo>
                  <a:pt x="2776305" y="4277141"/>
                </a:moveTo>
                <a:cubicBezTo>
                  <a:pt x="2796106" y="4277141"/>
                  <a:pt x="2812162" y="4293194"/>
                  <a:pt x="2812162" y="4312997"/>
                </a:cubicBezTo>
                <a:cubicBezTo>
                  <a:pt x="2812162" y="4332800"/>
                  <a:pt x="2796106" y="4348854"/>
                  <a:pt x="2776305" y="4348854"/>
                </a:cubicBezTo>
                <a:cubicBezTo>
                  <a:pt x="2756502" y="4348854"/>
                  <a:pt x="2740447" y="4332800"/>
                  <a:pt x="2740447" y="4312997"/>
                </a:cubicBezTo>
                <a:cubicBezTo>
                  <a:pt x="2740447" y="4293194"/>
                  <a:pt x="2756502" y="4277141"/>
                  <a:pt x="2776305" y="4277141"/>
                </a:cubicBezTo>
                <a:close/>
                <a:moveTo>
                  <a:pt x="2468964" y="4277141"/>
                </a:moveTo>
                <a:cubicBezTo>
                  <a:pt x="2489455" y="4277141"/>
                  <a:pt x="2504821" y="4292506"/>
                  <a:pt x="2504821" y="4312997"/>
                </a:cubicBezTo>
                <a:cubicBezTo>
                  <a:pt x="2504821" y="4333486"/>
                  <a:pt x="2489455" y="4348852"/>
                  <a:pt x="2468964" y="4348852"/>
                </a:cubicBezTo>
                <a:cubicBezTo>
                  <a:pt x="2448475" y="4348852"/>
                  <a:pt x="2433110" y="4333486"/>
                  <a:pt x="2433110" y="4312997"/>
                </a:cubicBezTo>
                <a:cubicBezTo>
                  <a:pt x="2433110" y="4292506"/>
                  <a:pt x="2448475" y="4277141"/>
                  <a:pt x="2468964" y="4277141"/>
                </a:cubicBezTo>
                <a:close/>
                <a:moveTo>
                  <a:pt x="2161624" y="4277141"/>
                </a:moveTo>
                <a:cubicBezTo>
                  <a:pt x="2181425" y="4277141"/>
                  <a:pt x="2197481" y="4293194"/>
                  <a:pt x="2197481" y="4312997"/>
                </a:cubicBezTo>
                <a:cubicBezTo>
                  <a:pt x="2197481" y="4332800"/>
                  <a:pt x="2181425" y="4348854"/>
                  <a:pt x="2161624" y="4348854"/>
                </a:cubicBezTo>
                <a:cubicBezTo>
                  <a:pt x="2141821" y="4348854"/>
                  <a:pt x="2125766" y="4332800"/>
                  <a:pt x="2125766" y="4312997"/>
                </a:cubicBezTo>
                <a:cubicBezTo>
                  <a:pt x="2125766" y="4293194"/>
                  <a:pt x="2141821" y="4277141"/>
                  <a:pt x="2161624" y="4277141"/>
                </a:cubicBezTo>
                <a:close/>
                <a:moveTo>
                  <a:pt x="4620345" y="4000535"/>
                </a:moveTo>
                <a:cubicBezTo>
                  <a:pt x="4625469" y="4000535"/>
                  <a:pt x="4625469" y="4000535"/>
                  <a:pt x="4620345" y="4010779"/>
                </a:cubicBezTo>
                <a:cubicBezTo>
                  <a:pt x="4615224" y="4005658"/>
                  <a:pt x="4615224" y="4000535"/>
                  <a:pt x="4620345" y="4000535"/>
                </a:cubicBezTo>
                <a:close/>
                <a:moveTo>
                  <a:pt x="317586" y="4000535"/>
                </a:moveTo>
                <a:cubicBezTo>
                  <a:pt x="322707" y="4000535"/>
                  <a:pt x="322707" y="4000535"/>
                  <a:pt x="317586" y="4010779"/>
                </a:cubicBezTo>
                <a:cubicBezTo>
                  <a:pt x="312463" y="4005658"/>
                  <a:pt x="312463" y="4000535"/>
                  <a:pt x="317586" y="4000535"/>
                </a:cubicBezTo>
                <a:close/>
                <a:moveTo>
                  <a:pt x="4313004" y="3990291"/>
                </a:moveTo>
                <a:cubicBezTo>
                  <a:pt x="4323250" y="3990291"/>
                  <a:pt x="4328371" y="3995414"/>
                  <a:pt x="4328371" y="4005658"/>
                </a:cubicBezTo>
                <a:cubicBezTo>
                  <a:pt x="4328371" y="4015903"/>
                  <a:pt x="4323250" y="4021024"/>
                  <a:pt x="4313004" y="4021024"/>
                </a:cubicBezTo>
                <a:cubicBezTo>
                  <a:pt x="4302762" y="4021024"/>
                  <a:pt x="4297638" y="4015903"/>
                  <a:pt x="4297638" y="4005658"/>
                </a:cubicBezTo>
                <a:cubicBezTo>
                  <a:pt x="4297638" y="3995414"/>
                  <a:pt x="4302762" y="3990291"/>
                  <a:pt x="4313004" y="3990291"/>
                </a:cubicBezTo>
                <a:close/>
                <a:moveTo>
                  <a:pt x="932261" y="3990291"/>
                </a:moveTo>
                <a:cubicBezTo>
                  <a:pt x="942508" y="3990291"/>
                  <a:pt x="952753" y="4000535"/>
                  <a:pt x="952753" y="4010780"/>
                </a:cubicBezTo>
                <a:cubicBezTo>
                  <a:pt x="952753" y="4021024"/>
                  <a:pt x="942508" y="4031269"/>
                  <a:pt x="932261" y="4031269"/>
                </a:cubicBezTo>
                <a:cubicBezTo>
                  <a:pt x="916896" y="4031269"/>
                  <a:pt x="906651" y="4021024"/>
                  <a:pt x="911772" y="4010780"/>
                </a:cubicBezTo>
                <a:cubicBezTo>
                  <a:pt x="911772" y="4000535"/>
                  <a:pt x="922019" y="3990291"/>
                  <a:pt x="932261" y="3990291"/>
                </a:cubicBezTo>
                <a:close/>
                <a:moveTo>
                  <a:pt x="624924" y="3990291"/>
                </a:moveTo>
                <a:cubicBezTo>
                  <a:pt x="633410" y="3990291"/>
                  <a:pt x="640290" y="3997170"/>
                  <a:pt x="640290" y="4005658"/>
                </a:cubicBezTo>
                <a:cubicBezTo>
                  <a:pt x="640290" y="4014144"/>
                  <a:pt x="633410" y="4021024"/>
                  <a:pt x="624924" y="4021024"/>
                </a:cubicBezTo>
                <a:cubicBezTo>
                  <a:pt x="616438" y="4021024"/>
                  <a:pt x="609559" y="4014144"/>
                  <a:pt x="609559" y="4005658"/>
                </a:cubicBezTo>
                <a:cubicBezTo>
                  <a:pt x="609559" y="3997170"/>
                  <a:pt x="616438" y="3990291"/>
                  <a:pt x="624924" y="3990291"/>
                </a:cubicBezTo>
                <a:close/>
                <a:moveTo>
                  <a:pt x="4005664" y="3980046"/>
                </a:moveTo>
                <a:cubicBezTo>
                  <a:pt x="4021032" y="3980046"/>
                  <a:pt x="4031274" y="3990290"/>
                  <a:pt x="4031274" y="4005658"/>
                </a:cubicBezTo>
                <a:cubicBezTo>
                  <a:pt x="4031274" y="4021023"/>
                  <a:pt x="4021032" y="4031268"/>
                  <a:pt x="4005664" y="4031268"/>
                </a:cubicBezTo>
                <a:cubicBezTo>
                  <a:pt x="3990297" y="4031268"/>
                  <a:pt x="3980052" y="4021023"/>
                  <a:pt x="3980052" y="4005658"/>
                </a:cubicBezTo>
                <a:cubicBezTo>
                  <a:pt x="3980052" y="3990290"/>
                  <a:pt x="3990297" y="3980046"/>
                  <a:pt x="4005664" y="3980046"/>
                </a:cubicBezTo>
                <a:close/>
                <a:moveTo>
                  <a:pt x="3698326" y="3974923"/>
                </a:moveTo>
                <a:cubicBezTo>
                  <a:pt x="3713694" y="3974923"/>
                  <a:pt x="3729059" y="3990291"/>
                  <a:pt x="3729059" y="4005656"/>
                </a:cubicBezTo>
                <a:cubicBezTo>
                  <a:pt x="3729059" y="4021024"/>
                  <a:pt x="3713694" y="4036390"/>
                  <a:pt x="3698326" y="4036390"/>
                </a:cubicBezTo>
                <a:cubicBezTo>
                  <a:pt x="3677837" y="4036390"/>
                  <a:pt x="3667592" y="4021024"/>
                  <a:pt x="3667592" y="4005656"/>
                </a:cubicBezTo>
                <a:cubicBezTo>
                  <a:pt x="3667592" y="3990291"/>
                  <a:pt x="3682958" y="3974923"/>
                  <a:pt x="3698326" y="3974923"/>
                </a:cubicBezTo>
                <a:close/>
                <a:moveTo>
                  <a:pt x="1239603" y="3974923"/>
                </a:moveTo>
                <a:cubicBezTo>
                  <a:pt x="1254971" y="3974923"/>
                  <a:pt x="1270337" y="3990291"/>
                  <a:pt x="1270337" y="4005656"/>
                </a:cubicBezTo>
                <a:cubicBezTo>
                  <a:pt x="1270337" y="4021024"/>
                  <a:pt x="1254971" y="4036390"/>
                  <a:pt x="1239603" y="4036390"/>
                </a:cubicBezTo>
                <a:cubicBezTo>
                  <a:pt x="1219114" y="4036390"/>
                  <a:pt x="1208870" y="4021024"/>
                  <a:pt x="1208870" y="4005656"/>
                </a:cubicBezTo>
                <a:cubicBezTo>
                  <a:pt x="1208870" y="3990291"/>
                  <a:pt x="1224235" y="3974923"/>
                  <a:pt x="1239603" y="3974923"/>
                </a:cubicBezTo>
                <a:close/>
                <a:moveTo>
                  <a:pt x="3390986" y="3969802"/>
                </a:moveTo>
                <a:cubicBezTo>
                  <a:pt x="3410787" y="3969802"/>
                  <a:pt x="3426842" y="3985855"/>
                  <a:pt x="3426842" y="4005658"/>
                </a:cubicBezTo>
                <a:cubicBezTo>
                  <a:pt x="3426842" y="4025461"/>
                  <a:pt x="3410787" y="4041515"/>
                  <a:pt x="3390986" y="4041515"/>
                </a:cubicBezTo>
                <a:cubicBezTo>
                  <a:pt x="3371183" y="4041515"/>
                  <a:pt x="3355127" y="4025461"/>
                  <a:pt x="3355127" y="4005658"/>
                </a:cubicBezTo>
                <a:cubicBezTo>
                  <a:pt x="3355127" y="3985855"/>
                  <a:pt x="3371183" y="3969802"/>
                  <a:pt x="3390986" y="3969802"/>
                </a:cubicBezTo>
                <a:close/>
                <a:moveTo>
                  <a:pt x="1854284" y="3969802"/>
                </a:moveTo>
                <a:cubicBezTo>
                  <a:pt x="1874773" y="3969802"/>
                  <a:pt x="1895262" y="3985167"/>
                  <a:pt x="1895262" y="4010780"/>
                </a:cubicBezTo>
                <a:cubicBezTo>
                  <a:pt x="1895262" y="4031269"/>
                  <a:pt x="1879894" y="4051758"/>
                  <a:pt x="1854284" y="4051758"/>
                </a:cubicBezTo>
                <a:cubicBezTo>
                  <a:pt x="1828671" y="4051758"/>
                  <a:pt x="1808182" y="4031269"/>
                  <a:pt x="1813306" y="4010780"/>
                </a:cubicBezTo>
                <a:cubicBezTo>
                  <a:pt x="1813306" y="3990291"/>
                  <a:pt x="1828671" y="3969802"/>
                  <a:pt x="1854284" y="3969802"/>
                </a:cubicBezTo>
                <a:close/>
                <a:moveTo>
                  <a:pt x="1546944" y="3969802"/>
                </a:moveTo>
                <a:cubicBezTo>
                  <a:pt x="1566745" y="3969802"/>
                  <a:pt x="1582801" y="3985855"/>
                  <a:pt x="1582801" y="4005658"/>
                </a:cubicBezTo>
                <a:cubicBezTo>
                  <a:pt x="1582801" y="4025461"/>
                  <a:pt x="1566745" y="4041515"/>
                  <a:pt x="1546944" y="4041515"/>
                </a:cubicBezTo>
                <a:cubicBezTo>
                  <a:pt x="1527141" y="4041515"/>
                  <a:pt x="1511086" y="4025461"/>
                  <a:pt x="1511086" y="4005658"/>
                </a:cubicBezTo>
                <a:cubicBezTo>
                  <a:pt x="1511086" y="3985855"/>
                  <a:pt x="1527141" y="3969802"/>
                  <a:pt x="1546944" y="3969802"/>
                </a:cubicBezTo>
                <a:close/>
                <a:moveTo>
                  <a:pt x="2468964" y="3964679"/>
                </a:moveTo>
                <a:cubicBezTo>
                  <a:pt x="2494577" y="3964679"/>
                  <a:pt x="2515066" y="3985168"/>
                  <a:pt x="2515066" y="4010780"/>
                </a:cubicBezTo>
                <a:cubicBezTo>
                  <a:pt x="2515066" y="4036390"/>
                  <a:pt x="2494577" y="4056881"/>
                  <a:pt x="2468964" y="4056881"/>
                </a:cubicBezTo>
                <a:cubicBezTo>
                  <a:pt x="2438231" y="4056881"/>
                  <a:pt x="2417740" y="4031269"/>
                  <a:pt x="2422863" y="4010780"/>
                </a:cubicBezTo>
                <a:cubicBezTo>
                  <a:pt x="2422863" y="3985168"/>
                  <a:pt x="2443352" y="3964679"/>
                  <a:pt x="2468964" y="3964679"/>
                </a:cubicBezTo>
                <a:close/>
                <a:moveTo>
                  <a:pt x="3083644" y="3959557"/>
                </a:moveTo>
                <a:cubicBezTo>
                  <a:pt x="3109255" y="3959557"/>
                  <a:pt x="3129746" y="3980046"/>
                  <a:pt x="3129746" y="4005658"/>
                </a:cubicBezTo>
                <a:cubicBezTo>
                  <a:pt x="3129746" y="4031270"/>
                  <a:pt x="3109255" y="4051759"/>
                  <a:pt x="3083644" y="4051759"/>
                </a:cubicBezTo>
                <a:cubicBezTo>
                  <a:pt x="3058032" y="4051759"/>
                  <a:pt x="3037543" y="4031270"/>
                  <a:pt x="3037543" y="4005658"/>
                </a:cubicBezTo>
                <a:cubicBezTo>
                  <a:pt x="3037543" y="3980046"/>
                  <a:pt x="3058032" y="3959557"/>
                  <a:pt x="3083644" y="3959557"/>
                </a:cubicBezTo>
                <a:close/>
                <a:moveTo>
                  <a:pt x="2776305" y="3959557"/>
                </a:moveTo>
                <a:cubicBezTo>
                  <a:pt x="2801918" y="3959557"/>
                  <a:pt x="2822407" y="3980046"/>
                  <a:pt x="2822407" y="4005658"/>
                </a:cubicBezTo>
                <a:cubicBezTo>
                  <a:pt x="2822407" y="4031270"/>
                  <a:pt x="2801918" y="4051759"/>
                  <a:pt x="2776305" y="4051759"/>
                </a:cubicBezTo>
                <a:cubicBezTo>
                  <a:pt x="2750693" y="4051759"/>
                  <a:pt x="2725081" y="4031270"/>
                  <a:pt x="2730204" y="4005658"/>
                </a:cubicBezTo>
                <a:cubicBezTo>
                  <a:pt x="2730204" y="3980046"/>
                  <a:pt x="2750693" y="3959557"/>
                  <a:pt x="2776305" y="3959557"/>
                </a:cubicBezTo>
                <a:close/>
                <a:moveTo>
                  <a:pt x="2161625" y="3959557"/>
                </a:moveTo>
                <a:cubicBezTo>
                  <a:pt x="2187235" y="3959557"/>
                  <a:pt x="2207727" y="3980046"/>
                  <a:pt x="2207727" y="4005658"/>
                </a:cubicBezTo>
                <a:cubicBezTo>
                  <a:pt x="2207727" y="4031270"/>
                  <a:pt x="2187235" y="4051759"/>
                  <a:pt x="2161625" y="4051759"/>
                </a:cubicBezTo>
                <a:cubicBezTo>
                  <a:pt x="2136013" y="4051759"/>
                  <a:pt x="2115524" y="4031270"/>
                  <a:pt x="2115524" y="4005658"/>
                </a:cubicBezTo>
                <a:cubicBezTo>
                  <a:pt x="2115524" y="3980046"/>
                  <a:pt x="2136013" y="3959557"/>
                  <a:pt x="2161625" y="3959557"/>
                </a:cubicBezTo>
                <a:close/>
                <a:moveTo>
                  <a:pt x="4620346" y="3688073"/>
                </a:moveTo>
                <a:cubicBezTo>
                  <a:pt x="4625469" y="3688073"/>
                  <a:pt x="4630590" y="3693194"/>
                  <a:pt x="4630590" y="3698317"/>
                </a:cubicBezTo>
                <a:cubicBezTo>
                  <a:pt x="4630590" y="3703438"/>
                  <a:pt x="4625469" y="3708562"/>
                  <a:pt x="4620346" y="3708562"/>
                </a:cubicBezTo>
                <a:cubicBezTo>
                  <a:pt x="4610101" y="3708562"/>
                  <a:pt x="4604980" y="3703438"/>
                  <a:pt x="4610101" y="3698317"/>
                </a:cubicBezTo>
                <a:cubicBezTo>
                  <a:pt x="4610101" y="3693194"/>
                  <a:pt x="4615224" y="3688073"/>
                  <a:pt x="4620346" y="3688073"/>
                </a:cubicBezTo>
                <a:close/>
                <a:moveTo>
                  <a:pt x="317583" y="3688073"/>
                </a:moveTo>
                <a:cubicBezTo>
                  <a:pt x="323241" y="3688073"/>
                  <a:pt x="327828" y="3692660"/>
                  <a:pt x="327828" y="3698317"/>
                </a:cubicBezTo>
                <a:cubicBezTo>
                  <a:pt x="327828" y="3703975"/>
                  <a:pt x="323241" y="3708562"/>
                  <a:pt x="317583" y="3708562"/>
                </a:cubicBezTo>
                <a:cubicBezTo>
                  <a:pt x="311926" y="3708562"/>
                  <a:pt x="307339" y="3703975"/>
                  <a:pt x="307339" y="3698317"/>
                </a:cubicBezTo>
                <a:cubicBezTo>
                  <a:pt x="307339" y="3692660"/>
                  <a:pt x="311926" y="3688073"/>
                  <a:pt x="317583" y="3688073"/>
                </a:cubicBezTo>
                <a:close/>
                <a:moveTo>
                  <a:pt x="4313004" y="3677829"/>
                </a:moveTo>
                <a:cubicBezTo>
                  <a:pt x="4323251" y="3677829"/>
                  <a:pt x="4333495" y="3688073"/>
                  <a:pt x="4333495" y="3698318"/>
                </a:cubicBezTo>
                <a:cubicBezTo>
                  <a:pt x="4333495" y="3708562"/>
                  <a:pt x="4323251" y="3718807"/>
                  <a:pt x="4313004" y="3718807"/>
                </a:cubicBezTo>
                <a:cubicBezTo>
                  <a:pt x="4297638" y="3718807"/>
                  <a:pt x="4287394" y="3713686"/>
                  <a:pt x="4292515" y="3698318"/>
                </a:cubicBezTo>
                <a:cubicBezTo>
                  <a:pt x="4292515" y="3688073"/>
                  <a:pt x="4302762" y="3677829"/>
                  <a:pt x="4313004" y="3677829"/>
                </a:cubicBezTo>
                <a:close/>
                <a:moveTo>
                  <a:pt x="624923" y="3677829"/>
                </a:moveTo>
                <a:cubicBezTo>
                  <a:pt x="635167" y="3677829"/>
                  <a:pt x="645414" y="3688073"/>
                  <a:pt x="645414" y="3698318"/>
                </a:cubicBezTo>
                <a:cubicBezTo>
                  <a:pt x="645414" y="3708562"/>
                  <a:pt x="635167" y="3718807"/>
                  <a:pt x="624923" y="3718807"/>
                </a:cubicBezTo>
                <a:cubicBezTo>
                  <a:pt x="609557" y="3718807"/>
                  <a:pt x="604434" y="3708562"/>
                  <a:pt x="604434" y="3698318"/>
                </a:cubicBezTo>
                <a:cubicBezTo>
                  <a:pt x="604434" y="3688073"/>
                  <a:pt x="614678" y="3677829"/>
                  <a:pt x="624923" y="3677829"/>
                </a:cubicBezTo>
                <a:close/>
                <a:moveTo>
                  <a:pt x="4005665" y="3667584"/>
                </a:moveTo>
                <a:cubicBezTo>
                  <a:pt x="4021033" y="3667584"/>
                  <a:pt x="4036398" y="3682952"/>
                  <a:pt x="4036398" y="3698317"/>
                </a:cubicBezTo>
                <a:cubicBezTo>
                  <a:pt x="4036398" y="3713685"/>
                  <a:pt x="4021033" y="3729051"/>
                  <a:pt x="4005665" y="3729051"/>
                </a:cubicBezTo>
                <a:cubicBezTo>
                  <a:pt x="3985176" y="3729051"/>
                  <a:pt x="3974931" y="3713685"/>
                  <a:pt x="3974931" y="3698317"/>
                </a:cubicBezTo>
                <a:cubicBezTo>
                  <a:pt x="3974931" y="3682952"/>
                  <a:pt x="3990297" y="3667584"/>
                  <a:pt x="4005665" y="3667584"/>
                </a:cubicBezTo>
                <a:close/>
                <a:moveTo>
                  <a:pt x="932264" y="3667584"/>
                </a:moveTo>
                <a:cubicBezTo>
                  <a:pt x="947632" y="3667584"/>
                  <a:pt x="962998" y="3682952"/>
                  <a:pt x="962998" y="3698317"/>
                </a:cubicBezTo>
                <a:cubicBezTo>
                  <a:pt x="962998" y="3713685"/>
                  <a:pt x="947632" y="3729051"/>
                  <a:pt x="932264" y="3729051"/>
                </a:cubicBezTo>
                <a:cubicBezTo>
                  <a:pt x="911775" y="3729051"/>
                  <a:pt x="901531" y="3713685"/>
                  <a:pt x="901531" y="3698317"/>
                </a:cubicBezTo>
                <a:cubicBezTo>
                  <a:pt x="901531" y="3682952"/>
                  <a:pt x="916896" y="3667584"/>
                  <a:pt x="932264" y="3667584"/>
                </a:cubicBezTo>
                <a:close/>
                <a:moveTo>
                  <a:pt x="3698325" y="3657340"/>
                </a:moveTo>
                <a:cubicBezTo>
                  <a:pt x="3718816" y="3657340"/>
                  <a:pt x="3739305" y="3677829"/>
                  <a:pt x="3739305" y="3698318"/>
                </a:cubicBezTo>
                <a:cubicBezTo>
                  <a:pt x="3739305" y="3718807"/>
                  <a:pt x="3718816" y="3739298"/>
                  <a:pt x="3698325" y="3739298"/>
                </a:cubicBezTo>
                <a:cubicBezTo>
                  <a:pt x="3672713" y="3739298"/>
                  <a:pt x="3657347" y="3723930"/>
                  <a:pt x="3657347" y="3698318"/>
                </a:cubicBezTo>
                <a:cubicBezTo>
                  <a:pt x="3657347" y="3677829"/>
                  <a:pt x="3677836" y="3657340"/>
                  <a:pt x="3698325" y="3657340"/>
                </a:cubicBezTo>
                <a:close/>
                <a:moveTo>
                  <a:pt x="3390984" y="3657340"/>
                </a:moveTo>
                <a:cubicBezTo>
                  <a:pt x="3416596" y="3657340"/>
                  <a:pt x="3437085" y="3677829"/>
                  <a:pt x="3437085" y="3703441"/>
                </a:cubicBezTo>
                <a:cubicBezTo>
                  <a:pt x="3437085" y="3729051"/>
                  <a:pt x="3416596" y="3749542"/>
                  <a:pt x="3390984" y="3749542"/>
                </a:cubicBezTo>
                <a:cubicBezTo>
                  <a:pt x="3360250" y="3749542"/>
                  <a:pt x="3339759" y="3723930"/>
                  <a:pt x="3344883" y="3703441"/>
                </a:cubicBezTo>
                <a:cubicBezTo>
                  <a:pt x="3344883" y="3677829"/>
                  <a:pt x="3365372" y="3657340"/>
                  <a:pt x="3390984" y="3657340"/>
                </a:cubicBezTo>
                <a:close/>
                <a:moveTo>
                  <a:pt x="1239603" y="3657340"/>
                </a:moveTo>
                <a:cubicBezTo>
                  <a:pt x="1260094" y="3657340"/>
                  <a:pt x="1280583" y="3677829"/>
                  <a:pt x="1280583" y="3698318"/>
                </a:cubicBezTo>
                <a:cubicBezTo>
                  <a:pt x="1280583" y="3718807"/>
                  <a:pt x="1260094" y="3739298"/>
                  <a:pt x="1239603" y="3739298"/>
                </a:cubicBezTo>
                <a:cubicBezTo>
                  <a:pt x="1213990" y="3739298"/>
                  <a:pt x="1198625" y="3718807"/>
                  <a:pt x="1198625" y="3698318"/>
                </a:cubicBezTo>
                <a:cubicBezTo>
                  <a:pt x="1198625" y="3677829"/>
                  <a:pt x="1219114" y="3657340"/>
                  <a:pt x="1239603" y="3657340"/>
                </a:cubicBezTo>
                <a:close/>
                <a:moveTo>
                  <a:pt x="1546944" y="3652216"/>
                </a:moveTo>
                <a:cubicBezTo>
                  <a:pt x="1572557" y="3652216"/>
                  <a:pt x="1593046" y="3672705"/>
                  <a:pt x="1593046" y="3698317"/>
                </a:cubicBezTo>
                <a:cubicBezTo>
                  <a:pt x="1593046" y="3723929"/>
                  <a:pt x="1572557" y="3744418"/>
                  <a:pt x="1546944" y="3744418"/>
                </a:cubicBezTo>
                <a:cubicBezTo>
                  <a:pt x="1521332" y="3744418"/>
                  <a:pt x="1495720" y="3723929"/>
                  <a:pt x="1500843" y="3698317"/>
                </a:cubicBezTo>
                <a:cubicBezTo>
                  <a:pt x="1500843" y="3672705"/>
                  <a:pt x="1521332" y="3652216"/>
                  <a:pt x="1546944" y="3652216"/>
                </a:cubicBezTo>
                <a:close/>
                <a:moveTo>
                  <a:pt x="3083642" y="3641972"/>
                </a:moveTo>
                <a:cubicBezTo>
                  <a:pt x="3114378" y="3641972"/>
                  <a:pt x="3139988" y="3667584"/>
                  <a:pt x="3139988" y="3698317"/>
                </a:cubicBezTo>
                <a:cubicBezTo>
                  <a:pt x="3139988" y="3729051"/>
                  <a:pt x="3114378" y="3754663"/>
                  <a:pt x="3083642" y="3754663"/>
                </a:cubicBezTo>
                <a:cubicBezTo>
                  <a:pt x="3052911" y="3754663"/>
                  <a:pt x="3027299" y="3729051"/>
                  <a:pt x="3027299" y="3698317"/>
                </a:cubicBezTo>
                <a:cubicBezTo>
                  <a:pt x="3027299" y="3667584"/>
                  <a:pt x="3052911" y="3641972"/>
                  <a:pt x="3083642" y="3641972"/>
                </a:cubicBezTo>
                <a:close/>
                <a:moveTo>
                  <a:pt x="2776305" y="3641972"/>
                </a:moveTo>
                <a:cubicBezTo>
                  <a:pt x="2807423" y="3641972"/>
                  <a:pt x="2832651" y="3667200"/>
                  <a:pt x="2832651" y="3698317"/>
                </a:cubicBezTo>
                <a:cubicBezTo>
                  <a:pt x="2832651" y="3729437"/>
                  <a:pt x="2807423" y="3754663"/>
                  <a:pt x="2776305" y="3754663"/>
                </a:cubicBezTo>
                <a:cubicBezTo>
                  <a:pt x="2745185" y="3754663"/>
                  <a:pt x="2719960" y="3729437"/>
                  <a:pt x="2719960" y="3698317"/>
                </a:cubicBezTo>
                <a:cubicBezTo>
                  <a:pt x="2719960" y="3667200"/>
                  <a:pt x="2745185" y="3641972"/>
                  <a:pt x="2776305" y="3641972"/>
                </a:cubicBezTo>
                <a:close/>
                <a:moveTo>
                  <a:pt x="2161624" y="3641972"/>
                </a:moveTo>
                <a:cubicBezTo>
                  <a:pt x="2192742" y="3641972"/>
                  <a:pt x="2217970" y="3667200"/>
                  <a:pt x="2217970" y="3698317"/>
                </a:cubicBezTo>
                <a:cubicBezTo>
                  <a:pt x="2217970" y="3729437"/>
                  <a:pt x="2192742" y="3754663"/>
                  <a:pt x="2161624" y="3754663"/>
                </a:cubicBezTo>
                <a:cubicBezTo>
                  <a:pt x="2130504" y="3754663"/>
                  <a:pt x="2105279" y="3729437"/>
                  <a:pt x="2105279" y="3698317"/>
                </a:cubicBezTo>
                <a:cubicBezTo>
                  <a:pt x="2105279" y="3667200"/>
                  <a:pt x="2130504" y="3641972"/>
                  <a:pt x="2161624" y="3641972"/>
                </a:cubicBezTo>
                <a:close/>
                <a:moveTo>
                  <a:pt x="1854283" y="3641972"/>
                </a:moveTo>
                <a:cubicBezTo>
                  <a:pt x="1885019" y="3641972"/>
                  <a:pt x="1910629" y="3667584"/>
                  <a:pt x="1910629" y="3698317"/>
                </a:cubicBezTo>
                <a:cubicBezTo>
                  <a:pt x="1910629" y="3729051"/>
                  <a:pt x="1885019" y="3754663"/>
                  <a:pt x="1854283" y="3754663"/>
                </a:cubicBezTo>
                <a:cubicBezTo>
                  <a:pt x="1823552" y="3754663"/>
                  <a:pt x="1797940" y="3729051"/>
                  <a:pt x="1797940" y="3698317"/>
                </a:cubicBezTo>
                <a:cubicBezTo>
                  <a:pt x="1797940" y="3667584"/>
                  <a:pt x="1823552" y="3641972"/>
                  <a:pt x="1854283" y="3641972"/>
                </a:cubicBezTo>
                <a:close/>
                <a:moveTo>
                  <a:pt x="2468964" y="3636851"/>
                </a:moveTo>
                <a:cubicBezTo>
                  <a:pt x="2502912" y="3636851"/>
                  <a:pt x="2530433" y="3664371"/>
                  <a:pt x="2530433" y="3698320"/>
                </a:cubicBezTo>
                <a:cubicBezTo>
                  <a:pt x="2530433" y="3732266"/>
                  <a:pt x="2502912" y="3759787"/>
                  <a:pt x="2468964" y="3759787"/>
                </a:cubicBezTo>
                <a:cubicBezTo>
                  <a:pt x="2435015" y="3759787"/>
                  <a:pt x="2407495" y="3732266"/>
                  <a:pt x="2407495" y="3698320"/>
                </a:cubicBezTo>
                <a:cubicBezTo>
                  <a:pt x="2407495" y="3664371"/>
                  <a:pt x="2435015" y="3636851"/>
                  <a:pt x="2468964" y="3636851"/>
                </a:cubicBezTo>
                <a:close/>
                <a:moveTo>
                  <a:pt x="4927684" y="3385855"/>
                </a:moveTo>
                <a:cubicBezTo>
                  <a:pt x="4927684" y="3385855"/>
                  <a:pt x="4932807" y="3385855"/>
                  <a:pt x="4932807" y="3390978"/>
                </a:cubicBezTo>
                <a:cubicBezTo>
                  <a:pt x="4932807" y="3390978"/>
                  <a:pt x="4932807" y="3396099"/>
                  <a:pt x="4927684" y="3396099"/>
                </a:cubicBezTo>
                <a:cubicBezTo>
                  <a:pt x="4922563" y="3396099"/>
                  <a:pt x="4922563" y="3396099"/>
                  <a:pt x="4922563" y="3390978"/>
                </a:cubicBezTo>
                <a:cubicBezTo>
                  <a:pt x="4922563" y="3390978"/>
                  <a:pt x="4927684" y="3385855"/>
                  <a:pt x="4927684" y="3385855"/>
                </a:cubicBezTo>
                <a:close/>
                <a:moveTo>
                  <a:pt x="10244" y="3385855"/>
                </a:moveTo>
                <a:cubicBezTo>
                  <a:pt x="15365" y="3385855"/>
                  <a:pt x="15365" y="3385855"/>
                  <a:pt x="10244" y="3396099"/>
                </a:cubicBezTo>
                <a:cubicBezTo>
                  <a:pt x="5121" y="3390978"/>
                  <a:pt x="5121" y="3385855"/>
                  <a:pt x="10244" y="3385855"/>
                </a:cubicBezTo>
                <a:close/>
                <a:moveTo>
                  <a:pt x="4620345" y="3375611"/>
                </a:moveTo>
                <a:cubicBezTo>
                  <a:pt x="4630591" y="3375611"/>
                  <a:pt x="4635712" y="3380734"/>
                  <a:pt x="4635712" y="3390978"/>
                </a:cubicBezTo>
                <a:cubicBezTo>
                  <a:pt x="4635712" y="3401223"/>
                  <a:pt x="4630591" y="3406344"/>
                  <a:pt x="4620345" y="3406344"/>
                </a:cubicBezTo>
                <a:cubicBezTo>
                  <a:pt x="4610102" y="3406344"/>
                  <a:pt x="4599856" y="3401223"/>
                  <a:pt x="4604979" y="3390978"/>
                </a:cubicBezTo>
                <a:cubicBezTo>
                  <a:pt x="4604979" y="3380734"/>
                  <a:pt x="4610102" y="3375611"/>
                  <a:pt x="4620345" y="3375611"/>
                </a:cubicBezTo>
                <a:close/>
                <a:moveTo>
                  <a:pt x="317583" y="3375611"/>
                </a:moveTo>
                <a:cubicBezTo>
                  <a:pt x="327828" y="3375611"/>
                  <a:pt x="332949" y="3380734"/>
                  <a:pt x="332949" y="3390978"/>
                </a:cubicBezTo>
                <a:cubicBezTo>
                  <a:pt x="332949" y="3401223"/>
                  <a:pt x="327828" y="3406344"/>
                  <a:pt x="317583" y="3406344"/>
                </a:cubicBezTo>
                <a:cubicBezTo>
                  <a:pt x="307339" y="3406344"/>
                  <a:pt x="302216" y="3401223"/>
                  <a:pt x="302216" y="3390978"/>
                </a:cubicBezTo>
                <a:cubicBezTo>
                  <a:pt x="302216" y="3380734"/>
                  <a:pt x="307339" y="3375611"/>
                  <a:pt x="317583" y="3375611"/>
                </a:cubicBezTo>
                <a:close/>
                <a:moveTo>
                  <a:pt x="4313004" y="3370487"/>
                </a:moveTo>
                <a:cubicBezTo>
                  <a:pt x="4328372" y="3370487"/>
                  <a:pt x="4338616" y="3380731"/>
                  <a:pt x="4338616" y="3396099"/>
                </a:cubicBezTo>
                <a:cubicBezTo>
                  <a:pt x="4338616" y="3411464"/>
                  <a:pt x="4328372" y="3421709"/>
                  <a:pt x="4313004" y="3421709"/>
                </a:cubicBezTo>
                <a:cubicBezTo>
                  <a:pt x="4297638" y="3421709"/>
                  <a:pt x="4282273" y="3406343"/>
                  <a:pt x="4287394" y="3396099"/>
                </a:cubicBezTo>
                <a:cubicBezTo>
                  <a:pt x="4287394" y="3380731"/>
                  <a:pt x="4297638" y="3370487"/>
                  <a:pt x="4313004" y="3370487"/>
                </a:cubicBezTo>
                <a:close/>
                <a:moveTo>
                  <a:pt x="624922" y="3365366"/>
                </a:moveTo>
                <a:cubicBezTo>
                  <a:pt x="640290" y="3365366"/>
                  <a:pt x="650535" y="3375610"/>
                  <a:pt x="650535" y="3390978"/>
                </a:cubicBezTo>
                <a:cubicBezTo>
                  <a:pt x="650535" y="3406343"/>
                  <a:pt x="640290" y="3416588"/>
                  <a:pt x="624922" y="3416588"/>
                </a:cubicBezTo>
                <a:cubicBezTo>
                  <a:pt x="609557" y="3416588"/>
                  <a:pt x="594189" y="3406343"/>
                  <a:pt x="599312" y="3390978"/>
                </a:cubicBezTo>
                <a:cubicBezTo>
                  <a:pt x="599312" y="3375610"/>
                  <a:pt x="609557" y="3365366"/>
                  <a:pt x="624922" y="3365366"/>
                </a:cubicBezTo>
                <a:close/>
                <a:moveTo>
                  <a:pt x="4005667" y="3355122"/>
                </a:moveTo>
                <a:cubicBezTo>
                  <a:pt x="4025468" y="3355122"/>
                  <a:pt x="4041523" y="3371175"/>
                  <a:pt x="4041523" y="3390978"/>
                </a:cubicBezTo>
                <a:cubicBezTo>
                  <a:pt x="4041523" y="3410781"/>
                  <a:pt x="4025468" y="3426835"/>
                  <a:pt x="4005667" y="3426835"/>
                </a:cubicBezTo>
                <a:cubicBezTo>
                  <a:pt x="3985864" y="3426835"/>
                  <a:pt x="3969808" y="3410781"/>
                  <a:pt x="3969808" y="3390978"/>
                </a:cubicBezTo>
                <a:cubicBezTo>
                  <a:pt x="3969808" y="3371175"/>
                  <a:pt x="3985864" y="3355122"/>
                  <a:pt x="4005667" y="3355122"/>
                </a:cubicBezTo>
                <a:close/>
                <a:moveTo>
                  <a:pt x="932261" y="3355122"/>
                </a:moveTo>
                <a:cubicBezTo>
                  <a:pt x="952752" y="3355122"/>
                  <a:pt x="968118" y="3370487"/>
                  <a:pt x="968118" y="3390978"/>
                </a:cubicBezTo>
                <a:cubicBezTo>
                  <a:pt x="968118" y="3411467"/>
                  <a:pt x="952752" y="3426833"/>
                  <a:pt x="932261" y="3426833"/>
                </a:cubicBezTo>
                <a:cubicBezTo>
                  <a:pt x="911772" y="3426833"/>
                  <a:pt x="896407" y="3411467"/>
                  <a:pt x="896407" y="3390978"/>
                </a:cubicBezTo>
                <a:cubicBezTo>
                  <a:pt x="896407" y="3370487"/>
                  <a:pt x="911772" y="3355122"/>
                  <a:pt x="932261" y="3355122"/>
                </a:cubicBezTo>
                <a:close/>
                <a:moveTo>
                  <a:pt x="3698326" y="3349998"/>
                </a:moveTo>
                <a:cubicBezTo>
                  <a:pt x="3723938" y="3349998"/>
                  <a:pt x="3744427" y="3370487"/>
                  <a:pt x="3744427" y="3396099"/>
                </a:cubicBezTo>
                <a:cubicBezTo>
                  <a:pt x="3744427" y="3421709"/>
                  <a:pt x="3723938" y="3442200"/>
                  <a:pt x="3698326" y="3442200"/>
                </a:cubicBezTo>
                <a:cubicBezTo>
                  <a:pt x="3667592" y="3442200"/>
                  <a:pt x="3647101" y="3416588"/>
                  <a:pt x="3652225" y="3396099"/>
                </a:cubicBezTo>
                <a:cubicBezTo>
                  <a:pt x="3652225" y="3370487"/>
                  <a:pt x="3672714" y="3349998"/>
                  <a:pt x="3698326" y="3349998"/>
                </a:cubicBezTo>
                <a:close/>
                <a:moveTo>
                  <a:pt x="1239603" y="3344877"/>
                </a:moveTo>
                <a:cubicBezTo>
                  <a:pt x="1265216" y="3344877"/>
                  <a:pt x="1285705" y="3365366"/>
                  <a:pt x="1285705" y="3390978"/>
                </a:cubicBezTo>
                <a:cubicBezTo>
                  <a:pt x="1285705" y="3416590"/>
                  <a:pt x="1265216" y="3437079"/>
                  <a:pt x="1239603" y="3437079"/>
                </a:cubicBezTo>
                <a:cubicBezTo>
                  <a:pt x="1213991" y="3437079"/>
                  <a:pt x="1188379" y="3416590"/>
                  <a:pt x="1193502" y="3390978"/>
                </a:cubicBezTo>
                <a:cubicBezTo>
                  <a:pt x="1193502" y="3365366"/>
                  <a:pt x="1213991" y="3344877"/>
                  <a:pt x="1239603" y="3344877"/>
                </a:cubicBezTo>
                <a:close/>
                <a:moveTo>
                  <a:pt x="3390987" y="3334633"/>
                </a:moveTo>
                <a:cubicBezTo>
                  <a:pt x="3421720" y="3334633"/>
                  <a:pt x="3447332" y="3360245"/>
                  <a:pt x="3447332" y="3390978"/>
                </a:cubicBezTo>
                <a:cubicBezTo>
                  <a:pt x="3447332" y="3421712"/>
                  <a:pt x="3421720" y="3447324"/>
                  <a:pt x="3390987" y="3447324"/>
                </a:cubicBezTo>
                <a:cubicBezTo>
                  <a:pt x="3355130" y="3447324"/>
                  <a:pt x="3329517" y="3421712"/>
                  <a:pt x="3334641" y="3390978"/>
                </a:cubicBezTo>
                <a:cubicBezTo>
                  <a:pt x="3334641" y="3360245"/>
                  <a:pt x="3360253" y="3334633"/>
                  <a:pt x="3390987" y="3334633"/>
                </a:cubicBezTo>
                <a:close/>
                <a:moveTo>
                  <a:pt x="1546942" y="3334633"/>
                </a:moveTo>
                <a:cubicBezTo>
                  <a:pt x="1577678" y="3334633"/>
                  <a:pt x="1603288" y="3360245"/>
                  <a:pt x="1603288" y="3390978"/>
                </a:cubicBezTo>
                <a:cubicBezTo>
                  <a:pt x="1603288" y="3421712"/>
                  <a:pt x="1577678" y="3447324"/>
                  <a:pt x="1546942" y="3447324"/>
                </a:cubicBezTo>
                <a:cubicBezTo>
                  <a:pt x="1516211" y="3447324"/>
                  <a:pt x="1490599" y="3421712"/>
                  <a:pt x="1490599" y="3390978"/>
                </a:cubicBezTo>
                <a:cubicBezTo>
                  <a:pt x="1490599" y="3360245"/>
                  <a:pt x="1516211" y="3334633"/>
                  <a:pt x="1546942" y="3334633"/>
                </a:cubicBezTo>
                <a:close/>
                <a:moveTo>
                  <a:pt x="3083644" y="3324388"/>
                </a:moveTo>
                <a:cubicBezTo>
                  <a:pt x="3120422" y="3324388"/>
                  <a:pt x="3150235" y="3354201"/>
                  <a:pt x="3150235" y="3390978"/>
                </a:cubicBezTo>
                <a:cubicBezTo>
                  <a:pt x="3150235" y="3427756"/>
                  <a:pt x="3120422" y="3457569"/>
                  <a:pt x="3083644" y="3457569"/>
                </a:cubicBezTo>
                <a:cubicBezTo>
                  <a:pt x="3046869" y="3457569"/>
                  <a:pt x="3017056" y="3427756"/>
                  <a:pt x="3017056" y="3390978"/>
                </a:cubicBezTo>
                <a:cubicBezTo>
                  <a:pt x="3017056" y="3354201"/>
                  <a:pt x="3046869" y="3324388"/>
                  <a:pt x="3083644" y="3324388"/>
                </a:cubicBezTo>
                <a:close/>
                <a:moveTo>
                  <a:pt x="1854283" y="3324388"/>
                </a:moveTo>
                <a:cubicBezTo>
                  <a:pt x="1890140" y="3324388"/>
                  <a:pt x="1920874" y="3355121"/>
                  <a:pt x="1920874" y="3390978"/>
                </a:cubicBezTo>
                <a:cubicBezTo>
                  <a:pt x="1920874" y="3426835"/>
                  <a:pt x="1890140" y="3457569"/>
                  <a:pt x="1854283" y="3457569"/>
                </a:cubicBezTo>
                <a:cubicBezTo>
                  <a:pt x="1818426" y="3457569"/>
                  <a:pt x="1787693" y="3426835"/>
                  <a:pt x="1787693" y="3390978"/>
                </a:cubicBezTo>
                <a:cubicBezTo>
                  <a:pt x="1787693" y="3355121"/>
                  <a:pt x="1818426" y="3324388"/>
                  <a:pt x="1854283" y="3324388"/>
                </a:cubicBezTo>
                <a:close/>
                <a:moveTo>
                  <a:pt x="2776303" y="3319265"/>
                </a:moveTo>
                <a:cubicBezTo>
                  <a:pt x="2817283" y="3319265"/>
                  <a:pt x="2848019" y="3349998"/>
                  <a:pt x="2848019" y="3390978"/>
                </a:cubicBezTo>
                <a:cubicBezTo>
                  <a:pt x="2848019" y="3431956"/>
                  <a:pt x="2817283" y="3462690"/>
                  <a:pt x="2776303" y="3462690"/>
                </a:cubicBezTo>
                <a:cubicBezTo>
                  <a:pt x="2735325" y="3462690"/>
                  <a:pt x="2704592" y="3431956"/>
                  <a:pt x="2704592" y="3390978"/>
                </a:cubicBezTo>
                <a:cubicBezTo>
                  <a:pt x="2704592" y="3349998"/>
                  <a:pt x="2735325" y="3319265"/>
                  <a:pt x="2776303" y="3319265"/>
                </a:cubicBezTo>
                <a:close/>
                <a:moveTo>
                  <a:pt x="2468966" y="3319265"/>
                </a:moveTo>
                <a:cubicBezTo>
                  <a:pt x="2508572" y="3319265"/>
                  <a:pt x="2540678" y="3351372"/>
                  <a:pt x="2540678" y="3390978"/>
                </a:cubicBezTo>
                <a:cubicBezTo>
                  <a:pt x="2540678" y="3430582"/>
                  <a:pt x="2508572" y="3462690"/>
                  <a:pt x="2468966" y="3462690"/>
                </a:cubicBezTo>
                <a:cubicBezTo>
                  <a:pt x="2429360" y="3462690"/>
                  <a:pt x="2397255" y="3430582"/>
                  <a:pt x="2397255" y="3390978"/>
                </a:cubicBezTo>
                <a:cubicBezTo>
                  <a:pt x="2397255" y="3351372"/>
                  <a:pt x="2429360" y="3319265"/>
                  <a:pt x="2468966" y="3319265"/>
                </a:cubicBezTo>
                <a:close/>
                <a:moveTo>
                  <a:pt x="2161622" y="3319265"/>
                </a:moveTo>
                <a:cubicBezTo>
                  <a:pt x="2202602" y="3319265"/>
                  <a:pt x="2233338" y="3349998"/>
                  <a:pt x="2233338" y="3390978"/>
                </a:cubicBezTo>
                <a:cubicBezTo>
                  <a:pt x="2233338" y="3431956"/>
                  <a:pt x="2202602" y="3462690"/>
                  <a:pt x="2161622" y="3462690"/>
                </a:cubicBezTo>
                <a:cubicBezTo>
                  <a:pt x="2120644" y="3462690"/>
                  <a:pt x="2089911" y="3431956"/>
                  <a:pt x="2089911" y="3390978"/>
                </a:cubicBezTo>
                <a:cubicBezTo>
                  <a:pt x="2089911" y="3349998"/>
                  <a:pt x="2120644" y="3319265"/>
                  <a:pt x="2161622" y="3319265"/>
                </a:cubicBezTo>
                <a:close/>
                <a:moveTo>
                  <a:pt x="4927686" y="3073393"/>
                </a:moveTo>
                <a:cubicBezTo>
                  <a:pt x="4933344" y="3073393"/>
                  <a:pt x="4937931" y="3077980"/>
                  <a:pt x="4937931" y="3083637"/>
                </a:cubicBezTo>
                <a:cubicBezTo>
                  <a:pt x="4937931" y="3089295"/>
                  <a:pt x="4933344" y="3093882"/>
                  <a:pt x="4927686" y="3093882"/>
                </a:cubicBezTo>
                <a:cubicBezTo>
                  <a:pt x="4922029" y="3093882"/>
                  <a:pt x="4917440" y="3089295"/>
                  <a:pt x="4917440" y="3083637"/>
                </a:cubicBezTo>
                <a:cubicBezTo>
                  <a:pt x="4917440" y="3077980"/>
                  <a:pt x="4922027" y="3073393"/>
                  <a:pt x="4927686" y="3073393"/>
                </a:cubicBezTo>
                <a:close/>
                <a:moveTo>
                  <a:pt x="10244" y="3073393"/>
                </a:moveTo>
                <a:cubicBezTo>
                  <a:pt x="15366" y="3073393"/>
                  <a:pt x="20489" y="3078514"/>
                  <a:pt x="20489" y="3083637"/>
                </a:cubicBezTo>
                <a:cubicBezTo>
                  <a:pt x="20489" y="3088759"/>
                  <a:pt x="15366" y="3093882"/>
                  <a:pt x="10244" y="3093882"/>
                </a:cubicBezTo>
                <a:cubicBezTo>
                  <a:pt x="5121" y="3093882"/>
                  <a:pt x="0" y="3088759"/>
                  <a:pt x="0" y="3083637"/>
                </a:cubicBezTo>
                <a:cubicBezTo>
                  <a:pt x="0" y="3078514"/>
                  <a:pt x="5121" y="3073393"/>
                  <a:pt x="10244" y="3073393"/>
                </a:cubicBezTo>
                <a:close/>
                <a:moveTo>
                  <a:pt x="4620345" y="3063148"/>
                </a:moveTo>
                <a:cubicBezTo>
                  <a:pt x="4630590" y="3063148"/>
                  <a:pt x="4640836" y="3073392"/>
                  <a:pt x="4640836" y="3083637"/>
                </a:cubicBezTo>
                <a:cubicBezTo>
                  <a:pt x="4640836" y="3093881"/>
                  <a:pt x="4630590" y="3104126"/>
                  <a:pt x="4620345" y="3104126"/>
                </a:cubicBezTo>
                <a:cubicBezTo>
                  <a:pt x="4604980" y="3104126"/>
                  <a:pt x="4599856" y="3093881"/>
                  <a:pt x="4599856" y="3083637"/>
                </a:cubicBezTo>
                <a:cubicBezTo>
                  <a:pt x="4599856" y="3073392"/>
                  <a:pt x="4610101" y="3063148"/>
                  <a:pt x="4620345" y="3063148"/>
                </a:cubicBezTo>
                <a:close/>
                <a:moveTo>
                  <a:pt x="317584" y="3063148"/>
                </a:moveTo>
                <a:cubicBezTo>
                  <a:pt x="328901" y="3063148"/>
                  <a:pt x="338073" y="3072322"/>
                  <a:pt x="338073" y="3083637"/>
                </a:cubicBezTo>
                <a:cubicBezTo>
                  <a:pt x="338073" y="3094954"/>
                  <a:pt x="328899" y="3104126"/>
                  <a:pt x="317584" y="3104126"/>
                </a:cubicBezTo>
                <a:cubicBezTo>
                  <a:pt x="306269" y="3104126"/>
                  <a:pt x="297095" y="3094952"/>
                  <a:pt x="297095" y="3083637"/>
                </a:cubicBezTo>
                <a:cubicBezTo>
                  <a:pt x="297095" y="3072322"/>
                  <a:pt x="306269" y="3063148"/>
                  <a:pt x="317584" y="3063148"/>
                </a:cubicBezTo>
                <a:close/>
                <a:moveTo>
                  <a:pt x="4313006" y="3052904"/>
                </a:moveTo>
                <a:cubicBezTo>
                  <a:pt x="4328374" y="3052904"/>
                  <a:pt x="4343739" y="3068272"/>
                  <a:pt x="4343739" y="3083637"/>
                </a:cubicBezTo>
                <a:cubicBezTo>
                  <a:pt x="4343739" y="3099005"/>
                  <a:pt x="4328374" y="3114371"/>
                  <a:pt x="4313006" y="3114371"/>
                </a:cubicBezTo>
                <a:cubicBezTo>
                  <a:pt x="4292517" y="3114371"/>
                  <a:pt x="4277151" y="3104126"/>
                  <a:pt x="4282272" y="3083637"/>
                </a:cubicBezTo>
                <a:cubicBezTo>
                  <a:pt x="4282272" y="3068272"/>
                  <a:pt x="4297640" y="3052904"/>
                  <a:pt x="4313006" y="3052904"/>
                </a:cubicBezTo>
                <a:close/>
                <a:moveTo>
                  <a:pt x="624922" y="3052904"/>
                </a:moveTo>
                <a:cubicBezTo>
                  <a:pt x="640290" y="3052904"/>
                  <a:pt x="655656" y="3068272"/>
                  <a:pt x="655656" y="3083637"/>
                </a:cubicBezTo>
                <a:cubicBezTo>
                  <a:pt x="655656" y="3099005"/>
                  <a:pt x="640290" y="3114371"/>
                  <a:pt x="624922" y="3114371"/>
                </a:cubicBezTo>
                <a:cubicBezTo>
                  <a:pt x="604433" y="3114371"/>
                  <a:pt x="594189" y="3099005"/>
                  <a:pt x="594189" y="3083637"/>
                </a:cubicBezTo>
                <a:cubicBezTo>
                  <a:pt x="594189" y="3068272"/>
                  <a:pt x="609557" y="3052904"/>
                  <a:pt x="624922" y="3052904"/>
                </a:cubicBezTo>
                <a:close/>
                <a:moveTo>
                  <a:pt x="932264" y="3047780"/>
                </a:moveTo>
                <a:cubicBezTo>
                  <a:pt x="952753" y="3047780"/>
                  <a:pt x="973242" y="3063146"/>
                  <a:pt x="973242" y="3088758"/>
                </a:cubicBezTo>
                <a:cubicBezTo>
                  <a:pt x="973242" y="3109247"/>
                  <a:pt x="957874" y="3129736"/>
                  <a:pt x="932264" y="3129736"/>
                </a:cubicBezTo>
                <a:cubicBezTo>
                  <a:pt x="906651" y="3129736"/>
                  <a:pt x="886162" y="3109247"/>
                  <a:pt x="891286" y="3088758"/>
                </a:cubicBezTo>
                <a:cubicBezTo>
                  <a:pt x="891286" y="3068269"/>
                  <a:pt x="906651" y="3047780"/>
                  <a:pt x="932264" y="3047780"/>
                </a:cubicBezTo>
                <a:close/>
                <a:moveTo>
                  <a:pt x="4005665" y="3037536"/>
                </a:moveTo>
                <a:cubicBezTo>
                  <a:pt x="4031275" y="3037536"/>
                  <a:pt x="4051766" y="3058025"/>
                  <a:pt x="4051766" y="3083637"/>
                </a:cubicBezTo>
                <a:cubicBezTo>
                  <a:pt x="4051766" y="3109249"/>
                  <a:pt x="4031275" y="3129738"/>
                  <a:pt x="4005665" y="3129738"/>
                </a:cubicBezTo>
                <a:cubicBezTo>
                  <a:pt x="3980052" y="3129738"/>
                  <a:pt x="3959563" y="3109249"/>
                  <a:pt x="3959563" y="3083637"/>
                </a:cubicBezTo>
                <a:cubicBezTo>
                  <a:pt x="3959563" y="3058025"/>
                  <a:pt x="3980052" y="3037536"/>
                  <a:pt x="4005665" y="3037536"/>
                </a:cubicBezTo>
                <a:close/>
                <a:moveTo>
                  <a:pt x="3698323" y="3027291"/>
                </a:moveTo>
                <a:cubicBezTo>
                  <a:pt x="3729058" y="3027291"/>
                  <a:pt x="3754668" y="3052903"/>
                  <a:pt x="3754668" y="3083636"/>
                </a:cubicBezTo>
                <a:cubicBezTo>
                  <a:pt x="3754668" y="3114370"/>
                  <a:pt x="3729058" y="3139982"/>
                  <a:pt x="3698323" y="3139982"/>
                </a:cubicBezTo>
                <a:cubicBezTo>
                  <a:pt x="3667592" y="3139982"/>
                  <a:pt x="3641979" y="3114370"/>
                  <a:pt x="3641979" y="3083636"/>
                </a:cubicBezTo>
                <a:cubicBezTo>
                  <a:pt x="3641979" y="3052903"/>
                  <a:pt x="3667592" y="3027291"/>
                  <a:pt x="3698323" y="3027291"/>
                </a:cubicBezTo>
                <a:close/>
                <a:moveTo>
                  <a:pt x="1239603" y="3027291"/>
                </a:moveTo>
                <a:cubicBezTo>
                  <a:pt x="1270339" y="3027291"/>
                  <a:pt x="1295949" y="3052903"/>
                  <a:pt x="1295949" y="3083636"/>
                </a:cubicBezTo>
                <a:cubicBezTo>
                  <a:pt x="1295949" y="3114370"/>
                  <a:pt x="1270339" y="3139982"/>
                  <a:pt x="1239603" y="3139982"/>
                </a:cubicBezTo>
                <a:cubicBezTo>
                  <a:pt x="1208872" y="3139982"/>
                  <a:pt x="1183260" y="3114370"/>
                  <a:pt x="1183260" y="3083636"/>
                </a:cubicBezTo>
                <a:cubicBezTo>
                  <a:pt x="1183260" y="3052903"/>
                  <a:pt x="1208872" y="3027291"/>
                  <a:pt x="1239603" y="3027291"/>
                </a:cubicBezTo>
                <a:close/>
                <a:moveTo>
                  <a:pt x="3390984" y="3017047"/>
                </a:moveTo>
                <a:cubicBezTo>
                  <a:pt x="3427761" y="3017047"/>
                  <a:pt x="3457574" y="3046860"/>
                  <a:pt x="3457574" y="3083637"/>
                </a:cubicBezTo>
                <a:cubicBezTo>
                  <a:pt x="3457574" y="3120415"/>
                  <a:pt x="3427761" y="3150228"/>
                  <a:pt x="3390984" y="3150228"/>
                </a:cubicBezTo>
                <a:cubicBezTo>
                  <a:pt x="3354208" y="3150228"/>
                  <a:pt x="3324395" y="3120415"/>
                  <a:pt x="3324395" y="3083637"/>
                </a:cubicBezTo>
                <a:cubicBezTo>
                  <a:pt x="3324395" y="3046860"/>
                  <a:pt x="3354208" y="3017047"/>
                  <a:pt x="3390984" y="3017047"/>
                </a:cubicBezTo>
                <a:close/>
                <a:moveTo>
                  <a:pt x="1546944" y="3017047"/>
                </a:moveTo>
                <a:cubicBezTo>
                  <a:pt x="1582801" y="3017047"/>
                  <a:pt x="1613535" y="3047780"/>
                  <a:pt x="1613535" y="3083637"/>
                </a:cubicBezTo>
                <a:cubicBezTo>
                  <a:pt x="1613535" y="3119494"/>
                  <a:pt x="1582801" y="3150228"/>
                  <a:pt x="1546944" y="3150228"/>
                </a:cubicBezTo>
                <a:cubicBezTo>
                  <a:pt x="1511087" y="3150228"/>
                  <a:pt x="1480354" y="3119494"/>
                  <a:pt x="1480354" y="3083637"/>
                </a:cubicBezTo>
                <a:cubicBezTo>
                  <a:pt x="1480354" y="3047780"/>
                  <a:pt x="1511087" y="3017047"/>
                  <a:pt x="1546944" y="3017047"/>
                </a:cubicBezTo>
                <a:close/>
                <a:moveTo>
                  <a:pt x="1854285" y="3011926"/>
                </a:moveTo>
                <a:cubicBezTo>
                  <a:pt x="1893891" y="3011926"/>
                  <a:pt x="1925997" y="3044033"/>
                  <a:pt x="1925997" y="3083639"/>
                </a:cubicBezTo>
                <a:cubicBezTo>
                  <a:pt x="1925997" y="3123243"/>
                  <a:pt x="1893891" y="3155351"/>
                  <a:pt x="1854285" y="3155351"/>
                </a:cubicBezTo>
                <a:cubicBezTo>
                  <a:pt x="1814679" y="3155351"/>
                  <a:pt x="1782574" y="3123243"/>
                  <a:pt x="1782574" y="3083639"/>
                </a:cubicBezTo>
                <a:cubicBezTo>
                  <a:pt x="1782574" y="3044033"/>
                  <a:pt x="1814679" y="3011926"/>
                  <a:pt x="1854285" y="3011926"/>
                </a:cubicBezTo>
                <a:close/>
                <a:moveTo>
                  <a:pt x="3083645" y="3006802"/>
                </a:moveTo>
                <a:cubicBezTo>
                  <a:pt x="3124626" y="3006802"/>
                  <a:pt x="3160480" y="3042659"/>
                  <a:pt x="3160480" y="3083637"/>
                </a:cubicBezTo>
                <a:cubicBezTo>
                  <a:pt x="3160480" y="3124617"/>
                  <a:pt x="3124626" y="3160472"/>
                  <a:pt x="3083645" y="3160472"/>
                </a:cubicBezTo>
                <a:cubicBezTo>
                  <a:pt x="3042667" y="3160472"/>
                  <a:pt x="3006810" y="3124617"/>
                  <a:pt x="3006810" y="3083637"/>
                </a:cubicBezTo>
                <a:cubicBezTo>
                  <a:pt x="3006810" y="3042659"/>
                  <a:pt x="3042667" y="3006802"/>
                  <a:pt x="3083645" y="3006802"/>
                </a:cubicBezTo>
                <a:close/>
                <a:moveTo>
                  <a:pt x="2468964" y="3006802"/>
                </a:moveTo>
                <a:cubicBezTo>
                  <a:pt x="2515067" y="3006802"/>
                  <a:pt x="2550922" y="3042659"/>
                  <a:pt x="2550922" y="3088758"/>
                </a:cubicBezTo>
                <a:cubicBezTo>
                  <a:pt x="2550922" y="3134861"/>
                  <a:pt x="2515067" y="3170716"/>
                  <a:pt x="2468964" y="3170716"/>
                </a:cubicBezTo>
                <a:cubicBezTo>
                  <a:pt x="2422862" y="3170716"/>
                  <a:pt x="2387008" y="3134861"/>
                  <a:pt x="2387008" y="3088758"/>
                </a:cubicBezTo>
                <a:cubicBezTo>
                  <a:pt x="2387008" y="3042659"/>
                  <a:pt x="2422862" y="3006802"/>
                  <a:pt x="2468964" y="3006802"/>
                </a:cubicBezTo>
                <a:close/>
                <a:moveTo>
                  <a:pt x="2776303" y="3001679"/>
                </a:moveTo>
                <a:cubicBezTo>
                  <a:pt x="2822406" y="3001679"/>
                  <a:pt x="2858261" y="3037536"/>
                  <a:pt x="2858261" y="3083637"/>
                </a:cubicBezTo>
                <a:cubicBezTo>
                  <a:pt x="2858261" y="3129738"/>
                  <a:pt x="2822406" y="3165593"/>
                  <a:pt x="2776303" y="3165593"/>
                </a:cubicBezTo>
                <a:cubicBezTo>
                  <a:pt x="2730201" y="3165593"/>
                  <a:pt x="2694347" y="3129738"/>
                  <a:pt x="2694347" y="3083637"/>
                </a:cubicBezTo>
                <a:cubicBezTo>
                  <a:pt x="2694347" y="3037536"/>
                  <a:pt x="2730201" y="3001679"/>
                  <a:pt x="2776303" y="3001679"/>
                </a:cubicBezTo>
                <a:close/>
                <a:moveTo>
                  <a:pt x="2161623" y="3001679"/>
                </a:moveTo>
                <a:cubicBezTo>
                  <a:pt x="2207726" y="3001679"/>
                  <a:pt x="2243581" y="3037536"/>
                  <a:pt x="2243581" y="3083637"/>
                </a:cubicBezTo>
                <a:cubicBezTo>
                  <a:pt x="2243581" y="3129738"/>
                  <a:pt x="2207726" y="3165593"/>
                  <a:pt x="2161623" y="3165593"/>
                </a:cubicBezTo>
                <a:cubicBezTo>
                  <a:pt x="2115521" y="3165593"/>
                  <a:pt x="2079667" y="3129738"/>
                  <a:pt x="2079667" y="3083637"/>
                </a:cubicBezTo>
                <a:cubicBezTo>
                  <a:pt x="2079667" y="3037536"/>
                  <a:pt x="2115521" y="3001679"/>
                  <a:pt x="2161623" y="3001679"/>
                </a:cubicBezTo>
                <a:close/>
                <a:moveTo>
                  <a:pt x="4927684" y="2766054"/>
                </a:moveTo>
                <a:cubicBezTo>
                  <a:pt x="4932808" y="2766054"/>
                  <a:pt x="4937929" y="2771175"/>
                  <a:pt x="4937929" y="2776298"/>
                </a:cubicBezTo>
                <a:cubicBezTo>
                  <a:pt x="4937929" y="2781420"/>
                  <a:pt x="4932808" y="2786543"/>
                  <a:pt x="4927684" y="2786543"/>
                </a:cubicBezTo>
                <a:cubicBezTo>
                  <a:pt x="4917440" y="2786543"/>
                  <a:pt x="4912319" y="2781420"/>
                  <a:pt x="4917440" y="2776298"/>
                </a:cubicBezTo>
                <a:cubicBezTo>
                  <a:pt x="4917440" y="2771175"/>
                  <a:pt x="4922563" y="2766054"/>
                  <a:pt x="4927684" y="2766054"/>
                </a:cubicBezTo>
                <a:close/>
                <a:moveTo>
                  <a:pt x="10244" y="2766054"/>
                </a:moveTo>
                <a:cubicBezTo>
                  <a:pt x="15902" y="2766054"/>
                  <a:pt x="20489" y="2770641"/>
                  <a:pt x="20489" y="2776298"/>
                </a:cubicBezTo>
                <a:cubicBezTo>
                  <a:pt x="20489" y="2781956"/>
                  <a:pt x="15902" y="2786543"/>
                  <a:pt x="10244" y="2786543"/>
                </a:cubicBezTo>
                <a:cubicBezTo>
                  <a:pt x="4587" y="2786543"/>
                  <a:pt x="0" y="2781956"/>
                  <a:pt x="0" y="2776298"/>
                </a:cubicBezTo>
                <a:cubicBezTo>
                  <a:pt x="0" y="2770641"/>
                  <a:pt x="4587" y="2766054"/>
                  <a:pt x="10244" y="2766054"/>
                </a:cubicBezTo>
                <a:close/>
                <a:moveTo>
                  <a:pt x="317584" y="2760930"/>
                </a:moveTo>
                <a:cubicBezTo>
                  <a:pt x="327829" y="2760930"/>
                  <a:pt x="338073" y="2771174"/>
                  <a:pt x="338073" y="2781419"/>
                </a:cubicBezTo>
                <a:cubicBezTo>
                  <a:pt x="338073" y="2791663"/>
                  <a:pt x="327829" y="2801908"/>
                  <a:pt x="317584" y="2801908"/>
                </a:cubicBezTo>
                <a:cubicBezTo>
                  <a:pt x="302216" y="2801908"/>
                  <a:pt x="291971" y="2791663"/>
                  <a:pt x="297093" y="2781419"/>
                </a:cubicBezTo>
                <a:cubicBezTo>
                  <a:pt x="297093" y="2771174"/>
                  <a:pt x="307339" y="2760930"/>
                  <a:pt x="317584" y="2760930"/>
                </a:cubicBezTo>
                <a:close/>
                <a:moveTo>
                  <a:pt x="4620344" y="2750686"/>
                </a:moveTo>
                <a:cubicBezTo>
                  <a:pt x="4635712" y="2750686"/>
                  <a:pt x="4645954" y="2760930"/>
                  <a:pt x="4645954" y="2776298"/>
                </a:cubicBezTo>
                <a:cubicBezTo>
                  <a:pt x="4645954" y="2791663"/>
                  <a:pt x="4635712" y="2801908"/>
                  <a:pt x="4620344" y="2801908"/>
                </a:cubicBezTo>
                <a:cubicBezTo>
                  <a:pt x="4604977" y="2801908"/>
                  <a:pt x="4594732" y="2791663"/>
                  <a:pt x="4594732" y="2776298"/>
                </a:cubicBezTo>
                <a:cubicBezTo>
                  <a:pt x="4594732" y="2760930"/>
                  <a:pt x="4604977" y="2750686"/>
                  <a:pt x="4620344" y="2750686"/>
                </a:cubicBezTo>
                <a:close/>
                <a:moveTo>
                  <a:pt x="4313006" y="2740441"/>
                </a:moveTo>
                <a:cubicBezTo>
                  <a:pt x="4332807" y="2740441"/>
                  <a:pt x="4348862" y="2756495"/>
                  <a:pt x="4348862" y="2776297"/>
                </a:cubicBezTo>
                <a:cubicBezTo>
                  <a:pt x="4348862" y="2796100"/>
                  <a:pt x="4332807" y="2812154"/>
                  <a:pt x="4313006" y="2812154"/>
                </a:cubicBezTo>
                <a:cubicBezTo>
                  <a:pt x="4293203" y="2812154"/>
                  <a:pt x="4277147" y="2796100"/>
                  <a:pt x="4277147" y="2776297"/>
                </a:cubicBezTo>
                <a:cubicBezTo>
                  <a:pt x="4277147" y="2756495"/>
                  <a:pt x="4293203" y="2740441"/>
                  <a:pt x="4313006" y="2740441"/>
                </a:cubicBezTo>
                <a:close/>
                <a:moveTo>
                  <a:pt x="624922" y="2740441"/>
                </a:moveTo>
                <a:cubicBezTo>
                  <a:pt x="645413" y="2740441"/>
                  <a:pt x="660779" y="2755806"/>
                  <a:pt x="660779" y="2776297"/>
                </a:cubicBezTo>
                <a:cubicBezTo>
                  <a:pt x="660779" y="2796786"/>
                  <a:pt x="645413" y="2812152"/>
                  <a:pt x="624922" y="2812152"/>
                </a:cubicBezTo>
                <a:cubicBezTo>
                  <a:pt x="604433" y="2812152"/>
                  <a:pt x="589068" y="2796786"/>
                  <a:pt x="589068" y="2776297"/>
                </a:cubicBezTo>
                <a:cubicBezTo>
                  <a:pt x="589068" y="2755806"/>
                  <a:pt x="604433" y="2740441"/>
                  <a:pt x="624922" y="2740441"/>
                </a:cubicBezTo>
                <a:close/>
                <a:moveTo>
                  <a:pt x="4005665" y="2730197"/>
                </a:moveTo>
                <a:cubicBezTo>
                  <a:pt x="4031277" y="2730197"/>
                  <a:pt x="4051766" y="2750686"/>
                  <a:pt x="4051766" y="2776298"/>
                </a:cubicBezTo>
                <a:cubicBezTo>
                  <a:pt x="4051766" y="2801910"/>
                  <a:pt x="4031277" y="2822399"/>
                  <a:pt x="4005665" y="2822399"/>
                </a:cubicBezTo>
                <a:cubicBezTo>
                  <a:pt x="3980052" y="2822399"/>
                  <a:pt x="3954440" y="2801910"/>
                  <a:pt x="3959563" y="2776298"/>
                </a:cubicBezTo>
                <a:cubicBezTo>
                  <a:pt x="3959563" y="2750686"/>
                  <a:pt x="3980052" y="2730197"/>
                  <a:pt x="4005665" y="2730197"/>
                </a:cubicBezTo>
                <a:close/>
                <a:moveTo>
                  <a:pt x="932264" y="2730197"/>
                </a:moveTo>
                <a:cubicBezTo>
                  <a:pt x="957874" y="2730197"/>
                  <a:pt x="978366" y="2750686"/>
                  <a:pt x="978366" y="2776298"/>
                </a:cubicBezTo>
                <a:cubicBezTo>
                  <a:pt x="978366" y="2801910"/>
                  <a:pt x="957874" y="2822399"/>
                  <a:pt x="932264" y="2822399"/>
                </a:cubicBezTo>
                <a:cubicBezTo>
                  <a:pt x="906652" y="2822399"/>
                  <a:pt x="886163" y="2801910"/>
                  <a:pt x="886163" y="2776298"/>
                </a:cubicBezTo>
                <a:cubicBezTo>
                  <a:pt x="886163" y="2750686"/>
                  <a:pt x="906652" y="2730197"/>
                  <a:pt x="932264" y="2730197"/>
                </a:cubicBezTo>
                <a:close/>
                <a:moveTo>
                  <a:pt x="3698325" y="2719952"/>
                </a:moveTo>
                <a:cubicBezTo>
                  <a:pt x="3729443" y="2719952"/>
                  <a:pt x="3754670" y="2745180"/>
                  <a:pt x="3754670" y="2776297"/>
                </a:cubicBezTo>
                <a:cubicBezTo>
                  <a:pt x="3754670" y="2807417"/>
                  <a:pt x="3729443" y="2832643"/>
                  <a:pt x="3698325" y="2832643"/>
                </a:cubicBezTo>
                <a:cubicBezTo>
                  <a:pt x="3667205" y="2832643"/>
                  <a:pt x="3641979" y="2807417"/>
                  <a:pt x="3641979" y="2776297"/>
                </a:cubicBezTo>
                <a:cubicBezTo>
                  <a:pt x="3641979" y="2745180"/>
                  <a:pt x="3667205" y="2719952"/>
                  <a:pt x="3698325" y="2719952"/>
                </a:cubicBezTo>
                <a:close/>
                <a:moveTo>
                  <a:pt x="1239605" y="2719952"/>
                </a:moveTo>
                <a:cubicBezTo>
                  <a:pt x="1270339" y="2719952"/>
                  <a:pt x="1295951" y="2745564"/>
                  <a:pt x="1295951" y="2776297"/>
                </a:cubicBezTo>
                <a:cubicBezTo>
                  <a:pt x="1295951" y="2807031"/>
                  <a:pt x="1270339" y="2832643"/>
                  <a:pt x="1239605" y="2832643"/>
                </a:cubicBezTo>
                <a:cubicBezTo>
                  <a:pt x="1203748" y="2832643"/>
                  <a:pt x="1178136" y="2807031"/>
                  <a:pt x="1183259" y="2776297"/>
                </a:cubicBezTo>
                <a:cubicBezTo>
                  <a:pt x="1183259" y="2745564"/>
                  <a:pt x="1208872" y="2719952"/>
                  <a:pt x="1239605" y="2719952"/>
                </a:cubicBezTo>
                <a:close/>
                <a:moveTo>
                  <a:pt x="3390984" y="2704585"/>
                </a:moveTo>
                <a:cubicBezTo>
                  <a:pt x="3431964" y="2704585"/>
                  <a:pt x="3462699" y="2735318"/>
                  <a:pt x="3462699" y="2776298"/>
                </a:cubicBezTo>
                <a:cubicBezTo>
                  <a:pt x="3462699" y="2817276"/>
                  <a:pt x="3431964" y="2848010"/>
                  <a:pt x="3390984" y="2848010"/>
                </a:cubicBezTo>
                <a:cubicBezTo>
                  <a:pt x="3350006" y="2848010"/>
                  <a:pt x="3319272" y="2817276"/>
                  <a:pt x="3319272" y="2776298"/>
                </a:cubicBezTo>
                <a:cubicBezTo>
                  <a:pt x="3319272" y="2735318"/>
                  <a:pt x="3350006" y="2704585"/>
                  <a:pt x="3390984" y="2704585"/>
                </a:cubicBezTo>
                <a:close/>
                <a:moveTo>
                  <a:pt x="1546944" y="2704585"/>
                </a:moveTo>
                <a:cubicBezTo>
                  <a:pt x="1586550" y="2704585"/>
                  <a:pt x="1618656" y="2736692"/>
                  <a:pt x="1618656" y="2776298"/>
                </a:cubicBezTo>
                <a:cubicBezTo>
                  <a:pt x="1618656" y="2815902"/>
                  <a:pt x="1586550" y="2848010"/>
                  <a:pt x="1546944" y="2848010"/>
                </a:cubicBezTo>
                <a:cubicBezTo>
                  <a:pt x="1507338" y="2848010"/>
                  <a:pt x="1475233" y="2815902"/>
                  <a:pt x="1475233" y="2776298"/>
                </a:cubicBezTo>
                <a:cubicBezTo>
                  <a:pt x="1475233" y="2736692"/>
                  <a:pt x="1507338" y="2704585"/>
                  <a:pt x="1546944" y="2704585"/>
                </a:cubicBezTo>
                <a:close/>
                <a:moveTo>
                  <a:pt x="3083645" y="2694340"/>
                </a:moveTo>
                <a:cubicBezTo>
                  <a:pt x="3129749" y="2694340"/>
                  <a:pt x="3165603" y="2730197"/>
                  <a:pt x="3165603" y="2776298"/>
                </a:cubicBezTo>
                <a:cubicBezTo>
                  <a:pt x="3165603" y="2822399"/>
                  <a:pt x="3129749" y="2858254"/>
                  <a:pt x="3083645" y="2858254"/>
                </a:cubicBezTo>
                <a:cubicBezTo>
                  <a:pt x="3037543" y="2858254"/>
                  <a:pt x="3001689" y="2822399"/>
                  <a:pt x="3001689" y="2776298"/>
                </a:cubicBezTo>
                <a:cubicBezTo>
                  <a:pt x="3001689" y="2730197"/>
                  <a:pt x="3037543" y="2694340"/>
                  <a:pt x="3083645" y="2694340"/>
                </a:cubicBezTo>
                <a:close/>
                <a:moveTo>
                  <a:pt x="1854284" y="2694340"/>
                </a:moveTo>
                <a:cubicBezTo>
                  <a:pt x="1899549" y="2694340"/>
                  <a:pt x="1936242" y="2731032"/>
                  <a:pt x="1936242" y="2776298"/>
                </a:cubicBezTo>
                <a:cubicBezTo>
                  <a:pt x="1936242" y="2821561"/>
                  <a:pt x="1899549" y="2858256"/>
                  <a:pt x="1854284" y="2858256"/>
                </a:cubicBezTo>
                <a:cubicBezTo>
                  <a:pt x="1809020" y="2858256"/>
                  <a:pt x="1772328" y="2821561"/>
                  <a:pt x="1772328" y="2776298"/>
                </a:cubicBezTo>
                <a:cubicBezTo>
                  <a:pt x="1772328" y="2731035"/>
                  <a:pt x="1809020" y="2694340"/>
                  <a:pt x="1854284" y="2694340"/>
                </a:cubicBezTo>
                <a:close/>
                <a:moveTo>
                  <a:pt x="2776303" y="2684096"/>
                </a:moveTo>
                <a:cubicBezTo>
                  <a:pt x="2827528" y="2684096"/>
                  <a:pt x="2868508" y="2725074"/>
                  <a:pt x="2868508" y="2776298"/>
                </a:cubicBezTo>
                <a:cubicBezTo>
                  <a:pt x="2868508" y="2827521"/>
                  <a:pt x="2827528" y="2868501"/>
                  <a:pt x="2776303" y="2868501"/>
                </a:cubicBezTo>
                <a:cubicBezTo>
                  <a:pt x="2725081" y="2868501"/>
                  <a:pt x="2684103" y="2827521"/>
                  <a:pt x="2684103" y="2776298"/>
                </a:cubicBezTo>
                <a:cubicBezTo>
                  <a:pt x="2684103" y="2725074"/>
                  <a:pt x="2725081" y="2684096"/>
                  <a:pt x="2776303" y="2684096"/>
                </a:cubicBezTo>
                <a:close/>
                <a:moveTo>
                  <a:pt x="2161622" y="2684096"/>
                </a:moveTo>
                <a:cubicBezTo>
                  <a:pt x="2212847" y="2684096"/>
                  <a:pt x="2253827" y="2725074"/>
                  <a:pt x="2253827" y="2776298"/>
                </a:cubicBezTo>
                <a:cubicBezTo>
                  <a:pt x="2253827" y="2827521"/>
                  <a:pt x="2212847" y="2868501"/>
                  <a:pt x="2161622" y="2868501"/>
                </a:cubicBezTo>
                <a:cubicBezTo>
                  <a:pt x="2110400" y="2868501"/>
                  <a:pt x="2069422" y="2827521"/>
                  <a:pt x="2069422" y="2776298"/>
                </a:cubicBezTo>
                <a:cubicBezTo>
                  <a:pt x="2069422" y="2725074"/>
                  <a:pt x="2110400" y="2684096"/>
                  <a:pt x="2161622" y="2684096"/>
                </a:cubicBezTo>
                <a:close/>
                <a:moveTo>
                  <a:pt x="2468964" y="2678972"/>
                </a:moveTo>
                <a:cubicBezTo>
                  <a:pt x="2525310" y="2678972"/>
                  <a:pt x="2566290" y="2725073"/>
                  <a:pt x="2566290" y="2776295"/>
                </a:cubicBezTo>
                <a:cubicBezTo>
                  <a:pt x="2566290" y="2832641"/>
                  <a:pt x="2520189" y="2873621"/>
                  <a:pt x="2468964" y="2873621"/>
                </a:cubicBezTo>
                <a:cubicBezTo>
                  <a:pt x="2412620" y="2873621"/>
                  <a:pt x="2371640" y="2827520"/>
                  <a:pt x="2371640" y="2776295"/>
                </a:cubicBezTo>
                <a:cubicBezTo>
                  <a:pt x="2371640" y="2719950"/>
                  <a:pt x="2417741" y="2678972"/>
                  <a:pt x="2468964" y="2678972"/>
                </a:cubicBezTo>
                <a:close/>
                <a:moveTo>
                  <a:pt x="4927684" y="2463836"/>
                </a:moveTo>
                <a:cubicBezTo>
                  <a:pt x="4932808" y="2463836"/>
                  <a:pt x="4937929" y="2468959"/>
                  <a:pt x="4937929" y="2474080"/>
                </a:cubicBezTo>
                <a:cubicBezTo>
                  <a:pt x="4937929" y="2479204"/>
                  <a:pt x="4932808" y="2484325"/>
                  <a:pt x="4927684" y="2484325"/>
                </a:cubicBezTo>
                <a:cubicBezTo>
                  <a:pt x="4917440" y="2484325"/>
                  <a:pt x="4912319" y="2474080"/>
                  <a:pt x="4917440" y="2474080"/>
                </a:cubicBezTo>
                <a:cubicBezTo>
                  <a:pt x="4917440" y="2468959"/>
                  <a:pt x="4922563" y="2463836"/>
                  <a:pt x="4927684" y="2463836"/>
                </a:cubicBezTo>
                <a:close/>
                <a:moveTo>
                  <a:pt x="10244" y="2458713"/>
                </a:moveTo>
                <a:cubicBezTo>
                  <a:pt x="15902" y="2458713"/>
                  <a:pt x="20489" y="2463300"/>
                  <a:pt x="20489" y="2468957"/>
                </a:cubicBezTo>
                <a:cubicBezTo>
                  <a:pt x="20489" y="2474615"/>
                  <a:pt x="15902" y="2479202"/>
                  <a:pt x="10244" y="2479202"/>
                </a:cubicBezTo>
                <a:cubicBezTo>
                  <a:pt x="4587" y="2479202"/>
                  <a:pt x="0" y="2474615"/>
                  <a:pt x="0" y="2468957"/>
                </a:cubicBezTo>
                <a:cubicBezTo>
                  <a:pt x="0" y="2463300"/>
                  <a:pt x="4587" y="2458713"/>
                  <a:pt x="10244" y="2458713"/>
                </a:cubicBezTo>
                <a:close/>
                <a:moveTo>
                  <a:pt x="317583" y="2443347"/>
                </a:moveTo>
                <a:cubicBezTo>
                  <a:pt x="332948" y="2443347"/>
                  <a:pt x="343193" y="2453591"/>
                  <a:pt x="343193" y="2468959"/>
                </a:cubicBezTo>
                <a:cubicBezTo>
                  <a:pt x="343193" y="2484324"/>
                  <a:pt x="332948" y="2494569"/>
                  <a:pt x="317583" y="2494569"/>
                </a:cubicBezTo>
                <a:cubicBezTo>
                  <a:pt x="302215" y="2494569"/>
                  <a:pt x="291971" y="2484324"/>
                  <a:pt x="291971" y="2468959"/>
                </a:cubicBezTo>
                <a:cubicBezTo>
                  <a:pt x="291971" y="2453591"/>
                  <a:pt x="302215" y="2443347"/>
                  <a:pt x="317583" y="2443347"/>
                </a:cubicBezTo>
                <a:close/>
                <a:moveTo>
                  <a:pt x="4620345" y="2443345"/>
                </a:moveTo>
                <a:cubicBezTo>
                  <a:pt x="4634491" y="2443345"/>
                  <a:pt x="4645957" y="2454811"/>
                  <a:pt x="4645957" y="2468957"/>
                </a:cubicBezTo>
                <a:cubicBezTo>
                  <a:pt x="4645957" y="2483100"/>
                  <a:pt x="4634491" y="2494567"/>
                  <a:pt x="4620345" y="2494567"/>
                </a:cubicBezTo>
                <a:cubicBezTo>
                  <a:pt x="4606200" y="2494567"/>
                  <a:pt x="4594735" y="2483100"/>
                  <a:pt x="4594735" y="2468957"/>
                </a:cubicBezTo>
                <a:cubicBezTo>
                  <a:pt x="4594735" y="2454811"/>
                  <a:pt x="4606200" y="2443345"/>
                  <a:pt x="4620345" y="2443345"/>
                </a:cubicBezTo>
                <a:close/>
                <a:moveTo>
                  <a:pt x="4313004" y="2433102"/>
                </a:moveTo>
                <a:cubicBezTo>
                  <a:pt x="4333495" y="2433102"/>
                  <a:pt x="4348860" y="2448467"/>
                  <a:pt x="4348860" y="2468958"/>
                </a:cubicBezTo>
                <a:cubicBezTo>
                  <a:pt x="4348860" y="2489447"/>
                  <a:pt x="4333495" y="2504813"/>
                  <a:pt x="4313004" y="2504813"/>
                </a:cubicBezTo>
                <a:cubicBezTo>
                  <a:pt x="4292515" y="2504813"/>
                  <a:pt x="4277149" y="2489447"/>
                  <a:pt x="4277149" y="2468958"/>
                </a:cubicBezTo>
                <a:cubicBezTo>
                  <a:pt x="4277149" y="2448467"/>
                  <a:pt x="4292515" y="2433102"/>
                  <a:pt x="4313004" y="2433102"/>
                </a:cubicBezTo>
                <a:close/>
                <a:moveTo>
                  <a:pt x="624924" y="2433100"/>
                </a:moveTo>
                <a:cubicBezTo>
                  <a:pt x="644725" y="2433100"/>
                  <a:pt x="660781" y="2449154"/>
                  <a:pt x="660781" y="2468956"/>
                </a:cubicBezTo>
                <a:cubicBezTo>
                  <a:pt x="660781" y="2488759"/>
                  <a:pt x="644725" y="2504813"/>
                  <a:pt x="624924" y="2504813"/>
                </a:cubicBezTo>
                <a:cubicBezTo>
                  <a:pt x="605121" y="2504813"/>
                  <a:pt x="589068" y="2488759"/>
                  <a:pt x="589068" y="2468956"/>
                </a:cubicBezTo>
                <a:cubicBezTo>
                  <a:pt x="589068" y="2449154"/>
                  <a:pt x="605121" y="2433100"/>
                  <a:pt x="624924" y="2433100"/>
                </a:cubicBezTo>
                <a:close/>
                <a:moveTo>
                  <a:pt x="4005665" y="2427979"/>
                </a:moveTo>
                <a:cubicBezTo>
                  <a:pt x="4031277" y="2427979"/>
                  <a:pt x="4051766" y="2448468"/>
                  <a:pt x="4051766" y="2474080"/>
                </a:cubicBezTo>
                <a:cubicBezTo>
                  <a:pt x="4051766" y="2499690"/>
                  <a:pt x="4031277" y="2520181"/>
                  <a:pt x="4005665" y="2520181"/>
                </a:cubicBezTo>
                <a:cubicBezTo>
                  <a:pt x="3974931" y="2520181"/>
                  <a:pt x="3954440" y="2494569"/>
                  <a:pt x="3959564" y="2474080"/>
                </a:cubicBezTo>
                <a:cubicBezTo>
                  <a:pt x="3959564" y="2448468"/>
                  <a:pt x="3980053" y="2427979"/>
                  <a:pt x="4005665" y="2427979"/>
                </a:cubicBezTo>
                <a:close/>
                <a:moveTo>
                  <a:pt x="932264" y="2422856"/>
                </a:moveTo>
                <a:cubicBezTo>
                  <a:pt x="957877" y="2422856"/>
                  <a:pt x="978366" y="2443345"/>
                  <a:pt x="978366" y="2468957"/>
                </a:cubicBezTo>
                <a:cubicBezTo>
                  <a:pt x="978366" y="2494569"/>
                  <a:pt x="957877" y="2515058"/>
                  <a:pt x="932264" y="2515058"/>
                </a:cubicBezTo>
                <a:cubicBezTo>
                  <a:pt x="906652" y="2515058"/>
                  <a:pt x="881040" y="2494569"/>
                  <a:pt x="886163" y="2468957"/>
                </a:cubicBezTo>
                <a:cubicBezTo>
                  <a:pt x="886163" y="2443345"/>
                  <a:pt x="906652" y="2422856"/>
                  <a:pt x="932264" y="2422856"/>
                </a:cubicBezTo>
                <a:close/>
                <a:moveTo>
                  <a:pt x="3698323" y="2407490"/>
                </a:moveTo>
                <a:cubicBezTo>
                  <a:pt x="3732272" y="2407490"/>
                  <a:pt x="3759792" y="2435010"/>
                  <a:pt x="3759792" y="2468959"/>
                </a:cubicBezTo>
                <a:cubicBezTo>
                  <a:pt x="3759792" y="2502906"/>
                  <a:pt x="3732272" y="2530426"/>
                  <a:pt x="3698323" y="2530426"/>
                </a:cubicBezTo>
                <a:cubicBezTo>
                  <a:pt x="3664375" y="2530426"/>
                  <a:pt x="3636854" y="2502906"/>
                  <a:pt x="3636854" y="2468959"/>
                </a:cubicBezTo>
                <a:cubicBezTo>
                  <a:pt x="3636854" y="2435010"/>
                  <a:pt x="3664375" y="2407490"/>
                  <a:pt x="3698323" y="2407490"/>
                </a:cubicBezTo>
                <a:close/>
                <a:moveTo>
                  <a:pt x="1239603" y="2407490"/>
                </a:moveTo>
                <a:cubicBezTo>
                  <a:pt x="1275460" y="2407490"/>
                  <a:pt x="1301072" y="2433102"/>
                  <a:pt x="1301072" y="2468957"/>
                </a:cubicBezTo>
                <a:cubicBezTo>
                  <a:pt x="1301072" y="2504814"/>
                  <a:pt x="1270336" y="2530426"/>
                  <a:pt x="1239603" y="2530426"/>
                </a:cubicBezTo>
                <a:cubicBezTo>
                  <a:pt x="1203748" y="2530426"/>
                  <a:pt x="1178136" y="2504814"/>
                  <a:pt x="1178136" y="2468957"/>
                </a:cubicBezTo>
                <a:cubicBezTo>
                  <a:pt x="1178136" y="2433102"/>
                  <a:pt x="1203748" y="2407490"/>
                  <a:pt x="1239603" y="2407490"/>
                </a:cubicBezTo>
                <a:close/>
                <a:moveTo>
                  <a:pt x="3390986" y="2397246"/>
                </a:moveTo>
                <a:cubicBezTo>
                  <a:pt x="3430592" y="2397246"/>
                  <a:pt x="3462697" y="2429353"/>
                  <a:pt x="3462697" y="2468959"/>
                </a:cubicBezTo>
                <a:cubicBezTo>
                  <a:pt x="3462697" y="2508563"/>
                  <a:pt x="3430592" y="2540671"/>
                  <a:pt x="3390986" y="2540671"/>
                </a:cubicBezTo>
                <a:cubicBezTo>
                  <a:pt x="3351380" y="2540671"/>
                  <a:pt x="3319274" y="2508563"/>
                  <a:pt x="3319274" y="2468959"/>
                </a:cubicBezTo>
                <a:cubicBezTo>
                  <a:pt x="3319274" y="2429353"/>
                  <a:pt x="3351380" y="2397246"/>
                  <a:pt x="3390986" y="2397246"/>
                </a:cubicBezTo>
                <a:close/>
                <a:moveTo>
                  <a:pt x="1546942" y="2397243"/>
                </a:moveTo>
                <a:cubicBezTo>
                  <a:pt x="1587922" y="2397243"/>
                  <a:pt x="1618658" y="2427976"/>
                  <a:pt x="1618658" y="2468956"/>
                </a:cubicBezTo>
                <a:cubicBezTo>
                  <a:pt x="1618658" y="2509934"/>
                  <a:pt x="1587922" y="2540668"/>
                  <a:pt x="1546942" y="2540668"/>
                </a:cubicBezTo>
                <a:cubicBezTo>
                  <a:pt x="1505964" y="2540668"/>
                  <a:pt x="1475231" y="2509934"/>
                  <a:pt x="1475231" y="2468956"/>
                </a:cubicBezTo>
                <a:cubicBezTo>
                  <a:pt x="1475231" y="2427976"/>
                  <a:pt x="1505964" y="2397243"/>
                  <a:pt x="1546942" y="2397243"/>
                </a:cubicBezTo>
                <a:close/>
                <a:moveTo>
                  <a:pt x="3083645" y="2392122"/>
                </a:moveTo>
                <a:cubicBezTo>
                  <a:pt x="3129749" y="2392122"/>
                  <a:pt x="3165603" y="2427979"/>
                  <a:pt x="3165603" y="2474078"/>
                </a:cubicBezTo>
                <a:cubicBezTo>
                  <a:pt x="3165603" y="2520181"/>
                  <a:pt x="3129749" y="2556036"/>
                  <a:pt x="3083645" y="2556036"/>
                </a:cubicBezTo>
                <a:cubicBezTo>
                  <a:pt x="3037543" y="2556036"/>
                  <a:pt x="3001689" y="2520181"/>
                  <a:pt x="3001689" y="2474078"/>
                </a:cubicBezTo>
                <a:cubicBezTo>
                  <a:pt x="3001689" y="2427979"/>
                  <a:pt x="3037543" y="2392122"/>
                  <a:pt x="3083645" y="2392122"/>
                </a:cubicBezTo>
                <a:close/>
                <a:moveTo>
                  <a:pt x="1854284" y="2387001"/>
                </a:moveTo>
                <a:cubicBezTo>
                  <a:pt x="1899549" y="2387001"/>
                  <a:pt x="1936242" y="2423693"/>
                  <a:pt x="1936242" y="2468959"/>
                </a:cubicBezTo>
                <a:cubicBezTo>
                  <a:pt x="1936242" y="2514222"/>
                  <a:pt x="1899549" y="2550917"/>
                  <a:pt x="1854284" y="2550917"/>
                </a:cubicBezTo>
                <a:cubicBezTo>
                  <a:pt x="1809020" y="2550917"/>
                  <a:pt x="1772328" y="2514222"/>
                  <a:pt x="1772328" y="2468959"/>
                </a:cubicBezTo>
                <a:cubicBezTo>
                  <a:pt x="1772328" y="2423696"/>
                  <a:pt x="1809020" y="2387001"/>
                  <a:pt x="1854284" y="2387001"/>
                </a:cubicBezTo>
                <a:close/>
                <a:moveTo>
                  <a:pt x="2776303" y="2371633"/>
                </a:moveTo>
                <a:cubicBezTo>
                  <a:pt x="2832649" y="2371633"/>
                  <a:pt x="2873629" y="2417734"/>
                  <a:pt x="2873629" y="2468956"/>
                </a:cubicBezTo>
                <a:cubicBezTo>
                  <a:pt x="2873629" y="2525302"/>
                  <a:pt x="2827528" y="2566282"/>
                  <a:pt x="2776303" y="2566282"/>
                </a:cubicBezTo>
                <a:cubicBezTo>
                  <a:pt x="2719959" y="2566282"/>
                  <a:pt x="2678979" y="2520181"/>
                  <a:pt x="2678979" y="2468956"/>
                </a:cubicBezTo>
                <a:cubicBezTo>
                  <a:pt x="2678979" y="2412611"/>
                  <a:pt x="2725080" y="2371633"/>
                  <a:pt x="2776303" y="2371633"/>
                </a:cubicBezTo>
                <a:close/>
                <a:moveTo>
                  <a:pt x="2161623" y="2371633"/>
                </a:moveTo>
                <a:cubicBezTo>
                  <a:pt x="2217969" y="2371633"/>
                  <a:pt x="2258949" y="2417734"/>
                  <a:pt x="2258949" y="2468956"/>
                </a:cubicBezTo>
                <a:cubicBezTo>
                  <a:pt x="2258949" y="2525302"/>
                  <a:pt x="2212848" y="2566282"/>
                  <a:pt x="2161623" y="2566282"/>
                </a:cubicBezTo>
                <a:cubicBezTo>
                  <a:pt x="2105279" y="2566282"/>
                  <a:pt x="2064299" y="2520181"/>
                  <a:pt x="2064299" y="2468956"/>
                </a:cubicBezTo>
                <a:cubicBezTo>
                  <a:pt x="2064299" y="2412611"/>
                  <a:pt x="2110400" y="2371633"/>
                  <a:pt x="2161623" y="2371633"/>
                </a:cubicBezTo>
                <a:close/>
                <a:moveTo>
                  <a:pt x="2468964" y="2366510"/>
                </a:moveTo>
                <a:cubicBezTo>
                  <a:pt x="2525544" y="2366510"/>
                  <a:pt x="2571409" y="2412377"/>
                  <a:pt x="2571409" y="2468957"/>
                </a:cubicBezTo>
                <a:cubicBezTo>
                  <a:pt x="2571409" y="2525537"/>
                  <a:pt x="2525544" y="2571404"/>
                  <a:pt x="2468964" y="2571404"/>
                </a:cubicBezTo>
                <a:cubicBezTo>
                  <a:pt x="2412383" y="2571404"/>
                  <a:pt x="2366517" y="2525537"/>
                  <a:pt x="2366517" y="2468957"/>
                </a:cubicBezTo>
                <a:cubicBezTo>
                  <a:pt x="2366517" y="2412377"/>
                  <a:pt x="2412383" y="2366510"/>
                  <a:pt x="2468964" y="2366510"/>
                </a:cubicBezTo>
                <a:close/>
                <a:moveTo>
                  <a:pt x="4927684" y="2151374"/>
                </a:moveTo>
                <a:cubicBezTo>
                  <a:pt x="4932808" y="2151374"/>
                  <a:pt x="4937929" y="2156495"/>
                  <a:pt x="4937929" y="2161618"/>
                </a:cubicBezTo>
                <a:cubicBezTo>
                  <a:pt x="4937929" y="2166740"/>
                  <a:pt x="4932808" y="2171863"/>
                  <a:pt x="4927684" y="2171863"/>
                </a:cubicBezTo>
                <a:cubicBezTo>
                  <a:pt x="4917440" y="2171863"/>
                  <a:pt x="4912319" y="2166740"/>
                  <a:pt x="4917440" y="2161618"/>
                </a:cubicBezTo>
                <a:cubicBezTo>
                  <a:pt x="4917440" y="2156495"/>
                  <a:pt x="4922563" y="2151374"/>
                  <a:pt x="4927684" y="2151374"/>
                </a:cubicBezTo>
                <a:close/>
                <a:moveTo>
                  <a:pt x="10244" y="2151374"/>
                </a:moveTo>
                <a:cubicBezTo>
                  <a:pt x="15366" y="2151374"/>
                  <a:pt x="20489" y="2156495"/>
                  <a:pt x="20489" y="2161618"/>
                </a:cubicBezTo>
                <a:cubicBezTo>
                  <a:pt x="20489" y="2166740"/>
                  <a:pt x="15366" y="2171863"/>
                  <a:pt x="10244" y="2171863"/>
                </a:cubicBezTo>
                <a:cubicBezTo>
                  <a:pt x="5121" y="2171863"/>
                  <a:pt x="0" y="2166740"/>
                  <a:pt x="0" y="2161618"/>
                </a:cubicBezTo>
                <a:cubicBezTo>
                  <a:pt x="0" y="2156495"/>
                  <a:pt x="5121" y="2151374"/>
                  <a:pt x="10244" y="2151374"/>
                </a:cubicBezTo>
                <a:close/>
                <a:moveTo>
                  <a:pt x="317584" y="2141127"/>
                </a:moveTo>
                <a:cubicBezTo>
                  <a:pt x="327829" y="2141127"/>
                  <a:pt x="338073" y="2151371"/>
                  <a:pt x="338073" y="2161616"/>
                </a:cubicBezTo>
                <a:cubicBezTo>
                  <a:pt x="338073" y="2171860"/>
                  <a:pt x="327829" y="2182105"/>
                  <a:pt x="317584" y="2182105"/>
                </a:cubicBezTo>
                <a:cubicBezTo>
                  <a:pt x="302216" y="2182105"/>
                  <a:pt x="291971" y="2176984"/>
                  <a:pt x="297093" y="2161616"/>
                </a:cubicBezTo>
                <a:cubicBezTo>
                  <a:pt x="297093" y="2151371"/>
                  <a:pt x="307339" y="2141127"/>
                  <a:pt x="317584" y="2141127"/>
                </a:cubicBezTo>
                <a:close/>
                <a:moveTo>
                  <a:pt x="4620344" y="2136006"/>
                </a:moveTo>
                <a:cubicBezTo>
                  <a:pt x="4635712" y="2136006"/>
                  <a:pt x="4645954" y="2146250"/>
                  <a:pt x="4645954" y="2161618"/>
                </a:cubicBezTo>
                <a:cubicBezTo>
                  <a:pt x="4645954" y="2176983"/>
                  <a:pt x="4635712" y="2187228"/>
                  <a:pt x="4620344" y="2187228"/>
                </a:cubicBezTo>
                <a:cubicBezTo>
                  <a:pt x="4604977" y="2187228"/>
                  <a:pt x="4594732" y="2176983"/>
                  <a:pt x="4594732" y="2161618"/>
                </a:cubicBezTo>
                <a:cubicBezTo>
                  <a:pt x="4594732" y="2146250"/>
                  <a:pt x="4604977" y="2136006"/>
                  <a:pt x="4620344" y="2136006"/>
                </a:cubicBezTo>
                <a:close/>
                <a:moveTo>
                  <a:pt x="4313006" y="2125761"/>
                </a:moveTo>
                <a:cubicBezTo>
                  <a:pt x="4332807" y="2125761"/>
                  <a:pt x="4348862" y="2141815"/>
                  <a:pt x="4348862" y="2161617"/>
                </a:cubicBezTo>
                <a:cubicBezTo>
                  <a:pt x="4348862" y="2181420"/>
                  <a:pt x="4332807" y="2197474"/>
                  <a:pt x="4313006" y="2197474"/>
                </a:cubicBezTo>
                <a:cubicBezTo>
                  <a:pt x="4293203" y="2197474"/>
                  <a:pt x="4277147" y="2181420"/>
                  <a:pt x="4277147" y="2161617"/>
                </a:cubicBezTo>
                <a:cubicBezTo>
                  <a:pt x="4277147" y="2141815"/>
                  <a:pt x="4293203" y="2125761"/>
                  <a:pt x="4313006" y="2125761"/>
                </a:cubicBezTo>
                <a:close/>
                <a:moveTo>
                  <a:pt x="624924" y="2125761"/>
                </a:moveTo>
                <a:cubicBezTo>
                  <a:pt x="644725" y="2125761"/>
                  <a:pt x="660781" y="2141815"/>
                  <a:pt x="660781" y="2161617"/>
                </a:cubicBezTo>
                <a:cubicBezTo>
                  <a:pt x="660781" y="2181420"/>
                  <a:pt x="644725" y="2197474"/>
                  <a:pt x="624924" y="2197474"/>
                </a:cubicBezTo>
                <a:cubicBezTo>
                  <a:pt x="605121" y="2197474"/>
                  <a:pt x="589068" y="2181420"/>
                  <a:pt x="589068" y="2161617"/>
                </a:cubicBezTo>
                <a:cubicBezTo>
                  <a:pt x="589068" y="2141815"/>
                  <a:pt x="605121" y="2125761"/>
                  <a:pt x="624924" y="2125761"/>
                </a:cubicBezTo>
                <a:close/>
                <a:moveTo>
                  <a:pt x="4005665" y="2115517"/>
                </a:moveTo>
                <a:cubicBezTo>
                  <a:pt x="4031275" y="2115517"/>
                  <a:pt x="4051766" y="2136006"/>
                  <a:pt x="4051766" y="2161618"/>
                </a:cubicBezTo>
                <a:cubicBezTo>
                  <a:pt x="4051766" y="2187230"/>
                  <a:pt x="4031275" y="2207719"/>
                  <a:pt x="4005665" y="2207719"/>
                </a:cubicBezTo>
                <a:cubicBezTo>
                  <a:pt x="3980052" y="2207719"/>
                  <a:pt x="3959563" y="2187230"/>
                  <a:pt x="3959563" y="2161618"/>
                </a:cubicBezTo>
                <a:cubicBezTo>
                  <a:pt x="3959563" y="2136006"/>
                  <a:pt x="3980052" y="2115517"/>
                  <a:pt x="4005665" y="2115517"/>
                </a:cubicBezTo>
                <a:close/>
                <a:moveTo>
                  <a:pt x="932264" y="2115517"/>
                </a:moveTo>
                <a:cubicBezTo>
                  <a:pt x="957874" y="2115517"/>
                  <a:pt x="978366" y="2136006"/>
                  <a:pt x="978366" y="2161618"/>
                </a:cubicBezTo>
                <a:cubicBezTo>
                  <a:pt x="978366" y="2187230"/>
                  <a:pt x="957874" y="2207719"/>
                  <a:pt x="932264" y="2207719"/>
                </a:cubicBezTo>
                <a:cubicBezTo>
                  <a:pt x="906652" y="2207719"/>
                  <a:pt x="886163" y="2187230"/>
                  <a:pt x="886163" y="2161618"/>
                </a:cubicBezTo>
                <a:cubicBezTo>
                  <a:pt x="886163" y="2136006"/>
                  <a:pt x="906652" y="2115517"/>
                  <a:pt x="932264" y="2115517"/>
                </a:cubicBezTo>
                <a:close/>
                <a:moveTo>
                  <a:pt x="3698325" y="2105272"/>
                </a:moveTo>
                <a:cubicBezTo>
                  <a:pt x="3729443" y="2105272"/>
                  <a:pt x="3754670" y="2130500"/>
                  <a:pt x="3754670" y="2161617"/>
                </a:cubicBezTo>
                <a:cubicBezTo>
                  <a:pt x="3754670" y="2192737"/>
                  <a:pt x="3729443" y="2217963"/>
                  <a:pt x="3698325" y="2217963"/>
                </a:cubicBezTo>
                <a:cubicBezTo>
                  <a:pt x="3667205" y="2217963"/>
                  <a:pt x="3641979" y="2192737"/>
                  <a:pt x="3641979" y="2161617"/>
                </a:cubicBezTo>
                <a:cubicBezTo>
                  <a:pt x="3641979" y="2130500"/>
                  <a:pt x="3667205" y="2105272"/>
                  <a:pt x="3698325" y="2105272"/>
                </a:cubicBezTo>
                <a:close/>
                <a:moveTo>
                  <a:pt x="1239605" y="2105272"/>
                </a:moveTo>
                <a:cubicBezTo>
                  <a:pt x="1270339" y="2105272"/>
                  <a:pt x="1295951" y="2130884"/>
                  <a:pt x="1295951" y="2161617"/>
                </a:cubicBezTo>
                <a:cubicBezTo>
                  <a:pt x="1295951" y="2192351"/>
                  <a:pt x="1270339" y="2217963"/>
                  <a:pt x="1239605" y="2217963"/>
                </a:cubicBezTo>
                <a:cubicBezTo>
                  <a:pt x="1203748" y="2217963"/>
                  <a:pt x="1178136" y="2192351"/>
                  <a:pt x="1183259" y="2161617"/>
                </a:cubicBezTo>
                <a:cubicBezTo>
                  <a:pt x="1183259" y="2130884"/>
                  <a:pt x="1208872" y="2105272"/>
                  <a:pt x="1239605" y="2105272"/>
                </a:cubicBezTo>
                <a:close/>
                <a:moveTo>
                  <a:pt x="1546945" y="2100149"/>
                </a:moveTo>
                <a:cubicBezTo>
                  <a:pt x="1582801" y="2100149"/>
                  <a:pt x="1613535" y="2130882"/>
                  <a:pt x="1613535" y="2166739"/>
                </a:cubicBezTo>
                <a:cubicBezTo>
                  <a:pt x="1613535" y="2202596"/>
                  <a:pt x="1582801" y="2233329"/>
                  <a:pt x="1546945" y="2233329"/>
                </a:cubicBezTo>
                <a:cubicBezTo>
                  <a:pt x="1505967" y="2233329"/>
                  <a:pt x="1475231" y="2202596"/>
                  <a:pt x="1480354" y="2166739"/>
                </a:cubicBezTo>
                <a:cubicBezTo>
                  <a:pt x="1480354" y="2130882"/>
                  <a:pt x="1511088" y="2100149"/>
                  <a:pt x="1546945" y="2100149"/>
                </a:cubicBezTo>
                <a:close/>
                <a:moveTo>
                  <a:pt x="3390984" y="2089904"/>
                </a:moveTo>
                <a:cubicBezTo>
                  <a:pt x="3431964" y="2089904"/>
                  <a:pt x="3462699" y="2120637"/>
                  <a:pt x="3462699" y="2161617"/>
                </a:cubicBezTo>
                <a:cubicBezTo>
                  <a:pt x="3462699" y="2202595"/>
                  <a:pt x="3431964" y="2233329"/>
                  <a:pt x="3390984" y="2233329"/>
                </a:cubicBezTo>
                <a:cubicBezTo>
                  <a:pt x="3350006" y="2233329"/>
                  <a:pt x="3319272" y="2202595"/>
                  <a:pt x="3319272" y="2161617"/>
                </a:cubicBezTo>
                <a:cubicBezTo>
                  <a:pt x="3319272" y="2120637"/>
                  <a:pt x="3350006" y="2089904"/>
                  <a:pt x="3390984" y="2089904"/>
                </a:cubicBezTo>
                <a:close/>
                <a:moveTo>
                  <a:pt x="3083645" y="2079660"/>
                </a:moveTo>
                <a:cubicBezTo>
                  <a:pt x="3129749" y="2079660"/>
                  <a:pt x="3165603" y="2115517"/>
                  <a:pt x="3165603" y="2161618"/>
                </a:cubicBezTo>
                <a:cubicBezTo>
                  <a:pt x="3165603" y="2207719"/>
                  <a:pt x="3129749" y="2243574"/>
                  <a:pt x="3083645" y="2243574"/>
                </a:cubicBezTo>
                <a:cubicBezTo>
                  <a:pt x="3037543" y="2243574"/>
                  <a:pt x="3001689" y="2207719"/>
                  <a:pt x="3001689" y="2161618"/>
                </a:cubicBezTo>
                <a:cubicBezTo>
                  <a:pt x="3001689" y="2115517"/>
                  <a:pt x="3037543" y="2079660"/>
                  <a:pt x="3083645" y="2079660"/>
                </a:cubicBezTo>
                <a:close/>
                <a:moveTo>
                  <a:pt x="1854284" y="2079660"/>
                </a:moveTo>
                <a:cubicBezTo>
                  <a:pt x="1899549" y="2079660"/>
                  <a:pt x="1936242" y="2116352"/>
                  <a:pt x="1936242" y="2161618"/>
                </a:cubicBezTo>
                <a:cubicBezTo>
                  <a:pt x="1936242" y="2206881"/>
                  <a:pt x="1899549" y="2243576"/>
                  <a:pt x="1854284" y="2243576"/>
                </a:cubicBezTo>
                <a:cubicBezTo>
                  <a:pt x="1809020" y="2243576"/>
                  <a:pt x="1772328" y="2206881"/>
                  <a:pt x="1772328" y="2161618"/>
                </a:cubicBezTo>
                <a:cubicBezTo>
                  <a:pt x="1772328" y="2116355"/>
                  <a:pt x="1809020" y="2079660"/>
                  <a:pt x="1854284" y="2079660"/>
                </a:cubicBezTo>
                <a:close/>
                <a:moveTo>
                  <a:pt x="2776303" y="2069415"/>
                </a:moveTo>
                <a:cubicBezTo>
                  <a:pt x="2827528" y="2069415"/>
                  <a:pt x="2868508" y="2110393"/>
                  <a:pt x="2868508" y="2161617"/>
                </a:cubicBezTo>
                <a:cubicBezTo>
                  <a:pt x="2868508" y="2212840"/>
                  <a:pt x="2827528" y="2253820"/>
                  <a:pt x="2776303" y="2253820"/>
                </a:cubicBezTo>
                <a:cubicBezTo>
                  <a:pt x="2725081" y="2253820"/>
                  <a:pt x="2684103" y="2212840"/>
                  <a:pt x="2684103" y="2161617"/>
                </a:cubicBezTo>
                <a:cubicBezTo>
                  <a:pt x="2684103" y="2110393"/>
                  <a:pt x="2725081" y="2069415"/>
                  <a:pt x="2776303" y="2069415"/>
                </a:cubicBezTo>
                <a:close/>
                <a:moveTo>
                  <a:pt x="2161624" y="2069415"/>
                </a:moveTo>
                <a:cubicBezTo>
                  <a:pt x="2212547" y="2069415"/>
                  <a:pt x="2253827" y="2110694"/>
                  <a:pt x="2253827" y="2161617"/>
                </a:cubicBezTo>
                <a:cubicBezTo>
                  <a:pt x="2253827" y="2212538"/>
                  <a:pt x="2212547" y="2253820"/>
                  <a:pt x="2161624" y="2253820"/>
                </a:cubicBezTo>
                <a:cubicBezTo>
                  <a:pt x="2110704" y="2253820"/>
                  <a:pt x="2069424" y="2212538"/>
                  <a:pt x="2069424" y="2161617"/>
                </a:cubicBezTo>
                <a:cubicBezTo>
                  <a:pt x="2069424" y="2110694"/>
                  <a:pt x="2110704" y="2069415"/>
                  <a:pt x="2161624" y="2069415"/>
                </a:cubicBezTo>
                <a:close/>
                <a:moveTo>
                  <a:pt x="2468964" y="2064292"/>
                </a:moveTo>
                <a:cubicBezTo>
                  <a:pt x="2525310" y="2064292"/>
                  <a:pt x="2566290" y="2110393"/>
                  <a:pt x="2566290" y="2161615"/>
                </a:cubicBezTo>
                <a:cubicBezTo>
                  <a:pt x="2566290" y="2217961"/>
                  <a:pt x="2520189" y="2258941"/>
                  <a:pt x="2468964" y="2258941"/>
                </a:cubicBezTo>
                <a:cubicBezTo>
                  <a:pt x="2412620" y="2258941"/>
                  <a:pt x="2371640" y="2212840"/>
                  <a:pt x="2371640" y="2161615"/>
                </a:cubicBezTo>
                <a:cubicBezTo>
                  <a:pt x="2371640" y="2105270"/>
                  <a:pt x="2417741" y="2064292"/>
                  <a:pt x="2468964" y="2064292"/>
                </a:cubicBezTo>
                <a:close/>
                <a:moveTo>
                  <a:pt x="4927686" y="1844032"/>
                </a:moveTo>
                <a:cubicBezTo>
                  <a:pt x="4933344" y="1844032"/>
                  <a:pt x="4937931" y="1848619"/>
                  <a:pt x="4937931" y="1854276"/>
                </a:cubicBezTo>
                <a:cubicBezTo>
                  <a:pt x="4937931" y="1859934"/>
                  <a:pt x="4933344" y="1864521"/>
                  <a:pt x="4927686" y="1864521"/>
                </a:cubicBezTo>
                <a:cubicBezTo>
                  <a:pt x="4922029" y="1864521"/>
                  <a:pt x="4917440" y="1859934"/>
                  <a:pt x="4917440" y="1854276"/>
                </a:cubicBezTo>
                <a:cubicBezTo>
                  <a:pt x="4917440" y="1848619"/>
                  <a:pt x="4922027" y="1844032"/>
                  <a:pt x="4927686" y="1844032"/>
                </a:cubicBezTo>
                <a:close/>
                <a:moveTo>
                  <a:pt x="10244" y="1844032"/>
                </a:moveTo>
                <a:cubicBezTo>
                  <a:pt x="15366" y="1844032"/>
                  <a:pt x="20489" y="1849153"/>
                  <a:pt x="20489" y="1854276"/>
                </a:cubicBezTo>
                <a:cubicBezTo>
                  <a:pt x="20489" y="1859398"/>
                  <a:pt x="15366" y="1864521"/>
                  <a:pt x="10244" y="1864521"/>
                </a:cubicBezTo>
                <a:cubicBezTo>
                  <a:pt x="5121" y="1864521"/>
                  <a:pt x="0" y="1859398"/>
                  <a:pt x="0" y="1854276"/>
                </a:cubicBezTo>
                <a:cubicBezTo>
                  <a:pt x="0" y="1849153"/>
                  <a:pt x="5121" y="1844032"/>
                  <a:pt x="10244" y="1844032"/>
                </a:cubicBezTo>
                <a:close/>
                <a:moveTo>
                  <a:pt x="4620345" y="1833788"/>
                </a:moveTo>
                <a:cubicBezTo>
                  <a:pt x="4630590" y="1833788"/>
                  <a:pt x="4640836" y="1844032"/>
                  <a:pt x="4640836" y="1854277"/>
                </a:cubicBezTo>
                <a:cubicBezTo>
                  <a:pt x="4640836" y="1864521"/>
                  <a:pt x="4630590" y="1874766"/>
                  <a:pt x="4620345" y="1874766"/>
                </a:cubicBezTo>
                <a:cubicBezTo>
                  <a:pt x="4604980" y="1874766"/>
                  <a:pt x="4599856" y="1864521"/>
                  <a:pt x="4599856" y="1854277"/>
                </a:cubicBezTo>
                <a:cubicBezTo>
                  <a:pt x="4599856" y="1844032"/>
                  <a:pt x="4610101" y="1833788"/>
                  <a:pt x="4620345" y="1833788"/>
                </a:cubicBezTo>
                <a:close/>
                <a:moveTo>
                  <a:pt x="317584" y="1833788"/>
                </a:moveTo>
                <a:cubicBezTo>
                  <a:pt x="327828" y="1833788"/>
                  <a:pt x="338073" y="1844032"/>
                  <a:pt x="338073" y="1854277"/>
                </a:cubicBezTo>
                <a:cubicBezTo>
                  <a:pt x="338073" y="1864521"/>
                  <a:pt x="327828" y="1874766"/>
                  <a:pt x="317584" y="1874766"/>
                </a:cubicBezTo>
                <a:cubicBezTo>
                  <a:pt x="307339" y="1874766"/>
                  <a:pt x="297095" y="1864521"/>
                  <a:pt x="297095" y="1854277"/>
                </a:cubicBezTo>
                <a:cubicBezTo>
                  <a:pt x="297095" y="1844032"/>
                  <a:pt x="307339" y="1833788"/>
                  <a:pt x="317584" y="1833788"/>
                </a:cubicBezTo>
                <a:close/>
                <a:moveTo>
                  <a:pt x="4313006" y="1823543"/>
                </a:moveTo>
                <a:cubicBezTo>
                  <a:pt x="4328374" y="1823543"/>
                  <a:pt x="4343739" y="1838911"/>
                  <a:pt x="4343739" y="1854276"/>
                </a:cubicBezTo>
                <a:cubicBezTo>
                  <a:pt x="4343739" y="1869644"/>
                  <a:pt x="4328374" y="1885010"/>
                  <a:pt x="4313006" y="1885010"/>
                </a:cubicBezTo>
                <a:cubicBezTo>
                  <a:pt x="4292517" y="1885010"/>
                  <a:pt x="4277151" y="1874765"/>
                  <a:pt x="4282272" y="1854276"/>
                </a:cubicBezTo>
                <a:cubicBezTo>
                  <a:pt x="4282272" y="1838911"/>
                  <a:pt x="4297640" y="1823543"/>
                  <a:pt x="4313006" y="1823543"/>
                </a:cubicBezTo>
                <a:close/>
                <a:moveTo>
                  <a:pt x="624922" y="1823543"/>
                </a:moveTo>
                <a:cubicBezTo>
                  <a:pt x="640290" y="1823543"/>
                  <a:pt x="655656" y="1838911"/>
                  <a:pt x="655656" y="1854276"/>
                </a:cubicBezTo>
                <a:cubicBezTo>
                  <a:pt x="655656" y="1869644"/>
                  <a:pt x="640290" y="1885010"/>
                  <a:pt x="624922" y="1885010"/>
                </a:cubicBezTo>
                <a:cubicBezTo>
                  <a:pt x="604433" y="1885010"/>
                  <a:pt x="594189" y="1869644"/>
                  <a:pt x="594189" y="1854276"/>
                </a:cubicBezTo>
                <a:cubicBezTo>
                  <a:pt x="594189" y="1838911"/>
                  <a:pt x="609557" y="1823543"/>
                  <a:pt x="624922" y="1823543"/>
                </a:cubicBezTo>
                <a:close/>
                <a:moveTo>
                  <a:pt x="4005664" y="1818422"/>
                </a:moveTo>
                <a:cubicBezTo>
                  <a:pt x="4026153" y="1818422"/>
                  <a:pt x="4046642" y="1833788"/>
                  <a:pt x="4046642" y="1859400"/>
                </a:cubicBezTo>
                <a:cubicBezTo>
                  <a:pt x="4046642" y="1879889"/>
                  <a:pt x="4031274" y="1900378"/>
                  <a:pt x="4005664" y="1900378"/>
                </a:cubicBezTo>
                <a:cubicBezTo>
                  <a:pt x="3980052" y="1900378"/>
                  <a:pt x="3959563" y="1879889"/>
                  <a:pt x="3964686" y="1859400"/>
                </a:cubicBezTo>
                <a:cubicBezTo>
                  <a:pt x="3964686" y="1838911"/>
                  <a:pt x="3980052" y="1818422"/>
                  <a:pt x="4005664" y="1818422"/>
                </a:cubicBezTo>
                <a:close/>
                <a:moveTo>
                  <a:pt x="932266" y="1813299"/>
                </a:moveTo>
                <a:cubicBezTo>
                  <a:pt x="954898" y="1813299"/>
                  <a:pt x="973244" y="1831645"/>
                  <a:pt x="973244" y="1854277"/>
                </a:cubicBezTo>
                <a:cubicBezTo>
                  <a:pt x="973244" y="1876911"/>
                  <a:pt x="954895" y="1895257"/>
                  <a:pt x="932266" y="1895257"/>
                </a:cubicBezTo>
                <a:cubicBezTo>
                  <a:pt x="909634" y="1895257"/>
                  <a:pt x="891288" y="1876911"/>
                  <a:pt x="891288" y="1854277"/>
                </a:cubicBezTo>
                <a:cubicBezTo>
                  <a:pt x="891288" y="1831645"/>
                  <a:pt x="909634" y="1813299"/>
                  <a:pt x="932266" y="1813299"/>
                </a:cubicBezTo>
                <a:close/>
                <a:moveTo>
                  <a:pt x="1239603" y="1808175"/>
                </a:moveTo>
                <a:cubicBezTo>
                  <a:pt x="1265216" y="1808175"/>
                  <a:pt x="1290828" y="1833787"/>
                  <a:pt x="1290828" y="1859397"/>
                </a:cubicBezTo>
                <a:cubicBezTo>
                  <a:pt x="1290828" y="1885010"/>
                  <a:pt x="1270339" y="1910622"/>
                  <a:pt x="1239603" y="1910622"/>
                </a:cubicBezTo>
                <a:cubicBezTo>
                  <a:pt x="1208872" y="1910622"/>
                  <a:pt x="1188381" y="1885010"/>
                  <a:pt x="1188381" y="1859397"/>
                </a:cubicBezTo>
                <a:cubicBezTo>
                  <a:pt x="1188381" y="1833787"/>
                  <a:pt x="1213993" y="1808175"/>
                  <a:pt x="1239603" y="1808175"/>
                </a:cubicBezTo>
                <a:close/>
                <a:moveTo>
                  <a:pt x="3698323" y="1797931"/>
                </a:moveTo>
                <a:cubicBezTo>
                  <a:pt x="3729058" y="1797931"/>
                  <a:pt x="3754668" y="1823543"/>
                  <a:pt x="3754668" y="1854276"/>
                </a:cubicBezTo>
                <a:cubicBezTo>
                  <a:pt x="3754668" y="1885010"/>
                  <a:pt x="3729058" y="1910622"/>
                  <a:pt x="3698323" y="1910622"/>
                </a:cubicBezTo>
                <a:cubicBezTo>
                  <a:pt x="3667592" y="1910622"/>
                  <a:pt x="3641979" y="1885010"/>
                  <a:pt x="3641979" y="1854276"/>
                </a:cubicBezTo>
                <a:cubicBezTo>
                  <a:pt x="3641979" y="1823543"/>
                  <a:pt x="3667592" y="1797931"/>
                  <a:pt x="3698323" y="1797931"/>
                </a:cubicBezTo>
                <a:close/>
                <a:moveTo>
                  <a:pt x="1546945" y="1797931"/>
                </a:moveTo>
                <a:cubicBezTo>
                  <a:pt x="1577678" y="1797931"/>
                  <a:pt x="1608414" y="1823543"/>
                  <a:pt x="1608414" y="1859398"/>
                </a:cubicBezTo>
                <a:cubicBezTo>
                  <a:pt x="1608414" y="1890133"/>
                  <a:pt x="1582802" y="1920867"/>
                  <a:pt x="1546945" y="1920867"/>
                </a:cubicBezTo>
                <a:cubicBezTo>
                  <a:pt x="1511090" y="1920867"/>
                  <a:pt x="1480354" y="1890133"/>
                  <a:pt x="1485478" y="1859398"/>
                </a:cubicBezTo>
                <a:cubicBezTo>
                  <a:pt x="1485478" y="1828664"/>
                  <a:pt x="1511090" y="1797931"/>
                  <a:pt x="1546945" y="1797931"/>
                </a:cubicBezTo>
                <a:close/>
                <a:moveTo>
                  <a:pt x="3390984" y="1787686"/>
                </a:moveTo>
                <a:cubicBezTo>
                  <a:pt x="3426841" y="1787686"/>
                  <a:pt x="3457574" y="1818419"/>
                  <a:pt x="3457574" y="1854276"/>
                </a:cubicBezTo>
                <a:cubicBezTo>
                  <a:pt x="3457574" y="1890133"/>
                  <a:pt x="3426841" y="1920867"/>
                  <a:pt x="3390984" y="1920867"/>
                </a:cubicBezTo>
                <a:cubicBezTo>
                  <a:pt x="3355127" y="1920867"/>
                  <a:pt x="3324393" y="1890133"/>
                  <a:pt x="3324393" y="1854276"/>
                </a:cubicBezTo>
                <a:cubicBezTo>
                  <a:pt x="3324393" y="1818419"/>
                  <a:pt x="3355127" y="1787686"/>
                  <a:pt x="3390984" y="1787686"/>
                </a:cubicBezTo>
                <a:close/>
                <a:moveTo>
                  <a:pt x="3083647" y="1782565"/>
                </a:moveTo>
                <a:cubicBezTo>
                  <a:pt x="3123253" y="1782565"/>
                  <a:pt x="3155358" y="1814672"/>
                  <a:pt x="3155358" y="1854278"/>
                </a:cubicBezTo>
                <a:cubicBezTo>
                  <a:pt x="3155358" y="1893882"/>
                  <a:pt x="3123253" y="1925990"/>
                  <a:pt x="3083647" y="1925990"/>
                </a:cubicBezTo>
                <a:cubicBezTo>
                  <a:pt x="3044040" y="1925990"/>
                  <a:pt x="3011935" y="1893882"/>
                  <a:pt x="3011935" y="1854278"/>
                </a:cubicBezTo>
                <a:cubicBezTo>
                  <a:pt x="3011935" y="1814672"/>
                  <a:pt x="3044040" y="1782565"/>
                  <a:pt x="3083647" y="1782565"/>
                </a:cubicBezTo>
                <a:close/>
                <a:moveTo>
                  <a:pt x="1854283" y="1782565"/>
                </a:moveTo>
                <a:cubicBezTo>
                  <a:pt x="1895263" y="1782565"/>
                  <a:pt x="1925999" y="1813298"/>
                  <a:pt x="1925999" y="1854278"/>
                </a:cubicBezTo>
                <a:cubicBezTo>
                  <a:pt x="1925999" y="1895256"/>
                  <a:pt x="1895263" y="1925990"/>
                  <a:pt x="1854283" y="1925990"/>
                </a:cubicBezTo>
                <a:cubicBezTo>
                  <a:pt x="1813305" y="1925990"/>
                  <a:pt x="1777449" y="1895256"/>
                  <a:pt x="1782572" y="1854278"/>
                </a:cubicBezTo>
                <a:cubicBezTo>
                  <a:pt x="1782572" y="1813298"/>
                  <a:pt x="1813305" y="1782565"/>
                  <a:pt x="1854283" y="1782565"/>
                </a:cubicBezTo>
                <a:close/>
                <a:moveTo>
                  <a:pt x="2776303" y="1772321"/>
                </a:moveTo>
                <a:cubicBezTo>
                  <a:pt x="2821568" y="1772321"/>
                  <a:pt x="2858261" y="1809013"/>
                  <a:pt x="2858261" y="1854279"/>
                </a:cubicBezTo>
                <a:cubicBezTo>
                  <a:pt x="2858261" y="1899542"/>
                  <a:pt x="2821568" y="1936237"/>
                  <a:pt x="2776303" y="1936237"/>
                </a:cubicBezTo>
                <a:cubicBezTo>
                  <a:pt x="2731039" y="1936237"/>
                  <a:pt x="2694347" y="1899542"/>
                  <a:pt x="2694347" y="1854279"/>
                </a:cubicBezTo>
                <a:cubicBezTo>
                  <a:pt x="2694347" y="1809016"/>
                  <a:pt x="2731039" y="1772321"/>
                  <a:pt x="2776303" y="1772321"/>
                </a:cubicBezTo>
                <a:close/>
                <a:moveTo>
                  <a:pt x="2468964" y="1772321"/>
                </a:moveTo>
                <a:cubicBezTo>
                  <a:pt x="2514229" y="1772321"/>
                  <a:pt x="2550922" y="1809013"/>
                  <a:pt x="2550922" y="1854279"/>
                </a:cubicBezTo>
                <a:cubicBezTo>
                  <a:pt x="2550922" y="1899542"/>
                  <a:pt x="2514229" y="1936237"/>
                  <a:pt x="2468964" y="1936237"/>
                </a:cubicBezTo>
                <a:cubicBezTo>
                  <a:pt x="2423700" y="1936237"/>
                  <a:pt x="2387008" y="1899542"/>
                  <a:pt x="2387008" y="1854279"/>
                </a:cubicBezTo>
                <a:cubicBezTo>
                  <a:pt x="2387008" y="1809016"/>
                  <a:pt x="2423700" y="1772321"/>
                  <a:pt x="2468964" y="1772321"/>
                </a:cubicBezTo>
                <a:close/>
                <a:moveTo>
                  <a:pt x="2161623" y="1772321"/>
                </a:moveTo>
                <a:cubicBezTo>
                  <a:pt x="2206888" y="1772321"/>
                  <a:pt x="2243581" y="1809013"/>
                  <a:pt x="2243581" y="1854279"/>
                </a:cubicBezTo>
                <a:cubicBezTo>
                  <a:pt x="2243581" y="1899542"/>
                  <a:pt x="2206888" y="1936237"/>
                  <a:pt x="2161623" y="1936237"/>
                </a:cubicBezTo>
                <a:cubicBezTo>
                  <a:pt x="2116359" y="1936237"/>
                  <a:pt x="2079667" y="1899542"/>
                  <a:pt x="2079667" y="1854279"/>
                </a:cubicBezTo>
                <a:cubicBezTo>
                  <a:pt x="2079667" y="1809016"/>
                  <a:pt x="2116359" y="1772321"/>
                  <a:pt x="2161623" y="1772321"/>
                </a:cubicBezTo>
                <a:close/>
                <a:moveTo>
                  <a:pt x="4927684" y="1541814"/>
                </a:moveTo>
                <a:cubicBezTo>
                  <a:pt x="4927684" y="1541814"/>
                  <a:pt x="4932807" y="1541814"/>
                  <a:pt x="4932807" y="1546937"/>
                </a:cubicBezTo>
                <a:cubicBezTo>
                  <a:pt x="4932807" y="1546937"/>
                  <a:pt x="4932807" y="1552058"/>
                  <a:pt x="4927684" y="1552058"/>
                </a:cubicBezTo>
                <a:cubicBezTo>
                  <a:pt x="4922563" y="1552058"/>
                  <a:pt x="4922563" y="1552058"/>
                  <a:pt x="4922563" y="1546937"/>
                </a:cubicBezTo>
                <a:cubicBezTo>
                  <a:pt x="4922563" y="1546937"/>
                  <a:pt x="4927684" y="1541814"/>
                  <a:pt x="4927684" y="1541814"/>
                </a:cubicBezTo>
                <a:close/>
                <a:moveTo>
                  <a:pt x="10242" y="1541814"/>
                </a:moveTo>
                <a:cubicBezTo>
                  <a:pt x="13070" y="1541814"/>
                  <a:pt x="15365" y="1544106"/>
                  <a:pt x="15365" y="1546937"/>
                </a:cubicBezTo>
                <a:cubicBezTo>
                  <a:pt x="15365" y="1549766"/>
                  <a:pt x="13073" y="1552058"/>
                  <a:pt x="10242" y="1552058"/>
                </a:cubicBezTo>
                <a:cubicBezTo>
                  <a:pt x="7413" y="1552058"/>
                  <a:pt x="5121" y="1549766"/>
                  <a:pt x="5121" y="1546937"/>
                </a:cubicBezTo>
                <a:cubicBezTo>
                  <a:pt x="5121" y="1544108"/>
                  <a:pt x="7413" y="1541814"/>
                  <a:pt x="10242" y="1541814"/>
                </a:cubicBezTo>
                <a:close/>
                <a:moveTo>
                  <a:pt x="4620345" y="1531570"/>
                </a:moveTo>
                <a:cubicBezTo>
                  <a:pt x="4630591" y="1531570"/>
                  <a:pt x="4635712" y="1536693"/>
                  <a:pt x="4635712" y="1546937"/>
                </a:cubicBezTo>
                <a:cubicBezTo>
                  <a:pt x="4635712" y="1557182"/>
                  <a:pt x="4630591" y="1562303"/>
                  <a:pt x="4620345" y="1562303"/>
                </a:cubicBezTo>
                <a:cubicBezTo>
                  <a:pt x="4610102" y="1562303"/>
                  <a:pt x="4599856" y="1557182"/>
                  <a:pt x="4604979" y="1546937"/>
                </a:cubicBezTo>
                <a:cubicBezTo>
                  <a:pt x="4604979" y="1536693"/>
                  <a:pt x="4610102" y="1531570"/>
                  <a:pt x="4620345" y="1531570"/>
                </a:cubicBezTo>
                <a:close/>
                <a:moveTo>
                  <a:pt x="317583" y="1531570"/>
                </a:moveTo>
                <a:cubicBezTo>
                  <a:pt x="327828" y="1531570"/>
                  <a:pt x="332949" y="1536693"/>
                  <a:pt x="332949" y="1546937"/>
                </a:cubicBezTo>
                <a:cubicBezTo>
                  <a:pt x="332949" y="1557182"/>
                  <a:pt x="327828" y="1562303"/>
                  <a:pt x="317583" y="1562303"/>
                </a:cubicBezTo>
                <a:cubicBezTo>
                  <a:pt x="307339" y="1562303"/>
                  <a:pt x="302216" y="1557182"/>
                  <a:pt x="302216" y="1546937"/>
                </a:cubicBezTo>
                <a:cubicBezTo>
                  <a:pt x="302216" y="1536693"/>
                  <a:pt x="307339" y="1531570"/>
                  <a:pt x="317583" y="1531570"/>
                </a:cubicBezTo>
                <a:close/>
                <a:moveTo>
                  <a:pt x="4313004" y="1521325"/>
                </a:moveTo>
                <a:cubicBezTo>
                  <a:pt x="4328372" y="1521325"/>
                  <a:pt x="4338616" y="1531569"/>
                  <a:pt x="4338616" y="1546937"/>
                </a:cubicBezTo>
                <a:cubicBezTo>
                  <a:pt x="4338616" y="1562302"/>
                  <a:pt x="4328372" y="1572547"/>
                  <a:pt x="4313004" y="1572547"/>
                </a:cubicBezTo>
                <a:cubicBezTo>
                  <a:pt x="4297638" y="1572547"/>
                  <a:pt x="4282273" y="1562302"/>
                  <a:pt x="4287394" y="1546937"/>
                </a:cubicBezTo>
                <a:cubicBezTo>
                  <a:pt x="4287394" y="1531569"/>
                  <a:pt x="4297638" y="1521325"/>
                  <a:pt x="4313004" y="1521325"/>
                </a:cubicBezTo>
                <a:close/>
                <a:moveTo>
                  <a:pt x="624923" y="1521325"/>
                </a:moveTo>
                <a:cubicBezTo>
                  <a:pt x="640290" y="1521325"/>
                  <a:pt x="650535" y="1531569"/>
                  <a:pt x="650535" y="1546937"/>
                </a:cubicBezTo>
                <a:cubicBezTo>
                  <a:pt x="650535" y="1562302"/>
                  <a:pt x="640290" y="1572547"/>
                  <a:pt x="624923" y="1572547"/>
                </a:cubicBezTo>
                <a:cubicBezTo>
                  <a:pt x="609557" y="1572547"/>
                  <a:pt x="599313" y="1562302"/>
                  <a:pt x="599313" y="1546937"/>
                </a:cubicBezTo>
                <a:cubicBezTo>
                  <a:pt x="599313" y="1531569"/>
                  <a:pt x="609557" y="1521325"/>
                  <a:pt x="624923" y="1521325"/>
                </a:cubicBezTo>
                <a:close/>
                <a:moveTo>
                  <a:pt x="4005667" y="1511081"/>
                </a:moveTo>
                <a:cubicBezTo>
                  <a:pt x="4025468" y="1511081"/>
                  <a:pt x="4041523" y="1527135"/>
                  <a:pt x="4041523" y="1546937"/>
                </a:cubicBezTo>
                <a:cubicBezTo>
                  <a:pt x="4041523" y="1566740"/>
                  <a:pt x="4025468" y="1582794"/>
                  <a:pt x="4005667" y="1582794"/>
                </a:cubicBezTo>
                <a:cubicBezTo>
                  <a:pt x="3985864" y="1582794"/>
                  <a:pt x="3969808" y="1566740"/>
                  <a:pt x="3969808" y="1546937"/>
                </a:cubicBezTo>
                <a:cubicBezTo>
                  <a:pt x="3969808" y="1527135"/>
                  <a:pt x="3985864" y="1511081"/>
                  <a:pt x="4005667" y="1511081"/>
                </a:cubicBezTo>
                <a:close/>
                <a:moveTo>
                  <a:pt x="932261" y="1511081"/>
                </a:moveTo>
                <a:cubicBezTo>
                  <a:pt x="952752" y="1511081"/>
                  <a:pt x="968118" y="1526446"/>
                  <a:pt x="968118" y="1546937"/>
                </a:cubicBezTo>
                <a:cubicBezTo>
                  <a:pt x="968118" y="1567426"/>
                  <a:pt x="952752" y="1582792"/>
                  <a:pt x="932261" y="1582792"/>
                </a:cubicBezTo>
                <a:cubicBezTo>
                  <a:pt x="911772" y="1582792"/>
                  <a:pt x="896407" y="1567426"/>
                  <a:pt x="896407" y="1546937"/>
                </a:cubicBezTo>
                <a:cubicBezTo>
                  <a:pt x="896407" y="1526446"/>
                  <a:pt x="911772" y="1511081"/>
                  <a:pt x="932261" y="1511081"/>
                </a:cubicBezTo>
                <a:close/>
                <a:moveTo>
                  <a:pt x="3698326" y="1500836"/>
                </a:moveTo>
                <a:cubicBezTo>
                  <a:pt x="3723938" y="1500836"/>
                  <a:pt x="3744427" y="1521325"/>
                  <a:pt x="3744427" y="1546937"/>
                </a:cubicBezTo>
                <a:cubicBezTo>
                  <a:pt x="3744427" y="1572549"/>
                  <a:pt x="3723938" y="1593038"/>
                  <a:pt x="3698326" y="1593038"/>
                </a:cubicBezTo>
                <a:cubicBezTo>
                  <a:pt x="3672713" y="1593038"/>
                  <a:pt x="3647101" y="1572549"/>
                  <a:pt x="3652224" y="1546937"/>
                </a:cubicBezTo>
                <a:cubicBezTo>
                  <a:pt x="3652224" y="1521325"/>
                  <a:pt x="3672713" y="1500836"/>
                  <a:pt x="3698326" y="1500836"/>
                </a:cubicBezTo>
                <a:close/>
                <a:moveTo>
                  <a:pt x="1239603" y="1500836"/>
                </a:moveTo>
                <a:cubicBezTo>
                  <a:pt x="1265213" y="1500836"/>
                  <a:pt x="1285705" y="1521325"/>
                  <a:pt x="1285705" y="1546937"/>
                </a:cubicBezTo>
                <a:cubicBezTo>
                  <a:pt x="1285705" y="1572549"/>
                  <a:pt x="1265213" y="1593038"/>
                  <a:pt x="1239603" y="1593038"/>
                </a:cubicBezTo>
                <a:cubicBezTo>
                  <a:pt x="1213991" y="1593038"/>
                  <a:pt x="1193502" y="1572549"/>
                  <a:pt x="1193502" y="1546937"/>
                </a:cubicBezTo>
                <a:cubicBezTo>
                  <a:pt x="1193502" y="1521325"/>
                  <a:pt x="1213991" y="1500836"/>
                  <a:pt x="1239603" y="1500836"/>
                </a:cubicBezTo>
                <a:close/>
                <a:moveTo>
                  <a:pt x="3390984" y="1490592"/>
                </a:moveTo>
                <a:cubicBezTo>
                  <a:pt x="3421719" y="1490592"/>
                  <a:pt x="3447329" y="1516204"/>
                  <a:pt x="3447329" y="1546937"/>
                </a:cubicBezTo>
                <a:cubicBezTo>
                  <a:pt x="3447329" y="1577671"/>
                  <a:pt x="3421719" y="1603283"/>
                  <a:pt x="3390984" y="1603283"/>
                </a:cubicBezTo>
                <a:cubicBezTo>
                  <a:pt x="3360253" y="1603283"/>
                  <a:pt x="3334640" y="1577671"/>
                  <a:pt x="3334640" y="1546937"/>
                </a:cubicBezTo>
                <a:cubicBezTo>
                  <a:pt x="3334640" y="1516204"/>
                  <a:pt x="3360253" y="1490592"/>
                  <a:pt x="3390984" y="1490592"/>
                </a:cubicBezTo>
                <a:close/>
                <a:moveTo>
                  <a:pt x="1854284" y="1490592"/>
                </a:moveTo>
                <a:cubicBezTo>
                  <a:pt x="1885017" y="1490592"/>
                  <a:pt x="1915753" y="1516204"/>
                  <a:pt x="1915753" y="1552059"/>
                </a:cubicBezTo>
                <a:cubicBezTo>
                  <a:pt x="1915753" y="1582794"/>
                  <a:pt x="1890141" y="1613528"/>
                  <a:pt x="1854284" y="1613528"/>
                </a:cubicBezTo>
                <a:cubicBezTo>
                  <a:pt x="1818429" y="1613528"/>
                  <a:pt x="1787693" y="1582794"/>
                  <a:pt x="1792817" y="1552059"/>
                </a:cubicBezTo>
                <a:cubicBezTo>
                  <a:pt x="1792817" y="1521325"/>
                  <a:pt x="1818429" y="1490592"/>
                  <a:pt x="1854284" y="1490592"/>
                </a:cubicBezTo>
                <a:close/>
                <a:moveTo>
                  <a:pt x="1546944" y="1490592"/>
                </a:moveTo>
                <a:cubicBezTo>
                  <a:pt x="1578062" y="1490592"/>
                  <a:pt x="1603290" y="1515820"/>
                  <a:pt x="1603290" y="1546937"/>
                </a:cubicBezTo>
                <a:cubicBezTo>
                  <a:pt x="1603290" y="1578057"/>
                  <a:pt x="1578062" y="1603283"/>
                  <a:pt x="1546944" y="1603283"/>
                </a:cubicBezTo>
                <a:cubicBezTo>
                  <a:pt x="1515824" y="1603283"/>
                  <a:pt x="1490599" y="1578057"/>
                  <a:pt x="1490599" y="1546937"/>
                </a:cubicBezTo>
                <a:cubicBezTo>
                  <a:pt x="1490599" y="1515820"/>
                  <a:pt x="1515824" y="1490592"/>
                  <a:pt x="1546944" y="1490592"/>
                </a:cubicBezTo>
                <a:close/>
                <a:moveTo>
                  <a:pt x="2161625" y="1485469"/>
                </a:moveTo>
                <a:cubicBezTo>
                  <a:pt x="2197481" y="1485469"/>
                  <a:pt x="2228215" y="1516202"/>
                  <a:pt x="2228215" y="1552059"/>
                </a:cubicBezTo>
                <a:cubicBezTo>
                  <a:pt x="2228215" y="1587916"/>
                  <a:pt x="2197481" y="1618649"/>
                  <a:pt x="2161625" y="1618649"/>
                </a:cubicBezTo>
                <a:cubicBezTo>
                  <a:pt x="2120647" y="1618649"/>
                  <a:pt x="2089911" y="1587916"/>
                  <a:pt x="2095034" y="1552059"/>
                </a:cubicBezTo>
                <a:cubicBezTo>
                  <a:pt x="2095034" y="1516202"/>
                  <a:pt x="2125768" y="1485469"/>
                  <a:pt x="2161625" y="1485469"/>
                </a:cubicBezTo>
                <a:close/>
                <a:moveTo>
                  <a:pt x="3083644" y="1480347"/>
                </a:moveTo>
                <a:cubicBezTo>
                  <a:pt x="3119502" y="1480347"/>
                  <a:pt x="3150235" y="1511080"/>
                  <a:pt x="3150235" y="1546937"/>
                </a:cubicBezTo>
                <a:cubicBezTo>
                  <a:pt x="3150235" y="1582794"/>
                  <a:pt x="3119502" y="1613528"/>
                  <a:pt x="3083644" y="1613528"/>
                </a:cubicBezTo>
                <a:cubicBezTo>
                  <a:pt x="3047787" y="1613528"/>
                  <a:pt x="3017054" y="1582794"/>
                  <a:pt x="3017054" y="1546937"/>
                </a:cubicBezTo>
                <a:cubicBezTo>
                  <a:pt x="3017054" y="1511080"/>
                  <a:pt x="3047787" y="1480347"/>
                  <a:pt x="3083644" y="1480347"/>
                </a:cubicBezTo>
                <a:close/>
                <a:moveTo>
                  <a:pt x="2776305" y="1475224"/>
                </a:moveTo>
                <a:cubicBezTo>
                  <a:pt x="2815911" y="1475224"/>
                  <a:pt x="2848017" y="1507331"/>
                  <a:pt x="2848017" y="1546937"/>
                </a:cubicBezTo>
                <a:cubicBezTo>
                  <a:pt x="2848017" y="1586541"/>
                  <a:pt x="2815911" y="1618649"/>
                  <a:pt x="2776305" y="1618649"/>
                </a:cubicBezTo>
                <a:cubicBezTo>
                  <a:pt x="2736699" y="1618649"/>
                  <a:pt x="2704594" y="1586541"/>
                  <a:pt x="2704594" y="1546937"/>
                </a:cubicBezTo>
                <a:cubicBezTo>
                  <a:pt x="2704594" y="1507331"/>
                  <a:pt x="2736699" y="1475224"/>
                  <a:pt x="2776305" y="1475224"/>
                </a:cubicBezTo>
                <a:close/>
                <a:moveTo>
                  <a:pt x="2468961" y="1475224"/>
                </a:moveTo>
                <a:cubicBezTo>
                  <a:pt x="2509941" y="1475224"/>
                  <a:pt x="2540677" y="1505957"/>
                  <a:pt x="2540677" y="1546937"/>
                </a:cubicBezTo>
                <a:cubicBezTo>
                  <a:pt x="2540677" y="1587915"/>
                  <a:pt x="2509941" y="1618649"/>
                  <a:pt x="2468961" y="1618649"/>
                </a:cubicBezTo>
                <a:cubicBezTo>
                  <a:pt x="2427983" y="1618649"/>
                  <a:pt x="2397250" y="1587915"/>
                  <a:pt x="2397250" y="1546937"/>
                </a:cubicBezTo>
                <a:cubicBezTo>
                  <a:pt x="2397250" y="1505957"/>
                  <a:pt x="2427983" y="1475224"/>
                  <a:pt x="2468961" y="1475224"/>
                </a:cubicBezTo>
                <a:close/>
                <a:moveTo>
                  <a:pt x="4620345" y="1229352"/>
                </a:moveTo>
                <a:cubicBezTo>
                  <a:pt x="4626002" y="1229352"/>
                  <a:pt x="4630589" y="1233939"/>
                  <a:pt x="4630589" y="1239596"/>
                </a:cubicBezTo>
                <a:cubicBezTo>
                  <a:pt x="4630589" y="1245254"/>
                  <a:pt x="4626002" y="1249841"/>
                  <a:pt x="4620345" y="1249841"/>
                </a:cubicBezTo>
                <a:cubicBezTo>
                  <a:pt x="4614687" y="1249841"/>
                  <a:pt x="4610098" y="1245254"/>
                  <a:pt x="4610098" y="1239596"/>
                </a:cubicBezTo>
                <a:cubicBezTo>
                  <a:pt x="4610098" y="1233939"/>
                  <a:pt x="4614685" y="1229352"/>
                  <a:pt x="4620345" y="1229352"/>
                </a:cubicBezTo>
                <a:close/>
                <a:moveTo>
                  <a:pt x="317583" y="1229352"/>
                </a:moveTo>
                <a:cubicBezTo>
                  <a:pt x="322705" y="1229352"/>
                  <a:pt x="327828" y="1234473"/>
                  <a:pt x="327828" y="1239596"/>
                </a:cubicBezTo>
                <a:cubicBezTo>
                  <a:pt x="327828" y="1244718"/>
                  <a:pt x="322705" y="1249841"/>
                  <a:pt x="317583" y="1249841"/>
                </a:cubicBezTo>
                <a:cubicBezTo>
                  <a:pt x="312460" y="1249841"/>
                  <a:pt x="307339" y="1244718"/>
                  <a:pt x="307339" y="1239596"/>
                </a:cubicBezTo>
                <a:cubicBezTo>
                  <a:pt x="307339" y="1234473"/>
                  <a:pt x="312460" y="1229352"/>
                  <a:pt x="317583" y="1229352"/>
                </a:cubicBezTo>
                <a:close/>
                <a:moveTo>
                  <a:pt x="4313006" y="1219108"/>
                </a:moveTo>
                <a:cubicBezTo>
                  <a:pt x="4323251" y="1219108"/>
                  <a:pt x="4333497" y="1229352"/>
                  <a:pt x="4333497" y="1239597"/>
                </a:cubicBezTo>
                <a:cubicBezTo>
                  <a:pt x="4333497" y="1249841"/>
                  <a:pt x="4323251" y="1260086"/>
                  <a:pt x="4313006" y="1260086"/>
                </a:cubicBezTo>
                <a:cubicBezTo>
                  <a:pt x="4297641" y="1260086"/>
                  <a:pt x="4292517" y="1249841"/>
                  <a:pt x="4292517" y="1239597"/>
                </a:cubicBezTo>
                <a:cubicBezTo>
                  <a:pt x="4292517" y="1229352"/>
                  <a:pt x="4302762" y="1219108"/>
                  <a:pt x="4313006" y="1219108"/>
                </a:cubicBezTo>
                <a:close/>
                <a:moveTo>
                  <a:pt x="624925" y="1219108"/>
                </a:moveTo>
                <a:cubicBezTo>
                  <a:pt x="636240" y="1219108"/>
                  <a:pt x="645414" y="1228282"/>
                  <a:pt x="645414" y="1239597"/>
                </a:cubicBezTo>
                <a:cubicBezTo>
                  <a:pt x="645414" y="1250914"/>
                  <a:pt x="636240" y="1260086"/>
                  <a:pt x="624925" y="1260086"/>
                </a:cubicBezTo>
                <a:cubicBezTo>
                  <a:pt x="613608" y="1260086"/>
                  <a:pt x="604436" y="1250912"/>
                  <a:pt x="604436" y="1239597"/>
                </a:cubicBezTo>
                <a:cubicBezTo>
                  <a:pt x="604436" y="1228282"/>
                  <a:pt x="613608" y="1219108"/>
                  <a:pt x="624925" y="1219108"/>
                </a:cubicBezTo>
                <a:close/>
                <a:moveTo>
                  <a:pt x="4005665" y="1208863"/>
                </a:moveTo>
                <a:cubicBezTo>
                  <a:pt x="4021033" y="1208863"/>
                  <a:pt x="4036398" y="1224231"/>
                  <a:pt x="4036398" y="1239596"/>
                </a:cubicBezTo>
                <a:cubicBezTo>
                  <a:pt x="4036398" y="1254964"/>
                  <a:pt x="4021033" y="1270330"/>
                  <a:pt x="4005665" y="1270330"/>
                </a:cubicBezTo>
                <a:cubicBezTo>
                  <a:pt x="3985176" y="1270330"/>
                  <a:pt x="3974931" y="1254964"/>
                  <a:pt x="3974931" y="1239596"/>
                </a:cubicBezTo>
                <a:cubicBezTo>
                  <a:pt x="3974931" y="1224231"/>
                  <a:pt x="3990297" y="1208863"/>
                  <a:pt x="4005665" y="1208863"/>
                </a:cubicBezTo>
                <a:close/>
                <a:moveTo>
                  <a:pt x="932264" y="1208863"/>
                </a:moveTo>
                <a:cubicBezTo>
                  <a:pt x="947632" y="1208863"/>
                  <a:pt x="962998" y="1224231"/>
                  <a:pt x="962998" y="1239596"/>
                </a:cubicBezTo>
                <a:cubicBezTo>
                  <a:pt x="962998" y="1254964"/>
                  <a:pt x="947632" y="1270330"/>
                  <a:pt x="932264" y="1270330"/>
                </a:cubicBezTo>
                <a:cubicBezTo>
                  <a:pt x="911775" y="1270330"/>
                  <a:pt x="901531" y="1254964"/>
                  <a:pt x="901531" y="1239596"/>
                </a:cubicBezTo>
                <a:cubicBezTo>
                  <a:pt x="901531" y="1224231"/>
                  <a:pt x="916896" y="1208863"/>
                  <a:pt x="932264" y="1208863"/>
                </a:cubicBezTo>
                <a:close/>
                <a:moveTo>
                  <a:pt x="3698325" y="1198619"/>
                </a:moveTo>
                <a:cubicBezTo>
                  <a:pt x="3718816" y="1198619"/>
                  <a:pt x="3739305" y="1219108"/>
                  <a:pt x="3739305" y="1239597"/>
                </a:cubicBezTo>
                <a:cubicBezTo>
                  <a:pt x="3739305" y="1260086"/>
                  <a:pt x="3718816" y="1280577"/>
                  <a:pt x="3698325" y="1280577"/>
                </a:cubicBezTo>
                <a:cubicBezTo>
                  <a:pt x="3672713" y="1280577"/>
                  <a:pt x="3657347" y="1260086"/>
                  <a:pt x="3657347" y="1239597"/>
                </a:cubicBezTo>
                <a:cubicBezTo>
                  <a:pt x="3657347" y="1219108"/>
                  <a:pt x="3677836" y="1198619"/>
                  <a:pt x="3698325" y="1198619"/>
                </a:cubicBezTo>
                <a:close/>
                <a:moveTo>
                  <a:pt x="1239603" y="1198619"/>
                </a:moveTo>
                <a:cubicBezTo>
                  <a:pt x="1265215" y="1198619"/>
                  <a:pt x="1280583" y="1213987"/>
                  <a:pt x="1280583" y="1239597"/>
                </a:cubicBezTo>
                <a:cubicBezTo>
                  <a:pt x="1280583" y="1265209"/>
                  <a:pt x="1260094" y="1280577"/>
                  <a:pt x="1239603" y="1280577"/>
                </a:cubicBezTo>
                <a:cubicBezTo>
                  <a:pt x="1213990" y="1280577"/>
                  <a:pt x="1198625" y="1265209"/>
                  <a:pt x="1198625" y="1239597"/>
                </a:cubicBezTo>
                <a:cubicBezTo>
                  <a:pt x="1198625" y="1213987"/>
                  <a:pt x="1213990" y="1198619"/>
                  <a:pt x="1239603" y="1198619"/>
                </a:cubicBezTo>
                <a:close/>
                <a:moveTo>
                  <a:pt x="3390984" y="1193495"/>
                </a:moveTo>
                <a:cubicBezTo>
                  <a:pt x="3416596" y="1193495"/>
                  <a:pt x="3437085" y="1213984"/>
                  <a:pt x="3437085" y="1239596"/>
                </a:cubicBezTo>
                <a:cubicBezTo>
                  <a:pt x="3437085" y="1265208"/>
                  <a:pt x="3416596" y="1285697"/>
                  <a:pt x="3390984" y="1285697"/>
                </a:cubicBezTo>
                <a:cubicBezTo>
                  <a:pt x="3365371" y="1285697"/>
                  <a:pt x="3339759" y="1265208"/>
                  <a:pt x="3344882" y="1239596"/>
                </a:cubicBezTo>
                <a:cubicBezTo>
                  <a:pt x="3344882" y="1213984"/>
                  <a:pt x="3365371" y="1193495"/>
                  <a:pt x="3390984" y="1193495"/>
                </a:cubicBezTo>
                <a:close/>
                <a:moveTo>
                  <a:pt x="1854283" y="1193495"/>
                </a:moveTo>
                <a:cubicBezTo>
                  <a:pt x="1879896" y="1193495"/>
                  <a:pt x="1905508" y="1219107"/>
                  <a:pt x="1905508" y="1244717"/>
                </a:cubicBezTo>
                <a:cubicBezTo>
                  <a:pt x="1905508" y="1270330"/>
                  <a:pt x="1885019" y="1295942"/>
                  <a:pt x="1854283" y="1295942"/>
                </a:cubicBezTo>
                <a:cubicBezTo>
                  <a:pt x="1823552" y="1295942"/>
                  <a:pt x="1803061" y="1270330"/>
                  <a:pt x="1803061" y="1244717"/>
                </a:cubicBezTo>
                <a:cubicBezTo>
                  <a:pt x="1803061" y="1219107"/>
                  <a:pt x="1828673" y="1193495"/>
                  <a:pt x="1854283" y="1193495"/>
                </a:cubicBezTo>
                <a:close/>
                <a:moveTo>
                  <a:pt x="1546944" y="1193495"/>
                </a:moveTo>
                <a:cubicBezTo>
                  <a:pt x="1572554" y="1193495"/>
                  <a:pt x="1593046" y="1213984"/>
                  <a:pt x="1593046" y="1239596"/>
                </a:cubicBezTo>
                <a:cubicBezTo>
                  <a:pt x="1593046" y="1265208"/>
                  <a:pt x="1572554" y="1285697"/>
                  <a:pt x="1546944" y="1285697"/>
                </a:cubicBezTo>
                <a:cubicBezTo>
                  <a:pt x="1521332" y="1285697"/>
                  <a:pt x="1500843" y="1265208"/>
                  <a:pt x="1500843" y="1239596"/>
                </a:cubicBezTo>
                <a:cubicBezTo>
                  <a:pt x="1500843" y="1213984"/>
                  <a:pt x="1521332" y="1193495"/>
                  <a:pt x="1546944" y="1193495"/>
                </a:cubicBezTo>
                <a:close/>
                <a:moveTo>
                  <a:pt x="3083642" y="1183251"/>
                </a:moveTo>
                <a:cubicBezTo>
                  <a:pt x="3114378" y="1183251"/>
                  <a:pt x="3139988" y="1208863"/>
                  <a:pt x="3139988" y="1239596"/>
                </a:cubicBezTo>
                <a:cubicBezTo>
                  <a:pt x="3139988" y="1270330"/>
                  <a:pt x="3114378" y="1295942"/>
                  <a:pt x="3083642" y="1295942"/>
                </a:cubicBezTo>
                <a:cubicBezTo>
                  <a:pt x="3052911" y="1295942"/>
                  <a:pt x="3027299" y="1270330"/>
                  <a:pt x="3027299" y="1239596"/>
                </a:cubicBezTo>
                <a:cubicBezTo>
                  <a:pt x="3027299" y="1208863"/>
                  <a:pt x="3052911" y="1183251"/>
                  <a:pt x="3083642" y="1183251"/>
                </a:cubicBezTo>
                <a:close/>
                <a:moveTo>
                  <a:pt x="2776305" y="1183251"/>
                </a:moveTo>
                <a:cubicBezTo>
                  <a:pt x="2807039" y="1183251"/>
                  <a:pt x="2832651" y="1208863"/>
                  <a:pt x="2832651" y="1239596"/>
                </a:cubicBezTo>
                <a:cubicBezTo>
                  <a:pt x="2832651" y="1270330"/>
                  <a:pt x="2807039" y="1295942"/>
                  <a:pt x="2776305" y="1295942"/>
                </a:cubicBezTo>
                <a:cubicBezTo>
                  <a:pt x="2740448" y="1295942"/>
                  <a:pt x="2714836" y="1270330"/>
                  <a:pt x="2719959" y="1239596"/>
                </a:cubicBezTo>
                <a:cubicBezTo>
                  <a:pt x="2719959" y="1208863"/>
                  <a:pt x="2745572" y="1183251"/>
                  <a:pt x="2776305" y="1183251"/>
                </a:cubicBezTo>
                <a:close/>
                <a:moveTo>
                  <a:pt x="2161625" y="1183251"/>
                </a:moveTo>
                <a:cubicBezTo>
                  <a:pt x="2192359" y="1183251"/>
                  <a:pt x="2217971" y="1208863"/>
                  <a:pt x="2217971" y="1239596"/>
                </a:cubicBezTo>
                <a:cubicBezTo>
                  <a:pt x="2217971" y="1270330"/>
                  <a:pt x="2192359" y="1295942"/>
                  <a:pt x="2161625" y="1295942"/>
                </a:cubicBezTo>
                <a:cubicBezTo>
                  <a:pt x="2125768" y="1295942"/>
                  <a:pt x="2100156" y="1270330"/>
                  <a:pt x="2105279" y="1239596"/>
                </a:cubicBezTo>
                <a:cubicBezTo>
                  <a:pt x="2105279" y="1208863"/>
                  <a:pt x="2130892" y="1183251"/>
                  <a:pt x="2161625" y="1183251"/>
                </a:cubicBezTo>
                <a:close/>
                <a:moveTo>
                  <a:pt x="2468964" y="1178130"/>
                </a:moveTo>
                <a:cubicBezTo>
                  <a:pt x="2504821" y="1178130"/>
                  <a:pt x="2530433" y="1203742"/>
                  <a:pt x="2530433" y="1239597"/>
                </a:cubicBezTo>
                <a:cubicBezTo>
                  <a:pt x="2530433" y="1275454"/>
                  <a:pt x="2499697" y="1301066"/>
                  <a:pt x="2468964" y="1301066"/>
                </a:cubicBezTo>
                <a:cubicBezTo>
                  <a:pt x="2433109" y="1301066"/>
                  <a:pt x="2407497" y="1275454"/>
                  <a:pt x="2407497" y="1239597"/>
                </a:cubicBezTo>
                <a:cubicBezTo>
                  <a:pt x="2407497" y="1203742"/>
                  <a:pt x="2433109" y="1178130"/>
                  <a:pt x="2468964" y="1178130"/>
                </a:cubicBezTo>
                <a:close/>
                <a:moveTo>
                  <a:pt x="4620345" y="927140"/>
                </a:moveTo>
                <a:cubicBezTo>
                  <a:pt x="4625469" y="927140"/>
                  <a:pt x="4625469" y="927140"/>
                  <a:pt x="4620345" y="937384"/>
                </a:cubicBezTo>
                <a:cubicBezTo>
                  <a:pt x="4615224" y="932263"/>
                  <a:pt x="4615224" y="927140"/>
                  <a:pt x="4620345" y="927140"/>
                </a:cubicBezTo>
                <a:close/>
                <a:moveTo>
                  <a:pt x="317583" y="927140"/>
                </a:moveTo>
                <a:cubicBezTo>
                  <a:pt x="320411" y="927140"/>
                  <a:pt x="322706" y="929432"/>
                  <a:pt x="322706" y="932263"/>
                </a:cubicBezTo>
                <a:cubicBezTo>
                  <a:pt x="322706" y="935091"/>
                  <a:pt x="320414" y="937384"/>
                  <a:pt x="317583" y="937384"/>
                </a:cubicBezTo>
                <a:cubicBezTo>
                  <a:pt x="314754" y="937384"/>
                  <a:pt x="312462" y="935091"/>
                  <a:pt x="312462" y="932263"/>
                </a:cubicBezTo>
                <a:cubicBezTo>
                  <a:pt x="312462" y="929435"/>
                  <a:pt x="314754" y="927140"/>
                  <a:pt x="317583" y="927140"/>
                </a:cubicBezTo>
                <a:close/>
                <a:moveTo>
                  <a:pt x="4313004" y="916896"/>
                </a:moveTo>
                <a:cubicBezTo>
                  <a:pt x="4323250" y="916896"/>
                  <a:pt x="4328371" y="922019"/>
                  <a:pt x="4328371" y="932264"/>
                </a:cubicBezTo>
                <a:cubicBezTo>
                  <a:pt x="4328371" y="942508"/>
                  <a:pt x="4323250" y="947629"/>
                  <a:pt x="4313004" y="947629"/>
                </a:cubicBezTo>
                <a:cubicBezTo>
                  <a:pt x="4302762" y="947629"/>
                  <a:pt x="4297638" y="942508"/>
                  <a:pt x="4297638" y="932264"/>
                </a:cubicBezTo>
                <a:cubicBezTo>
                  <a:pt x="4297638" y="922019"/>
                  <a:pt x="4302762" y="916896"/>
                  <a:pt x="4313004" y="916896"/>
                </a:cubicBezTo>
                <a:close/>
                <a:moveTo>
                  <a:pt x="4005665" y="916896"/>
                </a:moveTo>
                <a:cubicBezTo>
                  <a:pt x="4015912" y="916896"/>
                  <a:pt x="4026156" y="927140"/>
                  <a:pt x="4026156" y="937384"/>
                </a:cubicBezTo>
                <a:cubicBezTo>
                  <a:pt x="4026156" y="947630"/>
                  <a:pt x="4015912" y="957874"/>
                  <a:pt x="4005665" y="957874"/>
                </a:cubicBezTo>
                <a:cubicBezTo>
                  <a:pt x="3990299" y="957874"/>
                  <a:pt x="3980055" y="947630"/>
                  <a:pt x="3985176" y="937384"/>
                </a:cubicBezTo>
                <a:cubicBezTo>
                  <a:pt x="3985176" y="927140"/>
                  <a:pt x="3995423" y="916896"/>
                  <a:pt x="4005665" y="916896"/>
                </a:cubicBezTo>
                <a:close/>
                <a:moveTo>
                  <a:pt x="624924" y="916896"/>
                </a:moveTo>
                <a:cubicBezTo>
                  <a:pt x="633410" y="916896"/>
                  <a:pt x="640290" y="923776"/>
                  <a:pt x="640290" y="932264"/>
                </a:cubicBezTo>
                <a:cubicBezTo>
                  <a:pt x="640290" y="940749"/>
                  <a:pt x="633410" y="947629"/>
                  <a:pt x="624924" y="947629"/>
                </a:cubicBezTo>
                <a:cubicBezTo>
                  <a:pt x="616438" y="947629"/>
                  <a:pt x="609559" y="940749"/>
                  <a:pt x="609559" y="932264"/>
                </a:cubicBezTo>
                <a:cubicBezTo>
                  <a:pt x="609559" y="923776"/>
                  <a:pt x="616438" y="916896"/>
                  <a:pt x="624924" y="916896"/>
                </a:cubicBezTo>
                <a:close/>
                <a:moveTo>
                  <a:pt x="932261" y="911775"/>
                </a:moveTo>
                <a:cubicBezTo>
                  <a:pt x="942508" y="911775"/>
                  <a:pt x="952753" y="922019"/>
                  <a:pt x="952753" y="932265"/>
                </a:cubicBezTo>
                <a:cubicBezTo>
                  <a:pt x="952753" y="942508"/>
                  <a:pt x="942508" y="952753"/>
                  <a:pt x="932261" y="952753"/>
                </a:cubicBezTo>
                <a:cubicBezTo>
                  <a:pt x="916896" y="952753"/>
                  <a:pt x="906651" y="947632"/>
                  <a:pt x="911772" y="932265"/>
                </a:cubicBezTo>
                <a:cubicBezTo>
                  <a:pt x="911772" y="922019"/>
                  <a:pt x="922019" y="911775"/>
                  <a:pt x="932261" y="911775"/>
                </a:cubicBezTo>
                <a:close/>
                <a:moveTo>
                  <a:pt x="3698326" y="901530"/>
                </a:moveTo>
                <a:cubicBezTo>
                  <a:pt x="3713694" y="901530"/>
                  <a:pt x="3729059" y="916897"/>
                  <a:pt x="3729059" y="932264"/>
                </a:cubicBezTo>
                <a:cubicBezTo>
                  <a:pt x="3729059" y="947631"/>
                  <a:pt x="3713694" y="962997"/>
                  <a:pt x="3698326" y="962997"/>
                </a:cubicBezTo>
                <a:cubicBezTo>
                  <a:pt x="3677837" y="962997"/>
                  <a:pt x="3667592" y="947631"/>
                  <a:pt x="3667592" y="932264"/>
                </a:cubicBezTo>
                <a:cubicBezTo>
                  <a:pt x="3667592" y="916897"/>
                  <a:pt x="3682958" y="901530"/>
                  <a:pt x="3698326" y="901530"/>
                </a:cubicBezTo>
                <a:close/>
                <a:moveTo>
                  <a:pt x="1239603" y="901530"/>
                </a:moveTo>
                <a:cubicBezTo>
                  <a:pt x="1254971" y="901530"/>
                  <a:pt x="1270337" y="916897"/>
                  <a:pt x="1270337" y="932264"/>
                </a:cubicBezTo>
                <a:cubicBezTo>
                  <a:pt x="1270337" y="947631"/>
                  <a:pt x="1254971" y="962997"/>
                  <a:pt x="1239603" y="962997"/>
                </a:cubicBezTo>
                <a:cubicBezTo>
                  <a:pt x="1219114" y="962997"/>
                  <a:pt x="1208870" y="947631"/>
                  <a:pt x="1208870" y="932264"/>
                </a:cubicBezTo>
                <a:cubicBezTo>
                  <a:pt x="1208870" y="916897"/>
                  <a:pt x="1224235" y="901530"/>
                  <a:pt x="1239603" y="901530"/>
                </a:cubicBezTo>
                <a:close/>
                <a:moveTo>
                  <a:pt x="3390984" y="896406"/>
                </a:moveTo>
                <a:cubicBezTo>
                  <a:pt x="3411475" y="896406"/>
                  <a:pt x="3426840" y="911772"/>
                  <a:pt x="3426840" y="932264"/>
                </a:cubicBezTo>
                <a:cubicBezTo>
                  <a:pt x="3426840" y="952753"/>
                  <a:pt x="3411475" y="968118"/>
                  <a:pt x="3390984" y="968118"/>
                </a:cubicBezTo>
                <a:cubicBezTo>
                  <a:pt x="3370495" y="968118"/>
                  <a:pt x="3355129" y="952753"/>
                  <a:pt x="3355129" y="932264"/>
                </a:cubicBezTo>
                <a:cubicBezTo>
                  <a:pt x="3355129" y="911772"/>
                  <a:pt x="3370495" y="896406"/>
                  <a:pt x="3390984" y="896406"/>
                </a:cubicBezTo>
                <a:close/>
                <a:moveTo>
                  <a:pt x="3083645" y="896406"/>
                </a:moveTo>
                <a:cubicBezTo>
                  <a:pt x="3104134" y="896406"/>
                  <a:pt x="3124623" y="911772"/>
                  <a:pt x="3124623" y="937384"/>
                </a:cubicBezTo>
                <a:cubicBezTo>
                  <a:pt x="3124623" y="957874"/>
                  <a:pt x="3109255" y="978362"/>
                  <a:pt x="3083645" y="978362"/>
                </a:cubicBezTo>
                <a:cubicBezTo>
                  <a:pt x="3058032" y="978362"/>
                  <a:pt x="3037543" y="957874"/>
                  <a:pt x="3042667" y="937384"/>
                </a:cubicBezTo>
                <a:cubicBezTo>
                  <a:pt x="3042667" y="916896"/>
                  <a:pt x="3058032" y="896406"/>
                  <a:pt x="3083645" y="896406"/>
                </a:cubicBezTo>
                <a:close/>
                <a:moveTo>
                  <a:pt x="1546942" y="896406"/>
                </a:moveTo>
                <a:cubicBezTo>
                  <a:pt x="1567433" y="896406"/>
                  <a:pt x="1582799" y="911772"/>
                  <a:pt x="1582799" y="932264"/>
                </a:cubicBezTo>
                <a:cubicBezTo>
                  <a:pt x="1582799" y="952753"/>
                  <a:pt x="1567433" y="968118"/>
                  <a:pt x="1546942" y="968118"/>
                </a:cubicBezTo>
                <a:cubicBezTo>
                  <a:pt x="1526453" y="968118"/>
                  <a:pt x="1511088" y="952753"/>
                  <a:pt x="1511088" y="932264"/>
                </a:cubicBezTo>
                <a:cubicBezTo>
                  <a:pt x="1511088" y="911772"/>
                  <a:pt x="1526453" y="896406"/>
                  <a:pt x="1546942" y="896406"/>
                </a:cubicBezTo>
                <a:close/>
                <a:moveTo>
                  <a:pt x="1854286" y="891286"/>
                </a:moveTo>
                <a:cubicBezTo>
                  <a:pt x="1876918" y="891286"/>
                  <a:pt x="1895264" y="909632"/>
                  <a:pt x="1895264" y="932265"/>
                </a:cubicBezTo>
                <a:cubicBezTo>
                  <a:pt x="1895264" y="954898"/>
                  <a:pt x="1876915" y="973244"/>
                  <a:pt x="1854286" y="973244"/>
                </a:cubicBezTo>
                <a:cubicBezTo>
                  <a:pt x="1831654" y="973244"/>
                  <a:pt x="1813308" y="954898"/>
                  <a:pt x="1813308" y="932265"/>
                </a:cubicBezTo>
                <a:cubicBezTo>
                  <a:pt x="1813308" y="909632"/>
                  <a:pt x="1831654" y="891286"/>
                  <a:pt x="1854286" y="891286"/>
                </a:cubicBezTo>
                <a:close/>
                <a:moveTo>
                  <a:pt x="2776305" y="886162"/>
                </a:moveTo>
                <a:cubicBezTo>
                  <a:pt x="2801915" y="886162"/>
                  <a:pt x="2822407" y="906651"/>
                  <a:pt x="2822407" y="932263"/>
                </a:cubicBezTo>
                <a:cubicBezTo>
                  <a:pt x="2822407" y="957875"/>
                  <a:pt x="2801915" y="978364"/>
                  <a:pt x="2776305" y="978364"/>
                </a:cubicBezTo>
                <a:cubicBezTo>
                  <a:pt x="2750693" y="978364"/>
                  <a:pt x="2730204" y="957875"/>
                  <a:pt x="2730204" y="932263"/>
                </a:cubicBezTo>
                <a:cubicBezTo>
                  <a:pt x="2730204" y="906651"/>
                  <a:pt x="2750693" y="886162"/>
                  <a:pt x="2776305" y="886162"/>
                </a:cubicBezTo>
                <a:close/>
                <a:moveTo>
                  <a:pt x="2468964" y="886162"/>
                </a:moveTo>
                <a:cubicBezTo>
                  <a:pt x="2494577" y="886162"/>
                  <a:pt x="2515066" y="906651"/>
                  <a:pt x="2515066" y="932263"/>
                </a:cubicBezTo>
                <a:cubicBezTo>
                  <a:pt x="2515066" y="957875"/>
                  <a:pt x="2494577" y="978364"/>
                  <a:pt x="2468964" y="978364"/>
                </a:cubicBezTo>
                <a:cubicBezTo>
                  <a:pt x="2443352" y="978364"/>
                  <a:pt x="2417740" y="957875"/>
                  <a:pt x="2422863" y="932263"/>
                </a:cubicBezTo>
                <a:cubicBezTo>
                  <a:pt x="2422863" y="906651"/>
                  <a:pt x="2443352" y="886162"/>
                  <a:pt x="2468964" y="886162"/>
                </a:cubicBezTo>
                <a:close/>
                <a:moveTo>
                  <a:pt x="2161625" y="886162"/>
                </a:moveTo>
                <a:cubicBezTo>
                  <a:pt x="2187235" y="886162"/>
                  <a:pt x="2207727" y="906651"/>
                  <a:pt x="2207727" y="932263"/>
                </a:cubicBezTo>
                <a:cubicBezTo>
                  <a:pt x="2207727" y="957875"/>
                  <a:pt x="2187235" y="978364"/>
                  <a:pt x="2161625" y="978364"/>
                </a:cubicBezTo>
                <a:cubicBezTo>
                  <a:pt x="2136013" y="978364"/>
                  <a:pt x="2115524" y="957875"/>
                  <a:pt x="2115524" y="932263"/>
                </a:cubicBezTo>
                <a:cubicBezTo>
                  <a:pt x="2115524" y="906651"/>
                  <a:pt x="2136013" y="886162"/>
                  <a:pt x="2161625" y="886162"/>
                </a:cubicBezTo>
                <a:close/>
                <a:moveTo>
                  <a:pt x="4313005" y="619801"/>
                </a:moveTo>
                <a:cubicBezTo>
                  <a:pt x="4313005" y="619801"/>
                  <a:pt x="4318128" y="619801"/>
                  <a:pt x="4318128" y="624924"/>
                </a:cubicBezTo>
                <a:cubicBezTo>
                  <a:pt x="4318128" y="624924"/>
                  <a:pt x="4318128" y="630044"/>
                  <a:pt x="4313005" y="630044"/>
                </a:cubicBezTo>
                <a:cubicBezTo>
                  <a:pt x="4307884" y="630044"/>
                  <a:pt x="4307884" y="630044"/>
                  <a:pt x="4307884" y="624924"/>
                </a:cubicBezTo>
                <a:cubicBezTo>
                  <a:pt x="4307884" y="624924"/>
                  <a:pt x="4313005" y="619801"/>
                  <a:pt x="4313005" y="619801"/>
                </a:cubicBezTo>
                <a:close/>
                <a:moveTo>
                  <a:pt x="624923" y="619801"/>
                </a:moveTo>
                <a:cubicBezTo>
                  <a:pt x="630046" y="619801"/>
                  <a:pt x="630046" y="619801"/>
                  <a:pt x="624923" y="630044"/>
                </a:cubicBezTo>
                <a:cubicBezTo>
                  <a:pt x="619801" y="624924"/>
                  <a:pt x="619801" y="619801"/>
                  <a:pt x="624923" y="619801"/>
                </a:cubicBezTo>
                <a:close/>
                <a:moveTo>
                  <a:pt x="4005667" y="609556"/>
                </a:moveTo>
                <a:cubicBezTo>
                  <a:pt x="4014153" y="609556"/>
                  <a:pt x="4021032" y="616436"/>
                  <a:pt x="4021032" y="624924"/>
                </a:cubicBezTo>
                <a:cubicBezTo>
                  <a:pt x="4021032" y="633410"/>
                  <a:pt x="4014153" y="640291"/>
                  <a:pt x="4005667" y="640291"/>
                </a:cubicBezTo>
                <a:cubicBezTo>
                  <a:pt x="3997181" y="640291"/>
                  <a:pt x="3990301" y="633410"/>
                  <a:pt x="3990301" y="624924"/>
                </a:cubicBezTo>
                <a:cubicBezTo>
                  <a:pt x="3990301" y="616436"/>
                  <a:pt x="3997181" y="609556"/>
                  <a:pt x="4005667" y="609556"/>
                </a:cubicBezTo>
                <a:close/>
                <a:moveTo>
                  <a:pt x="932263" y="609556"/>
                </a:moveTo>
                <a:cubicBezTo>
                  <a:pt x="940749" y="609556"/>
                  <a:pt x="947629" y="616436"/>
                  <a:pt x="947629" y="624924"/>
                </a:cubicBezTo>
                <a:cubicBezTo>
                  <a:pt x="947629" y="633410"/>
                  <a:pt x="940749" y="640291"/>
                  <a:pt x="932263" y="640291"/>
                </a:cubicBezTo>
                <a:cubicBezTo>
                  <a:pt x="923777" y="640291"/>
                  <a:pt x="916898" y="633410"/>
                  <a:pt x="916898" y="624924"/>
                </a:cubicBezTo>
                <a:cubicBezTo>
                  <a:pt x="916898" y="616436"/>
                  <a:pt x="923777" y="609556"/>
                  <a:pt x="932263" y="609556"/>
                </a:cubicBezTo>
                <a:close/>
                <a:moveTo>
                  <a:pt x="3698325" y="604432"/>
                </a:moveTo>
                <a:cubicBezTo>
                  <a:pt x="3708570" y="604432"/>
                  <a:pt x="3718816" y="614678"/>
                  <a:pt x="3718816" y="624921"/>
                </a:cubicBezTo>
                <a:cubicBezTo>
                  <a:pt x="3718816" y="635166"/>
                  <a:pt x="3708570" y="645411"/>
                  <a:pt x="3698325" y="645411"/>
                </a:cubicBezTo>
                <a:cubicBezTo>
                  <a:pt x="3682960" y="645411"/>
                  <a:pt x="3677836" y="635166"/>
                  <a:pt x="3677836" y="624921"/>
                </a:cubicBezTo>
                <a:cubicBezTo>
                  <a:pt x="3677836" y="614678"/>
                  <a:pt x="3688081" y="604432"/>
                  <a:pt x="3698325" y="604432"/>
                </a:cubicBezTo>
                <a:close/>
                <a:moveTo>
                  <a:pt x="1239605" y="604432"/>
                </a:moveTo>
                <a:cubicBezTo>
                  <a:pt x="1250920" y="604432"/>
                  <a:pt x="1260094" y="613607"/>
                  <a:pt x="1260094" y="624921"/>
                </a:cubicBezTo>
                <a:cubicBezTo>
                  <a:pt x="1260094" y="636239"/>
                  <a:pt x="1250920" y="645411"/>
                  <a:pt x="1239605" y="645411"/>
                </a:cubicBezTo>
                <a:cubicBezTo>
                  <a:pt x="1228288" y="645411"/>
                  <a:pt x="1219116" y="636237"/>
                  <a:pt x="1219116" y="624921"/>
                </a:cubicBezTo>
                <a:cubicBezTo>
                  <a:pt x="1219116" y="613607"/>
                  <a:pt x="1228288" y="604432"/>
                  <a:pt x="1239605" y="604432"/>
                </a:cubicBezTo>
                <a:close/>
                <a:moveTo>
                  <a:pt x="3390984" y="599312"/>
                </a:moveTo>
                <a:cubicBezTo>
                  <a:pt x="3406352" y="599312"/>
                  <a:pt x="3416596" y="609555"/>
                  <a:pt x="3416596" y="624924"/>
                </a:cubicBezTo>
                <a:cubicBezTo>
                  <a:pt x="3416596" y="640289"/>
                  <a:pt x="3406352" y="650534"/>
                  <a:pt x="3390984" y="650534"/>
                </a:cubicBezTo>
                <a:cubicBezTo>
                  <a:pt x="3375618" y="650534"/>
                  <a:pt x="3360253" y="640289"/>
                  <a:pt x="3365374" y="624924"/>
                </a:cubicBezTo>
                <a:cubicBezTo>
                  <a:pt x="3365374" y="609555"/>
                  <a:pt x="3375618" y="599312"/>
                  <a:pt x="3390984" y="599312"/>
                </a:cubicBezTo>
                <a:close/>
                <a:moveTo>
                  <a:pt x="1546944" y="599312"/>
                </a:moveTo>
                <a:cubicBezTo>
                  <a:pt x="1562312" y="599312"/>
                  <a:pt x="1572554" y="609555"/>
                  <a:pt x="1572554" y="624924"/>
                </a:cubicBezTo>
                <a:cubicBezTo>
                  <a:pt x="1572554" y="640289"/>
                  <a:pt x="1562312" y="650534"/>
                  <a:pt x="1546944" y="650534"/>
                </a:cubicBezTo>
                <a:cubicBezTo>
                  <a:pt x="1531576" y="650534"/>
                  <a:pt x="1521332" y="640289"/>
                  <a:pt x="1521332" y="624924"/>
                </a:cubicBezTo>
                <a:cubicBezTo>
                  <a:pt x="1521332" y="609555"/>
                  <a:pt x="1531576" y="599312"/>
                  <a:pt x="1546944" y="599312"/>
                </a:cubicBezTo>
                <a:close/>
                <a:moveTo>
                  <a:pt x="3083644" y="594189"/>
                </a:moveTo>
                <a:cubicBezTo>
                  <a:pt x="3099013" y="594189"/>
                  <a:pt x="3114378" y="609556"/>
                  <a:pt x="3114378" y="624924"/>
                </a:cubicBezTo>
                <a:cubicBezTo>
                  <a:pt x="3114378" y="640291"/>
                  <a:pt x="3099013" y="655656"/>
                  <a:pt x="3083644" y="655656"/>
                </a:cubicBezTo>
                <a:cubicBezTo>
                  <a:pt x="3063155" y="655656"/>
                  <a:pt x="3052911" y="640291"/>
                  <a:pt x="3052911" y="624924"/>
                </a:cubicBezTo>
                <a:cubicBezTo>
                  <a:pt x="3052911" y="609556"/>
                  <a:pt x="3068276" y="594189"/>
                  <a:pt x="3083644" y="594189"/>
                </a:cubicBezTo>
                <a:close/>
                <a:moveTo>
                  <a:pt x="1854283" y="594189"/>
                </a:moveTo>
                <a:cubicBezTo>
                  <a:pt x="1869651" y="594189"/>
                  <a:pt x="1885017" y="609556"/>
                  <a:pt x="1885017" y="624924"/>
                </a:cubicBezTo>
                <a:cubicBezTo>
                  <a:pt x="1885017" y="640291"/>
                  <a:pt x="1869651" y="655656"/>
                  <a:pt x="1854283" y="655656"/>
                </a:cubicBezTo>
                <a:cubicBezTo>
                  <a:pt x="1833794" y="655656"/>
                  <a:pt x="1823550" y="640291"/>
                  <a:pt x="1823550" y="624924"/>
                </a:cubicBezTo>
                <a:cubicBezTo>
                  <a:pt x="1823550" y="609556"/>
                  <a:pt x="1838915" y="594189"/>
                  <a:pt x="1854283" y="594189"/>
                </a:cubicBezTo>
                <a:close/>
                <a:moveTo>
                  <a:pt x="2776303" y="589068"/>
                </a:moveTo>
                <a:cubicBezTo>
                  <a:pt x="2796794" y="589068"/>
                  <a:pt x="2812160" y="604433"/>
                  <a:pt x="2812160" y="624924"/>
                </a:cubicBezTo>
                <a:cubicBezTo>
                  <a:pt x="2812160" y="645414"/>
                  <a:pt x="2796794" y="660779"/>
                  <a:pt x="2776303" y="660779"/>
                </a:cubicBezTo>
                <a:cubicBezTo>
                  <a:pt x="2755814" y="660779"/>
                  <a:pt x="2740449" y="645414"/>
                  <a:pt x="2740449" y="624924"/>
                </a:cubicBezTo>
                <a:cubicBezTo>
                  <a:pt x="2740449" y="604433"/>
                  <a:pt x="2755814" y="589068"/>
                  <a:pt x="2776303" y="589068"/>
                </a:cubicBezTo>
                <a:close/>
                <a:moveTo>
                  <a:pt x="2468963" y="589068"/>
                </a:moveTo>
                <a:cubicBezTo>
                  <a:pt x="2488764" y="589068"/>
                  <a:pt x="2504820" y="605122"/>
                  <a:pt x="2504820" y="624924"/>
                </a:cubicBezTo>
                <a:cubicBezTo>
                  <a:pt x="2504820" y="644727"/>
                  <a:pt x="2488764" y="660780"/>
                  <a:pt x="2468963" y="660780"/>
                </a:cubicBezTo>
                <a:cubicBezTo>
                  <a:pt x="2449160" y="660780"/>
                  <a:pt x="2433105" y="644727"/>
                  <a:pt x="2433105" y="624924"/>
                </a:cubicBezTo>
                <a:cubicBezTo>
                  <a:pt x="2433105" y="605122"/>
                  <a:pt x="2449160" y="589068"/>
                  <a:pt x="2468963" y="589068"/>
                </a:cubicBezTo>
                <a:close/>
                <a:moveTo>
                  <a:pt x="2161624" y="589068"/>
                </a:moveTo>
                <a:cubicBezTo>
                  <a:pt x="2181425" y="589068"/>
                  <a:pt x="2197481" y="605122"/>
                  <a:pt x="2197481" y="624924"/>
                </a:cubicBezTo>
                <a:cubicBezTo>
                  <a:pt x="2197481" y="644727"/>
                  <a:pt x="2181425" y="660780"/>
                  <a:pt x="2161624" y="660780"/>
                </a:cubicBezTo>
                <a:cubicBezTo>
                  <a:pt x="2141821" y="660780"/>
                  <a:pt x="2125766" y="644727"/>
                  <a:pt x="2125766" y="624924"/>
                </a:cubicBezTo>
                <a:cubicBezTo>
                  <a:pt x="2125766" y="605122"/>
                  <a:pt x="2141821" y="589068"/>
                  <a:pt x="2161624" y="589068"/>
                </a:cubicBezTo>
                <a:close/>
                <a:moveTo>
                  <a:pt x="4005664" y="312460"/>
                </a:moveTo>
                <a:cubicBezTo>
                  <a:pt x="4010788" y="312460"/>
                  <a:pt x="4010788" y="312460"/>
                  <a:pt x="4005664" y="322703"/>
                </a:cubicBezTo>
                <a:cubicBezTo>
                  <a:pt x="4000543" y="317583"/>
                  <a:pt x="4000543" y="312460"/>
                  <a:pt x="4005664" y="312460"/>
                </a:cubicBezTo>
                <a:close/>
                <a:moveTo>
                  <a:pt x="932262" y="312460"/>
                </a:moveTo>
                <a:cubicBezTo>
                  <a:pt x="935092" y="312460"/>
                  <a:pt x="937385" y="314753"/>
                  <a:pt x="937385" y="317583"/>
                </a:cubicBezTo>
                <a:cubicBezTo>
                  <a:pt x="937385" y="320411"/>
                  <a:pt x="935092" y="322703"/>
                  <a:pt x="932262" y="322703"/>
                </a:cubicBezTo>
                <a:cubicBezTo>
                  <a:pt x="929433" y="322703"/>
                  <a:pt x="927141" y="320411"/>
                  <a:pt x="927141" y="317583"/>
                </a:cubicBezTo>
                <a:cubicBezTo>
                  <a:pt x="927141" y="314755"/>
                  <a:pt x="929433" y="312460"/>
                  <a:pt x="932262" y="312460"/>
                </a:cubicBezTo>
                <a:close/>
                <a:moveTo>
                  <a:pt x="3698326" y="307339"/>
                </a:moveTo>
                <a:cubicBezTo>
                  <a:pt x="3703983" y="307339"/>
                  <a:pt x="3708570" y="311926"/>
                  <a:pt x="3708570" y="317583"/>
                </a:cubicBezTo>
                <a:cubicBezTo>
                  <a:pt x="3708570" y="323240"/>
                  <a:pt x="3703983" y="327827"/>
                  <a:pt x="3698326" y="327827"/>
                </a:cubicBezTo>
                <a:cubicBezTo>
                  <a:pt x="3692668" y="327827"/>
                  <a:pt x="3688079" y="323240"/>
                  <a:pt x="3688079" y="317583"/>
                </a:cubicBezTo>
                <a:cubicBezTo>
                  <a:pt x="3688079" y="311926"/>
                  <a:pt x="3692666" y="307339"/>
                  <a:pt x="3698326" y="307339"/>
                </a:cubicBezTo>
                <a:close/>
                <a:moveTo>
                  <a:pt x="1239603" y="307339"/>
                </a:moveTo>
                <a:cubicBezTo>
                  <a:pt x="1244724" y="307339"/>
                  <a:pt x="1249848" y="312460"/>
                  <a:pt x="1249848" y="317583"/>
                </a:cubicBezTo>
                <a:cubicBezTo>
                  <a:pt x="1249848" y="322704"/>
                  <a:pt x="1244724" y="327827"/>
                  <a:pt x="1239603" y="327827"/>
                </a:cubicBezTo>
                <a:cubicBezTo>
                  <a:pt x="1234482" y="327827"/>
                  <a:pt x="1229359" y="322704"/>
                  <a:pt x="1229359" y="317583"/>
                </a:cubicBezTo>
                <a:cubicBezTo>
                  <a:pt x="1229359" y="312460"/>
                  <a:pt x="1234482" y="307339"/>
                  <a:pt x="1239603" y="307339"/>
                </a:cubicBezTo>
                <a:close/>
                <a:moveTo>
                  <a:pt x="3390984" y="302215"/>
                </a:moveTo>
                <a:cubicBezTo>
                  <a:pt x="3401230" y="302215"/>
                  <a:pt x="3406351" y="307338"/>
                  <a:pt x="3406351" y="317582"/>
                </a:cubicBezTo>
                <a:cubicBezTo>
                  <a:pt x="3406351" y="327826"/>
                  <a:pt x="3401230" y="332948"/>
                  <a:pt x="3390984" y="332948"/>
                </a:cubicBezTo>
                <a:cubicBezTo>
                  <a:pt x="3380742" y="332948"/>
                  <a:pt x="3375618" y="327826"/>
                  <a:pt x="3375618" y="317582"/>
                </a:cubicBezTo>
                <a:cubicBezTo>
                  <a:pt x="3375618" y="307338"/>
                  <a:pt x="3380742" y="302215"/>
                  <a:pt x="3390984" y="302215"/>
                </a:cubicBezTo>
                <a:close/>
                <a:moveTo>
                  <a:pt x="2776303" y="302215"/>
                </a:moveTo>
                <a:cubicBezTo>
                  <a:pt x="2786550" y="302215"/>
                  <a:pt x="2796795" y="312459"/>
                  <a:pt x="2796795" y="322703"/>
                </a:cubicBezTo>
                <a:cubicBezTo>
                  <a:pt x="2796795" y="332948"/>
                  <a:pt x="2786550" y="343192"/>
                  <a:pt x="2776303" y="343192"/>
                </a:cubicBezTo>
                <a:cubicBezTo>
                  <a:pt x="2760938" y="343192"/>
                  <a:pt x="2750693" y="332948"/>
                  <a:pt x="2755814" y="322703"/>
                </a:cubicBezTo>
                <a:cubicBezTo>
                  <a:pt x="2755814" y="312459"/>
                  <a:pt x="2766061" y="302215"/>
                  <a:pt x="2776303" y="302215"/>
                </a:cubicBezTo>
                <a:close/>
                <a:moveTo>
                  <a:pt x="1546942" y="302215"/>
                </a:moveTo>
                <a:cubicBezTo>
                  <a:pt x="1557189" y="302215"/>
                  <a:pt x="1562310" y="307338"/>
                  <a:pt x="1562310" y="317582"/>
                </a:cubicBezTo>
                <a:cubicBezTo>
                  <a:pt x="1562310" y="327826"/>
                  <a:pt x="1557189" y="332948"/>
                  <a:pt x="1546942" y="332948"/>
                </a:cubicBezTo>
                <a:cubicBezTo>
                  <a:pt x="1536700" y="332948"/>
                  <a:pt x="1531577" y="327826"/>
                  <a:pt x="1531577" y="317582"/>
                </a:cubicBezTo>
                <a:cubicBezTo>
                  <a:pt x="1531577" y="307338"/>
                  <a:pt x="1536700" y="302215"/>
                  <a:pt x="1546942" y="302215"/>
                </a:cubicBezTo>
                <a:close/>
                <a:moveTo>
                  <a:pt x="3083647" y="297093"/>
                </a:moveTo>
                <a:cubicBezTo>
                  <a:pt x="3094962" y="297093"/>
                  <a:pt x="3104136" y="306268"/>
                  <a:pt x="3104136" y="317583"/>
                </a:cubicBezTo>
                <a:cubicBezTo>
                  <a:pt x="3104136" y="328900"/>
                  <a:pt x="3094962" y="338071"/>
                  <a:pt x="3083647" y="338071"/>
                </a:cubicBezTo>
                <a:cubicBezTo>
                  <a:pt x="3072330" y="338071"/>
                  <a:pt x="3063158" y="328898"/>
                  <a:pt x="3063158" y="317583"/>
                </a:cubicBezTo>
                <a:cubicBezTo>
                  <a:pt x="3063158" y="306268"/>
                  <a:pt x="3072330" y="297093"/>
                  <a:pt x="3083647" y="297093"/>
                </a:cubicBezTo>
                <a:close/>
                <a:moveTo>
                  <a:pt x="2161622" y="297093"/>
                </a:moveTo>
                <a:cubicBezTo>
                  <a:pt x="2171869" y="297093"/>
                  <a:pt x="2182114" y="307338"/>
                  <a:pt x="2182114" y="317583"/>
                </a:cubicBezTo>
                <a:cubicBezTo>
                  <a:pt x="2182114" y="327826"/>
                  <a:pt x="2171869" y="338071"/>
                  <a:pt x="2161622" y="338071"/>
                </a:cubicBezTo>
                <a:cubicBezTo>
                  <a:pt x="2146257" y="338071"/>
                  <a:pt x="2136012" y="332951"/>
                  <a:pt x="2141133" y="317583"/>
                </a:cubicBezTo>
                <a:cubicBezTo>
                  <a:pt x="2141133" y="307338"/>
                  <a:pt x="2151380" y="297093"/>
                  <a:pt x="2161622" y="297093"/>
                </a:cubicBezTo>
                <a:close/>
                <a:moveTo>
                  <a:pt x="1854284" y="297093"/>
                </a:moveTo>
                <a:cubicBezTo>
                  <a:pt x="1864528" y="297093"/>
                  <a:pt x="1874775" y="307338"/>
                  <a:pt x="1874775" y="317583"/>
                </a:cubicBezTo>
                <a:cubicBezTo>
                  <a:pt x="1874775" y="327826"/>
                  <a:pt x="1864528" y="338071"/>
                  <a:pt x="1854284" y="338071"/>
                </a:cubicBezTo>
                <a:cubicBezTo>
                  <a:pt x="1844039" y="338071"/>
                  <a:pt x="1833795" y="327826"/>
                  <a:pt x="1833795" y="317583"/>
                </a:cubicBezTo>
                <a:cubicBezTo>
                  <a:pt x="1833795" y="307338"/>
                  <a:pt x="1844039" y="297093"/>
                  <a:pt x="1854284" y="297093"/>
                </a:cubicBezTo>
                <a:close/>
                <a:moveTo>
                  <a:pt x="2468964" y="291970"/>
                </a:moveTo>
                <a:cubicBezTo>
                  <a:pt x="2484332" y="291970"/>
                  <a:pt x="2494574" y="302215"/>
                  <a:pt x="2494574" y="317583"/>
                </a:cubicBezTo>
                <a:cubicBezTo>
                  <a:pt x="2494574" y="332948"/>
                  <a:pt x="2484332" y="343192"/>
                  <a:pt x="2468964" y="343192"/>
                </a:cubicBezTo>
                <a:cubicBezTo>
                  <a:pt x="2453596" y="343192"/>
                  <a:pt x="2443352" y="332948"/>
                  <a:pt x="2443352" y="317583"/>
                </a:cubicBezTo>
                <a:cubicBezTo>
                  <a:pt x="2443352" y="302215"/>
                  <a:pt x="2453596" y="291970"/>
                  <a:pt x="2468964" y="291970"/>
                </a:cubicBezTo>
                <a:close/>
                <a:moveTo>
                  <a:pt x="3390984" y="5123"/>
                </a:moveTo>
                <a:cubicBezTo>
                  <a:pt x="3396108" y="5123"/>
                  <a:pt x="3396108" y="5123"/>
                  <a:pt x="3390984" y="15368"/>
                </a:cubicBezTo>
                <a:cubicBezTo>
                  <a:pt x="3385863" y="10247"/>
                  <a:pt x="3385863" y="5123"/>
                  <a:pt x="3390984" y="5123"/>
                </a:cubicBezTo>
                <a:close/>
                <a:moveTo>
                  <a:pt x="1546942" y="5123"/>
                </a:moveTo>
                <a:cubicBezTo>
                  <a:pt x="1549772" y="5123"/>
                  <a:pt x="1552065" y="7416"/>
                  <a:pt x="1552065" y="10247"/>
                </a:cubicBezTo>
                <a:cubicBezTo>
                  <a:pt x="1552065" y="13076"/>
                  <a:pt x="1549772" y="15368"/>
                  <a:pt x="1546942" y="15368"/>
                </a:cubicBezTo>
                <a:cubicBezTo>
                  <a:pt x="1544113" y="15368"/>
                  <a:pt x="1541821" y="13076"/>
                  <a:pt x="1541821" y="10247"/>
                </a:cubicBezTo>
                <a:cubicBezTo>
                  <a:pt x="1541821" y="7418"/>
                  <a:pt x="1544113" y="5123"/>
                  <a:pt x="1546942" y="5123"/>
                </a:cubicBezTo>
                <a:close/>
                <a:moveTo>
                  <a:pt x="3083644" y="0"/>
                </a:moveTo>
                <a:cubicBezTo>
                  <a:pt x="3088766" y="0"/>
                  <a:pt x="3093889" y="5121"/>
                  <a:pt x="3093889" y="10245"/>
                </a:cubicBezTo>
                <a:cubicBezTo>
                  <a:pt x="3093889" y="15366"/>
                  <a:pt x="3088766" y="20490"/>
                  <a:pt x="3083644" y="20490"/>
                </a:cubicBezTo>
                <a:cubicBezTo>
                  <a:pt x="3078523" y="20490"/>
                  <a:pt x="3073400" y="15366"/>
                  <a:pt x="3073400" y="10245"/>
                </a:cubicBezTo>
                <a:cubicBezTo>
                  <a:pt x="3073400" y="5121"/>
                  <a:pt x="3078523" y="0"/>
                  <a:pt x="3083644" y="0"/>
                </a:cubicBezTo>
                <a:close/>
                <a:moveTo>
                  <a:pt x="2776305" y="0"/>
                </a:moveTo>
                <a:cubicBezTo>
                  <a:pt x="2781963" y="0"/>
                  <a:pt x="2786550" y="4588"/>
                  <a:pt x="2786550" y="10245"/>
                </a:cubicBezTo>
                <a:cubicBezTo>
                  <a:pt x="2786550" y="15903"/>
                  <a:pt x="2781963" y="20490"/>
                  <a:pt x="2776305" y="20490"/>
                </a:cubicBezTo>
                <a:cubicBezTo>
                  <a:pt x="2770648" y="20490"/>
                  <a:pt x="2766059" y="15903"/>
                  <a:pt x="2766059" y="10245"/>
                </a:cubicBezTo>
                <a:cubicBezTo>
                  <a:pt x="2766059" y="4588"/>
                  <a:pt x="2770646" y="0"/>
                  <a:pt x="2776305" y="0"/>
                </a:cubicBezTo>
                <a:close/>
                <a:moveTo>
                  <a:pt x="2468964" y="0"/>
                </a:moveTo>
                <a:cubicBezTo>
                  <a:pt x="2474622" y="0"/>
                  <a:pt x="2479209" y="4588"/>
                  <a:pt x="2479209" y="10245"/>
                </a:cubicBezTo>
                <a:cubicBezTo>
                  <a:pt x="2479209" y="15903"/>
                  <a:pt x="2474622" y="20490"/>
                  <a:pt x="2468964" y="20490"/>
                </a:cubicBezTo>
                <a:cubicBezTo>
                  <a:pt x="2463307" y="20490"/>
                  <a:pt x="2458718" y="15903"/>
                  <a:pt x="2458718" y="10245"/>
                </a:cubicBezTo>
                <a:cubicBezTo>
                  <a:pt x="2458718" y="4588"/>
                  <a:pt x="2463305" y="0"/>
                  <a:pt x="2468964" y="0"/>
                </a:cubicBezTo>
                <a:close/>
                <a:moveTo>
                  <a:pt x="2161624" y="0"/>
                </a:moveTo>
                <a:cubicBezTo>
                  <a:pt x="2166745" y="0"/>
                  <a:pt x="2171869" y="5121"/>
                  <a:pt x="2171869" y="10245"/>
                </a:cubicBezTo>
                <a:cubicBezTo>
                  <a:pt x="2171869" y="15366"/>
                  <a:pt x="2166745" y="20490"/>
                  <a:pt x="2161624" y="20490"/>
                </a:cubicBezTo>
                <a:cubicBezTo>
                  <a:pt x="2156503" y="20490"/>
                  <a:pt x="2151380" y="15366"/>
                  <a:pt x="2151380" y="10245"/>
                </a:cubicBezTo>
                <a:cubicBezTo>
                  <a:pt x="2151380" y="5121"/>
                  <a:pt x="2156503" y="0"/>
                  <a:pt x="2161624" y="0"/>
                </a:cubicBezTo>
                <a:close/>
                <a:moveTo>
                  <a:pt x="1854283" y="0"/>
                </a:moveTo>
                <a:cubicBezTo>
                  <a:pt x="1859404" y="0"/>
                  <a:pt x="1864528" y="5121"/>
                  <a:pt x="1864528" y="10245"/>
                </a:cubicBezTo>
                <a:cubicBezTo>
                  <a:pt x="1864528" y="15366"/>
                  <a:pt x="1859404" y="20490"/>
                  <a:pt x="1854283" y="20490"/>
                </a:cubicBezTo>
                <a:cubicBezTo>
                  <a:pt x="1849162" y="20490"/>
                  <a:pt x="1844039" y="15366"/>
                  <a:pt x="1844039" y="10245"/>
                </a:cubicBezTo>
                <a:cubicBezTo>
                  <a:pt x="1844039" y="5121"/>
                  <a:pt x="1849162" y="0"/>
                  <a:pt x="1854283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229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6E5DC19-6104-79F3-DE91-708833204EE7}"/>
              </a:ext>
            </a:extLst>
          </p:cNvPr>
          <p:cNvGrpSpPr/>
          <p:nvPr/>
        </p:nvGrpSpPr>
        <p:grpSpPr>
          <a:xfrm>
            <a:off x="1258898" y="4346533"/>
            <a:ext cx="1676298" cy="880924"/>
            <a:chOff x="4048532" y="4297109"/>
            <a:chExt cx="1676298" cy="880924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E25210EB-8738-9438-CB8C-F9D4A59316E5}"/>
                </a:ext>
              </a:extLst>
            </p:cNvPr>
            <p:cNvGrpSpPr/>
            <p:nvPr/>
          </p:nvGrpSpPr>
          <p:grpSpPr>
            <a:xfrm>
              <a:off x="4310379" y="4297109"/>
              <a:ext cx="523693" cy="261610"/>
              <a:chOff x="5279674" y="-3229036"/>
              <a:chExt cx="540445" cy="281322"/>
            </a:xfrm>
          </p:grpSpPr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DF1B3CAA-7ADE-CBFA-FC8D-24C33E72951E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A34AEDFF-DF59-B0F4-CF79-1F589F284B24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6F3A08F3-2CBF-6DB7-DC48-B07A478DC609}"/>
                </a:ext>
              </a:extLst>
            </p:cNvPr>
            <p:cNvGrpSpPr/>
            <p:nvPr/>
          </p:nvGrpSpPr>
          <p:grpSpPr>
            <a:xfrm>
              <a:off x="4881558" y="4297109"/>
              <a:ext cx="523693" cy="261610"/>
              <a:chOff x="5279674" y="-3229036"/>
              <a:chExt cx="540445" cy="281322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99874056-42F4-5BF9-DA0E-1891B924EBB1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F2FB8FD2-BF71-3AC8-A8C7-F11BCD961EB8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0423061D-B618-266C-4F3A-E1507013A161}"/>
                </a:ext>
              </a:extLst>
            </p:cNvPr>
            <p:cNvGrpSpPr/>
            <p:nvPr/>
          </p:nvGrpSpPr>
          <p:grpSpPr>
            <a:xfrm>
              <a:off x="4048532" y="4614184"/>
              <a:ext cx="523693" cy="261610"/>
              <a:chOff x="5279674" y="-3229036"/>
              <a:chExt cx="540445" cy="281322"/>
            </a:xfrm>
          </p:grpSpPr>
          <p:sp>
            <p:nvSpPr>
              <p:cNvPr id="107" name="矩形: 圆角 106">
                <a:extLst>
                  <a:ext uri="{FF2B5EF4-FFF2-40B4-BE49-F238E27FC236}">
                    <a16:creationId xmlns:a16="http://schemas.microsoft.com/office/drawing/2014/main" id="{643ACB86-61E8-8D96-5A49-819591578A06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F549E2BC-D4B5-71E1-610A-5D3B4BFEE217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98551A7F-27E5-5F21-6EAC-CEEDC3B0E0E6}"/>
                </a:ext>
              </a:extLst>
            </p:cNvPr>
            <p:cNvGrpSpPr/>
            <p:nvPr/>
          </p:nvGrpSpPr>
          <p:grpSpPr>
            <a:xfrm>
              <a:off x="4619711" y="4614184"/>
              <a:ext cx="523693" cy="261610"/>
              <a:chOff x="5279674" y="-3229036"/>
              <a:chExt cx="540445" cy="281322"/>
            </a:xfrm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864EFFDD-7D20-00D8-E020-E0259488AE9C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C2AACAA9-82C9-7875-EC0F-6CB73E55F1B0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08484E81-C0BF-1427-1B57-E57995B7756A}"/>
                </a:ext>
              </a:extLst>
            </p:cNvPr>
            <p:cNvGrpSpPr/>
            <p:nvPr/>
          </p:nvGrpSpPr>
          <p:grpSpPr>
            <a:xfrm>
              <a:off x="4048532" y="4916423"/>
              <a:ext cx="523693" cy="261610"/>
              <a:chOff x="5279674" y="-3229036"/>
              <a:chExt cx="540445" cy="281322"/>
            </a:xfrm>
          </p:grpSpPr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00CD0302-A912-EFE9-26AB-678D31C58CA7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F335CEB7-9A47-5A25-8771-89D3F69BE909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D4310735-0248-A61B-5E02-5C334CD7EB64}"/>
                </a:ext>
              </a:extLst>
            </p:cNvPr>
            <p:cNvGrpSpPr/>
            <p:nvPr/>
          </p:nvGrpSpPr>
          <p:grpSpPr>
            <a:xfrm>
              <a:off x="4619711" y="4916423"/>
              <a:ext cx="523693" cy="261610"/>
              <a:chOff x="5279674" y="-3229036"/>
              <a:chExt cx="540445" cy="281322"/>
            </a:xfrm>
          </p:grpSpPr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8FC2C39F-0A83-0F63-A26E-CF6CEA8429B0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2EDA9E49-BD89-AD77-32A7-77068D85C899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96ADF1D7-78A9-465D-7F0C-7B563CF9A175}"/>
                </a:ext>
              </a:extLst>
            </p:cNvPr>
            <p:cNvGrpSpPr/>
            <p:nvPr/>
          </p:nvGrpSpPr>
          <p:grpSpPr>
            <a:xfrm>
              <a:off x="5201137" y="4614184"/>
              <a:ext cx="523693" cy="261610"/>
              <a:chOff x="5279674" y="-3229036"/>
              <a:chExt cx="540445" cy="281322"/>
            </a:xfrm>
          </p:grpSpPr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9DA4BE71-0CE6-FFEA-AF09-0D962D96D6B9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692A9F7F-0473-6194-D40F-8C30516B8E67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BD7A4E22-1AB0-8067-FA16-DE293A0BC5EE}"/>
                </a:ext>
              </a:extLst>
            </p:cNvPr>
            <p:cNvGrpSpPr/>
            <p:nvPr/>
          </p:nvGrpSpPr>
          <p:grpSpPr>
            <a:xfrm>
              <a:off x="5201137" y="4916423"/>
              <a:ext cx="523693" cy="261610"/>
              <a:chOff x="5279674" y="-3229036"/>
              <a:chExt cx="540445" cy="281322"/>
            </a:xfrm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D699404F-513C-EB1F-89AE-A23F41A47B69}"/>
                  </a:ext>
                </a:extLst>
              </p:cNvPr>
              <p:cNvSpPr/>
              <p:nvPr/>
            </p:nvSpPr>
            <p:spPr>
              <a:xfrm>
                <a:off x="5279674" y="-3219834"/>
                <a:ext cx="540445" cy="258595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3F0A0ABE-3A14-CC7B-7123-BA12D940C420}"/>
                  </a:ext>
                </a:extLst>
              </p:cNvPr>
              <p:cNvSpPr txBox="1"/>
              <p:nvPr/>
            </p:nvSpPr>
            <p:spPr>
              <a:xfrm>
                <a:off x="5306881" y="-3229036"/>
                <a:ext cx="478417" cy="2813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</a:t>
                </a:r>
              </a:p>
            </p:txBody>
          </p:sp>
        </p:grp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A6206C64-8EDD-854A-2DCE-A733570F24D3}"/>
              </a:ext>
            </a:extLst>
          </p:cNvPr>
          <p:cNvSpPr txBox="1"/>
          <p:nvPr/>
        </p:nvSpPr>
        <p:spPr>
          <a:xfrm>
            <a:off x="1343178" y="5315456"/>
            <a:ext cx="155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66,888,888+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2F5628BD-3F8D-1209-240E-33F7D75DC609}"/>
              </a:ext>
            </a:extLst>
          </p:cNvPr>
          <p:cNvSpPr txBox="1"/>
          <p:nvPr/>
        </p:nvSpPr>
        <p:spPr>
          <a:xfrm>
            <a:off x="1608476" y="5624965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公司业绩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69B986-2076-668B-1D89-040A8126F310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36119370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A450086-C34C-1624-FD13-7B71AF9A6290}"/>
              </a:ext>
            </a:extLst>
          </p:cNvPr>
          <p:cNvSpPr/>
          <p:nvPr/>
        </p:nvSpPr>
        <p:spPr>
          <a:xfrm>
            <a:off x="-1" y="2781996"/>
            <a:ext cx="5158155" cy="1746031"/>
          </a:xfrm>
          <a:custGeom>
            <a:avLst/>
            <a:gdLst>
              <a:gd name="connsiteX0" fmla="*/ 0 w 12170485"/>
              <a:gd name="connsiteY0" fmla="*/ 0 h 2214427"/>
              <a:gd name="connsiteX1" fmla="*/ 12170485 w 12170485"/>
              <a:gd name="connsiteY1" fmla="*/ 0 h 2214427"/>
              <a:gd name="connsiteX2" fmla="*/ 12170485 w 12170485"/>
              <a:gd name="connsiteY2" fmla="*/ 2214427 h 2214427"/>
              <a:gd name="connsiteX3" fmla="*/ 0 w 12170485"/>
              <a:gd name="connsiteY3" fmla="*/ 2214427 h 2214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485" h="2214427">
                <a:moveTo>
                  <a:pt x="0" y="0"/>
                </a:moveTo>
                <a:lnTo>
                  <a:pt x="12170485" y="0"/>
                </a:lnTo>
                <a:lnTo>
                  <a:pt x="12170485" y="2214427"/>
                </a:lnTo>
                <a:lnTo>
                  <a:pt x="0" y="2214427"/>
                </a:lnTo>
                <a:close/>
              </a:path>
            </a:pathLst>
          </a:custGeom>
          <a:gradFill>
            <a:gsLst>
              <a:gs pos="0">
                <a:srgbClr val="1B5FA7">
                  <a:lumMod val="80000"/>
                  <a:lumOff val="20000"/>
                </a:srgbClr>
              </a:gs>
              <a:gs pos="54600">
                <a:srgbClr val="2F69B6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12700">
            <a:noFill/>
            <a:round/>
          </a:ln>
        </p:spPr>
        <p:txBody>
          <a:bodyPr wrap="square"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199C699-9EFF-5704-E32D-E295AB47EE62}"/>
              </a:ext>
            </a:extLst>
          </p:cNvPr>
          <p:cNvCxnSpPr/>
          <p:nvPr/>
        </p:nvCxnSpPr>
        <p:spPr>
          <a:xfrm>
            <a:off x="695325" y="3592613"/>
            <a:ext cx="4064244" cy="0"/>
          </a:xfrm>
          <a:prstGeom prst="line">
            <a:avLst/>
          </a:prstGeom>
          <a:ln w="952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8A169FFB-02F4-C76D-06E6-64EA3F455C83}"/>
              </a:ext>
            </a:extLst>
          </p:cNvPr>
          <p:cNvCxnSpPr/>
          <p:nvPr/>
        </p:nvCxnSpPr>
        <p:spPr>
          <a:xfrm>
            <a:off x="695325" y="5192303"/>
            <a:ext cx="4064244" cy="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DF93E48C-9860-7EDF-1695-349B72922992}"/>
              </a:ext>
            </a:extLst>
          </p:cNvPr>
          <p:cNvSpPr txBox="1"/>
          <p:nvPr/>
        </p:nvSpPr>
        <p:spPr>
          <a:xfrm>
            <a:off x="722536" y="146008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D0874BA-9E43-9418-0E6D-B6809F224B4C}"/>
              </a:ext>
            </a:extLst>
          </p:cNvPr>
          <p:cNvCxnSpPr/>
          <p:nvPr/>
        </p:nvCxnSpPr>
        <p:spPr>
          <a:xfrm>
            <a:off x="695325" y="1992923"/>
            <a:ext cx="4064244" cy="0"/>
          </a:xfrm>
          <a:prstGeom prst="line">
            <a:avLst/>
          </a:prstGeom>
          <a:ln w="9525">
            <a:solidFill>
              <a:schemeClr val="accent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CC5D9F31-23B3-7777-EB81-4F5F7B28BD28}"/>
              </a:ext>
            </a:extLst>
          </p:cNvPr>
          <p:cNvSpPr txBox="1"/>
          <p:nvPr/>
        </p:nvSpPr>
        <p:spPr>
          <a:xfrm>
            <a:off x="722536" y="2033319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XXXX</a:t>
            </a:r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365D69-D7D1-9665-8806-CD9015B48322}"/>
              </a:ext>
            </a:extLst>
          </p:cNvPr>
          <p:cNvSpPr txBox="1"/>
          <p:nvPr/>
        </p:nvSpPr>
        <p:spPr>
          <a:xfrm>
            <a:off x="722536" y="2311098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36CA523-F16E-8151-7E0E-8F2B034C3C82}"/>
              </a:ext>
            </a:extLst>
          </p:cNvPr>
          <p:cNvSpPr txBox="1"/>
          <p:nvPr/>
        </p:nvSpPr>
        <p:spPr>
          <a:xfrm>
            <a:off x="722536" y="305977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D0E32E1-6A29-5DB0-905B-28C421DA555A}"/>
              </a:ext>
            </a:extLst>
          </p:cNvPr>
          <p:cNvSpPr txBox="1"/>
          <p:nvPr/>
        </p:nvSpPr>
        <p:spPr>
          <a:xfrm>
            <a:off x="722536" y="3633009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solidFill>
                  <a:schemeClr val="bg1"/>
                </a:solidFill>
                <a:latin typeface="+mj-ea"/>
                <a:ea typeface="+mj-ea"/>
              </a:rPr>
              <a:t>XXXX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2450F20-0F09-CC09-3FDF-6F2784B77C5A}"/>
              </a:ext>
            </a:extLst>
          </p:cNvPr>
          <p:cNvSpPr txBox="1"/>
          <p:nvPr/>
        </p:nvSpPr>
        <p:spPr>
          <a:xfrm>
            <a:off x="722536" y="3910788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821AD86-9BB2-1EBB-D87C-E6252CC9DB7D}"/>
              </a:ext>
            </a:extLst>
          </p:cNvPr>
          <p:cNvSpPr txBox="1"/>
          <p:nvPr/>
        </p:nvSpPr>
        <p:spPr>
          <a:xfrm>
            <a:off x="722536" y="465946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F03AA32E-76A6-43A3-2140-32F465872CA1}"/>
              </a:ext>
            </a:extLst>
          </p:cNvPr>
          <p:cNvSpPr txBox="1"/>
          <p:nvPr/>
        </p:nvSpPr>
        <p:spPr>
          <a:xfrm>
            <a:off x="722536" y="5232699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XXXX</a:t>
            </a:r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0E3CC5B-9A2C-5F26-4EC4-C89E53DE39EB}"/>
              </a:ext>
            </a:extLst>
          </p:cNvPr>
          <p:cNvSpPr txBox="1"/>
          <p:nvPr/>
        </p:nvSpPr>
        <p:spPr>
          <a:xfrm>
            <a:off x="722536" y="5510478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D6350505-FA62-3DEE-0279-2A4D9FB4AF51}"/>
              </a:ext>
            </a:extLst>
          </p:cNvPr>
          <p:cNvSpPr/>
          <p:nvPr/>
        </p:nvSpPr>
        <p:spPr>
          <a:xfrm>
            <a:off x="5158154" y="1460087"/>
            <a:ext cx="7064663" cy="45212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50DDB082-FC0E-CB8A-0BC0-F34D7D00109A}"/>
              </a:ext>
            </a:extLst>
          </p:cNvPr>
          <p:cNvSpPr/>
          <p:nvPr/>
        </p:nvSpPr>
        <p:spPr>
          <a:xfrm>
            <a:off x="6850394" y="1945494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098BCC63-992E-3603-BBF5-051903330274}"/>
              </a:ext>
            </a:extLst>
          </p:cNvPr>
          <p:cNvSpPr/>
          <p:nvPr/>
        </p:nvSpPr>
        <p:spPr>
          <a:xfrm>
            <a:off x="6850394" y="1665522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586AA61-34D7-EFF8-477B-76D48C5FE76C}"/>
              </a:ext>
            </a:extLst>
          </p:cNvPr>
          <p:cNvSpPr txBox="1"/>
          <p:nvPr/>
        </p:nvSpPr>
        <p:spPr>
          <a:xfrm>
            <a:off x="6881390" y="1734322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E020286-9CC5-6CC7-DEE3-E025D71E2786}"/>
              </a:ext>
            </a:extLst>
          </p:cNvPr>
          <p:cNvSpPr txBox="1"/>
          <p:nvPr/>
        </p:nvSpPr>
        <p:spPr>
          <a:xfrm>
            <a:off x="8490012" y="1734322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561F232-D622-37F0-B504-E6041F501ADE}"/>
              </a:ext>
            </a:extLst>
          </p:cNvPr>
          <p:cNvCxnSpPr>
            <a:cxnSpLocks/>
          </p:cNvCxnSpPr>
          <p:nvPr/>
        </p:nvCxnSpPr>
        <p:spPr>
          <a:xfrm>
            <a:off x="7706165" y="1911325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id="{BFABA330-5BB5-03FC-8216-5073E64E1FE4}"/>
              </a:ext>
            </a:extLst>
          </p:cNvPr>
          <p:cNvSpPr txBox="1"/>
          <p:nvPr/>
        </p:nvSpPr>
        <p:spPr>
          <a:xfrm>
            <a:off x="6908002" y="2222924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59E3F0A-FC3C-2124-7B59-42B7F58C8EE4}"/>
              </a:ext>
            </a:extLst>
          </p:cNvPr>
          <p:cNvSpPr txBox="1"/>
          <p:nvPr/>
        </p:nvSpPr>
        <p:spPr>
          <a:xfrm>
            <a:off x="6925468" y="2679666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E6FCAA6-0ED9-9021-D332-E3E899E15E67}"/>
              </a:ext>
            </a:extLst>
          </p:cNvPr>
          <p:cNvSpPr txBox="1"/>
          <p:nvPr/>
        </p:nvSpPr>
        <p:spPr>
          <a:xfrm>
            <a:off x="7062990" y="2769133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0702D899-6359-2FF9-39CD-3D08A5EB9C95}"/>
              </a:ext>
            </a:extLst>
          </p:cNvPr>
          <p:cNvCxnSpPr>
            <a:cxnSpLocks/>
            <a:stCxn id="67" idx="3"/>
          </p:cNvCxnSpPr>
          <p:nvPr/>
        </p:nvCxnSpPr>
        <p:spPr>
          <a:xfrm>
            <a:off x="7348646" y="2876855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90EE4FA7-4830-8410-A87E-CF0B6C62F9D3}"/>
              </a:ext>
            </a:extLst>
          </p:cNvPr>
          <p:cNvSpPr txBox="1"/>
          <p:nvPr/>
        </p:nvSpPr>
        <p:spPr>
          <a:xfrm>
            <a:off x="8457852" y="2815299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6F0B335-2B88-6EB6-79B9-C1F892054C9B}"/>
              </a:ext>
            </a:extLst>
          </p:cNvPr>
          <p:cNvSpPr txBox="1"/>
          <p:nvPr/>
        </p:nvSpPr>
        <p:spPr>
          <a:xfrm>
            <a:off x="6925468" y="291049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E59B6F0-C216-15A6-8FD4-5E88279A51F8}"/>
              </a:ext>
            </a:extLst>
          </p:cNvPr>
          <p:cNvSpPr txBox="1"/>
          <p:nvPr/>
        </p:nvSpPr>
        <p:spPr>
          <a:xfrm>
            <a:off x="7062990" y="2999966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43785170-C8F5-FC3D-A335-35FCF489C923}"/>
              </a:ext>
            </a:extLst>
          </p:cNvPr>
          <p:cNvCxnSpPr>
            <a:cxnSpLocks/>
            <a:stCxn id="71" idx="3"/>
          </p:cNvCxnSpPr>
          <p:nvPr/>
        </p:nvCxnSpPr>
        <p:spPr>
          <a:xfrm>
            <a:off x="7348646" y="3107688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>
            <a:extLst>
              <a:ext uri="{FF2B5EF4-FFF2-40B4-BE49-F238E27FC236}">
                <a16:creationId xmlns:a16="http://schemas.microsoft.com/office/drawing/2014/main" id="{12845864-93D7-3CF4-0D10-8806ED636B1A}"/>
              </a:ext>
            </a:extLst>
          </p:cNvPr>
          <p:cNvSpPr txBox="1"/>
          <p:nvPr/>
        </p:nvSpPr>
        <p:spPr>
          <a:xfrm>
            <a:off x="8356863" y="3046132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2225BEF-FA60-6B71-681F-8ACD3E362D39}"/>
              </a:ext>
            </a:extLst>
          </p:cNvPr>
          <p:cNvSpPr txBox="1"/>
          <p:nvPr/>
        </p:nvSpPr>
        <p:spPr>
          <a:xfrm>
            <a:off x="6925468" y="3141332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C0AF682-B66E-6704-9BF3-6A1049E2FA2A}"/>
              </a:ext>
            </a:extLst>
          </p:cNvPr>
          <p:cNvSpPr txBox="1"/>
          <p:nvPr/>
        </p:nvSpPr>
        <p:spPr>
          <a:xfrm>
            <a:off x="7062990" y="3230799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74DFD261-655D-D5C4-5DF5-E4429405B487}"/>
              </a:ext>
            </a:extLst>
          </p:cNvPr>
          <p:cNvCxnSpPr>
            <a:cxnSpLocks/>
            <a:stCxn id="75" idx="3"/>
          </p:cNvCxnSpPr>
          <p:nvPr/>
        </p:nvCxnSpPr>
        <p:spPr>
          <a:xfrm>
            <a:off x="7348646" y="3338521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65628149-C06D-6F24-DDD4-25B52117C5A3}"/>
              </a:ext>
            </a:extLst>
          </p:cNvPr>
          <p:cNvSpPr txBox="1"/>
          <p:nvPr/>
        </p:nvSpPr>
        <p:spPr>
          <a:xfrm>
            <a:off x="8255874" y="3276965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C7EBE380-AE64-A931-9413-2172B8A3E811}"/>
              </a:ext>
            </a:extLst>
          </p:cNvPr>
          <p:cNvSpPr/>
          <p:nvPr/>
        </p:nvSpPr>
        <p:spPr>
          <a:xfrm>
            <a:off x="9350318" y="1945494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9A9942D-1F26-BFB7-2CF5-7A94080B3883}"/>
              </a:ext>
            </a:extLst>
          </p:cNvPr>
          <p:cNvSpPr/>
          <p:nvPr/>
        </p:nvSpPr>
        <p:spPr>
          <a:xfrm>
            <a:off x="9350318" y="1665522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105A3CE5-74FD-9E11-AF9C-9BE46692B259}"/>
              </a:ext>
            </a:extLst>
          </p:cNvPr>
          <p:cNvSpPr txBox="1"/>
          <p:nvPr/>
        </p:nvSpPr>
        <p:spPr>
          <a:xfrm>
            <a:off x="9381314" y="1734322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9EBB7D8E-45B8-0314-F559-66F604395144}"/>
              </a:ext>
            </a:extLst>
          </p:cNvPr>
          <p:cNvSpPr txBox="1"/>
          <p:nvPr/>
        </p:nvSpPr>
        <p:spPr>
          <a:xfrm>
            <a:off x="10989936" y="1734322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5AABF105-5F21-F328-CB36-A3C44D75BE78}"/>
              </a:ext>
            </a:extLst>
          </p:cNvPr>
          <p:cNvCxnSpPr>
            <a:cxnSpLocks/>
          </p:cNvCxnSpPr>
          <p:nvPr/>
        </p:nvCxnSpPr>
        <p:spPr>
          <a:xfrm>
            <a:off x="10206089" y="1911325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EF75FE2A-D75A-327B-E1C7-5E921D5E9471}"/>
              </a:ext>
            </a:extLst>
          </p:cNvPr>
          <p:cNvSpPr txBox="1"/>
          <p:nvPr/>
        </p:nvSpPr>
        <p:spPr>
          <a:xfrm>
            <a:off x="9407926" y="2222924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927BBF3-E0DC-2807-32E6-F38213992898}"/>
              </a:ext>
            </a:extLst>
          </p:cNvPr>
          <p:cNvSpPr txBox="1"/>
          <p:nvPr/>
        </p:nvSpPr>
        <p:spPr>
          <a:xfrm>
            <a:off x="9425392" y="2679666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2DB1C1F-1252-D4EC-44A9-05C145E34167}"/>
              </a:ext>
            </a:extLst>
          </p:cNvPr>
          <p:cNvSpPr txBox="1"/>
          <p:nvPr/>
        </p:nvSpPr>
        <p:spPr>
          <a:xfrm>
            <a:off x="9562914" y="2769133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DDAF2E5E-EA44-14FD-4510-5BEA40201444}"/>
              </a:ext>
            </a:extLst>
          </p:cNvPr>
          <p:cNvCxnSpPr>
            <a:cxnSpLocks/>
            <a:stCxn id="86" idx="3"/>
          </p:cNvCxnSpPr>
          <p:nvPr/>
        </p:nvCxnSpPr>
        <p:spPr>
          <a:xfrm>
            <a:off x="9848570" y="2876855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BD2D5E4B-2DA9-7571-3326-24AECB7BC662}"/>
              </a:ext>
            </a:extLst>
          </p:cNvPr>
          <p:cNvSpPr txBox="1"/>
          <p:nvPr/>
        </p:nvSpPr>
        <p:spPr>
          <a:xfrm>
            <a:off x="10957776" y="2815299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0F57A109-64CD-F371-DAE4-1CA3525D4545}"/>
              </a:ext>
            </a:extLst>
          </p:cNvPr>
          <p:cNvSpPr txBox="1"/>
          <p:nvPr/>
        </p:nvSpPr>
        <p:spPr>
          <a:xfrm>
            <a:off x="9425392" y="291049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7FB43C9E-E9BF-9540-7C77-140DF3491C74}"/>
              </a:ext>
            </a:extLst>
          </p:cNvPr>
          <p:cNvSpPr txBox="1"/>
          <p:nvPr/>
        </p:nvSpPr>
        <p:spPr>
          <a:xfrm>
            <a:off x="9562914" y="2999966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FE688475-B972-F5CD-4705-8A6FEF39923A}"/>
              </a:ext>
            </a:extLst>
          </p:cNvPr>
          <p:cNvCxnSpPr>
            <a:cxnSpLocks/>
            <a:stCxn id="90" idx="3"/>
          </p:cNvCxnSpPr>
          <p:nvPr/>
        </p:nvCxnSpPr>
        <p:spPr>
          <a:xfrm>
            <a:off x="9848570" y="3107688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id="{C8B5F9C1-61EC-DF76-BF05-794FE066727A}"/>
              </a:ext>
            </a:extLst>
          </p:cNvPr>
          <p:cNvSpPr txBox="1"/>
          <p:nvPr/>
        </p:nvSpPr>
        <p:spPr>
          <a:xfrm>
            <a:off x="10856787" y="3046132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506FC3D-6023-F5B6-6ECC-D8F984B3DB33}"/>
              </a:ext>
            </a:extLst>
          </p:cNvPr>
          <p:cNvSpPr txBox="1"/>
          <p:nvPr/>
        </p:nvSpPr>
        <p:spPr>
          <a:xfrm>
            <a:off x="9425392" y="3141332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B4536DD8-B8A5-4202-7490-CDA04F7A063A}"/>
              </a:ext>
            </a:extLst>
          </p:cNvPr>
          <p:cNvSpPr txBox="1"/>
          <p:nvPr/>
        </p:nvSpPr>
        <p:spPr>
          <a:xfrm>
            <a:off x="9562914" y="3230799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D57117B1-FCEB-8E0C-4055-092A5E9E7FEB}"/>
              </a:ext>
            </a:extLst>
          </p:cNvPr>
          <p:cNvCxnSpPr>
            <a:cxnSpLocks/>
            <a:stCxn id="94" idx="3"/>
          </p:cNvCxnSpPr>
          <p:nvPr/>
        </p:nvCxnSpPr>
        <p:spPr>
          <a:xfrm>
            <a:off x="9848570" y="3338521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>
            <a:extLst>
              <a:ext uri="{FF2B5EF4-FFF2-40B4-BE49-F238E27FC236}">
                <a16:creationId xmlns:a16="http://schemas.microsoft.com/office/drawing/2014/main" id="{C70B2693-0512-2694-5AD8-93AB87E8E76D}"/>
              </a:ext>
            </a:extLst>
          </p:cNvPr>
          <p:cNvSpPr txBox="1"/>
          <p:nvPr/>
        </p:nvSpPr>
        <p:spPr>
          <a:xfrm>
            <a:off x="10755798" y="3276965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F4DFBA26-3318-55AC-C327-776CFD401752}"/>
              </a:ext>
            </a:extLst>
          </p:cNvPr>
          <p:cNvSpPr/>
          <p:nvPr/>
        </p:nvSpPr>
        <p:spPr>
          <a:xfrm>
            <a:off x="6850394" y="4141571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BC0BB8FB-3D8F-627E-E7BC-6A8DE48F5156}"/>
              </a:ext>
            </a:extLst>
          </p:cNvPr>
          <p:cNvSpPr/>
          <p:nvPr/>
        </p:nvSpPr>
        <p:spPr>
          <a:xfrm>
            <a:off x="6850394" y="3861599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68CF2EBD-4343-93E6-C547-9EF9ED71F3E6}"/>
              </a:ext>
            </a:extLst>
          </p:cNvPr>
          <p:cNvSpPr txBox="1"/>
          <p:nvPr/>
        </p:nvSpPr>
        <p:spPr>
          <a:xfrm>
            <a:off x="6881390" y="393039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A7940E43-CC0B-B74E-48F9-874E74FC0234}"/>
              </a:ext>
            </a:extLst>
          </p:cNvPr>
          <p:cNvSpPr txBox="1"/>
          <p:nvPr/>
        </p:nvSpPr>
        <p:spPr>
          <a:xfrm>
            <a:off x="8490012" y="3930399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id="{7910D20A-2291-53AD-443C-C491583E7FF5}"/>
              </a:ext>
            </a:extLst>
          </p:cNvPr>
          <p:cNvCxnSpPr>
            <a:cxnSpLocks/>
          </p:cNvCxnSpPr>
          <p:nvPr/>
        </p:nvCxnSpPr>
        <p:spPr>
          <a:xfrm>
            <a:off x="7706165" y="4107402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文本框 122">
            <a:extLst>
              <a:ext uri="{FF2B5EF4-FFF2-40B4-BE49-F238E27FC236}">
                <a16:creationId xmlns:a16="http://schemas.microsoft.com/office/drawing/2014/main" id="{69F53E4F-4193-7532-A8FD-C66C13088413}"/>
              </a:ext>
            </a:extLst>
          </p:cNvPr>
          <p:cNvSpPr txBox="1"/>
          <p:nvPr/>
        </p:nvSpPr>
        <p:spPr>
          <a:xfrm>
            <a:off x="6908002" y="4419001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79804EA-8180-93D5-2833-595ADC3E6DD9}"/>
              </a:ext>
            </a:extLst>
          </p:cNvPr>
          <p:cNvSpPr txBox="1"/>
          <p:nvPr/>
        </p:nvSpPr>
        <p:spPr>
          <a:xfrm>
            <a:off x="6925468" y="4875743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9984272-1F65-F24B-E1C8-8CFA05EC5297}"/>
              </a:ext>
            </a:extLst>
          </p:cNvPr>
          <p:cNvSpPr txBox="1"/>
          <p:nvPr/>
        </p:nvSpPr>
        <p:spPr>
          <a:xfrm>
            <a:off x="7062990" y="496521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95145D91-F869-19A2-85FB-133DEF9C64CD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7348646" y="5072932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>
            <a:extLst>
              <a:ext uri="{FF2B5EF4-FFF2-40B4-BE49-F238E27FC236}">
                <a16:creationId xmlns:a16="http://schemas.microsoft.com/office/drawing/2014/main" id="{B81A0C49-824A-E1EB-643C-F27523E7B094}"/>
              </a:ext>
            </a:extLst>
          </p:cNvPr>
          <p:cNvSpPr txBox="1"/>
          <p:nvPr/>
        </p:nvSpPr>
        <p:spPr>
          <a:xfrm>
            <a:off x="8457852" y="5011376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7789DE5-B405-77BB-F69F-60E3E7F3E8D4}"/>
              </a:ext>
            </a:extLst>
          </p:cNvPr>
          <p:cNvSpPr txBox="1"/>
          <p:nvPr/>
        </p:nvSpPr>
        <p:spPr>
          <a:xfrm>
            <a:off x="6925468" y="5106576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235CF4FA-070B-20C7-3BAF-9EB5D473129B}"/>
              </a:ext>
            </a:extLst>
          </p:cNvPr>
          <p:cNvSpPr txBox="1"/>
          <p:nvPr/>
        </p:nvSpPr>
        <p:spPr>
          <a:xfrm>
            <a:off x="7062990" y="5196043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130" name="直接连接符 129">
            <a:extLst>
              <a:ext uri="{FF2B5EF4-FFF2-40B4-BE49-F238E27FC236}">
                <a16:creationId xmlns:a16="http://schemas.microsoft.com/office/drawing/2014/main" id="{3521E2E0-CB1B-D291-3A21-248429BB1F29}"/>
              </a:ext>
            </a:extLst>
          </p:cNvPr>
          <p:cNvCxnSpPr>
            <a:cxnSpLocks/>
            <a:stCxn id="129" idx="3"/>
          </p:cNvCxnSpPr>
          <p:nvPr/>
        </p:nvCxnSpPr>
        <p:spPr>
          <a:xfrm>
            <a:off x="7348646" y="5303765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文本框 130">
            <a:extLst>
              <a:ext uri="{FF2B5EF4-FFF2-40B4-BE49-F238E27FC236}">
                <a16:creationId xmlns:a16="http://schemas.microsoft.com/office/drawing/2014/main" id="{5074613F-6EB8-06BC-1399-B75B84CE3448}"/>
              </a:ext>
            </a:extLst>
          </p:cNvPr>
          <p:cNvSpPr txBox="1"/>
          <p:nvPr/>
        </p:nvSpPr>
        <p:spPr>
          <a:xfrm>
            <a:off x="8356863" y="5242209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C0029D2A-9D8F-A10D-D090-EE0DBBD0B456}"/>
              </a:ext>
            </a:extLst>
          </p:cNvPr>
          <p:cNvSpPr txBox="1"/>
          <p:nvPr/>
        </p:nvSpPr>
        <p:spPr>
          <a:xfrm>
            <a:off x="6925468" y="533740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D886D26-1AA0-E23D-F684-C87CFFDCAE4E}"/>
              </a:ext>
            </a:extLst>
          </p:cNvPr>
          <p:cNvSpPr txBox="1"/>
          <p:nvPr/>
        </p:nvSpPr>
        <p:spPr>
          <a:xfrm>
            <a:off x="7062990" y="5426876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3EB1C2C6-C733-ADB3-D49C-B6C34C75DE6D}"/>
              </a:ext>
            </a:extLst>
          </p:cNvPr>
          <p:cNvCxnSpPr>
            <a:cxnSpLocks/>
            <a:stCxn id="133" idx="3"/>
          </p:cNvCxnSpPr>
          <p:nvPr/>
        </p:nvCxnSpPr>
        <p:spPr>
          <a:xfrm>
            <a:off x="7348646" y="5534598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249CAA1-0085-BF2F-D432-5A7EAC8B58E2}"/>
              </a:ext>
            </a:extLst>
          </p:cNvPr>
          <p:cNvSpPr txBox="1"/>
          <p:nvPr/>
        </p:nvSpPr>
        <p:spPr>
          <a:xfrm>
            <a:off x="8255874" y="5473042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B802DCE0-39CD-F74A-290D-E59D6FE2D815}"/>
              </a:ext>
            </a:extLst>
          </p:cNvPr>
          <p:cNvSpPr/>
          <p:nvPr/>
        </p:nvSpPr>
        <p:spPr>
          <a:xfrm>
            <a:off x="9350318" y="4141571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id="{1116E0AF-CB47-5CB8-3D3B-9168287AFEF4}"/>
              </a:ext>
            </a:extLst>
          </p:cNvPr>
          <p:cNvSpPr/>
          <p:nvPr/>
        </p:nvSpPr>
        <p:spPr>
          <a:xfrm>
            <a:off x="9350318" y="3861599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4DD34BCC-949E-AD8D-927C-38258A4BB5E1}"/>
              </a:ext>
            </a:extLst>
          </p:cNvPr>
          <p:cNvSpPr txBox="1"/>
          <p:nvPr/>
        </p:nvSpPr>
        <p:spPr>
          <a:xfrm>
            <a:off x="9381314" y="3930399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B8E344C0-1127-1976-7744-49EB62E15A76}"/>
              </a:ext>
            </a:extLst>
          </p:cNvPr>
          <p:cNvSpPr txBox="1"/>
          <p:nvPr/>
        </p:nvSpPr>
        <p:spPr>
          <a:xfrm>
            <a:off x="10989936" y="3930399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ECEBE7C3-B566-716A-8490-4593A3825665}"/>
              </a:ext>
            </a:extLst>
          </p:cNvPr>
          <p:cNvCxnSpPr>
            <a:cxnSpLocks/>
          </p:cNvCxnSpPr>
          <p:nvPr/>
        </p:nvCxnSpPr>
        <p:spPr>
          <a:xfrm>
            <a:off x="10206089" y="4107402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>
            <a:extLst>
              <a:ext uri="{FF2B5EF4-FFF2-40B4-BE49-F238E27FC236}">
                <a16:creationId xmlns:a16="http://schemas.microsoft.com/office/drawing/2014/main" id="{8639D1AC-3983-BC89-B2BD-BA43FDE2F115}"/>
              </a:ext>
            </a:extLst>
          </p:cNvPr>
          <p:cNvSpPr txBox="1"/>
          <p:nvPr/>
        </p:nvSpPr>
        <p:spPr>
          <a:xfrm>
            <a:off x="9407926" y="4419001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EFC6DF6A-4782-C625-3673-A5152050DE56}"/>
              </a:ext>
            </a:extLst>
          </p:cNvPr>
          <p:cNvSpPr txBox="1"/>
          <p:nvPr/>
        </p:nvSpPr>
        <p:spPr>
          <a:xfrm>
            <a:off x="9425392" y="4875743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804A28F-A7BF-6A62-EC9B-2688CC7E94CC}"/>
              </a:ext>
            </a:extLst>
          </p:cNvPr>
          <p:cNvSpPr txBox="1"/>
          <p:nvPr/>
        </p:nvSpPr>
        <p:spPr>
          <a:xfrm>
            <a:off x="9562914" y="496521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AB3EF270-DC4A-AEA0-FE1D-5AAC8C9D95CF}"/>
              </a:ext>
            </a:extLst>
          </p:cNvPr>
          <p:cNvCxnSpPr>
            <a:cxnSpLocks/>
            <a:stCxn id="144" idx="3"/>
          </p:cNvCxnSpPr>
          <p:nvPr/>
        </p:nvCxnSpPr>
        <p:spPr>
          <a:xfrm>
            <a:off x="9848570" y="5072932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文本框 145">
            <a:extLst>
              <a:ext uri="{FF2B5EF4-FFF2-40B4-BE49-F238E27FC236}">
                <a16:creationId xmlns:a16="http://schemas.microsoft.com/office/drawing/2014/main" id="{840A2041-57CF-5FEA-E87A-589C73C26149}"/>
              </a:ext>
            </a:extLst>
          </p:cNvPr>
          <p:cNvSpPr txBox="1"/>
          <p:nvPr/>
        </p:nvSpPr>
        <p:spPr>
          <a:xfrm>
            <a:off x="10957776" y="5011376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6152FCD0-1537-344A-FCA8-2744DC3A238F}"/>
              </a:ext>
            </a:extLst>
          </p:cNvPr>
          <p:cNvSpPr txBox="1"/>
          <p:nvPr/>
        </p:nvSpPr>
        <p:spPr>
          <a:xfrm>
            <a:off x="9425392" y="5106576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FD142B4F-486F-467C-F9E5-5596257907FB}"/>
              </a:ext>
            </a:extLst>
          </p:cNvPr>
          <p:cNvSpPr txBox="1"/>
          <p:nvPr/>
        </p:nvSpPr>
        <p:spPr>
          <a:xfrm>
            <a:off x="9562914" y="5196043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AC92E774-6C1B-CDB0-AF50-81A25C9F594C}"/>
              </a:ext>
            </a:extLst>
          </p:cNvPr>
          <p:cNvCxnSpPr>
            <a:cxnSpLocks/>
            <a:stCxn id="148" idx="3"/>
          </p:cNvCxnSpPr>
          <p:nvPr/>
        </p:nvCxnSpPr>
        <p:spPr>
          <a:xfrm>
            <a:off x="9848570" y="5303765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id="{C2A924EC-3D7D-96E3-B7B4-3800E1722AE0}"/>
              </a:ext>
            </a:extLst>
          </p:cNvPr>
          <p:cNvSpPr txBox="1"/>
          <p:nvPr/>
        </p:nvSpPr>
        <p:spPr>
          <a:xfrm>
            <a:off x="10856787" y="5242209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2349ADFF-F7AB-C882-7826-F29B222780EF}"/>
              </a:ext>
            </a:extLst>
          </p:cNvPr>
          <p:cNvSpPr txBox="1"/>
          <p:nvPr/>
        </p:nvSpPr>
        <p:spPr>
          <a:xfrm>
            <a:off x="9425392" y="5337409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6A46CB57-E2FA-645A-482C-ACAE07FA6850}"/>
              </a:ext>
            </a:extLst>
          </p:cNvPr>
          <p:cNvSpPr txBox="1"/>
          <p:nvPr/>
        </p:nvSpPr>
        <p:spPr>
          <a:xfrm>
            <a:off x="9562914" y="5426876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id="{CAAEF728-CC04-28B7-EDC1-A146C249FA90}"/>
              </a:ext>
            </a:extLst>
          </p:cNvPr>
          <p:cNvCxnSpPr>
            <a:cxnSpLocks/>
            <a:stCxn id="152" idx="3"/>
          </p:cNvCxnSpPr>
          <p:nvPr/>
        </p:nvCxnSpPr>
        <p:spPr>
          <a:xfrm>
            <a:off x="9848570" y="5534598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文本框 153">
            <a:extLst>
              <a:ext uri="{FF2B5EF4-FFF2-40B4-BE49-F238E27FC236}">
                <a16:creationId xmlns:a16="http://schemas.microsoft.com/office/drawing/2014/main" id="{0AB46732-F01F-87E9-D1CF-FE37C60A12B7}"/>
              </a:ext>
            </a:extLst>
          </p:cNvPr>
          <p:cNvSpPr txBox="1"/>
          <p:nvPr/>
        </p:nvSpPr>
        <p:spPr>
          <a:xfrm>
            <a:off x="10755798" y="5473042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pic>
        <p:nvPicPr>
          <p:cNvPr id="25" name="图片 24" descr="蓝色的高楼大厦&#10;&#10;描述已自动生成">
            <a:extLst>
              <a:ext uri="{FF2B5EF4-FFF2-40B4-BE49-F238E27FC236}">
                <a16:creationId xmlns:a16="http://schemas.microsoft.com/office/drawing/2014/main" id="{C2F303D7-615D-8533-E809-102D680E69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280" y="1217997"/>
            <a:ext cx="3821690" cy="5640003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65FF8CA3-DE94-3B99-FA51-B54E23EE510B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182F823-6369-28FB-51C4-BE3963381305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F1CD295-4858-FC8A-5B21-9E66D4067711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95A024-4B4D-CFF6-54EC-25F6D02E070D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3306267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>
            <a:extLst>
              <a:ext uri="{FF2B5EF4-FFF2-40B4-BE49-F238E27FC236}">
                <a16:creationId xmlns:a16="http://schemas.microsoft.com/office/drawing/2014/main" id="{B22EE120-D450-65FC-492F-0C1486514413}"/>
              </a:ext>
            </a:extLst>
          </p:cNvPr>
          <p:cNvSpPr/>
          <p:nvPr/>
        </p:nvSpPr>
        <p:spPr>
          <a:xfrm>
            <a:off x="6096000" y="2060296"/>
            <a:ext cx="5400675" cy="47977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7FF0617-2380-7F3B-CE87-AE9C7CF4E659}"/>
              </a:ext>
            </a:extLst>
          </p:cNvPr>
          <p:cNvSpPr/>
          <p:nvPr/>
        </p:nvSpPr>
        <p:spPr>
          <a:xfrm>
            <a:off x="1" y="1448284"/>
            <a:ext cx="12192000" cy="1623162"/>
          </a:xfrm>
          <a:prstGeom prst="rect">
            <a:avLst/>
          </a:prstGeom>
          <a:gradFill>
            <a:gsLst>
              <a:gs pos="0">
                <a:srgbClr val="1B5FA7">
                  <a:lumMod val="80000"/>
                  <a:lumOff val="20000"/>
                </a:srgbClr>
              </a:gs>
              <a:gs pos="54600">
                <a:srgbClr val="2F69B6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F07D56B-BA9F-43E5-87D6-5AB8FF8AC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38" y="1195754"/>
            <a:ext cx="4707670" cy="566224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AAA5514-4A8C-0B06-FC89-76D7DACAD896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29D7BC0-C73B-AB37-F7C3-648D5CF7D1EB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B407869-B321-A790-F12C-A467AFD4F84F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29096A9-C585-7C73-EB09-B99D9BA5B1C4}"/>
              </a:ext>
            </a:extLst>
          </p:cNvPr>
          <p:cNvGrpSpPr/>
          <p:nvPr/>
        </p:nvGrpSpPr>
        <p:grpSpPr>
          <a:xfrm>
            <a:off x="6277516" y="1762324"/>
            <a:ext cx="807163" cy="807163"/>
            <a:chOff x="6277516" y="1762324"/>
            <a:chExt cx="807163" cy="807163"/>
          </a:xfrm>
        </p:grpSpPr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5272520D-0A06-AB0D-484E-220DC5D6D890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15916064"/>
              </a:avLst>
            </a:prstGeom>
            <a:ln w="254000" cap="rnd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round/>
            </a:ln>
            <a:effectLst>
              <a:outerShdw blurRad="381000" dist="254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4" name="弧形 33">
              <a:extLst>
                <a:ext uri="{FF2B5EF4-FFF2-40B4-BE49-F238E27FC236}">
                  <a16:creationId xmlns:a16="http://schemas.microsoft.com/office/drawing/2014/main" id="{94B65C40-16C3-F588-AA65-61821474B55B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322310"/>
              </a:avLst>
            </a:prstGeom>
            <a:ln w="254000" cap="rnd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23F4B67F-3935-4BBB-3F0E-22BAFA3BE5D6}"/>
              </a:ext>
            </a:extLst>
          </p:cNvPr>
          <p:cNvSpPr/>
          <p:nvPr/>
        </p:nvSpPr>
        <p:spPr>
          <a:xfrm>
            <a:off x="6551155" y="3628216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B5957FC-8474-92C0-66AC-59DBC6D47DBF}"/>
              </a:ext>
            </a:extLst>
          </p:cNvPr>
          <p:cNvSpPr/>
          <p:nvPr/>
        </p:nvSpPr>
        <p:spPr>
          <a:xfrm>
            <a:off x="6551155" y="3348244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C110549-D29A-1F0A-D7E8-C2313A0DCE98}"/>
              </a:ext>
            </a:extLst>
          </p:cNvPr>
          <p:cNvSpPr txBox="1"/>
          <p:nvPr/>
        </p:nvSpPr>
        <p:spPr>
          <a:xfrm>
            <a:off x="6582151" y="3417044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6B91CD4-5D29-B469-3CE4-6DBAAD008815}"/>
              </a:ext>
            </a:extLst>
          </p:cNvPr>
          <p:cNvSpPr txBox="1"/>
          <p:nvPr/>
        </p:nvSpPr>
        <p:spPr>
          <a:xfrm>
            <a:off x="8190773" y="341704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EAAAEF2-F63C-8EB2-ACEC-AD8C2B5E6AFE}"/>
              </a:ext>
            </a:extLst>
          </p:cNvPr>
          <p:cNvCxnSpPr>
            <a:cxnSpLocks/>
          </p:cNvCxnSpPr>
          <p:nvPr/>
        </p:nvCxnSpPr>
        <p:spPr>
          <a:xfrm>
            <a:off x="7406926" y="3594047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CEE9382F-84B3-A327-7F2B-DE58D603B4E3}"/>
              </a:ext>
            </a:extLst>
          </p:cNvPr>
          <p:cNvSpPr txBox="1"/>
          <p:nvPr/>
        </p:nvSpPr>
        <p:spPr>
          <a:xfrm>
            <a:off x="6608763" y="3905646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2990F46-3F4E-1591-AFEB-FF288C4396A5}"/>
              </a:ext>
            </a:extLst>
          </p:cNvPr>
          <p:cNvSpPr txBox="1"/>
          <p:nvPr/>
        </p:nvSpPr>
        <p:spPr>
          <a:xfrm>
            <a:off x="6626229" y="4362388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A69DDA6-31D3-7E03-FD16-24F64D153B38}"/>
              </a:ext>
            </a:extLst>
          </p:cNvPr>
          <p:cNvSpPr txBox="1"/>
          <p:nvPr/>
        </p:nvSpPr>
        <p:spPr>
          <a:xfrm>
            <a:off x="6763751" y="4451855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72978CFD-16F8-4139-6A76-EB3FC68FBFE0}"/>
              </a:ext>
            </a:extLst>
          </p:cNvPr>
          <p:cNvCxnSpPr>
            <a:cxnSpLocks/>
            <a:stCxn id="53" idx="3"/>
          </p:cNvCxnSpPr>
          <p:nvPr/>
        </p:nvCxnSpPr>
        <p:spPr>
          <a:xfrm>
            <a:off x="7049407" y="4559577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6E8AFEBD-EF55-FF0C-FD9A-302E3EF15754}"/>
              </a:ext>
            </a:extLst>
          </p:cNvPr>
          <p:cNvSpPr txBox="1"/>
          <p:nvPr/>
        </p:nvSpPr>
        <p:spPr>
          <a:xfrm>
            <a:off x="8158613" y="4498021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FC25D1B-B966-1B2B-A704-0B3E4B4AF314}"/>
              </a:ext>
            </a:extLst>
          </p:cNvPr>
          <p:cNvSpPr txBox="1"/>
          <p:nvPr/>
        </p:nvSpPr>
        <p:spPr>
          <a:xfrm>
            <a:off x="6626229" y="4593221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D692B723-063F-3F84-B046-8379265629D4}"/>
              </a:ext>
            </a:extLst>
          </p:cNvPr>
          <p:cNvSpPr txBox="1"/>
          <p:nvPr/>
        </p:nvSpPr>
        <p:spPr>
          <a:xfrm>
            <a:off x="6763751" y="4682688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77FDCC62-9688-2682-7D4E-5CCE7932BE41}"/>
              </a:ext>
            </a:extLst>
          </p:cNvPr>
          <p:cNvCxnSpPr>
            <a:cxnSpLocks/>
            <a:stCxn id="57" idx="3"/>
          </p:cNvCxnSpPr>
          <p:nvPr/>
        </p:nvCxnSpPr>
        <p:spPr>
          <a:xfrm>
            <a:off x="7049407" y="4790410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:a16="http://schemas.microsoft.com/office/drawing/2014/main" id="{D1AAFE19-2178-BB2C-A31A-679222B8A466}"/>
              </a:ext>
            </a:extLst>
          </p:cNvPr>
          <p:cNvSpPr txBox="1"/>
          <p:nvPr/>
        </p:nvSpPr>
        <p:spPr>
          <a:xfrm>
            <a:off x="8057624" y="4728854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1918309-572C-E3FD-4590-EFA9DC83ABEA}"/>
              </a:ext>
            </a:extLst>
          </p:cNvPr>
          <p:cNvSpPr txBox="1"/>
          <p:nvPr/>
        </p:nvSpPr>
        <p:spPr>
          <a:xfrm>
            <a:off x="6626229" y="4824054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E259429-813D-1712-9CA6-692B2BA9044D}"/>
              </a:ext>
            </a:extLst>
          </p:cNvPr>
          <p:cNvSpPr txBox="1"/>
          <p:nvPr/>
        </p:nvSpPr>
        <p:spPr>
          <a:xfrm>
            <a:off x="6763751" y="4913521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F2A25AB1-5C93-0A44-B8B1-D5C311E7F115}"/>
              </a:ext>
            </a:extLst>
          </p:cNvPr>
          <p:cNvCxnSpPr>
            <a:cxnSpLocks/>
            <a:stCxn id="61" idx="3"/>
          </p:cNvCxnSpPr>
          <p:nvPr/>
        </p:nvCxnSpPr>
        <p:spPr>
          <a:xfrm>
            <a:off x="7049407" y="5021243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B92895C8-0C80-22AE-B46B-8E2E180C27E2}"/>
              </a:ext>
            </a:extLst>
          </p:cNvPr>
          <p:cNvSpPr txBox="1"/>
          <p:nvPr/>
        </p:nvSpPr>
        <p:spPr>
          <a:xfrm>
            <a:off x="7956635" y="4959687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C0908ECD-A11C-CFCF-DFCE-2D23B45F7982}"/>
              </a:ext>
            </a:extLst>
          </p:cNvPr>
          <p:cNvSpPr/>
          <p:nvPr/>
        </p:nvSpPr>
        <p:spPr>
          <a:xfrm>
            <a:off x="8887117" y="3584838"/>
            <a:ext cx="2154402" cy="1687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8898435F-5334-4DA7-08AB-56F359E75424}"/>
              </a:ext>
            </a:extLst>
          </p:cNvPr>
          <p:cNvSpPr/>
          <p:nvPr/>
        </p:nvSpPr>
        <p:spPr>
          <a:xfrm>
            <a:off x="8887117" y="3304866"/>
            <a:ext cx="2154402" cy="49160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03200" dir="2700000" sx="90000" sy="9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342771E-5956-899F-7656-FDB923B2FF30}"/>
              </a:ext>
            </a:extLst>
          </p:cNvPr>
          <p:cNvSpPr txBox="1"/>
          <p:nvPr/>
        </p:nvSpPr>
        <p:spPr>
          <a:xfrm>
            <a:off x="8918113" y="337366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第一步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58C5EAC-3317-D9F5-FFC6-BB499EB6E3BE}"/>
              </a:ext>
            </a:extLst>
          </p:cNvPr>
          <p:cNvSpPr txBox="1"/>
          <p:nvPr/>
        </p:nvSpPr>
        <p:spPr>
          <a:xfrm>
            <a:off x="10526735" y="3373666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2"/>
              </a:solidFill>
              <a:latin typeface="+mj-ea"/>
              <a:ea typeface="+mj-ea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0459963-EEA2-603A-0DAC-915858277B65}"/>
              </a:ext>
            </a:extLst>
          </p:cNvPr>
          <p:cNvCxnSpPr>
            <a:cxnSpLocks/>
          </p:cNvCxnSpPr>
          <p:nvPr/>
        </p:nvCxnSpPr>
        <p:spPr>
          <a:xfrm>
            <a:off x="9742888" y="3550669"/>
            <a:ext cx="871239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>
            <a:extLst>
              <a:ext uri="{FF2B5EF4-FFF2-40B4-BE49-F238E27FC236}">
                <a16:creationId xmlns:a16="http://schemas.microsoft.com/office/drawing/2014/main" id="{E636B212-4529-D344-14A7-8487094B584A}"/>
              </a:ext>
            </a:extLst>
          </p:cNvPr>
          <p:cNvSpPr txBox="1"/>
          <p:nvPr/>
        </p:nvSpPr>
        <p:spPr>
          <a:xfrm>
            <a:off x="8944725" y="3862268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ED7A1615-3A13-5903-0A63-FB25D0BAF63C}"/>
              </a:ext>
            </a:extLst>
          </p:cNvPr>
          <p:cNvSpPr txBox="1"/>
          <p:nvPr/>
        </p:nvSpPr>
        <p:spPr>
          <a:xfrm>
            <a:off x="8962191" y="4319010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A57D42C-A077-C186-5D23-3742A13F4455}"/>
              </a:ext>
            </a:extLst>
          </p:cNvPr>
          <p:cNvSpPr txBox="1"/>
          <p:nvPr/>
        </p:nvSpPr>
        <p:spPr>
          <a:xfrm>
            <a:off x="9099713" y="4408477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家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64A06789-A565-4536-B89C-A5CD5889E901}"/>
              </a:ext>
            </a:extLst>
          </p:cNvPr>
          <p:cNvCxnSpPr>
            <a:cxnSpLocks/>
            <a:stCxn id="72" idx="3"/>
          </p:cNvCxnSpPr>
          <p:nvPr/>
        </p:nvCxnSpPr>
        <p:spPr>
          <a:xfrm>
            <a:off x="9385369" y="4516199"/>
            <a:ext cx="1048183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id="{53EB3D66-A6B0-F30A-DCAE-E437ACB96D4C}"/>
              </a:ext>
            </a:extLst>
          </p:cNvPr>
          <p:cNvSpPr txBox="1"/>
          <p:nvPr/>
        </p:nvSpPr>
        <p:spPr>
          <a:xfrm>
            <a:off x="10494575" y="4454643"/>
            <a:ext cx="4039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旅游酒店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8A3FE85-F83C-6883-3930-D5047808E314}"/>
              </a:ext>
            </a:extLst>
          </p:cNvPr>
          <p:cNvSpPr txBox="1"/>
          <p:nvPr/>
        </p:nvSpPr>
        <p:spPr>
          <a:xfrm>
            <a:off x="8962191" y="4549843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2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1BC6E8E-199C-6BC0-1746-4B29EFA718BE}"/>
              </a:ext>
            </a:extLst>
          </p:cNvPr>
          <p:cNvSpPr txBox="1"/>
          <p:nvPr/>
        </p:nvSpPr>
        <p:spPr>
          <a:xfrm>
            <a:off x="9099713" y="4639310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97B0A49D-B189-DFAD-4995-97C9988CBBC7}"/>
              </a:ext>
            </a:extLst>
          </p:cNvPr>
          <p:cNvCxnSpPr>
            <a:cxnSpLocks/>
            <a:stCxn id="76" idx="3"/>
          </p:cNvCxnSpPr>
          <p:nvPr/>
        </p:nvCxnSpPr>
        <p:spPr>
          <a:xfrm>
            <a:off x="9385369" y="4747032"/>
            <a:ext cx="979026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255693EF-0064-6B3E-BEC3-4A94E5EA8C87}"/>
              </a:ext>
            </a:extLst>
          </p:cNvPr>
          <p:cNvSpPr txBox="1"/>
          <p:nvPr/>
        </p:nvSpPr>
        <p:spPr>
          <a:xfrm>
            <a:off x="10393586" y="4685476"/>
            <a:ext cx="504946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旅游度假区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6F25018-C2F7-9EC4-48B8-5BAD4B23926F}"/>
              </a:ext>
            </a:extLst>
          </p:cNvPr>
          <p:cNvSpPr txBox="1"/>
          <p:nvPr/>
        </p:nvSpPr>
        <p:spPr>
          <a:xfrm>
            <a:off x="8962191" y="4780676"/>
            <a:ext cx="3064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3</a:t>
            </a:r>
            <a:endParaRPr lang="zh-CN" altLang="en-US" sz="1600" dirty="0">
              <a:gradFill>
                <a:gsLst>
                  <a:gs pos="0">
                    <a:srgbClr val="1B5FA7">
                      <a:lumMod val="80000"/>
                      <a:lumOff val="20000"/>
                    </a:srgbClr>
                  </a:gs>
                  <a:gs pos="54600">
                    <a:srgbClr val="2F69B6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622EB90-BFA5-491E-1FA9-497C068A72F5}"/>
              </a:ext>
            </a:extLst>
          </p:cNvPr>
          <p:cNvSpPr txBox="1"/>
          <p:nvPr/>
        </p:nvSpPr>
        <p:spPr>
          <a:xfrm>
            <a:off x="9099713" y="4870143"/>
            <a:ext cx="2856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个</a:t>
            </a:r>
          </a:p>
        </p:txBody>
      </p: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6E72A342-97D2-9F26-0623-2FC9C7ABE84D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9385369" y="4977865"/>
            <a:ext cx="869507" cy="0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F0A969BC-CEE4-31A7-EBBB-C7770625BF80}"/>
              </a:ext>
            </a:extLst>
          </p:cNvPr>
          <p:cNvSpPr txBox="1"/>
          <p:nvPr/>
        </p:nvSpPr>
        <p:spPr>
          <a:xfrm>
            <a:off x="10292597" y="4916309"/>
            <a:ext cx="60593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旅游集散中心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4757A60-E62A-FC5E-A5B0-765E27AA5559}"/>
              </a:ext>
            </a:extLst>
          </p:cNvPr>
          <p:cNvGrpSpPr/>
          <p:nvPr/>
        </p:nvGrpSpPr>
        <p:grpSpPr>
          <a:xfrm>
            <a:off x="7708718" y="1762324"/>
            <a:ext cx="807163" cy="807163"/>
            <a:chOff x="6277516" y="1762324"/>
            <a:chExt cx="807163" cy="807163"/>
          </a:xfrm>
        </p:grpSpPr>
        <p:sp>
          <p:nvSpPr>
            <p:cNvPr id="88" name="弧形 87">
              <a:extLst>
                <a:ext uri="{FF2B5EF4-FFF2-40B4-BE49-F238E27FC236}">
                  <a16:creationId xmlns:a16="http://schemas.microsoft.com/office/drawing/2014/main" id="{54F16E45-AE66-CD36-3156-8AB1DF705A43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15916064"/>
              </a:avLst>
            </a:prstGeom>
            <a:ln w="254000" cap="rnd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round/>
            </a:ln>
            <a:effectLst>
              <a:outerShdw blurRad="381000" dist="254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89" name="弧形 88">
              <a:extLst>
                <a:ext uri="{FF2B5EF4-FFF2-40B4-BE49-F238E27FC236}">
                  <a16:creationId xmlns:a16="http://schemas.microsoft.com/office/drawing/2014/main" id="{C6F13480-F816-6895-212B-82A261329475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322310"/>
              </a:avLst>
            </a:prstGeom>
            <a:ln w="254000" cap="rnd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55EAD92-0734-9AB1-F175-29CAA65E6E18}"/>
              </a:ext>
            </a:extLst>
          </p:cNvPr>
          <p:cNvGrpSpPr/>
          <p:nvPr/>
        </p:nvGrpSpPr>
        <p:grpSpPr>
          <a:xfrm>
            <a:off x="9139920" y="1762324"/>
            <a:ext cx="807163" cy="807163"/>
            <a:chOff x="6277516" y="1762324"/>
            <a:chExt cx="807163" cy="807163"/>
          </a:xfrm>
        </p:grpSpPr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68D3125A-DF5F-4F43-058D-4EE1F21C3AF1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15916064"/>
              </a:avLst>
            </a:prstGeom>
            <a:ln w="254000" cap="rnd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round/>
            </a:ln>
            <a:effectLst>
              <a:outerShdw blurRad="381000" dist="254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id="{76548845-93C1-9512-0C1F-30F3FD0FC6FA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322310"/>
              </a:avLst>
            </a:prstGeom>
            <a:ln w="254000" cap="rnd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C70B28A-F357-1112-CBE5-B4CC548BA6DC}"/>
              </a:ext>
            </a:extLst>
          </p:cNvPr>
          <p:cNvGrpSpPr/>
          <p:nvPr/>
        </p:nvGrpSpPr>
        <p:grpSpPr>
          <a:xfrm>
            <a:off x="10571122" y="1762324"/>
            <a:ext cx="807163" cy="807163"/>
            <a:chOff x="6277516" y="1762324"/>
            <a:chExt cx="807163" cy="807163"/>
          </a:xfrm>
        </p:grpSpPr>
        <p:sp>
          <p:nvSpPr>
            <p:cNvPr id="94" name="弧形 93">
              <a:extLst>
                <a:ext uri="{FF2B5EF4-FFF2-40B4-BE49-F238E27FC236}">
                  <a16:creationId xmlns:a16="http://schemas.microsoft.com/office/drawing/2014/main" id="{048C3243-063F-9BF3-95C1-707B4A82018E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15916064"/>
              </a:avLst>
            </a:prstGeom>
            <a:ln w="254000" cap="rnd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round/>
            </a:ln>
            <a:effectLst>
              <a:outerShdw blurRad="381000" dist="254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95" name="弧形 94">
              <a:extLst>
                <a:ext uri="{FF2B5EF4-FFF2-40B4-BE49-F238E27FC236}">
                  <a16:creationId xmlns:a16="http://schemas.microsoft.com/office/drawing/2014/main" id="{7CC6763E-A5F3-F69C-DED7-BBFA2B598BCF}"/>
                </a:ext>
              </a:extLst>
            </p:cNvPr>
            <p:cNvSpPr/>
            <p:nvPr/>
          </p:nvSpPr>
          <p:spPr>
            <a:xfrm>
              <a:off x="6277516" y="1762324"/>
              <a:ext cx="807163" cy="807163"/>
            </a:xfrm>
            <a:prstGeom prst="arc">
              <a:avLst>
                <a:gd name="adj1" fmla="val 16200000"/>
                <a:gd name="adj2" fmla="val 322310"/>
              </a:avLst>
            </a:prstGeom>
            <a:ln w="254000" cap="rnd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966CCEFB-A577-5558-6645-8A1F7BD0BC53}"/>
              </a:ext>
            </a:extLst>
          </p:cNvPr>
          <p:cNvSpPr/>
          <p:nvPr/>
        </p:nvSpPr>
        <p:spPr>
          <a:xfrm>
            <a:off x="6561947" y="5502420"/>
            <a:ext cx="4421964" cy="911480"/>
          </a:xfrm>
          <a:prstGeom prst="rect">
            <a:avLst/>
          </a:prstGeom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89C1B0F-FDB4-30B0-2174-DA5B2A6F8EEC}"/>
              </a:ext>
            </a:extLst>
          </p:cNvPr>
          <p:cNvSpPr txBox="1"/>
          <p:nvPr/>
        </p:nvSpPr>
        <p:spPr>
          <a:xfrm>
            <a:off x="6617021" y="558981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altLang="zh-CN" dirty="0">
                <a:solidFill>
                  <a:schemeClr val="bg1"/>
                </a:solidFill>
                <a:latin typeface="+mj-ea"/>
                <a:ea typeface="+mj-ea"/>
              </a:rPr>
              <a:t>XXXX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9160D767-2CEB-0D2D-4681-73E2C138E1B1}"/>
              </a:ext>
            </a:extLst>
          </p:cNvPr>
          <p:cNvSpPr txBox="1"/>
          <p:nvPr/>
        </p:nvSpPr>
        <p:spPr>
          <a:xfrm>
            <a:off x="6633483" y="5867594"/>
            <a:ext cx="2096794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19F1EBDA-E7CB-28ED-63D0-AD649811F1D3}"/>
              </a:ext>
            </a:extLst>
          </p:cNvPr>
          <p:cNvSpPr/>
          <p:nvPr/>
        </p:nvSpPr>
        <p:spPr>
          <a:xfrm>
            <a:off x="8672320" y="5502420"/>
            <a:ext cx="2311591" cy="911480"/>
          </a:xfrm>
          <a:prstGeom prst="rect">
            <a:avLst/>
          </a:prstGeom>
          <a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4177B4-E2AA-0902-2BFA-81A0C41041DB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3144145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260D3A1-0342-8C00-19BD-4EFFEFD00AEB}"/>
              </a:ext>
            </a:extLst>
          </p:cNvPr>
          <p:cNvSpPr txBox="1"/>
          <p:nvPr/>
        </p:nvSpPr>
        <p:spPr>
          <a:xfrm>
            <a:off x="4157008" y="1495550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38B1AA"/>
                </a:soli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6CF529-072E-D624-8B89-DAFBB1B9D80D}"/>
              </a:ext>
            </a:extLst>
          </p:cNvPr>
          <p:cNvSpPr/>
          <p:nvPr/>
        </p:nvSpPr>
        <p:spPr>
          <a:xfrm>
            <a:off x="3308280" y="2815071"/>
            <a:ext cx="5640512" cy="55737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F5596"/>
              </a:gs>
              <a:gs pos="56700">
                <a:srgbClr val="1B5FA7"/>
              </a:gs>
              <a:gs pos="100000">
                <a:srgbClr val="006EB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F9F924-42EE-206C-B19A-83DFA77F701C}"/>
              </a:ext>
            </a:extLst>
          </p:cNvPr>
          <p:cNvSpPr txBox="1"/>
          <p:nvPr/>
        </p:nvSpPr>
        <p:spPr>
          <a:xfrm>
            <a:off x="3594532" y="2862924"/>
            <a:ext cx="510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区域医疗健康服务微信云平台规划案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9C3CCD6-4A61-33D9-413B-04511A54ED00}"/>
              </a:ext>
            </a:extLst>
          </p:cNvPr>
          <p:cNvGrpSpPr/>
          <p:nvPr/>
        </p:nvGrpSpPr>
        <p:grpSpPr>
          <a:xfrm>
            <a:off x="5176141" y="3786218"/>
            <a:ext cx="1910251" cy="338554"/>
            <a:chOff x="4969008" y="4577260"/>
            <a:chExt cx="1910251" cy="33855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1837F786-2BC6-3B8E-BDCD-9AA29E6BEB2D}"/>
                </a:ext>
              </a:extLst>
            </p:cNvPr>
            <p:cNvSpPr/>
            <p:nvPr/>
          </p:nvSpPr>
          <p:spPr>
            <a:xfrm>
              <a:off x="4969008" y="4577260"/>
              <a:ext cx="896471" cy="309785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1B5FA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76E79FF-6535-E42D-EE94-1C2C5BF02DB8}"/>
                </a:ext>
              </a:extLst>
            </p:cNvPr>
            <p:cNvSpPr txBox="1"/>
            <p:nvPr/>
          </p:nvSpPr>
          <p:spPr>
            <a:xfrm>
              <a:off x="5017133" y="4577260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rgbClr val="1B5FA7"/>
                  </a:solidFill>
                  <a:latin typeface="+mj-ea"/>
                  <a:ea typeface="+mj-ea"/>
                </a:rPr>
                <a:t>汇报人</a:t>
              </a:r>
            </a:p>
          </p:txBody>
        </p:sp>
        <p:sp>
          <p:nvSpPr>
            <p:cNvPr id="1030" name="文本框 1029">
              <a:extLst>
                <a:ext uri="{FF2B5EF4-FFF2-40B4-BE49-F238E27FC236}">
                  <a16:creationId xmlns:a16="http://schemas.microsoft.com/office/drawing/2014/main" id="{12DDD6FE-74D0-2825-2180-9340228F6759}"/>
                </a:ext>
              </a:extLst>
            </p:cNvPr>
            <p:cNvSpPr txBox="1"/>
            <p:nvPr/>
          </p:nvSpPr>
          <p:spPr>
            <a:xfrm>
              <a:off x="6130336" y="4577260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altLang="zh-CN" sz="1600" b="1" dirty="0">
                  <a:solidFill>
                    <a:srgbClr val="1B5FA7"/>
                  </a:solidFill>
                  <a:latin typeface="+mj-ea"/>
                  <a:ea typeface="+mj-ea"/>
                </a:rPr>
                <a:t>XXXX</a:t>
              </a:r>
              <a:endParaRPr lang="zh-CN" altLang="en-US" sz="1600" b="1" dirty="0">
                <a:solidFill>
                  <a:srgbClr val="1B5FA7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072" name="直接连接符 1071">
            <a:extLst>
              <a:ext uri="{FF2B5EF4-FFF2-40B4-BE49-F238E27FC236}">
                <a16:creationId xmlns:a16="http://schemas.microsoft.com/office/drawing/2014/main" id="{208AF404-9CB0-C15B-A886-6E79E2C0DE9B}"/>
              </a:ext>
            </a:extLst>
          </p:cNvPr>
          <p:cNvCxnSpPr/>
          <p:nvPr/>
        </p:nvCxnSpPr>
        <p:spPr>
          <a:xfrm flipH="1">
            <a:off x="7392692" y="3940677"/>
            <a:ext cx="3564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3" name="直接连接符 1072">
            <a:extLst>
              <a:ext uri="{FF2B5EF4-FFF2-40B4-BE49-F238E27FC236}">
                <a16:creationId xmlns:a16="http://schemas.microsoft.com/office/drawing/2014/main" id="{293437E4-C524-CC9F-BC3E-16DCDEADF514}"/>
              </a:ext>
            </a:extLst>
          </p:cNvPr>
          <p:cNvCxnSpPr/>
          <p:nvPr/>
        </p:nvCxnSpPr>
        <p:spPr>
          <a:xfrm flipH="1">
            <a:off x="4562995" y="3940677"/>
            <a:ext cx="3564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166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DINPro-Bold" panose="02000503030000020004" pitchFamily="50" charset="0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DINPro-Bold" panose="02000503030000020004" pitchFamily="50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2399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牵牛星迢迢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DINPro-Bold" panose="02000503030000020004" pitchFamily="50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DINPro-Bold" panose="02000503030000020004" pitchFamily="50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艾迪鹅第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期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583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微软资源中心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模板设计师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009906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界达人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:Superidol7784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DINPro-Bold" panose="02000503030000020004" pitchFamily="50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148E40-D022-D57C-8E14-63C7164E0362}"/>
              </a:ext>
            </a:extLst>
          </p:cNvPr>
          <p:cNvSpPr txBox="1"/>
          <p:nvPr/>
        </p:nvSpPr>
        <p:spPr>
          <a:xfrm>
            <a:off x="5918615" y="2395020"/>
            <a:ext cx="2399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DINPro-Bold" panose="02000503030000020004" pitchFamily="50" charset="0"/>
              </a:rPr>
              <a:t>设计资深爱好者</a:t>
            </a:r>
          </a:p>
        </p:txBody>
      </p:sp>
      <p:pic>
        <p:nvPicPr>
          <p:cNvPr id="4" name="图片 3" descr="图片包含 户外, 日落, 太阳, 云&#10;&#10;描述已自动生成">
            <a:extLst>
              <a:ext uri="{FF2B5EF4-FFF2-40B4-BE49-F238E27FC236}">
                <a16:creationId xmlns:a16="http://schemas.microsoft.com/office/drawing/2014/main" id="{B4EF35CD-B336-FFBC-C22F-97CC2F6A21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3744" y="691358"/>
            <a:ext cx="1774160" cy="177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牵牛星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200BF4-9E3E-4DD0-B5D7-774BA69763B6}"/>
              </a:ext>
            </a:extLst>
          </p:cNvPr>
          <p:cNvGrpSpPr/>
          <p:nvPr/>
        </p:nvGrpSpPr>
        <p:grpSpPr>
          <a:xfrm>
            <a:off x="3853518" y="910888"/>
            <a:ext cx="4484964" cy="1624582"/>
            <a:chOff x="3853518" y="1129063"/>
            <a:chExt cx="4484964" cy="1624582"/>
          </a:xfrm>
        </p:grpSpPr>
        <p:pic>
          <p:nvPicPr>
            <p:cNvPr id="8" name="图片 7" descr="图片包含 游戏机&#10;&#10;描述已自动生成">
              <a:extLst>
                <a:ext uri="{FF2B5EF4-FFF2-40B4-BE49-F238E27FC236}">
                  <a16:creationId xmlns:a16="http://schemas.microsoft.com/office/drawing/2014/main" id="{4A71BB52-AA4E-448E-0CCF-A14E23F3D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2134" y="1605916"/>
              <a:ext cx="2629751" cy="114772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566DB51-EC9E-45B8-96DA-0148BC538767}"/>
                </a:ext>
              </a:extLst>
            </p:cNvPr>
            <p:cNvSpPr txBox="1"/>
            <p:nvPr/>
          </p:nvSpPr>
          <p:spPr>
            <a:xfrm>
              <a:off x="3853518" y="1129063"/>
              <a:ext cx="4484964" cy="9233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1200" cap="none" spc="0" normalizeH="0" baseline="0" noProof="0" dirty="0">
                  <a:ln w="12700"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effectLst/>
                  <a:uLnTx/>
                  <a:uFillTx/>
                  <a:latin typeface="+mj-ea"/>
                  <a:ea typeface="+mj-ea"/>
                  <a:cs typeface="阿里巴巴普惠体 2.0 95 ExtraBold" panose="00020600040101010101" pitchFamily="18" charset="-122"/>
                </a:rPr>
                <a:t>Contents</a:t>
              </a:r>
              <a:endParaRPr kumimoji="0" lang="zh-CN" altLang="en-US" sz="5400" b="1" i="0" u="none" strike="noStrike" kern="1200" cap="none" spc="0" normalizeH="0" baseline="0" noProof="0" dirty="0">
                <a:ln w="12700">
                  <a:gradFill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B1E1F36-04EB-54A1-E7C1-9107F3EDB6BE}"/>
                </a:ext>
              </a:extLst>
            </p:cNvPr>
            <p:cNvSpPr txBox="1"/>
            <p:nvPr/>
          </p:nvSpPr>
          <p:spPr>
            <a:xfrm>
              <a:off x="4992744" y="1274435"/>
              <a:ext cx="22065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7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目录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543FC4A-FF63-A964-425A-A329851581E9}"/>
              </a:ext>
            </a:extLst>
          </p:cNvPr>
          <p:cNvSpPr/>
          <p:nvPr/>
        </p:nvSpPr>
        <p:spPr>
          <a:xfrm>
            <a:off x="1345042" y="2391756"/>
            <a:ext cx="2206513" cy="2344631"/>
          </a:xfrm>
          <a:prstGeom prst="roundRect">
            <a:avLst>
              <a:gd name="adj" fmla="val 360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CF06A2-C746-D43F-7ADE-E86210AB7ADE}"/>
              </a:ext>
            </a:extLst>
          </p:cNvPr>
          <p:cNvSpPr txBox="1"/>
          <p:nvPr/>
        </p:nvSpPr>
        <p:spPr>
          <a:xfrm>
            <a:off x="1448630" y="3284538"/>
            <a:ext cx="185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2.0 95 ExtraBold" panose="00020600040101010101" pitchFamily="18" charset="-122"/>
              </a:rPr>
              <a:t>输入标题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597EF01-ACC7-4798-5FA3-CABBF0F46C52}"/>
              </a:ext>
            </a:extLst>
          </p:cNvPr>
          <p:cNvCxnSpPr>
            <a:cxnSpLocks/>
          </p:cNvCxnSpPr>
          <p:nvPr/>
        </p:nvCxnSpPr>
        <p:spPr>
          <a:xfrm>
            <a:off x="1549830" y="4446500"/>
            <a:ext cx="3937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27482757-97A7-0892-5F46-465A32369A23}"/>
              </a:ext>
            </a:extLst>
          </p:cNvPr>
          <p:cNvSpPr txBox="1"/>
          <p:nvPr/>
        </p:nvSpPr>
        <p:spPr>
          <a:xfrm>
            <a:off x="1448631" y="2542399"/>
            <a:ext cx="111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08FE863-9BDD-E058-0C76-FD3006D89F24}"/>
              </a:ext>
            </a:extLst>
          </p:cNvPr>
          <p:cNvSpPr txBox="1"/>
          <p:nvPr/>
        </p:nvSpPr>
        <p:spPr>
          <a:xfrm>
            <a:off x="1448630" y="3794036"/>
            <a:ext cx="207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Shu Ru Biao Ti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424270E-E71F-C623-D738-482AC2D6F701}"/>
              </a:ext>
            </a:extLst>
          </p:cNvPr>
          <p:cNvSpPr/>
          <p:nvPr/>
        </p:nvSpPr>
        <p:spPr>
          <a:xfrm>
            <a:off x="3776843" y="2391756"/>
            <a:ext cx="2206513" cy="2344631"/>
          </a:xfrm>
          <a:prstGeom prst="roundRect">
            <a:avLst>
              <a:gd name="adj" fmla="val 360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120BF9D-C47B-31F8-07ED-D8E0F7E43B06}"/>
              </a:ext>
            </a:extLst>
          </p:cNvPr>
          <p:cNvSpPr txBox="1"/>
          <p:nvPr/>
        </p:nvSpPr>
        <p:spPr>
          <a:xfrm>
            <a:off x="3880431" y="3284538"/>
            <a:ext cx="185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输入标题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BFCDF0A3-50BC-76AD-95FC-626EDBC194EB}"/>
              </a:ext>
            </a:extLst>
          </p:cNvPr>
          <p:cNvCxnSpPr>
            <a:cxnSpLocks/>
          </p:cNvCxnSpPr>
          <p:nvPr/>
        </p:nvCxnSpPr>
        <p:spPr>
          <a:xfrm>
            <a:off x="3981631" y="4446500"/>
            <a:ext cx="3937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D975FF40-DE9C-FDAA-0949-4AA951F977D5}"/>
              </a:ext>
            </a:extLst>
          </p:cNvPr>
          <p:cNvSpPr txBox="1"/>
          <p:nvPr/>
        </p:nvSpPr>
        <p:spPr>
          <a:xfrm>
            <a:off x="3880432" y="2542399"/>
            <a:ext cx="111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AF40F62-091A-FEA5-858B-2CD6E3934F37}"/>
              </a:ext>
            </a:extLst>
          </p:cNvPr>
          <p:cNvSpPr txBox="1"/>
          <p:nvPr/>
        </p:nvSpPr>
        <p:spPr>
          <a:xfrm>
            <a:off x="3880431" y="3794036"/>
            <a:ext cx="207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Shu Ru Biao Ti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AB22A3A-94D1-1C1E-D981-02E86730768F}"/>
              </a:ext>
            </a:extLst>
          </p:cNvPr>
          <p:cNvSpPr/>
          <p:nvPr/>
        </p:nvSpPr>
        <p:spPr>
          <a:xfrm>
            <a:off x="6208644" y="2391756"/>
            <a:ext cx="2206513" cy="2344631"/>
          </a:xfrm>
          <a:prstGeom prst="roundRect">
            <a:avLst>
              <a:gd name="adj" fmla="val 360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EC7A4E8-E5F1-05E9-BA0D-0729B5EF36D6}"/>
              </a:ext>
            </a:extLst>
          </p:cNvPr>
          <p:cNvSpPr txBox="1"/>
          <p:nvPr/>
        </p:nvSpPr>
        <p:spPr>
          <a:xfrm>
            <a:off x="6312232" y="3284538"/>
            <a:ext cx="185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输入标题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AD64D6CF-0C2D-0F21-B7F2-50BC5837768D}"/>
              </a:ext>
            </a:extLst>
          </p:cNvPr>
          <p:cNvCxnSpPr>
            <a:cxnSpLocks/>
          </p:cNvCxnSpPr>
          <p:nvPr/>
        </p:nvCxnSpPr>
        <p:spPr>
          <a:xfrm>
            <a:off x="6413432" y="4446500"/>
            <a:ext cx="3937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81E2B506-44E7-F0E3-66A5-99ECD3FDAF0A}"/>
              </a:ext>
            </a:extLst>
          </p:cNvPr>
          <p:cNvSpPr txBox="1"/>
          <p:nvPr/>
        </p:nvSpPr>
        <p:spPr>
          <a:xfrm>
            <a:off x="6312233" y="2542399"/>
            <a:ext cx="111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E3BA5D8-CFE8-3A00-E216-F91A6FF1CF3D}"/>
              </a:ext>
            </a:extLst>
          </p:cNvPr>
          <p:cNvSpPr txBox="1"/>
          <p:nvPr/>
        </p:nvSpPr>
        <p:spPr>
          <a:xfrm>
            <a:off x="6312232" y="3794036"/>
            <a:ext cx="207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Shu Ru Biao Ti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3EBFA3B1-D31A-83C2-19B3-8B628547FB44}"/>
              </a:ext>
            </a:extLst>
          </p:cNvPr>
          <p:cNvSpPr/>
          <p:nvPr/>
        </p:nvSpPr>
        <p:spPr>
          <a:xfrm>
            <a:off x="8640445" y="2391756"/>
            <a:ext cx="2206513" cy="2344631"/>
          </a:xfrm>
          <a:prstGeom prst="roundRect">
            <a:avLst>
              <a:gd name="adj" fmla="val 360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54000" sx="98000" sy="98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E13B5F9-A35D-78F2-1AD0-EB7F24600A76}"/>
              </a:ext>
            </a:extLst>
          </p:cNvPr>
          <p:cNvSpPr txBox="1"/>
          <p:nvPr/>
        </p:nvSpPr>
        <p:spPr>
          <a:xfrm>
            <a:off x="8744033" y="3284538"/>
            <a:ext cx="1859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输入标题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7EFC9A77-EBC2-B564-A85A-F4F2AFD2834C}"/>
              </a:ext>
            </a:extLst>
          </p:cNvPr>
          <p:cNvCxnSpPr>
            <a:cxnSpLocks/>
          </p:cNvCxnSpPr>
          <p:nvPr/>
        </p:nvCxnSpPr>
        <p:spPr>
          <a:xfrm>
            <a:off x="8845233" y="4446500"/>
            <a:ext cx="39370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24479AD8-7276-3D85-9BFA-CDD8AE7B7E3F}"/>
              </a:ext>
            </a:extLst>
          </p:cNvPr>
          <p:cNvSpPr txBox="1"/>
          <p:nvPr/>
        </p:nvSpPr>
        <p:spPr>
          <a:xfrm>
            <a:off x="8744034" y="2542399"/>
            <a:ext cx="1113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50D38E59-6440-E657-22B7-0E1CC758E107}"/>
              </a:ext>
            </a:extLst>
          </p:cNvPr>
          <p:cNvSpPr txBox="1"/>
          <p:nvPr/>
        </p:nvSpPr>
        <p:spPr>
          <a:xfrm>
            <a:off x="8744033" y="3794036"/>
            <a:ext cx="2070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Shu Ru Biao Ti</a:t>
            </a:r>
          </a:p>
        </p:txBody>
      </p:sp>
    </p:spTree>
    <p:extLst>
      <p:ext uri="{BB962C8B-B14F-4D97-AF65-F5344CB8AC3E}">
        <p14:creationId xmlns:p14="http://schemas.microsoft.com/office/powerpoint/2010/main" val="3180263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80EB61-C7D4-0994-B9D7-2962E88F3542}"/>
              </a:ext>
            </a:extLst>
          </p:cNvPr>
          <p:cNvSpPr txBox="1"/>
          <p:nvPr/>
        </p:nvSpPr>
        <p:spPr>
          <a:xfrm>
            <a:off x="4464790" y="2104156"/>
            <a:ext cx="32624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</a:gsLst>
                  <a:lin ang="8100000" scaled="0"/>
                </a:gradFill>
                <a:latin typeface="+mj-ea"/>
                <a:ea typeface="+mj-ea"/>
              </a:rPr>
              <a:t>过渡页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B450CD9-F60E-EAFE-A43F-CB2BE05B11D9}"/>
              </a:ext>
            </a:extLst>
          </p:cNvPr>
          <p:cNvGrpSpPr/>
          <p:nvPr/>
        </p:nvGrpSpPr>
        <p:grpSpPr>
          <a:xfrm>
            <a:off x="2177279" y="2478791"/>
            <a:ext cx="7815163" cy="569687"/>
            <a:chOff x="2497319" y="3048906"/>
            <a:chExt cx="7815163" cy="56968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9DC42A7-3123-E7DE-DC12-5F989B12460E}"/>
                </a:ext>
              </a:extLst>
            </p:cNvPr>
            <p:cNvGrpSpPr/>
            <p:nvPr/>
          </p:nvGrpSpPr>
          <p:grpSpPr>
            <a:xfrm>
              <a:off x="8866316" y="3048906"/>
              <a:ext cx="1446166" cy="569687"/>
              <a:chOff x="9156244" y="2871676"/>
              <a:chExt cx="1446166" cy="569687"/>
            </a:xfrm>
          </p:grpSpPr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62DF3C1F-52D1-2F41-2BCD-E5BCE4058351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B6C36CA7-EF09-7B71-09EB-ECE2B95F2460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4177A93E-40AE-F635-EFDB-26E676C6C676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911850-646E-F5C5-FB20-93C1D1A41F8C}"/>
                </a:ext>
              </a:extLst>
            </p:cNvPr>
            <p:cNvGrpSpPr/>
            <p:nvPr/>
          </p:nvGrpSpPr>
          <p:grpSpPr>
            <a:xfrm flipH="1">
              <a:off x="2497319" y="3048906"/>
              <a:ext cx="1446166" cy="569687"/>
              <a:chOff x="9156244" y="2871676"/>
              <a:chExt cx="1446166" cy="569687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06A3EA6D-46E3-3F27-6843-3453B5EB06F8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108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EAC5405F-46C6-470A-CF67-278EC00D3B39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C57C9A3E-FFD2-ECE9-3669-16E5A9415721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5767AFC7-C925-77D4-57C5-59BE72BC94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221" y="4779921"/>
            <a:ext cx="12217222" cy="211405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F0C1F89-F800-0C10-FD0C-5A9264110301}"/>
              </a:ext>
            </a:extLst>
          </p:cNvPr>
          <p:cNvSpPr txBox="1"/>
          <p:nvPr/>
        </p:nvSpPr>
        <p:spPr>
          <a:xfrm>
            <a:off x="5506742" y="1218150"/>
            <a:ext cx="1178528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altLang="zh-CN" sz="7200" dirty="0">
                <a:gradFill>
                  <a:gsLst>
                    <a:gs pos="28000">
                      <a:schemeClr val="accent1"/>
                    </a:gs>
                    <a:gs pos="100000">
                      <a:schemeClr val="accent2">
                        <a:alpha val="1000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2.0 95 ExtraBold" panose="00020600040101010101" pitchFamily="18" charset="-122"/>
              </a:rPr>
              <a:t>01</a:t>
            </a:r>
            <a:endParaRPr lang="zh-CN" altLang="en-US" sz="7200" dirty="0">
              <a:gradFill>
                <a:gsLst>
                  <a:gs pos="28000">
                    <a:schemeClr val="accent1"/>
                  </a:gs>
                  <a:gs pos="100000">
                    <a:schemeClr val="accent2">
                      <a:alpha val="10000"/>
                    </a:schemeClr>
                  </a:gs>
                </a:gsLst>
                <a:lin ang="5400000" scaled="1"/>
              </a:gradFill>
              <a:latin typeface="+mj-lt"/>
              <a:ea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71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B554AEE-84C8-C44F-D043-6AD8F75776F4}"/>
              </a:ext>
            </a:extLst>
          </p:cNvPr>
          <p:cNvGrpSpPr/>
          <p:nvPr/>
        </p:nvGrpSpPr>
        <p:grpSpPr>
          <a:xfrm>
            <a:off x="15255" y="1342716"/>
            <a:ext cx="12202513" cy="4507099"/>
            <a:chOff x="15255" y="1342716"/>
            <a:chExt cx="12202513" cy="4507099"/>
          </a:xfrm>
        </p:grpSpPr>
        <p:sp>
          <p:nvSpPr>
            <p:cNvPr id="1085" name="矩形 1084">
              <a:extLst>
                <a:ext uri="{FF2B5EF4-FFF2-40B4-BE49-F238E27FC236}">
                  <a16:creationId xmlns:a16="http://schemas.microsoft.com/office/drawing/2014/main" id="{97ADC8DE-7B96-B395-5BF0-E77D978D2B32}"/>
                </a:ext>
              </a:extLst>
            </p:cNvPr>
            <p:cNvSpPr/>
            <p:nvPr/>
          </p:nvSpPr>
          <p:spPr>
            <a:xfrm>
              <a:off x="15255" y="1342716"/>
              <a:ext cx="2277337" cy="4172568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86" name="矩形 1085">
              <a:extLst>
                <a:ext uri="{FF2B5EF4-FFF2-40B4-BE49-F238E27FC236}">
                  <a16:creationId xmlns:a16="http://schemas.microsoft.com/office/drawing/2014/main" id="{2B20D80B-2C8E-6AEF-1568-6310A8202F64}"/>
                </a:ext>
              </a:extLst>
            </p:cNvPr>
            <p:cNvSpPr/>
            <p:nvPr/>
          </p:nvSpPr>
          <p:spPr>
            <a:xfrm>
              <a:off x="2447128" y="1342716"/>
              <a:ext cx="2277337" cy="4172568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87" name="矩形 1086">
              <a:extLst>
                <a:ext uri="{FF2B5EF4-FFF2-40B4-BE49-F238E27FC236}">
                  <a16:creationId xmlns:a16="http://schemas.microsoft.com/office/drawing/2014/main" id="{CBFDD345-BD34-E836-1E4C-22A01C47C8F2}"/>
                </a:ext>
              </a:extLst>
            </p:cNvPr>
            <p:cNvSpPr/>
            <p:nvPr/>
          </p:nvSpPr>
          <p:spPr>
            <a:xfrm>
              <a:off x="7472554" y="1342716"/>
              <a:ext cx="2277337" cy="4172568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88" name="矩形 1087">
              <a:extLst>
                <a:ext uri="{FF2B5EF4-FFF2-40B4-BE49-F238E27FC236}">
                  <a16:creationId xmlns:a16="http://schemas.microsoft.com/office/drawing/2014/main" id="{50194C60-9D2F-DD33-C56C-1EC3D125C634}"/>
                </a:ext>
              </a:extLst>
            </p:cNvPr>
            <p:cNvSpPr/>
            <p:nvPr/>
          </p:nvSpPr>
          <p:spPr>
            <a:xfrm>
              <a:off x="9940431" y="1342716"/>
              <a:ext cx="2277337" cy="4172568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80" name="任意多边形: 形状 1079">
              <a:extLst>
                <a:ext uri="{FF2B5EF4-FFF2-40B4-BE49-F238E27FC236}">
                  <a16:creationId xmlns:a16="http://schemas.microsoft.com/office/drawing/2014/main" id="{1558D1BC-D787-3EAF-8B7C-5EDC36E88A77}"/>
                </a:ext>
              </a:extLst>
            </p:cNvPr>
            <p:cNvSpPr/>
            <p:nvPr/>
          </p:nvSpPr>
          <p:spPr>
            <a:xfrm flipH="1">
              <a:off x="2392330" y="4081404"/>
              <a:ext cx="3347489" cy="1768411"/>
            </a:xfrm>
            <a:custGeom>
              <a:avLst/>
              <a:gdLst>
                <a:gd name="connsiteX0" fmla="*/ 363416 w 3352800"/>
                <a:gd name="connsiteY0" fmla="*/ 2121877 h 2121877"/>
                <a:gd name="connsiteX1" fmla="*/ 3352800 w 3352800"/>
                <a:gd name="connsiteY1" fmla="*/ 1430216 h 2121877"/>
                <a:gd name="connsiteX2" fmla="*/ 3094893 w 3352800"/>
                <a:gd name="connsiteY2" fmla="*/ 0 h 2121877"/>
                <a:gd name="connsiteX3" fmla="*/ 0 w 3352800"/>
                <a:gd name="connsiteY3" fmla="*/ 1008185 h 2121877"/>
                <a:gd name="connsiteX4" fmla="*/ 363416 w 3352800"/>
                <a:gd name="connsiteY4" fmla="*/ 2121877 h 2121877"/>
                <a:gd name="connsiteX0" fmla="*/ 363416 w 3094893"/>
                <a:gd name="connsiteY0" fmla="*/ 2121877 h 2121877"/>
                <a:gd name="connsiteX1" fmla="*/ 2949388 w 3094893"/>
                <a:gd name="connsiteY1" fmla="*/ 1372585 h 2121877"/>
                <a:gd name="connsiteX2" fmla="*/ 3094893 w 3094893"/>
                <a:gd name="connsiteY2" fmla="*/ 0 h 2121877"/>
                <a:gd name="connsiteX3" fmla="*/ 0 w 3094893"/>
                <a:gd name="connsiteY3" fmla="*/ 1008185 h 2121877"/>
                <a:gd name="connsiteX4" fmla="*/ 363416 w 3094893"/>
                <a:gd name="connsiteY4" fmla="*/ 2121877 h 2121877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247810 w 2833782"/>
                <a:gd name="connsiteY0" fmla="*/ 1768411 h 1768411"/>
                <a:gd name="connsiteX1" fmla="*/ 2833782 w 2833782"/>
                <a:gd name="connsiteY1" fmla="*/ 1019119 h 1768411"/>
                <a:gd name="connsiteX2" fmla="*/ 2806396 w 2833782"/>
                <a:gd name="connsiteY2" fmla="*/ 0 h 1768411"/>
                <a:gd name="connsiteX3" fmla="*/ 0 w 2833782"/>
                <a:gd name="connsiteY3" fmla="*/ 1000025 h 1768411"/>
                <a:gd name="connsiteX4" fmla="*/ 247810 w 2833782"/>
                <a:gd name="connsiteY4" fmla="*/ 1768411 h 1768411"/>
                <a:gd name="connsiteX0" fmla="*/ 597131 w 3183103"/>
                <a:gd name="connsiteY0" fmla="*/ 1768411 h 1768411"/>
                <a:gd name="connsiteX1" fmla="*/ 3183103 w 3183103"/>
                <a:gd name="connsiteY1" fmla="*/ 1019119 h 1768411"/>
                <a:gd name="connsiteX2" fmla="*/ 3155717 w 3183103"/>
                <a:gd name="connsiteY2" fmla="*/ 0 h 1768411"/>
                <a:gd name="connsiteX3" fmla="*/ 0 w 3183103"/>
                <a:gd name="connsiteY3" fmla="*/ 845913 h 1768411"/>
                <a:gd name="connsiteX4" fmla="*/ 597131 w 3183103"/>
                <a:gd name="connsiteY4" fmla="*/ 1768411 h 1768411"/>
                <a:gd name="connsiteX0" fmla="*/ 597131 w 3183103"/>
                <a:gd name="connsiteY0" fmla="*/ 1768411 h 1768411"/>
                <a:gd name="connsiteX1" fmla="*/ 3183103 w 3183103"/>
                <a:gd name="connsiteY1" fmla="*/ 1019119 h 1768411"/>
                <a:gd name="connsiteX2" fmla="*/ 3155717 w 3183103"/>
                <a:gd name="connsiteY2" fmla="*/ 0 h 1768411"/>
                <a:gd name="connsiteX3" fmla="*/ 0 w 3183103"/>
                <a:gd name="connsiteY3" fmla="*/ 845913 h 1768411"/>
                <a:gd name="connsiteX4" fmla="*/ 597131 w 3183103"/>
                <a:gd name="connsiteY4" fmla="*/ 1768411 h 1768411"/>
                <a:gd name="connsiteX0" fmla="*/ 597131 w 3347489"/>
                <a:gd name="connsiteY0" fmla="*/ 1768411 h 1768411"/>
                <a:gd name="connsiteX1" fmla="*/ 3347489 w 3347489"/>
                <a:gd name="connsiteY1" fmla="*/ 1019119 h 1768411"/>
                <a:gd name="connsiteX2" fmla="*/ 3155717 w 3347489"/>
                <a:gd name="connsiteY2" fmla="*/ 0 h 1768411"/>
                <a:gd name="connsiteX3" fmla="*/ 0 w 3347489"/>
                <a:gd name="connsiteY3" fmla="*/ 845913 h 1768411"/>
                <a:gd name="connsiteX4" fmla="*/ 597131 w 3347489"/>
                <a:gd name="connsiteY4" fmla="*/ 1768411 h 17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7489" h="1768411">
                  <a:moveTo>
                    <a:pt x="597131" y="1768411"/>
                  </a:moveTo>
                  <a:cubicBezTo>
                    <a:pt x="859767" y="1434122"/>
                    <a:pt x="1778567" y="938470"/>
                    <a:pt x="3347489" y="1019119"/>
                  </a:cubicBezTo>
                  <a:cubicBezTo>
                    <a:pt x="3211574" y="856146"/>
                    <a:pt x="2930483" y="458809"/>
                    <a:pt x="3155717" y="0"/>
                  </a:cubicBezTo>
                  <a:cubicBezTo>
                    <a:pt x="2154822" y="168294"/>
                    <a:pt x="597957" y="769482"/>
                    <a:pt x="0" y="845913"/>
                  </a:cubicBezTo>
                  <a:lnTo>
                    <a:pt x="597131" y="176841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54600">
                  <a:schemeClr val="accent1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432E2B50-D6DB-FF05-D562-DC8291CC87BF}"/>
                </a:ext>
              </a:extLst>
            </p:cNvPr>
            <p:cNvSpPr/>
            <p:nvPr/>
          </p:nvSpPr>
          <p:spPr>
            <a:xfrm>
              <a:off x="6507052" y="4081404"/>
              <a:ext cx="3347489" cy="1768411"/>
            </a:xfrm>
            <a:custGeom>
              <a:avLst/>
              <a:gdLst>
                <a:gd name="connsiteX0" fmla="*/ 363416 w 3352800"/>
                <a:gd name="connsiteY0" fmla="*/ 2121877 h 2121877"/>
                <a:gd name="connsiteX1" fmla="*/ 3352800 w 3352800"/>
                <a:gd name="connsiteY1" fmla="*/ 1430216 h 2121877"/>
                <a:gd name="connsiteX2" fmla="*/ 3094893 w 3352800"/>
                <a:gd name="connsiteY2" fmla="*/ 0 h 2121877"/>
                <a:gd name="connsiteX3" fmla="*/ 0 w 3352800"/>
                <a:gd name="connsiteY3" fmla="*/ 1008185 h 2121877"/>
                <a:gd name="connsiteX4" fmla="*/ 363416 w 3352800"/>
                <a:gd name="connsiteY4" fmla="*/ 2121877 h 2121877"/>
                <a:gd name="connsiteX0" fmla="*/ 363416 w 3094893"/>
                <a:gd name="connsiteY0" fmla="*/ 2121877 h 2121877"/>
                <a:gd name="connsiteX1" fmla="*/ 2949388 w 3094893"/>
                <a:gd name="connsiteY1" fmla="*/ 1372585 h 2121877"/>
                <a:gd name="connsiteX2" fmla="*/ 3094893 w 3094893"/>
                <a:gd name="connsiteY2" fmla="*/ 0 h 2121877"/>
                <a:gd name="connsiteX3" fmla="*/ 0 w 3094893"/>
                <a:gd name="connsiteY3" fmla="*/ 1008185 h 2121877"/>
                <a:gd name="connsiteX4" fmla="*/ 363416 w 3094893"/>
                <a:gd name="connsiteY4" fmla="*/ 2121877 h 2121877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63416 w 2949388"/>
                <a:gd name="connsiteY0" fmla="*/ 1768411 h 1768411"/>
                <a:gd name="connsiteX1" fmla="*/ 2949388 w 2949388"/>
                <a:gd name="connsiteY1" fmla="*/ 1019119 h 1768411"/>
                <a:gd name="connsiteX2" fmla="*/ 2922002 w 2949388"/>
                <a:gd name="connsiteY2" fmla="*/ 0 h 1768411"/>
                <a:gd name="connsiteX3" fmla="*/ 0 w 2949388"/>
                <a:gd name="connsiteY3" fmla="*/ 654719 h 1768411"/>
                <a:gd name="connsiteX4" fmla="*/ 363416 w 2949388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371100 w 2957072"/>
                <a:gd name="connsiteY0" fmla="*/ 1768411 h 1768411"/>
                <a:gd name="connsiteX1" fmla="*/ 2957072 w 2957072"/>
                <a:gd name="connsiteY1" fmla="*/ 1019119 h 1768411"/>
                <a:gd name="connsiteX2" fmla="*/ 2929686 w 2957072"/>
                <a:gd name="connsiteY2" fmla="*/ 0 h 1768411"/>
                <a:gd name="connsiteX3" fmla="*/ 0 w 2957072"/>
                <a:gd name="connsiteY3" fmla="*/ 712349 h 1768411"/>
                <a:gd name="connsiteX4" fmla="*/ 371100 w 2957072"/>
                <a:gd name="connsiteY4" fmla="*/ 1768411 h 1768411"/>
                <a:gd name="connsiteX0" fmla="*/ 247810 w 2833782"/>
                <a:gd name="connsiteY0" fmla="*/ 1768411 h 1768411"/>
                <a:gd name="connsiteX1" fmla="*/ 2833782 w 2833782"/>
                <a:gd name="connsiteY1" fmla="*/ 1019119 h 1768411"/>
                <a:gd name="connsiteX2" fmla="*/ 2806396 w 2833782"/>
                <a:gd name="connsiteY2" fmla="*/ 0 h 1768411"/>
                <a:gd name="connsiteX3" fmla="*/ 0 w 2833782"/>
                <a:gd name="connsiteY3" fmla="*/ 1000025 h 1768411"/>
                <a:gd name="connsiteX4" fmla="*/ 247810 w 2833782"/>
                <a:gd name="connsiteY4" fmla="*/ 1768411 h 1768411"/>
                <a:gd name="connsiteX0" fmla="*/ 597131 w 3183103"/>
                <a:gd name="connsiteY0" fmla="*/ 1768411 h 1768411"/>
                <a:gd name="connsiteX1" fmla="*/ 3183103 w 3183103"/>
                <a:gd name="connsiteY1" fmla="*/ 1019119 h 1768411"/>
                <a:gd name="connsiteX2" fmla="*/ 3155717 w 3183103"/>
                <a:gd name="connsiteY2" fmla="*/ 0 h 1768411"/>
                <a:gd name="connsiteX3" fmla="*/ 0 w 3183103"/>
                <a:gd name="connsiteY3" fmla="*/ 845913 h 1768411"/>
                <a:gd name="connsiteX4" fmla="*/ 597131 w 3183103"/>
                <a:gd name="connsiteY4" fmla="*/ 1768411 h 1768411"/>
                <a:gd name="connsiteX0" fmla="*/ 597131 w 3183103"/>
                <a:gd name="connsiteY0" fmla="*/ 1768411 h 1768411"/>
                <a:gd name="connsiteX1" fmla="*/ 3183103 w 3183103"/>
                <a:gd name="connsiteY1" fmla="*/ 1019119 h 1768411"/>
                <a:gd name="connsiteX2" fmla="*/ 3155717 w 3183103"/>
                <a:gd name="connsiteY2" fmla="*/ 0 h 1768411"/>
                <a:gd name="connsiteX3" fmla="*/ 0 w 3183103"/>
                <a:gd name="connsiteY3" fmla="*/ 845913 h 1768411"/>
                <a:gd name="connsiteX4" fmla="*/ 597131 w 3183103"/>
                <a:gd name="connsiteY4" fmla="*/ 1768411 h 1768411"/>
                <a:gd name="connsiteX0" fmla="*/ 597131 w 3347489"/>
                <a:gd name="connsiteY0" fmla="*/ 1768411 h 1768411"/>
                <a:gd name="connsiteX1" fmla="*/ 3347489 w 3347489"/>
                <a:gd name="connsiteY1" fmla="*/ 1019119 h 1768411"/>
                <a:gd name="connsiteX2" fmla="*/ 3155717 w 3347489"/>
                <a:gd name="connsiteY2" fmla="*/ 0 h 1768411"/>
                <a:gd name="connsiteX3" fmla="*/ 0 w 3347489"/>
                <a:gd name="connsiteY3" fmla="*/ 845913 h 1768411"/>
                <a:gd name="connsiteX4" fmla="*/ 597131 w 3347489"/>
                <a:gd name="connsiteY4" fmla="*/ 1768411 h 17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7489" h="1768411">
                  <a:moveTo>
                    <a:pt x="597131" y="1768411"/>
                  </a:moveTo>
                  <a:cubicBezTo>
                    <a:pt x="859767" y="1434122"/>
                    <a:pt x="1778567" y="938470"/>
                    <a:pt x="3347489" y="1019119"/>
                  </a:cubicBezTo>
                  <a:cubicBezTo>
                    <a:pt x="3211574" y="856146"/>
                    <a:pt x="2930483" y="458809"/>
                    <a:pt x="3155717" y="0"/>
                  </a:cubicBezTo>
                  <a:cubicBezTo>
                    <a:pt x="2154822" y="168294"/>
                    <a:pt x="597957" y="769482"/>
                    <a:pt x="0" y="845913"/>
                  </a:cubicBezTo>
                  <a:lnTo>
                    <a:pt x="597131" y="176841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54600">
                  <a:schemeClr val="accent1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B7860764-7177-AD65-A657-FD6E85BBF4A7}"/>
                </a:ext>
              </a:extLst>
            </p:cNvPr>
            <p:cNvSpPr/>
            <p:nvPr/>
          </p:nvSpPr>
          <p:spPr>
            <a:xfrm flipH="1">
              <a:off x="2763873" y="2372652"/>
              <a:ext cx="2452816" cy="2298202"/>
            </a:xfrm>
            <a:custGeom>
              <a:avLst/>
              <a:gdLst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98202 h 2298202"/>
                <a:gd name="connsiteX1" fmla="*/ 2452816 w 2452816"/>
                <a:gd name="connsiteY1" fmla="*/ 759786 h 2298202"/>
                <a:gd name="connsiteX2" fmla="*/ 1263867 w 2452816"/>
                <a:gd name="connsiteY2" fmla="*/ 0 h 2298202"/>
                <a:gd name="connsiteX3" fmla="*/ 0 w 2452816"/>
                <a:gd name="connsiteY3" fmla="*/ 1019278 h 2298202"/>
                <a:gd name="connsiteX4" fmla="*/ 105032 w 2452816"/>
                <a:gd name="connsiteY4" fmla="*/ 2298202 h 2298202"/>
                <a:gd name="connsiteX0" fmla="*/ 105032 w 2452816"/>
                <a:gd name="connsiteY0" fmla="*/ 2298202 h 2298202"/>
                <a:gd name="connsiteX1" fmla="*/ 2452816 w 2452816"/>
                <a:gd name="connsiteY1" fmla="*/ 759786 h 2298202"/>
                <a:gd name="connsiteX2" fmla="*/ 1263867 w 2452816"/>
                <a:gd name="connsiteY2" fmla="*/ 0 h 2298202"/>
                <a:gd name="connsiteX3" fmla="*/ 0 w 2452816"/>
                <a:gd name="connsiteY3" fmla="*/ 1019278 h 2298202"/>
                <a:gd name="connsiteX4" fmla="*/ 105032 w 2452816"/>
                <a:gd name="connsiteY4" fmla="*/ 2298202 h 229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2816" h="2298202">
                  <a:moveTo>
                    <a:pt x="105032" y="2298202"/>
                  </a:moveTo>
                  <a:cubicBezTo>
                    <a:pt x="695526" y="1785397"/>
                    <a:pt x="1593381" y="1122752"/>
                    <a:pt x="2452816" y="759786"/>
                  </a:cubicBezTo>
                  <a:lnTo>
                    <a:pt x="1263867" y="0"/>
                  </a:lnTo>
                  <a:cubicBezTo>
                    <a:pt x="905330" y="448617"/>
                    <a:pt x="550637" y="920285"/>
                    <a:pt x="0" y="1019278"/>
                  </a:cubicBezTo>
                  <a:lnTo>
                    <a:pt x="105032" y="229820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54600">
                  <a:schemeClr val="accent1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076" name="任意多边形: 形状 1075">
              <a:extLst>
                <a:ext uri="{FF2B5EF4-FFF2-40B4-BE49-F238E27FC236}">
                  <a16:creationId xmlns:a16="http://schemas.microsoft.com/office/drawing/2014/main" id="{5087568D-5DE3-B1D1-BB30-5B8E0999D23C}"/>
                </a:ext>
              </a:extLst>
            </p:cNvPr>
            <p:cNvSpPr/>
            <p:nvPr/>
          </p:nvSpPr>
          <p:spPr>
            <a:xfrm>
              <a:off x="6839465" y="2372652"/>
              <a:ext cx="2452816" cy="2298202"/>
            </a:xfrm>
            <a:custGeom>
              <a:avLst/>
              <a:gdLst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67465 h 2267465"/>
                <a:gd name="connsiteX1" fmla="*/ 2452816 w 2452816"/>
                <a:gd name="connsiteY1" fmla="*/ 729049 h 2267465"/>
                <a:gd name="connsiteX2" fmla="*/ 1340708 w 2452816"/>
                <a:gd name="connsiteY2" fmla="*/ 0 h 2267465"/>
                <a:gd name="connsiteX3" fmla="*/ 0 w 2452816"/>
                <a:gd name="connsiteY3" fmla="*/ 988541 h 2267465"/>
                <a:gd name="connsiteX4" fmla="*/ 105032 w 2452816"/>
                <a:gd name="connsiteY4" fmla="*/ 2267465 h 2267465"/>
                <a:gd name="connsiteX0" fmla="*/ 105032 w 2452816"/>
                <a:gd name="connsiteY0" fmla="*/ 2298202 h 2298202"/>
                <a:gd name="connsiteX1" fmla="*/ 2452816 w 2452816"/>
                <a:gd name="connsiteY1" fmla="*/ 759786 h 2298202"/>
                <a:gd name="connsiteX2" fmla="*/ 1263867 w 2452816"/>
                <a:gd name="connsiteY2" fmla="*/ 0 h 2298202"/>
                <a:gd name="connsiteX3" fmla="*/ 0 w 2452816"/>
                <a:gd name="connsiteY3" fmla="*/ 1019278 h 2298202"/>
                <a:gd name="connsiteX4" fmla="*/ 105032 w 2452816"/>
                <a:gd name="connsiteY4" fmla="*/ 2298202 h 2298202"/>
                <a:gd name="connsiteX0" fmla="*/ 105032 w 2452816"/>
                <a:gd name="connsiteY0" fmla="*/ 2298202 h 2298202"/>
                <a:gd name="connsiteX1" fmla="*/ 2452816 w 2452816"/>
                <a:gd name="connsiteY1" fmla="*/ 759786 h 2298202"/>
                <a:gd name="connsiteX2" fmla="*/ 1263867 w 2452816"/>
                <a:gd name="connsiteY2" fmla="*/ 0 h 2298202"/>
                <a:gd name="connsiteX3" fmla="*/ 0 w 2452816"/>
                <a:gd name="connsiteY3" fmla="*/ 1019278 h 2298202"/>
                <a:gd name="connsiteX4" fmla="*/ 105032 w 2452816"/>
                <a:gd name="connsiteY4" fmla="*/ 2298202 h 2298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2816" h="2298202">
                  <a:moveTo>
                    <a:pt x="105032" y="2298202"/>
                  </a:moveTo>
                  <a:cubicBezTo>
                    <a:pt x="695526" y="1785397"/>
                    <a:pt x="1593381" y="1122752"/>
                    <a:pt x="2452816" y="759786"/>
                  </a:cubicBezTo>
                  <a:lnTo>
                    <a:pt x="1263867" y="0"/>
                  </a:lnTo>
                  <a:cubicBezTo>
                    <a:pt x="905330" y="448617"/>
                    <a:pt x="550637" y="920285"/>
                    <a:pt x="0" y="1019278"/>
                  </a:cubicBezTo>
                  <a:lnTo>
                    <a:pt x="105032" y="229820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54600">
                  <a:schemeClr val="accent1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grpSp>
          <p:nvGrpSpPr>
            <p:cNvPr id="1028" name="组合 1027">
              <a:extLst>
                <a:ext uri="{FF2B5EF4-FFF2-40B4-BE49-F238E27FC236}">
                  <a16:creationId xmlns:a16="http://schemas.microsoft.com/office/drawing/2014/main" id="{7AC61A4C-51E3-464D-9CEC-3D44CE62426F}"/>
                </a:ext>
              </a:extLst>
            </p:cNvPr>
            <p:cNvGrpSpPr/>
            <p:nvPr/>
          </p:nvGrpSpPr>
          <p:grpSpPr>
            <a:xfrm>
              <a:off x="666024" y="3320224"/>
              <a:ext cx="2195062" cy="2195060"/>
              <a:chOff x="666024" y="3320224"/>
              <a:chExt cx="2195062" cy="219506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4109820-278E-B323-0CC5-75765C7447D1}"/>
                  </a:ext>
                </a:extLst>
              </p:cNvPr>
              <p:cNvSpPr/>
              <p:nvPr/>
            </p:nvSpPr>
            <p:spPr>
              <a:xfrm>
                <a:off x="666024" y="3320224"/>
                <a:ext cx="2195062" cy="2195060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F590492-F68E-B6B6-1C8B-D704096394EB}"/>
                  </a:ext>
                </a:extLst>
              </p:cNvPr>
              <p:cNvSpPr/>
              <p:nvPr/>
            </p:nvSpPr>
            <p:spPr>
              <a:xfrm>
                <a:off x="765763" y="3419962"/>
                <a:ext cx="1995585" cy="19955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A5A202F-9DD5-EA8D-DA89-9B5CA7F5E417}"/>
                  </a:ext>
                </a:extLst>
              </p:cNvPr>
              <p:cNvSpPr/>
              <p:nvPr/>
            </p:nvSpPr>
            <p:spPr>
              <a:xfrm>
                <a:off x="855902" y="3416895"/>
                <a:ext cx="1815307" cy="587799"/>
              </a:xfrm>
              <a:custGeom>
                <a:avLst/>
                <a:gdLst>
                  <a:gd name="connsiteX0" fmla="*/ 817696 w 1635392"/>
                  <a:gd name="connsiteY0" fmla="*/ 0 h 529543"/>
                  <a:gd name="connsiteX1" fmla="*/ 1563080 w 1635392"/>
                  <a:gd name="connsiteY1" fmla="*/ 396318 h 529543"/>
                  <a:gd name="connsiteX2" fmla="*/ 1635392 w 1635392"/>
                  <a:gd name="connsiteY2" fmla="*/ 529543 h 529543"/>
                  <a:gd name="connsiteX3" fmla="*/ 0 w 1635392"/>
                  <a:gd name="connsiteY3" fmla="*/ 529543 h 529543"/>
                  <a:gd name="connsiteX4" fmla="*/ 72312 w 1635392"/>
                  <a:gd name="connsiteY4" fmla="*/ 396318 h 529543"/>
                  <a:gd name="connsiteX5" fmla="*/ 817696 w 1635392"/>
                  <a:gd name="connsiteY5" fmla="*/ 0 h 52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392" h="529543">
                    <a:moveTo>
                      <a:pt x="817696" y="0"/>
                    </a:moveTo>
                    <a:cubicBezTo>
                      <a:pt x="1127977" y="0"/>
                      <a:pt x="1401541" y="157208"/>
                      <a:pt x="1563080" y="396318"/>
                    </a:cubicBezTo>
                    <a:lnTo>
                      <a:pt x="1635392" y="529543"/>
                    </a:lnTo>
                    <a:lnTo>
                      <a:pt x="0" y="529543"/>
                    </a:lnTo>
                    <a:lnTo>
                      <a:pt x="72312" y="396318"/>
                    </a:lnTo>
                    <a:cubicBezTo>
                      <a:pt x="233852" y="157208"/>
                      <a:pt x="507415" y="0"/>
                      <a:pt x="81769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CAD1B0CF-149A-8D4F-294D-43B8DE487506}"/>
                  </a:ext>
                </a:extLst>
              </p:cNvPr>
              <p:cNvSpPr txBox="1"/>
              <p:nvPr/>
            </p:nvSpPr>
            <p:spPr>
              <a:xfrm>
                <a:off x="1260212" y="3613393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52360EE3-8E4C-9AD8-5C20-21B66A7CDCDB}"/>
                  </a:ext>
                </a:extLst>
              </p:cNvPr>
              <p:cNvSpPr txBox="1"/>
              <p:nvPr/>
            </p:nvSpPr>
            <p:spPr>
              <a:xfrm>
                <a:off x="878970" y="4169737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52246240-BA13-CF6A-A738-45D6251CB8E9}"/>
                  </a:ext>
                </a:extLst>
              </p:cNvPr>
              <p:cNvSpPr txBox="1"/>
              <p:nvPr/>
            </p:nvSpPr>
            <p:spPr>
              <a:xfrm>
                <a:off x="878970" y="4640010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</p:grpSp>
        <p:grpSp>
          <p:nvGrpSpPr>
            <p:cNvPr id="1030" name="组合 1029">
              <a:extLst>
                <a:ext uri="{FF2B5EF4-FFF2-40B4-BE49-F238E27FC236}">
                  <a16:creationId xmlns:a16="http://schemas.microsoft.com/office/drawing/2014/main" id="{77038BC1-1588-3FA4-E293-F3006EF851D5}"/>
                </a:ext>
              </a:extLst>
            </p:cNvPr>
            <p:cNvGrpSpPr/>
            <p:nvPr/>
          </p:nvGrpSpPr>
          <p:grpSpPr>
            <a:xfrm>
              <a:off x="9358561" y="3320224"/>
              <a:ext cx="2195062" cy="2195060"/>
              <a:chOff x="666024" y="3320224"/>
              <a:chExt cx="2195062" cy="2195060"/>
            </a:xfrm>
          </p:grpSpPr>
          <p:sp>
            <p:nvSpPr>
              <p:cNvPr id="1056" name="椭圆 1055">
                <a:extLst>
                  <a:ext uri="{FF2B5EF4-FFF2-40B4-BE49-F238E27FC236}">
                    <a16:creationId xmlns:a16="http://schemas.microsoft.com/office/drawing/2014/main" id="{268A7E11-A506-B3D0-A2A8-85661712CB0A}"/>
                  </a:ext>
                </a:extLst>
              </p:cNvPr>
              <p:cNvSpPr/>
              <p:nvPr/>
            </p:nvSpPr>
            <p:spPr>
              <a:xfrm>
                <a:off x="666024" y="3320224"/>
                <a:ext cx="2195062" cy="2195060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57" name="椭圆 1056">
                <a:extLst>
                  <a:ext uri="{FF2B5EF4-FFF2-40B4-BE49-F238E27FC236}">
                    <a16:creationId xmlns:a16="http://schemas.microsoft.com/office/drawing/2014/main" id="{5E1EB6CF-0556-87B0-F10B-458F4404F32B}"/>
                  </a:ext>
                </a:extLst>
              </p:cNvPr>
              <p:cNvSpPr/>
              <p:nvPr/>
            </p:nvSpPr>
            <p:spPr>
              <a:xfrm>
                <a:off x="765763" y="3419962"/>
                <a:ext cx="1995585" cy="19955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58" name="任意多边形: 形状 1057">
                <a:extLst>
                  <a:ext uri="{FF2B5EF4-FFF2-40B4-BE49-F238E27FC236}">
                    <a16:creationId xmlns:a16="http://schemas.microsoft.com/office/drawing/2014/main" id="{21916D91-9E21-C2DE-08AC-0287C1D2795F}"/>
                  </a:ext>
                </a:extLst>
              </p:cNvPr>
              <p:cNvSpPr/>
              <p:nvPr/>
            </p:nvSpPr>
            <p:spPr>
              <a:xfrm>
                <a:off x="855902" y="3416895"/>
                <a:ext cx="1815307" cy="587799"/>
              </a:xfrm>
              <a:custGeom>
                <a:avLst/>
                <a:gdLst>
                  <a:gd name="connsiteX0" fmla="*/ 817696 w 1635392"/>
                  <a:gd name="connsiteY0" fmla="*/ 0 h 529543"/>
                  <a:gd name="connsiteX1" fmla="*/ 1563080 w 1635392"/>
                  <a:gd name="connsiteY1" fmla="*/ 396318 h 529543"/>
                  <a:gd name="connsiteX2" fmla="*/ 1635392 w 1635392"/>
                  <a:gd name="connsiteY2" fmla="*/ 529543 h 529543"/>
                  <a:gd name="connsiteX3" fmla="*/ 0 w 1635392"/>
                  <a:gd name="connsiteY3" fmla="*/ 529543 h 529543"/>
                  <a:gd name="connsiteX4" fmla="*/ 72312 w 1635392"/>
                  <a:gd name="connsiteY4" fmla="*/ 396318 h 529543"/>
                  <a:gd name="connsiteX5" fmla="*/ 817696 w 1635392"/>
                  <a:gd name="connsiteY5" fmla="*/ 0 h 52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392" h="529543">
                    <a:moveTo>
                      <a:pt x="817696" y="0"/>
                    </a:moveTo>
                    <a:cubicBezTo>
                      <a:pt x="1127977" y="0"/>
                      <a:pt x="1401541" y="157208"/>
                      <a:pt x="1563080" y="396318"/>
                    </a:cubicBezTo>
                    <a:lnTo>
                      <a:pt x="1635392" y="529543"/>
                    </a:lnTo>
                    <a:lnTo>
                      <a:pt x="0" y="529543"/>
                    </a:lnTo>
                    <a:lnTo>
                      <a:pt x="72312" y="396318"/>
                    </a:lnTo>
                    <a:cubicBezTo>
                      <a:pt x="233852" y="157208"/>
                      <a:pt x="507415" y="0"/>
                      <a:pt x="81769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59" name="文本框 1058">
                <a:extLst>
                  <a:ext uri="{FF2B5EF4-FFF2-40B4-BE49-F238E27FC236}">
                    <a16:creationId xmlns:a16="http://schemas.microsoft.com/office/drawing/2014/main" id="{F3161084-8217-6E96-CE8C-90B6F40E7252}"/>
                  </a:ext>
                </a:extLst>
              </p:cNvPr>
              <p:cNvSpPr txBox="1"/>
              <p:nvPr/>
            </p:nvSpPr>
            <p:spPr>
              <a:xfrm>
                <a:off x="1260212" y="3613393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060" name="文本框 1059">
                <a:extLst>
                  <a:ext uri="{FF2B5EF4-FFF2-40B4-BE49-F238E27FC236}">
                    <a16:creationId xmlns:a16="http://schemas.microsoft.com/office/drawing/2014/main" id="{97D5F0CC-E958-2C73-650D-2B57458C60E5}"/>
                  </a:ext>
                </a:extLst>
              </p:cNvPr>
              <p:cNvSpPr txBox="1"/>
              <p:nvPr/>
            </p:nvSpPr>
            <p:spPr>
              <a:xfrm>
                <a:off x="878970" y="4169737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1061" name="文本框 1060">
                <a:extLst>
                  <a:ext uri="{FF2B5EF4-FFF2-40B4-BE49-F238E27FC236}">
                    <a16:creationId xmlns:a16="http://schemas.microsoft.com/office/drawing/2014/main" id="{F679CC58-EDCB-9A95-730D-2CD8CB9C5D18}"/>
                  </a:ext>
                </a:extLst>
              </p:cNvPr>
              <p:cNvSpPr txBox="1"/>
              <p:nvPr/>
            </p:nvSpPr>
            <p:spPr>
              <a:xfrm>
                <a:off x="878970" y="4640010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</p:grpSp>
        <p:grpSp>
          <p:nvGrpSpPr>
            <p:cNvPr id="1062" name="组合 1061">
              <a:extLst>
                <a:ext uri="{FF2B5EF4-FFF2-40B4-BE49-F238E27FC236}">
                  <a16:creationId xmlns:a16="http://schemas.microsoft.com/office/drawing/2014/main" id="{3050BDF8-AA9C-7C05-1515-DD635C89127E}"/>
                </a:ext>
              </a:extLst>
            </p:cNvPr>
            <p:cNvGrpSpPr/>
            <p:nvPr/>
          </p:nvGrpSpPr>
          <p:grpSpPr>
            <a:xfrm>
              <a:off x="7892034" y="1487044"/>
              <a:ext cx="2195062" cy="2195060"/>
              <a:chOff x="666024" y="3320224"/>
              <a:chExt cx="2195062" cy="2195060"/>
            </a:xfrm>
          </p:grpSpPr>
          <p:sp>
            <p:nvSpPr>
              <p:cNvPr id="1063" name="椭圆 1062">
                <a:extLst>
                  <a:ext uri="{FF2B5EF4-FFF2-40B4-BE49-F238E27FC236}">
                    <a16:creationId xmlns:a16="http://schemas.microsoft.com/office/drawing/2014/main" id="{A96E9655-ED9E-FFD8-2F4E-4A69433C0F3C}"/>
                  </a:ext>
                </a:extLst>
              </p:cNvPr>
              <p:cNvSpPr/>
              <p:nvPr/>
            </p:nvSpPr>
            <p:spPr>
              <a:xfrm>
                <a:off x="666024" y="3320224"/>
                <a:ext cx="2195062" cy="2195060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64" name="椭圆 1063">
                <a:extLst>
                  <a:ext uri="{FF2B5EF4-FFF2-40B4-BE49-F238E27FC236}">
                    <a16:creationId xmlns:a16="http://schemas.microsoft.com/office/drawing/2014/main" id="{1B210123-C423-6805-118A-F4C8BCBD0396}"/>
                  </a:ext>
                </a:extLst>
              </p:cNvPr>
              <p:cNvSpPr/>
              <p:nvPr/>
            </p:nvSpPr>
            <p:spPr>
              <a:xfrm>
                <a:off x="765763" y="3419962"/>
                <a:ext cx="1995585" cy="19955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65" name="任意多边形: 形状 1064">
                <a:extLst>
                  <a:ext uri="{FF2B5EF4-FFF2-40B4-BE49-F238E27FC236}">
                    <a16:creationId xmlns:a16="http://schemas.microsoft.com/office/drawing/2014/main" id="{347989ED-F5E4-8A31-CF63-420654479FDF}"/>
                  </a:ext>
                </a:extLst>
              </p:cNvPr>
              <p:cNvSpPr/>
              <p:nvPr/>
            </p:nvSpPr>
            <p:spPr>
              <a:xfrm>
                <a:off x="855902" y="3416895"/>
                <a:ext cx="1815307" cy="587799"/>
              </a:xfrm>
              <a:custGeom>
                <a:avLst/>
                <a:gdLst>
                  <a:gd name="connsiteX0" fmla="*/ 817696 w 1635392"/>
                  <a:gd name="connsiteY0" fmla="*/ 0 h 529543"/>
                  <a:gd name="connsiteX1" fmla="*/ 1563080 w 1635392"/>
                  <a:gd name="connsiteY1" fmla="*/ 396318 h 529543"/>
                  <a:gd name="connsiteX2" fmla="*/ 1635392 w 1635392"/>
                  <a:gd name="connsiteY2" fmla="*/ 529543 h 529543"/>
                  <a:gd name="connsiteX3" fmla="*/ 0 w 1635392"/>
                  <a:gd name="connsiteY3" fmla="*/ 529543 h 529543"/>
                  <a:gd name="connsiteX4" fmla="*/ 72312 w 1635392"/>
                  <a:gd name="connsiteY4" fmla="*/ 396318 h 529543"/>
                  <a:gd name="connsiteX5" fmla="*/ 817696 w 1635392"/>
                  <a:gd name="connsiteY5" fmla="*/ 0 h 52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392" h="529543">
                    <a:moveTo>
                      <a:pt x="817696" y="0"/>
                    </a:moveTo>
                    <a:cubicBezTo>
                      <a:pt x="1127977" y="0"/>
                      <a:pt x="1401541" y="157208"/>
                      <a:pt x="1563080" y="396318"/>
                    </a:cubicBezTo>
                    <a:lnTo>
                      <a:pt x="1635392" y="529543"/>
                    </a:lnTo>
                    <a:lnTo>
                      <a:pt x="0" y="529543"/>
                    </a:lnTo>
                    <a:lnTo>
                      <a:pt x="72312" y="396318"/>
                    </a:lnTo>
                    <a:cubicBezTo>
                      <a:pt x="233852" y="157208"/>
                      <a:pt x="507415" y="0"/>
                      <a:pt x="81769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66" name="文本框 1065">
                <a:extLst>
                  <a:ext uri="{FF2B5EF4-FFF2-40B4-BE49-F238E27FC236}">
                    <a16:creationId xmlns:a16="http://schemas.microsoft.com/office/drawing/2014/main" id="{2A849FA0-9A3A-C176-48DA-41A2E28750B7}"/>
                  </a:ext>
                </a:extLst>
              </p:cNvPr>
              <p:cNvSpPr txBox="1"/>
              <p:nvPr/>
            </p:nvSpPr>
            <p:spPr>
              <a:xfrm>
                <a:off x="1260212" y="3613393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067" name="文本框 1066">
                <a:extLst>
                  <a:ext uri="{FF2B5EF4-FFF2-40B4-BE49-F238E27FC236}">
                    <a16:creationId xmlns:a16="http://schemas.microsoft.com/office/drawing/2014/main" id="{89BA20C9-E7D2-F6FC-5498-70F60B85F2E3}"/>
                  </a:ext>
                </a:extLst>
              </p:cNvPr>
              <p:cNvSpPr txBox="1"/>
              <p:nvPr/>
            </p:nvSpPr>
            <p:spPr>
              <a:xfrm>
                <a:off x="878970" y="4169737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1068" name="文本框 1067">
                <a:extLst>
                  <a:ext uri="{FF2B5EF4-FFF2-40B4-BE49-F238E27FC236}">
                    <a16:creationId xmlns:a16="http://schemas.microsoft.com/office/drawing/2014/main" id="{AB506537-2B12-1762-98C4-31BF8C990DEF}"/>
                  </a:ext>
                </a:extLst>
              </p:cNvPr>
              <p:cNvSpPr txBox="1"/>
              <p:nvPr/>
            </p:nvSpPr>
            <p:spPr>
              <a:xfrm>
                <a:off x="878970" y="4640010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</p:grpSp>
        <p:grpSp>
          <p:nvGrpSpPr>
            <p:cNvPr id="1069" name="组合 1068">
              <a:extLst>
                <a:ext uri="{FF2B5EF4-FFF2-40B4-BE49-F238E27FC236}">
                  <a16:creationId xmlns:a16="http://schemas.microsoft.com/office/drawing/2014/main" id="{3CAF8A53-F8A1-CCF7-F58E-481837B31C56}"/>
                </a:ext>
              </a:extLst>
            </p:cNvPr>
            <p:cNvGrpSpPr/>
            <p:nvPr/>
          </p:nvGrpSpPr>
          <p:grpSpPr>
            <a:xfrm>
              <a:off x="2126252" y="1487044"/>
              <a:ext cx="2195062" cy="2195060"/>
              <a:chOff x="666024" y="3320224"/>
              <a:chExt cx="2195062" cy="2195060"/>
            </a:xfrm>
          </p:grpSpPr>
          <p:sp>
            <p:nvSpPr>
              <p:cNvPr id="1070" name="椭圆 1069">
                <a:extLst>
                  <a:ext uri="{FF2B5EF4-FFF2-40B4-BE49-F238E27FC236}">
                    <a16:creationId xmlns:a16="http://schemas.microsoft.com/office/drawing/2014/main" id="{78DE3B33-F114-2956-5227-79EBCB9C7F7A}"/>
                  </a:ext>
                </a:extLst>
              </p:cNvPr>
              <p:cNvSpPr/>
              <p:nvPr/>
            </p:nvSpPr>
            <p:spPr>
              <a:xfrm>
                <a:off x="666024" y="3320224"/>
                <a:ext cx="2195062" cy="2195060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71" name="椭圆 1070">
                <a:extLst>
                  <a:ext uri="{FF2B5EF4-FFF2-40B4-BE49-F238E27FC236}">
                    <a16:creationId xmlns:a16="http://schemas.microsoft.com/office/drawing/2014/main" id="{F79BE19B-7AFF-73E7-AE51-A466D01D2359}"/>
                  </a:ext>
                </a:extLst>
              </p:cNvPr>
              <p:cNvSpPr/>
              <p:nvPr/>
            </p:nvSpPr>
            <p:spPr>
              <a:xfrm>
                <a:off x="765763" y="3419962"/>
                <a:ext cx="1995585" cy="19955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FB6E1184-2C5A-9C24-DB6B-E9AF88C1213C}"/>
                  </a:ext>
                </a:extLst>
              </p:cNvPr>
              <p:cNvSpPr/>
              <p:nvPr/>
            </p:nvSpPr>
            <p:spPr>
              <a:xfrm>
                <a:off x="855902" y="3416895"/>
                <a:ext cx="1815307" cy="587799"/>
              </a:xfrm>
              <a:custGeom>
                <a:avLst/>
                <a:gdLst>
                  <a:gd name="connsiteX0" fmla="*/ 817696 w 1635392"/>
                  <a:gd name="connsiteY0" fmla="*/ 0 h 529543"/>
                  <a:gd name="connsiteX1" fmla="*/ 1563080 w 1635392"/>
                  <a:gd name="connsiteY1" fmla="*/ 396318 h 529543"/>
                  <a:gd name="connsiteX2" fmla="*/ 1635392 w 1635392"/>
                  <a:gd name="connsiteY2" fmla="*/ 529543 h 529543"/>
                  <a:gd name="connsiteX3" fmla="*/ 0 w 1635392"/>
                  <a:gd name="connsiteY3" fmla="*/ 529543 h 529543"/>
                  <a:gd name="connsiteX4" fmla="*/ 72312 w 1635392"/>
                  <a:gd name="connsiteY4" fmla="*/ 396318 h 529543"/>
                  <a:gd name="connsiteX5" fmla="*/ 817696 w 1635392"/>
                  <a:gd name="connsiteY5" fmla="*/ 0 h 52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5392" h="529543">
                    <a:moveTo>
                      <a:pt x="817696" y="0"/>
                    </a:moveTo>
                    <a:cubicBezTo>
                      <a:pt x="1127977" y="0"/>
                      <a:pt x="1401541" y="157208"/>
                      <a:pt x="1563080" y="396318"/>
                    </a:cubicBezTo>
                    <a:lnTo>
                      <a:pt x="1635392" y="529543"/>
                    </a:lnTo>
                    <a:lnTo>
                      <a:pt x="0" y="529543"/>
                    </a:lnTo>
                    <a:lnTo>
                      <a:pt x="72312" y="396318"/>
                    </a:lnTo>
                    <a:cubicBezTo>
                      <a:pt x="233852" y="157208"/>
                      <a:pt x="507415" y="0"/>
                      <a:pt x="81769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073" name="文本框 1072">
                <a:extLst>
                  <a:ext uri="{FF2B5EF4-FFF2-40B4-BE49-F238E27FC236}">
                    <a16:creationId xmlns:a16="http://schemas.microsoft.com/office/drawing/2014/main" id="{84DE4277-457C-6980-68F4-FA0AF3D97B47}"/>
                  </a:ext>
                </a:extLst>
              </p:cNvPr>
              <p:cNvSpPr txBox="1"/>
              <p:nvPr/>
            </p:nvSpPr>
            <p:spPr>
              <a:xfrm>
                <a:off x="1260212" y="3613393"/>
                <a:ext cx="100668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074" name="文本框 1073">
                <a:extLst>
                  <a:ext uri="{FF2B5EF4-FFF2-40B4-BE49-F238E27FC236}">
                    <a16:creationId xmlns:a16="http://schemas.microsoft.com/office/drawing/2014/main" id="{79D5A6AF-D071-2EC7-EB8A-42B4F4A3E7EC}"/>
                  </a:ext>
                </a:extLst>
              </p:cNvPr>
              <p:cNvSpPr txBox="1"/>
              <p:nvPr/>
            </p:nvSpPr>
            <p:spPr>
              <a:xfrm>
                <a:off x="878970" y="4169737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  <p:sp>
            <p:nvSpPr>
              <p:cNvPr id="1075" name="文本框 1074">
                <a:extLst>
                  <a:ext uri="{FF2B5EF4-FFF2-40B4-BE49-F238E27FC236}">
                    <a16:creationId xmlns:a16="http://schemas.microsoft.com/office/drawing/2014/main" id="{D83FF936-8814-17D2-A162-E8B369688CCE}"/>
                  </a:ext>
                </a:extLst>
              </p:cNvPr>
              <p:cNvSpPr txBox="1"/>
              <p:nvPr/>
            </p:nvSpPr>
            <p:spPr>
              <a:xfrm>
                <a:off x="878970" y="4640010"/>
                <a:ext cx="1769171" cy="36054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在这里输入你的正文阐述与关键词标题相关的具体内容</a:t>
                </a:r>
              </a:p>
            </p:txBody>
          </p:sp>
        </p:grpSp>
      </p:grpSp>
      <p:pic>
        <p:nvPicPr>
          <p:cNvPr id="41" name="图片 40" descr="建筑与房屋的城市空拍图&#10;&#10;中度可信度描述已自动生成">
            <a:extLst>
              <a:ext uri="{FF2B5EF4-FFF2-40B4-BE49-F238E27FC236}">
                <a16:creationId xmlns:a16="http://schemas.microsoft.com/office/drawing/2014/main" id="{FD437B9F-CDF3-26A8-F7ED-40E87C20B38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3093" y="1312986"/>
            <a:ext cx="2767700" cy="5590392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C71F24-E5F2-06C7-6A5C-D797B1EA27A6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C6F56C3-9675-EABC-0BA8-7ED5099B9591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E0A85C7-8339-E450-A34F-4DF7E6B0B24F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8493D14-755A-061F-62D9-1E377368E7AB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483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C71F24-E5F2-06C7-6A5C-D797B1EA27A6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DC6F56C3-9675-EABC-0BA8-7ED5099B9591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E0A85C7-8339-E450-A34F-4DF7E6B0B24F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EED63EA-EF37-E297-4AD0-0CA80EAF9DD2}"/>
              </a:ext>
            </a:extLst>
          </p:cNvPr>
          <p:cNvSpPr txBox="1"/>
          <p:nvPr/>
        </p:nvSpPr>
        <p:spPr>
          <a:xfrm>
            <a:off x="5275263" y="121180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750EAA-F0D2-30C6-1776-E9B9E0A9C40D}"/>
              </a:ext>
            </a:extLst>
          </p:cNvPr>
          <p:cNvSpPr txBox="1"/>
          <p:nvPr/>
        </p:nvSpPr>
        <p:spPr>
          <a:xfrm>
            <a:off x="3578039" y="1704245"/>
            <a:ext cx="5032147" cy="6692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  <a:endParaRPr lang="es-E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若字数太多酌情先删减文案，再缩小字号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0511978-E507-513B-5E6C-B2F46137A7F0}"/>
              </a:ext>
            </a:extLst>
          </p:cNvPr>
          <p:cNvSpPr/>
          <p:nvPr/>
        </p:nvSpPr>
        <p:spPr>
          <a:xfrm>
            <a:off x="0" y="2679807"/>
            <a:ext cx="4272323" cy="1498386"/>
          </a:xfrm>
          <a:custGeom>
            <a:avLst/>
            <a:gdLst>
              <a:gd name="connsiteX0" fmla="*/ 0 w 4272323"/>
              <a:gd name="connsiteY0" fmla="*/ 0 h 1498386"/>
              <a:gd name="connsiteX1" fmla="*/ 3523129 w 4272323"/>
              <a:gd name="connsiteY1" fmla="*/ 0 h 1498386"/>
              <a:gd name="connsiteX2" fmla="*/ 4272323 w 4272323"/>
              <a:gd name="connsiteY2" fmla="*/ 749193 h 1498386"/>
              <a:gd name="connsiteX3" fmla="*/ 3523129 w 4272323"/>
              <a:gd name="connsiteY3" fmla="*/ 1498386 h 1498386"/>
              <a:gd name="connsiteX4" fmla="*/ 0 w 4272323"/>
              <a:gd name="connsiteY4" fmla="*/ 1498386 h 14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2323" h="1498386">
                <a:moveTo>
                  <a:pt x="0" y="0"/>
                </a:moveTo>
                <a:lnTo>
                  <a:pt x="3523129" y="0"/>
                </a:lnTo>
                <a:cubicBezTo>
                  <a:pt x="3936897" y="0"/>
                  <a:pt x="4272323" y="335425"/>
                  <a:pt x="4272323" y="749193"/>
                </a:cubicBezTo>
                <a:cubicBezTo>
                  <a:pt x="4272323" y="1162961"/>
                  <a:pt x="3936897" y="1498386"/>
                  <a:pt x="3523129" y="1498386"/>
                </a:cubicBezTo>
                <a:lnTo>
                  <a:pt x="0" y="1498386"/>
                </a:lnTo>
                <a:close/>
              </a:path>
            </a:pathLst>
          </a:custGeom>
          <a:solidFill>
            <a:srgbClr val="F7F9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AC98F7A-3650-4B1E-4DB9-F86F25BA6A5F}"/>
              </a:ext>
            </a:extLst>
          </p:cNvPr>
          <p:cNvSpPr/>
          <p:nvPr/>
        </p:nvSpPr>
        <p:spPr>
          <a:xfrm>
            <a:off x="2644557" y="2783410"/>
            <a:ext cx="1291180" cy="1291180"/>
          </a:xfrm>
          <a:prstGeom prst="ellipse">
            <a:avLst/>
          </a:prstGeom>
          <a:gradFill flip="none" rotWithShape="1">
            <a:gsLst>
              <a:gs pos="49600">
                <a:schemeClr val="accent2"/>
              </a:gs>
              <a:gs pos="100000">
                <a:schemeClr val="accent2">
                  <a:lumMod val="80000"/>
                </a:schemeClr>
              </a:gs>
              <a:gs pos="0">
                <a:schemeClr val="accent2">
                  <a:lumMod val="70000"/>
                  <a:lumOff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03200" dir="5400000" sx="90000" sy="90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4680BA0-E80A-858A-B374-F7D5B2E92F7F}"/>
              </a:ext>
            </a:extLst>
          </p:cNvPr>
          <p:cNvSpPr txBox="1"/>
          <p:nvPr/>
        </p:nvSpPr>
        <p:spPr>
          <a:xfrm>
            <a:off x="2804277" y="319816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9654DDD6-26EC-00D9-8904-9E9C50896992}"/>
              </a:ext>
            </a:extLst>
          </p:cNvPr>
          <p:cNvGrpSpPr/>
          <p:nvPr/>
        </p:nvGrpSpPr>
        <p:grpSpPr>
          <a:xfrm>
            <a:off x="4639416" y="2822717"/>
            <a:ext cx="2844229" cy="475330"/>
            <a:chOff x="4639416" y="2709703"/>
            <a:chExt cx="2844229" cy="47533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ADDED4B-4F4D-00A6-26F2-26404058D9CC}"/>
                </a:ext>
              </a:extLst>
            </p:cNvPr>
            <p:cNvGrpSpPr/>
            <p:nvPr/>
          </p:nvGrpSpPr>
          <p:grpSpPr>
            <a:xfrm>
              <a:off x="4639416" y="3071693"/>
              <a:ext cx="2844229" cy="113340"/>
              <a:chOff x="4639416" y="3071693"/>
              <a:chExt cx="2844229" cy="11334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0F2A7BA7-0AAB-7423-9631-516181597C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9416" y="3164901"/>
                <a:ext cx="2483753" cy="0"/>
              </a:xfrm>
              <a:prstGeom prst="line">
                <a:avLst/>
              </a:prstGeom>
              <a:ln w="34925">
                <a:gradFill>
                  <a:gsLst>
                    <a:gs pos="34000">
                      <a:schemeClr val="accent2">
                        <a:alpha val="80000"/>
                      </a:schemeClr>
                    </a:gs>
                    <a:gs pos="100000">
                      <a:schemeClr val="accent2"/>
                    </a:gs>
                    <a:gs pos="0">
                      <a:schemeClr val="accent2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id="{30340650-88A4-BB15-4D4D-5C908510B385}"/>
                  </a:ext>
                </a:extLst>
              </p:cNvPr>
              <p:cNvSpPr/>
              <p:nvPr/>
            </p:nvSpPr>
            <p:spPr>
              <a:xfrm>
                <a:off x="7099020" y="3071693"/>
                <a:ext cx="384625" cy="113340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FC06196-618F-F969-B325-E11258D8B870}"/>
                </a:ext>
              </a:extLst>
            </p:cNvPr>
            <p:cNvSpPr txBox="1"/>
            <p:nvPr/>
          </p:nvSpPr>
          <p:spPr>
            <a:xfrm>
              <a:off x="5092874" y="2709703"/>
              <a:ext cx="2002472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在这里输入相关内容</a:t>
              </a:r>
              <a:endParaRPr lang="es-E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14FE9CF6-09CB-9B2F-0D4E-E0A3D35743ED}"/>
              </a:ext>
            </a:extLst>
          </p:cNvPr>
          <p:cNvSpPr/>
          <p:nvPr/>
        </p:nvSpPr>
        <p:spPr>
          <a:xfrm>
            <a:off x="562232" y="4631306"/>
            <a:ext cx="2780170" cy="1642178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9799991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0589AA23-EAC2-BA96-6986-C1E4E9A66790}"/>
              </a:ext>
            </a:extLst>
          </p:cNvPr>
          <p:cNvSpPr/>
          <p:nvPr/>
        </p:nvSpPr>
        <p:spPr>
          <a:xfrm>
            <a:off x="658813" y="4688354"/>
            <a:ext cx="2587008" cy="152808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>
              <a:rot lat="0" lon="19799991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24" name="矩形 1023">
            <a:extLst>
              <a:ext uri="{FF2B5EF4-FFF2-40B4-BE49-F238E27FC236}">
                <a16:creationId xmlns:a16="http://schemas.microsoft.com/office/drawing/2014/main" id="{046863CB-222E-3116-B958-47C9013D668A}"/>
              </a:ext>
            </a:extLst>
          </p:cNvPr>
          <p:cNvSpPr/>
          <p:nvPr/>
        </p:nvSpPr>
        <p:spPr>
          <a:xfrm>
            <a:off x="3324687" y="4631306"/>
            <a:ext cx="2780170" cy="1642178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20399994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25" name="矩形 1024">
            <a:extLst>
              <a:ext uri="{FF2B5EF4-FFF2-40B4-BE49-F238E27FC236}">
                <a16:creationId xmlns:a16="http://schemas.microsoft.com/office/drawing/2014/main" id="{A6D11259-7140-89C3-3A29-E3D7B7F5C537}"/>
              </a:ext>
            </a:extLst>
          </p:cNvPr>
          <p:cNvSpPr/>
          <p:nvPr/>
        </p:nvSpPr>
        <p:spPr>
          <a:xfrm>
            <a:off x="3421268" y="4688354"/>
            <a:ext cx="2587008" cy="152808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>
              <a:rot lat="0" lon="20399994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29" name="矩形 1028">
            <a:extLst>
              <a:ext uri="{FF2B5EF4-FFF2-40B4-BE49-F238E27FC236}">
                <a16:creationId xmlns:a16="http://schemas.microsoft.com/office/drawing/2014/main" id="{3BF39787-28BF-5E0B-46ED-0C202BAB1362}"/>
              </a:ext>
            </a:extLst>
          </p:cNvPr>
          <p:cNvSpPr/>
          <p:nvPr/>
        </p:nvSpPr>
        <p:spPr>
          <a:xfrm>
            <a:off x="6087142" y="4631306"/>
            <a:ext cx="2780170" cy="1642178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31" name="矩形 1030">
            <a:extLst>
              <a:ext uri="{FF2B5EF4-FFF2-40B4-BE49-F238E27FC236}">
                <a16:creationId xmlns:a16="http://schemas.microsoft.com/office/drawing/2014/main" id="{4B44E7B7-6353-53CA-C41B-D9237A74E568}"/>
              </a:ext>
            </a:extLst>
          </p:cNvPr>
          <p:cNvSpPr/>
          <p:nvPr/>
        </p:nvSpPr>
        <p:spPr>
          <a:xfrm>
            <a:off x="6183723" y="4688354"/>
            <a:ext cx="2587008" cy="152808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33" name="矩形 1032">
            <a:extLst>
              <a:ext uri="{FF2B5EF4-FFF2-40B4-BE49-F238E27FC236}">
                <a16:creationId xmlns:a16="http://schemas.microsoft.com/office/drawing/2014/main" id="{537D86C8-9B4F-1D59-CCAC-8A7BAA77C314}"/>
              </a:ext>
            </a:extLst>
          </p:cNvPr>
          <p:cNvSpPr/>
          <p:nvPr/>
        </p:nvSpPr>
        <p:spPr>
          <a:xfrm>
            <a:off x="8849598" y="4631306"/>
            <a:ext cx="2780170" cy="1642178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  <a:scene3d>
            <a:camera prst="orthographicFront">
              <a:rot lat="0" lon="1800001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034" name="矩形 1033">
            <a:extLst>
              <a:ext uri="{FF2B5EF4-FFF2-40B4-BE49-F238E27FC236}">
                <a16:creationId xmlns:a16="http://schemas.microsoft.com/office/drawing/2014/main" id="{11AC4047-9C01-83F1-B3A9-CF1EBD07ACC5}"/>
              </a:ext>
            </a:extLst>
          </p:cNvPr>
          <p:cNvSpPr/>
          <p:nvPr/>
        </p:nvSpPr>
        <p:spPr>
          <a:xfrm>
            <a:off x="8946179" y="4688354"/>
            <a:ext cx="2587008" cy="1528082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scene3d>
            <a:camera prst="orthographicFront">
              <a:rot lat="0" lon="1800001" rev="0"/>
            </a:camera>
            <a:lightRig rig="threePt" dir="t"/>
          </a:scene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grpSp>
        <p:nvGrpSpPr>
          <p:cNvPr id="1041" name="组合 1040">
            <a:extLst>
              <a:ext uri="{FF2B5EF4-FFF2-40B4-BE49-F238E27FC236}">
                <a16:creationId xmlns:a16="http://schemas.microsoft.com/office/drawing/2014/main" id="{DCBD0928-4F83-AAE3-5832-CD64DE3B5D2A}"/>
              </a:ext>
            </a:extLst>
          </p:cNvPr>
          <p:cNvGrpSpPr/>
          <p:nvPr/>
        </p:nvGrpSpPr>
        <p:grpSpPr>
          <a:xfrm>
            <a:off x="4643258" y="3530230"/>
            <a:ext cx="2840387" cy="479740"/>
            <a:chOff x="4643258" y="3509682"/>
            <a:chExt cx="2840387" cy="47974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848BEB1-D6CA-E5F0-F6A1-D8826DD5D3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99892" y="3522208"/>
              <a:ext cx="2483753" cy="0"/>
            </a:xfrm>
            <a:prstGeom prst="line">
              <a:avLst/>
            </a:prstGeom>
            <a:ln w="34925">
              <a:gradFill>
                <a:gsLst>
                  <a:gs pos="34000">
                    <a:schemeClr val="accent1"/>
                  </a:gs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08803B8A-F3D0-47EF-C367-F20F6298A4F7}"/>
                </a:ext>
              </a:extLst>
            </p:cNvPr>
            <p:cNvSpPr/>
            <p:nvPr/>
          </p:nvSpPr>
          <p:spPr>
            <a:xfrm flipH="1" flipV="1">
              <a:off x="4643258" y="3509682"/>
              <a:ext cx="384625" cy="113340"/>
            </a:xfrm>
            <a:prstGeom prst="triangle">
              <a:avLst>
                <a:gd name="adj" fmla="val 0"/>
              </a:avLst>
            </a:prstGeom>
            <a:gradFill flip="none" rotWithShape="1">
              <a:gsLst>
                <a:gs pos="49600">
                  <a:schemeClr val="accent1"/>
                </a:gs>
                <a:gs pos="100000">
                  <a:schemeClr val="accent1">
                    <a:lumMod val="80000"/>
                  </a:schemeClr>
                </a:gs>
                <a:gs pos="0">
                  <a:schemeClr val="accent1">
                    <a:lumMod val="70000"/>
                    <a:lumOff val="3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81000" dist="203200" dir="5400000" sx="90000" sy="9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</a:endParaRPr>
            </a:p>
          </p:txBody>
        </p:sp>
        <p:sp>
          <p:nvSpPr>
            <p:cNvPr id="1039" name="文本框 1038">
              <a:extLst>
                <a:ext uri="{FF2B5EF4-FFF2-40B4-BE49-F238E27FC236}">
                  <a16:creationId xmlns:a16="http://schemas.microsoft.com/office/drawing/2014/main" id="{59E8046D-D990-A6E1-CEEC-8F0F05968B66}"/>
                </a:ext>
              </a:extLst>
            </p:cNvPr>
            <p:cNvSpPr txBox="1"/>
            <p:nvPr/>
          </p:nvSpPr>
          <p:spPr>
            <a:xfrm>
              <a:off x="5092874" y="3615665"/>
              <a:ext cx="2002472" cy="3737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在这里输入相关内容</a:t>
              </a:r>
              <a:endParaRPr lang="es-E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6F8F6B9-FA87-FB3E-587F-0CBB23051556}"/>
              </a:ext>
            </a:extLst>
          </p:cNvPr>
          <p:cNvSpPr/>
          <p:nvPr/>
        </p:nvSpPr>
        <p:spPr>
          <a:xfrm>
            <a:off x="7943720" y="2679807"/>
            <a:ext cx="4297221" cy="1498386"/>
          </a:xfrm>
          <a:custGeom>
            <a:avLst/>
            <a:gdLst>
              <a:gd name="connsiteX0" fmla="*/ 749193 w 4297221"/>
              <a:gd name="connsiteY0" fmla="*/ 0 h 1498386"/>
              <a:gd name="connsiteX1" fmla="*/ 4297221 w 4297221"/>
              <a:gd name="connsiteY1" fmla="*/ 0 h 1498386"/>
              <a:gd name="connsiteX2" fmla="*/ 4297221 w 4297221"/>
              <a:gd name="connsiteY2" fmla="*/ 1498386 h 1498386"/>
              <a:gd name="connsiteX3" fmla="*/ 749193 w 4297221"/>
              <a:gd name="connsiteY3" fmla="*/ 1498386 h 1498386"/>
              <a:gd name="connsiteX4" fmla="*/ 0 w 4297221"/>
              <a:gd name="connsiteY4" fmla="*/ 749193 h 1498386"/>
              <a:gd name="connsiteX5" fmla="*/ 749193 w 4297221"/>
              <a:gd name="connsiteY5" fmla="*/ 0 h 149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7221" h="1498386">
                <a:moveTo>
                  <a:pt x="749193" y="0"/>
                </a:moveTo>
                <a:lnTo>
                  <a:pt x="4297221" y="0"/>
                </a:lnTo>
                <a:lnTo>
                  <a:pt x="4297221" y="1498386"/>
                </a:lnTo>
                <a:lnTo>
                  <a:pt x="749193" y="1498386"/>
                </a:lnTo>
                <a:cubicBezTo>
                  <a:pt x="335425" y="1498386"/>
                  <a:pt x="0" y="1162961"/>
                  <a:pt x="0" y="749193"/>
                </a:cubicBezTo>
                <a:cubicBezTo>
                  <a:pt x="0" y="335425"/>
                  <a:pt x="335425" y="0"/>
                  <a:pt x="749193" y="0"/>
                </a:cubicBezTo>
                <a:close/>
              </a:path>
            </a:pathLst>
          </a:custGeom>
          <a:solidFill>
            <a:srgbClr val="F7F9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60192FD-BC68-630E-2559-AA5D5BBF1829}"/>
              </a:ext>
            </a:extLst>
          </p:cNvPr>
          <p:cNvSpPr/>
          <p:nvPr/>
        </p:nvSpPr>
        <p:spPr>
          <a:xfrm>
            <a:off x="8212557" y="2783410"/>
            <a:ext cx="1291180" cy="1291180"/>
          </a:xfrm>
          <a:prstGeom prst="ellipse">
            <a:avLst/>
          </a:prstGeom>
          <a:gradFill flip="none" rotWithShape="1">
            <a:gsLst>
              <a:gs pos="49600">
                <a:schemeClr val="accent1"/>
              </a:gs>
              <a:gs pos="100000">
                <a:schemeClr val="accent1">
                  <a:lumMod val="80000"/>
                </a:schemeClr>
              </a:gs>
              <a:gs pos="0">
                <a:schemeClr val="accent1">
                  <a:lumMod val="70000"/>
                  <a:lumOff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0" dist="203200" dir="5400000" sx="90000" sy="9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38C2636-F799-E674-0740-B91E3B02C350}"/>
              </a:ext>
            </a:extLst>
          </p:cNvPr>
          <p:cNvSpPr txBox="1"/>
          <p:nvPr/>
        </p:nvSpPr>
        <p:spPr>
          <a:xfrm>
            <a:off x="8372277" y="3198168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52" name="组合 1051">
            <a:extLst>
              <a:ext uri="{FF2B5EF4-FFF2-40B4-BE49-F238E27FC236}">
                <a16:creationId xmlns:a16="http://schemas.microsoft.com/office/drawing/2014/main" id="{4AA3593D-2BE7-EB7F-7533-FC56D9354A42}"/>
              </a:ext>
            </a:extLst>
          </p:cNvPr>
          <p:cNvGrpSpPr/>
          <p:nvPr/>
        </p:nvGrpSpPr>
        <p:grpSpPr>
          <a:xfrm>
            <a:off x="882209" y="3026724"/>
            <a:ext cx="1553261" cy="704351"/>
            <a:chOff x="882209" y="3026724"/>
            <a:chExt cx="1553261" cy="704351"/>
          </a:xfrm>
        </p:grpSpPr>
        <p:grpSp>
          <p:nvGrpSpPr>
            <p:cNvPr id="1045" name="组合 1044">
              <a:extLst>
                <a:ext uri="{FF2B5EF4-FFF2-40B4-BE49-F238E27FC236}">
                  <a16:creationId xmlns:a16="http://schemas.microsoft.com/office/drawing/2014/main" id="{EC5EAA0E-3C5E-4511-E28E-7B56024356DE}"/>
                </a:ext>
              </a:extLst>
            </p:cNvPr>
            <p:cNvGrpSpPr/>
            <p:nvPr/>
          </p:nvGrpSpPr>
          <p:grpSpPr>
            <a:xfrm>
              <a:off x="882209" y="3026724"/>
              <a:ext cx="1553261" cy="276999"/>
              <a:chOff x="882209" y="3825018"/>
              <a:chExt cx="1553261" cy="276999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EC431A88-0D8F-BAB7-88CA-909A04378B23}"/>
                  </a:ext>
                </a:extLst>
              </p:cNvPr>
              <p:cNvSpPr/>
              <p:nvPr/>
            </p:nvSpPr>
            <p:spPr>
              <a:xfrm>
                <a:off x="882209" y="3835170"/>
                <a:ext cx="1553261" cy="25669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43" name="文本框 1042">
                <a:extLst>
                  <a:ext uri="{FF2B5EF4-FFF2-40B4-BE49-F238E27FC236}">
                    <a16:creationId xmlns:a16="http://schemas.microsoft.com/office/drawing/2014/main" id="{1304E40F-D6C0-7C7C-60FF-E44A695F2B5E}"/>
                  </a:ext>
                </a:extLst>
              </p:cNvPr>
              <p:cNvSpPr txBox="1"/>
              <p:nvPr/>
            </p:nvSpPr>
            <p:spPr>
              <a:xfrm>
                <a:off x="1039118" y="3825018"/>
                <a:ext cx="12394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在此处输入标题</a:t>
                </a:r>
              </a:p>
            </p:txBody>
          </p:sp>
        </p:grpSp>
        <p:grpSp>
          <p:nvGrpSpPr>
            <p:cNvPr id="1046" name="组合 1045">
              <a:extLst>
                <a:ext uri="{FF2B5EF4-FFF2-40B4-BE49-F238E27FC236}">
                  <a16:creationId xmlns:a16="http://schemas.microsoft.com/office/drawing/2014/main" id="{44E81A24-1473-DD8C-AF39-DD87CF4222F3}"/>
                </a:ext>
              </a:extLst>
            </p:cNvPr>
            <p:cNvGrpSpPr/>
            <p:nvPr/>
          </p:nvGrpSpPr>
          <p:grpSpPr>
            <a:xfrm>
              <a:off x="882209" y="3454076"/>
              <a:ext cx="1553261" cy="276999"/>
              <a:chOff x="882209" y="3825018"/>
              <a:chExt cx="1553261" cy="276999"/>
            </a:xfrm>
          </p:grpSpPr>
          <p:sp>
            <p:nvSpPr>
              <p:cNvPr id="1047" name="矩形: 圆角 1046">
                <a:extLst>
                  <a:ext uri="{FF2B5EF4-FFF2-40B4-BE49-F238E27FC236}">
                    <a16:creationId xmlns:a16="http://schemas.microsoft.com/office/drawing/2014/main" id="{51FA31A7-A1BD-1CE2-A579-1A3574696571}"/>
                  </a:ext>
                </a:extLst>
              </p:cNvPr>
              <p:cNvSpPr/>
              <p:nvPr/>
            </p:nvSpPr>
            <p:spPr>
              <a:xfrm>
                <a:off x="882209" y="3835170"/>
                <a:ext cx="1553261" cy="25669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48" name="文本框 1047">
                <a:extLst>
                  <a:ext uri="{FF2B5EF4-FFF2-40B4-BE49-F238E27FC236}">
                    <a16:creationId xmlns:a16="http://schemas.microsoft.com/office/drawing/2014/main" id="{41F152E9-6745-C310-ED71-53835EDE31CB}"/>
                  </a:ext>
                </a:extLst>
              </p:cNvPr>
              <p:cNvSpPr txBox="1"/>
              <p:nvPr/>
            </p:nvSpPr>
            <p:spPr>
              <a:xfrm>
                <a:off x="1039118" y="3825018"/>
                <a:ext cx="12394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在此处输入标题</a:t>
                </a:r>
              </a:p>
            </p:txBody>
          </p:sp>
        </p:grpSp>
      </p:grpSp>
      <p:grpSp>
        <p:nvGrpSpPr>
          <p:cNvPr id="1053" name="组合 1052">
            <a:extLst>
              <a:ext uri="{FF2B5EF4-FFF2-40B4-BE49-F238E27FC236}">
                <a16:creationId xmlns:a16="http://schemas.microsoft.com/office/drawing/2014/main" id="{5419EEE0-0104-DE80-E748-8BE839EE581C}"/>
              </a:ext>
            </a:extLst>
          </p:cNvPr>
          <p:cNvGrpSpPr/>
          <p:nvPr/>
        </p:nvGrpSpPr>
        <p:grpSpPr>
          <a:xfrm>
            <a:off x="9767367" y="3076825"/>
            <a:ext cx="1553261" cy="704351"/>
            <a:chOff x="882209" y="3026724"/>
            <a:chExt cx="1553261" cy="704351"/>
          </a:xfrm>
        </p:grpSpPr>
        <p:grpSp>
          <p:nvGrpSpPr>
            <p:cNvPr id="1054" name="组合 1053">
              <a:extLst>
                <a:ext uri="{FF2B5EF4-FFF2-40B4-BE49-F238E27FC236}">
                  <a16:creationId xmlns:a16="http://schemas.microsoft.com/office/drawing/2014/main" id="{EF23CD81-5B23-7CF5-4608-6C95294233F5}"/>
                </a:ext>
              </a:extLst>
            </p:cNvPr>
            <p:cNvGrpSpPr/>
            <p:nvPr/>
          </p:nvGrpSpPr>
          <p:grpSpPr>
            <a:xfrm>
              <a:off x="882209" y="3026724"/>
              <a:ext cx="1553261" cy="276999"/>
              <a:chOff x="882209" y="3825018"/>
              <a:chExt cx="1553261" cy="276999"/>
            </a:xfrm>
          </p:grpSpPr>
          <p:sp>
            <p:nvSpPr>
              <p:cNvPr id="1058" name="矩形: 圆角 1057">
                <a:extLst>
                  <a:ext uri="{FF2B5EF4-FFF2-40B4-BE49-F238E27FC236}">
                    <a16:creationId xmlns:a16="http://schemas.microsoft.com/office/drawing/2014/main" id="{663EDBC5-28A8-4307-E06F-0D49B6134846}"/>
                  </a:ext>
                </a:extLst>
              </p:cNvPr>
              <p:cNvSpPr/>
              <p:nvPr/>
            </p:nvSpPr>
            <p:spPr>
              <a:xfrm>
                <a:off x="882209" y="3835170"/>
                <a:ext cx="1553261" cy="25669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59" name="文本框 1058">
                <a:extLst>
                  <a:ext uri="{FF2B5EF4-FFF2-40B4-BE49-F238E27FC236}">
                    <a16:creationId xmlns:a16="http://schemas.microsoft.com/office/drawing/2014/main" id="{6FA46D16-7665-60FC-C408-E1117E3A0FD3}"/>
                  </a:ext>
                </a:extLst>
              </p:cNvPr>
              <p:cNvSpPr txBox="1"/>
              <p:nvPr/>
            </p:nvSpPr>
            <p:spPr>
              <a:xfrm>
                <a:off x="1039118" y="3825018"/>
                <a:ext cx="12394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在此处输入标题</a:t>
                </a:r>
              </a:p>
            </p:txBody>
          </p:sp>
        </p:grpSp>
        <p:grpSp>
          <p:nvGrpSpPr>
            <p:cNvPr id="1055" name="组合 1054">
              <a:extLst>
                <a:ext uri="{FF2B5EF4-FFF2-40B4-BE49-F238E27FC236}">
                  <a16:creationId xmlns:a16="http://schemas.microsoft.com/office/drawing/2014/main" id="{6D1D7C49-D1BB-C2AA-399E-D181B1FBB614}"/>
                </a:ext>
              </a:extLst>
            </p:cNvPr>
            <p:cNvGrpSpPr/>
            <p:nvPr/>
          </p:nvGrpSpPr>
          <p:grpSpPr>
            <a:xfrm>
              <a:off x="882209" y="3454076"/>
              <a:ext cx="1553261" cy="276999"/>
              <a:chOff x="882209" y="3825018"/>
              <a:chExt cx="1553261" cy="276999"/>
            </a:xfrm>
          </p:grpSpPr>
          <p:sp>
            <p:nvSpPr>
              <p:cNvPr id="1056" name="矩形: 圆角 1055">
                <a:extLst>
                  <a:ext uri="{FF2B5EF4-FFF2-40B4-BE49-F238E27FC236}">
                    <a16:creationId xmlns:a16="http://schemas.microsoft.com/office/drawing/2014/main" id="{9136D807-7C7E-5742-3E30-1B5F2D9B3307}"/>
                  </a:ext>
                </a:extLst>
              </p:cNvPr>
              <p:cNvSpPr/>
              <p:nvPr/>
            </p:nvSpPr>
            <p:spPr>
              <a:xfrm>
                <a:off x="882209" y="3835170"/>
                <a:ext cx="1553261" cy="25669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057" name="文本框 1056">
                <a:extLst>
                  <a:ext uri="{FF2B5EF4-FFF2-40B4-BE49-F238E27FC236}">
                    <a16:creationId xmlns:a16="http://schemas.microsoft.com/office/drawing/2014/main" id="{F89971C1-BFC7-CDE5-5A27-F151FA7A6C1A}"/>
                  </a:ext>
                </a:extLst>
              </p:cNvPr>
              <p:cNvSpPr txBox="1"/>
              <p:nvPr/>
            </p:nvSpPr>
            <p:spPr>
              <a:xfrm>
                <a:off x="1039118" y="3825018"/>
                <a:ext cx="12394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latin typeface="+mj-ea"/>
                    <a:ea typeface="+mj-ea"/>
                  </a:rPr>
                  <a:t>在此处输入标题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C0B0F27-C5EF-A63B-0856-4F9656956A83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86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DAB6E65F-0D09-7E50-A4E0-56BEE9DD93FE}"/>
              </a:ext>
            </a:extLst>
          </p:cNvPr>
          <p:cNvGrpSpPr/>
          <p:nvPr/>
        </p:nvGrpSpPr>
        <p:grpSpPr>
          <a:xfrm>
            <a:off x="-1078050" y="476397"/>
            <a:ext cx="1695522" cy="327681"/>
            <a:chOff x="-845608" y="522559"/>
            <a:chExt cx="1456663" cy="281518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35B19995-BE04-6F2C-9D97-914521AB80A9}"/>
                </a:ext>
              </a:extLst>
            </p:cNvPr>
            <p:cNvSpPr/>
            <p:nvPr userDrawn="1"/>
          </p:nvSpPr>
          <p:spPr>
            <a:xfrm>
              <a:off x="-785416" y="582950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2">
                    <a:alpha val="0"/>
                  </a:schemeClr>
                </a:gs>
                <a:gs pos="96000">
                  <a:schemeClr val="accent2">
                    <a:alpha val="56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9C80B00C-0A88-1C5C-BC45-A6CEDC3CA4F6}"/>
                </a:ext>
              </a:extLst>
            </p:cNvPr>
            <p:cNvSpPr/>
            <p:nvPr userDrawn="1"/>
          </p:nvSpPr>
          <p:spPr>
            <a:xfrm>
              <a:off x="-845608" y="522559"/>
              <a:ext cx="1396471" cy="221127"/>
            </a:xfrm>
            <a:prstGeom prst="parallelogram">
              <a:avLst/>
            </a:prstGeom>
            <a:gradFill flip="none" rotWithShape="1">
              <a:gsLst>
                <a:gs pos="24000">
                  <a:schemeClr val="accent1">
                    <a:alpha val="0"/>
                  </a:schemeClr>
                </a:gs>
                <a:gs pos="79000">
                  <a:schemeClr val="accent1"/>
                </a:gs>
                <a:gs pos="52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E06714-975D-737B-DB1B-459679B84C98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E633F1A-EDA7-00F3-B447-17D549430A2C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BAFE415-4CA1-D93B-5DCC-9749B076D83C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DA236EB-0EE5-7E0A-5149-52EABB0FFB03}"/>
              </a:ext>
            </a:extLst>
          </p:cNvPr>
          <p:cNvSpPr txBox="1"/>
          <p:nvPr/>
        </p:nvSpPr>
        <p:spPr>
          <a:xfrm>
            <a:off x="722536" y="128991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83C2C1-3BD8-06AE-3C39-067E294365D1}"/>
              </a:ext>
            </a:extLst>
          </p:cNvPr>
          <p:cNvSpPr txBox="1"/>
          <p:nvPr/>
        </p:nvSpPr>
        <p:spPr>
          <a:xfrm>
            <a:off x="691540" y="1857669"/>
            <a:ext cx="4836424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在这里输入你的正文阐述与关键词标题相关的具体内容，若字数太多酌情先删减文案，再缩小字号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36EA216-0E1A-8F40-9927-64271F392F2C}"/>
              </a:ext>
            </a:extLst>
          </p:cNvPr>
          <p:cNvSpPr txBox="1"/>
          <p:nvPr/>
        </p:nvSpPr>
        <p:spPr>
          <a:xfrm>
            <a:off x="938404" y="2624166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6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A09D447-B56A-6D6E-33BA-8D4CE310CA6C}"/>
              </a:ext>
            </a:extLst>
          </p:cNvPr>
          <p:cNvSpPr txBox="1"/>
          <p:nvPr/>
        </p:nvSpPr>
        <p:spPr>
          <a:xfrm>
            <a:off x="1384501" y="2877087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CEFB14B9-E56A-90EF-3DF7-129760CCF813}"/>
              </a:ext>
            </a:extLst>
          </p:cNvPr>
          <p:cNvGrpSpPr/>
          <p:nvPr/>
        </p:nvGrpSpPr>
        <p:grpSpPr>
          <a:xfrm>
            <a:off x="691540" y="267455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63" name="Freeform 1525">
              <a:extLst>
                <a:ext uri="{FF2B5EF4-FFF2-40B4-BE49-F238E27FC236}">
                  <a16:creationId xmlns:a16="http://schemas.microsoft.com/office/drawing/2014/main" id="{5889BC45-DFF5-3675-FF42-E850F39C3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4" name="Freeform 1526">
              <a:extLst>
                <a:ext uri="{FF2B5EF4-FFF2-40B4-BE49-F238E27FC236}">
                  <a16:creationId xmlns:a16="http://schemas.microsoft.com/office/drawing/2014/main" id="{6143E98E-DBA5-D519-EF2E-2A52A74FB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5" name="Freeform 1527">
              <a:extLst>
                <a:ext uri="{FF2B5EF4-FFF2-40B4-BE49-F238E27FC236}">
                  <a16:creationId xmlns:a16="http://schemas.microsoft.com/office/drawing/2014/main" id="{91AFEFAC-E1EF-47B3-7975-08A54844D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6" name="Freeform 1528">
              <a:extLst>
                <a:ext uri="{FF2B5EF4-FFF2-40B4-BE49-F238E27FC236}">
                  <a16:creationId xmlns:a16="http://schemas.microsoft.com/office/drawing/2014/main" id="{255F7108-C65A-060E-9CF0-4B4A45292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7" name="Freeform 1529">
              <a:extLst>
                <a:ext uri="{FF2B5EF4-FFF2-40B4-BE49-F238E27FC236}">
                  <a16:creationId xmlns:a16="http://schemas.microsoft.com/office/drawing/2014/main" id="{2263537A-3B46-D3BD-9622-1B12B9A9F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Freeform 1530">
              <a:extLst>
                <a:ext uri="{FF2B5EF4-FFF2-40B4-BE49-F238E27FC236}">
                  <a16:creationId xmlns:a16="http://schemas.microsoft.com/office/drawing/2014/main" id="{0FF21A3D-5D2A-4E0B-461F-90EC69B65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9" name="Freeform 1531">
              <a:extLst>
                <a:ext uri="{FF2B5EF4-FFF2-40B4-BE49-F238E27FC236}">
                  <a16:creationId xmlns:a16="http://schemas.microsoft.com/office/drawing/2014/main" id="{BEB59BF7-CAA4-A2AE-9B27-014C24414D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Freeform 1532">
              <a:extLst>
                <a:ext uri="{FF2B5EF4-FFF2-40B4-BE49-F238E27FC236}">
                  <a16:creationId xmlns:a16="http://schemas.microsoft.com/office/drawing/2014/main" id="{8053F118-CFA5-1EDA-1BEF-C83B59565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Freeform 1533">
              <a:extLst>
                <a:ext uri="{FF2B5EF4-FFF2-40B4-BE49-F238E27FC236}">
                  <a16:creationId xmlns:a16="http://schemas.microsoft.com/office/drawing/2014/main" id="{AFFC5DFB-6094-F483-F450-708DC2912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Freeform 1534">
              <a:extLst>
                <a:ext uri="{FF2B5EF4-FFF2-40B4-BE49-F238E27FC236}">
                  <a16:creationId xmlns:a16="http://schemas.microsoft.com/office/drawing/2014/main" id="{82FD3EB5-37EC-5EE4-0BF0-37561C8CB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Freeform 1535">
              <a:extLst>
                <a:ext uri="{FF2B5EF4-FFF2-40B4-BE49-F238E27FC236}">
                  <a16:creationId xmlns:a16="http://schemas.microsoft.com/office/drawing/2014/main" id="{33AF616B-7388-D86C-881C-6A6F8F277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Freeform 1536">
              <a:extLst>
                <a:ext uri="{FF2B5EF4-FFF2-40B4-BE49-F238E27FC236}">
                  <a16:creationId xmlns:a16="http://schemas.microsoft.com/office/drawing/2014/main" id="{AAD60ECA-EFBD-05EB-E957-32E2C9E27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Freeform 1537">
              <a:extLst>
                <a:ext uri="{FF2B5EF4-FFF2-40B4-BE49-F238E27FC236}">
                  <a16:creationId xmlns:a16="http://schemas.microsoft.com/office/drawing/2014/main" id="{4D6E4A06-1A58-162F-AF68-764DACE7C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Freeform 1538">
              <a:extLst>
                <a:ext uri="{FF2B5EF4-FFF2-40B4-BE49-F238E27FC236}">
                  <a16:creationId xmlns:a16="http://schemas.microsoft.com/office/drawing/2014/main" id="{B631F8C4-0534-94F5-2686-D25BD9404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7" name="Freeform 1539">
              <a:extLst>
                <a:ext uri="{FF2B5EF4-FFF2-40B4-BE49-F238E27FC236}">
                  <a16:creationId xmlns:a16="http://schemas.microsoft.com/office/drawing/2014/main" id="{46D00B39-66C8-B5FE-1A87-6C055A288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8" name="Freeform 1540">
              <a:extLst>
                <a:ext uri="{FF2B5EF4-FFF2-40B4-BE49-F238E27FC236}">
                  <a16:creationId xmlns:a16="http://schemas.microsoft.com/office/drawing/2014/main" id="{EB0ED5B6-1464-0176-6945-8A0657E34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9" name="Freeform 1541">
              <a:extLst>
                <a:ext uri="{FF2B5EF4-FFF2-40B4-BE49-F238E27FC236}">
                  <a16:creationId xmlns:a16="http://schemas.microsoft.com/office/drawing/2014/main" id="{204CA94D-C355-628C-855A-233F4D8DE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0E1F612F-DA55-2BF4-8D51-0AF7C57FAD62}"/>
              </a:ext>
            </a:extLst>
          </p:cNvPr>
          <p:cNvSpPr txBox="1"/>
          <p:nvPr/>
        </p:nvSpPr>
        <p:spPr>
          <a:xfrm>
            <a:off x="814969" y="348516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B4ED432B-A973-E6A7-4F01-A1D1CA5B957A}"/>
              </a:ext>
            </a:extLst>
          </p:cNvPr>
          <p:cNvSpPr txBox="1"/>
          <p:nvPr/>
        </p:nvSpPr>
        <p:spPr>
          <a:xfrm>
            <a:off x="2701249" y="2624166"/>
            <a:ext cx="668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61532560-84DE-546E-875E-F6EAA4D6FA5C}"/>
              </a:ext>
            </a:extLst>
          </p:cNvPr>
          <p:cNvSpPr txBox="1"/>
          <p:nvPr/>
        </p:nvSpPr>
        <p:spPr>
          <a:xfrm>
            <a:off x="3147346" y="2850627"/>
            <a:ext cx="335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8267735-21AD-4713-9474-B606BCB696CA}"/>
              </a:ext>
            </a:extLst>
          </p:cNvPr>
          <p:cNvGrpSpPr/>
          <p:nvPr/>
        </p:nvGrpSpPr>
        <p:grpSpPr>
          <a:xfrm>
            <a:off x="2454385" y="264809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83" name="Freeform 1525">
              <a:extLst>
                <a:ext uri="{FF2B5EF4-FFF2-40B4-BE49-F238E27FC236}">
                  <a16:creationId xmlns:a16="http://schemas.microsoft.com/office/drawing/2014/main" id="{C37007BD-C66D-81AF-D883-BCAE0CEC2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4" name="Freeform 1526">
              <a:extLst>
                <a:ext uri="{FF2B5EF4-FFF2-40B4-BE49-F238E27FC236}">
                  <a16:creationId xmlns:a16="http://schemas.microsoft.com/office/drawing/2014/main" id="{C4D9A7C4-0659-62FD-90CF-2BE30C14B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5" name="Freeform 1527">
              <a:extLst>
                <a:ext uri="{FF2B5EF4-FFF2-40B4-BE49-F238E27FC236}">
                  <a16:creationId xmlns:a16="http://schemas.microsoft.com/office/drawing/2014/main" id="{C5FDA9EA-7A91-4C1B-C232-1C395F26A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Freeform 1528">
              <a:extLst>
                <a:ext uri="{FF2B5EF4-FFF2-40B4-BE49-F238E27FC236}">
                  <a16:creationId xmlns:a16="http://schemas.microsoft.com/office/drawing/2014/main" id="{7CC3A9D7-981F-C09F-778C-E3D84CCE3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7" name="Freeform 1529">
              <a:extLst>
                <a:ext uri="{FF2B5EF4-FFF2-40B4-BE49-F238E27FC236}">
                  <a16:creationId xmlns:a16="http://schemas.microsoft.com/office/drawing/2014/main" id="{CC93F5C3-57C2-810B-72D8-A9699FAEB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8" name="Freeform 1530">
              <a:extLst>
                <a:ext uri="{FF2B5EF4-FFF2-40B4-BE49-F238E27FC236}">
                  <a16:creationId xmlns:a16="http://schemas.microsoft.com/office/drawing/2014/main" id="{0E210C4F-4AAE-0C33-5648-98588571A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9" name="Freeform 1531">
              <a:extLst>
                <a:ext uri="{FF2B5EF4-FFF2-40B4-BE49-F238E27FC236}">
                  <a16:creationId xmlns:a16="http://schemas.microsoft.com/office/drawing/2014/main" id="{C916090A-96A1-6D64-5C20-EBAD8FCA6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Freeform 1532">
              <a:extLst>
                <a:ext uri="{FF2B5EF4-FFF2-40B4-BE49-F238E27FC236}">
                  <a16:creationId xmlns:a16="http://schemas.microsoft.com/office/drawing/2014/main" id="{42806B14-227A-EAD6-D9D5-3175DB607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1" name="Freeform 1533">
              <a:extLst>
                <a:ext uri="{FF2B5EF4-FFF2-40B4-BE49-F238E27FC236}">
                  <a16:creationId xmlns:a16="http://schemas.microsoft.com/office/drawing/2014/main" id="{DAC686AE-B946-C7DA-BE8B-2A9190F94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2" name="Freeform 1534">
              <a:extLst>
                <a:ext uri="{FF2B5EF4-FFF2-40B4-BE49-F238E27FC236}">
                  <a16:creationId xmlns:a16="http://schemas.microsoft.com/office/drawing/2014/main" id="{06F516E7-F4BC-7E88-D703-B94DEFC2B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3" name="Freeform 1535">
              <a:extLst>
                <a:ext uri="{FF2B5EF4-FFF2-40B4-BE49-F238E27FC236}">
                  <a16:creationId xmlns:a16="http://schemas.microsoft.com/office/drawing/2014/main" id="{901CFFDC-922A-336D-3DAB-B77CD1CD5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Freeform 1536">
              <a:extLst>
                <a:ext uri="{FF2B5EF4-FFF2-40B4-BE49-F238E27FC236}">
                  <a16:creationId xmlns:a16="http://schemas.microsoft.com/office/drawing/2014/main" id="{A183ADA0-3DDE-B2E3-6D18-386481C14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5" name="Freeform 1537">
              <a:extLst>
                <a:ext uri="{FF2B5EF4-FFF2-40B4-BE49-F238E27FC236}">
                  <a16:creationId xmlns:a16="http://schemas.microsoft.com/office/drawing/2014/main" id="{06BEA8E1-1099-B97A-997E-B684B0B6D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6" name="Freeform 1538">
              <a:extLst>
                <a:ext uri="{FF2B5EF4-FFF2-40B4-BE49-F238E27FC236}">
                  <a16:creationId xmlns:a16="http://schemas.microsoft.com/office/drawing/2014/main" id="{18AA2392-9D79-E14D-5B26-D143719A2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7" name="Freeform 1539">
              <a:extLst>
                <a:ext uri="{FF2B5EF4-FFF2-40B4-BE49-F238E27FC236}">
                  <a16:creationId xmlns:a16="http://schemas.microsoft.com/office/drawing/2014/main" id="{40B50060-9494-0F8A-70B1-25D8E7D9D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8" name="Freeform 1540">
              <a:extLst>
                <a:ext uri="{FF2B5EF4-FFF2-40B4-BE49-F238E27FC236}">
                  <a16:creationId xmlns:a16="http://schemas.microsoft.com/office/drawing/2014/main" id="{2EF68D6E-8EE5-8576-BB5A-C709A71EF1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9" name="Freeform 1541">
              <a:extLst>
                <a:ext uri="{FF2B5EF4-FFF2-40B4-BE49-F238E27FC236}">
                  <a16:creationId xmlns:a16="http://schemas.microsoft.com/office/drawing/2014/main" id="{AED92F46-C712-637A-0CE8-7A68297D1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1" name="文本框 120">
            <a:extLst>
              <a:ext uri="{FF2B5EF4-FFF2-40B4-BE49-F238E27FC236}">
                <a16:creationId xmlns:a16="http://schemas.microsoft.com/office/drawing/2014/main" id="{51ACA275-08DB-0BFC-5FDD-17B9E733E4CB}"/>
              </a:ext>
            </a:extLst>
          </p:cNvPr>
          <p:cNvSpPr txBox="1"/>
          <p:nvPr/>
        </p:nvSpPr>
        <p:spPr>
          <a:xfrm>
            <a:off x="2577814" y="348516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8893C880-C71A-B975-DFA1-347ADFF6803A}"/>
              </a:ext>
            </a:extLst>
          </p:cNvPr>
          <p:cNvSpPr txBox="1"/>
          <p:nvPr/>
        </p:nvSpPr>
        <p:spPr>
          <a:xfrm>
            <a:off x="4464093" y="2624166"/>
            <a:ext cx="668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39C7BA6-B51A-D5E0-45AD-19109524660F}"/>
              </a:ext>
            </a:extLst>
          </p:cNvPr>
          <p:cNvSpPr txBox="1"/>
          <p:nvPr/>
        </p:nvSpPr>
        <p:spPr>
          <a:xfrm>
            <a:off x="4910190" y="2850627"/>
            <a:ext cx="335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C28E8C92-F841-8A1A-64BF-97A975E03079}"/>
              </a:ext>
            </a:extLst>
          </p:cNvPr>
          <p:cNvGrpSpPr/>
          <p:nvPr/>
        </p:nvGrpSpPr>
        <p:grpSpPr>
          <a:xfrm>
            <a:off x="4217229" y="264809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103" name="Freeform 1525">
              <a:extLst>
                <a:ext uri="{FF2B5EF4-FFF2-40B4-BE49-F238E27FC236}">
                  <a16:creationId xmlns:a16="http://schemas.microsoft.com/office/drawing/2014/main" id="{6A49B61C-1E17-7790-E435-838E90F4F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4" name="Freeform 1526">
              <a:extLst>
                <a:ext uri="{FF2B5EF4-FFF2-40B4-BE49-F238E27FC236}">
                  <a16:creationId xmlns:a16="http://schemas.microsoft.com/office/drawing/2014/main" id="{817AF411-0F66-AF7D-497B-C8AA89F1B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5" name="Freeform 1527">
              <a:extLst>
                <a:ext uri="{FF2B5EF4-FFF2-40B4-BE49-F238E27FC236}">
                  <a16:creationId xmlns:a16="http://schemas.microsoft.com/office/drawing/2014/main" id="{CEDC7199-8C31-F44C-9057-068604696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6" name="Freeform 1528">
              <a:extLst>
                <a:ext uri="{FF2B5EF4-FFF2-40B4-BE49-F238E27FC236}">
                  <a16:creationId xmlns:a16="http://schemas.microsoft.com/office/drawing/2014/main" id="{C5B13020-5C0A-7D0D-32DF-BD3660ABA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7" name="Freeform 1529">
              <a:extLst>
                <a:ext uri="{FF2B5EF4-FFF2-40B4-BE49-F238E27FC236}">
                  <a16:creationId xmlns:a16="http://schemas.microsoft.com/office/drawing/2014/main" id="{E5A3EDF7-E2E4-FE66-C76D-3E2379FFF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8" name="Freeform 1530">
              <a:extLst>
                <a:ext uri="{FF2B5EF4-FFF2-40B4-BE49-F238E27FC236}">
                  <a16:creationId xmlns:a16="http://schemas.microsoft.com/office/drawing/2014/main" id="{FCFEF0A1-EE40-B571-0FDB-6E40435C9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Freeform 1531">
              <a:extLst>
                <a:ext uri="{FF2B5EF4-FFF2-40B4-BE49-F238E27FC236}">
                  <a16:creationId xmlns:a16="http://schemas.microsoft.com/office/drawing/2014/main" id="{D87CF12E-794B-750F-B996-8447340DA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0" name="Freeform 1532">
              <a:extLst>
                <a:ext uri="{FF2B5EF4-FFF2-40B4-BE49-F238E27FC236}">
                  <a16:creationId xmlns:a16="http://schemas.microsoft.com/office/drawing/2014/main" id="{C362DF51-2C99-D1F0-49F7-F52FE3806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1" name="Freeform 1533">
              <a:extLst>
                <a:ext uri="{FF2B5EF4-FFF2-40B4-BE49-F238E27FC236}">
                  <a16:creationId xmlns:a16="http://schemas.microsoft.com/office/drawing/2014/main" id="{DC04F2D9-5006-460A-9840-8B4C2B613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2" name="Freeform 1534">
              <a:extLst>
                <a:ext uri="{FF2B5EF4-FFF2-40B4-BE49-F238E27FC236}">
                  <a16:creationId xmlns:a16="http://schemas.microsoft.com/office/drawing/2014/main" id="{55534E0B-52F4-EDA8-79B5-6B998D352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Freeform 1535">
              <a:extLst>
                <a:ext uri="{FF2B5EF4-FFF2-40B4-BE49-F238E27FC236}">
                  <a16:creationId xmlns:a16="http://schemas.microsoft.com/office/drawing/2014/main" id="{084068ED-578C-6D9F-FC52-D74ACE277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4" name="Freeform 1536">
              <a:extLst>
                <a:ext uri="{FF2B5EF4-FFF2-40B4-BE49-F238E27FC236}">
                  <a16:creationId xmlns:a16="http://schemas.microsoft.com/office/drawing/2014/main" id="{890165E3-4F1E-85AC-960A-CB59997C9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5" name="Freeform 1537">
              <a:extLst>
                <a:ext uri="{FF2B5EF4-FFF2-40B4-BE49-F238E27FC236}">
                  <a16:creationId xmlns:a16="http://schemas.microsoft.com/office/drawing/2014/main" id="{92E19481-34F4-774B-7BCC-FF8B79D4C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6" name="Freeform 1538">
              <a:extLst>
                <a:ext uri="{FF2B5EF4-FFF2-40B4-BE49-F238E27FC236}">
                  <a16:creationId xmlns:a16="http://schemas.microsoft.com/office/drawing/2014/main" id="{613C1E80-5943-C149-71D7-7FEA0EE1B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Freeform 1539">
              <a:extLst>
                <a:ext uri="{FF2B5EF4-FFF2-40B4-BE49-F238E27FC236}">
                  <a16:creationId xmlns:a16="http://schemas.microsoft.com/office/drawing/2014/main" id="{0873EC5E-1128-0942-8684-108C3B637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8" name="Freeform 1540">
              <a:extLst>
                <a:ext uri="{FF2B5EF4-FFF2-40B4-BE49-F238E27FC236}">
                  <a16:creationId xmlns:a16="http://schemas.microsoft.com/office/drawing/2014/main" id="{73B67F00-9E6B-D930-46A1-F417E31B0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9" name="Freeform 1541">
              <a:extLst>
                <a:ext uri="{FF2B5EF4-FFF2-40B4-BE49-F238E27FC236}">
                  <a16:creationId xmlns:a16="http://schemas.microsoft.com/office/drawing/2014/main" id="{D6462E94-EF3F-D463-BC16-90E1A272E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A20A6E7C-F9F3-0C29-3953-674EA81621B3}"/>
              </a:ext>
            </a:extLst>
          </p:cNvPr>
          <p:cNvSpPr txBox="1"/>
          <p:nvPr/>
        </p:nvSpPr>
        <p:spPr>
          <a:xfrm>
            <a:off x="4340658" y="348516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E074A3D-E9BA-156B-85DE-308651BAE3BB}"/>
              </a:ext>
            </a:extLst>
          </p:cNvPr>
          <p:cNvSpPr txBox="1"/>
          <p:nvPr/>
        </p:nvSpPr>
        <p:spPr>
          <a:xfrm>
            <a:off x="6229909" y="128991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92AD735C-13E7-4ED6-4A34-9C6832D0F00D}"/>
              </a:ext>
            </a:extLst>
          </p:cNvPr>
          <p:cNvSpPr txBox="1"/>
          <p:nvPr/>
        </p:nvSpPr>
        <p:spPr>
          <a:xfrm>
            <a:off x="6332505" y="2929506"/>
            <a:ext cx="307777" cy="14055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accent1"/>
                </a:solidFill>
                <a:latin typeface="+mj-ea"/>
                <a:ea typeface="+mj-ea"/>
              </a:rPr>
              <a:t>四年内</a:t>
            </a: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99D7D62E-911A-3639-61D6-970202A99C6B}"/>
              </a:ext>
            </a:extLst>
          </p:cNvPr>
          <p:cNvSpPr txBox="1"/>
          <p:nvPr/>
        </p:nvSpPr>
        <p:spPr>
          <a:xfrm>
            <a:off x="6764732" y="2801561"/>
            <a:ext cx="464871" cy="316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75%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9BFA4657-D9A7-67ED-131A-D018AF4FC27E}"/>
              </a:ext>
            </a:extLst>
          </p:cNvPr>
          <p:cNvCxnSpPr>
            <a:cxnSpLocks/>
          </p:cNvCxnSpPr>
          <p:nvPr/>
        </p:nvCxnSpPr>
        <p:spPr>
          <a:xfrm>
            <a:off x="6344031" y="3163921"/>
            <a:ext cx="1674359" cy="0"/>
          </a:xfrm>
          <a:prstGeom prst="line">
            <a:avLst/>
          </a:prstGeom>
          <a:ln w="22225" cap="rnd">
            <a:gradFill>
              <a:gsLst>
                <a:gs pos="0">
                  <a:schemeClr val="accent1"/>
                </a:gs>
                <a:gs pos="49600">
                  <a:schemeClr val="accent1">
                    <a:alpha val="3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文本框 191">
            <a:extLst>
              <a:ext uri="{FF2B5EF4-FFF2-40B4-BE49-F238E27FC236}">
                <a16:creationId xmlns:a16="http://schemas.microsoft.com/office/drawing/2014/main" id="{BD1E190F-27E4-3D54-8198-17FC26D36ABC}"/>
              </a:ext>
            </a:extLst>
          </p:cNvPr>
          <p:cNvSpPr txBox="1"/>
          <p:nvPr/>
        </p:nvSpPr>
        <p:spPr>
          <a:xfrm>
            <a:off x="6332505" y="3497172"/>
            <a:ext cx="307777" cy="14055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rPr>
              <a:t>两年内</a:t>
            </a: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3BB21EB6-DC6D-0CB8-B790-50F673FC0459}"/>
              </a:ext>
            </a:extLst>
          </p:cNvPr>
          <p:cNvSpPr txBox="1"/>
          <p:nvPr/>
        </p:nvSpPr>
        <p:spPr>
          <a:xfrm>
            <a:off x="6764732" y="3369227"/>
            <a:ext cx="464871" cy="31656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5D5D5D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rgbClr val="5D5D5D"/>
              </a:solidFill>
              <a:latin typeface="+mj-ea"/>
              <a:ea typeface="+mj-ea"/>
            </a:endParaRPr>
          </a:p>
        </p:txBody>
      </p: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51A666B7-672E-1DEF-0A6B-AB9D7BD0366E}"/>
              </a:ext>
            </a:extLst>
          </p:cNvPr>
          <p:cNvCxnSpPr>
            <a:cxnSpLocks/>
          </p:cNvCxnSpPr>
          <p:nvPr/>
        </p:nvCxnSpPr>
        <p:spPr>
          <a:xfrm>
            <a:off x="6344031" y="3746778"/>
            <a:ext cx="971023" cy="0"/>
          </a:xfrm>
          <a:prstGeom prst="line">
            <a:avLst/>
          </a:prstGeom>
          <a:ln w="22225" cap="rnd">
            <a:gradFill>
              <a:gsLst>
                <a:gs pos="0">
                  <a:schemeClr val="tx1">
                    <a:lumMod val="65000"/>
                    <a:lumOff val="35000"/>
                  </a:schemeClr>
                </a:gs>
                <a:gs pos="49600">
                  <a:srgbClr val="9F9F9F">
                    <a:alpha val="30000"/>
                  </a:srgbClr>
                </a:gs>
                <a:gs pos="100000">
                  <a:schemeClr val="bg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2DAAE7-3E60-F592-D1A8-D9EDD7B293CD}"/>
              </a:ext>
            </a:extLst>
          </p:cNvPr>
          <p:cNvGrpSpPr/>
          <p:nvPr/>
        </p:nvGrpSpPr>
        <p:grpSpPr>
          <a:xfrm>
            <a:off x="10194470" y="1808959"/>
            <a:ext cx="1296801" cy="1937819"/>
            <a:chOff x="9786221" y="1808959"/>
            <a:chExt cx="1296801" cy="1937819"/>
          </a:xfrm>
        </p:grpSpPr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78F347E5-F581-5AE9-9A84-1734F806C3E0}"/>
                </a:ext>
              </a:extLst>
            </p:cNvPr>
            <p:cNvGrpSpPr/>
            <p:nvPr/>
          </p:nvGrpSpPr>
          <p:grpSpPr>
            <a:xfrm>
              <a:off x="9786221" y="2867079"/>
              <a:ext cx="583085" cy="862808"/>
              <a:chOff x="5050307" y="3720846"/>
              <a:chExt cx="1235232" cy="2699518"/>
            </a:xfrm>
            <a:effectLst>
              <a:outerShdw blurRad="406400" dist="2032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E375AE28-21F3-BE76-BCC4-10D126B96068}"/>
                  </a:ext>
                </a:extLst>
              </p:cNvPr>
              <p:cNvSpPr/>
              <p:nvPr/>
            </p:nvSpPr>
            <p:spPr>
              <a:xfrm flipH="1" flipV="1">
                <a:off x="5668017" y="5997293"/>
                <a:ext cx="615600" cy="414676"/>
              </a:xfrm>
              <a:custGeom>
                <a:avLst/>
                <a:gdLst>
                  <a:gd name="connsiteX0" fmla="*/ 601429 w 601429"/>
                  <a:gd name="connsiteY0" fmla="*/ 414676 h 414676"/>
                  <a:gd name="connsiteX1" fmla="*/ 0 w 601429"/>
                  <a:gd name="connsiteY1" fmla="*/ 414676 h 414676"/>
                  <a:gd name="connsiteX2" fmla="*/ 601429 w 601429"/>
                  <a:gd name="connsiteY2" fmla="*/ 0 h 414676"/>
                  <a:gd name="connsiteX3" fmla="*/ 601429 w 601429"/>
                  <a:gd name="connsiteY3" fmla="*/ 414676 h 414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1429" h="414676">
                    <a:moveTo>
                      <a:pt x="601429" y="414676"/>
                    </a:moveTo>
                    <a:lnTo>
                      <a:pt x="0" y="414676"/>
                    </a:lnTo>
                    <a:lnTo>
                      <a:pt x="601429" y="0"/>
                    </a:lnTo>
                    <a:lnTo>
                      <a:pt x="601429" y="414676"/>
                    </a:lnTo>
                    <a:close/>
                  </a:path>
                </a:pathLst>
              </a:custGeom>
              <a:solidFill>
                <a:srgbClr val="B2C1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718CA2E-E24C-19DA-1D1B-F1B25B34ECB9}"/>
                  </a:ext>
                </a:extLst>
              </p:cNvPr>
              <p:cNvSpPr/>
              <p:nvPr/>
            </p:nvSpPr>
            <p:spPr>
              <a:xfrm flipH="1" flipV="1">
                <a:off x="5050307" y="5995190"/>
                <a:ext cx="617720" cy="425174"/>
              </a:xfrm>
              <a:custGeom>
                <a:avLst/>
                <a:gdLst>
                  <a:gd name="connsiteX0" fmla="*/ 631878 w 631878"/>
                  <a:gd name="connsiteY0" fmla="*/ 425174 h 425174"/>
                  <a:gd name="connsiteX1" fmla="*/ 0 w 631878"/>
                  <a:gd name="connsiteY1" fmla="*/ 425174 h 425174"/>
                  <a:gd name="connsiteX2" fmla="*/ 0 w 631878"/>
                  <a:gd name="connsiteY2" fmla="*/ 10498 h 425174"/>
                  <a:gd name="connsiteX3" fmla="*/ 15225 w 631878"/>
                  <a:gd name="connsiteY3" fmla="*/ 0 h 425174"/>
                  <a:gd name="connsiteX4" fmla="*/ 631878 w 631878"/>
                  <a:gd name="connsiteY4" fmla="*/ 425174 h 425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878" h="425174">
                    <a:moveTo>
                      <a:pt x="631878" y="425174"/>
                    </a:moveTo>
                    <a:lnTo>
                      <a:pt x="0" y="425174"/>
                    </a:lnTo>
                    <a:lnTo>
                      <a:pt x="0" y="10498"/>
                    </a:lnTo>
                    <a:lnTo>
                      <a:pt x="15225" y="0"/>
                    </a:lnTo>
                    <a:lnTo>
                      <a:pt x="631878" y="425174"/>
                    </a:lnTo>
                    <a:close/>
                  </a:path>
                </a:pathLst>
              </a:custGeom>
              <a:solidFill>
                <a:srgbClr val="DEE3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27F41DE1-89A1-3399-BBE6-9B4931651B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8886" y="4134377"/>
                <a:ext cx="616653" cy="1862137"/>
              </a:xfrm>
              <a:custGeom>
                <a:avLst/>
                <a:gdLst>
                  <a:gd name="connsiteX0" fmla="*/ 0 w 616654"/>
                  <a:gd name="connsiteY0" fmla="*/ 0 h 1862138"/>
                  <a:gd name="connsiteX1" fmla="*/ 616654 w 616654"/>
                  <a:gd name="connsiteY1" fmla="*/ 0 h 1862138"/>
                  <a:gd name="connsiteX2" fmla="*/ 616654 w 616654"/>
                  <a:gd name="connsiteY2" fmla="*/ 1862138 h 1862138"/>
                  <a:gd name="connsiteX3" fmla="*/ 0 w 616654"/>
                  <a:gd name="connsiteY3" fmla="*/ 1862138 h 186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654" h="1862138">
                    <a:moveTo>
                      <a:pt x="0" y="0"/>
                    </a:moveTo>
                    <a:lnTo>
                      <a:pt x="616654" y="0"/>
                    </a:lnTo>
                    <a:lnTo>
                      <a:pt x="616654" y="1862138"/>
                    </a:lnTo>
                    <a:lnTo>
                      <a:pt x="0" y="1862138"/>
                    </a:lnTo>
                    <a:close/>
                  </a:path>
                </a:pathLst>
              </a:custGeom>
              <a:solidFill>
                <a:srgbClr val="B2C1C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A4BBCC54-B24A-3215-531E-2376DC973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2230" y="4134378"/>
                <a:ext cx="616653" cy="1862138"/>
              </a:xfrm>
              <a:custGeom>
                <a:avLst/>
                <a:gdLst>
                  <a:gd name="connsiteX0" fmla="*/ 0 w 616653"/>
                  <a:gd name="connsiteY0" fmla="*/ 0 h 1862138"/>
                  <a:gd name="connsiteX1" fmla="*/ 616653 w 616653"/>
                  <a:gd name="connsiteY1" fmla="*/ 0 h 1862138"/>
                  <a:gd name="connsiteX2" fmla="*/ 616653 w 616653"/>
                  <a:gd name="connsiteY2" fmla="*/ 1862138 h 1862138"/>
                  <a:gd name="connsiteX3" fmla="*/ 0 w 616653"/>
                  <a:gd name="connsiteY3" fmla="*/ 1862138 h 186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653" h="1862138">
                    <a:moveTo>
                      <a:pt x="0" y="0"/>
                    </a:moveTo>
                    <a:lnTo>
                      <a:pt x="616653" y="0"/>
                    </a:lnTo>
                    <a:lnTo>
                      <a:pt x="616653" y="1862138"/>
                    </a:lnTo>
                    <a:lnTo>
                      <a:pt x="0" y="1862138"/>
                    </a:lnTo>
                    <a:close/>
                  </a:path>
                </a:pathLst>
              </a:custGeom>
              <a:solidFill>
                <a:srgbClr val="DEE3E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id="{9DA399A0-90FB-F9A3-C0C5-C628D14B8BAA}"/>
                  </a:ext>
                </a:extLst>
              </p:cNvPr>
              <p:cNvSpPr/>
              <p:nvPr/>
            </p:nvSpPr>
            <p:spPr>
              <a:xfrm>
                <a:off x="5052231" y="3720846"/>
                <a:ext cx="1233307" cy="850348"/>
              </a:xfrm>
              <a:custGeom>
                <a:avLst/>
                <a:gdLst>
                  <a:gd name="connsiteX0" fmla="*/ 616654 w 1233307"/>
                  <a:gd name="connsiteY0" fmla="*/ 0 h 850348"/>
                  <a:gd name="connsiteX1" fmla="*/ 1233307 w 1233307"/>
                  <a:gd name="connsiteY1" fmla="*/ 425174 h 850348"/>
                  <a:gd name="connsiteX2" fmla="*/ 616653 w 1233307"/>
                  <a:gd name="connsiteY2" fmla="*/ 850348 h 850348"/>
                  <a:gd name="connsiteX3" fmla="*/ 0 w 1233307"/>
                  <a:gd name="connsiteY3" fmla="*/ 425174 h 85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307" h="850348">
                    <a:moveTo>
                      <a:pt x="616654" y="0"/>
                    </a:moveTo>
                    <a:lnTo>
                      <a:pt x="1233307" y="425174"/>
                    </a:lnTo>
                    <a:lnTo>
                      <a:pt x="616653" y="850348"/>
                    </a:lnTo>
                    <a:lnTo>
                      <a:pt x="0" y="425174"/>
                    </a:lnTo>
                    <a:close/>
                  </a:path>
                </a:pathLst>
              </a:custGeom>
              <a:solidFill>
                <a:srgbClr val="DEE3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89F8EED0-69AD-9927-98E0-FDA0633DE4B3}"/>
                </a:ext>
              </a:extLst>
            </p:cNvPr>
            <p:cNvGrpSpPr/>
            <p:nvPr/>
          </p:nvGrpSpPr>
          <p:grpSpPr>
            <a:xfrm>
              <a:off x="10500846" y="1808959"/>
              <a:ext cx="582176" cy="1937819"/>
              <a:chOff x="3290843" y="6581756"/>
              <a:chExt cx="582176" cy="1836103"/>
            </a:xfrm>
            <a:effectLst>
              <a:outerShdw blurRad="406400" dist="203200" dir="2700000" sx="90000" sy="90000" algn="tl" rotWithShape="0">
                <a:schemeClr val="accent1">
                  <a:alpha val="30000"/>
                </a:schemeClr>
              </a:outerShdw>
            </a:effectLst>
          </p:grpSpPr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781A91DF-11A0-3C14-5954-DB66B85A0FEA}"/>
                  </a:ext>
                </a:extLst>
              </p:cNvPr>
              <p:cNvSpPr/>
              <p:nvPr/>
            </p:nvSpPr>
            <p:spPr>
              <a:xfrm flipH="1" flipV="1">
                <a:off x="3581931" y="8272244"/>
                <a:ext cx="291088" cy="145615"/>
              </a:xfrm>
              <a:custGeom>
                <a:avLst/>
                <a:gdLst>
                  <a:gd name="connsiteX0" fmla="*/ 616653 w 616653"/>
                  <a:gd name="connsiteY0" fmla="*/ 425173 h 425173"/>
                  <a:gd name="connsiteX1" fmla="*/ 0 w 616653"/>
                  <a:gd name="connsiteY1" fmla="*/ 425173 h 425173"/>
                  <a:gd name="connsiteX2" fmla="*/ 616653 w 616653"/>
                  <a:gd name="connsiteY2" fmla="*/ 0 h 425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6653" h="425173">
                    <a:moveTo>
                      <a:pt x="616653" y="425173"/>
                    </a:moveTo>
                    <a:lnTo>
                      <a:pt x="0" y="425173"/>
                    </a:lnTo>
                    <a:lnTo>
                      <a:pt x="616653" y="0"/>
                    </a:lnTo>
                    <a:close/>
                  </a:path>
                </a:pathLst>
              </a:custGeom>
              <a:solidFill>
                <a:srgbClr val="304D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4DC2BBE8-3209-0A2E-F4EF-C5D836766DEF}"/>
                  </a:ext>
                </a:extLst>
              </p:cNvPr>
              <p:cNvSpPr/>
              <p:nvPr/>
            </p:nvSpPr>
            <p:spPr>
              <a:xfrm flipH="1" flipV="1">
                <a:off x="3290843" y="8272244"/>
                <a:ext cx="291088" cy="145615"/>
              </a:xfrm>
              <a:custGeom>
                <a:avLst/>
                <a:gdLst>
                  <a:gd name="connsiteX0" fmla="*/ 616654 w 616654"/>
                  <a:gd name="connsiteY0" fmla="*/ 425174 h 425174"/>
                  <a:gd name="connsiteX1" fmla="*/ 0 w 616654"/>
                  <a:gd name="connsiteY1" fmla="*/ 425174 h 425174"/>
                  <a:gd name="connsiteX2" fmla="*/ 0 w 616654"/>
                  <a:gd name="connsiteY2" fmla="*/ 1 h 425174"/>
                  <a:gd name="connsiteX3" fmla="*/ 1 w 616654"/>
                  <a:gd name="connsiteY3" fmla="*/ 0 h 425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6654" h="425174">
                    <a:moveTo>
                      <a:pt x="616654" y="425174"/>
                    </a:moveTo>
                    <a:lnTo>
                      <a:pt x="0" y="42517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chemeClr val="tx1"/>
                  </a:solidFill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B13DDF1A-EF83-BFCF-D010-5BB3EBE25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2637" y="6727371"/>
                <a:ext cx="290382" cy="1544873"/>
              </a:xfrm>
              <a:custGeom>
                <a:avLst/>
                <a:gdLst>
                  <a:gd name="connsiteX0" fmla="*/ 0 w 615157"/>
                  <a:gd name="connsiteY0" fmla="*/ 0 h 2127780"/>
                  <a:gd name="connsiteX1" fmla="*/ 615157 w 615157"/>
                  <a:gd name="connsiteY1" fmla="*/ 0 h 2127780"/>
                  <a:gd name="connsiteX2" fmla="*/ 615157 w 615157"/>
                  <a:gd name="connsiteY2" fmla="*/ 2127780 h 2127780"/>
                  <a:gd name="connsiteX3" fmla="*/ 0 w 615157"/>
                  <a:gd name="connsiteY3" fmla="*/ 2127780 h 212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157" h="2127780">
                    <a:moveTo>
                      <a:pt x="0" y="0"/>
                    </a:moveTo>
                    <a:lnTo>
                      <a:pt x="615157" y="0"/>
                    </a:lnTo>
                    <a:lnTo>
                      <a:pt x="615157" y="2127780"/>
                    </a:lnTo>
                    <a:lnTo>
                      <a:pt x="0" y="2127780"/>
                    </a:lnTo>
                    <a:close/>
                  </a:path>
                </a:pathLst>
              </a:custGeom>
              <a:solidFill>
                <a:srgbClr val="304D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264378"/>
                  </a:solidFill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232BE08D-D42A-D11B-5D8E-78B23C670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256" y="6727371"/>
                <a:ext cx="290381" cy="1544873"/>
              </a:xfrm>
              <a:custGeom>
                <a:avLst/>
                <a:gdLst>
                  <a:gd name="connsiteX0" fmla="*/ 0 w 615156"/>
                  <a:gd name="connsiteY0" fmla="*/ 0 h 2127780"/>
                  <a:gd name="connsiteX1" fmla="*/ 615156 w 615156"/>
                  <a:gd name="connsiteY1" fmla="*/ 0 h 2127780"/>
                  <a:gd name="connsiteX2" fmla="*/ 615156 w 615156"/>
                  <a:gd name="connsiteY2" fmla="*/ 2127780 h 2127780"/>
                  <a:gd name="connsiteX3" fmla="*/ 0 w 615156"/>
                  <a:gd name="connsiteY3" fmla="*/ 2127780 h 212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5156" h="2127780">
                    <a:moveTo>
                      <a:pt x="0" y="0"/>
                    </a:moveTo>
                    <a:lnTo>
                      <a:pt x="615156" y="0"/>
                    </a:lnTo>
                    <a:lnTo>
                      <a:pt x="615156" y="2127780"/>
                    </a:lnTo>
                    <a:lnTo>
                      <a:pt x="0" y="212778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B7F8DA93-FE19-C1DF-1672-546798DB516D}"/>
                  </a:ext>
                </a:extLst>
              </p:cNvPr>
              <p:cNvSpPr/>
              <p:nvPr/>
            </p:nvSpPr>
            <p:spPr>
              <a:xfrm>
                <a:off x="3290843" y="6581756"/>
                <a:ext cx="582176" cy="291231"/>
              </a:xfrm>
              <a:custGeom>
                <a:avLst/>
                <a:gdLst>
                  <a:gd name="connsiteX0" fmla="*/ 616654 w 1233307"/>
                  <a:gd name="connsiteY0" fmla="*/ 0 h 850348"/>
                  <a:gd name="connsiteX1" fmla="*/ 1233307 w 1233307"/>
                  <a:gd name="connsiteY1" fmla="*/ 425174 h 850348"/>
                  <a:gd name="connsiteX2" fmla="*/ 616653 w 1233307"/>
                  <a:gd name="connsiteY2" fmla="*/ 850348 h 850348"/>
                  <a:gd name="connsiteX3" fmla="*/ 0 w 1233307"/>
                  <a:gd name="connsiteY3" fmla="*/ 425174 h 85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3307" h="850348">
                    <a:moveTo>
                      <a:pt x="616654" y="0"/>
                    </a:moveTo>
                    <a:lnTo>
                      <a:pt x="1233307" y="425174"/>
                    </a:lnTo>
                    <a:lnTo>
                      <a:pt x="616653" y="850348"/>
                    </a:lnTo>
                    <a:lnTo>
                      <a:pt x="0" y="425174"/>
                    </a:lnTo>
                    <a:close/>
                  </a:path>
                </a:pathLst>
              </a:custGeom>
              <a:solidFill>
                <a:srgbClr val="507BC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16FC3"/>
                  </a:solidFill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</p:grpSp>
      <p:sp>
        <p:nvSpPr>
          <p:cNvPr id="207" name="文本框 206">
            <a:extLst>
              <a:ext uri="{FF2B5EF4-FFF2-40B4-BE49-F238E27FC236}">
                <a16:creationId xmlns:a16="http://schemas.microsoft.com/office/drawing/2014/main" id="{1BA0D860-33A5-BBAF-EE77-A32EAD2614BF}"/>
              </a:ext>
            </a:extLst>
          </p:cNvPr>
          <p:cNvSpPr txBox="1"/>
          <p:nvPr/>
        </p:nvSpPr>
        <p:spPr>
          <a:xfrm>
            <a:off x="6197021" y="1857669"/>
            <a:ext cx="4176562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</a:t>
            </a:r>
            <a:r>
              <a:rPr lang="es-E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，若字数太多酌情先删减文案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BC5BFE-A4B5-F1FE-8091-8AA5BE086E30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176063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280EB61-C7D4-0994-B9D7-2962E88F3542}"/>
              </a:ext>
            </a:extLst>
          </p:cNvPr>
          <p:cNvSpPr txBox="1"/>
          <p:nvPr/>
        </p:nvSpPr>
        <p:spPr>
          <a:xfrm>
            <a:off x="4464790" y="2104156"/>
            <a:ext cx="326243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54000">
                      <a:schemeClr val="accent1"/>
                    </a:gs>
                  </a:gsLst>
                  <a:lin ang="8100000" scaled="0"/>
                </a:gradFill>
                <a:latin typeface="+mj-ea"/>
                <a:ea typeface="+mj-ea"/>
              </a:rPr>
              <a:t>过渡页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B450CD9-F60E-EAFE-A43F-CB2BE05B11D9}"/>
              </a:ext>
            </a:extLst>
          </p:cNvPr>
          <p:cNvGrpSpPr/>
          <p:nvPr/>
        </p:nvGrpSpPr>
        <p:grpSpPr>
          <a:xfrm>
            <a:off x="2177279" y="2478791"/>
            <a:ext cx="7815163" cy="569687"/>
            <a:chOff x="2497319" y="3048906"/>
            <a:chExt cx="7815163" cy="56968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9DC42A7-3123-E7DE-DC12-5F989B12460E}"/>
                </a:ext>
              </a:extLst>
            </p:cNvPr>
            <p:cNvGrpSpPr/>
            <p:nvPr/>
          </p:nvGrpSpPr>
          <p:grpSpPr>
            <a:xfrm>
              <a:off x="8866316" y="3048906"/>
              <a:ext cx="1446166" cy="569687"/>
              <a:chOff x="9156244" y="2871676"/>
              <a:chExt cx="1446166" cy="569687"/>
            </a:xfrm>
          </p:grpSpPr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62DF3C1F-52D1-2F41-2BCD-E5BCE4058351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B6C36CA7-EF09-7B71-09EB-ECE2B95F2460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4177A93E-40AE-F635-EFDB-26E676C6C676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911850-646E-F5C5-FB20-93C1D1A41F8C}"/>
                </a:ext>
              </a:extLst>
            </p:cNvPr>
            <p:cNvGrpSpPr/>
            <p:nvPr/>
          </p:nvGrpSpPr>
          <p:grpSpPr>
            <a:xfrm flipH="1">
              <a:off x="2497319" y="3048906"/>
              <a:ext cx="1446166" cy="569687"/>
              <a:chOff x="9156244" y="2871676"/>
              <a:chExt cx="1446166" cy="569687"/>
            </a:xfrm>
          </p:grpSpPr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06A3EA6D-46E3-3F27-6843-3453B5EB06F8}"/>
                  </a:ext>
                </a:extLst>
              </p:cNvPr>
              <p:cNvSpPr/>
              <p:nvPr/>
            </p:nvSpPr>
            <p:spPr>
              <a:xfrm>
                <a:off x="9277350" y="3097206"/>
                <a:ext cx="1325060" cy="236543"/>
              </a:xfrm>
              <a:prstGeom prst="parallelogram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108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EAC5405F-46C6-470A-CF67-278EC00D3B39}"/>
                  </a:ext>
                </a:extLst>
              </p:cNvPr>
              <p:cNvSpPr/>
              <p:nvPr/>
            </p:nvSpPr>
            <p:spPr>
              <a:xfrm>
                <a:off x="9156244" y="3253813"/>
                <a:ext cx="822146" cy="18755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C57C9A3E-FFD2-ECE9-3669-16E5A9415721}"/>
                  </a:ext>
                </a:extLst>
              </p:cNvPr>
              <p:cNvSpPr/>
              <p:nvPr/>
            </p:nvSpPr>
            <p:spPr>
              <a:xfrm>
                <a:off x="9156244" y="2871676"/>
                <a:ext cx="566876" cy="110260"/>
              </a:xfrm>
              <a:prstGeom prst="parallelogram">
                <a:avLst/>
              </a:prstGeom>
              <a:gradFill flip="none" rotWithShape="1">
                <a:gsLst>
                  <a:gs pos="1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DINPro-Bold" panose="02000503030000020004" pitchFamily="50" charset="0"/>
                  <a:ea typeface="阿里巴巴普惠体 2.0 95 ExtraBold" panose="00020600040101010101" pitchFamily="18" charset="-122"/>
                </a:endParaRPr>
              </a:p>
            </p:txBody>
          </p:sp>
        </p:grp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id="{5767AFC7-C925-77D4-57C5-59BE72BC94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221" y="4779921"/>
            <a:ext cx="12217222" cy="211405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F0C1F89-F800-0C10-FD0C-5A9264110301}"/>
              </a:ext>
            </a:extLst>
          </p:cNvPr>
          <p:cNvSpPr txBox="1"/>
          <p:nvPr/>
        </p:nvSpPr>
        <p:spPr>
          <a:xfrm>
            <a:off x="5506742" y="1218150"/>
            <a:ext cx="1188146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altLang="zh-CN" sz="7200" dirty="0">
                <a:gradFill>
                  <a:gsLst>
                    <a:gs pos="28000">
                      <a:schemeClr val="accent1"/>
                    </a:gs>
                    <a:gs pos="100000">
                      <a:schemeClr val="accent2">
                        <a:alpha val="10000"/>
                      </a:schemeClr>
                    </a:gs>
                  </a:gsLst>
                  <a:lin ang="5400000" scaled="1"/>
                </a:gradFill>
                <a:latin typeface="DINPro-Bold" panose="02000503030000020004" pitchFamily="50" charset="0"/>
                <a:ea typeface="阿里巴巴普惠体 2.0 95 ExtraBold" panose="00020600040101010101" pitchFamily="18" charset="-122"/>
              </a:rPr>
              <a:t>02</a:t>
            </a:r>
            <a:endParaRPr lang="zh-CN" altLang="en-US" sz="7200" dirty="0">
              <a:gradFill>
                <a:gsLst>
                  <a:gs pos="28000">
                    <a:schemeClr val="accent1"/>
                  </a:gs>
                  <a:gs pos="100000">
                    <a:schemeClr val="accent2">
                      <a:alpha val="10000"/>
                    </a:schemeClr>
                  </a:gs>
                </a:gsLst>
                <a:lin ang="5400000" scaled="1"/>
              </a:gradFill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773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D60A12A0-9B78-21AA-99A5-A6A48A895654}"/>
              </a:ext>
            </a:extLst>
          </p:cNvPr>
          <p:cNvGrpSpPr/>
          <p:nvPr/>
        </p:nvGrpSpPr>
        <p:grpSpPr>
          <a:xfrm>
            <a:off x="7050524" y="1834223"/>
            <a:ext cx="3501237" cy="695653"/>
            <a:chOff x="7050524" y="1913951"/>
            <a:chExt cx="3501237" cy="695653"/>
          </a:xfrm>
        </p:grpSpPr>
        <p:sp>
          <p:nvSpPr>
            <p:cNvPr id="186" name="矩形: 圆角 185">
              <a:extLst>
                <a:ext uri="{FF2B5EF4-FFF2-40B4-BE49-F238E27FC236}">
                  <a16:creationId xmlns:a16="http://schemas.microsoft.com/office/drawing/2014/main" id="{F7C0B230-BDA6-3220-A4E6-B080D090AD99}"/>
                </a:ext>
              </a:extLst>
            </p:cNvPr>
            <p:cNvSpPr/>
            <p:nvPr/>
          </p:nvSpPr>
          <p:spPr>
            <a:xfrm>
              <a:off x="7050524" y="1913951"/>
              <a:ext cx="3501237" cy="695653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D9E47632-9236-5AA8-92BF-E14A04CA5D29}"/>
                </a:ext>
              </a:extLst>
            </p:cNvPr>
            <p:cNvSpPr txBox="1"/>
            <p:nvPr/>
          </p:nvSpPr>
          <p:spPr>
            <a:xfrm>
              <a:off x="8066291" y="2030945"/>
              <a:ext cx="13965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输入内容</a:t>
              </a:r>
            </a:p>
          </p:txBody>
        </p:sp>
      </p:grpSp>
      <p:sp>
        <p:nvSpPr>
          <p:cNvPr id="151" name="文本框 150">
            <a:extLst>
              <a:ext uri="{FF2B5EF4-FFF2-40B4-BE49-F238E27FC236}">
                <a16:creationId xmlns:a16="http://schemas.microsoft.com/office/drawing/2014/main" id="{3A2F0B3C-AA4F-3FDF-DAFE-7C7EC341D1AA}"/>
              </a:ext>
            </a:extLst>
          </p:cNvPr>
          <p:cNvSpPr txBox="1"/>
          <p:nvPr/>
        </p:nvSpPr>
        <p:spPr>
          <a:xfrm>
            <a:off x="722536" y="1249424"/>
            <a:ext cx="181459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2744DC34-145C-B2B6-A753-AD0B083F8111}"/>
              </a:ext>
            </a:extLst>
          </p:cNvPr>
          <p:cNvSpPr txBox="1"/>
          <p:nvPr/>
        </p:nvSpPr>
        <p:spPr>
          <a:xfrm>
            <a:off x="608818" y="1834223"/>
            <a:ext cx="4950010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在这里输入你的正文阐述与关键词标题相关的具体内容，若字数太多酌情先删减文案，再缩小字号</a:t>
            </a:r>
          </a:p>
        </p:txBody>
      </p: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id="{3CD23FD1-C75D-B36D-7583-5BB09D827246}"/>
              </a:ext>
            </a:extLst>
          </p:cNvPr>
          <p:cNvCxnSpPr>
            <a:cxnSpLocks/>
          </p:cNvCxnSpPr>
          <p:nvPr/>
        </p:nvCxnSpPr>
        <p:spPr>
          <a:xfrm>
            <a:off x="691714" y="2581138"/>
            <a:ext cx="1999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>
            <a:extLst>
              <a:ext uri="{FF2B5EF4-FFF2-40B4-BE49-F238E27FC236}">
                <a16:creationId xmlns:a16="http://schemas.microsoft.com/office/drawing/2014/main" id="{2491D84B-68F7-5938-19D9-9B263DE73F83}"/>
              </a:ext>
            </a:extLst>
          </p:cNvPr>
          <p:cNvSpPr txBox="1"/>
          <p:nvPr/>
        </p:nvSpPr>
        <p:spPr>
          <a:xfrm>
            <a:off x="660718" y="2634820"/>
            <a:ext cx="109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9A1FEFEC-B1C7-8269-634B-E685B2FCD76B}"/>
              </a:ext>
            </a:extLst>
          </p:cNvPr>
          <p:cNvSpPr txBox="1"/>
          <p:nvPr/>
        </p:nvSpPr>
        <p:spPr>
          <a:xfrm>
            <a:off x="660718" y="2871992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 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平方公里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024576A6-0AE6-6204-D613-869A2EE852E9}"/>
              </a:ext>
            </a:extLst>
          </p:cNvPr>
          <p:cNvCxnSpPr>
            <a:cxnSpLocks/>
          </p:cNvCxnSpPr>
          <p:nvPr/>
        </p:nvCxnSpPr>
        <p:spPr>
          <a:xfrm>
            <a:off x="691714" y="3430992"/>
            <a:ext cx="1999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>
            <a:extLst>
              <a:ext uri="{FF2B5EF4-FFF2-40B4-BE49-F238E27FC236}">
                <a16:creationId xmlns:a16="http://schemas.microsoft.com/office/drawing/2014/main" id="{9802D1C9-9E47-E9F8-EA0D-BA278A9A934F}"/>
              </a:ext>
            </a:extLst>
          </p:cNvPr>
          <p:cNvCxnSpPr>
            <a:cxnSpLocks/>
          </p:cNvCxnSpPr>
          <p:nvPr/>
        </p:nvCxnSpPr>
        <p:spPr>
          <a:xfrm>
            <a:off x="3166719" y="2581138"/>
            <a:ext cx="1999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>
            <a:extLst>
              <a:ext uri="{FF2B5EF4-FFF2-40B4-BE49-F238E27FC236}">
                <a16:creationId xmlns:a16="http://schemas.microsoft.com/office/drawing/2014/main" id="{C3DBBF33-142A-57B7-2B32-90CFB08C6A70}"/>
              </a:ext>
            </a:extLst>
          </p:cNvPr>
          <p:cNvSpPr txBox="1"/>
          <p:nvPr/>
        </p:nvSpPr>
        <p:spPr>
          <a:xfrm>
            <a:off x="3135723" y="2634820"/>
            <a:ext cx="109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输入标题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047D6D45-CF80-2355-1D09-4B3F24B71784}"/>
              </a:ext>
            </a:extLst>
          </p:cNvPr>
          <p:cNvSpPr txBox="1"/>
          <p:nvPr/>
        </p:nvSpPr>
        <p:spPr>
          <a:xfrm>
            <a:off x="3135723" y="2871992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XXX </a:t>
            </a:r>
            <a:r>
              <a:rPr lang="zh-CN" altLang="en-US" sz="20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5460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平方公里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5460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FEE3197C-BFAC-6682-DE6E-2821B7BA2380}"/>
              </a:ext>
            </a:extLst>
          </p:cNvPr>
          <p:cNvCxnSpPr>
            <a:cxnSpLocks/>
          </p:cNvCxnSpPr>
          <p:nvPr/>
        </p:nvCxnSpPr>
        <p:spPr>
          <a:xfrm>
            <a:off x="3166719" y="3430992"/>
            <a:ext cx="19991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矩形 176">
            <a:extLst>
              <a:ext uri="{FF2B5EF4-FFF2-40B4-BE49-F238E27FC236}">
                <a16:creationId xmlns:a16="http://schemas.microsoft.com/office/drawing/2014/main" id="{8EB49E93-71E3-632C-3DC5-957A9D1E517D}"/>
              </a:ext>
            </a:extLst>
          </p:cNvPr>
          <p:cNvSpPr/>
          <p:nvPr/>
        </p:nvSpPr>
        <p:spPr>
          <a:xfrm>
            <a:off x="1" y="4567194"/>
            <a:ext cx="12192000" cy="1457603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5460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DINPro-Bold" panose="02000503030000020004" pitchFamily="50" charset="0"/>
              <a:ea typeface="微软雅黑" panose="020B0503020204020204" pitchFamily="34" charset="-122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D15DAE46-9ADD-9334-F10D-9B2391721300}"/>
              </a:ext>
            </a:extLst>
          </p:cNvPr>
          <p:cNvGrpSpPr/>
          <p:nvPr/>
        </p:nvGrpSpPr>
        <p:grpSpPr>
          <a:xfrm>
            <a:off x="5512819" y="1319468"/>
            <a:ext cx="6245450" cy="5133571"/>
            <a:chOff x="1585099" y="239815"/>
            <a:chExt cx="6946028" cy="5709424"/>
          </a:xfrm>
          <a:solidFill>
            <a:schemeClr val="bg2"/>
          </a:solidFill>
        </p:grpSpPr>
        <p:sp>
          <p:nvSpPr>
            <p:cNvPr id="28" name="PA_江西">
              <a:extLst>
                <a:ext uri="{FF2B5EF4-FFF2-40B4-BE49-F238E27FC236}">
                  <a16:creationId xmlns:a16="http://schemas.microsoft.com/office/drawing/2014/main" id="{46977567-C654-1806-575F-1B4782899E1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 bwMode="auto">
            <a:xfrm>
              <a:off x="6399959" y="4041713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PA_任意多边形 75">
              <a:extLst>
                <a:ext uri="{FF2B5EF4-FFF2-40B4-BE49-F238E27FC236}">
                  <a16:creationId xmlns:a16="http://schemas.microsoft.com/office/drawing/2014/main" id="{005C977D-E6FC-6028-DFD8-E41252D69FCB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6478891" y="5252005"/>
              <a:ext cx="78932" cy="65777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PA_上海">
              <a:extLst>
                <a:ext uri="{FF2B5EF4-FFF2-40B4-BE49-F238E27FC236}">
                  <a16:creationId xmlns:a16="http://schemas.microsoft.com/office/drawing/2014/main" id="{4A3BF169-666A-BB49-17ED-78B23D64C031}"/>
                </a:ext>
              </a:extLst>
            </p:cNvPr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7360300" y="3699673"/>
              <a:ext cx="131554" cy="184175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PA_黑龙江">
              <a:extLst>
                <a:ext uri="{FF2B5EF4-FFF2-40B4-BE49-F238E27FC236}">
                  <a16:creationId xmlns:a16="http://schemas.microsoft.com/office/drawing/2014/main" id="{3E21B485-AAA4-8AE2-D337-FDF5CBEE5671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 bwMode="auto">
            <a:xfrm>
              <a:off x="7018261" y="239815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adFill>
              <a:gsLst>
                <a:gs pos="0">
                  <a:srgbClr val="1B5FA7">
                    <a:lumMod val="80000"/>
                    <a:lumOff val="20000"/>
                  </a:srgbClr>
                </a:gs>
                <a:gs pos="54600">
                  <a:srgbClr val="2F69B6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DINPro-Bold" panose="02000503030000020004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PA_湖北">
              <a:extLst>
                <a:ext uri="{FF2B5EF4-FFF2-40B4-BE49-F238E27FC236}">
                  <a16:creationId xmlns:a16="http://schemas.microsoft.com/office/drawing/2014/main" id="{BB36D4FB-1FE1-3603-D256-D4177C78595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 bwMode="auto">
            <a:xfrm>
              <a:off x="5676415" y="3568120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PA_山东">
              <a:extLst>
                <a:ext uri="{FF2B5EF4-FFF2-40B4-BE49-F238E27FC236}">
                  <a16:creationId xmlns:a16="http://schemas.microsoft.com/office/drawing/2014/main" id="{99F61746-7BD2-A85C-B8B2-DFABA2346AEE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 bwMode="auto">
            <a:xfrm>
              <a:off x="6518358" y="2726177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PA_安徽">
              <a:extLst>
                <a:ext uri="{FF2B5EF4-FFF2-40B4-BE49-F238E27FC236}">
                  <a16:creationId xmlns:a16="http://schemas.microsoft.com/office/drawing/2014/main" id="{0AEA7ADE-D6C7-560D-390A-11ECE46CADC0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6544668" y="3305013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PA_山西">
              <a:extLst>
                <a:ext uri="{FF2B5EF4-FFF2-40B4-BE49-F238E27FC236}">
                  <a16:creationId xmlns:a16="http://schemas.microsoft.com/office/drawing/2014/main" id="{226EE330-CCE1-D3FD-99B4-131B0FF14F4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5939522" y="2344672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PA_吉林">
              <a:extLst>
                <a:ext uri="{FF2B5EF4-FFF2-40B4-BE49-F238E27FC236}">
                  <a16:creationId xmlns:a16="http://schemas.microsoft.com/office/drawing/2014/main" id="{AF76BF01-A06B-4659-981B-AEF390569C3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7189281" y="1358020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adFill>
              <a:gsLst>
                <a:gs pos="0">
                  <a:srgbClr val="1B5FA7">
                    <a:lumMod val="80000"/>
                    <a:lumOff val="20000"/>
                  </a:srgbClr>
                </a:gs>
                <a:gs pos="54600">
                  <a:srgbClr val="2F69B6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DINPro-Bold" panose="02000503030000020004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PA_湖南">
              <a:extLst>
                <a:ext uri="{FF2B5EF4-FFF2-40B4-BE49-F238E27FC236}">
                  <a16:creationId xmlns:a16="http://schemas.microsoft.com/office/drawing/2014/main" id="{D079FED2-3557-7BB1-2255-F61D88CE4F9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5742192" y="406802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PA_江苏">
              <a:extLst>
                <a:ext uri="{FF2B5EF4-FFF2-40B4-BE49-F238E27FC236}">
                  <a16:creationId xmlns:a16="http://schemas.microsoft.com/office/drawing/2014/main" id="{4179A2F4-93AB-35B5-3535-D41DCABF29F2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6715688" y="3212925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PA_福建">
              <a:extLst>
                <a:ext uri="{FF2B5EF4-FFF2-40B4-BE49-F238E27FC236}">
                  <a16:creationId xmlns:a16="http://schemas.microsoft.com/office/drawing/2014/main" id="{CD975139-6B57-4CEB-6DAA-5D917B01DEC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6741999" y="4304820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PA_河南">
              <a:extLst>
                <a:ext uri="{FF2B5EF4-FFF2-40B4-BE49-F238E27FC236}">
                  <a16:creationId xmlns:a16="http://schemas.microsoft.com/office/drawing/2014/main" id="{CA8A0CF7-C3E5-28B0-F73A-7EECEBBEE2B4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>
              <a:off x="5952677" y="305506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PA_辽宁">
              <a:extLst>
                <a:ext uri="{FF2B5EF4-FFF2-40B4-BE49-F238E27FC236}">
                  <a16:creationId xmlns:a16="http://schemas.microsoft.com/office/drawing/2014/main" id="{5244EF5B-59BB-5506-4EE6-ED5A0F111C74}"/>
                </a:ext>
              </a:extLst>
            </p:cNvPr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6939329" y="1805302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PA_浙江">
              <a:extLst>
                <a:ext uri="{FF2B5EF4-FFF2-40B4-BE49-F238E27FC236}">
                  <a16:creationId xmlns:a16="http://schemas.microsoft.com/office/drawing/2014/main" id="{ECA25C8E-DCEA-5FD6-CDB0-3C2D7E6D084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>
              <a:off x="7005106" y="3831227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PA_广东">
              <a:extLst>
                <a:ext uri="{FF2B5EF4-FFF2-40B4-BE49-F238E27FC236}">
                  <a16:creationId xmlns:a16="http://schemas.microsoft.com/office/drawing/2014/main" id="{0D760398-643E-FAB3-2412-52747E3AA368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5847434" y="479156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PA_天津">
              <a:extLst>
                <a:ext uri="{FF2B5EF4-FFF2-40B4-BE49-F238E27FC236}">
                  <a16:creationId xmlns:a16="http://schemas.microsoft.com/office/drawing/2014/main" id="{71AFEF0F-AD82-35A8-1425-3BDB6971CBC8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 bwMode="auto">
            <a:xfrm>
              <a:off x="6715688" y="2410449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PA_北京">
              <a:extLst>
                <a:ext uri="{FF2B5EF4-FFF2-40B4-BE49-F238E27FC236}">
                  <a16:creationId xmlns:a16="http://schemas.microsoft.com/office/drawing/2014/main" id="{DB9282FF-E5F6-DDBD-A4DD-FDB39F6446E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6544668" y="2278895"/>
              <a:ext cx="236796" cy="26310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PA_河北">
              <a:extLst>
                <a:ext uri="{FF2B5EF4-FFF2-40B4-BE49-F238E27FC236}">
                  <a16:creationId xmlns:a16="http://schemas.microsoft.com/office/drawing/2014/main" id="{15C28421-4E4D-1528-6C04-C678E9394311}"/>
                </a:ext>
              </a:extLst>
            </p:cNvPr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6334183" y="2028943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PA_内蒙古">
              <a:extLst>
                <a:ext uri="{FF2B5EF4-FFF2-40B4-BE49-F238E27FC236}">
                  <a16:creationId xmlns:a16="http://schemas.microsoft.com/office/drawing/2014/main" id="{BC9CD806-B4E3-F9EB-E134-650460C725E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 bwMode="auto">
            <a:xfrm>
              <a:off x="4426656" y="305592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adFill>
              <a:gsLst>
                <a:gs pos="0">
                  <a:srgbClr val="1B5FA7">
                    <a:lumMod val="80000"/>
                    <a:lumOff val="20000"/>
                  </a:srgbClr>
                </a:gs>
                <a:gs pos="54600">
                  <a:srgbClr val="2F69B6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DINPro-Bold" panose="02000503030000020004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48" name="PA_陕西">
              <a:extLst>
                <a:ext uri="{FF2B5EF4-FFF2-40B4-BE49-F238E27FC236}">
                  <a16:creationId xmlns:a16="http://schemas.microsoft.com/office/drawing/2014/main" id="{679679C2-09E1-4D93-EBD4-ACB0C300D475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 bwMode="auto">
            <a:xfrm>
              <a:off x="5321220" y="2542002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PA_重庆">
              <a:extLst>
                <a:ext uri="{FF2B5EF4-FFF2-40B4-BE49-F238E27FC236}">
                  <a16:creationId xmlns:a16="http://schemas.microsoft.com/office/drawing/2014/main" id="{53F9A33A-664B-266F-6E7D-C11DBAA992E4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 bwMode="auto">
            <a:xfrm>
              <a:off x="5281754" y="3739139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PA_广西">
              <a:extLst>
                <a:ext uri="{FF2B5EF4-FFF2-40B4-BE49-F238E27FC236}">
                  <a16:creationId xmlns:a16="http://schemas.microsoft.com/office/drawing/2014/main" id="{CF2D7847-D6D8-1A12-1112-943B5DE9234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 bwMode="auto">
            <a:xfrm>
              <a:off x="5110734" y="4660014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PA_云南">
              <a:extLst>
                <a:ext uri="{FF2B5EF4-FFF2-40B4-BE49-F238E27FC236}">
                  <a16:creationId xmlns:a16="http://schemas.microsoft.com/office/drawing/2014/main" id="{71FF2508-DF73-0D35-165E-BFF149DE471A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 bwMode="auto">
            <a:xfrm>
              <a:off x="4097772" y="4120645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PA_青海">
              <a:extLst>
                <a:ext uri="{FF2B5EF4-FFF2-40B4-BE49-F238E27FC236}">
                  <a16:creationId xmlns:a16="http://schemas.microsoft.com/office/drawing/2014/main" id="{29418BF9-DD6E-D14E-4792-68F67525A101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 bwMode="auto">
            <a:xfrm>
              <a:off x="3295295" y="2436759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PA_西藏">
              <a:extLst>
                <a:ext uri="{FF2B5EF4-FFF2-40B4-BE49-F238E27FC236}">
                  <a16:creationId xmlns:a16="http://schemas.microsoft.com/office/drawing/2014/main" id="{CE498CC4-E8A4-4158-B612-7ADD526FDD20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1808740" y="2660400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PA_新疆">
              <a:extLst>
                <a:ext uri="{FF2B5EF4-FFF2-40B4-BE49-F238E27FC236}">
                  <a16:creationId xmlns:a16="http://schemas.microsoft.com/office/drawing/2014/main" id="{6C95193B-B808-25CE-E9A4-82DF9EDDF27C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1585099" y="739718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adFill>
              <a:gsLst>
                <a:gs pos="0">
                  <a:srgbClr val="1B5FA7">
                    <a:lumMod val="80000"/>
                    <a:lumOff val="20000"/>
                  </a:srgbClr>
                </a:gs>
                <a:gs pos="54600">
                  <a:srgbClr val="2F69B6"/>
                </a:gs>
                <a:gs pos="100000">
                  <a:schemeClr val="accent1">
                    <a:lumMod val="80000"/>
                  </a:schemeClr>
                </a:gs>
              </a:gsLst>
              <a:lin ang="5400000" scaled="1"/>
            </a:gradFill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DINPro-Bold" panose="02000503030000020004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PA_宁夏">
              <a:extLst>
                <a:ext uri="{FF2B5EF4-FFF2-40B4-BE49-F238E27FC236}">
                  <a16:creationId xmlns:a16="http://schemas.microsoft.com/office/drawing/2014/main" id="{06030C34-08F4-56D4-0F98-0AF57F4D4425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5189667" y="2568313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PA_甘肃">
              <a:extLst>
                <a:ext uri="{FF2B5EF4-FFF2-40B4-BE49-F238E27FC236}">
                  <a16:creationId xmlns:a16="http://schemas.microsoft.com/office/drawing/2014/main" id="{6570417F-004E-96ED-BDAD-8A832EF74EA4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3782043" y="1923700"/>
              <a:ext cx="1960148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PA_四川">
              <a:extLst>
                <a:ext uri="{FF2B5EF4-FFF2-40B4-BE49-F238E27FC236}">
                  <a16:creationId xmlns:a16="http://schemas.microsoft.com/office/drawing/2014/main" id="{43F3D219-1B6B-8A3D-5838-B0377184C7BD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 bwMode="auto">
            <a:xfrm>
              <a:off x="4255636" y="3305013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PA_贵州">
              <a:extLst>
                <a:ext uri="{FF2B5EF4-FFF2-40B4-BE49-F238E27FC236}">
                  <a16:creationId xmlns:a16="http://schemas.microsoft.com/office/drawing/2014/main" id="{60114B16-45B8-36C3-2C3A-421B5D5D925A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 bwMode="auto">
            <a:xfrm>
              <a:off x="5005492" y="4212732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PA_任意多边形 105">
              <a:extLst>
                <a:ext uri="{FF2B5EF4-FFF2-40B4-BE49-F238E27FC236}">
                  <a16:creationId xmlns:a16="http://schemas.microsoft.com/office/drawing/2014/main" id="{F0A47B85-FFA5-968E-086C-C8AA4187C536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 bwMode="auto">
            <a:xfrm>
              <a:off x="6478891" y="5278316"/>
              <a:ext cx="26311" cy="2631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PA_台湾">
              <a:extLst>
                <a:ext uri="{FF2B5EF4-FFF2-40B4-BE49-F238E27FC236}">
                  <a16:creationId xmlns:a16="http://schemas.microsoft.com/office/drawing/2014/main" id="{309B3E90-4D7E-B452-588D-36634C90AC2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 bwMode="auto">
            <a:xfrm>
              <a:off x="7373456" y="4738946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PA_海南">
              <a:extLst>
                <a:ext uri="{FF2B5EF4-FFF2-40B4-BE49-F238E27FC236}">
                  <a16:creationId xmlns:a16="http://schemas.microsoft.com/office/drawing/2014/main" id="{53ACC595-2791-C6B1-FCE5-9FC9755562EF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 bwMode="auto">
            <a:xfrm>
              <a:off x="5689570" y="5646666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PA_任意多边形 108">
              <a:extLst>
                <a:ext uri="{FF2B5EF4-FFF2-40B4-BE49-F238E27FC236}">
                  <a16:creationId xmlns:a16="http://schemas.microsoft.com/office/drawing/2014/main" id="{86FEE451-75E4-5BF2-4502-8E3AD184294D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 bwMode="auto">
            <a:xfrm>
              <a:off x="7373456" y="3699673"/>
              <a:ext cx="105243" cy="52621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PA_任意多边形 109">
              <a:extLst>
                <a:ext uri="{FF2B5EF4-FFF2-40B4-BE49-F238E27FC236}">
                  <a16:creationId xmlns:a16="http://schemas.microsoft.com/office/drawing/2014/main" id="{9AC36B0C-B584-199F-CC62-78D7B20B1A59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 bwMode="auto">
            <a:xfrm>
              <a:off x="7439232" y="3765450"/>
              <a:ext cx="26311" cy="1315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PA_任意多边形 110">
              <a:extLst>
                <a:ext uri="{FF2B5EF4-FFF2-40B4-BE49-F238E27FC236}">
                  <a16:creationId xmlns:a16="http://schemas.microsoft.com/office/drawing/2014/main" id="{C123F2D1-3C18-5FF6-4A02-B6EF2E31A9EF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 bwMode="auto">
            <a:xfrm>
              <a:off x="7465543" y="3765450"/>
              <a:ext cx="13155" cy="1315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alpha val="99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DINPro-Bold" panose="02000503030000020004" pitchFamily="50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9" name="矩形 178">
            <a:extLst>
              <a:ext uri="{FF2B5EF4-FFF2-40B4-BE49-F238E27FC236}">
                <a16:creationId xmlns:a16="http://schemas.microsoft.com/office/drawing/2014/main" id="{5392E3CA-CED1-588F-6E66-8555E1BBDDC9}"/>
              </a:ext>
            </a:extLst>
          </p:cNvPr>
          <p:cNvSpPr/>
          <p:nvPr/>
        </p:nvSpPr>
        <p:spPr>
          <a:xfrm>
            <a:off x="703796" y="3861763"/>
            <a:ext cx="2843605" cy="1292299"/>
          </a:xfrm>
          <a:prstGeom prst="rect">
            <a:avLst/>
          </a:prstGeom>
          <a:blipFill>
            <a:blip r:embed="rId40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47F9239B-8DE5-3CA6-6FDB-67D1CB4A27B4}"/>
              </a:ext>
            </a:extLst>
          </p:cNvPr>
          <p:cNvSpPr/>
          <p:nvPr/>
        </p:nvSpPr>
        <p:spPr>
          <a:xfrm>
            <a:off x="2359485" y="5226423"/>
            <a:ext cx="2843605" cy="1219938"/>
          </a:xfrm>
          <a:prstGeom prst="rect">
            <a:avLst/>
          </a:prstGeom>
          <a:blipFill>
            <a:blip r:embed="rId41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id="{DFD42C3A-94C2-A79E-67B3-EA50739CD25E}"/>
              </a:ext>
            </a:extLst>
          </p:cNvPr>
          <p:cNvSpPr/>
          <p:nvPr/>
        </p:nvSpPr>
        <p:spPr>
          <a:xfrm>
            <a:off x="703796" y="5226423"/>
            <a:ext cx="1578773" cy="1219938"/>
          </a:xfrm>
          <a:prstGeom prst="rect">
            <a:avLst/>
          </a:prstGeom>
          <a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id="{8FB78CF5-CEEC-1DC4-939C-0A70A370933D}"/>
              </a:ext>
            </a:extLst>
          </p:cNvPr>
          <p:cNvSpPr/>
          <p:nvPr/>
        </p:nvSpPr>
        <p:spPr>
          <a:xfrm>
            <a:off x="3613990" y="3861763"/>
            <a:ext cx="1578773" cy="1292299"/>
          </a:xfrm>
          <a:prstGeom prst="rect">
            <a:avLst/>
          </a:prstGeom>
          <a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DINPro-Bold" panose="02000503030000020004" pitchFamily="50" charset="0"/>
              <a:ea typeface="阿里巴巴普惠体 2.0 95 ExtraBold" panose="00020600040101010101" pitchFamily="18" charset="-122"/>
            </a:endParaRPr>
          </a:p>
        </p:txBody>
      </p: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BE6BF0C3-5A0D-0177-DE00-985EB2B68E93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00B10D5-9B71-74DE-737A-949D31E00D84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519C4EA-5A89-3D4E-2E55-6BF4E874BE94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DINPro-Bold" panose="02000503030000020004" pitchFamily="50" charset="0"/>
                <a:ea typeface="阿里巴巴普惠体 2.0 95 ExtraBold" panose="00020600040101010101" pitchFamily="18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E2AF41-BDCA-8387-5DE9-3DB45E9DC8D5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171966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6BA89C05-3BD0-CBCE-C1CF-9AB495AAA97A}"/>
              </a:ext>
            </a:extLst>
          </p:cNvPr>
          <p:cNvSpPr/>
          <p:nvPr/>
        </p:nvSpPr>
        <p:spPr>
          <a:xfrm>
            <a:off x="-257908" y="4023708"/>
            <a:ext cx="12707816" cy="2893006"/>
          </a:xfrm>
          <a:custGeom>
            <a:avLst/>
            <a:gdLst>
              <a:gd name="connsiteX0" fmla="*/ 6096000 w 12192000"/>
              <a:gd name="connsiteY0" fmla="*/ 0 h 2775578"/>
              <a:gd name="connsiteX1" fmla="*/ 11890338 w 12192000"/>
              <a:gd name="connsiteY1" fmla="*/ 600882 h 2775578"/>
              <a:gd name="connsiteX2" fmla="*/ 12192000 w 12192000"/>
              <a:gd name="connsiteY2" fmla="*/ 683979 h 2775578"/>
              <a:gd name="connsiteX3" fmla="*/ 12192000 w 12192000"/>
              <a:gd name="connsiteY3" fmla="*/ 2775578 h 2775578"/>
              <a:gd name="connsiteX4" fmla="*/ 0 w 12192000"/>
              <a:gd name="connsiteY4" fmla="*/ 2775578 h 2775578"/>
              <a:gd name="connsiteX5" fmla="*/ 0 w 12192000"/>
              <a:gd name="connsiteY5" fmla="*/ 683979 h 2775578"/>
              <a:gd name="connsiteX6" fmla="*/ 301663 w 12192000"/>
              <a:gd name="connsiteY6" fmla="*/ 600882 h 2775578"/>
              <a:gd name="connsiteX7" fmla="*/ 6096000 w 12192000"/>
              <a:gd name="connsiteY7" fmla="*/ 0 h 2775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775578">
                <a:moveTo>
                  <a:pt x="6096000" y="0"/>
                </a:moveTo>
                <a:cubicBezTo>
                  <a:pt x="8358830" y="0"/>
                  <a:pt x="10407437" y="229627"/>
                  <a:pt x="11890338" y="600882"/>
                </a:cubicBezTo>
                <a:lnTo>
                  <a:pt x="12192000" y="683979"/>
                </a:lnTo>
                <a:lnTo>
                  <a:pt x="12192000" y="2775578"/>
                </a:lnTo>
                <a:lnTo>
                  <a:pt x="0" y="2775578"/>
                </a:lnTo>
                <a:lnTo>
                  <a:pt x="0" y="683979"/>
                </a:lnTo>
                <a:lnTo>
                  <a:pt x="301663" y="600882"/>
                </a:lnTo>
                <a:cubicBezTo>
                  <a:pt x="1784563" y="229627"/>
                  <a:pt x="3833171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E8EEF8">
                  <a:lumMod val="80000"/>
                  <a:lumOff val="20000"/>
                </a:srgb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5C033CF8-5ADC-934A-9324-A15B1ED25351}"/>
              </a:ext>
            </a:extLst>
          </p:cNvPr>
          <p:cNvSpPr/>
          <p:nvPr/>
        </p:nvSpPr>
        <p:spPr>
          <a:xfrm>
            <a:off x="9039941" y="3660984"/>
            <a:ext cx="1076152" cy="107615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4231242E-5C5E-B7A1-14F9-9DC90EBC94AC}"/>
              </a:ext>
            </a:extLst>
          </p:cNvPr>
          <p:cNvSpPr/>
          <p:nvPr/>
        </p:nvSpPr>
        <p:spPr>
          <a:xfrm>
            <a:off x="2075907" y="3660984"/>
            <a:ext cx="1076152" cy="107615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A392173A-81DF-F56E-7724-9764EAC8F3D6}"/>
              </a:ext>
            </a:extLst>
          </p:cNvPr>
          <p:cNvSpPr/>
          <p:nvPr/>
        </p:nvSpPr>
        <p:spPr>
          <a:xfrm>
            <a:off x="3504015" y="3471143"/>
            <a:ext cx="1076152" cy="1076152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DD31DC0E-0935-3640-29E3-30B239E7B754}"/>
              </a:ext>
            </a:extLst>
          </p:cNvPr>
          <p:cNvSpPr/>
          <p:nvPr/>
        </p:nvSpPr>
        <p:spPr>
          <a:xfrm>
            <a:off x="4911969" y="2692299"/>
            <a:ext cx="2368062" cy="2368062"/>
          </a:xfrm>
          <a:prstGeom prst="ellipse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54600">
                <a:schemeClr val="accent1"/>
              </a:gs>
              <a:gs pos="100000">
                <a:schemeClr val="accent1">
                  <a:lumMod val="80000"/>
                </a:scheme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6735EECC-66AB-7EE1-73AB-443BB4E3C6CE}"/>
              </a:ext>
            </a:extLst>
          </p:cNvPr>
          <p:cNvSpPr/>
          <p:nvPr/>
        </p:nvSpPr>
        <p:spPr>
          <a:xfrm>
            <a:off x="7696002" y="3456395"/>
            <a:ext cx="1076152" cy="1076152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8FE5C681-8455-61FE-9D6D-32A031887F5A}"/>
              </a:ext>
            </a:extLst>
          </p:cNvPr>
          <p:cNvSpPr/>
          <p:nvPr/>
        </p:nvSpPr>
        <p:spPr>
          <a:xfrm>
            <a:off x="10620055" y="3994471"/>
            <a:ext cx="1076152" cy="1076152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9F37A0E9-C401-9D46-2E13-08DBA7B278F8}"/>
              </a:ext>
            </a:extLst>
          </p:cNvPr>
          <p:cNvSpPr/>
          <p:nvPr/>
        </p:nvSpPr>
        <p:spPr>
          <a:xfrm>
            <a:off x="499743" y="4008464"/>
            <a:ext cx="1076152" cy="1076152"/>
          </a:xfrm>
          <a:prstGeom prst="ellipse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45402093-B370-79F1-1E91-E76408BF048C}"/>
              </a:ext>
            </a:extLst>
          </p:cNvPr>
          <p:cNvSpPr txBox="1"/>
          <p:nvPr/>
        </p:nvSpPr>
        <p:spPr>
          <a:xfrm>
            <a:off x="490233" y="504679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1D0C637D-7802-FE03-B966-6E18DF89EE49}"/>
              </a:ext>
            </a:extLst>
          </p:cNvPr>
          <p:cNvSpPr/>
          <p:nvPr/>
        </p:nvSpPr>
        <p:spPr>
          <a:xfrm>
            <a:off x="695325" y="5529189"/>
            <a:ext cx="1775092" cy="5289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54600">
                <a:schemeClr val="accent1"/>
              </a:gs>
              <a:gs pos="100000">
                <a:srgbClr val="3F6EC3">
                  <a:lumMod val="80000"/>
                </a:srgb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2486B023-7020-C17B-A589-A0019AC8A925}"/>
              </a:ext>
            </a:extLst>
          </p:cNvPr>
          <p:cNvSpPr/>
          <p:nvPr/>
        </p:nvSpPr>
        <p:spPr>
          <a:xfrm>
            <a:off x="2958726" y="5529189"/>
            <a:ext cx="1775092" cy="5289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54600">
                <a:schemeClr val="accent1"/>
              </a:gs>
              <a:gs pos="100000">
                <a:srgbClr val="3F6EC3">
                  <a:lumMod val="80000"/>
                </a:srgb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75880D33-5759-3353-6C57-DBA8D9836AED}"/>
              </a:ext>
            </a:extLst>
          </p:cNvPr>
          <p:cNvSpPr/>
          <p:nvPr/>
        </p:nvSpPr>
        <p:spPr>
          <a:xfrm>
            <a:off x="5222127" y="5529189"/>
            <a:ext cx="1775092" cy="5289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54600">
                <a:schemeClr val="accent1"/>
              </a:gs>
              <a:gs pos="100000">
                <a:srgbClr val="3F6EC3">
                  <a:lumMod val="80000"/>
                </a:srgb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1EF893E1-87E4-B567-EC7B-ACFFE1F4A4B2}"/>
              </a:ext>
            </a:extLst>
          </p:cNvPr>
          <p:cNvSpPr/>
          <p:nvPr/>
        </p:nvSpPr>
        <p:spPr>
          <a:xfrm>
            <a:off x="7485528" y="5529189"/>
            <a:ext cx="1775092" cy="5289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54600">
                <a:schemeClr val="accent1"/>
              </a:gs>
              <a:gs pos="100000">
                <a:srgbClr val="3F6EC3">
                  <a:lumMod val="80000"/>
                </a:srgb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B5DDE0E8-D7B3-620C-62BA-FECBC931A3AB}"/>
              </a:ext>
            </a:extLst>
          </p:cNvPr>
          <p:cNvSpPr/>
          <p:nvPr/>
        </p:nvSpPr>
        <p:spPr>
          <a:xfrm>
            <a:off x="9748929" y="5529189"/>
            <a:ext cx="1775092" cy="5289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70000"/>
                  <a:lumOff val="30000"/>
                </a:schemeClr>
              </a:gs>
              <a:gs pos="54600">
                <a:schemeClr val="accent1"/>
              </a:gs>
              <a:gs pos="100000">
                <a:srgbClr val="3F6EC3">
                  <a:lumMod val="80000"/>
                </a:srgbClr>
              </a:gs>
            </a:gsLst>
            <a:lin ang="5400000" scaled="1"/>
          </a:gradFill>
          <a:ln w="12700">
            <a:solidFill>
              <a:schemeClr val="bg1">
                <a:alpha val="99000"/>
              </a:schemeClr>
            </a:solidFill>
            <a:round/>
          </a:ln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2C8E5AB8-8E75-6BA3-161F-7EF185B1A2E4}"/>
              </a:ext>
            </a:extLst>
          </p:cNvPr>
          <p:cNvSpPr txBox="1"/>
          <p:nvPr/>
        </p:nvSpPr>
        <p:spPr>
          <a:xfrm>
            <a:off x="807659" y="560898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7C83521E-E779-8FF2-D1E6-F53761D34B30}"/>
              </a:ext>
            </a:extLst>
          </p:cNvPr>
          <p:cNvSpPr txBox="1"/>
          <p:nvPr/>
        </p:nvSpPr>
        <p:spPr>
          <a:xfrm>
            <a:off x="3071060" y="560898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B2649793-5D34-7E46-AD42-71FFF8811DD7}"/>
              </a:ext>
            </a:extLst>
          </p:cNvPr>
          <p:cNvSpPr txBox="1"/>
          <p:nvPr/>
        </p:nvSpPr>
        <p:spPr>
          <a:xfrm>
            <a:off x="5334461" y="560898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2EA6289-EC1D-5D29-781E-CA9C725B5BE0}"/>
              </a:ext>
            </a:extLst>
          </p:cNvPr>
          <p:cNvSpPr txBox="1"/>
          <p:nvPr/>
        </p:nvSpPr>
        <p:spPr>
          <a:xfrm>
            <a:off x="7597862" y="560898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35CBBAA5-4D8D-5F23-48B4-15FED0184D87}"/>
              </a:ext>
            </a:extLst>
          </p:cNvPr>
          <p:cNvSpPr txBox="1"/>
          <p:nvPr/>
        </p:nvSpPr>
        <p:spPr>
          <a:xfrm>
            <a:off x="9861263" y="5608982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输入标题内容</a:t>
            </a: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8480DC6D-FF02-0365-0654-D69EB4B4CE8A}"/>
              </a:ext>
            </a:extLst>
          </p:cNvPr>
          <p:cNvSpPr txBox="1"/>
          <p:nvPr/>
        </p:nvSpPr>
        <p:spPr>
          <a:xfrm>
            <a:off x="2097558" y="473600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C0C65D8C-CA48-25DB-2162-9F54EAC28216}"/>
              </a:ext>
            </a:extLst>
          </p:cNvPr>
          <p:cNvSpPr txBox="1"/>
          <p:nvPr/>
        </p:nvSpPr>
        <p:spPr>
          <a:xfrm>
            <a:off x="3479315" y="454068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0E41782B-1D3B-7345-7079-36C7F942AD02}"/>
              </a:ext>
            </a:extLst>
          </p:cNvPr>
          <p:cNvSpPr txBox="1"/>
          <p:nvPr/>
        </p:nvSpPr>
        <p:spPr>
          <a:xfrm>
            <a:off x="7676982" y="4540687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088AEC3E-BDF0-F2EA-B232-22701DD37AFA}"/>
              </a:ext>
            </a:extLst>
          </p:cNvPr>
          <p:cNvSpPr txBox="1"/>
          <p:nvPr/>
        </p:nvSpPr>
        <p:spPr>
          <a:xfrm>
            <a:off x="8912608" y="4736004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CAC9E8B0-B43E-07F3-7AF1-06A040E9D35E}"/>
              </a:ext>
            </a:extLst>
          </p:cNvPr>
          <p:cNvSpPr txBox="1"/>
          <p:nvPr/>
        </p:nvSpPr>
        <p:spPr>
          <a:xfrm>
            <a:off x="10597085" y="5046795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1B5FA7">
                        <a:lumMod val="80000"/>
                        <a:lumOff val="20000"/>
                      </a:srgbClr>
                    </a:gs>
                    <a:gs pos="54600">
                      <a:srgbClr val="2F69B6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F0F480F5-F034-BB6D-048D-678DCD094C58}"/>
              </a:ext>
            </a:extLst>
          </p:cNvPr>
          <p:cNvSpPr txBox="1"/>
          <p:nvPr/>
        </p:nvSpPr>
        <p:spPr>
          <a:xfrm>
            <a:off x="5397732" y="369166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89B9FCD0-8B63-3049-F2D1-AA55E8C6EBAE}"/>
              </a:ext>
            </a:extLst>
          </p:cNvPr>
          <p:cNvSpPr txBox="1"/>
          <p:nvPr/>
        </p:nvSpPr>
        <p:spPr>
          <a:xfrm>
            <a:off x="938404" y="1371796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6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649D3550-D8FB-8097-2C3B-1DA500487A2A}"/>
              </a:ext>
            </a:extLst>
          </p:cNvPr>
          <p:cNvSpPr txBox="1"/>
          <p:nvPr/>
        </p:nvSpPr>
        <p:spPr>
          <a:xfrm>
            <a:off x="1384501" y="1624717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28EF9730-09BE-4E12-AD49-A842FCDB2D6A}"/>
              </a:ext>
            </a:extLst>
          </p:cNvPr>
          <p:cNvGrpSpPr/>
          <p:nvPr/>
        </p:nvGrpSpPr>
        <p:grpSpPr>
          <a:xfrm>
            <a:off x="691540" y="142218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163" name="Freeform 1525">
              <a:extLst>
                <a:ext uri="{FF2B5EF4-FFF2-40B4-BE49-F238E27FC236}">
                  <a16:creationId xmlns:a16="http://schemas.microsoft.com/office/drawing/2014/main" id="{10FDCC9B-D2B9-98AA-5D80-9BA4F4CC2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4" name="Freeform 1526">
              <a:extLst>
                <a:ext uri="{FF2B5EF4-FFF2-40B4-BE49-F238E27FC236}">
                  <a16:creationId xmlns:a16="http://schemas.microsoft.com/office/drawing/2014/main" id="{F2E35EC1-574F-1E8D-8255-4F6424963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5" name="Freeform 1527">
              <a:extLst>
                <a:ext uri="{FF2B5EF4-FFF2-40B4-BE49-F238E27FC236}">
                  <a16:creationId xmlns:a16="http://schemas.microsoft.com/office/drawing/2014/main" id="{78323EFD-19C6-4305-F82B-5A3F411B9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6" name="Freeform 1528">
              <a:extLst>
                <a:ext uri="{FF2B5EF4-FFF2-40B4-BE49-F238E27FC236}">
                  <a16:creationId xmlns:a16="http://schemas.microsoft.com/office/drawing/2014/main" id="{F2958644-52A3-2E9E-5DCC-229217AAD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7" name="Freeform 1529">
              <a:extLst>
                <a:ext uri="{FF2B5EF4-FFF2-40B4-BE49-F238E27FC236}">
                  <a16:creationId xmlns:a16="http://schemas.microsoft.com/office/drawing/2014/main" id="{FF55F84A-D70C-EB88-5517-070D0527C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8" name="Freeform 1530">
              <a:extLst>
                <a:ext uri="{FF2B5EF4-FFF2-40B4-BE49-F238E27FC236}">
                  <a16:creationId xmlns:a16="http://schemas.microsoft.com/office/drawing/2014/main" id="{7D876B71-7150-AECF-02A7-DC1CA3FCE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9" name="Freeform 1531">
              <a:extLst>
                <a:ext uri="{FF2B5EF4-FFF2-40B4-BE49-F238E27FC236}">
                  <a16:creationId xmlns:a16="http://schemas.microsoft.com/office/drawing/2014/main" id="{4E9D046F-D169-082E-6B48-4F14B2525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0" name="Freeform 1532">
              <a:extLst>
                <a:ext uri="{FF2B5EF4-FFF2-40B4-BE49-F238E27FC236}">
                  <a16:creationId xmlns:a16="http://schemas.microsoft.com/office/drawing/2014/main" id="{DDD24F42-5DE9-FB2F-859A-53B67A83D14C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1" name="Freeform 1533">
              <a:extLst>
                <a:ext uri="{FF2B5EF4-FFF2-40B4-BE49-F238E27FC236}">
                  <a16:creationId xmlns:a16="http://schemas.microsoft.com/office/drawing/2014/main" id="{55339507-E78A-D4D2-B1B5-93EA28BDE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2" name="Freeform 1534">
              <a:extLst>
                <a:ext uri="{FF2B5EF4-FFF2-40B4-BE49-F238E27FC236}">
                  <a16:creationId xmlns:a16="http://schemas.microsoft.com/office/drawing/2014/main" id="{417FA436-D956-6BE4-3EA4-D70B34D33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3" name="Freeform 1535">
              <a:extLst>
                <a:ext uri="{FF2B5EF4-FFF2-40B4-BE49-F238E27FC236}">
                  <a16:creationId xmlns:a16="http://schemas.microsoft.com/office/drawing/2014/main" id="{60E3584F-8DC4-BA50-E6E8-2247FE730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4" name="Freeform 1536">
              <a:extLst>
                <a:ext uri="{FF2B5EF4-FFF2-40B4-BE49-F238E27FC236}">
                  <a16:creationId xmlns:a16="http://schemas.microsoft.com/office/drawing/2014/main" id="{1EADFCA2-A6A3-0A7F-B882-313C3889F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5" name="Freeform 1537">
              <a:extLst>
                <a:ext uri="{FF2B5EF4-FFF2-40B4-BE49-F238E27FC236}">
                  <a16:creationId xmlns:a16="http://schemas.microsoft.com/office/drawing/2014/main" id="{7B57CFD1-0860-34A4-4F2D-5ED23C05A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6" name="Freeform 1538">
              <a:extLst>
                <a:ext uri="{FF2B5EF4-FFF2-40B4-BE49-F238E27FC236}">
                  <a16:creationId xmlns:a16="http://schemas.microsoft.com/office/drawing/2014/main" id="{F6299126-D7C2-374B-CE2A-D5204C487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7" name="Freeform 1539">
              <a:extLst>
                <a:ext uri="{FF2B5EF4-FFF2-40B4-BE49-F238E27FC236}">
                  <a16:creationId xmlns:a16="http://schemas.microsoft.com/office/drawing/2014/main" id="{A83A90DC-1527-7EB6-AADE-ACEF9C7FF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8" name="Freeform 1540">
              <a:extLst>
                <a:ext uri="{FF2B5EF4-FFF2-40B4-BE49-F238E27FC236}">
                  <a16:creationId xmlns:a16="http://schemas.microsoft.com/office/drawing/2014/main" id="{5AD9EA1B-2E68-13F3-A7AD-A0A1BF65C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9" name="Freeform 1541">
              <a:extLst>
                <a:ext uri="{FF2B5EF4-FFF2-40B4-BE49-F238E27FC236}">
                  <a16:creationId xmlns:a16="http://schemas.microsoft.com/office/drawing/2014/main" id="{817BFECD-AAC0-88D6-A234-2B1B6F552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80" name="文本框 179">
            <a:extLst>
              <a:ext uri="{FF2B5EF4-FFF2-40B4-BE49-F238E27FC236}">
                <a16:creationId xmlns:a16="http://schemas.microsoft.com/office/drawing/2014/main" id="{A7DD5E53-45AC-0A5B-3FE2-0B1287B7EFD4}"/>
              </a:ext>
            </a:extLst>
          </p:cNvPr>
          <p:cNvSpPr txBox="1"/>
          <p:nvPr/>
        </p:nvSpPr>
        <p:spPr>
          <a:xfrm>
            <a:off x="814969" y="223279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14DB7634-3647-95A3-A9C2-5DFCD1680D6E}"/>
              </a:ext>
            </a:extLst>
          </p:cNvPr>
          <p:cNvSpPr txBox="1"/>
          <p:nvPr/>
        </p:nvSpPr>
        <p:spPr>
          <a:xfrm>
            <a:off x="2701249" y="1371796"/>
            <a:ext cx="668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2C43E987-C99D-C693-4E89-C1D23789698B}"/>
              </a:ext>
            </a:extLst>
          </p:cNvPr>
          <p:cNvSpPr txBox="1"/>
          <p:nvPr/>
        </p:nvSpPr>
        <p:spPr>
          <a:xfrm>
            <a:off x="3147346" y="1598257"/>
            <a:ext cx="335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93C3AFCE-4FF7-EEC0-3B12-5515445ADE68}"/>
              </a:ext>
            </a:extLst>
          </p:cNvPr>
          <p:cNvGrpSpPr/>
          <p:nvPr/>
        </p:nvGrpSpPr>
        <p:grpSpPr>
          <a:xfrm>
            <a:off x="2454385" y="139572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184" name="Freeform 1525">
              <a:extLst>
                <a:ext uri="{FF2B5EF4-FFF2-40B4-BE49-F238E27FC236}">
                  <a16:creationId xmlns:a16="http://schemas.microsoft.com/office/drawing/2014/main" id="{B0A8EFF2-81E2-2C1C-15B1-18F1DAE5B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5" name="Freeform 1526">
              <a:extLst>
                <a:ext uri="{FF2B5EF4-FFF2-40B4-BE49-F238E27FC236}">
                  <a16:creationId xmlns:a16="http://schemas.microsoft.com/office/drawing/2014/main" id="{D68E442D-B54D-749F-39D8-9CAEF1349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6" name="Freeform 1527">
              <a:extLst>
                <a:ext uri="{FF2B5EF4-FFF2-40B4-BE49-F238E27FC236}">
                  <a16:creationId xmlns:a16="http://schemas.microsoft.com/office/drawing/2014/main" id="{C3BE2D87-6021-3F9B-80E8-86580590D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7" name="Freeform 1528">
              <a:extLst>
                <a:ext uri="{FF2B5EF4-FFF2-40B4-BE49-F238E27FC236}">
                  <a16:creationId xmlns:a16="http://schemas.microsoft.com/office/drawing/2014/main" id="{1E208F4E-7C0E-483F-49DC-BB9A10267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8" name="Freeform 1529">
              <a:extLst>
                <a:ext uri="{FF2B5EF4-FFF2-40B4-BE49-F238E27FC236}">
                  <a16:creationId xmlns:a16="http://schemas.microsoft.com/office/drawing/2014/main" id="{02CF8BF0-011A-EBF3-85DE-2E201A320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9" name="Freeform 1530">
              <a:extLst>
                <a:ext uri="{FF2B5EF4-FFF2-40B4-BE49-F238E27FC236}">
                  <a16:creationId xmlns:a16="http://schemas.microsoft.com/office/drawing/2014/main" id="{87934FF7-05C9-5736-3B74-51BBBFEEDB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0" name="Freeform 1531">
              <a:extLst>
                <a:ext uri="{FF2B5EF4-FFF2-40B4-BE49-F238E27FC236}">
                  <a16:creationId xmlns:a16="http://schemas.microsoft.com/office/drawing/2014/main" id="{7306DFCC-891C-ED1C-3F85-12EC2D20C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1" name="Freeform 1532">
              <a:extLst>
                <a:ext uri="{FF2B5EF4-FFF2-40B4-BE49-F238E27FC236}">
                  <a16:creationId xmlns:a16="http://schemas.microsoft.com/office/drawing/2014/main" id="{D735CD27-7765-140C-1784-7380CCE7CDD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2" name="Freeform 1533">
              <a:extLst>
                <a:ext uri="{FF2B5EF4-FFF2-40B4-BE49-F238E27FC236}">
                  <a16:creationId xmlns:a16="http://schemas.microsoft.com/office/drawing/2014/main" id="{1FE06842-D077-EDC0-E775-A0CEF3D9D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3" name="Freeform 1534">
              <a:extLst>
                <a:ext uri="{FF2B5EF4-FFF2-40B4-BE49-F238E27FC236}">
                  <a16:creationId xmlns:a16="http://schemas.microsoft.com/office/drawing/2014/main" id="{27F40CCA-8880-2DDF-4BA5-84D0DB037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4" name="Freeform 1535">
              <a:extLst>
                <a:ext uri="{FF2B5EF4-FFF2-40B4-BE49-F238E27FC236}">
                  <a16:creationId xmlns:a16="http://schemas.microsoft.com/office/drawing/2014/main" id="{D7DF10F3-2E1E-7EB0-744A-9CB541327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5" name="Freeform 1536">
              <a:extLst>
                <a:ext uri="{FF2B5EF4-FFF2-40B4-BE49-F238E27FC236}">
                  <a16:creationId xmlns:a16="http://schemas.microsoft.com/office/drawing/2014/main" id="{65228D48-4ABA-CA48-2CA4-10C1FF6D2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6" name="Freeform 1537">
              <a:extLst>
                <a:ext uri="{FF2B5EF4-FFF2-40B4-BE49-F238E27FC236}">
                  <a16:creationId xmlns:a16="http://schemas.microsoft.com/office/drawing/2014/main" id="{8EB869A4-2FD3-23AF-44C2-3438EC3D1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7" name="Freeform 1538">
              <a:extLst>
                <a:ext uri="{FF2B5EF4-FFF2-40B4-BE49-F238E27FC236}">
                  <a16:creationId xmlns:a16="http://schemas.microsoft.com/office/drawing/2014/main" id="{37A1417D-F9AC-17EE-1928-7911EF8EC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8" name="Freeform 1539">
              <a:extLst>
                <a:ext uri="{FF2B5EF4-FFF2-40B4-BE49-F238E27FC236}">
                  <a16:creationId xmlns:a16="http://schemas.microsoft.com/office/drawing/2014/main" id="{F401B427-564F-C7FE-0934-E8859EC1A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9" name="Freeform 1540">
              <a:extLst>
                <a:ext uri="{FF2B5EF4-FFF2-40B4-BE49-F238E27FC236}">
                  <a16:creationId xmlns:a16="http://schemas.microsoft.com/office/drawing/2014/main" id="{1831AF88-6188-34AD-2357-6A4B4126B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0" name="Freeform 1541">
              <a:extLst>
                <a:ext uri="{FF2B5EF4-FFF2-40B4-BE49-F238E27FC236}">
                  <a16:creationId xmlns:a16="http://schemas.microsoft.com/office/drawing/2014/main" id="{EB002E24-02F3-8E96-3306-3B19383421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01" name="文本框 200">
            <a:extLst>
              <a:ext uri="{FF2B5EF4-FFF2-40B4-BE49-F238E27FC236}">
                <a16:creationId xmlns:a16="http://schemas.microsoft.com/office/drawing/2014/main" id="{8E25B1B6-B1BA-6FAD-5E68-8534FA7AEA27}"/>
              </a:ext>
            </a:extLst>
          </p:cNvPr>
          <p:cNvSpPr txBox="1"/>
          <p:nvPr/>
        </p:nvSpPr>
        <p:spPr>
          <a:xfrm>
            <a:off x="2577814" y="223279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3858139F-DC78-43E5-8BC5-84B5F41790AB}"/>
              </a:ext>
            </a:extLst>
          </p:cNvPr>
          <p:cNvSpPr txBox="1"/>
          <p:nvPr/>
        </p:nvSpPr>
        <p:spPr>
          <a:xfrm>
            <a:off x="4464093" y="1371796"/>
            <a:ext cx="668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17</a:t>
            </a:r>
            <a:endParaRPr lang="zh-CN" altLang="en-US" sz="3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B7ACE571-40A8-5A98-DC20-1D1E43181328}"/>
              </a:ext>
            </a:extLst>
          </p:cNvPr>
          <p:cNvSpPr txBox="1"/>
          <p:nvPr/>
        </p:nvSpPr>
        <p:spPr>
          <a:xfrm>
            <a:off x="4910190" y="1598257"/>
            <a:ext cx="3353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F096CBE5-F779-57BC-72F6-E6070932FF9D}"/>
              </a:ext>
            </a:extLst>
          </p:cNvPr>
          <p:cNvGrpSpPr/>
          <p:nvPr/>
        </p:nvGrpSpPr>
        <p:grpSpPr>
          <a:xfrm>
            <a:off x="4217229" y="1395720"/>
            <a:ext cx="1268290" cy="697076"/>
            <a:chOff x="-8442325" y="7612063"/>
            <a:chExt cx="4175125" cy="2035175"/>
          </a:xfr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5000">
                <a:schemeClr val="accent1">
                  <a:lumMod val="80000"/>
                </a:schemeClr>
              </a:gs>
            </a:gsLst>
            <a:lin ang="5400000" scaled="1"/>
            <a:tileRect/>
          </a:gradFill>
        </p:grpSpPr>
        <p:sp>
          <p:nvSpPr>
            <p:cNvPr id="205" name="Freeform 1525">
              <a:extLst>
                <a:ext uri="{FF2B5EF4-FFF2-40B4-BE49-F238E27FC236}">
                  <a16:creationId xmlns:a16="http://schemas.microsoft.com/office/drawing/2014/main" id="{07D23BCD-FB55-4BF4-3DB3-9F35B3FDF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6" name="Freeform 1526">
              <a:extLst>
                <a:ext uri="{FF2B5EF4-FFF2-40B4-BE49-F238E27FC236}">
                  <a16:creationId xmlns:a16="http://schemas.microsoft.com/office/drawing/2014/main" id="{3F18C066-1AD7-4484-296B-2A1AE285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7" name="Freeform 1527">
              <a:extLst>
                <a:ext uri="{FF2B5EF4-FFF2-40B4-BE49-F238E27FC236}">
                  <a16:creationId xmlns:a16="http://schemas.microsoft.com/office/drawing/2014/main" id="{8ACB8686-811C-7F8D-5860-79CC9C009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8" name="Freeform 1528">
              <a:extLst>
                <a:ext uri="{FF2B5EF4-FFF2-40B4-BE49-F238E27FC236}">
                  <a16:creationId xmlns:a16="http://schemas.microsoft.com/office/drawing/2014/main" id="{991C9602-3AEF-F7B9-6872-07E143EDA475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9" name="Freeform 1529">
              <a:extLst>
                <a:ext uri="{FF2B5EF4-FFF2-40B4-BE49-F238E27FC236}">
                  <a16:creationId xmlns:a16="http://schemas.microsoft.com/office/drawing/2014/main" id="{A508442C-D970-8154-7C85-2B394BEC3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0" name="Freeform 1530">
              <a:extLst>
                <a:ext uri="{FF2B5EF4-FFF2-40B4-BE49-F238E27FC236}">
                  <a16:creationId xmlns:a16="http://schemas.microsoft.com/office/drawing/2014/main" id="{0F211040-E192-C4B9-1C50-B57ED65C9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1" name="Freeform 1531">
              <a:extLst>
                <a:ext uri="{FF2B5EF4-FFF2-40B4-BE49-F238E27FC236}">
                  <a16:creationId xmlns:a16="http://schemas.microsoft.com/office/drawing/2014/main" id="{71DDD402-70B0-6C14-043F-BE187EF6A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2" name="Freeform 1532">
              <a:extLst>
                <a:ext uri="{FF2B5EF4-FFF2-40B4-BE49-F238E27FC236}">
                  <a16:creationId xmlns:a16="http://schemas.microsoft.com/office/drawing/2014/main" id="{70D5EE08-355F-3CA1-E4CB-7C137BCEE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3" name="Freeform 1533">
              <a:extLst>
                <a:ext uri="{FF2B5EF4-FFF2-40B4-BE49-F238E27FC236}">
                  <a16:creationId xmlns:a16="http://schemas.microsoft.com/office/drawing/2014/main" id="{87E8120D-19CB-C9E1-BD8F-55A84015D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4" name="Freeform 1534">
              <a:extLst>
                <a:ext uri="{FF2B5EF4-FFF2-40B4-BE49-F238E27FC236}">
                  <a16:creationId xmlns:a16="http://schemas.microsoft.com/office/drawing/2014/main" id="{28599457-E3E1-90DD-3156-87A263BBD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5" name="Freeform 1535">
              <a:extLst>
                <a:ext uri="{FF2B5EF4-FFF2-40B4-BE49-F238E27FC236}">
                  <a16:creationId xmlns:a16="http://schemas.microsoft.com/office/drawing/2014/main" id="{9E93F4EA-11BC-30A3-B8FE-89E6A9B20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6" name="Freeform 1536">
              <a:extLst>
                <a:ext uri="{FF2B5EF4-FFF2-40B4-BE49-F238E27FC236}">
                  <a16:creationId xmlns:a16="http://schemas.microsoft.com/office/drawing/2014/main" id="{3F9D2824-5C56-073C-1D0F-05EE2A84B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7" name="Freeform 1537">
              <a:extLst>
                <a:ext uri="{FF2B5EF4-FFF2-40B4-BE49-F238E27FC236}">
                  <a16:creationId xmlns:a16="http://schemas.microsoft.com/office/drawing/2014/main" id="{D2EF66F8-4CC7-79A4-175D-C1E2FF0DF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8" name="Freeform 1538">
              <a:extLst>
                <a:ext uri="{FF2B5EF4-FFF2-40B4-BE49-F238E27FC236}">
                  <a16:creationId xmlns:a16="http://schemas.microsoft.com/office/drawing/2014/main" id="{6FFDB63C-FE5B-B4DB-63B4-D85156CA2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9" name="Freeform 1539">
              <a:extLst>
                <a:ext uri="{FF2B5EF4-FFF2-40B4-BE49-F238E27FC236}">
                  <a16:creationId xmlns:a16="http://schemas.microsoft.com/office/drawing/2014/main" id="{CF56A6CE-D940-ACEE-9879-B054F5826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0" name="Freeform 1540">
              <a:extLst>
                <a:ext uri="{FF2B5EF4-FFF2-40B4-BE49-F238E27FC236}">
                  <a16:creationId xmlns:a16="http://schemas.microsoft.com/office/drawing/2014/main" id="{6EC0CB0C-F284-089A-6FA9-834D7B3E8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1" name="Freeform 1541">
              <a:extLst>
                <a:ext uri="{FF2B5EF4-FFF2-40B4-BE49-F238E27FC236}">
                  <a16:creationId xmlns:a16="http://schemas.microsoft.com/office/drawing/2014/main" id="{CFDDFE65-21E2-B866-C7CD-C3214D0C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B1973509-75A2-850E-9FF8-E68E2C88C863}"/>
              </a:ext>
            </a:extLst>
          </p:cNvPr>
          <p:cNvSpPr txBox="1"/>
          <p:nvPr/>
        </p:nvSpPr>
        <p:spPr>
          <a:xfrm>
            <a:off x="4340658" y="2232798"/>
            <a:ext cx="102143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先进个人荣誉</a:t>
            </a:r>
          </a:p>
        </p:txBody>
      </p:sp>
      <p:sp>
        <p:nvSpPr>
          <p:cNvPr id="291" name="Freeform 1267">
            <a:extLst>
              <a:ext uri="{FF2B5EF4-FFF2-40B4-BE49-F238E27FC236}">
                <a16:creationId xmlns:a16="http://schemas.microsoft.com/office/drawing/2014/main" id="{72595D85-E89F-C37B-0B24-0319640A199C}"/>
              </a:ext>
            </a:extLst>
          </p:cNvPr>
          <p:cNvSpPr>
            <a:spLocks/>
          </p:cNvSpPr>
          <p:nvPr/>
        </p:nvSpPr>
        <p:spPr bwMode="auto">
          <a:xfrm>
            <a:off x="6518755" y="1385376"/>
            <a:ext cx="354619" cy="730618"/>
          </a:xfrm>
          <a:custGeom>
            <a:avLst/>
            <a:gdLst>
              <a:gd name="T0" fmla="*/ 165 w 918"/>
              <a:gd name="T1" fmla="*/ 1085 h 1891"/>
              <a:gd name="T2" fmla="*/ 26 w 918"/>
              <a:gd name="T3" fmla="*/ 731 h 1891"/>
              <a:gd name="T4" fmla="*/ 152 w 918"/>
              <a:gd name="T5" fmla="*/ 898 h 1891"/>
              <a:gd name="T6" fmla="*/ 82 w 918"/>
              <a:gd name="T7" fmla="*/ 555 h 1891"/>
              <a:gd name="T8" fmla="*/ 164 w 918"/>
              <a:gd name="T9" fmla="*/ 607 h 1891"/>
              <a:gd name="T10" fmla="*/ 218 w 918"/>
              <a:gd name="T11" fmla="*/ 572 h 1891"/>
              <a:gd name="T12" fmla="*/ 268 w 918"/>
              <a:gd name="T13" fmla="*/ 258 h 1891"/>
              <a:gd name="T14" fmla="*/ 337 w 918"/>
              <a:gd name="T15" fmla="*/ 359 h 1891"/>
              <a:gd name="T16" fmla="*/ 400 w 918"/>
              <a:gd name="T17" fmla="*/ 195 h 1891"/>
              <a:gd name="T18" fmla="*/ 414 w 918"/>
              <a:gd name="T19" fmla="*/ 218 h 1891"/>
              <a:gd name="T20" fmla="*/ 473 w 918"/>
              <a:gd name="T21" fmla="*/ 209 h 1891"/>
              <a:gd name="T22" fmla="*/ 534 w 918"/>
              <a:gd name="T23" fmla="*/ 80 h 1891"/>
              <a:gd name="T24" fmla="*/ 634 w 918"/>
              <a:gd name="T25" fmla="*/ 88 h 1891"/>
              <a:gd name="T26" fmla="*/ 643 w 918"/>
              <a:gd name="T27" fmla="*/ 107 h 1891"/>
              <a:gd name="T28" fmla="*/ 688 w 918"/>
              <a:gd name="T29" fmla="*/ 173 h 1891"/>
              <a:gd name="T30" fmla="*/ 494 w 918"/>
              <a:gd name="T31" fmla="*/ 214 h 1891"/>
              <a:gd name="T32" fmla="*/ 447 w 918"/>
              <a:gd name="T33" fmla="*/ 264 h 1891"/>
              <a:gd name="T34" fmla="*/ 545 w 918"/>
              <a:gd name="T35" fmla="*/ 305 h 1891"/>
              <a:gd name="T36" fmla="*/ 347 w 918"/>
              <a:gd name="T37" fmla="*/ 373 h 1891"/>
              <a:gd name="T38" fmla="*/ 405 w 918"/>
              <a:gd name="T39" fmla="*/ 459 h 1891"/>
              <a:gd name="T40" fmla="*/ 237 w 918"/>
              <a:gd name="T41" fmla="*/ 570 h 1891"/>
              <a:gd name="T42" fmla="*/ 327 w 918"/>
              <a:gd name="T43" fmla="*/ 601 h 1891"/>
              <a:gd name="T44" fmla="*/ 190 w 918"/>
              <a:gd name="T45" fmla="*/ 730 h 1891"/>
              <a:gd name="T46" fmla="*/ 274 w 918"/>
              <a:gd name="T47" fmla="*/ 758 h 1891"/>
              <a:gd name="T48" fmla="*/ 187 w 918"/>
              <a:gd name="T49" fmla="*/ 858 h 1891"/>
              <a:gd name="T50" fmla="*/ 318 w 918"/>
              <a:gd name="T51" fmla="*/ 805 h 1891"/>
              <a:gd name="T52" fmla="*/ 181 w 918"/>
              <a:gd name="T53" fmla="*/ 1083 h 1891"/>
              <a:gd name="T54" fmla="*/ 321 w 918"/>
              <a:gd name="T55" fmla="*/ 922 h 1891"/>
              <a:gd name="T56" fmla="*/ 199 w 918"/>
              <a:gd name="T57" fmla="*/ 1160 h 1891"/>
              <a:gd name="T58" fmla="*/ 342 w 918"/>
              <a:gd name="T59" fmla="*/ 1078 h 1891"/>
              <a:gd name="T60" fmla="*/ 271 w 918"/>
              <a:gd name="T61" fmla="*/ 1334 h 1891"/>
              <a:gd name="T62" fmla="*/ 390 w 918"/>
              <a:gd name="T63" fmla="*/ 1237 h 1891"/>
              <a:gd name="T64" fmla="*/ 384 w 918"/>
              <a:gd name="T65" fmla="*/ 1513 h 1891"/>
              <a:gd name="T66" fmla="*/ 430 w 918"/>
              <a:gd name="T67" fmla="*/ 1513 h 1891"/>
              <a:gd name="T68" fmla="*/ 541 w 918"/>
              <a:gd name="T69" fmla="*/ 1674 h 1891"/>
              <a:gd name="T70" fmla="*/ 624 w 918"/>
              <a:gd name="T71" fmla="*/ 1508 h 1891"/>
              <a:gd name="T72" fmla="*/ 776 w 918"/>
              <a:gd name="T73" fmla="*/ 1808 h 1891"/>
              <a:gd name="T74" fmla="*/ 903 w 918"/>
              <a:gd name="T75" fmla="*/ 1868 h 1891"/>
              <a:gd name="T76" fmla="*/ 654 w 918"/>
              <a:gd name="T77" fmla="*/ 1881 h 1891"/>
              <a:gd name="T78" fmla="*/ 397 w 918"/>
              <a:gd name="T79" fmla="*/ 1758 h 1891"/>
              <a:gd name="T80" fmla="*/ 538 w 918"/>
              <a:gd name="T81" fmla="*/ 1691 h 1891"/>
              <a:gd name="T82" fmla="*/ 185 w 918"/>
              <a:gd name="T83" fmla="*/ 1581 h 1891"/>
              <a:gd name="T84" fmla="*/ 460 w 918"/>
              <a:gd name="T85" fmla="*/ 1631 h 1891"/>
              <a:gd name="T86" fmla="*/ 361 w 918"/>
              <a:gd name="T87" fmla="*/ 1529 h 1891"/>
              <a:gd name="T88" fmla="*/ 70 w 918"/>
              <a:gd name="T89" fmla="*/ 1358 h 1891"/>
              <a:gd name="T90" fmla="*/ 316 w 918"/>
              <a:gd name="T91" fmla="*/ 1463 h 1891"/>
              <a:gd name="T92" fmla="*/ 13 w 918"/>
              <a:gd name="T93" fmla="*/ 1142 h 1891"/>
              <a:gd name="T94" fmla="*/ 217 w 918"/>
              <a:gd name="T95" fmla="*/ 1275 h 1891"/>
              <a:gd name="T96" fmla="*/ 2 w 918"/>
              <a:gd name="T97" fmla="*/ 945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8" h="1891">
                <a:moveTo>
                  <a:pt x="0" y="922"/>
                </a:moveTo>
                <a:cubicBezTo>
                  <a:pt x="27" y="924"/>
                  <a:pt x="51" y="936"/>
                  <a:pt x="73" y="951"/>
                </a:cubicBezTo>
                <a:cubicBezTo>
                  <a:pt x="107" y="975"/>
                  <a:pt x="129" y="1009"/>
                  <a:pt x="147" y="1046"/>
                </a:cubicBezTo>
                <a:cubicBezTo>
                  <a:pt x="153" y="1058"/>
                  <a:pt x="159" y="1071"/>
                  <a:pt x="165" y="1085"/>
                </a:cubicBezTo>
                <a:cubicBezTo>
                  <a:pt x="161" y="1047"/>
                  <a:pt x="157" y="1010"/>
                  <a:pt x="153" y="974"/>
                </a:cubicBezTo>
                <a:cubicBezTo>
                  <a:pt x="141" y="971"/>
                  <a:pt x="129" y="968"/>
                  <a:pt x="117" y="963"/>
                </a:cubicBezTo>
                <a:cubicBezTo>
                  <a:pt x="72" y="944"/>
                  <a:pt x="47" y="908"/>
                  <a:pt x="34" y="862"/>
                </a:cubicBezTo>
                <a:cubicBezTo>
                  <a:pt x="22" y="819"/>
                  <a:pt x="21" y="775"/>
                  <a:pt x="26" y="731"/>
                </a:cubicBezTo>
                <a:cubicBezTo>
                  <a:pt x="26" y="731"/>
                  <a:pt x="26" y="730"/>
                  <a:pt x="27" y="729"/>
                </a:cubicBezTo>
                <a:cubicBezTo>
                  <a:pt x="31" y="730"/>
                  <a:pt x="35" y="731"/>
                  <a:pt x="38" y="732"/>
                </a:cubicBezTo>
                <a:cubicBezTo>
                  <a:pt x="78" y="750"/>
                  <a:pt x="108" y="779"/>
                  <a:pt x="124" y="819"/>
                </a:cubicBezTo>
                <a:cubicBezTo>
                  <a:pt x="135" y="845"/>
                  <a:pt x="144" y="874"/>
                  <a:pt x="152" y="898"/>
                </a:cubicBezTo>
                <a:cubicBezTo>
                  <a:pt x="155" y="867"/>
                  <a:pt x="157" y="832"/>
                  <a:pt x="160" y="796"/>
                </a:cubicBezTo>
                <a:cubicBezTo>
                  <a:pt x="142" y="789"/>
                  <a:pt x="125" y="780"/>
                  <a:pt x="110" y="766"/>
                </a:cubicBezTo>
                <a:cubicBezTo>
                  <a:pt x="86" y="742"/>
                  <a:pt x="73" y="712"/>
                  <a:pt x="70" y="679"/>
                </a:cubicBezTo>
                <a:cubicBezTo>
                  <a:pt x="65" y="637"/>
                  <a:pt x="71" y="596"/>
                  <a:pt x="82" y="555"/>
                </a:cubicBezTo>
                <a:cubicBezTo>
                  <a:pt x="82" y="554"/>
                  <a:pt x="83" y="552"/>
                  <a:pt x="84" y="549"/>
                </a:cubicBezTo>
                <a:cubicBezTo>
                  <a:pt x="156" y="590"/>
                  <a:pt x="168" y="658"/>
                  <a:pt x="171" y="732"/>
                </a:cubicBezTo>
                <a:cubicBezTo>
                  <a:pt x="180" y="698"/>
                  <a:pt x="188" y="666"/>
                  <a:pt x="196" y="635"/>
                </a:cubicBezTo>
                <a:cubicBezTo>
                  <a:pt x="185" y="626"/>
                  <a:pt x="173" y="617"/>
                  <a:pt x="164" y="607"/>
                </a:cubicBezTo>
                <a:cubicBezTo>
                  <a:pt x="138" y="580"/>
                  <a:pt x="130" y="547"/>
                  <a:pt x="132" y="511"/>
                </a:cubicBezTo>
                <a:cubicBezTo>
                  <a:pt x="135" y="471"/>
                  <a:pt x="146" y="434"/>
                  <a:pt x="163" y="398"/>
                </a:cubicBezTo>
                <a:cubicBezTo>
                  <a:pt x="164" y="397"/>
                  <a:pt x="165" y="396"/>
                  <a:pt x="166" y="394"/>
                </a:cubicBezTo>
                <a:cubicBezTo>
                  <a:pt x="227" y="441"/>
                  <a:pt x="227" y="505"/>
                  <a:pt x="218" y="572"/>
                </a:cubicBezTo>
                <a:cubicBezTo>
                  <a:pt x="232" y="543"/>
                  <a:pt x="245" y="514"/>
                  <a:pt x="258" y="485"/>
                </a:cubicBezTo>
                <a:cubicBezTo>
                  <a:pt x="258" y="485"/>
                  <a:pt x="258" y="484"/>
                  <a:pt x="258" y="484"/>
                </a:cubicBezTo>
                <a:cubicBezTo>
                  <a:pt x="219" y="453"/>
                  <a:pt x="208" y="413"/>
                  <a:pt x="218" y="366"/>
                </a:cubicBezTo>
                <a:cubicBezTo>
                  <a:pt x="226" y="326"/>
                  <a:pt x="245" y="292"/>
                  <a:pt x="268" y="258"/>
                </a:cubicBezTo>
                <a:cubicBezTo>
                  <a:pt x="273" y="264"/>
                  <a:pt x="278" y="268"/>
                  <a:pt x="281" y="273"/>
                </a:cubicBezTo>
                <a:cubicBezTo>
                  <a:pt x="305" y="307"/>
                  <a:pt x="308" y="345"/>
                  <a:pt x="300" y="384"/>
                </a:cubicBezTo>
                <a:cubicBezTo>
                  <a:pt x="297" y="400"/>
                  <a:pt x="292" y="415"/>
                  <a:pt x="288" y="432"/>
                </a:cubicBezTo>
                <a:cubicBezTo>
                  <a:pt x="305" y="407"/>
                  <a:pt x="321" y="383"/>
                  <a:pt x="337" y="359"/>
                </a:cubicBezTo>
                <a:cubicBezTo>
                  <a:pt x="324" y="345"/>
                  <a:pt x="314" y="329"/>
                  <a:pt x="311" y="309"/>
                </a:cubicBezTo>
                <a:cubicBezTo>
                  <a:pt x="307" y="287"/>
                  <a:pt x="309" y="266"/>
                  <a:pt x="317" y="246"/>
                </a:cubicBezTo>
                <a:cubicBezTo>
                  <a:pt x="331" y="210"/>
                  <a:pt x="354" y="179"/>
                  <a:pt x="381" y="151"/>
                </a:cubicBezTo>
                <a:cubicBezTo>
                  <a:pt x="391" y="164"/>
                  <a:pt x="397" y="179"/>
                  <a:pt x="400" y="195"/>
                </a:cubicBezTo>
                <a:cubicBezTo>
                  <a:pt x="407" y="228"/>
                  <a:pt x="397" y="258"/>
                  <a:pt x="384" y="288"/>
                </a:cubicBezTo>
                <a:cubicBezTo>
                  <a:pt x="381" y="296"/>
                  <a:pt x="377" y="303"/>
                  <a:pt x="374" y="312"/>
                </a:cubicBezTo>
                <a:cubicBezTo>
                  <a:pt x="392" y="292"/>
                  <a:pt x="410" y="272"/>
                  <a:pt x="428" y="253"/>
                </a:cubicBezTo>
                <a:cubicBezTo>
                  <a:pt x="423" y="241"/>
                  <a:pt x="417" y="230"/>
                  <a:pt x="414" y="218"/>
                </a:cubicBezTo>
                <a:cubicBezTo>
                  <a:pt x="407" y="187"/>
                  <a:pt x="418" y="160"/>
                  <a:pt x="435" y="134"/>
                </a:cubicBezTo>
                <a:cubicBezTo>
                  <a:pt x="451" y="109"/>
                  <a:pt x="472" y="88"/>
                  <a:pt x="495" y="69"/>
                </a:cubicBezTo>
                <a:cubicBezTo>
                  <a:pt x="496" y="68"/>
                  <a:pt x="498" y="67"/>
                  <a:pt x="501" y="65"/>
                </a:cubicBezTo>
                <a:cubicBezTo>
                  <a:pt x="527" y="120"/>
                  <a:pt x="502" y="165"/>
                  <a:pt x="473" y="209"/>
                </a:cubicBezTo>
                <a:cubicBezTo>
                  <a:pt x="475" y="208"/>
                  <a:pt x="476" y="207"/>
                  <a:pt x="477" y="206"/>
                </a:cubicBezTo>
                <a:cubicBezTo>
                  <a:pt x="493" y="194"/>
                  <a:pt x="508" y="181"/>
                  <a:pt x="523" y="168"/>
                </a:cubicBezTo>
                <a:cubicBezTo>
                  <a:pt x="527" y="165"/>
                  <a:pt x="529" y="162"/>
                  <a:pt x="526" y="156"/>
                </a:cubicBezTo>
                <a:cubicBezTo>
                  <a:pt x="515" y="129"/>
                  <a:pt x="520" y="104"/>
                  <a:pt x="534" y="80"/>
                </a:cubicBezTo>
                <a:cubicBezTo>
                  <a:pt x="549" y="54"/>
                  <a:pt x="593" y="14"/>
                  <a:pt x="622" y="0"/>
                </a:cubicBezTo>
                <a:cubicBezTo>
                  <a:pt x="631" y="23"/>
                  <a:pt x="630" y="46"/>
                  <a:pt x="620" y="66"/>
                </a:cubicBezTo>
                <a:cubicBezTo>
                  <a:pt x="610" y="86"/>
                  <a:pt x="596" y="105"/>
                  <a:pt x="583" y="126"/>
                </a:cubicBezTo>
                <a:cubicBezTo>
                  <a:pt x="601" y="113"/>
                  <a:pt x="620" y="103"/>
                  <a:pt x="634" y="88"/>
                </a:cubicBezTo>
                <a:cubicBezTo>
                  <a:pt x="676" y="41"/>
                  <a:pt x="728" y="14"/>
                  <a:pt x="789" y="7"/>
                </a:cubicBezTo>
                <a:cubicBezTo>
                  <a:pt x="805" y="5"/>
                  <a:pt x="821" y="5"/>
                  <a:pt x="840" y="4"/>
                </a:cubicBezTo>
                <a:cubicBezTo>
                  <a:pt x="837" y="7"/>
                  <a:pt x="836" y="9"/>
                  <a:pt x="835" y="10"/>
                </a:cubicBezTo>
                <a:cubicBezTo>
                  <a:pt x="780" y="60"/>
                  <a:pt x="717" y="94"/>
                  <a:pt x="643" y="107"/>
                </a:cubicBezTo>
                <a:cubicBezTo>
                  <a:pt x="641" y="107"/>
                  <a:pt x="639" y="108"/>
                  <a:pt x="637" y="109"/>
                </a:cubicBezTo>
                <a:cubicBezTo>
                  <a:pt x="622" y="118"/>
                  <a:pt x="608" y="127"/>
                  <a:pt x="594" y="136"/>
                </a:cubicBezTo>
                <a:cubicBezTo>
                  <a:pt x="640" y="122"/>
                  <a:pt x="684" y="119"/>
                  <a:pt x="722" y="159"/>
                </a:cubicBezTo>
                <a:cubicBezTo>
                  <a:pt x="710" y="164"/>
                  <a:pt x="699" y="169"/>
                  <a:pt x="688" y="173"/>
                </a:cubicBezTo>
                <a:cubicBezTo>
                  <a:pt x="658" y="185"/>
                  <a:pt x="627" y="195"/>
                  <a:pt x="593" y="193"/>
                </a:cubicBezTo>
                <a:cubicBezTo>
                  <a:pt x="576" y="192"/>
                  <a:pt x="561" y="187"/>
                  <a:pt x="546" y="178"/>
                </a:cubicBezTo>
                <a:cubicBezTo>
                  <a:pt x="542" y="175"/>
                  <a:pt x="539" y="176"/>
                  <a:pt x="534" y="179"/>
                </a:cubicBezTo>
                <a:cubicBezTo>
                  <a:pt x="521" y="191"/>
                  <a:pt x="507" y="202"/>
                  <a:pt x="494" y="214"/>
                </a:cubicBezTo>
                <a:cubicBezTo>
                  <a:pt x="541" y="193"/>
                  <a:pt x="587" y="188"/>
                  <a:pt x="632" y="225"/>
                </a:cubicBezTo>
                <a:cubicBezTo>
                  <a:pt x="615" y="234"/>
                  <a:pt x="601" y="243"/>
                  <a:pt x="585" y="250"/>
                </a:cubicBezTo>
                <a:cubicBezTo>
                  <a:pt x="563" y="261"/>
                  <a:pt x="540" y="271"/>
                  <a:pt x="515" y="274"/>
                </a:cubicBezTo>
                <a:cubicBezTo>
                  <a:pt x="491" y="277"/>
                  <a:pt x="469" y="274"/>
                  <a:pt x="447" y="264"/>
                </a:cubicBezTo>
                <a:cubicBezTo>
                  <a:pt x="445" y="263"/>
                  <a:pt x="440" y="264"/>
                  <a:pt x="439" y="265"/>
                </a:cubicBezTo>
                <a:cubicBezTo>
                  <a:pt x="425" y="280"/>
                  <a:pt x="411" y="295"/>
                  <a:pt x="397" y="311"/>
                </a:cubicBezTo>
                <a:cubicBezTo>
                  <a:pt x="420" y="297"/>
                  <a:pt x="443" y="286"/>
                  <a:pt x="470" y="284"/>
                </a:cubicBezTo>
                <a:cubicBezTo>
                  <a:pt x="497" y="282"/>
                  <a:pt x="522" y="289"/>
                  <a:pt x="545" y="305"/>
                </a:cubicBezTo>
                <a:cubicBezTo>
                  <a:pt x="541" y="309"/>
                  <a:pt x="538" y="311"/>
                  <a:pt x="534" y="314"/>
                </a:cubicBezTo>
                <a:cubicBezTo>
                  <a:pt x="509" y="334"/>
                  <a:pt x="482" y="352"/>
                  <a:pt x="453" y="364"/>
                </a:cubicBezTo>
                <a:cubicBezTo>
                  <a:pt x="422" y="377"/>
                  <a:pt x="391" y="379"/>
                  <a:pt x="359" y="369"/>
                </a:cubicBezTo>
                <a:cubicBezTo>
                  <a:pt x="353" y="368"/>
                  <a:pt x="350" y="368"/>
                  <a:pt x="347" y="373"/>
                </a:cubicBezTo>
                <a:cubicBezTo>
                  <a:pt x="337" y="389"/>
                  <a:pt x="326" y="404"/>
                  <a:pt x="316" y="420"/>
                </a:cubicBezTo>
                <a:cubicBezTo>
                  <a:pt x="314" y="422"/>
                  <a:pt x="313" y="424"/>
                  <a:pt x="312" y="427"/>
                </a:cubicBezTo>
                <a:cubicBezTo>
                  <a:pt x="359" y="386"/>
                  <a:pt x="409" y="371"/>
                  <a:pt x="468" y="400"/>
                </a:cubicBezTo>
                <a:cubicBezTo>
                  <a:pt x="449" y="423"/>
                  <a:pt x="428" y="442"/>
                  <a:pt x="405" y="459"/>
                </a:cubicBezTo>
                <a:cubicBezTo>
                  <a:pt x="388" y="471"/>
                  <a:pt x="370" y="483"/>
                  <a:pt x="350" y="488"/>
                </a:cubicBezTo>
                <a:cubicBezTo>
                  <a:pt x="338" y="491"/>
                  <a:pt x="325" y="494"/>
                  <a:pt x="312" y="494"/>
                </a:cubicBezTo>
                <a:cubicBezTo>
                  <a:pt x="300" y="495"/>
                  <a:pt x="287" y="493"/>
                  <a:pt x="273" y="492"/>
                </a:cubicBezTo>
                <a:cubicBezTo>
                  <a:pt x="262" y="518"/>
                  <a:pt x="249" y="544"/>
                  <a:pt x="237" y="570"/>
                </a:cubicBezTo>
                <a:cubicBezTo>
                  <a:pt x="238" y="571"/>
                  <a:pt x="238" y="571"/>
                  <a:pt x="239" y="571"/>
                </a:cubicBezTo>
                <a:cubicBezTo>
                  <a:pt x="280" y="516"/>
                  <a:pt x="331" y="491"/>
                  <a:pt x="402" y="514"/>
                </a:cubicBezTo>
                <a:cubicBezTo>
                  <a:pt x="397" y="520"/>
                  <a:pt x="394" y="526"/>
                  <a:pt x="390" y="532"/>
                </a:cubicBezTo>
                <a:cubicBezTo>
                  <a:pt x="372" y="557"/>
                  <a:pt x="351" y="581"/>
                  <a:pt x="327" y="601"/>
                </a:cubicBezTo>
                <a:cubicBezTo>
                  <a:pt x="296" y="627"/>
                  <a:pt x="261" y="639"/>
                  <a:pt x="221" y="638"/>
                </a:cubicBezTo>
                <a:cubicBezTo>
                  <a:pt x="215" y="638"/>
                  <a:pt x="212" y="640"/>
                  <a:pt x="211" y="646"/>
                </a:cubicBezTo>
                <a:cubicBezTo>
                  <a:pt x="204" y="672"/>
                  <a:pt x="197" y="699"/>
                  <a:pt x="190" y="725"/>
                </a:cubicBezTo>
                <a:cubicBezTo>
                  <a:pt x="190" y="727"/>
                  <a:pt x="190" y="728"/>
                  <a:pt x="190" y="730"/>
                </a:cubicBezTo>
                <a:cubicBezTo>
                  <a:pt x="209" y="690"/>
                  <a:pt x="235" y="657"/>
                  <a:pt x="279" y="643"/>
                </a:cubicBezTo>
                <a:cubicBezTo>
                  <a:pt x="302" y="635"/>
                  <a:pt x="332" y="633"/>
                  <a:pt x="353" y="640"/>
                </a:cubicBezTo>
                <a:cubicBezTo>
                  <a:pt x="348" y="649"/>
                  <a:pt x="344" y="659"/>
                  <a:pt x="340" y="668"/>
                </a:cubicBezTo>
                <a:cubicBezTo>
                  <a:pt x="322" y="701"/>
                  <a:pt x="302" y="733"/>
                  <a:pt x="274" y="758"/>
                </a:cubicBezTo>
                <a:cubicBezTo>
                  <a:pt x="249" y="781"/>
                  <a:pt x="219" y="793"/>
                  <a:pt x="185" y="797"/>
                </a:cubicBezTo>
                <a:cubicBezTo>
                  <a:pt x="180" y="798"/>
                  <a:pt x="177" y="798"/>
                  <a:pt x="176" y="804"/>
                </a:cubicBezTo>
                <a:cubicBezTo>
                  <a:pt x="174" y="837"/>
                  <a:pt x="171" y="870"/>
                  <a:pt x="169" y="904"/>
                </a:cubicBezTo>
                <a:cubicBezTo>
                  <a:pt x="175" y="888"/>
                  <a:pt x="180" y="872"/>
                  <a:pt x="187" y="858"/>
                </a:cubicBezTo>
                <a:cubicBezTo>
                  <a:pt x="213" y="804"/>
                  <a:pt x="257" y="778"/>
                  <a:pt x="316" y="777"/>
                </a:cubicBezTo>
                <a:cubicBezTo>
                  <a:pt x="318" y="777"/>
                  <a:pt x="319" y="777"/>
                  <a:pt x="321" y="777"/>
                </a:cubicBezTo>
                <a:cubicBezTo>
                  <a:pt x="322" y="777"/>
                  <a:pt x="323" y="778"/>
                  <a:pt x="325" y="778"/>
                </a:cubicBezTo>
                <a:cubicBezTo>
                  <a:pt x="322" y="787"/>
                  <a:pt x="320" y="796"/>
                  <a:pt x="318" y="805"/>
                </a:cubicBezTo>
                <a:cubicBezTo>
                  <a:pt x="308" y="837"/>
                  <a:pt x="295" y="869"/>
                  <a:pt x="276" y="897"/>
                </a:cubicBezTo>
                <a:cubicBezTo>
                  <a:pt x="252" y="935"/>
                  <a:pt x="218" y="958"/>
                  <a:pt x="177" y="971"/>
                </a:cubicBezTo>
                <a:cubicBezTo>
                  <a:pt x="172" y="972"/>
                  <a:pt x="170" y="973"/>
                  <a:pt x="171" y="979"/>
                </a:cubicBezTo>
                <a:cubicBezTo>
                  <a:pt x="174" y="1013"/>
                  <a:pt x="178" y="1048"/>
                  <a:pt x="181" y="1083"/>
                </a:cubicBezTo>
                <a:cubicBezTo>
                  <a:pt x="182" y="1083"/>
                  <a:pt x="183" y="1083"/>
                  <a:pt x="183" y="1083"/>
                </a:cubicBezTo>
                <a:cubicBezTo>
                  <a:pt x="185" y="1074"/>
                  <a:pt x="185" y="1064"/>
                  <a:pt x="187" y="1055"/>
                </a:cubicBezTo>
                <a:cubicBezTo>
                  <a:pt x="188" y="1045"/>
                  <a:pt x="190" y="1036"/>
                  <a:pt x="193" y="1027"/>
                </a:cubicBezTo>
                <a:cubicBezTo>
                  <a:pt x="211" y="963"/>
                  <a:pt x="262" y="927"/>
                  <a:pt x="321" y="922"/>
                </a:cubicBezTo>
                <a:cubicBezTo>
                  <a:pt x="320" y="934"/>
                  <a:pt x="319" y="946"/>
                  <a:pt x="317" y="958"/>
                </a:cubicBezTo>
                <a:cubicBezTo>
                  <a:pt x="313" y="991"/>
                  <a:pt x="306" y="1023"/>
                  <a:pt x="293" y="1054"/>
                </a:cubicBezTo>
                <a:cubicBezTo>
                  <a:pt x="276" y="1096"/>
                  <a:pt x="245" y="1128"/>
                  <a:pt x="204" y="1148"/>
                </a:cubicBezTo>
                <a:cubicBezTo>
                  <a:pt x="198" y="1151"/>
                  <a:pt x="197" y="1154"/>
                  <a:pt x="199" y="1160"/>
                </a:cubicBezTo>
                <a:cubicBezTo>
                  <a:pt x="210" y="1195"/>
                  <a:pt x="222" y="1230"/>
                  <a:pt x="233" y="1266"/>
                </a:cubicBezTo>
                <a:cubicBezTo>
                  <a:pt x="233" y="1268"/>
                  <a:pt x="235" y="1270"/>
                  <a:pt x="235" y="1271"/>
                </a:cubicBezTo>
                <a:cubicBezTo>
                  <a:pt x="235" y="1252"/>
                  <a:pt x="233" y="1233"/>
                  <a:pt x="233" y="1214"/>
                </a:cubicBezTo>
                <a:cubicBezTo>
                  <a:pt x="235" y="1150"/>
                  <a:pt x="280" y="1094"/>
                  <a:pt x="342" y="1078"/>
                </a:cubicBezTo>
                <a:cubicBezTo>
                  <a:pt x="343" y="1077"/>
                  <a:pt x="343" y="1078"/>
                  <a:pt x="345" y="1078"/>
                </a:cubicBezTo>
                <a:cubicBezTo>
                  <a:pt x="346" y="1091"/>
                  <a:pt x="348" y="1104"/>
                  <a:pt x="349" y="1117"/>
                </a:cubicBezTo>
                <a:cubicBezTo>
                  <a:pt x="351" y="1153"/>
                  <a:pt x="351" y="1189"/>
                  <a:pt x="342" y="1225"/>
                </a:cubicBezTo>
                <a:cubicBezTo>
                  <a:pt x="332" y="1270"/>
                  <a:pt x="307" y="1306"/>
                  <a:pt x="271" y="1334"/>
                </a:cubicBezTo>
                <a:cubicBezTo>
                  <a:pt x="269" y="1336"/>
                  <a:pt x="267" y="1337"/>
                  <a:pt x="265" y="1339"/>
                </a:cubicBezTo>
                <a:cubicBezTo>
                  <a:pt x="285" y="1380"/>
                  <a:pt x="307" y="1419"/>
                  <a:pt x="334" y="1457"/>
                </a:cubicBezTo>
                <a:cubicBezTo>
                  <a:pt x="328" y="1439"/>
                  <a:pt x="323" y="1422"/>
                  <a:pt x="319" y="1405"/>
                </a:cubicBezTo>
                <a:cubicBezTo>
                  <a:pt x="302" y="1336"/>
                  <a:pt x="329" y="1273"/>
                  <a:pt x="390" y="1237"/>
                </a:cubicBezTo>
                <a:cubicBezTo>
                  <a:pt x="393" y="1235"/>
                  <a:pt x="397" y="1233"/>
                  <a:pt x="402" y="1230"/>
                </a:cubicBezTo>
                <a:cubicBezTo>
                  <a:pt x="408" y="1254"/>
                  <a:pt x="416" y="1277"/>
                  <a:pt x="421" y="1300"/>
                </a:cubicBezTo>
                <a:cubicBezTo>
                  <a:pt x="429" y="1333"/>
                  <a:pt x="434" y="1366"/>
                  <a:pt x="431" y="1399"/>
                </a:cubicBezTo>
                <a:cubicBezTo>
                  <a:pt x="428" y="1442"/>
                  <a:pt x="411" y="1480"/>
                  <a:pt x="384" y="1513"/>
                </a:cubicBezTo>
                <a:cubicBezTo>
                  <a:pt x="383" y="1514"/>
                  <a:pt x="381" y="1516"/>
                  <a:pt x="379" y="1518"/>
                </a:cubicBezTo>
                <a:cubicBezTo>
                  <a:pt x="409" y="1554"/>
                  <a:pt x="441" y="1588"/>
                  <a:pt x="478" y="1619"/>
                </a:cubicBezTo>
                <a:cubicBezTo>
                  <a:pt x="474" y="1614"/>
                  <a:pt x="470" y="1609"/>
                  <a:pt x="467" y="1604"/>
                </a:cubicBezTo>
                <a:cubicBezTo>
                  <a:pt x="448" y="1576"/>
                  <a:pt x="434" y="1547"/>
                  <a:pt x="430" y="1513"/>
                </a:cubicBezTo>
                <a:cubicBezTo>
                  <a:pt x="422" y="1455"/>
                  <a:pt x="450" y="1403"/>
                  <a:pt x="491" y="1374"/>
                </a:cubicBezTo>
                <a:cubicBezTo>
                  <a:pt x="524" y="1429"/>
                  <a:pt x="554" y="1485"/>
                  <a:pt x="564" y="1550"/>
                </a:cubicBezTo>
                <a:cubicBezTo>
                  <a:pt x="571" y="1591"/>
                  <a:pt x="563" y="1630"/>
                  <a:pt x="545" y="1668"/>
                </a:cubicBezTo>
                <a:cubicBezTo>
                  <a:pt x="544" y="1670"/>
                  <a:pt x="543" y="1672"/>
                  <a:pt x="541" y="1674"/>
                </a:cubicBezTo>
                <a:cubicBezTo>
                  <a:pt x="585" y="1708"/>
                  <a:pt x="632" y="1737"/>
                  <a:pt x="682" y="1762"/>
                </a:cubicBezTo>
                <a:cubicBezTo>
                  <a:pt x="680" y="1760"/>
                  <a:pt x="677" y="1758"/>
                  <a:pt x="675" y="1756"/>
                </a:cubicBezTo>
                <a:cubicBezTo>
                  <a:pt x="648" y="1733"/>
                  <a:pt x="624" y="1709"/>
                  <a:pt x="607" y="1678"/>
                </a:cubicBezTo>
                <a:cubicBezTo>
                  <a:pt x="577" y="1624"/>
                  <a:pt x="584" y="1556"/>
                  <a:pt x="624" y="1508"/>
                </a:cubicBezTo>
                <a:cubicBezTo>
                  <a:pt x="631" y="1515"/>
                  <a:pt x="637" y="1521"/>
                  <a:pt x="643" y="1527"/>
                </a:cubicBezTo>
                <a:cubicBezTo>
                  <a:pt x="681" y="1565"/>
                  <a:pt x="715" y="1605"/>
                  <a:pt x="742" y="1650"/>
                </a:cubicBezTo>
                <a:cubicBezTo>
                  <a:pt x="770" y="1697"/>
                  <a:pt x="780" y="1747"/>
                  <a:pt x="770" y="1800"/>
                </a:cubicBezTo>
                <a:cubicBezTo>
                  <a:pt x="769" y="1806"/>
                  <a:pt x="773" y="1807"/>
                  <a:pt x="776" y="1808"/>
                </a:cubicBezTo>
                <a:cubicBezTo>
                  <a:pt x="817" y="1822"/>
                  <a:pt x="858" y="1837"/>
                  <a:pt x="900" y="1851"/>
                </a:cubicBezTo>
                <a:cubicBezTo>
                  <a:pt x="902" y="1852"/>
                  <a:pt x="905" y="1853"/>
                  <a:pt x="908" y="1853"/>
                </a:cubicBezTo>
                <a:cubicBezTo>
                  <a:pt x="913" y="1855"/>
                  <a:pt x="918" y="1858"/>
                  <a:pt x="915" y="1864"/>
                </a:cubicBezTo>
                <a:cubicBezTo>
                  <a:pt x="913" y="1870"/>
                  <a:pt x="909" y="1870"/>
                  <a:pt x="903" y="1868"/>
                </a:cubicBezTo>
                <a:cubicBezTo>
                  <a:pt x="890" y="1864"/>
                  <a:pt x="877" y="1861"/>
                  <a:pt x="864" y="1856"/>
                </a:cubicBezTo>
                <a:cubicBezTo>
                  <a:pt x="832" y="1845"/>
                  <a:pt x="801" y="1834"/>
                  <a:pt x="770" y="1822"/>
                </a:cubicBezTo>
                <a:cubicBezTo>
                  <a:pt x="764" y="1820"/>
                  <a:pt x="762" y="1820"/>
                  <a:pt x="758" y="1825"/>
                </a:cubicBezTo>
                <a:cubicBezTo>
                  <a:pt x="731" y="1857"/>
                  <a:pt x="695" y="1874"/>
                  <a:pt x="654" y="1881"/>
                </a:cubicBezTo>
                <a:cubicBezTo>
                  <a:pt x="590" y="1891"/>
                  <a:pt x="531" y="1875"/>
                  <a:pt x="473" y="1850"/>
                </a:cubicBezTo>
                <a:cubicBezTo>
                  <a:pt x="436" y="1833"/>
                  <a:pt x="401" y="1813"/>
                  <a:pt x="368" y="1789"/>
                </a:cubicBezTo>
                <a:cubicBezTo>
                  <a:pt x="364" y="1787"/>
                  <a:pt x="361" y="1783"/>
                  <a:pt x="356" y="1780"/>
                </a:cubicBezTo>
                <a:cubicBezTo>
                  <a:pt x="369" y="1770"/>
                  <a:pt x="383" y="1763"/>
                  <a:pt x="397" y="1758"/>
                </a:cubicBezTo>
                <a:cubicBezTo>
                  <a:pt x="449" y="1738"/>
                  <a:pt x="501" y="1736"/>
                  <a:pt x="555" y="1749"/>
                </a:cubicBezTo>
                <a:cubicBezTo>
                  <a:pt x="597" y="1758"/>
                  <a:pt x="639" y="1770"/>
                  <a:pt x="682" y="1782"/>
                </a:cubicBezTo>
                <a:cubicBezTo>
                  <a:pt x="678" y="1780"/>
                  <a:pt x="675" y="1778"/>
                  <a:pt x="671" y="1776"/>
                </a:cubicBezTo>
                <a:cubicBezTo>
                  <a:pt x="624" y="1751"/>
                  <a:pt x="580" y="1723"/>
                  <a:pt x="538" y="1691"/>
                </a:cubicBezTo>
                <a:cubicBezTo>
                  <a:pt x="533" y="1687"/>
                  <a:pt x="529" y="1687"/>
                  <a:pt x="524" y="1691"/>
                </a:cubicBezTo>
                <a:cubicBezTo>
                  <a:pt x="484" y="1719"/>
                  <a:pt x="440" y="1726"/>
                  <a:pt x="392" y="1718"/>
                </a:cubicBezTo>
                <a:cubicBezTo>
                  <a:pt x="347" y="1710"/>
                  <a:pt x="308" y="1689"/>
                  <a:pt x="272" y="1662"/>
                </a:cubicBezTo>
                <a:cubicBezTo>
                  <a:pt x="240" y="1638"/>
                  <a:pt x="211" y="1611"/>
                  <a:pt x="185" y="1581"/>
                </a:cubicBezTo>
                <a:cubicBezTo>
                  <a:pt x="183" y="1578"/>
                  <a:pt x="181" y="1575"/>
                  <a:pt x="178" y="1571"/>
                </a:cubicBezTo>
                <a:cubicBezTo>
                  <a:pt x="188" y="1568"/>
                  <a:pt x="198" y="1564"/>
                  <a:pt x="207" y="1562"/>
                </a:cubicBezTo>
                <a:cubicBezTo>
                  <a:pt x="263" y="1549"/>
                  <a:pt x="317" y="1557"/>
                  <a:pt x="368" y="1582"/>
                </a:cubicBezTo>
                <a:cubicBezTo>
                  <a:pt x="399" y="1597"/>
                  <a:pt x="429" y="1614"/>
                  <a:pt x="460" y="1631"/>
                </a:cubicBezTo>
                <a:cubicBezTo>
                  <a:pt x="462" y="1632"/>
                  <a:pt x="464" y="1633"/>
                  <a:pt x="467" y="1633"/>
                </a:cubicBezTo>
                <a:cubicBezTo>
                  <a:pt x="459" y="1625"/>
                  <a:pt x="450" y="1618"/>
                  <a:pt x="442" y="1610"/>
                </a:cubicBezTo>
                <a:cubicBezTo>
                  <a:pt x="418" y="1584"/>
                  <a:pt x="394" y="1558"/>
                  <a:pt x="370" y="1532"/>
                </a:cubicBezTo>
                <a:cubicBezTo>
                  <a:pt x="367" y="1528"/>
                  <a:pt x="365" y="1527"/>
                  <a:pt x="361" y="1529"/>
                </a:cubicBezTo>
                <a:cubicBezTo>
                  <a:pt x="311" y="1551"/>
                  <a:pt x="262" y="1546"/>
                  <a:pt x="215" y="1522"/>
                </a:cubicBezTo>
                <a:cubicBezTo>
                  <a:pt x="171" y="1499"/>
                  <a:pt x="138" y="1464"/>
                  <a:pt x="110" y="1425"/>
                </a:cubicBezTo>
                <a:cubicBezTo>
                  <a:pt x="97" y="1406"/>
                  <a:pt x="86" y="1385"/>
                  <a:pt x="74" y="1366"/>
                </a:cubicBezTo>
                <a:cubicBezTo>
                  <a:pt x="72" y="1364"/>
                  <a:pt x="72" y="1361"/>
                  <a:pt x="70" y="1358"/>
                </a:cubicBezTo>
                <a:cubicBezTo>
                  <a:pt x="90" y="1353"/>
                  <a:pt x="108" y="1353"/>
                  <a:pt x="127" y="1355"/>
                </a:cubicBezTo>
                <a:cubicBezTo>
                  <a:pt x="174" y="1359"/>
                  <a:pt x="216" y="1379"/>
                  <a:pt x="252" y="1408"/>
                </a:cubicBezTo>
                <a:cubicBezTo>
                  <a:pt x="273" y="1425"/>
                  <a:pt x="293" y="1443"/>
                  <a:pt x="314" y="1461"/>
                </a:cubicBezTo>
                <a:cubicBezTo>
                  <a:pt x="315" y="1462"/>
                  <a:pt x="316" y="1463"/>
                  <a:pt x="316" y="1463"/>
                </a:cubicBezTo>
                <a:cubicBezTo>
                  <a:pt x="294" y="1424"/>
                  <a:pt x="271" y="1386"/>
                  <a:pt x="248" y="1346"/>
                </a:cubicBezTo>
                <a:cubicBezTo>
                  <a:pt x="227" y="1351"/>
                  <a:pt x="204" y="1352"/>
                  <a:pt x="182" y="1347"/>
                </a:cubicBezTo>
                <a:cubicBezTo>
                  <a:pt x="138" y="1337"/>
                  <a:pt x="104" y="1312"/>
                  <a:pt x="78" y="1278"/>
                </a:cubicBezTo>
                <a:cubicBezTo>
                  <a:pt x="47" y="1237"/>
                  <a:pt x="27" y="1191"/>
                  <a:pt x="13" y="1142"/>
                </a:cubicBezTo>
                <a:cubicBezTo>
                  <a:pt x="13" y="1141"/>
                  <a:pt x="13" y="1139"/>
                  <a:pt x="12" y="1135"/>
                </a:cubicBezTo>
                <a:cubicBezTo>
                  <a:pt x="26" y="1137"/>
                  <a:pt x="40" y="1138"/>
                  <a:pt x="53" y="1141"/>
                </a:cubicBezTo>
                <a:cubicBezTo>
                  <a:pt x="105" y="1152"/>
                  <a:pt x="145" y="1182"/>
                  <a:pt x="177" y="1222"/>
                </a:cubicBezTo>
                <a:cubicBezTo>
                  <a:pt x="191" y="1240"/>
                  <a:pt x="205" y="1258"/>
                  <a:pt x="217" y="1275"/>
                </a:cubicBezTo>
                <a:cubicBezTo>
                  <a:pt x="205" y="1237"/>
                  <a:pt x="192" y="1197"/>
                  <a:pt x="180" y="1156"/>
                </a:cubicBezTo>
                <a:cubicBezTo>
                  <a:pt x="168" y="1155"/>
                  <a:pt x="156" y="1155"/>
                  <a:pt x="144" y="1152"/>
                </a:cubicBezTo>
                <a:cubicBezTo>
                  <a:pt x="97" y="1142"/>
                  <a:pt x="64" y="1114"/>
                  <a:pt x="40" y="1073"/>
                </a:cubicBezTo>
                <a:cubicBezTo>
                  <a:pt x="18" y="1033"/>
                  <a:pt x="8" y="990"/>
                  <a:pt x="2" y="945"/>
                </a:cubicBezTo>
                <a:cubicBezTo>
                  <a:pt x="1" y="942"/>
                  <a:pt x="1" y="940"/>
                  <a:pt x="0" y="937"/>
                </a:cubicBezTo>
                <a:cubicBezTo>
                  <a:pt x="0" y="932"/>
                  <a:pt x="0" y="927"/>
                  <a:pt x="0" y="922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+mj-ea"/>
              <a:ea typeface="+mj-ea"/>
              <a:sym typeface="Microsoft YaHei" panose="020B0503020204020204" pitchFamily="34" charset="-122"/>
            </a:endParaRP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0AB05A4F-8B71-9147-CF75-75F391E31AA7}"/>
              </a:ext>
            </a:extLst>
          </p:cNvPr>
          <p:cNvSpPr txBox="1"/>
          <p:nvPr/>
        </p:nvSpPr>
        <p:spPr>
          <a:xfrm>
            <a:off x="6817373" y="1363449"/>
            <a:ext cx="1771586" cy="717056"/>
          </a:xfrm>
          <a:prstGeom prst="rect">
            <a:avLst/>
          </a:prstGeom>
          <a:noFill/>
          <a:effectLst/>
        </p:spPr>
        <p:txBody>
          <a:bodyPr wrap="square" lIns="0" tIns="0" rIns="0" bIns="0" anchor="t">
            <a:spAutoFit/>
          </a:bodyPr>
          <a:lstStyle>
            <a:defPPr>
              <a:defRPr lang="zh-CN"/>
            </a:defPPr>
            <a:lvl1pPr algn="ctr" defTabSz="457200">
              <a:lnSpc>
                <a:spcPct val="120000"/>
              </a:lnSpc>
              <a:defRPr sz="1400" kern="100">
                <a:gradFill>
                  <a:gsLst>
                    <a:gs pos="46000">
                      <a:srgbClr val="4472C4">
                        <a:lumMod val="5000"/>
                        <a:lumOff val="95000"/>
                      </a:srgbClr>
                    </a:gs>
                    <a:gs pos="98000">
                      <a:prstClr val="white"/>
                    </a:gs>
                    <a:gs pos="88000">
                      <a:srgbClr val="37FBFF">
                        <a:lumMod val="41000"/>
                        <a:lumOff val="59000"/>
                      </a:srgbClr>
                    </a:gs>
                  </a:gsLst>
                  <a:lin ang="2700000" scaled="1"/>
                </a:gradFill>
                <a:effectLst>
                  <a:outerShdw blurRad="177800" dist="152400" dir="5400000" algn="t" rotWithShape="0">
                    <a:srgbClr val="002060">
                      <a:alpha val="57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defTabSz="914400"/>
            <a:r>
              <a:rPr lang="zh-CN" altLang="en-US" sz="2000" kern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effectLst/>
                <a:sym typeface="Microsoft YaHei" panose="020B0503020204020204" pitchFamily="34" charset="-122"/>
              </a:rPr>
              <a:t>年度最佳</a:t>
            </a:r>
            <a:endParaRPr lang="en-US" altLang="zh-CN" sz="2000" kern="1200" dirty="0">
              <a:gradFill>
                <a:gsLst>
                  <a:gs pos="0">
                    <a:schemeClr val="accent1">
                      <a:lumMod val="80000"/>
                      <a:lumOff val="20000"/>
                    </a:schemeClr>
                  </a:gs>
                  <a:gs pos="95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effectLst/>
              <a:sym typeface="Microsoft YaHei" panose="020B0503020204020204" pitchFamily="34" charset="-122"/>
            </a:endParaRPr>
          </a:p>
          <a:p>
            <a:pPr defTabSz="914400"/>
            <a:r>
              <a:rPr lang="zh-CN" altLang="en-US" sz="2000" kern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effectLst/>
                <a:sym typeface="Microsoft YaHei" panose="020B0503020204020204" pitchFamily="34" charset="-122"/>
              </a:rPr>
              <a:t>先进个人奖项</a:t>
            </a:r>
          </a:p>
        </p:txBody>
      </p:sp>
      <p:sp>
        <p:nvSpPr>
          <p:cNvPr id="293" name="Freeform 1267">
            <a:extLst>
              <a:ext uri="{FF2B5EF4-FFF2-40B4-BE49-F238E27FC236}">
                <a16:creationId xmlns:a16="http://schemas.microsoft.com/office/drawing/2014/main" id="{3F85791D-4EC8-7230-2FC7-72CFB4A88AD0}"/>
              </a:ext>
            </a:extLst>
          </p:cNvPr>
          <p:cNvSpPr>
            <a:spLocks/>
          </p:cNvSpPr>
          <p:nvPr/>
        </p:nvSpPr>
        <p:spPr bwMode="auto">
          <a:xfrm flipH="1">
            <a:off x="8532958" y="1385376"/>
            <a:ext cx="354619" cy="730618"/>
          </a:xfrm>
          <a:custGeom>
            <a:avLst/>
            <a:gdLst>
              <a:gd name="T0" fmla="*/ 165 w 918"/>
              <a:gd name="T1" fmla="*/ 1085 h 1891"/>
              <a:gd name="T2" fmla="*/ 26 w 918"/>
              <a:gd name="T3" fmla="*/ 731 h 1891"/>
              <a:gd name="T4" fmla="*/ 152 w 918"/>
              <a:gd name="T5" fmla="*/ 898 h 1891"/>
              <a:gd name="T6" fmla="*/ 82 w 918"/>
              <a:gd name="T7" fmla="*/ 555 h 1891"/>
              <a:gd name="T8" fmla="*/ 164 w 918"/>
              <a:gd name="T9" fmla="*/ 607 h 1891"/>
              <a:gd name="T10" fmla="*/ 218 w 918"/>
              <a:gd name="T11" fmla="*/ 572 h 1891"/>
              <a:gd name="T12" fmla="*/ 268 w 918"/>
              <a:gd name="T13" fmla="*/ 258 h 1891"/>
              <a:gd name="T14" fmla="*/ 337 w 918"/>
              <a:gd name="T15" fmla="*/ 359 h 1891"/>
              <a:gd name="T16" fmla="*/ 400 w 918"/>
              <a:gd name="T17" fmla="*/ 195 h 1891"/>
              <a:gd name="T18" fmla="*/ 414 w 918"/>
              <a:gd name="T19" fmla="*/ 218 h 1891"/>
              <a:gd name="T20" fmla="*/ 473 w 918"/>
              <a:gd name="T21" fmla="*/ 209 h 1891"/>
              <a:gd name="T22" fmla="*/ 534 w 918"/>
              <a:gd name="T23" fmla="*/ 80 h 1891"/>
              <a:gd name="T24" fmla="*/ 634 w 918"/>
              <a:gd name="T25" fmla="*/ 88 h 1891"/>
              <a:gd name="T26" fmla="*/ 643 w 918"/>
              <a:gd name="T27" fmla="*/ 107 h 1891"/>
              <a:gd name="T28" fmla="*/ 688 w 918"/>
              <a:gd name="T29" fmla="*/ 173 h 1891"/>
              <a:gd name="T30" fmla="*/ 494 w 918"/>
              <a:gd name="T31" fmla="*/ 214 h 1891"/>
              <a:gd name="T32" fmla="*/ 447 w 918"/>
              <a:gd name="T33" fmla="*/ 264 h 1891"/>
              <a:gd name="T34" fmla="*/ 545 w 918"/>
              <a:gd name="T35" fmla="*/ 305 h 1891"/>
              <a:gd name="T36" fmla="*/ 347 w 918"/>
              <a:gd name="T37" fmla="*/ 373 h 1891"/>
              <a:gd name="T38" fmla="*/ 405 w 918"/>
              <a:gd name="T39" fmla="*/ 459 h 1891"/>
              <a:gd name="T40" fmla="*/ 237 w 918"/>
              <a:gd name="T41" fmla="*/ 570 h 1891"/>
              <a:gd name="T42" fmla="*/ 327 w 918"/>
              <a:gd name="T43" fmla="*/ 601 h 1891"/>
              <a:gd name="T44" fmla="*/ 190 w 918"/>
              <a:gd name="T45" fmla="*/ 730 h 1891"/>
              <a:gd name="T46" fmla="*/ 274 w 918"/>
              <a:gd name="T47" fmla="*/ 758 h 1891"/>
              <a:gd name="T48" fmla="*/ 187 w 918"/>
              <a:gd name="T49" fmla="*/ 858 h 1891"/>
              <a:gd name="T50" fmla="*/ 318 w 918"/>
              <a:gd name="T51" fmla="*/ 805 h 1891"/>
              <a:gd name="T52" fmla="*/ 181 w 918"/>
              <a:gd name="T53" fmla="*/ 1083 h 1891"/>
              <a:gd name="T54" fmla="*/ 321 w 918"/>
              <a:gd name="T55" fmla="*/ 922 h 1891"/>
              <a:gd name="T56" fmla="*/ 199 w 918"/>
              <a:gd name="T57" fmla="*/ 1160 h 1891"/>
              <a:gd name="T58" fmla="*/ 342 w 918"/>
              <a:gd name="T59" fmla="*/ 1078 h 1891"/>
              <a:gd name="T60" fmla="*/ 271 w 918"/>
              <a:gd name="T61" fmla="*/ 1334 h 1891"/>
              <a:gd name="T62" fmla="*/ 390 w 918"/>
              <a:gd name="T63" fmla="*/ 1237 h 1891"/>
              <a:gd name="T64" fmla="*/ 384 w 918"/>
              <a:gd name="T65" fmla="*/ 1513 h 1891"/>
              <a:gd name="T66" fmla="*/ 430 w 918"/>
              <a:gd name="T67" fmla="*/ 1513 h 1891"/>
              <a:gd name="T68" fmla="*/ 541 w 918"/>
              <a:gd name="T69" fmla="*/ 1674 h 1891"/>
              <a:gd name="T70" fmla="*/ 624 w 918"/>
              <a:gd name="T71" fmla="*/ 1508 h 1891"/>
              <a:gd name="T72" fmla="*/ 776 w 918"/>
              <a:gd name="T73" fmla="*/ 1808 h 1891"/>
              <a:gd name="T74" fmla="*/ 903 w 918"/>
              <a:gd name="T75" fmla="*/ 1868 h 1891"/>
              <a:gd name="T76" fmla="*/ 654 w 918"/>
              <a:gd name="T77" fmla="*/ 1881 h 1891"/>
              <a:gd name="T78" fmla="*/ 397 w 918"/>
              <a:gd name="T79" fmla="*/ 1758 h 1891"/>
              <a:gd name="T80" fmla="*/ 538 w 918"/>
              <a:gd name="T81" fmla="*/ 1691 h 1891"/>
              <a:gd name="T82" fmla="*/ 185 w 918"/>
              <a:gd name="T83" fmla="*/ 1581 h 1891"/>
              <a:gd name="T84" fmla="*/ 460 w 918"/>
              <a:gd name="T85" fmla="*/ 1631 h 1891"/>
              <a:gd name="T86" fmla="*/ 361 w 918"/>
              <a:gd name="T87" fmla="*/ 1529 h 1891"/>
              <a:gd name="T88" fmla="*/ 70 w 918"/>
              <a:gd name="T89" fmla="*/ 1358 h 1891"/>
              <a:gd name="T90" fmla="*/ 316 w 918"/>
              <a:gd name="T91" fmla="*/ 1463 h 1891"/>
              <a:gd name="T92" fmla="*/ 13 w 918"/>
              <a:gd name="T93" fmla="*/ 1142 h 1891"/>
              <a:gd name="T94" fmla="*/ 217 w 918"/>
              <a:gd name="T95" fmla="*/ 1275 h 1891"/>
              <a:gd name="T96" fmla="*/ 2 w 918"/>
              <a:gd name="T97" fmla="*/ 945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8" h="1891">
                <a:moveTo>
                  <a:pt x="0" y="922"/>
                </a:moveTo>
                <a:cubicBezTo>
                  <a:pt x="27" y="924"/>
                  <a:pt x="51" y="936"/>
                  <a:pt x="73" y="951"/>
                </a:cubicBezTo>
                <a:cubicBezTo>
                  <a:pt x="107" y="975"/>
                  <a:pt x="129" y="1009"/>
                  <a:pt x="147" y="1046"/>
                </a:cubicBezTo>
                <a:cubicBezTo>
                  <a:pt x="153" y="1058"/>
                  <a:pt x="159" y="1071"/>
                  <a:pt x="165" y="1085"/>
                </a:cubicBezTo>
                <a:cubicBezTo>
                  <a:pt x="161" y="1047"/>
                  <a:pt x="157" y="1010"/>
                  <a:pt x="153" y="974"/>
                </a:cubicBezTo>
                <a:cubicBezTo>
                  <a:pt x="141" y="971"/>
                  <a:pt x="129" y="968"/>
                  <a:pt x="117" y="963"/>
                </a:cubicBezTo>
                <a:cubicBezTo>
                  <a:pt x="72" y="944"/>
                  <a:pt x="47" y="908"/>
                  <a:pt x="34" y="862"/>
                </a:cubicBezTo>
                <a:cubicBezTo>
                  <a:pt x="22" y="819"/>
                  <a:pt x="21" y="775"/>
                  <a:pt x="26" y="731"/>
                </a:cubicBezTo>
                <a:cubicBezTo>
                  <a:pt x="26" y="731"/>
                  <a:pt x="26" y="730"/>
                  <a:pt x="27" y="729"/>
                </a:cubicBezTo>
                <a:cubicBezTo>
                  <a:pt x="31" y="730"/>
                  <a:pt x="35" y="731"/>
                  <a:pt x="38" y="732"/>
                </a:cubicBezTo>
                <a:cubicBezTo>
                  <a:pt x="78" y="750"/>
                  <a:pt x="108" y="779"/>
                  <a:pt x="124" y="819"/>
                </a:cubicBezTo>
                <a:cubicBezTo>
                  <a:pt x="135" y="845"/>
                  <a:pt x="144" y="874"/>
                  <a:pt x="152" y="898"/>
                </a:cubicBezTo>
                <a:cubicBezTo>
                  <a:pt x="155" y="867"/>
                  <a:pt x="157" y="832"/>
                  <a:pt x="160" y="796"/>
                </a:cubicBezTo>
                <a:cubicBezTo>
                  <a:pt x="142" y="789"/>
                  <a:pt x="125" y="780"/>
                  <a:pt x="110" y="766"/>
                </a:cubicBezTo>
                <a:cubicBezTo>
                  <a:pt x="86" y="742"/>
                  <a:pt x="73" y="712"/>
                  <a:pt x="70" y="679"/>
                </a:cubicBezTo>
                <a:cubicBezTo>
                  <a:pt x="65" y="637"/>
                  <a:pt x="71" y="596"/>
                  <a:pt x="82" y="555"/>
                </a:cubicBezTo>
                <a:cubicBezTo>
                  <a:pt x="82" y="554"/>
                  <a:pt x="83" y="552"/>
                  <a:pt x="84" y="549"/>
                </a:cubicBezTo>
                <a:cubicBezTo>
                  <a:pt x="156" y="590"/>
                  <a:pt x="168" y="658"/>
                  <a:pt x="171" y="732"/>
                </a:cubicBezTo>
                <a:cubicBezTo>
                  <a:pt x="180" y="698"/>
                  <a:pt x="188" y="666"/>
                  <a:pt x="196" y="635"/>
                </a:cubicBezTo>
                <a:cubicBezTo>
                  <a:pt x="185" y="626"/>
                  <a:pt x="173" y="617"/>
                  <a:pt x="164" y="607"/>
                </a:cubicBezTo>
                <a:cubicBezTo>
                  <a:pt x="138" y="580"/>
                  <a:pt x="130" y="547"/>
                  <a:pt x="132" y="511"/>
                </a:cubicBezTo>
                <a:cubicBezTo>
                  <a:pt x="135" y="471"/>
                  <a:pt x="146" y="434"/>
                  <a:pt x="163" y="398"/>
                </a:cubicBezTo>
                <a:cubicBezTo>
                  <a:pt x="164" y="397"/>
                  <a:pt x="165" y="396"/>
                  <a:pt x="166" y="394"/>
                </a:cubicBezTo>
                <a:cubicBezTo>
                  <a:pt x="227" y="441"/>
                  <a:pt x="227" y="505"/>
                  <a:pt x="218" y="572"/>
                </a:cubicBezTo>
                <a:cubicBezTo>
                  <a:pt x="232" y="543"/>
                  <a:pt x="245" y="514"/>
                  <a:pt x="258" y="485"/>
                </a:cubicBezTo>
                <a:cubicBezTo>
                  <a:pt x="258" y="485"/>
                  <a:pt x="258" y="484"/>
                  <a:pt x="258" y="484"/>
                </a:cubicBezTo>
                <a:cubicBezTo>
                  <a:pt x="219" y="453"/>
                  <a:pt x="208" y="413"/>
                  <a:pt x="218" y="366"/>
                </a:cubicBezTo>
                <a:cubicBezTo>
                  <a:pt x="226" y="326"/>
                  <a:pt x="245" y="292"/>
                  <a:pt x="268" y="258"/>
                </a:cubicBezTo>
                <a:cubicBezTo>
                  <a:pt x="273" y="264"/>
                  <a:pt x="278" y="268"/>
                  <a:pt x="281" y="273"/>
                </a:cubicBezTo>
                <a:cubicBezTo>
                  <a:pt x="305" y="307"/>
                  <a:pt x="308" y="345"/>
                  <a:pt x="300" y="384"/>
                </a:cubicBezTo>
                <a:cubicBezTo>
                  <a:pt x="297" y="400"/>
                  <a:pt x="292" y="415"/>
                  <a:pt x="288" y="432"/>
                </a:cubicBezTo>
                <a:cubicBezTo>
                  <a:pt x="305" y="407"/>
                  <a:pt x="321" y="383"/>
                  <a:pt x="337" y="359"/>
                </a:cubicBezTo>
                <a:cubicBezTo>
                  <a:pt x="324" y="345"/>
                  <a:pt x="314" y="329"/>
                  <a:pt x="311" y="309"/>
                </a:cubicBezTo>
                <a:cubicBezTo>
                  <a:pt x="307" y="287"/>
                  <a:pt x="309" y="266"/>
                  <a:pt x="317" y="246"/>
                </a:cubicBezTo>
                <a:cubicBezTo>
                  <a:pt x="331" y="210"/>
                  <a:pt x="354" y="179"/>
                  <a:pt x="381" y="151"/>
                </a:cubicBezTo>
                <a:cubicBezTo>
                  <a:pt x="391" y="164"/>
                  <a:pt x="397" y="179"/>
                  <a:pt x="400" y="195"/>
                </a:cubicBezTo>
                <a:cubicBezTo>
                  <a:pt x="407" y="228"/>
                  <a:pt x="397" y="258"/>
                  <a:pt x="384" y="288"/>
                </a:cubicBezTo>
                <a:cubicBezTo>
                  <a:pt x="381" y="296"/>
                  <a:pt x="377" y="303"/>
                  <a:pt x="374" y="312"/>
                </a:cubicBezTo>
                <a:cubicBezTo>
                  <a:pt x="392" y="292"/>
                  <a:pt x="410" y="272"/>
                  <a:pt x="428" y="253"/>
                </a:cubicBezTo>
                <a:cubicBezTo>
                  <a:pt x="423" y="241"/>
                  <a:pt x="417" y="230"/>
                  <a:pt x="414" y="218"/>
                </a:cubicBezTo>
                <a:cubicBezTo>
                  <a:pt x="407" y="187"/>
                  <a:pt x="418" y="160"/>
                  <a:pt x="435" y="134"/>
                </a:cubicBezTo>
                <a:cubicBezTo>
                  <a:pt x="451" y="109"/>
                  <a:pt x="472" y="88"/>
                  <a:pt x="495" y="69"/>
                </a:cubicBezTo>
                <a:cubicBezTo>
                  <a:pt x="496" y="68"/>
                  <a:pt x="498" y="67"/>
                  <a:pt x="501" y="65"/>
                </a:cubicBezTo>
                <a:cubicBezTo>
                  <a:pt x="527" y="120"/>
                  <a:pt x="502" y="165"/>
                  <a:pt x="473" y="209"/>
                </a:cubicBezTo>
                <a:cubicBezTo>
                  <a:pt x="475" y="208"/>
                  <a:pt x="476" y="207"/>
                  <a:pt x="477" y="206"/>
                </a:cubicBezTo>
                <a:cubicBezTo>
                  <a:pt x="493" y="194"/>
                  <a:pt x="508" y="181"/>
                  <a:pt x="523" y="168"/>
                </a:cubicBezTo>
                <a:cubicBezTo>
                  <a:pt x="527" y="165"/>
                  <a:pt x="529" y="162"/>
                  <a:pt x="526" y="156"/>
                </a:cubicBezTo>
                <a:cubicBezTo>
                  <a:pt x="515" y="129"/>
                  <a:pt x="520" y="104"/>
                  <a:pt x="534" y="80"/>
                </a:cubicBezTo>
                <a:cubicBezTo>
                  <a:pt x="549" y="54"/>
                  <a:pt x="593" y="14"/>
                  <a:pt x="622" y="0"/>
                </a:cubicBezTo>
                <a:cubicBezTo>
                  <a:pt x="631" y="23"/>
                  <a:pt x="630" y="46"/>
                  <a:pt x="620" y="66"/>
                </a:cubicBezTo>
                <a:cubicBezTo>
                  <a:pt x="610" y="86"/>
                  <a:pt x="596" y="105"/>
                  <a:pt x="583" y="126"/>
                </a:cubicBezTo>
                <a:cubicBezTo>
                  <a:pt x="601" y="113"/>
                  <a:pt x="620" y="103"/>
                  <a:pt x="634" y="88"/>
                </a:cubicBezTo>
                <a:cubicBezTo>
                  <a:pt x="676" y="41"/>
                  <a:pt x="728" y="14"/>
                  <a:pt x="789" y="7"/>
                </a:cubicBezTo>
                <a:cubicBezTo>
                  <a:pt x="805" y="5"/>
                  <a:pt x="821" y="5"/>
                  <a:pt x="840" y="4"/>
                </a:cubicBezTo>
                <a:cubicBezTo>
                  <a:pt x="837" y="7"/>
                  <a:pt x="836" y="9"/>
                  <a:pt x="835" y="10"/>
                </a:cubicBezTo>
                <a:cubicBezTo>
                  <a:pt x="780" y="60"/>
                  <a:pt x="717" y="94"/>
                  <a:pt x="643" y="107"/>
                </a:cubicBezTo>
                <a:cubicBezTo>
                  <a:pt x="641" y="107"/>
                  <a:pt x="639" y="108"/>
                  <a:pt x="637" y="109"/>
                </a:cubicBezTo>
                <a:cubicBezTo>
                  <a:pt x="622" y="118"/>
                  <a:pt x="608" y="127"/>
                  <a:pt x="594" y="136"/>
                </a:cubicBezTo>
                <a:cubicBezTo>
                  <a:pt x="640" y="122"/>
                  <a:pt x="684" y="119"/>
                  <a:pt x="722" y="159"/>
                </a:cubicBezTo>
                <a:cubicBezTo>
                  <a:pt x="710" y="164"/>
                  <a:pt x="699" y="169"/>
                  <a:pt x="688" y="173"/>
                </a:cubicBezTo>
                <a:cubicBezTo>
                  <a:pt x="658" y="185"/>
                  <a:pt x="627" y="195"/>
                  <a:pt x="593" y="193"/>
                </a:cubicBezTo>
                <a:cubicBezTo>
                  <a:pt x="576" y="192"/>
                  <a:pt x="561" y="187"/>
                  <a:pt x="546" y="178"/>
                </a:cubicBezTo>
                <a:cubicBezTo>
                  <a:pt x="542" y="175"/>
                  <a:pt x="539" y="176"/>
                  <a:pt x="534" y="179"/>
                </a:cubicBezTo>
                <a:cubicBezTo>
                  <a:pt x="521" y="191"/>
                  <a:pt x="507" y="202"/>
                  <a:pt x="494" y="214"/>
                </a:cubicBezTo>
                <a:cubicBezTo>
                  <a:pt x="541" y="193"/>
                  <a:pt x="587" y="188"/>
                  <a:pt x="632" y="225"/>
                </a:cubicBezTo>
                <a:cubicBezTo>
                  <a:pt x="615" y="234"/>
                  <a:pt x="601" y="243"/>
                  <a:pt x="585" y="250"/>
                </a:cubicBezTo>
                <a:cubicBezTo>
                  <a:pt x="563" y="261"/>
                  <a:pt x="540" y="271"/>
                  <a:pt x="515" y="274"/>
                </a:cubicBezTo>
                <a:cubicBezTo>
                  <a:pt x="491" y="277"/>
                  <a:pt x="469" y="274"/>
                  <a:pt x="447" y="264"/>
                </a:cubicBezTo>
                <a:cubicBezTo>
                  <a:pt x="445" y="263"/>
                  <a:pt x="440" y="264"/>
                  <a:pt x="439" y="265"/>
                </a:cubicBezTo>
                <a:cubicBezTo>
                  <a:pt x="425" y="280"/>
                  <a:pt x="411" y="295"/>
                  <a:pt x="397" y="311"/>
                </a:cubicBezTo>
                <a:cubicBezTo>
                  <a:pt x="420" y="297"/>
                  <a:pt x="443" y="286"/>
                  <a:pt x="470" y="284"/>
                </a:cubicBezTo>
                <a:cubicBezTo>
                  <a:pt x="497" y="282"/>
                  <a:pt x="522" y="289"/>
                  <a:pt x="545" y="305"/>
                </a:cubicBezTo>
                <a:cubicBezTo>
                  <a:pt x="541" y="309"/>
                  <a:pt x="538" y="311"/>
                  <a:pt x="534" y="314"/>
                </a:cubicBezTo>
                <a:cubicBezTo>
                  <a:pt x="509" y="334"/>
                  <a:pt x="482" y="352"/>
                  <a:pt x="453" y="364"/>
                </a:cubicBezTo>
                <a:cubicBezTo>
                  <a:pt x="422" y="377"/>
                  <a:pt x="391" y="379"/>
                  <a:pt x="359" y="369"/>
                </a:cubicBezTo>
                <a:cubicBezTo>
                  <a:pt x="353" y="368"/>
                  <a:pt x="350" y="368"/>
                  <a:pt x="347" y="373"/>
                </a:cubicBezTo>
                <a:cubicBezTo>
                  <a:pt x="337" y="389"/>
                  <a:pt x="326" y="404"/>
                  <a:pt x="316" y="420"/>
                </a:cubicBezTo>
                <a:cubicBezTo>
                  <a:pt x="314" y="422"/>
                  <a:pt x="313" y="424"/>
                  <a:pt x="312" y="427"/>
                </a:cubicBezTo>
                <a:cubicBezTo>
                  <a:pt x="359" y="386"/>
                  <a:pt x="409" y="371"/>
                  <a:pt x="468" y="400"/>
                </a:cubicBezTo>
                <a:cubicBezTo>
                  <a:pt x="449" y="423"/>
                  <a:pt x="428" y="442"/>
                  <a:pt x="405" y="459"/>
                </a:cubicBezTo>
                <a:cubicBezTo>
                  <a:pt x="388" y="471"/>
                  <a:pt x="370" y="483"/>
                  <a:pt x="350" y="488"/>
                </a:cubicBezTo>
                <a:cubicBezTo>
                  <a:pt x="338" y="491"/>
                  <a:pt x="325" y="494"/>
                  <a:pt x="312" y="494"/>
                </a:cubicBezTo>
                <a:cubicBezTo>
                  <a:pt x="300" y="495"/>
                  <a:pt x="287" y="493"/>
                  <a:pt x="273" y="492"/>
                </a:cubicBezTo>
                <a:cubicBezTo>
                  <a:pt x="262" y="518"/>
                  <a:pt x="249" y="544"/>
                  <a:pt x="237" y="570"/>
                </a:cubicBezTo>
                <a:cubicBezTo>
                  <a:pt x="238" y="571"/>
                  <a:pt x="238" y="571"/>
                  <a:pt x="239" y="571"/>
                </a:cubicBezTo>
                <a:cubicBezTo>
                  <a:pt x="280" y="516"/>
                  <a:pt x="331" y="491"/>
                  <a:pt x="402" y="514"/>
                </a:cubicBezTo>
                <a:cubicBezTo>
                  <a:pt x="397" y="520"/>
                  <a:pt x="394" y="526"/>
                  <a:pt x="390" y="532"/>
                </a:cubicBezTo>
                <a:cubicBezTo>
                  <a:pt x="372" y="557"/>
                  <a:pt x="351" y="581"/>
                  <a:pt x="327" y="601"/>
                </a:cubicBezTo>
                <a:cubicBezTo>
                  <a:pt x="296" y="627"/>
                  <a:pt x="261" y="639"/>
                  <a:pt x="221" y="638"/>
                </a:cubicBezTo>
                <a:cubicBezTo>
                  <a:pt x="215" y="638"/>
                  <a:pt x="212" y="640"/>
                  <a:pt x="211" y="646"/>
                </a:cubicBezTo>
                <a:cubicBezTo>
                  <a:pt x="204" y="672"/>
                  <a:pt x="197" y="699"/>
                  <a:pt x="190" y="725"/>
                </a:cubicBezTo>
                <a:cubicBezTo>
                  <a:pt x="190" y="727"/>
                  <a:pt x="190" y="728"/>
                  <a:pt x="190" y="730"/>
                </a:cubicBezTo>
                <a:cubicBezTo>
                  <a:pt x="209" y="690"/>
                  <a:pt x="235" y="657"/>
                  <a:pt x="279" y="643"/>
                </a:cubicBezTo>
                <a:cubicBezTo>
                  <a:pt x="302" y="635"/>
                  <a:pt x="332" y="633"/>
                  <a:pt x="353" y="640"/>
                </a:cubicBezTo>
                <a:cubicBezTo>
                  <a:pt x="348" y="649"/>
                  <a:pt x="344" y="659"/>
                  <a:pt x="340" y="668"/>
                </a:cubicBezTo>
                <a:cubicBezTo>
                  <a:pt x="322" y="701"/>
                  <a:pt x="302" y="733"/>
                  <a:pt x="274" y="758"/>
                </a:cubicBezTo>
                <a:cubicBezTo>
                  <a:pt x="249" y="781"/>
                  <a:pt x="219" y="793"/>
                  <a:pt x="185" y="797"/>
                </a:cubicBezTo>
                <a:cubicBezTo>
                  <a:pt x="180" y="798"/>
                  <a:pt x="177" y="798"/>
                  <a:pt x="176" y="804"/>
                </a:cubicBezTo>
                <a:cubicBezTo>
                  <a:pt x="174" y="837"/>
                  <a:pt x="171" y="870"/>
                  <a:pt x="169" y="904"/>
                </a:cubicBezTo>
                <a:cubicBezTo>
                  <a:pt x="175" y="888"/>
                  <a:pt x="180" y="872"/>
                  <a:pt x="187" y="858"/>
                </a:cubicBezTo>
                <a:cubicBezTo>
                  <a:pt x="213" y="804"/>
                  <a:pt x="257" y="778"/>
                  <a:pt x="316" y="777"/>
                </a:cubicBezTo>
                <a:cubicBezTo>
                  <a:pt x="318" y="777"/>
                  <a:pt x="319" y="777"/>
                  <a:pt x="321" y="777"/>
                </a:cubicBezTo>
                <a:cubicBezTo>
                  <a:pt x="322" y="777"/>
                  <a:pt x="323" y="778"/>
                  <a:pt x="325" y="778"/>
                </a:cubicBezTo>
                <a:cubicBezTo>
                  <a:pt x="322" y="787"/>
                  <a:pt x="320" y="796"/>
                  <a:pt x="318" y="805"/>
                </a:cubicBezTo>
                <a:cubicBezTo>
                  <a:pt x="308" y="837"/>
                  <a:pt x="295" y="869"/>
                  <a:pt x="276" y="897"/>
                </a:cubicBezTo>
                <a:cubicBezTo>
                  <a:pt x="252" y="935"/>
                  <a:pt x="218" y="958"/>
                  <a:pt x="177" y="971"/>
                </a:cubicBezTo>
                <a:cubicBezTo>
                  <a:pt x="172" y="972"/>
                  <a:pt x="170" y="973"/>
                  <a:pt x="171" y="979"/>
                </a:cubicBezTo>
                <a:cubicBezTo>
                  <a:pt x="174" y="1013"/>
                  <a:pt x="178" y="1048"/>
                  <a:pt x="181" y="1083"/>
                </a:cubicBezTo>
                <a:cubicBezTo>
                  <a:pt x="182" y="1083"/>
                  <a:pt x="183" y="1083"/>
                  <a:pt x="183" y="1083"/>
                </a:cubicBezTo>
                <a:cubicBezTo>
                  <a:pt x="185" y="1074"/>
                  <a:pt x="185" y="1064"/>
                  <a:pt x="187" y="1055"/>
                </a:cubicBezTo>
                <a:cubicBezTo>
                  <a:pt x="188" y="1045"/>
                  <a:pt x="190" y="1036"/>
                  <a:pt x="193" y="1027"/>
                </a:cubicBezTo>
                <a:cubicBezTo>
                  <a:pt x="211" y="963"/>
                  <a:pt x="262" y="927"/>
                  <a:pt x="321" y="922"/>
                </a:cubicBezTo>
                <a:cubicBezTo>
                  <a:pt x="320" y="934"/>
                  <a:pt x="319" y="946"/>
                  <a:pt x="317" y="958"/>
                </a:cubicBezTo>
                <a:cubicBezTo>
                  <a:pt x="313" y="991"/>
                  <a:pt x="306" y="1023"/>
                  <a:pt x="293" y="1054"/>
                </a:cubicBezTo>
                <a:cubicBezTo>
                  <a:pt x="276" y="1096"/>
                  <a:pt x="245" y="1128"/>
                  <a:pt x="204" y="1148"/>
                </a:cubicBezTo>
                <a:cubicBezTo>
                  <a:pt x="198" y="1151"/>
                  <a:pt x="197" y="1154"/>
                  <a:pt x="199" y="1160"/>
                </a:cubicBezTo>
                <a:cubicBezTo>
                  <a:pt x="210" y="1195"/>
                  <a:pt x="222" y="1230"/>
                  <a:pt x="233" y="1266"/>
                </a:cubicBezTo>
                <a:cubicBezTo>
                  <a:pt x="233" y="1268"/>
                  <a:pt x="235" y="1270"/>
                  <a:pt x="235" y="1271"/>
                </a:cubicBezTo>
                <a:cubicBezTo>
                  <a:pt x="235" y="1252"/>
                  <a:pt x="233" y="1233"/>
                  <a:pt x="233" y="1214"/>
                </a:cubicBezTo>
                <a:cubicBezTo>
                  <a:pt x="235" y="1150"/>
                  <a:pt x="280" y="1094"/>
                  <a:pt x="342" y="1078"/>
                </a:cubicBezTo>
                <a:cubicBezTo>
                  <a:pt x="343" y="1077"/>
                  <a:pt x="343" y="1078"/>
                  <a:pt x="345" y="1078"/>
                </a:cubicBezTo>
                <a:cubicBezTo>
                  <a:pt x="346" y="1091"/>
                  <a:pt x="348" y="1104"/>
                  <a:pt x="349" y="1117"/>
                </a:cubicBezTo>
                <a:cubicBezTo>
                  <a:pt x="351" y="1153"/>
                  <a:pt x="351" y="1189"/>
                  <a:pt x="342" y="1225"/>
                </a:cubicBezTo>
                <a:cubicBezTo>
                  <a:pt x="332" y="1270"/>
                  <a:pt x="307" y="1306"/>
                  <a:pt x="271" y="1334"/>
                </a:cubicBezTo>
                <a:cubicBezTo>
                  <a:pt x="269" y="1336"/>
                  <a:pt x="267" y="1337"/>
                  <a:pt x="265" y="1339"/>
                </a:cubicBezTo>
                <a:cubicBezTo>
                  <a:pt x="285" y="1380"/>
                  <a:pt x="307" y="1419"/>
                  <a:pt x="334" y="1457"/>
                </a:cubicBezTo>
                <a:cubicBezTo>
                  <a:pt x="328" y="1439"/>
                  <a:pt x="323" y="1422"/>
                  <a:pt x="319" y="1405"/>
                </a:cubicBezTo>
                <a:cubicBezTo>
                  <a:pt x="302" y="1336"/>
                  <a:pt x="329" y="1273"/>
                  <a:pt x="390" y="1237"/>
                </a:cubicBezTo>
                <a:cubicBezTo>
                  <a:pt x="393" y="1235"/>
                  <a:pt x="397" y="1233"/>
                  <a:pt x="402" y="1230"/>
                </a:cubicBezTo>
                <a:cubicBezTo>
                  <a:pt x="408" y="1254"/>
                  <a:pt x="416" y="1277"/>
                  <a:pt x="421" y="1300"/>
                </a:cubicBezTo>
                <a:cubicBezTo>
                  <a:pt x="429" y="1333"/>
                  <a:pt x="434" y="1366"/>
                  <a:pt x="431" y="1399"/>
                </a:cubicBezTo>
                <a:cubicBezTo>
                  <a:pt x="428" y="1442"/>
                  <a:pt x="411" y="1480"/>
                  <a:pt x="384" y="1513"/>
                </a:cubicBezTo>
                <a:cubicBezTo>
                  <a:pt x="383" y="1514"/>
                  <a:pt x="381" y="1516"/>
                  <a:pt x="379" y="1518"/>
                </a:cubicBezTo>
                <a:cubicBezTo>
                  <a:pt x="409" y="1554"/>
                  <a:pt x="441" y="1588"/>
                  <a:pt x="478" y="1619"/>
                </a:cubicBezTo>
                <a:cubicBezTo>
                  <a:pt x="474" y="1614"/>
                  <a:pt x="470" y="1609"/>
                  <a:pt x="467" y="1604"/>
                </a:cubicBezTo>
                <a:cubicBezTo>
                  <a:pt x="448" y="1576"/>
                  <a:pt x="434" y="1547"/>
                  <a:pt x="430" y="1513"/>
                </a:cubicBezTo>
                <a:cubicBezTo>
                  <a:pt x="422" y="1455"/>
                  <a:pt x="450" y="1403"/>
                  <a:pt x="491" y="1374"/>
                </a:cubicBezTo>
                <a:cubicBezTo>
                  <a:pt x="524" y="1429"/>
                  <a:pt x="554" y="1485"/>
                  <a:pt x="564" y="1550"/>
                </a:cubicBezTo>
                <a:cubicBezTo>
                  <a:pt x="571" y="1591"/>
                  <a:pt x="563" y="1630"/>
                  <a:pt x="545" y="1668"/>
                </a:cubicBezTo>
                <a:cubicBezTo>
                  <a:pt x="544" y="1670"/>
                  <a:pt x="543" y="1672"/>
                  <a:pt x="541" y="1674"/>
                </a:cubicBezTo>
                <a:cubicBezTo>
                  <a:pt x="585" y="1708"/>
                  <a:pt x="632" y="1737"/>
                  <a:pt x="682" y="1762"/>
                </a:cubicBezTo>
                <a:cubicBezTo>
                  <a:pt x="680" y="1760"/>
                  <a:pt x="677" y="1758"/>
                  <a:pt x="675" y="1756"/>
                </a:cubicBezTo>
                <a:cubicBezTo>
                  <a:pt x="648" y="1733"/>
                  <a:pt x="624" y="1709"/>
                  <a:pt x="607" y="1678"/>
                </a:cubicBezTo>
                <a:cubicBezTo>
                  <a:pt x="577" y="1624"/>
                  <a:pt x="584" y="1556"/>
                  <a:pt x="624" y="1508"/>
                </a:cubicBezTo>
                <a:cubicBezTo>
                  <a:pt x="631" y="1515"/>
                  <a:pt x="637" y="1521"/>
                  <a:pt x="643" y="1527"/>
                </a:cubicBezTo>
                <a:cubicBezTo>
                  <a:pt x="681" y="1565"/>
                  <a:pt x="715" y="1605"/>
                  <a:pt x="742" y="1650"/>
                </a:cubicBezTo>
                <a:cubicBezTo>
                  <a:pt x="770" y="1697"/>
                  <a:pt x="780" y="1747"/>
                  <a:pt x="770" y="1800"/>
                </a:cubicBezTo>
                <a:cubicBezTo>
                  <a:pt x="769" y="1806"/>
                  <a:pt x="773" y="1807"/>
                  <a:pt x="776" y="1808"/>
                </a:cubicBezTo>
                <a:cubicBezTo>
                  <a:pt x="817" y="1822"/>
                  <a:pt x="858" y="1837"/>
                  <a:pt x="900" y="1851"/>
                </a:cubicBezTo>
                <a:cubicBezTo>
                  <a:pt x="902" y="1852"/>
                  <a:pt x="905" y="1853"/>
                  <a:pt x="908" y="1853"/>
                </a:cubicBezTo>
                <a:cubicBezTo>
                  <a:pt x="913" y="1855"/>
                  <a:pt x="918" y="1858"/>
                  <a:pt x="915" y="1864"/>
                </a:cubicBezTo>
                <a:cubicBezTo>
                  <a:pt x="913" y="1870"/>
                  <a:pt x="909" y="1870"/>
                  <a:pt x="903" y="1868"/>
                </a:cubicBezTo>
                <a:cubicBezTo>
                  <a:pt x="890" y="1864"/>
                  <a:pt x="877" y="1861"/>
                  <a:pt x="864" y="1856"/>
                </a:cubicBezTo>
                <a:cubicBezTo>
                  <a:pt x="832" y="1845"/>
                  <a:pt x="801" y="1834"/>
                  <a:pt x="770" y="1822"/>
                </a:cubicBezTo>
                <a:cubicBezTo>
                  <a:pt x="764" y="1820"/>
                  <a:pt x="762" y="1820"/>
                  <a:pt x="758" y="1825"/>
                </a:cubicBezTo>
                <a:cubicBezTo>
                  <a:pt x="731" y="1857"/>
                  <a:pt x="695" y="1874"/>
                  <a:pt x="654" y="1881"/>
                </a:cubicBezTo>
                <a:cubicBezTo>
                  <a:pt x="590" y="1891"/>
                  <a:pt x="531" y="1875"/>
                  <a:pt x="473" y="1850"/>
                </a:cubicBezTo>
                <a:cubicBezTo>
                  <a:pt x="436" y="1833"/>
                  <a:pt x="401" y="1813"/>
                  <a:pt x="368" y="1789"/>
                </a:cubicBezTo>
                <a:cubicBezTo>
                  <a:pt x="364" y="1787"/>
                  <a:pt x="361" y="1783"/>
                  <a:pt x="356" y="1780"/>
                </a:cubicBezTo>
                <a:cubicBezTo>
                  <a:pt x="369" y="1770"/>
                  <a:pt x="383" y="1763"/>
                  <a:pt x="397" y="1758"/>
                </a:cubicBezTo>
                <a:cubicBezTo>
                  <a:pt x="449" y="1738"/>
                  <a:pt x="501" y="1736"/>
                  <a:pt x="555" y="1749"/>
                </a:cubicBezTo>
                <a:cubicBezTo>
                  <a:pt x="597" y="1758"/>
                  <a:pt x="639" y="1770"/>
                  <a:pt x="682" y="1782"/>
                </a:cubicBezTo>
                <a:cubicBezTo>
                  <a:pt x="678" y="1780"/>
                  <a:pt x="675" y="1778"/>
                  <a:pt x="671" y="1776"/>
                </a:cubicBezTo>
                <a:cubicBezTo>
                  <a:pt x="624" y="1751"/>
                  <a:pt x="580" y="1723"/>
                  <a:pt x="538" y="1691"/>
                </a:cubicBezTo>
                <a:cubicBezTo>
                  <a:pt x="533" y="1687"/>
                  <a:pt x="529" y="1687"/>
                  <a:pt x="524" y="1691"/>
                </a:cubicBezTo>
                <a:cubicBezTo>
                  <a:pt x="484" y="1719"/>
                  <a:pt x="440" y="1726"/>
                  <a:pt x="392" y="1718"/>
                </a:cubicBezTo>
                <a:cubicBezTo>
                  <a:pt x="347" y="1710"/>
                  <a:pt x="308" y="1689"/>
                  <a:pt x="272" y="1662"/>
                </a:cubicBezTo>
                <a:cubicBezTo>
                  <a:pt x="240" y="1638"/>
                  <a:pt x="211" y="1611"/>
                  <a:pt x="185" y="1581"/>
                </a:cubicBezTo>
                <a:cubicBezTo>
                  <a:pt x="183" y="1578"/>
                  <a:pt x="181" y="1575"/>
                  <a:pt x="178" y="1571"/>
                </a:cubicBezTo>
                <a:cubicBezTo>
                  <a:pt x="188" y="1568"/>
                  <a:pt x="198" y="1564"/>
                  <a:pt x="207" y="1562"/>
                </a:cubicBezTo>
                <a:cubicBezTo>
                  <a:pt x="263" y="1549"/>
                  <a:pt x="317" y="1557"/>
                  <a:pt x="368" y="1582"/>
                </a:cubicBezTo>
                <a:cubicBezTo>
                  <a:pt x="399" y="1597"/>
                  <a:pt x="429" y="1614"/>
                  <a:pt x="460" y="1631"/>
                </a:cubicBezTo>
                <a:cubicBezTo>
                  <a:pt x="462" y="1632"/>
                  <a:pt x="464" y="1633"/>
                  <a:pt x="467" y="1633"/>
                </a:cubicBezTo>
                <a:cubicBezTo>
                  <a:pt x="459" y="1625"/>
                  <a:pt x="450" y="1618"/>
                  <a:pt x="442" y="1610"/>
                </a:cubicBezTo>
                <a:cubicBezTo>
                  <a:pt x="418" y="1584"/>
                  <a:pt x="394" y="1558"/>
                  <a:pt x="370" y="1532"/>
                </a:cubicBezTo>
                <a:cubicBezTo>
                  <a:pt x="367" y="1528"/>
                  <a:pt x="365" y="1527"/>
                  <a:pt x="361" y="1529"/>
                </a:cubicBezTo>
                <a:cubicBezTo>
                  <a:pt x="311" y="1551"/>
                  <a:pt x="262" y="1546"/>
                  <a:pt x="215" y="1522"/>
                </a:cubicBezTo>
                <a:cubicBezTo>
                  <a:pt x="171" y="1499"/>
                  <a:pt x="138" y="1464"/>
                  <a:pt x="110" y="1425"/>
                </a:cubicBezTo>
                <a:cubicBezTo>
                  <a:pt x="97" y="1406"/>
                  <a:pt x="86" y="1385"/>
                  <a:pt x="74" y="1366"/>
                </a:cubicBezTo>
                <a:cubicBezTo>
                  <a:pt x="72" y="1364"/>
                  <a:pt x="72" y="1361"/>
                  <a:pt x="70" y="1358"/>
                </a:cubicBezTo>
                <a:cubicBezTo>
                  <a:pt x="90" y="1353"/>
                  <a:pt x="108" y="1353"/>
                  <a:pt x="127" y="1355"/>
                </a:cubicBezTo>
                <a:cubicBezTo>
                  <a:pt x="174" y="1359"/>
                  <a:pt x="216" y="1379"/>
                  <a:pt x="252" y="1408"/>
                </a:cubicBezTo>
                <a:cubicBezTo>
                  <a:pt x="273" y="1425"/>
                  <a:pt x="293" y="1443"/>
                  <a:pt x="314" y="1461"/>
                </a:cubicBezTo>
                <a:cubicBezTo>
                  <a:pt x="315" y="1462"/>
                  <a:pt x="316" y="1463"/>
                  <a:pt x="316" y="1463"/>
                </a:cubicBezTo>
                <a:cubicBezTo>
                  <a:pt x="294" y="1424"/>
                  <a:pt x="271" y="1386"/>
                  <a:pt x="248" y="1346"/>
                </a:cubicBezTo>
                <a:cubicBezTo>
                  <a:pt x="227" y="1351"/>
                  <a:pt x="204" y="1352"/>
                  <a:pt x="182" y="1347"/>
                </a:cubicBezTo>
                <a:cubicBezTo>
                  <a:pt x="138" y="1337"/>
                  <a:pt x="104" y="1312"/>
                  <a:pt x="78" y="1278"/>
                </a:cubicBezTo>
                <a:cubicBezTo>
                  <a:pt x="47" y="1237"/>
                  <a:pt x="27" y="1191"/>
                  <a:pt x="13" y="1142"/>
                </a:cubicBezTo>
                <a:cubicBezTo>
                  <a:pt x="13" y="1141"/>
                  <a:pt x="13" y="1139"/>
                  <a:pt x="12" y="1135"/>
                </a:cubicBezTo>
                <a:cubicBezTo>
                  <a:pt x="26" y="1137"/>
                  <a:pt x="40" y="1138"/>
                  <a:pt x="53" y="1141"/>
                </a:cubicBezTo>
                <a:cubicBezTo>
                  <a:pt x="105" y="1152"/>
                  <a:pt x="145" y="1182"/>
                  <a:pt x="177" y="1222"/>
                </a:cubicBezTo>
                <a:cubicBezTo>
                  <a:pt x="191" y="1240"/>
                  <a:pt x="205" y="1258"/>
                  <a:pt x="217" y="1275"/>
                </a:cubicBezTo>
                <a:cubicBezTo>
                  <a:pt x="205" y="1237"/>
                  <a:pt x="192" y="1197"/>
                  <a:pt x="180" y="1156"/>
                </a:cubicBezTo>
                <a:cubicBezTo>
                  <a:pt x="168" y="1155"/>
                  <a:pt x="156" y="1155"/>
                  <a:pt x="144" y="1152"/>
                </a:cubicBezTo>
                <a:cubicBezTo>
                  <a:pt x="97" y="1142"/>
                  <a:pt x="64" y="1114"/>
                  <a:pt x="40" y="1073"/>
                </a:cubicBezTo>
                <a:cubicBezTo>
                  <a:pt x="18" y="1033"/>
                  <a:pt x="8" y="990"/>
                  <a:pt x="2" y="945"/>
                </a:cubicBezTo>
                <a:cubicBezTo>
                  <a:pt x="1" y="942"/>
                  <a:pt x="1" y="940"/>
                  <a:pt x="0" y="937"/>
                </a:cubicBezTo>
                <a:cubicBezTo>
                  <a:pt x="0" y="932"/>
                  <a:pt x="0" y="927"/>
                  <a:pt x="0" y="922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27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+mj-ea"/>
              <a:ea typeface="+mj-ea"/>
              <a:sym typeface="Microsoft YaHei" panose="020B0503020204020204" pitchFamily="34" charset="-122"/>
            </a:endParaRPr>
          </a:p>
        </p:txBody>
      </p: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CC4A3A82-2CB7-B4A0-1195-4F22A17C512E}"/>
              </a:ext>
            </a:extLst>
          </p:cNvPr>
          <p:cNvGrpSpPr/>
          <p:nvPr/>
        </p:nvGrpSpPr>
        <p:grpSpPr>
          <a:xfrm>
            <a:off x="9144358" y="1363449"/>
            <a:ext cx="2368822" cy="752545"/>
            <a:chOff x="8955981" y="1524282"/>
            <a:chExt cx="2368822" cy="752545"/>
          </a:xfrm>
        </p:grpSpPr>
        <p:sp>
          <p:nvSpPr>
            <p:cNvPr id="295" name="Freeform 1267">
              <a:extLst>
                <a:ext uri="{FF2B5EF4-FFF2-40B4-BE49-F238E27FC236}">
                  <a16:creationId xmlns:a16="http://schemas.microsoft.com/office/drawing/2014/main" id="{36BEB064-C20E-283A-1EBE-575529AC5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5981" y="1546209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id="{93577A67-C7F8-71B6-1D3C-BC7AA64CBD44}"/>
                </a:ext>
              </a:extLst>
            </p:cNvPr>
            <p:cNvSpPr txBox="1"/>
            <p:nvPr/>
          </p:nvSpPr>
          <p:spPr>
            <a:xfrm>
              <a:off x="9254599" y="1524282"/>
              <a:ext cx="1771586" cy="72077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 algn="ctr" defTabSz="457200">
                <a:lnSpc>
                  <a:spcPct val="120000"/>
                </a:lnSpc>
                <a:defRPr sz="1400" kern="100">
                  <a:gradFill>
                    <a:gsLst>
                      <a:gs pos="46000">
                        <a:srgbClr val="4472C4">
                          <a:lumMod val="5000"/>
                          <a:lumOff val="95000"/>
                        </a:srgbClr>
                      </a:gs>
                      <a:gs pos="98000">
                        <a:prstClr val="white"/>
                      </a:gs>
                      <a:gs pos="88000">
                        <a:srgbClr val="37FBFF">
                          <a:lumMod val="41000"/>
                          <a:lumOff val="59000"/>
                        </a:srgbClr>
                      </a:gs>
                    </a:gsLst>
                    <a:lin ang="2700000" scaled="1"/>
                  </a:gradFill>
                  <a:effectLst>
                    <a:outerShdw blurRad="177800" dist="152400" dir="5400000" algn="t" rotWithShape="0">
                      <a:srgbClr val="002060">
                        <a:alpha val="57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pPr defTabSz="914400"/>
              <a:r>
                <a:rPr lang="zh-CN" altLang="en-US" sz="2000" kern="1200" dirty="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95000">
                        <a:schemeClr val="accent1">
                          <a:lumMod val="80000"/>
                        </a:schemeClr>
                      </a:gs>
                    </a:gsLst>
                    <a:lin ang="5400000" scaled="1"/>
                  </a:gradFill>
                  <a:effectLst/>
                  <a:sym typeface="Arial" panose="020B0604020202020204" pitchFamily="34" charset="0"/>
                </a:rPr>
                <a:t>年度最佳</a:t>
              </a:r>
              <a:endParaRPr lang="en-US" altLang="zh-CN" sz="2000" kern="1200" dirty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95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effectLst/>
                <a:sym typeface="Arial" panose="020B0604020202020204" pitchFamily="34" charset="0"/>
              </a:endParaRPr>
            </a:p>
            <a:p>
              <a:pPr defTabSz="914400"/>
              <a:r>
                <a:rPr lang="zh-CN" altLang="en-US" sz="2000" kern="1200" dirty="0">
                  <a:gradFill>
                    <a:gsLst>
                      <a:gs pos="0">
                        <a:schemeClr val="accent1">
                          <a:lumMod val="80000"/>
                          <a:lumOff val="20000"/>
                        </a:schemeClr>
                      </a:gs>
                      <a:gs pos="95000">
                        <a:schemeClr val="accent1">
                          <a:lumMod val="80000"/>
                        </a:schemeClr>
                      </a:gs>
                    </a:gsLst>
                    <a:lin ang="5400000" scaled="1"/>
                  </a:gradFill>
                  <a:effectLst/>
                  <a:sym typeface="Arial" panose="020B0604020202020204" pitchFamily="34" charset="0"/>
                </a:rPr>
                <a:t>先进个人奖项</a:t>
              </a:r>
            </a:p>
          </p:txBody>
        </p:sp>
        <p:sp>
          <p:nvSpPr>
            <p:cNvPr id="297" name="Freeform 1267">
              <a:extLst>
                <a:ext uri="{FF2B5EF4-FFF2-40B4-BE49-F238E27FC236}">
                  <a16:creationId xmlns:a16="http://schemas.microsoft.com/office/drawing/2014/main" id="{92D8266E-8D22-C04B-B7B4-0DE12AB7166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0970184" y="1546209"/>
              <a:ext cx="354619" cy="730618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301" name="文本框 300">
            <a:extLst>
              <a:ext uri="{FF2B5EF4-FFF2-40B4-BE49-F238E27FC236}">
                <a16:creationId xmlns:a16="http://schemas.microsoft.com/office/drawing/2014/main" id="{38457AEF-2583-AD62-6437-DCB32932A914}"/>
              </a:ext>
            </a:extLst>
          </p:cNvPr>
          <p:cNvSpPr txBox="1"/>
          <p:nvPr/>
        </p:nvSpPr>
        <p:spPr>
          <a:xfrm>
            <a:off x="7363971" y="2232798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仅限</a:t>
            </a:r>
            <a:r>
              <a:rPr lang="en-US" altLang="zh-CN" sz="1100" dirty="0">
                <a:latin typeface="+mj-ea"/>
                <a:ea typeface="+mj-ea"/>
              </a:rPr>
              <a:t>3</a:t>
            </a:r>
            <a:r>
              <a:rPr lang="zh-CN" altLang="en-US" sz="1100" dirty="0">
                <a:latin typeface="+mj-ea"/>
                <a:ea typeface="+mj-ea"/>
              </a:rPr>
              <a:t>名</a:t>
            </a: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C4B791CE-5EBC-E628-605C-252CE8E51ECC}"/>
              </a:ext>
            </a:extLst>
          </p:cNvPr>
          <p:cNvSpPr txBox="1"/>
          <p:nvPr/>
        </p:nvSpPr>
        <p:spPr>
          <a:xfrm>
            <a:off x="9989574" y="2232798"/>
            <a:ext cx="6864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+mj-ea"/>
                <a:ea typeface="+mj-ea"/>
              </a:rPr>
              <a:t>仅限</a:t>
            </a:r>
            <a:r>
              <a:rPr lang="en-US" altLang="zh-CN" sz="1100" dirty="0">
                <a:latin typeface="+mj-ea"/>
                <a:ea typeface="+mj-ea"/>
              </a:rPr>
              <a:t>3</a:t>
            </a:r>
            <a:r>
              <a:rPr lang="zh-CN" altLang="en-US" sz="1100" dirty="0">
                <a:latin typeface="+mj-ea"/>
                <a:ea typeface="+mj-ea"/>
              </a:rPr>
              <a:t>名</a:t>
            </a:r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EEFE0A43-680C-762A-6764-09D9B3E8AA61}"/>
              </a:ext>
            </a:extLst>
          </p:cNvPr>
          <p:cNvGrpSpPr/>
          <p:nvPr/>
        </p:nvGrpSpPr>
        <p:grpSpPr>
          <a:xfrm>
            <a:off x="1887" y="6358819"/>
            <a:ext cx="12190113" cy="544558"/>
            <a:chOff x="0" y="5667709"/>
            <a:chExt cx="12192000" cy="1190291"/>
          </a:xfrm>
        </p:grpSpPr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FE4DD760-4079-8FF2-FF75-109B2B856BBD}"/>
                </a:ext>
              </a:extLst>
            </p:cNvPr>
            <p:cNvSpPr/>
            <p:nvPr/>
          </p:nvSpPr>
          <p:spPr>
            <a:xfrm>
              <a:off x="0" y="5667709"/>
              <a:ext cx="12192000" cy="941731"/>
            </a:xfrm>
            <a:custGeom>
              <a:avLst/>
              <a:gdLst>
                <a:gd name="connsiteX0" fmla="*/ 0 w 12192000"/>
                <a:gd name="connsiteY0" fmla="*/ 0 h 1082426"/>
                <a:gd name="connsiteX1" fmla="*/ 97612 w 12192000"/>
                <a:gd name="connsiteY1" fmla="*/ 48271 h 1082426"/>
                <a:gd name="connsiteX2" fmla="*/ 6108701 w 12192000"/>
                <a:gd name="connsiteY2" fmla="*/ 874625 h 1082426"/>
                <a:gd name="connsiteX3" fmla="*/ 12119790 w 12192000"/>
                <a:gd name="connsiteY3" fmla="*/ 48271 h 1082426"/>
                <a:gd name="connsiteX4" fmla="*/ 12192000 w 12192000"/>
                <a:gd name="connsiteY4" fmla="*/ 12561 h 1082426"/>
                <a:gd name="connsiteX5" fmla="*/ 12192000 w 12192000"/>
                <a:gd name="connsiteY5" fmla="*/ 220362 h 1082426"/>
                <a:gd name="connsiteX6" fmla="*/ 12119790 w 12192000"/>
                <a:gd name="connsiteY6" fmla="*/ 256072 h 1082426"/>
                <a:gd name="connsiteX7" fmla="*/ 6108701 w 12192000"/>
                <a:gd name="connsiteY7" fmla="*/ 1082426 h 1082426"/>
                <a:gd name="connsiteX8" fmla="*/ 97612 w 12192000"/>
                <a:gd name="connsiteY8" fmla="*/ 256072 h 1082426"/>
                <a:gd name="connsiteX9" fmla="*/ 0 w 12192000"/>
                <a:gd name="connsiteY9" fmla="*/ 207801 h 108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082426">
                  <a:moveTo>
                    <a:pt x="0" y="0"/>
                  </a:moveTo>
                  <a:lnTo>
                    <a:pt x="97612" y="48271"/>
                  </a:lnTo>
                  <a:cubicBezTo>
                    <a:pt x="1195312" y="538040"/>
                    <a:pt x="3474729" y="874625"/>
                    <a:pt x="6108701" y="874625"/>
                  </a:cubicBezTo>
                  <a:cubicBezTo>
                    <a:pt x="8742673" y="874625"/>
                    <a:pt x="11022089" y="538040"/>
                    <a:pt x="12119790" y="48271"/>
                  </a:cubicBezTo>
                  <a:lnTo>
                    <a:pt x="12192000" y="12561"/>
                  </a:lnTo>
                  <a:lnTo>
                    <a:pt x="12192000" y="220362"/>
                  </a:lnTo>
                  <a:lnTo>
                    <a:pt x="12119790" y="256072"/>
                  </a:lnTo>
                  <a:cubicBezTo>
                    <a:pt x="11022089" y="745841"/>
                    <a:pt x="8742673" y="1082426"/>
                    <a:pt x="6108701" y="1082426"/>
                  </a:cubicBezTo>
                  <a:cubicBezTo>
                    <a:pt x="3474729" y="1082426"/>
                    <a:pt x="1195312" y="745841"/>
                    <a:pt x="97612" y="256072"/>
                  </a:cubicBezTo>
                  <a:lnTo>
                    <a:pt x="0" y="207801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93000">
                  <a:schemeClr val="accent2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C432941E-FCC9-09EF-7092-25DEBEB233A6}"/>
                </a:ext>
              </a:extLst>
            </p:cNvPr>
            <p:cNvSpPr/>
            <p:nvPr/>
          </p:nvSpPr>
          <p:spPr>
            <a:xfrm>
              <a:off x="0" y="5832324"/>
              <a:ext cx="12192000" cy="1025676"/>
            </a:xfrm>
            <a:custGeom>
              <a:avLst/>
              <a:gdLst>
                <a:gd name="connsiteX0" fmla="*/ 0 w 12192000"/>
                <a:gd name="connsiteY0" fmla="*/ 0 h 1025676"/>
                <a:gd name="connsiteX1" fmla="*/ 97612 w 12192000"/>
                <a:gd name="connsiteY1" fmla="*/ 41997 h 1025676"/>
                <a:gd name="connsiteX2" fmla="*/ 6108701 w 12192000"/>
                <a:gd name="connsiteY2" fmla="*/ 760940 h 1025676"/>
                <a:gd name="connsiteX3" fmla="*/ 12119790 w 12192000"/>
                <a:gd name="connsiteY3" fmla="*/ 41997 h 1025676"/>
                <a:gd name="connsiteX4" fmla="*/ 12192000 w 12192000"/>
                <a:gd name="connsiteY4" fmla="*/ 10929 h 1025676"/>
                <a:gd name="connsiteX5" fmla="*/ 12192000 w 12192000"/>
                <a:gd name="connsiteY5" fmla="*/ 848329 h 1025676"/>
                <a:gd name="connsiteX6" fmla="*/ 12192000 w 12192000"/>
                <a:gd name="connsiteY6" fmla="*/ 1014830 h 1025676"/>
                <a:gd name="connsiteX7" fmla="*/ 12192000 w 12192000"/>
                <a:gd name="connsiteY7" fmla="*/ 1025676 h 1025676"/>
                <a:gd name="connsiteX8" fmla="*/ 0 w 12192000"/>
                <a:gd name="connsiteY8" fmla="*/ 1025676 h 1025676"/>
                <a:gd name="connsiteX9" fmla="*/ 0 w 12192000"/>
                <a:gd name="connsiteY9" fmla="*/ 1014830 h 1025676"/>
                <a:gd name="connsiteX10" fmla="*/ 0 w 12192000"/>
                <a:gd name="connsiteY10" fmla="*/ 848329 h 1025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1025676">
                  <a:moveTo>
                    <a:pt x="0" y="0"/>
                  </a:moveTo>
                  <a:lnTo>
                    <a:pt x="97612" y="41997"/>
                  </a:lnTo>
                  <a:cubicBezTo>
                    <a:pt x="1195312" y="468105"/>
                    <a:pt x="3474729" y="760940"/>
                    <a:pt x="6108701" y="760940"/>
                  </a:cubicBezTo>
                  <a:cubicBezTo>
                    <a:pt x="8742673" y="760940"/>
                    <a:pt x="11022089" y="468105"/>
                    <a:pt x="12119790" y="41997"/>
                  </a:cubicBezTo>
                  <a:lnTo>
                    <a:pt x="12192000" y="10929"/>
                  </a:lnTo>
                  <a:lnTo>
                    <a:pt x="12192000" y="848329"/>
                  </a:lnTo>
                  <a:lnTo>
                    <a:pt x="12192000" y="1014830"/>
                  </a:lnTo>
                  <a:lnTo>
                    <a:pt x="12192000" y="1025676"/>
                  </a:lnTo>
                  <a:lnTo>
                    <a:pt x="0" y="1025676"/>
                  </a:lnTo>
                  <a:lnTo>
                    <a:pt x="0" y="1014830"/>
                  </a:lnTo>
                  <a:lnTo>
                    <a:pt x="0" y="84832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9200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B67C8D-5D26-361C-CDE0-A68B26F57774}"/>
              </a:ext>
            </a:extLst>
          </p:cNvPr>
          <p:cNvSpPr txBox="1"/>
          <p:nvPr/>
        </p:nvSpPr>
        <p:spPr>
          <a:xfrm>
            <a:off x="359303" y="414125"/>
            <a:ext cx="54996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gradFill flip="none" rotWithShape="1">
                  <a:gsLst>
                    <a:gs pos="21000">
                      <a:schemeClr val="accent1"/>
                    </a:gs>
                    <a:gs pos="100000">
                      <a:srgbClr val="164DE8"/>
                    </a:gs>
                    <a:gs pos="50000">
                      <a:srgbClr val="123FBD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>
                  <a:outerShdw blurRad="101600" dist="50800" dir="5400000" algn="t" rotWithShape="0">
                    <a:srgbClr val="164DE8">
                      <a:alpha val="30000"/>
                    </a:srgbClr>
                  </a:outerShdw>
                </a:effectLst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r>
              <a:rPr lang="zh-CN" altLang="en-US" sz="2400" dirty="0">
                <a:latin typeface="+mj-ea"/>
                <a:ea typeface="+mj-ea"/>
              </a:rPr>
              <a:t>真实政府定制项目案例版式是多变的</a:t>
            </a:r>
          </a:p>
        </p:txBody>
      </p:sp>
    </p:spTree>
    <p:extLst>
      <p:ext uri="{BB962C8B-B14F-4D97-AF65-F5344CB8AC3E}">
        <p14:creationId xmlns:p14="http://schemas.microsoft.com/office/powerpoint/2010/main" val="25229095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17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217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42;#407341;#96742;#119034;#63119;#8412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4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F5596"/>
      </a:accent1>
      <a:accent2>
        <a:srgbClr val="38B1A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DINPro-Bold"/>
        <a:ea typeface="阿里巴巴普惠体 2.0 95 ExtraBold"/>
        <a:cs typeface=""/>
      </a:majorFont>
      <a:minorFont>
        <a:latin typeface="DINPro-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1064</Words>
  <Application>Microsoft Office PowerPoint</Application>
  <PresentationFormat>宽屏</PresentationFormat>
  <Paragraphs>295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DINPro-Bold</vt:lpstr>
      <vt:lpstr>OPPOSans H</vt:lpstr>
      <vt:lpstr>OPPOSans M</vt:lpstr>
      <vt:lpstr>阿里巴巴普惠体 2.0 55 Regular</vt:lpstr>
      <vt:lpstr>阿里巴巴普惠体 2.0 65 Medium</vt:lpstr>
      <vt:lpstr>阿里巴巴普惠体 2.0 95 ExtraBold</vt:lpstr>
      <vt:lpstr>思源黑体 CN Bold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蓝色简约智慧城市平台述职竞聘ppt模板</dc:title>
  <dc:creator>©牵牛星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49</cp:revision>
  <dcterms:created xsi:type="dcterms:W3CDTF">2023-08-05T02:50:28Z</dcterms:created>
  <dcterms:modified xsi:type="dcterms:W3CDTF">2023-10-29T09:16:35Z</dcterms:modified>
</cp:coreProperties>
</file>