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9" r:id="rId3"/>
    <p:sldId id="261" r:id="rId4"/>
    <p:sldId id="262" r:id="rId5"/>
    <p:sldId id="266" r:id="rId6"/>
    <p:sldId id="263" r:id="rId7"/>
    <p:sldId id="264" r:id="rId8"/>
    <p:sldId id="267" r:id="rId9"/>
    <p:sldId id="265" r:id="rId10"/>
    <p:sldId id="258" r:id="rId11"/>
    <p:sldId id="2007578499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846" userDrawn="1">
          <p15:clr>
            <a:srgbClr val="A4A3A4"/>
          </p15:clr>
        </p15:guide>
        <p15:guide id="3" pos="6834" userDrawn="1">
          <p15:clr>
            <a:srgbClr val="A4A3A4"/>
          </p15:clr>
        </p15:guide>
        <p15:guide id="4" pos="2819" userDrawn="1">
          <p15:clr>
            <a:srgbClr val="A4A3A4"/>
          </p15:clr>
        </p15:guide>
        <p15:guide id="5" pos="486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9E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66" d="100"/>
          <a:sy n="66" d="100"/>
        </p:scale>
        <p:origin x="822" y="-672"/>
      </p:cViewPr>
      <p:guideLst>
        <p:guide orient="horz" pos="2160"/>
        <p:guide pos="846"/>
        <p:guide pos="6834"/>
        <p:guide pos="2819"/>
        <p:guide pos="486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68168D-BF4B-42C6-8120-E8D93817D1B3}" type="datetimeFigureOut">
              <a:rPr lang="zh-CN" altLang="en-US" smtClean="0"/>
              <a:t>2023/10/30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A658CE-8BFF-442C-9EF0-B560954CAE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99247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85160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69E6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EBB0390-FFCC-4237-9F88-F2B28231B7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D1561005-40DD-4321-BE58-75E3179DAE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BC98896-6C7E-437A-9CAB-9235B33010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EB77E-A0FD-4591-88C1-BDDD194A9097}" type="datetimeFigureOut">
              <a:rPr lang="zh-CN" altLang="en-US" smtClean="0"/>
              <a:t>2023/10/30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40910CE-C5F8-4B16-9135-C4B694F9CF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CCDB680-8C51-48DC-BB02-A112BB5481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975F00-6C47-4472-9425-8A8B1EF555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47965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0FAB7D9-B031-41BC-9AE3-68C5E58151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0D6E459A-8020-4692-873A-8931271D187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3CBE3F0-679B-4267-B1B8-8E870AF9EB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EB77E-A0FD-4591-88C1-BDDD194A9097}" type="datetimeFigureOut">
              <a:rPr lang="zh-CN" altLang="en-US" smtClean="0"/>
              <a:t>2023/10/30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3329C67-40F4-42CA-B2EB-4D1B1D7AB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4E5519C-3AB8-45A9-BE49-8DFC3BA0EA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975F00-6C47-4472-9425-8A8B1EF555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67141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EC2B7B9D-E60C-4600-B7F7-F7E54B3CE92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35389A3-E49D-446A-9548-4B2C4E592D8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67B2790-CB48-4425-A030-47BFD86156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EB77E-A0FD-4591-88C1-BDDD194A9097}" type="datetimeFigureOut">
              <a:rPr lang="zh-CN" altLang="en-US" smtClean="0"/>
              <a:t>2023/10/30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72D5BC2-ABA6-43D3-AA33-B1604F406C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B8FE4D2-D695-46B2-80D9-C4D9372C9B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975F00-6C47-4472-9425-8A8B1EF555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98694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，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381F7462-B454-D9CD-1119-9123DEB0BCE3}"/>
              </a:ext>
            </a:extLst>
          </p:cNvPr>
          <p:cNvGrpSpPr/>
          <p:nvPr userDrawn="1"/>
        </p:nvGrpSpPr>
        <p:grpSpPr>
          <a:xfrm>
            <a:off x="807247" y="3092887"/>
            <a:ext cx="3513983" cy="1204794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CD7781A2-7670-D6F9-A580-785A1DE65734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2A4D029E-D190-E7B4-70E0-00738435A8A5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96A052D9-33D2-05C9-FE3E-8412E8D51A11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43D5FF14-27AB-8B0E-C2F9-88E9CD5F9BE2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51AC798E-FE52-EC3B-FD0C-BCE3D1C1B704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1C016A87-BDD4-1C42-3316-B7A035F0EEFB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FFDEDDD6-5E44-BA98-3A8F-6302E2250D16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2D727A78-EF4B-5F83-27D0-4AD30A854A43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D8312688-AD36-4859-1464-05EE093E5ED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5CEBDC48-9E45-99AF-B97F-B59AC451A954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BF4A00DA-5CEF-5570-193C-250CC047DF05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B7DD8678-13EA-F72A-D083-27B9CF906129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BD14739B-AE93-27AC-8F6B-8E4874CBBADB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17E8D5E6-EB10-8395-9D09-57FC8601C6DF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29CA6F38-2E68-8F40-EE35-E5EE46CB7707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C8910E4C-545E-B2B4-8952-DE2A9E9F4B2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C6C4CFDB-CDEA-CE4C-17EA-0CC7AE0EE6E2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037E21AA-4DE2-74E8-2B9D-5DBC614DD1D1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CB991AAA-E751-57B5-EF10-7DA2B8D67B73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70F2B64C-7F8A-DFBC-4BAB-AFFB9B313D04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658A6536-98F6-83EC-0AC7-A16909C846FF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F107A0A8-E8CB-9036-2C29-A8C9EDAD51DF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7D974A47-522C-A6D9-BAFC-5EF1625E71FD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7B13995B-738E-ACBD-B6BE-0426C80CF74F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A556163-D721-AE68-9072-3045DC96723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B5F5FDC2-9A70-F050-F49A-B60AFBAC9CD1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AA099248-1CF1-EB60-4EDC-F13AF85B4E29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59050F47-0621-336E-4DD3-B8DC1273BC6F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87770F5-089B-B30F-292E-607E8D099FEB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7EBE6C0E-6A20-538B-3A17-0396506413C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755E9D02-03E4-2FEA-BE57-F9CC76BFC8A1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416866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69E6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1D57F81-D1B2-4BB7-823E-72A93737D9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A4F0834-6C83-4695-9872-5F27AEE0C6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580F3C9-0010-488A-A0E8-05ADC0D02F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EB77E-A0FD-4591-88C1-BDDD194A9097}" type="datetimeFigureOut">
              <a:rPr lang="zh-CN" altLang="en-US" smtClean="0"/>
              <a:t>2023/10/30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56BDE4C-5E64-446C-90AB-4BB58D9FC2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5AA21C7-C464-4CDB-A0B5-FB5983FBFB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975F00-6C47-4472-9425-8A8B1EF555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45798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CE27EE5-E77B-4CBC-A5F1-FE081AEB68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CC83A99-D3EF-40FC-8D11-998CB88C24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0D2BA64-A291-4198-BDBA-BD4FD852F7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EB77E-A0FD-4591-88C1-BDDD194A9097}" type="datetimeFigureOut">
              <a:rPr lang="zh-CN" altLang="en-US" smtClean="0"/>
              <a:t>2023/10/30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42839F1-08E1-47F3-8D8E-6044D0ED74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B1BF5EA-CE9C-4951-93E3-E6827AC03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975F00-6C47-4472-9425-8A8B1EF555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8159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13F92AA-A731-483B-B922-6654D65917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EA0351C-D092-4BA5-90A3-36019FD38E8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086798D-AD93-4B95-9D0D-FD8459B4D98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C745B87-1E5D-4457-873D-89ADEEE13C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EB77E-A0FD-4591-88C1-BDDD194A9097}" type="datetimeFigureOut">
              <a:rPr lang="zh-CN" altLang="en-US" smtClean="0"/>
              <a:t>2023/10/30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0FFC9AF-BC61-43E8-B8D4-F31E752E24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3158057-F023-4691-8E22-E50CD8A479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975F00-6C47-4472-9425-8A8B1EF555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91447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136B287-4EDE-4972-A0C6-C45F2FA406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47450D6-F533-4FCB-A0E5-4A12E4B6E6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30D2FF34-460F-4F3E-ADBC-A61C584E1AD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17FFA13E-8EFC-448F-B024-2F6961BA125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7E910A50-C7C8-43D9-8952-E0CE7E1B22F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D6B78EDC-2045-4CBA-8881-4B73D1BFF5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EB77E-A0FD-4591-88C1-BDDD194A9097}" type="datetimeFigureOut">
              <a:rPr lang="zh-CN" altLang="en-US" smtClean="0"/>
              <a:t>2023/10/30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D2A3BA56-D592-428D-92F6-5C9169DC6C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5A7B6EF9-6233-4670-AA90-499A4CA55E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975F00-6C47-4472-9425-8A8B1EF555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38265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3EFD377-A498-41DE-A166-323AFF2CD6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3065D4AD-CF01-4356-A0F7-DFAFA6132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EB77E-A0FD-4591-88C1-BDDD194A9097}" type="datetimeFigureOut">
              <a:rPr lang="zh-CN" altLang="en-US" smtClean="0"/>
              <a:t>2023/10/30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86E87736-AEEA-41CB-98FF-46E4D91679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B6FC465E-271A-4F65-93BE-42438E6EC4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975F00-6C47-4472-9425-8A8B1EF555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03109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6C5EDFFB-9E88-447B-9721-0FD8CE430F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EB77E-A0FD-4591-88C1-BDDD194A9097}" type="datetimeFigureOut">
              <a:rPr lang="zh-CN" altLang="en-US" smtClean="0"/>
              <a:t>2023/10/30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8259F6C-8C0E-4040-80FD-5C96022CDE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EA472B3-33F8-4FD1-8EF3-025EAF30EA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975F00-6C47-4472-9425-8A8B1EF555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77229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4971A45-91C2-4422-83E1-E163D1CC78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D8DC17C-DEAE-4348-8345-8359EACDE0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C39C89D-4F3B-499D-A06C-974D40DBC89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E10B516-4C73-4AC2-9D49-072F125E3C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EB77E-A0FD-4591-88C1-BDDD194A9097}" type="datetimeFigureOut">
              <a:rPr lang="zh-CN" altLang="en-US" smtClean="0"/>
              <a:t>2023/10/30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B5B0836-9218-4ADA-9C6A-01DD5A87CD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396233C-CED0-4957-B9AC-A0DEC83C29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975F00-6C47-4472-9425-8A8B1EF555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99152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F6872ED-D748-4B3B-8C36-DBC2BC94D7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7C903AC7-72BA-4E0C-BC10-DC649BE4CD1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B71C411-3B51-4DEB-BE5A-1B529244EF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91F91E1-5B0F-47D2-8884-B73407900A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EB77E-A0FD-4591-88C1-BDDD194A9097}" type="datetimeFigureOut">
              <a:rPr lang="zh-CN" altLang="en-US" smtClean="0"/>
              <a:t>2023/10/30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8943449-068B-4A0C-ADF8-1731C81EF3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19509DB-7F72-4DEA-88DF-34A5B44CB8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975F00-6C47-4472-9425-8A8B1EF555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25087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3EAE0AC1-583E-4459-9EA8-980212BB7F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C565853-74EA-4A9D-AFCC-46C89C1E82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9EB63EB-A47A-4426-BC42-7C3B3F41546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9EB77E-A0FD-4591-88C1-BDDD194A9097}" type="datetimeFigureOut">
              <a:rPr lang="zh-CN" altLang="en-US" smtClean="0"/>
              <a:t>2023/10/30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1148143-C9D3-4B1B-AFB1-7E7F0A7243A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129422-C24F-4CC2-9D82-E75AAFFD44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975F00-6C47-4472-9425-8A8B1EF555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78506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9E6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40D45C50-1E9A-4981-B702-F334EA980DDA}"/>
              </a:ext>
            </a:extLst>
          </p:cNvPr>
          <p:cNvSpPr/>
          <p:nvPr/>
        </p:nvSpPr>
        <p:spPr>
          <a:xfrm>
            <a:off x="8183356" y="1107612"/>
            <a:ext cx="2109932" cy="1354546"/>
          </a:xfrm>
          <a:custGeom>
            <a:avLst/>
            <a:gdLst>
              <a:gd name="connsiteX0" fmla="*/ 1826102 w 2109932"/>
              <a:gd name="connsiteY0" fmla="*/ 408234 h 1354546"/>
              <a:gd name="connsiteX1" fmla="*/ 1481282 w 2109932"/>
              <a:gd name="connsiteY1" fmla="*/ 102870 h 1354546"/>
              <a:gd name="connsiteX2" fmla="*/ 1260226 w 2109932"/>
              <a:gd name="connsiteY2" fmla="*/ 182240 h 1354546"/>
              <a:gd name="connsiteX3" fmla="*/ 898398 w 2109932"/>
              <a:gd name="connsiteY3" fmla="*/ 0 h 1354546"/>
              <a:gd name="connsiteX4" fmla="*/ 486049 w 2109932"/>
              <a:gd name="connsiteY4" fmla="*/ 269108 h 1354546"/>
              <a:gd name="connsiteX5" fmla="*/ 347472 w 2109932"/>
              <a:gd name="connsiteY5" fmla="*/ 240304 h 1354546"/>
              <a:gd name="connsiteX6" fmla="*/ 0 w 2109932"/>
              <a:gd name="connsiteY6" fmla="*/ 587776 h 1354546"/>
              <a:gd name="connsiteX7" fmla="*/ 347472 w 2109932"/>
              <a:gd name="connsiteY7" fmla="*/ 935248 h 1354546"/>
              <a:gd name="connsiteX8" fmla="*/ 359222 w 2109932"/>
              <a:gd name="connsiteY8" fmla="*/ 934928 h 1354546"/>
              <a:gd name="connsiteX9" fmla="*/ 350809 w 2109932"/>
              <a:gd name="connsiteY9" fmla="*/ 1010412 h 1354546"/>
              <a:gd name="connsiteX10" fmla="*/ 694944 w 2109932"/>
              <a:gd name="connsiteY10" fmla="*/ 1354547 h 1354546"/>
              <a:gd name="connsiteX11" fmla="*/ 973607 w 2109932"/>
              <a:gd name="connsiteY11" fmla="*/ 1212220 h 1354546"/>
              <a:gd name="connsiteX12" fmla="*/ 1207145 w 2109932"/>
              <a:gd name="connsiteY12" fmla="*/ 1319159 h 1354546"/>
              <a:gd name="connsiteX13" fmla="*/ 1484802 w 2109932"/>
              <a:gd name="connsiteY13" fmla="*/ 1145423 h 1354546"/>
              <a:gd name="connsiteX14" fmla="*/ 1700738 w 2109932"/>
              <a:gd name="connsiteY14" fmla="*/ 1207008 h 1354546"/>
              <a:gd name="connsiteX15" fmla="*/ 2109932 w 2109932"/>
              <a:gd name="connsiteY15" fmla="*/ 797814 h 1354546"/>
              <a:gd name="connsiteX16" fmla="*/ 1826102 w 2109932"/>
              <a:gd name="connsiteY16" fmla="*/ 408234 h 1354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09932" h="1354546">
                <a:moveTo>
                  <a:pt x="1826102" y="408234"/>
                </a:moveTo>
                <a:cubicBezTo>
                  <a:pt x="1805300" y="236190"/>
                  <a:pt x="1658904" y="102870"/>
                  <a:pt x="1481282" y="102870"/>
                </a:cubicBezTo>
                <a:cubicBezTo>
                  <a:pt x="1397295" y="102870"/>
                  <a:pt x="1320302" y="132634"/>
                  <a:pt x="1260226" y="182240"/>
                </a:cubicBezTo>
                <a:cubicBezTo>
                  <a:pt x="1178158" y="71689"/>
                  <a:pt x="1046668" y="0"/>
                  <a:pt x="898398" y="0"/>
                </a:cubicBezTo>
                <a:cubicBezTo>
                  <a:pt x="714192" y="0"/>
                  <a:pt x="555818" y="110642"/>
                  <a:pt x="486049" y="269108"/>
                </a:cubicBezTo>
                <a:cubicBezTo>
                  <a:pt x="443575" y="250591"/>
                  <a:pt x="396712" y="240304"/>
                  <a:pt x="347472" y="240304"/>
                </a:cubicBezTo>
                <a:cubicBezTo>
                  <a:pt x="155585" y="240304"/>
                  <a:pt x="0" y="395890"/>
                  <a:pt x="0" y="587776"/>
                </a:cubicBezTo>
                <a:cubicBezTo>
                  <a:pt x="0" y="779663"/>
                  <a:pt x="155585" y="935248"/>
                  <a:pt x="347472" y="935248"/>
                </a:cubicBezTo>
                <a:cubicBezTo>
                  <a:pt x="351404" y="935248"/>
                  <a:pt x="355336" y="935065"/>
                  <a:pt x="359222" y="934928"/>
                </a:cubicBezTo>
                <a:cubicBezTo>
                  <a:pt x="353781" y="959251"/>
                  <a:pt x="350809" y="984489"/>
                  <a:pt x="350809" y="1010412"/>
                </a:cubicBezTo>
                <a:cubicBezTo>
                  <a:pt x="350809" y="1200470"/>
                  <a:pt x="504886" y="1354547"/>
                  <a:pt x="694944" y="1354547"/>
                </a:cubicBezTo>
                <a:cubicBezTo>
                  <a:pt x="809564" y="1354547"/>
                  <a:pt x="911062" y="1298448"/>
                  <a:pt x="973607" y="1212220"/>
                </a:cubicBezTo>
                <a:cubicBezTo>
                  <a:pt x="1030209" y="1277691"/>
                  <a:pt x="1113785" y="1319159"/>
                  <a:pt x="1207145" y="1319159"/>
                </a:cubicBezTo>
                <a:cubicBezTo>
                  <a:pt x="1329218" y="1319159"/>
                  <a:pt x="1434739" y="1248293"/>
                  <a:pt x="1484802" y="1145423"/>
                </a:cubicBezTo>
                <a:cubicBezTo>
                  <a:pt x="1547485" y="1184468"/>
                  <a:pt x="1621459" y="1207008"/>
                  <a:pt x="1700738" y="1207008"/>
                </a:cubicBezTo>
                <a:cubicBezTo>
                  <a:pt x="1926732" y="1207008"/>
                  <a:pt x="2109932" y="1023808"/>
                  <a:pt x="2109932" y="797814"/>
                </a:cubicBezTo>
                <a:cubicBezTo>
                  <a:pt x="2109932" y="615574"/>
                  <a:pt x="1990740" y="461178"/>
                  <a:pt x="1826102" y="408234"/>
                </a:cubicBezTo>
                <a:close/>
              </a:path>
            </a:pathLst>
          </a:custGeom>
          <a:solidFill>
            <a:srgbClr val="FFFFFF"/>
          </a:solidFill>
          <a:ln w="457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" name="任意多边形: 形状 8" descr="D:\51PPT模板网\51pptmoban.com\图片001.jpg">
            <a:extLst>
              <a:ext uri="{FF2B5EF4-FFF2-40B4-BE49-F238E27FC236}">
                <a16:creationId xmlns:a16="http://schemas.microsoft.com/office/drawing/2014/main" id="{DD36677E-6C81-4298-97B9-3A4B7303A023}"/>
              </a:ext>
            </a:extLst>
          </p:cNvPr>
          <p:cNvSpPr/>
          <p:nvPr/>
        </p:nvSpPr>
        <p:spPr>
          <a:xfrm>
            <a:off x="8149711" y="4332520"/>
            <a:ext cx="2183495" cy="1265895"/>
          </a:xfrm>
          <a:custGeom>
            <a:avLst/>
            <a:gdLst>
              <a:gd name="connsiteX0" fmla="*/ 1784589 w 2183495"/>
              <a:gd name="connsiteY0" fmla="*/ 468035 h 1265895"/>
              <a:gd name="connsiteX1" fmla="*/ 1700967 w 2183495"/>
              <a:gd name="connsiteY1" fmla="*/ 476905 h 1265895"/>
              <a:gd name="connsiteX2" fmla="*/ 1444981 w 2183495"/>
              <a:gd name="connsiteY2" fmla="*/ 270342 h 1265895"/>
              <a:gd name="connsiteX3" fmla="*/ 1001908 w 2183495"/>
              <a:gd name="connsiteY3" fmla="*/ 0 h 1265895"/>
              <a:gd name="connsiteX4" fmla="*/ 557647 w 2183495"/>
              <a:gd name="connsiteY4" fmla="*/ 272674 h 1265895"/>
              <a:gd name="connsiteX5" fmla="*/ 408143 w 2183495"/>
              <a:gd name="connsiteY5" fmla="*/ 244282 h 1265895"/>
              <a:gd name="connsiteX6" fmla="*/ 0 w 2183495"/>
              <a:gd name="connsiteY6" fmla="*/ 652424 h 1265895"/>
              <a:gd name="connsiteX7" fmla="*/ 408143 w 2183495"/>
              <a:gd name="connsiteY7" fmla="*/ 1060567 h 1265895"/>
              <a:gd name="connsiteX8" fmla="*/ 583890 w 2183495"/>
              <a:gd name="connsiteY8" fmla="*/ 1020836 h 1265895"/>
              <a:gd name="connsiteX9" fmla="*/ 583570 w 2183495"/>
              <a:gd name="connsiteY9" fmla="*/ 1033135 h 1265895"/>
              <a:gd name="connsiteX10" fmla="*/ 816285 w 2183495"/>
              <a:gd name="connsiteY10" fmla="*/ 1265849 h 1265895"/>
              <a:gd name="connsiteX11" fmla="*/ 1048909 w 2183495"/>
              <a:gd name="connsiteY11" fmla="*/ 1036106 h 1265895"/>
              <a:gd name="connsiteX12" fmla="*/ 1313032 w 2183495"/>
              <a:gd name="connsiteY12" fmla="*/ 1198184 h 1265895"/>
              <a:gd name="connsiteX13" fmla="*/ 1491981 w 2183495"/>
              <a:gd name="connsiteY13" fmla="*/ 1138016 h 1265895"/>
              <a:gd name="connsiteX14" fmla="*/ 1784589 w 2183495"/>
              <a:gd name="connsiteY14" fmla="*/ 1265895 h 1265895"/>
              <a:gd name="connsiteX15" fmla="*/ 2183496 w 2183495"/>
              <a:gd name="connsiteY15" fmla="*/ 866988 h 1265895"/>
              <a:gd name="connsiteX16" fmla="*/ 1784589 w 2183495"/>
              <a:gd name="connsiteY16" fmla="*/ 468035 h 1265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83495" h="1265895">
                <a:moveTo>
                  <a:pt x="1784589" y="468035"/>
                </a:moveTo>
                <a:cubicBezTo>
                  <a:pt x="1755923" y="468035"/>
                  <a:pt x="1727941" y="471145"/>
                  <a:pt x="1700967" y="476905"/>
                </a:cubicBezTo>
                <a:cubicBezTo>
                  <a:pt x="1657396" y="370286"/>
                  <a:pt x="1561384" y="290779"/>
                  <a:pt x="1444981" y="270342"/>
                </a:cubicBezTo>
                <a:cubicBezTo>
                  <a:pt x="1362227" y="109819"/>
                  <a:pt x="1194938" y="0"/>
                  <a:pt x="1001908" y="0"/>
                </a:cubicBezTo>
                <a:cubicBezTo>
                  <a:pt x="807964" y="0"/>
                  <a:pt x="639989" y="110916"/>
                  <a:pt x="557647" y="272674"/>
                </a:cubicBezTo>
                <a:cubicBezTo>
                  <a:pt x="511332" y="254432"/>
                  <a:pt x="460949" y="244282"/>
                  <a:pt x="408143" y="244282"/>
                </a:cubicBezTo>
                <a:cubicBezTo>
                  <a:pt x="182743" y="244282"/>
                  <a:pt x="0" y="427025"/>
                  <a:pt x="0" y="652424"/>
                </a:cubicBezTo>
                <a:cubicBezTo>
                  <a:pt x="0" y="877824"/>
                  <a:pt x="182743" y="1060567"/>
                  <a:pt x="408143" y="1060567"/>
                </a:cubicBezTo>
                <a:cubicBezTo>
                  <a:pt x="471053" y="1060567"/>
                  <a:pt x="530672" y="1046302"/>
                  <a:pt x="583890" y="1020836"/>
                </a:cubicBezTo>
                <a:cubicBezTo>
                  <a:pt x="583662" y="1024905"/>
                  <a:pt x="583570" y="1029020"/>
                  <a:pt x="583570" y="1033135"/>
                </a:cubicBezTo>
                <a:cubicBezTo>
                  <a:pt x="583570" y="1161654"/>
                  <a:pt x="687766" y="1265849"/>
                  <a:pt x="816285" y="1265849"/>
                </a:cubicBezTo>
                <a:cubicBezTo>
                  <a:pt x="943798" y="1265849"/>
                  <a:pt x="1047354" y="1163254"/>
                  <a:pt x="1048909" y="1036106"/>
                </a:cubicBezTo>
                <a:cubicBezTo>
                  <a:pt x="1097874" y="1132256"/>
                  <a:pt x="1197727" y="1198184"/>
                  <a:pt x="1313032" y="1198184"/>
                </a:cubicBezTo>
                <a:cubicBezTo>
                  <a:pt x="1380287" y="1198184"/>
                  <a:pt x="1442283" y="1175735"/>
                  <a:pt x="1491981" y="1138016"/>
                </a:cubicBezTo>
                <a:cubicBezTo>
                  <a:pt x="1564859" y="1216609"/>
                  <a:pt x="1668917" y="1265895"/>
                  <a:pt x="1784589" y="1265895"/>
                </a:cubicBezTo>
                <a:cubicBezTo>
                  <a:pt x="2004914" y="1265895"/>
                  <a:pt x="2183496" y="1087313"/>
                  <a:pt x="2183496" y="866988"/>
                </a:cubicBezTo>
                <a:cubicBezTo>
                  <a:pt x="2183496" y="646618"/>
                  <a:pt x="2004914" y="468035"/>
                  <a:pt x="1784589" y="468035"/>
                </a:cubicBezTo>
                <a:close/>
              </a:path>
            </a:pathLst>
          </a:custGeom>
          <a:solidFill>
            <a:srgbClr val="FFFFFF"/>
          </a:solidFill>
          <a:ln w="457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0A7D33C4-1D62-479C-8B09-DE93F7732860}"/>
              </a:ext>
            </a:extLst>
          </p:cNvPr>
          <p:cNvSpPr/>
          <p:nvPr/>
        </p:nvSpPr>
        <p:spPr>
          <a:xfrm>
            <a:off x="1944955" y="4332474"/>
            <a:ext cx="2126025" cy="1417914"/>
          </a:xfrm>
          <a:custGeom>
            <a:avLst/>
            <a:gdLst>
              <a:gd name="connsiteX0" fmla="*/ 1608978 w 2126025"/>
              <a:gd name="connsiteY0" fmla="*/ 0 h 1417914"/>
              <a:gd name="connsiteX1" fmla="*/ 1220358 w 2126025"/>
              <a:gd name="connsiteY1" fmla="*/ 176251 h 1417914"/>
              <a:gd name="connsiteX2" fmla="*/ 931225 w 2126025"/>
              <a:gd name="connsiteY2" fmla="*/ 69997 h 1417914"/>
              <a:gd name="connsiteX3" fmla="*/ 513481 w 2126025"/>
              <a:gd name="connsiteY3" fmla="*/ 357850 h 1417914"/>
              <a:gd name="connsiteX4" fmla="*/ 337962 w 2126025"/>
              <a:gd name="connsiteY4" fmla="*/ 308747 h 1417914"/>
              <a:gd name="connsiteX5" fmla="*/ 0 w 2126025"/>
              <a:gd name="connsiteY5" fmla="*/ 646664 h 1417914"/>
              <a:gd name="connsiteX6" fmla="*/ 337962 w 2126025"/>
              <a:gd name="connsiteY6" fmla="*/ 984626 h 1417914"/>
              <a:gd name="connsiteX7" fmla="*/ 493730 w 2126025"/>
              <a:gd name="connsiteY7" fmla="*/ 946541 h 1417914"/>
              <a:gd name="connsiteX8" fmla="*/ 1059241 w 2126025"/>
              <a:gd name="connsiteY8" fmla="*/ 1417914 h 1417914"/>
              <a:gd name="connsiteX9" fmla="*/ 1601663 w 2126025"/>
              <a:gd name="connsiteY9" fmla="*/ 1033775 h 1417914"/>
              <a:gd name="connsiteX10" fmla="*/ 1609024 w 2126025"/>
              <a:gd name="connsiteY10" fmla="*/ 1033958 h 1417914"/>
              <a:gd name="connsiteX11" fmla="*/ 2126026 w 2126025"/>
              <a:gd name="connsiteY11" fmla="*/ 516956 h 1417914"/>
              <a:gd name="connsiteX12" fmla="*/ 1608978 w 2126025"/>
              <a:gd name="connsiteY12" fmla="*/ 0 h 1417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126025" h="1417914">
                <a:moveTo>
                  <a:pt x="1608978" y="0"/>
                </a:moveTo>
                <a:cubicBezTo>
                  <a:pt x="1454033" y="0"/>
                  <a:pt x="1315090" y="68260"/>
                  <a:pt x="1220358" y="176251"/>
                </a:cubicBezTo>
                <a:cubicBezTo>
                  <a:pt x="1142406" y="110048"/>
                  <a:pt x="1041502" y="69997"/>
                  <a:pt x="931225" y="69997"/>
                </a:cubicBezTo>
                <a:cubicBezTo>
                  <a:pt x="740435" y="69997"/>
                  <a:pt x="577626" y="189601"/>
                  <a:pt x="513481" y="357850"/>
                </a:cubicBezTo>
                <a:cubicBezTo>
                  <a:pt x="462321" y="326669"/>
                  <a:pt x="402245" y="308747"/>
                  <a:pt x="337962" y="308747"/>
                </a:cubicBezTo>
                <a:cubicBezTo>
                  <a:pt x="151333" y="308747"/>
                  <a:pt x="0" y="460034"/>
                  <a:pt x="0" y="646664"/>
                </a:cubicBezTo>
                <a:cubicBezTo>
                  <a:pt x="0" y="833293"/>
                  <a:pt x="151287" y="984626"/>
                  <a:pt x="337962" y="984626"/>
                </a:cubicBezTo>
                <a:cubicBezTo>
                  <a:pt x="394152" y="984626"/>
                  <a:pt x="447096" y="970819"/>
                  <a:pt x="493730" y="946541"/>
                </a:cubicBezTo>
                <a:cubicBezTo>
                  <a:pt x="542559" y="1214597"/>
                  <a:pt x="777057" y="1417914"/>
                  <a:pt x="1059241" y="1417914"/>
                </a:cubicBezTo>
                <a:cubicBezTo>
                  <a:pt x="1309878" y="1417914"/>
                  <a:pt x="1522933" y="1257483"/>
                  <a:pt x="1601663" y="1033775"/>
                </a:cubicBezTo>
                <a:cubicBezTo>
                  <a:pt x="1604132" y="1033820"/>
                  <a:pt x="1606555" y="1033958"/>
                  <a:pt x="1609024" y="1033958"/>
                </a:cubicBezTo>
                <a:cubicBezTo>
                  <a:pt x="1894545" y="1033958"/>
                  <a:pt x="2126026" y="802477"/>
                  <a:pt x="2126026" y="516956"/>
                </a:cubicBezTo>
                <a:cubicBezTo>
                  <a:pt x="2125980" y="231480"/>
                  <a:pt x="1894500" y="0"/>
                  <a:pt x="1608978" y="0"/>
                </a:cubicBezTo>
                <a:close/>
              </a:path>
            </a:pathLst>
          </a:custGeom>
          <a:solidFill>
            <a:srgbClr val="FFFFFF"/>
          </a:solidFill>
          <a:ln w="457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55AB5C15-B187-477B-A959-000C3A8D659F}"/>
              </a:ext>
            </a:extLst>
          </p:cNvPr>
          <p:cNvSpPr/>
          <p:nvPr/>
        </p:nvSpPr>
        <p:spPr>
          <a:xfrm>
            <a:off x="5064627" y="3981627"/>
            <a:ext cx="2231147" cy="1692760"/>
          </a:xfrm>
          <a:custGeom>
            <a:avLst/>
            <a:gdLst>
              <a:gd name="connsiteX0" fmla="*/ 2156268 w 2231147"/>
              <a:gd name="connsiteY0" fmla="*/ 1274848 h 1692760"/>
              <a:gd name="connsiteX1" fmla="*/ 1948927 w 2231147"/>
              <a:gd name="connsiteY1" fmla="*/ 507072 h 1692760"/>
              <a:gd name="connsiteX2" fmla="*/ 1520714 w 2231147"/>
              <a:gd name="connsiteY2" fmla="*/ 452117 h 1692760"/>
              <a:gd name="connsiteX3" fmla="*/ 1351732 w 2231147"/>
              <a:gd name="connsiteY3" fmla="*/ 211309 h 1692760"/>
              <a:gd name="connsiteX4" fmla="*/ 920684 w 2231147"/>
              <a:gd name="connsiteY4" fmla="*/ 279752 h 1692760"/>
              <a:gd name="connsiteX5" fmla="*/ 753121 w 2231147"/>
              <a:gd name="connsiteY5" fmla="*/ 46260 h 1692760"/>
              <a:gd name="connsiteX6" fmla="*/ 278730 w 2231147"/>
              <a:gd name="connsiteY6" fmla="*/ 174367 h 1692760"/>
              <a:gd name="connsiteX7" fmla="*/ 240508 w 2231147"/>
              <a:gd name="connsiteY7" fmla="*/ 421484 h 1692760"/>
              <a:gd name="connsiteX8" fmla="*/ 46244 w 2231147"/>
              <a:gd name="connsiteY8" fmla="*/ 578944 h 1692760"/>
              <a:gd name="connsiteX9" fmla="*/ 134895 w 2231147"/>
              <a:gd name="connsiteY9" fmla="*/ 1026863 h 1692760"/>
              <a:gd name="connsiteX10" fmla="*/ 62383 w 2231147"/>
              <a:gd name="connsiteY10" fmla="*/ 1115240 h 1692760"/>
              <a:gd name="connsiteX11" fmla="*/ 190490 w 2231147"/>
              <a:gd name="connsiteY11" fmla="*/ 1589630 h 1692760"/>
              <a:gd name="connsiteX12" fmla="*/ 589260 w 2231147"/>
              <a:gd name="connsiteY12" fmla="*/ 1552643 h 1692760"/>
              <a:gd name="connsiteX13" fmla="*/ 668584 w 2231147"/>
              <a:gd name="connsiteY13" fmla="*/ 1606318 h 1692760"/>
              <a:gd name="connsiteX14" fmla="*/ 1443721 w 2231147"/>
              <a:gd name="connsiteY14" fmla="*/ 1510032 h 1692760"/>
              <a:gd name="connsiteX15" fmla="*/ 2156268 w 2231147"/>
              <a:gd name="connsiteY15" fmla="*/ 1274848 h 1692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231147" h="1692760">
                <a:moveTo>
                  <a:pt x="2156268" y="1274848"/>
                </a:moveTo>
                <a:cubicBezTo>
                  <a:pt x="2311030" y="1005557"/>
                  <a:pt x="2218172" y="661834"/>
                  <a:pt x="1948927" y="507072"/>
                </a:cubicBezTo>
                <a:cubicBezTo>
                  <a:pt x="1813825" y="429440"/>
                  <a:pt x="1660022" y="414123"/>
                  <a:pt x="1520714" y="452117"/>
                </a:cubicBezTo>
                <a:cubicBezTo>
                  <a:pt x="1503386" y="354367"/>
                  <a:pt x="1444544" y="264665"/>
                  <a:pt x="1351732" y="211309"/>
                </a:cubicBezTo>
                <a:cubicBezTo>
                  <a:pt x="1207166" y="128236"/>
                  <a:pt x="1027943" y="160697"/>
                  <a:pt x="920684" y="279752"/>
                </a:cubicBezTo>
                <a:cubicBezTo>
                  <a:pt x="901756" y="184838"/>
                  <a:pt x="843600" y="98290"/>
                  <a:pt x="753121" y="46260"/>
                </a:cubicBezTo>
                <a:cubicBezTo>
                  <a:pt x="586745" y="-49340"/>
                  <a:pt x="374330" y="7993"/>
                  <a:pt x="278730" y="174367"/>
                </a:cubicBezTo>
                <a:cubicBezTo>
                  <a:pt x="233970" y="252229"/>
                  <a:pt x="222723" y="340148"/>
                  <a:pt x="240508" y="421484"/>
                </a:cubicBezTo>
                <a:cubicBezTo>
                  <a:pt x="161321" y="447087"/>
                  <a:pt x="90958" y="501083"/>
                  <a:pt x="46244" y="578944"/>
                </a:cubicBezTo>
                <a:cubicBezTo>
                  <a:pt x="-41356" y="731375"/>
                  <a:pt x="-482" y="922347"/>
                  <a:pt x="134895" y="1026863"/>
                </a:cubicBezTo>
                <a:cubicBezTo>
                  <a:pt x="106731" y="1051460"/>
                  <a:pt x="82088" y="1080995"/>
                  <a:pt x="62383" y="1115240"/>
                </a:cubicBezTo>
                <a:cubicBezTo>
                  <a:pt x="-33263" y="1281615"/>
                  <a:pt x="24115" y="1494030"/>
                  <a:pt x="190490" y="1589630"/>
                </a:cubicBezTo>
                <a:cubicBezTo>
                  <a:pt x="321341" y="1664840"/>
                  <a:pt x="480675" y="1645363"/>
                  <a:pt x="589260" y="1552643"/>
                </a:cubicBezTo>
                <a:cubicBezTo>
                  <a:pt x="613995" y="1572165"/>
                  <a:pt x="640466" y="1590133"/>
                  <a:pt x="668584" y="1606318"/>
                </a:cubicBezTo>
                <a:cubicBezTo>
                  <a:pt x="925485" y="1753948"/>
                  <a:pt x="1241044" y="1706399"/>
                  <a:pt x="1443721" y="1510032"/>
                </a:cubicBezTo>
                <a:cubicBezTo>
                  <a:pt x="1703137" y="1623646"/>
                  <a:pt x="2011929" y="1526034"/>
                  <a:pt x="2156268" y="1274848"/>
                </a:cubicBezTo>
                <a:close/>
              </a:path>
            </a:pathLst>
          </a:custGeom>
          <a:solidFill>
            <a:srgbClr val="FFFFFF"/>
          </a:solidFill>
          <a:ln w="457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AB0BCD52-08A2-4357-B9AF-740635811901}"/>
              </a:ext>
            </a:extLst>
          </p:cNvPr>
          <p:cNvSpPr/>
          <p:nvPr/>
        </p:nvSpPr>
        <p:spPr>
          <a:xfrm>
            <a:off x="5108127" y="1048908"/>
            <a:ext cx="2187656" cy="1581637"/>
          </a:xfrm>
          <a:custGeom>
            <a:avLst/>
            <a:gdLst>
              <a:gd name="connsiteX0" fmla="*/ 2187657 w 2187656"/>
              <a:gd name="connsiteY0" fmla="*/ 818114 h 1581637"/>
              <a:gd name="connsiteX1" fmla="*/ 1892396 w 2187656"/>
              <a:gd name="connsiteY1" fmla="*/ 474574 h 1581637"/>
              <a:gd name="connsiteX2" fmla="*/ 1547531 w 2187656"/>
              <a:gd name="connsiteY2" fmla="*/ 169164 h 1581637"/>
              <a:gd name="connsiteX3" fmla="*/ 1500211 w 2187656"/>
              <a:gd name="connsiteY3" fmla="*/ 172456 h 1581637"/>
              <a:gd name="connsiteX4" fmla="*/ 1200059 w 2187656"/>
              <a:gd name="connsiteY4" fmla="*/ 0 h 1581637"/>
              <a:gd name="connsiteX5" fmla="*/ 853913 w 2187656"/>
              <a:gd name="connsiteY5" fmla="*/ 318440 h 1581637"/>
              <a:gd name="connsiteX6" fmla="*/ 781812 w 2187656"/>
              <a:gd name="connsiteY6" fmla="*/ 310896 h 1581637"/>
              <a:gd name="connsiteX7" fmla="*/ 434340 w 2187656"/>
              <a:gd name="connsiteY7" fmla="*/ 658368 h 1581637"/>
              <a:gd name="connsiteX8" fmla="*/ 434614 w 2187656"/>
              <a:gd name="connsiteY8" fmla="*/ 669386 h 1581637"/>
              <a:gd name="connsiteX9" fmla="*/ 347472 w 2187656"/>
              <a:gd name="connsiteY9" fmla="*/ 658368 h 1581637"/>
              <a:gd name="connsiteX10" fmla="*/ 0 w 2187656"/>
              <a:gd name="connsiteY10" fmla="*/ 1005840 h 1581637"/>
              <a:gd name="connsiteX11" fmla="*/ 347472 w 2187656"/>
              <a:gd name="connsiteY11" fmla="*/ 1353312 h 1581637"/>
              <a:gd name="connsiteX12" fmla="*/ 368229 w 2187656"/>
              <a:gd name="connsiteY12" fmla="*/ 1352626 h 1581637"/>
              <a:gd name="connsiteX13" fmla="*/ 694944 w 2187656"/>
              <a:gd name="connsiteY13" fmla="*/ 1581638 h 1581637"/>
              <a:gd name="connsiteX14" fmla="*/ 1006480 w 2187656"/>
              <a:gd name="connsiteY14" fmla="*/ 1388059 h 1581637"/>
              <a:gd name="connsiteX15" fmla="*/ 1042416 w 2187656"/>
              <a:gd name="connsiteY15" fmla="*/ 1389888 h 1581637"/>
              <a:gd name="connsiteX16" fmla="*/ 1180399 w 2187656"/>
              <a:gd name="connsiteY16" fmla="*/ 1361359 h 1581637"/>
              <a:gd name="connsiteX17" fmla="*/ 1547577 w 2187656"/>
              <a:gd name="connsiteY17" fmla="*/ 1581638 h 1581637"/>
              <a:gd name="connsiteX18" fmla="*/ 1963629 w 2187656"/>
              <a:gd name="connsiteY18" fmla="*/ 1165586 h 1581637"/>
              <a:gd name="connsiteX19" fmla="*/ 1963034 w 2187656"/>
              <a:gd name="connsiteY19" fmla="*/ 1143183 h 1581637"/>
              <a:gd name="connsiteX20" fmla="*/ 2187657 w 2187656"/>
              <a:gd name="connsiteY20" fmla="*/ 818114 h 1581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187656" h="1581637">
                <a:moveTo>
                  <a:pt x="2187657" y="818114"/>
                </a:moveTo>
                <a:cubicBezTo>
                  <a:pt x="2187657" y="643966"/>
                  <a:pt x="2059549" y="499765"/>
                  <a:pt x="1892396" y="474574"/>
                </a:cubicBezTo>
                <a:cubicBezTo>
                  <a:pt x="1871594" y="302529"/>
                  <a:pt x="1725199" y="169164"/>
                  <a:pt x="1547531" y="169164"/>
                </a:cubicBezTo>
                <a:cubicBezTo>
                  <a:pt x="1531483" y="169164"/>
                  <a:pt x="1515709" y="170353"/>
                  <a:pt x="1500211" y="172456"/>
                </a:cubicBezTo>
                <a:cubicBezTo>
                  <a:pt x="1439952" y="69312"/>
                  <a:pt x="1328166" y="0"/>
                  <a:pt x="1200059" y="0"/>
                </a:cubicBezTo>
                <a:cubicBezTo>
                  <a:pt x="1017956" y="0"/>
                  <a:pt x="868634" y="140132"/>
                  <a:pt x="853913" y="318440"/>
                </a:cubicBezTo>
                <a:cubicBezTo>
                  <a:pt x="830641" y="313548"/>
                  <a:pt x="806547" y="310896"/>
                  <a:pt x="781812" y="310896"/>
                </a:cubicBezTo>
                <a:cubicBezTo>
                  <a:pt x="589925" y="310896"/>
                  <a:pt x="434340" y="466481"/>
                  <a:pt x="434340" y="658368"/>
                </a:cubicBezTo>
                <a:cubicBezTo>
                  <a:pt x="434340" y="662071"/>
                  <a:pt x="434523" y="665729"/>
                  <a:pt x="434614" y="669386"/>
                </a:cubicBezTo>
                <a:cubicBezTo>
                  <a:pt x="406771" y="662209"/>
                  <a:pt x="377556" y="658368"/>
                  <a:pt x="347472" y="658368"/>
                </a:cubicBezTo>
                <a:cubicBezTo>
                  <a:pt x="155585" y="658368"/>
                  <a:pt x="0" y="813953"/>
                  <a:pt x="0" y="1005840"/>
                </a:cubicBezTo>
                <a:cubicBezTo>
                  <a:pt x="0" y="1197727"/>
                  <a:pt x="155585" y="1353312"/>
                  <a:pt x="347472" y="1353312"/>
                </a:cubicBezTo>
                <a:cubicBezTo>
                  <a:pt x="354467" y="1353312"/>
                  <a:pt x="361371" y="1353038"/>
                  <a:pt x="368229" y="1352626"/>
                </a:cubicBezTo>
                <a:cubicBezTo>
                  <a:pt x="416692" y="1486174"/>
                  <a:pt x="544662" y="1581638"/>
                  <a:pt x="694944" y="1581638"/>
                </a:cubicBezTo>
                <a:cubicBezTo>
                  <a:pt x="831601" y="1581638"/>
                  <a:pt x="949742" y="1502725"/>
                  <a:pt x="1006480" y="1388059"/>
                </a:cubicBezTo>
                <a:cubicBezTo>
                  <a:pt x="1018276" y="1389248"/>
                  <a:pt x="1030255" y="1389888"/>
                  <a:pt x="1042416" y="1389888"/>
                </a:cubicBezTo>
                <a:cubicBezTo>
                  <a:pt x="1091428" y="1389888"/>
                  <a:pt x="1138062" y="1379693"/>
                  <a:pt x="1180399" y="1361359"/>
                </a:cubicBezTo>
                <a:cubicBezTo>
                  <a:pt x="1250442" y="1492438"/>
                  <a:pt x="1388562" y="1581638"/>
                  <a:pt x="1547577" y="1581638"/>
                </a:cubicBezTo>
                <a:cubicBezTo>
                  <a:pt x="1777365" y="1581638"/>
                  <a:pt x="1963629" y="1395374"/>
                  <a:pt x="1963629" y="1165586"/>
                </a:cubicBezTo>
                <a:cubicBezTo>
                  <a:pt x="1963629" y="1158088"/>
                  <a:pt x="1963446" y="1150590"/>
                  <a:pt x="1963034" y="1143183"/>
                </a:cubicBezTo>
                <a:cubicBezTo>
                  <a:pt x="2094296" y="1093531"/>
                  <a:pt x="2187657" y="966795"/>
                  <a:pt x="2187657" y="818114"/>
                </a:cubicBezTo>
                <a:close/>
              </a:path>
            </a:pathLst>
          </a:custGeom>
          <a:solidFill>
            <a:srgbClr val="FFFFFF"/>
          </a:solidFill>
          <a:ln w="457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" name="任意多边形: 形状 12" descr="D:\51PPT模板网\51pptmoban.com\图片001.jpg">
            <a:extLst>
              <a:ext uri="{FF2B5EF4-FFF2-40B4-BE49-F238E27FC236}">
                <a16:creationId xmlns:a16="http://schemas.microsoft.com/office/drawing/2014/main" id="{0DBE9B1E-C2A9-4A6B-BDD2-5B8C9BAF0375}"/>
              </a:ext>
            </a:extLst>
          </p:cNvPr>
          <p:cNvSpPr/>
          <p:nvPr/>
        </p:nvSpPr>
        <p:spPr>
          <a:xfrm>
            <a:off x="1795383" y="1098514"/>
            <a:ext cx="2425171" cy="1751807"/>
          </a:xfrm>
          <a:custGeom>
            <a:avLst/>
            <a:gdLst>
              <a:gd name="connsiteX0" fmla="*/ 139400 w 2425171"/>
              <a:gd name="connsiteY0" fmla="*/ 896432 h 1751807"/>
              <a:gd name="connsiteX1" fmla="*/ 125913 w 2425171"/>
              <a:gd name="connsiteY1" fmla="*/ 1001817 h 1751807"/>
              <a:gd name="connsiteX2" fmla="*/ 541965 w 2425171"/>
              <a:gd name="connsiteY2" fmla="*/ 1417869 h 1751807"/>
              <a:gd name="connsiteX3" fmla="*/ 649498 w 2425171"/>
              <a:gd name="connsiteY3" fmla="*/ 1403741 h 1751807"/>
              <a:gd name="connsiteX4" fmla="*/ 990890 w 2425171"/>
              <a:gd name="connsiteY4" fmla="*/ 1582095 h 1751807"/>
              <a:gd name="connsiteX5" fmla="*/ 1149264 w 2425171"/>
              <a:gd name="connsiteY5" fmla="*/ 1550822 h 1751807"/>
              <a:gd name="connsiteX6" fmla="*/ 1505468 w 2425171"/>
              <a:gd name="connsiteY6" fmla="*/ 1751808 h 1751807"/>
              <a:gd name="connsiteX7" fmla="*/ 1921520 w 2425171"/>
              <a:gd name="connsiteY7" fmla="*/ 1335756 h 1751807"/>
              <a:gd name="connsiteX8" fmla="*/ 1916400 w 2425171"/>
              <a:gd name="connsiteY8" fmla="*/ 1270513 h 1751807"/>
              <a:gd name="connsiteX9" fmla="*/ 2009120 w 2425171"/>
              <a:gd name="connsiteY9" fmla="*/ 1281029 h 1751807"/>
              <a:gd name="connsiteX10" fmla="*/ 2425172 w 2425171"/>
              <a:gd name="connsiteY10" fmla="*/ 864977 h 1751807"/>
              <a:gd name="connsiteX11" fmla="*/ 2009120 w 2425171"/>
              <a:gd name="connsiteY11" fmla="*/ 448925 h 1751807"/>
              <a:gd name="connsiteX12" fmla="*/ 1943283 w 2425171"/>
              <a:gd name="connsiteY12" fmla="*/ 454137 h 1751807"/>
              <a:gd name="connsiteX13" fmla="*/ 1943420 w 2425171"/>
              <a:gd name="connsiteY13" fmla="*/ 448925 h 1751807"/>
              <a:gd name="connsiteX14" fmla="*/ 1527368 w 2425171"/>
              <a:gd name="connsiteY14" fmla="*/ 32873 h 1751807"/>
              <a:gd name="connsiteX15" fmla="*/ 1334795 w 2425171"/>
              <a:gd name="connsiteY15" fmla="*/ 80147 h 1751807"/>
              <a:gd name="connsiteX16" fmla="*/ 1089416 w 2425171"/>
              <a:gd name="connsiteY16" fmla="*/ 0 h 1751807"/>
              <a:gd name="connsiteX17" fmla="*/ 705688 w 2425171"/>
              <a:gd name="connsiteY17" fmla="*/ 255026 h 1751807"/>
              <a:gd name="connsiteX18" fmla="*/ 680039 w 2425171"/>
              <a:gd name="connsiteY18" fmla="*/ 264216 h 1751807"/>
              <a:gd name="connsiteX19" fmla="*/ 416052 w 2425171"/>
              <a:gd name="connsiteY19" fmla="*/ 169713 h 1751807"/>
              <a:gd name="connsiteX20" fmla="*/ 0 w 2425171"/>
              <a:gd name="connsiteY20" fmla="*/ 585765 h 1751807"/>
              <a:gd name="connsiteX21" fmla="*/ 139400 w 2425171"/>
              <a:gd name="connsiteY21" fmla="*/ 896432 h 1751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425171" h="1751807">
                <a:moveTo>
                  <a:pt x="139400" y="896432"/>
                </a:moveTo>
                <a:cubicBezTo>
                  <a:pt x="130622" y="930082"/>
                  <a:pt x="125913" y="965423"/>
                  <a:pt x="125913" y="1001817"/>
                </a:cubicBezTo>
                <a:cubicBezTo>
                  <a:pt x="125913" y="1231605"/>
                  <a:pt x="312222" y="1417869"/>
                  <a:pt x="541965" y="1417869"/>
                </a:cubicBezTo>
                <a:cubicBezTo>
                  <a:pt x="579181" y="1417869"/>
                  <a:pt x="615163" y="1412931"/>
                  <a:pt x="649498" y="1403741"/>
                </a:cubicBezTo>
                <a:cubicBezTo>
                  <a:pt x="724708" y="1511503"/>
                  <a:pt x="849523" y="1582095"/>
                  <a:pt x="990890" y="1582095"/>
                </a:cubicBezTo>
                <a:cubicBezTo>
                  <a:pt x="1046988" y="1582095"/>
                  <a:pt x="1100435" y="1570939"/>
                  <a:pt x="1149264" y="1550822"/>
                </a:cubicBezTo>
                <a:cubicBezTo>
                  <a:pt x="1222141" y="1671295"/>
                  <a:pt x="1354409" y="1751808"/>
                  <a:pt x="1505468" y="1751808"/>
                </a:cubicBezTo>
                <a:cubicBezTo>
                  <a:pt x="1735257" y="1751808"/>
                  <a:pt x="1921520" y="1565544"/>
                  <a:pt x="1921520" y="1335756"/>
                </a:cubicBezTo>
                <a:cubicBezTo>
                  <a:pt x="1921520" y="1313536"/>
                  <a:pt x="1919737" y="1291773"/>
                  <a:pt x="1916400" y="1270513"/>
                </a:cubicBezTo>
                <a:cubicBezTo>
                  <a:pt x="1946209" y="1277326"/>
                  <a:pt x="1977253" y="1281029"/>
                  <a:pt x="2009120" y="1281029"/>
                </a:cubicBezTo>
                <a:cubicBezTo>
                  <a:pt x="2238909" y="1281029"/>
                  <a:pt x="2425172" y="1094765"/>
                  <a:pt x="2425172" y="864977"/>
                </a:cubicBezTo>
                <a:cubicBezTo>
                  <a:pt x="2425172" y="635188"/>
                  <a:pt x="2238909" y="448925"/>
                  <a:pt x="2009120" y="448925"/>
                </a:cubicBezTo>
                <a:cubicBezTo>
                  <a:pt x="1986717" y="448925"/>
                  <a:pt x="1964726" y="450753"/>
                  <a:pt x="1943283" y="454137"/>
                </a:cubicBezTo>
                <a:cubicBezTo>
                  <a:pt x="1943283" y="452399"/>
                  <a:pt x="1943420" y="450662"/>
                  <a:pt x="1943420" y="448925"/>
                </a:cubicBezTo>
                <a:cubicBezTo>
                  <a:pt x="1943420" y="219136"/>
                  <a:pt x="1757157" y="32873"/>
                  <a:pt x="1527368" y="32873"/>
                </a:cubicBezTo>
                <a:cubicBezTo>
                  <a:pt x="1457874" y="32873"/>
                  <a:pt x="1392403" y="50018"/>
                  <a:pt x="1334795" y="80147"/>
                </a:cubicBezTo>
                <a:cubicBezTo>
                  <a:pt x="1265987" y="29809"/>
                  <a:pt x="1181176" y="0"/>
                  <a:pt x="1089416" y="0"/>
                </a:cubicBezTo>
                <a:cubicBezTo>
                  <a:pt x="916732" y="0"/>
                  <a:pt x="768645" y="105202"/>
                  <a:pt x="705688" y="255026"/>
                </a:cubicBezTo>
                <a:cubicBezTo>
                  <a:pt x="697001" y="257769"/>
                  <a:pt x="688497" y="260878"/>
                  <a:pt x="680039" y="264216"/>
                </a:cubicBezTo>
                <a:cubicBezTo>
                  <a:pt x="608213" y="205191"/>
                  <a:pt x="516270" y="169713"/>
                  <a:pt x="416052" y="169713"/>
                </a:cubicBezTo>
                <a:cubicBezTo>
                  <a:pt x="186263" y="169713"/>
                  <a:pt x="0" y="355976"/>
                  <a:pt x="0" y="585765"/>
                </a:cubicBezTo>
                <a:cubicBezTo>
                  <a:pt x="0" y="709346"/>
                  <a:pt x="53904" y="820262"/>
                  <a:pt x="139400" y="896432"/>
                </a:cubicBezTo>
                <a:close/>
              </a:path>
            </a:pathLst>
          </a:custGeom>
          <a:solidFill>
            <a:srgbClr val="FFFFFF"/>
          </a:solidFill>
          <a:ln w="457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92261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3">
            <a:extLst>
              <a:ext uri="{FF2B5EF4-FFF2-40B4-BE49-F238E27FC236}">
                <a16:creationId xmlns:a16="http://schemas.microsoft.com/office/drawing/2014/main" id="{6D139691-8FE5-FFCB-0E5E-4E58EE7DE5F2}"/>
              </a:ext>
            </a:extLst>
          </p:cNvPr>
          <p:cNvSpPr/>
          <p:nvPr/>
        </p:nvSpPr>
        <p:spPr>
          <a:xfrm>
            <a:off x="0" y="4418354"/>
            <a:ext cx="12192000" cy="2439646"/>
          </a:xfrm>
          <a:custGeom>
            <a:avLst/>
            <a:gdLst>
              <a:gd name="connsiteX0" fmla="*/ 0 w 12213772"/>
              <a:gd name="connsiteY0" fmla="*/ 2076994 h 2090057"/>
              <a:gd name="connsiteX1" fmla="*/ 0 w 12213772"/>
              <a:gd name="connsiteY1" fmla="*/ 0 h 2090057"/>
              <a:gd name="connsiteX2" fmla="*/ 1201783 w 12213772"/>
              <a:gd name="connsiteY2" fmla="*/ 156754 h 2090057"/>
              <a:gd name="connsiteX3" fmla="*/ 1698172 w 12213772"/>
              <a:gd name="connsiteY3" fmla="*/ 52251 h 2090057"/>
              <a:gd name="connsiteX4" fmla="*/ 3331029 w 12213772"/>
              <a:gd name="connsiteY4" fmla="*/ 222069 h 2090057"/>
              <a:gd name="connsiteX5" fmla="*/ 5826034 w 12213772"/>
              <a:gd name="connsiteY5" fmla="*/ 326571 h 2090057"/>
              <a:gd name="connsiteX6" fmla="*/ 6740434 w 12213772"/>
              <a:gd name="connsiteY6" fmla="*/ 470263 h 2090057"/>
              <a:gd name="connsiteX7" fmla="*/ 8921932 w 12213772"/>
              <a:gd name="connsiteY7" fmla="*/ 940526 h 2090057"/>
              <a:gd name="connsiteX8" fmla="*/ 10175966 w 12213772"/>
              <a:gd name="connsiteY8" fmla="*/ 1005840 h 2090057"/>
              <a:gd name="connsiteX9" fmla="*/ 11286309 w 12213772"/>
              <a:gd name="connsiteY9" fmla="*/ 1149531 h 2090057"/>
              <a:gd name="connsiteX10" fmla="*/ 11743509 w 12213772"/>
              <a:gd name="connsiteY10" fmla="*/ 1280160 h 2090057"/>
              <a:gd name="connsiteX11" fmla="*/ 12213772 w 12213772"/>
              <a:gd name="connsiteY11" fmla="*/ 1149531 h 2090057"/>
              <a:gd name="connsiteX12" fmla="*/ 12213772 w 12213772"/>
              <a:gd name="connsiteY12" fmla="*/ 2090057 h 2090057"/>
              <a:gd name="connsiteX13" fmla="*/ 0 w 12213772"/>
              <a:gd name="connsiteY13" fmla="*/ 2076994 h 2090057"/>
              <a:gd name="connsiteX0" fmla="*/ 0 w 12213772"/>
              <a:gd name="connsiteY0" fmla="*/ 2103119 h 2103119"/>
              <a:gd name="connsiteX1" fmla="*/ 0 w 12213772"/>
              <a:gd name="connsiteY1" fmla="*/ 0 h 2103119"/>
              <a:gd name="connsiteX2" fmla="*/ 1201783 w 12213772"/>
              <a:gd name="connsiteY2" fmla="*/ 156754 h 2103119"/>
              <a:gd name="connsiteX3" fmla="*/ 1698172 w 12213772"/>
              <a:gd name="connsiteY3" fmla="*/ 52251 h 2103119"/>
              <a:gd name="connsiteX4" fmla="*/ 3331029 w 12213772"/>
              <a:gd name="connsiteY4" fmla="*/ 222069 h 2103119"/>
              <a:gd name="connsiteX5" fmla="*/ 5826034 w 12213772"/>
              <a:gd name="connsiteY5" fmla="*/ 326571 h 2103119"/>
              <a:gd name="connsiteX6" fmla="*/ 6740434 w 12213772"/>
              <a:gd name="connsiteY6" fmla="*/ 470263 h 2103119"/>
              <a:gd name="connsiteX7" fmla="*/ 8921932 w 12213772"/>
              <a:gd name="connsiteY7" fmla="*/ 940526 h 2103119"/>
              <a:gd name="connsiteX8" fmla="*/ 10175966 w 12213772"/>
              <a:gd name="connsiteY8" fmla="*/ 1005840 h 2103119"/>
              <a:gd name="connsiteX9" fmla="*/ 11286309 w 12213772"/>
              <a:gd name="connsiteY9" fmla="*/ 1149531 h 2103119"/>
              <a:gd name="connsiteX10" fmla="*/ 11743509 w 12213772"/>
              <a:gd name="connsiteY10" fmla="*/ 1280160 h 2103119"/>
              <a:gd name="connsiteX11" fmla="*/ 12213772 w 12213772"/>
              <a:gd name="connsiteY11" fmla="*/ 1149531 h 2103119"/>
              <a:gd name="connsiteX12" fmla="*/ 12213772 w 12213772"/>
              <a:gd name="connsiteY12" fmla="*/ 2090057 h 2103119"/>
              <a:gd name="connsiteX13" fmla="*/ 0 w 12213772"/>
              <a:gd name="connsiteY13" fmla="*/ 2103119 h 2103119"/>
              <a:gd name="connsiteX0" fmla="*/ 0 w 12213772"/>
              <a:gd name="connsiteY0" fmla="*/ 2131976 h 2131976"/>
              <a:gd name="connsiteX1" fmla="*/ 0 w 12213772"/>
              <a:gd name="connsiteY1" fmla="*/ 28857 h 2131976"/>
              <a:gd name="connsiteX2" fmla="*/ 1201783 w 12213772"/>
              <a:gd name="connsiteY2" fmla="*/ 185611 h 2131976"/>
              <a:gd name="connsiteX3" fmla="*/ 1698172 w 12213772"/>
              <a:gd name="connsiteY3" fmla="*/ 81108 h 2131976"/>
              <a:gd name="connsiteX4" fmla="*/ 3331029 w 12213772"/>
              <a:gd name="connsiteY4" fmla="*/ 250926 h 2131976"/>
              <a:gd name="connsiteX5" fmla="*/ 5826034 w 12213772"/>
              <a:gd name="connsiteY5" fmla="*/ 355428 h 2131976"/>
              <a:gd name="connsiteX6" fmla="*/ 6740434 w 12213772"/>
              <a:gd name="connsiteY6" fmla="*/ 499120 h 2131976"/>
              <a:gd name="connsiteX7" fmla="*/ 8921932 w 12213772"/>
              <a:gd name="connsiteY7" fmla="*/ 969383 h 2131976"/>
              <a:gd name="connsiteX8" fmla="*/ 10175966 w 12213772"/>
              <a:gd name="connsiteY8" fmla="*/ 1034697 h 2131976"/>
              <a:gd name="connsiteX9" fmla="*/ 11286309 w 12213772"/>
              <a:gd name="connsiteY9" fmla="*/ 1178388 h 2131976"/>
              <a:gd name="connsiteX10" fmla="*/ 11743509 w 12213772"/>
              <a:gd name="connsiteY10" fmla="*/ 1309017 h 2131976"/>
              <a:gd name="connsiteX11" fmla="*/ 12213772 w 12213772"/>
              <a:gd name="connsiteY11" fmla="*/ 1178388 h 2131976"/>
              <a:gd name="connsiteX12" fmla="*/ 12213772 w 12213772"/>
              <a:gd name="connsiteY12" fmla="*/ 2118914 h 2131976"/>
              <a:gd name="connsiteX13" fmla="*/ 0 w 12213772"/>
              <a:gd name="connsiteY13" fmla="*/ 2131976 h 2131976"/>
              <a:gd name="connsiteX0" fmla="*/ 0 w 12213772"/>
              <a:gd name="connsiteY0" fmla="*/ 2152558 h 2152558"/>
              <a:gd name="connsiteX1" fmla="*/ 0 w 12213772"/>
              <a:gd name="connsiteY1" fmla="*/ 49439 h 2152558"/>
              <a:gd name="connsiteX2" fmla="*/ 1201783 w 12213772"/>
              <a:gd name="connsiteY2" fmla="*/ 206193 h 2152558"/>
              <a:gd name="connsiteX3" fmla="*/ 1698172 w 12213772"/>
              <a:gd name="connsiteY3" fmla="*/ 101690 h 2152558"/>
              <a:gd name="connsiteX4" fmla="*/ 3331029 w 12213772"/>
              <a:gd name="connsiteY4" fmla="*/ 271508 h 2152558"/>
              <a:gd name="connsiteX5" fmla="*/ 5826034 w 12213772"/>
              <a:gd name="connsiteY5" fmla="*/ 376010 h 2152558"/>
              <a:gd name="connsiteX6" fmla="*/ 6740434 w 12213772"/>
              <a:gd name="connsiteY6" fmla="*/ 519702 h 2152558"/>
              <a:gd name="connsiteX7" fmla="*/ 8921932 w 12213772"/>
              <a:gd name="connsiteY7" fmla="*/ 989965 h 2152558"/>
              <a:gd name="connsiteX8" fmla="*/ 10175966 w 12213772"/>
              <a:gd name="connsiteY8" fmla="*/ 1055279 h 2152558"/>
              <a:gd name="connsiteX9" fmla="*/ 11286309 w 12213772"/>
              <a:gd name="connsiteY9" fmla="*/ 1198970 h 2152558"/>
              <a:gd name="connsiteX10" fmla="*/ 11743509 w 12213772"/>
              <a:gd name="connsiteY10" fmla="*/ 1329599 h 2152558"/>
              <a:gd name="connsiteX11" fmla="*/ 12213772 w 12213772"/>
              <a:gd name="connsiteY11" fmla="*/ 1198970 h 2152558"/>
              <a:gd name="connsiteX12" fmla="*/ 12213772 w 12213772"/>
              <a:gd name="connsiteY12" fmla="*/ 2139496 h 2152558"/>
              <a:gd name="connsiteX13" fmla="*/ 0 w 12213772"/>
              <a:gd name="connsiteY13" fmla="*/ 2152558 h 2152558"/>
              <a:gd name="connsiteX0" fmla="*/ 0 w 12213772"/>
              <a:gd name="connsiteY0" fmla="*/ 2152558 h 2152558"/>
              <a:gd name="connsiteX1" fmla="*/ 0 w 12213772"/>
              <a:gd name="connsiteY1" fmla="*/ 49439 h 2152558"/>
              <a:gd name="connsiteX2" fmla="*/ 1201783 w 12213772"/>
              <a:gd name="connsiteY2" fmla="*/ 206193 h 2152558"/>
              <a:gd name="connsiteX3" fmla="*/ 1698172 w 12213772"/>
              <a:gd name="connsiteY3" fmla="*/ 101690 h 2152558"/>
              <a:gd name="connsiteX4" fmla="*/ 3331029 w 12213772"/>
              <a:gd name="connsiteY4" fmla="*/ 271508 h 2152558"/>
              <a:gd name="connsiteX5" fmla="*/ 5826034 w 12213772"/>
              <a:gd name="connsiteY5" fmla="*/ 376010 h 2152558"/>
              <a:gd name="connsiteX6" fmla="*/ 6740434 w 12213772"/>
              <a:gd name="connsiteY6" fmla="*/ 519702 h 2152558"/>
              <a:gd name="connsiteX7" fmla="*/ 8921932 w 12213772"/>
              <a:gd name="connsiteY7" fmla="*/ 989965 h 2152558"/>
              <a:gd name="connsiteX8" fmla="*/ 10175966 w 12213772"/>
              <a:gd name="connsiteY8" fmla="*/ 1055279 h 2152558"/>
              <a:gd name="connsiteX9" fmla="*/ 11286309 w 12213772"/>
              <a:gd name="connsiteY9" fmla="*/ 1198970 h 2152558"/>
              <a:gd name="connsiteX10" fmla="*/ 11743509 w 12213772"/>
              <a:gd name="connsiteY10" fmla="*/ 1329599 h 2152558"/>
              <a:gd name="connsiteX11" fmla="*/ 12213772 w 12213772"/>
              <a:gd name="connsiteY11" fmla="*/ 1198970 h 2152558"/>
              <a:gd name="connsiteX12" fmla="*/ 12213772 w 12213772"/>
              <a:gd name="connsiteY12" fmla="*/ 2139496 h 2152558"/>
              <a:gd name="connsiteX13" fmla="*/ 0 w 12213772"/>
              <a:gd name="connsiteY13" fmla="*/ 2152558 h 2152558"/>
              <a:gd name="connsiteX0" fmla="*/ 0 w 12213772"/>
              <a:gd name="connsiteY0" fmla="*/ 2152558 h 2152558"/>
              <a:gd name="connsiteX1" fmla="*/ 0 w 12213772"/>
              <a:gd name="connsiteY1" fmla="*/ 49439 h 2152558"/>
              <a:gd name="connsiteX2" fmla="*/ 1201783 w 12213772"/>
              <a:gd name="connsiteY2" fmla="*/ 206193 h 2152558"/>
              <a:gd name="connsiteX3" fmla="*/ 1698172 w 12213772"/>
              <a:gd name="connsiteY3" fmla="*/ 101690 h 2152558"/>
              <a:gd name="connsiteX4" fmla="*/ 3331029 w 12213772"/>
              <a:gd name="connsiteY4" fmla="*/ 271508 h 2152558"/>
              <a:gd name="connsiteX5" fmla="*/ 5826034 w 12213772"/>
              <a:gd name="connsiteY5" fmla="*/ 376010 h 2152558"/>
              <a:gd name="connsiteX6" fmla="*/ 6740434 w 12213772"/>
              <a:gd name="connsiteY6" fmla="*/ 519702 h 2152558"/>
              <a:gd name="connsiteX7" fmla="*/ 8921932 w 12213772"/>
              <a:gd name="connsiteY7" fmla="*/ 989965 h 2152558"/>
              <a:gd name="connsiteX8" fmla="*/ 10175966 w 12213772"/>
              <a:gd name="connsiteY8" fmla="*/ 1055279 h 2152558"/>
              <a:gd name="connsiteX9" fmla="*/ 11286309 w 12213772"/>
              <a:gd name="connsiteY9" fmla="*/ 1198970 h 2152558"/>
              <a:gd name="connsiteX10" fmla="*/ 11743509 w 12213772"/>
              <a:gd name="connsiteY10" fmla="*/ 1329599 h 2152558"/>
              <a:gd name="connsiteX11" fmla="*/ 12213772 w 12213772"/>
              <a:gd name="connsiteY11" fmla="*/ 1198970 h 2152558"/>
              <a:gd name="connsiteX12" fmla="*/ 12213772 w 12213772"/>
              <a:gd name="connsiteY12" fmla="*/ 2139496 h 2152558"/>
              <a:gd name="connsiteX13" fmla="*/ 0 w 12213772"/>
              <a:gd name="connsiteY13" fmla="*/ 2152558 h 2152558"/>
              <a:gd name="connsiteX0" fmla="*/ 0 w 12213772"/>
              <a:gd name="connsiteY0" fmla="*/ 2202431 h 2202431"/>
              <a:gd name="connsiteX1" fmla="*/ 0 w 12213772"/>
              <a:gd name="connsiteY1" fmla="*/ 99312 h 2202431"/>
              <a:gd name="connsiteX2" fmla="*/ 1201783 w 12213772"/>
              <a:gd name="connsiteY2" fmla="*/ 256066 h 2202431"/>
              <a:gd name="connsiteX3" fmla="*/ 1698172 w 12213772"/>
              <a:gd name="connsiteY3" fmla="*/ 151563 h 2202431"/>
              <a:gd name="connsiteX4" fmla="*/ 3331029 w 12213772"/>
              <a:gd name="connsiteY4" fmla="*/ 321381 h 2202431"/>
              <a:gd name="connsiteX5" fmla="*/ 5826034 w 12213772"/>
              <a:gd name="connsiteY5" fmla="*/ 425883 h 2202431"/>
              <a:gd name="connsiteX6" fmla="*/ 6740434 w 12213772"/>
              <a:gd name="connsiteY6" fmla="*/ 569575 h 2202431"/>
              <a:gd name="connsiteX7" fmla="*/ 8921932 w 12213772"/>
              <a:gd name="connsiteY7" fmla="*/ 1039838 h 2202431"/>
              <a:gd name="connsiteX8" fmla="*/ 10175966 w 12213772"/>
              <a:gd name="connsiteY8" fmla="*/ 1105152 h 2202431"/>
              <a:gd name="connsiteX9" fmla="*/ 11286309 w 12213772"/>
              <a:gd name="connsiteY9" fmla="*/ 1248843 h 2202431"/>
              <a:gd name="connsiteX10" fmla="*/ 11743509 w 12213772"/>
              <a:gd name="connsiteY10" fmla="*/ 1379472 h 2202431"/>
              <a:gd name="connsiteX11" fmla="*/ 12213772 w 12213772"/>
              <a:gd name="connsiteY11" fmla="*/ 1248843 h 2202431"/>
              <a:gd name="connsiteX12" fmla="*/ 12213772 w 12213772"/>
              <a:gd name="connsiteY12" fmla="*/ 2189369 h 2202431"/>
              <a:gd name="connsiteX13" fmla="*/ 0 w 12213772"/>
              <a:gd name="connsiteY13" fmla="*/ 2202431 h 2202431"/>
              <a:gd name="connsiteX0" fmla="*/ 0 w 12213772"/>
              <a:gd name="connsiteY0" fmla="*/ 2340332 h 2340332"/>
              <a:gd name="connsiteX1" fmla="*/ 0 w 12213772"/>
              <a:gd name="connsiteY1" fmla="*/ 237213 h 2340332"/>
              <a:gd name="connsiteX2" fmla="*/ 1201783 w 12213772"/>
              <a:gd name="connsiteY2" fmla="*/ 393967 h 2340332"/>
              <a:gd name="connsiteX3" fmla="*/ 1698172 w 12213772"/>
              <a:gd name="connsiteY3" fmla="*/ 289464 h 2340332"/>
              <a:gd name="connsiteX4" fmla="*/ 3331029 w 12213772"/>
              <a:gd name="connsiteY4" fmla="*/ 459282 h 2340332"/>
              <a:gd name="connsiteX5" fmla="*/ 5826034 w 12213772"/>
              <a:gd name="connsiteY5" fmla="*/ 563784 h 2340332"/>
              <a:gd name="connsiteX6" fmla="*/ 6740434 w 12213772"/>
              <a:gd name="connsiteY6" fmla="*/ 707476 h 2340332"/>
              <a:gd name="connsiteX7" fmla="*/ 8921932 w 12213772"/>
              <a:gd name="connsiteY7" fmla="*/ 1177739 h 2340332"/>
              <a:gd name="connsiteX8" fmla="*/ 10175966 w 12213772"/>
              <a:gd name="connsiteY8" fmla="*/ 1243053 h 2340332"/>
              <a:gd name="connsiteX9" fmla="*/ 11286309 w 12213772"/>
              <a:gd name="connsiteY9" fmla="*/ 1386744 h 2340332"/>
              <a:gd name="connsiteX10" fmla="*/ 11743509 w 12213772"/>
              <a:gd name="connsiteY10" fmla="*/ 1517373 h 2340332"/>
              <a:gd name="connsiteX11" fmla="*/ 12213772 w 12213772"/>
              <a:gd name="connsiteY11" fmla="*/ 1386744 h 2340332"/>
              <a:gd name="connsiteX12" fmla="*/ 12213772 w 12213772"/>
              <a:gd name="connsiteY12" fmla="*/ 2327270 h 2340332"/>
              <a:gd name="connsiteX13" fmla="*/ 0 w 12213772"/>
              <a:gd name="connsiteY13" fmla="*/ 2340332 h 2340332"/>
              <a:gd name="connsiteX0" fmla="*/ 0 w 12213772"/>
              <a:gd name="connsiteY0" fmla="*/ 2340332 h 2340332"/>
              <a:gd name="connsiteX1" fmla="*/ 0 w 12213772"/>
              <a:gd name="connsiteY1" fmla="*/ 237213 h 2340332"/>
              <a:gd name="connsiteX2" fmla="*/ 1201783 w 12213772"/>
              <a:gd name="connsiteY2" fmla="*/ 393967 h 2340332"/>
              <a:gd name="connsiteX3" fmla="*/ 1698172 w 12213772"/>
              <a:gd name="connsiteY3" fmla="*/ 289464 h 2340332"/>
              <a:gd name="connsiteX4" fmla="*/ 3331029 w 12213772"/>
              <a:gd name="connsiteY4" fmla="*/ 459282 h 2340332"/>
              <a:gd name="connsiteX5" fmla="*/ 5826034 w 12213772"/>
              <a:gd name="connsiteY5" fmla="*/ 563784 h 2340332"/>
              <a:gd name="connsiteX6" fmla="*/ 6740434 w 12213772"/>
              <a:gd name="connsiteY6" fmla="*/ 707476 h 2340332"/>
              <a:gd name="connsiteX7" fmla="*/ 8921932 w 12213772"/>
              <a:gd name="connsiteY7" fmla="*/ 1177739 h 2340332"/>
              <a:gd name="connsiteX8" fmla="*/ 10175966 w 12213772"/>
              <a:gd name="connsiteY8" fmla="*/ 1243053 h 2340332"/>
              <a:gd name="connsiteX9" fmla="*/ 11286309 w 12213772"/>
              <a:gd name="connsiteY9" fmla="*/ 1386744 h 2340332"/>
              <a:gd name="connsiteX10" fmla="*/ 11743509 w 12213772"/>
              <a:gd name="connsiteY10" fmla="*/ 1517373 h 2340332"/>
              <a:gd name="connsiteX11" fmla="*/ 12213772 w 12213772"/>
              <a:gd name="connsiteY11" fmla="*/ 1386744 h 2340332"/>
              <a:gd name="connsiteX12" fmla="*/ 12213772 w 12213772"/>
              <a:gd name="connsiteY12" fmla="*/ 2327270 h 2340332"/>
              <a:gd name="connsiteX13" fmla="*/ 0 w 12213772"/>
              <a:gd name="connsiteY13" fmla="*/ 2340332 h 2340332"/>
              <a:gd name="connsiteX0" fmla="*/ 0 w 12213772"/>
              <a:gd name="connsiteY0" fmla="*/ 2439646 h 2439646"/>
              <a:gd name="connsiteX1" fmla="*/ 0 w 12213772"/>
              <a:gd name="connsiteY1" fmla="*/ 336527 h 2439646"/>
              <a:gd name="connsiteX2" fmla="*/ 1201783 w 12213772"/>
              <a:gd name="connsiteY2" fmla="*/ 493281 h 2439646"/>
              <a:gd name="connsiteX3" fmla="*/ 1698172 w 12213772"/>
              <a:gd name="connsiteY3" fmla="*/ 388778 h 2439646"/>
              <a:gd name="connsiteX4" fmla="*/ 3331029 w 12213772"/>
              <a:gd name="connsiteY4" fmla="*/ 558596 h 2439646"/>
              <a:gd name="connsiteX5" fmla="*/ 5826034 w 12213772"/>
              <a:gd name="connsiteY5" fmla="*/ 663098 h 2439646"/>
              <a:gd name="connsiteX6" fmla="*/ 6740434 w 12213772"/>
              <a:gd name="connsiteY6" fmla="*/ 806790 h 2439646"/>
              <a:gd name="connsiteX7" fmla="*/ 8921932 w 12213772"/>
              <a:gd name="connsiteY7" fmla="*/ 1277053 h 2439646"/>
              <a:gd name="connsiteX8" fmla="*/ 10175966 w 12213772"/>
              <a:gd name="connsiteY8" fmla="*/ 1342367 h 2439646"/>
              <a:gd name="connsiteX9" fmla="*/ 11286309 w 12213772"/>
              <a:gd name="connsiteY9" fmla="*/ 1486058 h 2439646"/>
              <a:gd name="connsiteX10" fmla="*/ 11743509 w 12213772"/>
              <a:gd name="connsiteY10" fmla="*/ 1616687 h 2439646"/>
              <a:gd name="connsiteX11" fmla="*/ 12213772 w 12213772"/>
              <a:gd name="connsiteY11" fmla="*/ 1486058 h 2439646"/>
              <a:gd name="connsiteX12" fmla="*/ 12213772 w 12213772"/>
              <a:gd name="connsiteY12" fmla="*/ 2426584 h 2439646"/>
              <a:gd name="connsiteX13" fmla="*/ 0 w 12213772"/>
              <a:gd name="connsiteY13" fmla="*/ 2439646 h 2439646"/>
              <a:gd name="connsiteX0" fmla="*/ 0 w 12213772"/>
              <a:gd name="connsiteY0" fmla="*/ 2439646 h 2439646"/>
              <a:gd name="connsiteX1" fmla="*/ 0 w 12213772"/>
              <a:gd name="connsiteY1" fmla="*/ 336527 h 2439646"/>
              <a:gd name="connsiteX2" fmla="*/ 1201783 w 12213772"/>
              <a:gd name="connsiteY2" fmla="*/ 493281 h 2439646"/>
              <a:gd name="connsiteX3" fmla="*/ 1698172 w 12213772"/>
              <a:gd name="connsiteY3" fmla="*/ 388778 h 2439646"/>
              <a:gd name="connsiteX4" fmla="*/ 3331029 w 12213772"/>
              <a:gd name="connsiteY4" fmla="*/ 558596 h 2439646"/>
              <a:gd name="connsiteX5" fmla="*/ 5826034 w 12213772"/>
              <a:gd name="connsiteY5" fmla="*/ 663098 h 2439646"/>
              <a:gd name="connsiteX6" fmla="*/ 6740434 w 12213772"/>
              <a:gd name="connsiteY6" fmla="*/ 806790 h 2439646"/>
              <a:gd name="connsiteX7" fmla="*/ 8921932 w 12213772"/>
              <a:gd name="connsiteY7" fmla="*/ 1277053 h 2439646"/>
              <a:gd name="connsiteX8" fmla="*/ 10175966 w 12213772"/>
              <a:gd name="connsiteY8" fmla="*/ 1342367 h 2439646"/>
              <a:gd name="connsiteX9" fmla="*/ 11286309 w 12213772"/>
              <a:gd name="connsiteY9" fmla="*/ 1486058 h 2439646"/>
              <a:gd name="connsiteX10" fmla="*/ 11743509 w 12213772"/>
              <a:gd name="connsiteY10" fmla="*/ 1616687 h 2439646"/>
              <a:gd name="connsiteX11" fmla="*/ 12213772 w 12213772"/>
              <a:gd name="connsiteY11" fmla="*/ 1486058 h 2439646"/>
              <a:gd name="connsiteX12" fmla="*/ 12213772 w 12213772"/>
              <a:gd name="connsiteY12" fmla="*/ 2426584 h 2439646"/>
              <a:gd name="connsiteX13" fmla="*/ 0 w 12213772"/>
              <a:gd name="connsiteY13" fmla="*/ 2439646 h 2439646"/>
              <a:gd name="connsiteX0" fmla="*/ 0 w 12213772"/>
              <a:gd name="connsiteY0" fmla="*/ 2439646 h 2439646"/>
              <a:gd name="connsiteX1" fmla="*/ 0 w 12213772"/>
              <a:gd name="connsiteY1" fmla="*/ 336527 h 2439646"/>
              <a:gd name="connsiteX2" fmla="*/ 1201783 w 12213772"/>
              <a:gd name="connsiteY2" fmla="*/ 493281 h 2439646"/>
              <a:gd name="connsiteX3" fmla="*/ 1698172 w 12213772"/>
              <a:gd name="connsiteY3" fmla="*/ 388778 h 2439646"/>
              <a:gd name="connsiteX4" fmla="*/ 3331029 w 12213772"/>
              <a:gd name="connsiteY4" fmla="*/ 558596 h 2439646"/>
              <a:gd name="connsiteX5" fmla="*/ 5826034 w 12213772"/>
              <a:gd name="connsiteY5" fmla="*/ 663098 h 2439646"/>
              <a:gd name="connsiteX6" fmla="*/ 6740434 w 12213772"/>
              <a:gd name="connsiteY6" fmla="*/ 806790 h 2439646"/>
              <a:gd name="connsiteX7" fmla="*/ 8921932 w 12213772"/>
              <a:gd name="connsiteY7" fmla="*/ 1277053 h 2439646"/>
              <a:gd name="connsiteX8" fmla="*/ 10175966 w 12213772"/>
              <a:gd name="connsiteY8" fmla="*/ 1342367 h 2439646"/>
              <a:gd name="connsiteX9" fmla="*/ 11286309 w 12213772"/>
              <a:gd name="connsiteY9" fmla="*/ 1486058 h 2439646"/>
              <a:gd name="connsiteX10" fmla="*/ 11743509 w 12213772"/>
              <a:gd name="connsiteY10" fmla="*/ 1616687 h 2439646"/>
              <a:gd name="connsiteX11" fmla="*/ 12213772 w 12213772"/>
              <a:gd name="connsiteY11" fmla="*/ 1486058 h 2439646"/>
              <a:gd name="connsiteX12" fmla="*/ 12213772 w 12213772"/>
              <a:gd name="connsiteY12" fmla="*/ 2426584 h 2439646"/>
              <a:gd name="connsiteX13" fmla="*/ 0 w 12213772"/>
              <a:gd name="connsiteY13" fmla="*/ 2439646 h 2439646"/>
              <a:gd name="connsiteX0" fmla="*/ 0 w 12213772"/>
              <a:gd name="connsiteY0" fmla="*/ 2439646 h 2439646"/>
              <a:gd name="connsiteX1" fmla="*/ 0 w 12213772"/>
              <a:gd name="connsiteY1" fmla="*/ 336527 h 2439646"/>
              <a:gd name="connsiteX2" fmla="*/ 1201783 w 12213772"/>
              <a:gd name="connsiteY2" fmla="*/ 493281 h 2439646"/>
              <a:gd name="connsiteX3" fmla="*/ 1698172 w 12213772"/>
              <a:gd name="connsiteY3" fmla="*/ 388778 h 2439646"/>
              <a:gd name="connsiteX4" fmla="*/ 3331029 w 12213772"/>
              <a:gd name="connsiteY4" fmla="*/ 558596 h 2439646"/>
              <a:gd name="connsiteX5" fmla="*/ 5826034 w 12213772"/>
              <a:gd name="connsiteY5" fmla="*/ 663098 h 2439646"/>
              <a:gd name="connsiteX6" fmla="*/ 6740434 w 12213772"/>
              <a:gd name="connsiteY6" fmla="*/ 806790 h 2439646"/>
              <a:gd name="connsiteX7" fmla="*/ 8921932 w 12213772"/>
              <a:gd name="connsiteY7" fmla="*/ 1277053 h 2439646"/>
              <a:gd name="connsiteX8" fmla="*/ 10175966 w 12213772"/>
              <a:gd name="connsiteY8" fmla="*/ 1342367 h 2439646"/>
              <a:gd name="connsiteX9" fmla="*/ 11286309 w 12213772"/>
              <a:gd name="connsiteY9" fmla="*/ 1486058 h 2439646"/>
              <a:gd name="connsiteX10" fmla="*/ 11743509 w 12213772"/>
              <a:gd name="connsiteY10" fmla="*/ 1616687 h 2439646"/>
              <a:gd name="connsiteX11" fmla="*/ 12213772 w 12213772"/>
              <a:gd name="connsiteY11" fmla="*/ 1486058 h 2439646"/>
              <a:gd name="connsiteX12" fmla="*/ 12213772 w 12213772"/>
              <a:gd name="connsiteY12" fmla="*/ 2426584 h 2439646"/>
              <a:gd name="connsiteX13" fmla="*/ 0 w 12213772"/>
              <a:gd name="connsiteY13" fmla="*/ 2439646 h 2439646"/>
              <a:gd name="connsiteX0" fmla="*/ 0 w 12213772"/>
              <a:gd name="connsiteY0" fmla="*/ 2439646 h 2439646"/>
              <a:gd name="connsiteX1" fmla="*/ 0 w 12213772"/>
              <a:gd name="connsiteY1" fmla="*/ 336527 h 2439646"/>
              <a:gd name="connsiteX2" fmla="*/ 1201783 w 12213772"/>
              <a:gd name="connsiteY2" fmla="*/ 493281 h 2439646"/>
              <a:gd name="connsiteX3" fmla="*/ 1698172 w 12213772"/>
              <a:gd name="connsiteY3" fmla="*/ 388778 h 2439646"/>
              <a:gd name="connsiteX4" fmla="*/ 3331029 w 12213772"/>
              <a:gd name="connsiteY4" fmla="*/ 558596 h 2439646"/>
              <a:gd name="connsiteX5" fmla="*/ 5826034 w 12213772"/>
              <a:gd name="connsiteY5" fmla="*/ 663098 h 2439646"/>
              <a:gd name="connsiteX6" fmla="*/ 6740434 w 12213772"/>
              <a:gd name="connsiteY6" fmla="*/ 806790 h 2439646"/>
              <a:gd name="connsiteX7" fmla="*/ 8921932 w 12213772"/>
              <a:gd name="connsiteY7" fmla="*/ 1277053 h 2439646"/>
              <a:gd name="connsiteX8" fmla="*/ 10175966 w 12213772"/>
              <a:gd name="connsiteY8" fmla="*/ 1342367 h 2439646"/>
              <a:gd name="connsiteX9" fmla="*/ 11286309 w 12213772"/>
              <a:gd name="connsiteY9" fmla="*/ 1486058 h 2439646"/>
              <a:gd name="connsiteX10" fmla="*/ 11743509 w 12213772"/>
              <a:gd name="connsiteY10" fmla="*/ 1616687 h 2439646"/>
              <a:gd name="connsiteX11" fmla="*/ 12213772 w 12213772"/>
              <a:gd name="connsiteY11" fmla="*/ 1486058 h 2439646"/>
              <a:gd name="connsiteX12" fmla="*/ 12213772 w 12213772"/>
              <a:gd name="connsiteY12" fmla="*/ 2426584 h 2439646"/>
              <a:gd name="connsiteX13" fmla="*/ 0 w 12213772"/>
              <a:gd name="connsiteY13" fmla="*/ 2439646 h 2439646"/>
              <a:gd name="connsiteX0" fmla="*/ 0 w 12213772"/>
              <a:gd name="connsiteY0" fmla="*/ 2439646 h 2439646"/>
              <a:gd name="connsiteX1" fmla="*/ 0 w 12213772"/>
              <a:gd name="connsiteY1" fmla="*/ 336527 h 2439646"/>
              <a:gd name="connsiteX2" fmla="*/ 1201783 w 12213772"/>
              <a:gd name="connsiteY2" fmla="*/ 493281 h 2439646"/>
              <a:gd name="connsiteX3" fmla="*/ 1698172 w 12213772"/>
              <a:gd name="connsiteY3" fmla="*/ 388778 h 2439646"/>
              <a:gd name="connsiteX4" fmla="*/ 3331029 w 12213772"/>
              <a:gd name="connsiteY4" fmla="*/ 558596 h 2439646"/>
              <a:gd name="connsiteX5" fmla="*/ 5826034 w 12213772"/>
              <a:gd name="connsiteY5" fmla="*/ 663098 h 2439646"/>
              <a:gd name="connsiteX6" fmla="*/ 6740434 w 12213772"/>
              <a:gd name="connsiteY6" fmla="*/ 806790 h 2439646"/>
              <a:gd name="connsiteX7" fmla="*/ 8921932 w 12213772"/>
              <a:gd name="connsiteY7" fmla="*/ 1277053 h 2439646"/>
              <a:gd name="connsiteX8" fmla="*/ 10175966 w 12213772"/>
              <a:gd name="connsiteY8" fmla="*/ 1342367 h 2439646"/>
              <a:gd name="connsiteX9" fmla="*/ 11286309 w 12213772"/>
              <a:gd name="connsiteY9" fmla="*/ 1486058 h 2439646"/>
              <a:gd name="connsiteX10" fmla="*/ 11743509 w 12213772"/>
              <a:gd name="connsiteY10" fmla="*/ 1616687 h 2439646"/>
              <a:gd name="connsiteX11" fmla="*/ 12213772 w 12213772"/>
              <a:gd name="connsiteY11" fmla="*/ 1486058 h 2439646"/>
              <a:gd name="connsiteX12" fmla="*/ 12213772 w 12213772"/>
              <a:gd name="connsiteY12" fmla="*/ 2426584 h 2439646"/>
              <a:gd name="connsiteX13" fmla="*/ 0 w 12213772"/>
              <a:gd name="connsiteY13" fmla="*/ 2439646 h 2439646"/>
              <a:gd name="connsiteX0" fmla="*/ 0 w 12213772"/>
              <a:gd name="connsiteY0" fmla="*/ 2439646 h 2439646"/>
              <a:gd name="connsiteX1" fmla="*/ 0 w 12213772"/>
              <a:gd name="connsiteY1" fmla="*/ 336527 h 2439646"/>
              <a:gd name="connsiteX2" fmla="*/ 1201783 w 12213772"/>
              <a:gd name="connsiteY2" fmla="*/ 493281 h 2439646"/>
              <a:gd name="connsiteX3" fmla="*/ 1698172 w 12213772"/>
              <a:gd name="connsiteY3" fmla="*/ 388778 h 2439646"/>
              <a:gd name="connsiteX4" fmla="*/ 3331029 w 12213772"/>
              <a:gd name="connsiteY4" fmla="*/ 558596 h 2439646"/>
              <a:gd name="connsiteX5" fmla="*/ 5826034 w 12213772"/>
              <a:gd name="connsiteY5" fmla="*/ 663098 h 2439646"/>
              <a:gd name="connsiteX6" fmla="*/ 6740434 w 12213772"/>
              <a:gd name="connsiteY6" fmla="*/ 806790 h 2439646"/>
              <a:gd name="connsiteX7" fmla="*/ 8921932 w 12213772"/>
              <a:gd name="connsiteY7" fmla="*/ 1277053 h 2439646"/>
              <a:gd name="connsiteX8" fmla="*/ 10175966 w 12213772"/>
              <a:gd name="connsiteY8" fmla="*/ 1342367 h 2439646"/>
              <a:gd name="connsiteX9" fmla="*/ 11286309 w 12213772"/>
              <a:gd name="connsiteY9" fmla="*/ 1486058 h 2439646"/>
              <a:gd name="connsiteX10" fmla="*/ 11743509 w 12213772"/>
              <a:gd name="connsiteY10" fmla="*/ 1616687 h 2439646"/>
              <a:gd name="connsiteX11" fmla="*/ 12213772 w 12213772"/>
              <a:gd name="connsiteY11" fmla="*/ 1486058 h 2439646"/>
              <a:gd name="connsiteX12" fmla="*/ 12213772 w 12213772"/>
              <a:gd name="connsiteY12" fmla="*/ 2426584 h 2439646"/>
              <a:gd name="connsiteX13" fmla="*/ 0 w 12213772"/>
              <a:gd name="connsiteY13" fmla="*/ 2439646 h 2439646"/>
              <a:gd name="connsiteX0" fmla="*/ 0 w 12213772"/>
              <a:gd name="connsiteY0" fmla="*/ 2439646 h 2439646"/>
              <a:gd name="connsiteX1" fmla="*/ 0 w 12213772"/>
              <a:gd name="connsiteY1" fmla="*/ 336527 h 2439646"/>
              <a:gd name="connsiteX2" fmla="*/ 1201783 w 12213772"/>
              <a:gd name="connsiteY2" fmla="*/ 493281 h 2439646"/>
              <a:gd name="connsiteX3" fmla="*/ 1698172 w 12213772"/>
              <a:gd name="connsiteY3" fmla="*/ 388778 h 2439646"/>
              <a:gd name="connsiteX4" fmla="*/ 3331029 w 12213772"/>
              <a:gd name="connsiteY4" fmla="*/ 558596 h 2439646"/>
              <a:gd name="connsiteX5" fmla="*/ 5826034 w 12213772"/>
              <a:gd name="connsiteY5" fmla="*/ 663098 h 2439646"/>
              <a:gd name="connsiteX6" fmla="*/ 6740434 w 12213772"/>
              <a:gd name="connsiteY6" fmla="*/ 806790 h 2439646"/>
              <a:gd name="connsiteX7" fmla="*/ 8921932 w 12213772"/>
              <a:gd name="connsiteY7" fmla="*/ 1277053 h 2439646"/>
              <a:gd name="connsiteX8" fmla="*/ 10175966 w 12213772"/>
              <a:gd name="connsiteY8" fmla="*/ 1342367 h 2439646"/>
              <a:gd name="connsiteX9" fmla="*/ 11286309 w 12213772"/>
              <a:gd name="connsiteY9" fmla="*/ 1486058 h 2439646"/>
              <a:gd name="connsiteX10" fmla="*/ 11743509 w 12213772"/>
              <a:gd name="connsiteY10" fmla="*/ 1616687 h 2439646"/>
              <a:gd name="connsiteX11" fmla="*/ 12213772 w 12213772"/>
              <a:gd name="connsiteY11" fmla="*/ 1486058 h 2439646"/>
              <a:gd name="connsiteX12" fmla="*/ 12213772 w 12213772"/>
              <a:gd name="connsiteY12" fmla="*/ 2426584 h 2439646"/>
              <a:gd name="connsiteX13" fmla="*/ 0 w 12213772"/>
              <a:gd name="connsiteY13" fmla="*/ 2439646 h 2439646"/>
              <a:gd name="connsiteX0" fmla="*/ 0 w 12213772"/>
              <a:gd name="connsiteY0" fmla="*/ 2439646 h 2439646"/>
              <a:gd name="connsiteX1" fmla="*/ 0 w 12213772"/>
              <a:gd name="connsiteY1" fmla="*/ 336527 h 2439646"/>
              <a:gd name="connsiteX2" fmla="*/ 1201783 w 12213772"/>
              <a:gd name="connsiteY2" fmla="*/ 493281 h 2439646"/>
              <a:gd name="connsiteX3" fmla="*/ 1698172 w 12213772"/>
              <a:gd name="connsiteY3" fmla="*/ 388778 h 2439646"/>
              <a:gd name="connsiteX4" fmla="*/ 3331029 w 12213772"/>
              <a:gd name="connsiteY4" fmla="*/ 558596 h 2439646"/>
              <a:gd name="connsiteX5" fmla="*/ 5826034 w 12213772"/>
              <a:gd name="connsiteY5" fmla="*/ 663098 h 2439646"/>
              <a:gd name="connsiteX6" fmla="*/ 6740434 w 12213772"/>
              <a:gd name="connsiteY6" fmla="*/ 806790 h 2439646"/>
              <a:gd name="connsiteX7" fmla="*/ 8921932 w 12213772"/>
              <a:gd name="connsiteY7" fmla="*/ 1277053 h 2439646"/>
              <a:gd name="connsiteX8" fmla="*/ 10175966 w 12213772"/>
              <a:gd name="connsiteY8" fmla="*/ 1342367 h 2439646"/>
              <a:gd name="connsiteX9" fmla="*/ 11286309 w 12213772"/>
              <a:gd name="connsiteY9" fmla="*/ 1486058 h 2439646"/>
              <a:gd name="connsiteX10" fmla="*/ 11743509 w 12213772"/>
              <a:gd name="connsiteY10" fmla="*/ 1616687 h 2439646"/>
              <a:gd name="connsiteX11" fmla="*/ 12213772 w 12213772"/>
              <a:gd name="connsiteY11" fmla="*/ 1486058 h 2439646"/>
              <a:gd name="connsiteX12" fmla="*/ 12213772 w 12213772"/>
              <a:gd name="connsiteY12" fmla="*/ 2426584 h 2439646"/>
              <a:gd name="connsiteX13" fmla="*/ 0 w 12213772"/>
              <a:gd name="connsiteY13" fmla="*/ 2439646 h 2439646"/>
              <a:gd name="connsiteX0" fmla="*/ 0 w 12213772"/>
              <a:gd name="connsiteY0" fmla="*/ 2439646 h 2439646"/>
              <a:gd name="connsiteX1" fmla="*/ 0 w 12213772"/>
              <a:gd name="connsiteY1" fmla="*/ 336527 h 2439646"/>
              <a:gd name="connsiteX2" fmla="*/ 1201783 w 12213772"/>
              <a:gd name="connsiteY2" fmla="*/ 493281 h 2439646"/>
              <a:gd name="connsiteX3" fmla="*/ 1698172 w 12213772"/>
              <a:gd name="connsiteY3" fmla="*/ 388778 h 2439646"/>
              <a:gd name="connsiteX4" fmla="*/ 3331029 w 12213772"/>
              <a:gd name="connsiteY4" fmla="*/ 558596 h 2439646"/>
              <a:gd name="connsiteX5" fmla="*/ 5826034 w 12213772"/>
              <a:gd name="connsiteY5" fmla="*/ 663098 h 2439646"/>
              <a:gd name="connsiteX6" fmla="*/ 6740434 w 12213772"/>
              <a:gd name="connsiteY6" fmla="*/ 806790 h 2439646"/>
              <a:gd name="connsiteX7" fmla="*/ 8921932 w 12213772"/>
              <a:gd name="connsiteY7" fmla="*/ 1277053 h 2439646"/>
              <a:gd name="connsiteX8" fmla="*/ 10175966 w 12213772"/>
              <a:gd name="connsiteY8" fmla="*/ 1342367 h 2439646"/>
              <a:gd name="connsiteX9" fmla="*/ 11286309 w 12213772"/>
              <a:gd name="connsiteY9" fmla="*/ 1486058 h 2439646"/>
              <a:gd name="connsiteX10" fmla="*/ 11743509 w 12213772"/>
              <a:gd name="connsiteY10" fmla="*/ 1616687 h 2439646"/>
              <a:gd name="connsiteX11" fmla="*/ 12213772 w 12213772"/>
              <a:gd name="connsiteY11" fmla="*/ 1486058 h 2439646"/>
              <a:gd name="connsiteX12" fmla="*/ 12213772 w 12213772"/>
              <a:gd name="connsiteY12" fmla="*/ 2426584 h 2439646"/>
              <a:gd name="connsiteX13" fmla="*/ 0 w 12213772"/>
              <a:gd name="connsiteY13" fmla="*/ 2439646 h 2439646"/>
              <a:gd name="connsiteX0" fmla="*/ 0 w 12213772"/>
              <a:gd name="connsiteY0" fmla="*/ 2439646 h 2439646"/>
              <a:gd name="connsiteX1" fmla="*/ 0 w 12213772"/>
              <a:gd name="connsiteY1" fmla="*/ 336527 h 2439646"/>
              <a:gd name="connsiteX2" fmla="*/ 1201783 w 12213772"/>
              <a:gd name="connsiteY2" fmla="*/ 493281 h 2439646"/>
              <a:gd name="connsiteX3" fmla="*/ 1698172 w 12213772"/>
              <a:gd name="connsiteY3" fmla="*/ 388778 h 2439646"/>
              <a:gd name="connsiteX4" fmla="*/ 3331029 w 12213772"/>
              <a:gd name="connsiteY4" fmla="*/ 558596 h 2439646"/>
              <a:gd name="connsiteX5" fmla="*/ 5826034 w 12213772"/>
              <a:gd name="connsiteY5" fmla="*/ 663098 h 2439646"/>
              <a:gd name="connsiteX6" fmla="*/ 6740434 w 12213772"/>
              <a:gd name="connsiteY6" fmla="*/ 806790 h 2439646"/>
              <a:gd name="connsiteX7" fmla="*/ 8921932 w 12213772"/>
              <a:gd name="connsiteY7" fmla="*/ 1277053 h 2439646"/>
              <a:gd name="connsiteX8" fmla="*/ 10175966 w 12213772"/>
              <a:gd name="connsiteY8" fmla="*/ 1342367 h 2439646"/>
              <a:gd name="connsiteX9" fmla="*/ 11286309 w 12213772"/>
              <a:gd name="connsiteY9" fmla="*/ 1486058 h 2439646"/>
              <a:gd name="connsiteX10" fmla="*/ 11743509 w 12213772"/>
              <a:gd name="connsiteY10" fmla="*/ 1616687 h 2439646"/>
              <a:gd name="connsiteX11" fmla="*/ 12213772 w 12213772"/>
              <a:gd name="connsiteY11" fmla="*/ 1486058 h 2439646"/>
              <a:gd name="connsiteX12" fmla="*/ 12213772 w 12213772"/>
              <a:gd name="connsiteY12" fmla="*/ 2426584 h 2439646"/>
              <a:gd name="connsiteX13" fmla="*/ 0 w 12213772"/>
              <a:gd name="connsiteY13" fmla="*/ 2439646 h 2439646"/>
              <a:gd name="connsiteX0" fmla="*/ 0 w 12213772"/>
              <a:gd name="connsiteY0" fmla="*/ 2439646 h 2439646"/>
              <a:gd name="connsiteX1" fmla="*/ 0 w 12213772"/>
              <a:gd name="connsiteY1" fmla="*/ 336527 h 2439646"/>
              <a:gd name="connsiteX2" fmla="*/ 1201783 w 12213772"/>
              <a:gd name="connsiteY2" fmla="*/ 493281 h 2439646"/>
              <a:gd name="connsiteX3" fmla="*/ 1698172 w 12213772"/>
              <a:gd name="connsiteY3" fmla="*/ 388778 h 2439646"/>
              <a:gd name="connsiteX4" fmla="*/ 3331029 w 12213772"/>
              <a:gd name="connsiteY4" fmla="*/ 558596 h 2439646"/>
              <a:gd name="connsiteX5" fmla="*/ 5826034 w 12213772"/>
              <a:gd name="connsiteY5" fmla="*/ 663098 h 2439646"/>
              <a:gd name="connsiteX6" fmla="*/ 6740434 w 12213772"/>
              <a:gd name="connsiteY6" fmla="*/ 806790 h 2439646"/>
              <a:gd name="connsiteX7" fmla="*/ 8921932 w 12213772"/>
              <a:gd name="connsiteY7" fmla="*/ 1277053 h 2439646"/>
              <a:gd name="connsiteX8" fmla="*/ 10175966 w 12213772"/>
              <a:gd name="connsiteY8" fmla="*/ 1342367 h 2439646"/>
              <a:gd name="connsiteX9" fmla="*/ 11286309 w 12213772"/>
              <a:gd name="connsiteY9" fmla="*/ 1486058 h 2439646"/>
              <a:gd name="connsiteX10" fmla="*/ 11743509 w 12213772"/>
              <a:gd name="connsiteY10" fmla="*/ 1616687 h 2439646"/>
              <a:gd name="connsiteX11" fmla="*/ 12213772 w 12213772"/>
              <a:gd name="connsiteY11" fmla="*/ 1486058 h 2439646"/>
              <a:gd name="connsiteX12" fmla="*/ 12213772 w 12213772"/>
              <a:gd name="connsiteY12" fmla="*/ 2426584 h 2439646"/>
              <a:gd name="connsiteX13" fmla="*/ 0 w 12213772"/>
              <a:gd name="connsiteY13" fmla="*/ 2439646 h 2439646"/>
              <a:gd name="connsiteX0" fmla="*/ 0 w 12213772"/>
              <a:gd name="connsiteY0" fmla="*/ 2439646 h 2439646"/>
              <a:gd name="connsiteX1" fmla="*/ 0 w 12213772"/>
              <a:gd name="connsiteY1" fmla="*/ 336527 h 2439646"/>
              <a:gd name="connsiteX2" fmla="*/ 1201783 w 12213772"/>
              <a:gd name="connsiteY2" fmla="*/ 493281 h 2439646"/>
              <a:gd name="connsiteX3" fmla="*/ 1698172 w 12213772"/>
              <a:gd name="connsiteY3" fmla="*/ 388778 h 2439646"/>
              <a:gd name="connsiteX4" fmla="*/ 3331029 w 12213772"/>
              <a:gd name="connsiteY4" fmla="*/ 558596 h 2439646"/>
              <a:gd name="connsiteX5" fmla="*/ 5826034 w 12213772"/>
              <a:gd name="connsiteY5" fmla="*/ 663098 h 2439646"/>
              <a:gd name="connsiteX6" fmla="*/ 6740434 w 12213772"/>
              <a:gd name="connsiteY6" fmla="*/ 806790 h 2439646"/>
              <a:gd name="connsiteX7" fmla="*/ 8921932 w 12213772"/>
              <a:gd name="connsiteY7" fmla="*/ 1277053 h 2439646"/>
              <a:gd name="connsiteX8" fmla="*/ 10175966 w 12213772"/>
              <a:gd name="connsiteY8" fmla="*/ 1342367 h 2439646"/>
              <a:gd name="connsiteX9" fmla="*/ 11286309 w 12213772"/>
              <a:gd name="connsiteY9" fmla="*/ 1486058 h 2439646"/>
              <a:gd name="connsiteX10" fmla="*/ 11743509 w 12213772"/>
              <a:gd name="connsiteY10" fmla="*/ 1616687 h 2439646"/>
              <a:gd name="connsiteX11" fmla="*/ 12213772 w 12213772"/>
              <a:gd name="connsiteY11" fmla="*/ 1486058 h 2439646"/>
              <a:gd name="connsiteX12" fmla="*/ 12213772 w 12213772"/>
              <a:gd name="connsiteY12" fmla="*/ 2426584 h 2439646"/>
              <a:gd name="connsiteX13" fmla="*/ 0 w 12213772"/>
              <a:gd name="connsiteY13" fmla="*/ 2439646 h 24396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213772" h="2439646">
                <a:moveTo>
                  <a:pt x="0" y="2439646"/>
                </a:moveTo>
                <a:lnTo>
                  <a:pt x="0" y="336527"/>
                </a:lnTo>
                <a:cubicBezTo>
                  <a:pt x="426719" y="232024"/>
                  <a:pt x="840378" y="297339"/>
                  <a:pt x="1201783" y="493281"/>
                </a:cubicBezTo>
                <a:cubicBezTo>
                  <a:pt x="1367246" y="367007"/>
                  <a:pt x="1532709" y="358298"/>
                  <a:pt x="1698172" y="388778"/>
                </a:cubicBezTo>
                <a:cubicBezTo>
                  <a:pt x="2072640" y="-11816"/>
                  <a:pt x="3139441" y="-33588"/>
                  <a:pt x="3331029" y="558596"/>
                </a:cubicBezTo>
                <a:cubicBezTo>
                  <a:pt x="4149635" y="-268718"/>
                  <a:pt x="5334000" y="-129381"/>
                  <a:pt x="5826034" y="663098"/>
                </a:cubicBezTo>
                <a:cubicBezTo>
                  <a:pt x="6170023" y="567304"/>
                  <a:pt x="6487885" y="615201"/>
                  <a:pt x="6740434" y="806790"/>
                </a:cubicBezTo>
                <a:cubicBezTo>
                  <a:pt x="7559040" y="532469"/>
                  <a:pt x="8416835" y="728413"/>
                  <a:pt x="8921932" y="1277053"/>
                </a:cubicBezTo>
                <a:cubicBezTo>
                  <a:pt x="9339943" y="1129007"/>
                  <a:pt x="9797143" y="1163842"/>
                  <a:pt x="10175966" y="1342367"/>
                </a:cubicBezTo>
                <a:cubicBezTo>
                  <a:pt x="10533017" y="1181259"/>
                  <a:pt x="11046823" y="1176904"/>
                  <a:pt x="11286309" y="1486058"/>
                </a:cubicBezTo>
                <a:cubicBezTo>
                  <a:pt x="11438709" y="1464287"/>
                  <a:pt x="11617235" y="1494767"/>
                  <a:pt x="11743509" y="1616687"/>
                </a:cubicBezTo>
                <a:cubicBezTo>
                  <a:pt x="11874137" y="1494767"/>
                  <a:pt x="12057018" y="1464287"/>
                  <a:pt x="12213772" y="1486058"/>
                </a:cubicBezTo>
                <a:lnTo>
                  <a:pt x="12213772" y="2426584"/>
                </a:lnTo>
                <a:lnTo>
                  <a:pt x="0" y="243964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2" name="任意多边形 66">
            <a:extLst>
              <a:ext uri="{FF2B5EF4-FFF2-40B4-BE49-F238E27FC236}">
                <a16:creationId xmlns:a16="http://schemas.microsoft.com/office/drawing/2014/main" id="{F4EB2265-3822-612F-D3A6-37DF04A7D46F}"/>
              </a:ext>
            </a:extLst>
          </p:cNvPr>
          <p:cNvSpPr/>
          <p:nvPr/>
        </p:nvSpPr>
        <p:spPr>
          <a:xfrm flipV="1">
            <a:off x="0" y="0"/>
            <a:ext cx="12192000" cy="1148032"/>
          </a:xfrm>
          <a:custGeom>
            <a:avLst/>
            <a:gdLst>
              <a:gd name="connsiteX0" fmla="*/ 3825592 w 9138323"/>
              <a:gd name="connsiteY0" fmla="*/ 0 h 859537"/>
              <a:gd name="connsiteX1" fmla="*/ 4096303 w 9138323"/>
              <a:gd name="connsiteY1" fmla="*/ 83060 h 859537"/>
              <a:gd name="connsiteX2" fmla="*/ 4125154 w 9138323"/>
              <a:gd name="connsiteY2" fmla="*/ 106971 h 859537"/>
              <a:gd name="connsiteX3" fmla="*/ 4162050 w 9138323"/>
              <a:gd name="connsiteY3" fmla="*/ 76393 h 859537"/>
              <a:gd name="connsiteX4" fmla="*/ 4342300 w 9138323"/>
              <a:gd name="connsiteY4" fmla="*/ 21088 h 859537"/>
              <a:gd name="connsiteX5" fmla="*/ 4639354 w 9138323"/>
              <a:gd name="connsiteY5" fmla="*/ 218869 h 859537"/>
              <a:gd name="connsiteX6" fmla="*/ 4653136 w 9138323"/>
              <a:gd name="connsiteY6" fmla="*/ 287442 h 859537"/>
              <a:gd name="connsiteX7" fmla="*/ 4714569 w 9138323"/>
              <a:gd name="connsiteY7" fmla="*/ 293663 h 859537"/>
              <a:gd name="connsiteX8" fmla="*/ 4868055 w 9138323"/>
              <a:gd name="connsiteY8" fmla="*/ 354192 h 859537"/>
              <a:gd name="connsiteX9" fmla="*/ 4926135 w 9138323"/>
              <a:gd name="connsiteY9" fmla="*/ 396727 h 859537"/>
              <a:gd name="connsiteX10" fmla="*/ 4974485 w 9138323"/>
              <a:gd name="connsiteY10" fmla="*/ 370366 h 859537"/>
              <a:gd name="connsiteX11" fmla="*/ 5099974 w 9138323"/>
              <a:gd name="connsiteY11" fmla="*/ 344918 h 859537"/>
              <a:gd name="connsiteX12" fmla="*/ 5280224 w 9138323"/>
              <a:gd name="connsiteY12" fmla="*/ 400223 h 859537"/>
              <a:gd name="connsiteX13" fmla="*/ 5294059 w 9138323"/>
              <a:gd name="connsiteY13" fmla="*/ 411689 h 859537"/>
              <a:gd name="connsiteX14" fmla="*/ 5324701 w 9138323"/>
              <a:gd name="connsiteY14" fmla="*/ 386293 h 859537"/>
              <a:gd name="connsiteX15" fmla="*/ 5504952 w 9138323"/>
              <a:gd name="connsiteY15" fmla="*/ 330988 h 859537"/>
              <a:gd name="connsiteX16" fmla="*/ 5685202 w 9138323"/>
              <a:gd name="connsiteY16" fmla="*/ 386293 h 859537"/>
              <a:gd name="connsiteX17" fmla="*/ 5711865 w 9138323"/>
              <a:gd name="connsiteY17" fmla="*/ 408390 h 859537"/>
              <a:gd name="connsiteX18" fmla="*/ 5764783 w 9138323"/>
              <a:gd name="connsiteY18" fmla="*/ 343967 h 859537"/>
              <a:gd name="connsiteX19" fmla="*/ 6243258 w 9138323"/>
              <a:gd name="connsiteY19" fmla="*/ 144890 h 859537"/>
              <a:gd name="connsiteX20" fmla="*/ 6721733 w 9138323"/>
              <a:gd name="connsiteY20" fmla="*/ 343967 h 859537"/>
              <a:gd name="connsiteX21" fmla="*/ 6799757 w 9138323"/>
              <a:gd name="connsiteY21" fmla="*/ 438956 h 859537"/>
              <a:gd name="connsiteX22" fmla="*/ 6875686 w 9138323"/>
              <a:gd name="connsiteY22" fmla="*/ 397558 h 859537"/>
              <a:gd name="connsiteX23" fmla="*/ 7064152 w 9138323"/>
              <a:gd name="connsiteY23" fmla="*/ 359339 h 859537"/>
              <a:gd name="connsiteX24" fmla="*/ 7252617 w 9138323"/>
              <a:gd name="connsiteY24" fmla="*/ 397558 h 859537"/>
              <a:gd name="connsiteX25" fmla="*/ 7323961 w 9138323"/>
              <a:gd name="connsiteY25" fmla="*/ 436456 h 859537"/>
              <a:gd name="connsiteX26" fmla="*/ 7335578 w 9138323"/>
              <a:gd name="connsiteY26" fmla="*/ 414961 h 859537"/>
              <a:gd name="connsiteX27" fmla="*/ 7602907 w 9138323"/>
              <a:gd name="connsiteY27" fmla="*/ 272187 h 859537"/>
              <a:gd name="connsiteX28" fmla="*/ 7925296 w 9138323"/>
              <a:gd name="connsiteY28" fmla="*/ 596017 h 859537"/>
              <a:gd name="connsiteX29" fmla="*/ 7923535 w 9138323"/>
              <a:gd name="connsiteY29" fmla="*/ 604778 h 859537"/>
              <a:gd name="connsiteX30" fmla="*/ 7993021 w 9138323"/>
              <a:gd name="connsiteY30" fmla="*/ 583112 h 859537"/>
              <a:gd name="connsiteX31" fmla="*/ 8129393 w 9138323"/>
              <a:gd name="connsiteY31" fmla="*/ 569303 h 859537"/>
              <a:gd name="connsiteX32" fmla="*/ 8265765 w 9138323"/>
              <a:gd name="connsiteY32" fmla="*/ 583112 h 859537"/>
              <a:gd name="connsiteX33" fmla="*/ 8299780 w 9138323"/>
              <a:gd name="connsiteY33" fmla="*/ 593718 h 859537"/>
              <a:gd name="connsiteX34" fmla="*/ 8317449 w 9138323"/>
              <a:gd name="connsiteY34" fmla="*/ 572207 h 859537"/>
              <a:gd name="connsiteX35" fmla="*/ 8659817 w 9138323"/>
              <a:gd name="connsiteY35" fmla="*/ 429759 h 859537"/>
              <a:gd name="connsiteX36" fmla="*/ 9134163 w 9138323"/>
              <a:gd name="connsiteY36" fmla="*/ 818090 h 859537"/>
              <a:gd name="connsiteX37" fmla="*/ 9138323 w 9138323"/>
              <a:gd name="connsiteY37" fmla="*/ 859537 h 859537"/>
              <a:gd name="connsiteX38" fmla="*/ 4141781 w 9138323"/>
              <a:gd name="connsiteY38" fmla="*/ 859537 h 859537"/>
              <a:gd name="connsiteX39" fmla="*/ 4141242 w 9138323"/>
              <a:gd name="connsiteY39" fmla="*/ 854166 h 859537"/>
              <a:gd name="connsiteX40" fmla="*/ 4134437 w 9138323"/>
              <a:gd name="connsiteY40" fmla="*/ 859537 h 859537"/>
              <a:gd name="connsiteX41" fmla="*/ 1390 w 9138323"/>
              <a:gd name="connsiteY41" fmla="*/ 859537 h 859537"/>
              <a:gd name="connsiteX42" fmla="*/ 0 w 9138323"/>
              <a:gd name="connsiteY42" fmla="*/ 845688 h 859537"/>
              <a:gd name="connsiteX43" fmla="*/ 418787 w 9138323"/>
              <a:gd name="connsiteY43" fmla="*/ 425029 h 859537"/>
              <a:gd name="connsiteX44" fmla="*/ 581797 w 9138323"/>
              <a:gd name="connsiteY44" fmla="*/ 458087 h 859537"/>
              <a:gd name="connsiteX45" fmla="*/ 590440 w 9138323"/>
              <a:gd name="connsiteY45" fmla="*/ 462798 h 859537"/>
              <a:gd name="connsiteX46" fmla="*/ 598218 w 9138323"/>
              <a:gd name="connsiteY46" fmla="*/ 385294 h 859537"/>
              <a:gd name="connsiteX47" fmla="*/ 1029094 w 9138323"/>
              <a:gd name="connsiteY47" fmla="*/ 32550 h 859537"/>
              <a:gd name="connsiteX48" fmla="*/ 1340088 w 9138323"/>
              <a:gd name="connsiteY48" fmla="*/ 161944 h 859537"/>
              <a:gd name="connsiteX49" fmla="*/ 1364611 w 9138323"/>
              <a:gd name="connsiteY49" fmla="*/ 191799 h 859537"/>
              <a:gd name="connsiteX50" fmla="*/ 1403078 w 9138323"/>
              <a:gd name="connsiteY50" fmla="*/ 179805 h 859537"/>
              <a:gd name="connsiteX51" fmla="*/ 1539449 w 9138323"/>
              <a:gd name="connsiteY51" fmla="*/ 165996 h 859537"/>
              <a:gd name="connsiteX52" fmla="*/ 1802839 w 9138323"/>
              <a:gd name="connsiteY52" fmla="*/ 219409 h 859537"/>
              <a:gd name="connsiteX53" fmla="*/ 1857061 w 9138323"/>
              <a:gd name="connsiteY53" fmla="*/ 248972 h 859537"/>
              <a:gd name="connsiteX54" fmla="*/ 1899461 w 9138323"/>
              <a:gd name="connsiteY54" fmla="*/ 213833 h 859537"/>
              <a:gd name="connsiteX55" fmla="*/ 2133608 w 9138323"/>
              <a:gd name="connsiteY55" fmla="*/ 141991 h 859537"/>
              <a:gd name="connsiteX56" fmla="*/ 2367756 w 9138323"/>
              <a:gd name="connsiteY56" fmla="*/ 213833 h 859537"/>
              <a:gd name="connsiteX57" fmla="*/ 2420881 w 9138323"/>
              <a:gd name="connsiteY57" fmla="*/ 257860 h 859537"/>
              <a:gd name="connsiteX58" fmla="*/ 2509751 w 9138323"/>
              <a:gd name="connsiteY58" fmla="*/ 184207 h 859537"/>
              <a:gd name="connsiteX59" fmla="*/ 2939610 w 9138323"/>
              <a:gd name="connsiteY59" fmla="*/ 52317 h 859537"/>
              <a:gd name="connsiteX60" fmla="*/ 3369468 w 9138323"/>
              <a:gd name="connsiteY60" fmla="*/ 184207 h 859537"/>
              <a:gd name="connsiteX61" fmla="*/ 3418479 w 9138323"/>
              <a:gd name="connsiteY61" fmla="*/ 224826 h 859537"/>
              <a:gd name="connsiteX62" fmla="*/ 3424100 w 9138323"/>
              <a:gd name="connsiteY62" fmla="*/ 214426 h 859537"/>
              <a:gd name="connsiteX63" fmla="*/ 3825592 w 9138323"/>
              <a:gd name="connsiteY63" fmla="*/ 0 h 859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9138323" h="859537">
                <a:moveTo>
                  <a:pt x="3825592" y="0"/>
                </a:moveTo>
                <a:cubicBezTo>
                  <a:pt x="3925869" y="0"/>
                  <a:pt x="4019027" y="30620"/>
                  <a:pt x="4096303" y="83060"/>
                </a:cubicBezTo>
                <a:lnTo>
                  <a:pt x="4125154" y="106971"/>
                </a:lnTo>
                <a:lnTo>
                  <a:pt x="4162050" y="76393"/>
                </a:lnTo>
                <a:cubicBezTo>
                  <a:pt x="4213504" y="41476"/>
                  <a:pt x="4275531" y="21088"/>
                  <a:pt x="4342300" y="21088"/>
                </a:cubicBezTo>
                <a:cubicBezTo>
                  <a:pt x="4475837" y="21088"/>
                  <a:pt x="4590411" y="102641"/>
                  <a:pt x="4639354" y="218869"/>
                </a:cubicBezTo>
                <a:lnTo>
                  <a:pt x="4653136" y="287442"/>
                </a:lnTo>
                <a:lnTo>
                  <a:pt x="4714569" y="293663"/>
                </a:lnTo>
                <a:cubicBezTo>
                  <a:pt x="4769728" y="305000"/>
                  <a:pt x="4821470" y="325759"/>
                  <a:pt x="4868055" y="354192"/>
                </a:cubicBezTo>
                <a:lnTo>
                  <a:pt x="4926135" y="396727"/>
                </a:lnTo>
                <a:lnTo>
                  <a:pt x="4974485" y="370366"/>
                </a:lnTo>
                <a:cubicBezTo>
                  <a:pt x="5013055" y="353979"/>
                  <a:pt x="5055461" y="344918"/>
                  <a:pt x="5099974" y="344918"/>
                </a:cubicBezTo>
                <a:cubicBezTo>
                  <a:pt x="5166742" y="344918"/>
                  <a:pt x="5228770" y="365306"/>
                  <a:pt x="5280224" y="400223"/>
                </a:cubicBezTo>
                <a:lnTo>
                  <a:pt x="5294059" y="411689"/>
                </a:lnTo>
                <a:lnTo>
                  <a:pt x="5324701" y="386293"/>
                </a:lnTo>
                <a:cubicBezTo>
                  <a:pt x="5376155" y="351376"/>
                  <a:pt x="5438184" y="330988"/>
                  <a:pt x="5504952" y="330988"/>
                </a:cubicBezTo>
                <a:cubicBezTo>
                  <a:pt x="5571721" y="330988"/>
                  <a:pt x="5633748" y="351376"/>
                  <a:pt x="5685202" y="386293"/>
                </a:cubicBezTo>
                <a:lnTo>
                  <a:pt x="5711865" y="408390"/>
                </a:lnTo>
                <a:lnTo>
                  <a:pt x="5764783" y="343967"/>
                </a:lnTo>
                <a:cubicBezTo>
                  <a:pt x="5887234" y="220967"/>
                  <a:pt x="6056401" y="144890"/>
                  <a:pt x="6243258" y="144890"/>
                </a:cubicBezTo>
                <a:cubicBezTo>
                  <a:pt x="6430113" y="144890"/>
                  <a:pt x="6599280" y="220967"/>
                  <a:pt x="6721733" y="343967"/>
                </a:cubicBezTo>
                <a:lnTo>
                  <a:pt x="6799757" y="438956"/>
                </a:lnTo>
                <a:lnTo>
                  <a:pt x="6875686" y="397558"/>
                </a:lnTo>
                <a:cubicBezTo>
                  <a:pt x="6933612" y="372948"/>
                  <a:pt x="6997300" y="359339"/>
                  <a:pt x="7064152" y="359339"/>
                </a:cubicBezTo>
                <a:cubicBezTo>
                  <a:pt x="7131003" y="359339"/>
                  <a:pt x="7194690" y="372948"/>
                  <a:pt x="7252617" y="397558"/>
                </a:cubicBezTo>
                <a:lnTo>
                  <a:pt x="7323961" y="436456"/>
                </a:lnTo>
                <a:lnTo>
                  <a:pt x="7335578" y="414961"/>
                </a:lnTo>
                <a:cubicBezTo>
                  <a:pt x="7393514" y="328821"/>
                  <a:pt x="7491626" y="272187"/>
                  <a:pt x="7602907" y="272187"/>
                </a:cubicBezTo>
                <a:cubicBezTo>
                  <a:pt x="7780958" y="272187"/>
                  <a:pt x="7925296" y="417171"/>
                  <a:pt x="7925296" y="596017"/>
                </a:cubicBezTo>
                <a:lnTo>
                  <a:pt x="7923535" y="604778"/>
                </a:lnTo>
                <a:lnTo>
                  <a:pt x="7993021" y="583112"/>
                </a:lnTo>
                <a:cubicBezTo>
                  <a:pt x="8037071" y="574058"/>
                  <a:pt x="8082679" y="569303"/>
                  <a:pt x="8129393" y="569303"/>
                </a:cubicBezTo>
                <a:cubicBezTo>
                  <a:pt x="8176107" y="569303"/>
                  <a:pt x="8221715" y="574058"/>
                  <a:pt x="8265765" y="583112"/>
                </a:cubicBezTo>
                <a:lnTo>
                  <a:pt x="8299780" y="593718"/>
                </a:lnTo>
                <a:lnTo>
                  <a:pt x="8317449" y="572207"/>
                </a:lnTo>
                <a:cubicBezTo>
                  <a:pt x="8405068" y="484195"/>
                  <a:pt x="8526114" y="429759"/>
                  <a:pt x="8659817" y="429759"/>
                </a:cubicBezTo>
                <a:cubicBezTo>
                  <a:pt x="8893798" y="429759"/>
                  <a:pt x="9089015" y="596470"/>
                  <a:pt x="9134163" y="818090"/>
                </a:cubicBezTo>
                <a:lnTo>
                  <a:pt x="9138323" y="859537"/>
                </a:lnTo>
                <a:lnTo>
                  <a:pt x="4141781" y="859537"/>
                </a:lnTo>
                <a:lnTo>
                  <a:pt x="4141242" y="854166"/>
                </a:lnTo>
                <a:lnTo>
                  <a:pt x="4134437" y="859537"/>
                </a:lnTo>
                <a:lnTo>
                  <a:pt x="1390" y="859537"/>
                </a:lnTo>
                <a:lnTo>
                  <a:pt x="0" y="845688"/>
                </a:lnTo>
                <a:cubicBezTo>
                  <a:pt x="0" y="613364"/>
                  <a:pt x="187497" y="425029"/>
                  <a:pt x="418787" y="425029"/>
                </a:cubicBezTo>
                <a:cubicBezTo>
                  <a:pt x="476609" y="425029"/>
                  <a:pt x="531694" y="436800"/>
                  <a:pt x="581797" y="458087"/>
                </a:cubicBezTo>
                <a:lnTo>
                  <a:pt x="590440" y="462798"/>
                </a:lnTo>
                <a:lnTo>
                  <a:pt x="598218" y="385294"/>
                </a:lnTo>
                <a:cubicBezTo>
                  <a:pt x="639228" y="183984"/>
                  <a:pt x="816556" y="32550"/>
                  <a:pt x="1029094" y="32550"/>
                </a:cubicBezTo>
                <a:cubicBezTo>
                  <a:pt x="1150545" y="32550"/>
                  <a:pt x="1260498" y="81998"/>
                  <a:pt x="1340088" y="161944"/>
                </a:cubicBezTo>
                <a:lnTo>
                  <a:pt x="1364611" y="191799"/>
                </a:lnTo>
                <a:lnTo>
                  <a:pt x="1403078" y="179805"/>
                </a:lnTo>
                <a:cubicBezTo>
                  <a:pt x="1447126" y="170751"/>
                  <a:pt x="1492736" y="165996"/>
                  <a:pt x="1539449" y="165996"/>
                </a:cubicBezTo>
                <a:cubicBezTo>
                  <a:pt x="1632877" y="165996"/>
                  <a:pt x="1721883" y="185015"/>
                  <a:pt x="1802839" y="219409"/>
                </a:cubicBezTo>
                <a:lnTo>
                  <a:pt x="1857061" y="248972"/>
                </a:lnTo>
                <a:lnTo>
                  <a:pt x="1899461" y="213833"/>
                </a:lnTo>
                <a:cubicBezTo>
                  <a:pt x="1966300" y="168476"/>
                  <a:pt x="2046875" y="141991"/>
                  <a:pt x="2133608" y="141991"/>
                </a:cubicBezTo>
                <a:cubicBezTo>
                  <a:pt x="2220342" y="141991"/>
                  <a:pt x="2300918" y="168476"/>
                  <a:pt x="2367756" y="213833"/>
                </a:cubicBezTo>
                <a:lnTo>
                  <a:pt x="2420881" y="257860"/>
                </a:lnTo>
                <a:lnTo>
                  <a:pt x="2509751" y="184207"/>
                </a:lnTo>
                <a:cubicBezTo>
                  <a:pt x="2632456" y="100939"/>
                  <a:pt x="2780381" y="52317"/>
                  <a:pt x="2939610" y="52317"/>
                </a:cubicBezTo>
                <a:cubicBezTo>
                  <a:pt x="3098839" y="52317"/>
                  <a:pt x="3246763" y="100939"/>
                  <a:pt x="3369468" y="184207"/>
                </a:cubicBezTo>
                <a:lnTo>
                  <a:pt x="3418479" y="224826"/>
                </a:lnTo>
                <a:lnTo>
                  <a:pt x="3424100" y="214426"/>
                </a:lnTo>
                <a:cubicBezTo>
                  <a:pt x="3511111" y="85057"/>
                  <a:pt x="3658462" y="0"/>
                  <a:pt x="382559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4282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DD51D713-898B-EA60-C32A-CEEA1288F44B}"/>
              </a:ext>
            </a:extLst>
          </p:cNvPr>
          <p:cNvSpPr/>
          <p:nvPr/>
        </p:nvSpPr>
        <p:spPr>
          <a:xfrm>
            <a:off x="4062539" y="2872615"/>
            <a:ext cx="2280388" cy="606132"/>
          </a:xfrm>
          <a:custGeom>
            <a:avLst/>
            <a:gdLst>
              <a:gd name="connsiteX0" fmla="*/ 600299 w 2280388"/>
              <a:gd name="connsiteY0" fmla="*/ 0 h 606132"/>
              <a:gd name="connsiteX1" fmla="*/ 1985613 w 2280388"/>
              <a:gd name="connsiteY1" fmla="*/ 0 h 606132"/>
              <a:gd name="connsiteX2" fmla="*/ 2280388 w 2280388"/>
              <a:gd name="connsiteY2" fmla="*/ 294775 h 606132"/>
              <a:gd name="connsiteX3" fmla="*/ 2280387 w 2280388"/>
              <a:gd name="connsiteY3" fmla="*/ 294775 h 606132"/>
              <a:gd name="connsiteX4" fmla="*/ 1985612 w 2280388"/>
              <a:gd name="connsiteY4" fmla="*/ 589550 h 606132"/>
              <a:gd name="connsiteX5" fmla="*/ 600299 w 2280388"/>
              <a:gd name="connsiteY5" fmla="*/ 589549 h 606132"/>
              <a:gd name="connsiteX6" fmla="*/ 355867 w 2280388"/>
              <a:gd name="connsiteY6" fmla="*/ 459586 h 606132"/>
              <a:gd name="connsiteX7" fmla="*/ 338498 w 2280388"/>
              <a:gd name="connsiteY7" fmla="*/ 427585 h 606132"/>
              <a:gd name="connsiteX8" fmla="*/ 305545 w 2280388"/>
              <a:gd name="connsiteY8" fmla="*/ 428729 h 606132"/>
              <a:gd name="connsiteX9" fmla="*/ 0 w 2280388"/>
              <a:gd name="connsiteY9" fmla="*/ 606132 h 606132"/>
              <a:gd name="connsiteX10" fmla="*/ 320251 w 2280388"/>
              <a:gd name="connsiteY10" fmla="*/ 221831 h 606132"/>
              <a:gd name="connsiteX11" fmla="*/ 328689 w 2280388"/>
              <a:gd name="connsiteY11" fmla="*/ 180035 h 606132"/>
              <a:gd name="connsiteX12" fmla="*/ 600299 w 2280388"/>
              <a:gd name="connsiteY12" fmla="*/ 0 h 606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280388" h="606132">
                <a:moveTo>
                  <a:pt x="600299" y="0"/>
                </a:moveTo>
                <a:lnTo>
                  <a:pt x="1985613" y="0"/>
                </a:lnTo>
                <a:cubicBezTo>
                  <a:pt x="2148413" y="0"/>
                  <a:pt x="2280388" y="131975"/>
                  <a:pt x="2280388" y="294775"/>
                </a:cubicBezTo>
                <a:lnTo>
                  <a:pt x="2280387" y="294775"/>
                </a:lnTo>
                <a:cubicBezTo>
                  <a:pt x="2280387" y="457575"/>
                  <a:pt x="2148412" y="589550"/>
                  <a:pt x="1985612" y="589550"/>
                </a:cubicBezTo>
                <a:lnTo>
                  <a:pt x="600299" y="589549"/>
                </a:lnTo>
                <a:cubicBezTo>
                  <a:pt x="498549" y="589549"/>
                  <a:pt x="408840" y="537996"/>
                  <a:pt x="355867" y="459586"/>
                </a:cubicBezTo>
                <a:lnTo>
                  <a:pt x="338498" y="427585"/>
                </a:lnTo>
                <a:lnTo>
                  <a:pt x="305545" y="428729"/>
                </a:lnTo>
                <a:cubicBezTo>
                  <a:pt x="213519" y="443215"/>
                  <a:pt x="124618" y="521995"/>
                  <a:pt x="0" y="606132"/>
                </a:cubicBezTo>
                <a:lnTo>
                  <a:pt x="320251" y="221831"/>
                </a:lnTo>
                <a:lnTo>
                  <a:pt x="328689" y="180035"/>
                </a:lnTo>
                <a:cubicBezTo>
                  <a:pt x="373438" y="74236"/>
                  <a:pt x="478199" y="0"/>
                  <a:pt x="600299" y="0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70F3C-DD99-28EE-69F4-9F827B82C657}"/>
              </a:ext>
            </a:extLst>
          </p:cNvPr>
          <p:cNvSpPr txBox="1"/>
          <p:nvPr/>
        </p:nvSpPr>
        <p:spPr>
          <a:xfrm>
            <a:off x="993792" y="1003917"/>
            <a:ext cx="1073402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© 51PPT</a:t>
            </a:r>
            <a:r>
              <a:rPr lang="zh-CN" altLang="en-US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搜集整理并转矢量格式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13FAAB2-7DC0-919C-2D73-9069A7D3E295}"/>
              </a:ext>
            </a:extLst>
          </p:cNvPr>
          <p:cNvSpPr txBox="1"/>
          <p:nvPr/>
        </p:nvSpPr>
        <p:spPr>
          <a:xfrm>
            <a:off x="4557840" y="2905780"/>
            <a:ext cx="1595309" cy="523220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首发素材</a:t>
            </a:r>
          </a:p>
        </p:txBody>
      </p:sp>
    </p:spTree>
    <p:extLst>
      <p:ext uri="{BB962C8B-B14F-4D97-AF65-F5344CB8AC3E}">
        <p14:creationId xmlns:p14="http://schemas.microsoft.com/office/powerpoint/2010/main" val="2704858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>
            <a:extLst>
              <a:ext uri="{FF2B5EF4-FFF2-40B4-BE49-F238E27FC236}">
                <a16:creationId xmlns:a16="http://schemas.microsoft.com/office/drawing/2014/main" id="{2A863A8E-81CE-C5D7-0FEC-2AB1640089FB}"/>
              </a:ext>
            </a:extLst>
          </p:cNvPr>
          <p:cNvSpPr/>
          <p:nvPr/>
        </p:nvSpPr>
        <p:spPr>
          <a:xfrm>
            <a:off x="1888833" y="1368325"/>
            <a:ext cx="2075171" cy="1081810"/>
          </a:xfrm>
          <a:custGeom>
            <a:avLst/>
            <a:gdLst>
              <a:gd name="connsiteX0" fmla="*/ 4109878 w 7991396"/>
              <a:gd name="connsiteY0" fmla="*/ 0 h 4172540"/>
              <a:gd name="connsiteX1" fmla="*/ 5415487 w 7991396"/>
              <a:gd name="connsiteY1" fmla="*/ 816050 h 4172540"/>
              <a:gd name="connsiteX2" fmla="*/ 6027418 w 7991396"/>
              <a:gd name="connsiteY2" fmla="*/ 677951 h 4172540"/>
              <a:gd name="connsiteX3" fmla="*/ 7489804 w 7991396"/>
              <a:gd name="connsiteY3" fmla="*/ 2140332 h 4172540"/>
              <a:gd name="connsiteX4" fmla="*/ 7483396 w 7991396"/>
              <a:gd name="connsiteY4" fmla="*/ 2203898 h 4172540"/>
              <a:gd name="connsiteX5" fmla="*/ 7991396 w 7991396"/>
              <a:gd name="connsiteY5" fmla="*/ 3146665 h 4172540"/>
              <a:gd name="connsiteX6" fmla="*/ 7456648 w 7991396"/>
              <a:gd name="connsiteY6" fmla="*/ 4106801 h 4172540"/>
              <a:gd name="connsiteX7" fmla="*/ 7330940 w 7991396"/>
              <a:gd name="connsiteY7" fmla="*/ 4172540 h 4172540"/>
              <a:gd name="connsiteX8" fmla="*/ 1079370 w 7991396"/>
              <a:gd name="connsiteY8" fmla="*/ 4172540 h 4172540"/>
              <a:gd name="connsiteX9" fmla="*/ 1015130 w 7991396"/>
              <a:gd name="connsiteY9" fmla="*/ 4169296 h 4172540"/>
              <a:gd name="connsiteX10" fmla="*/ 0 w 7991396"/>
              <a:gd name="connsiteY10" fmla="*/ 3044397 h 4172540"/>
              <a:gd name="connsiteX11" fmla="*/ 1130742 w 7991396"/>
              <a:gd name="connsiteY11" fmla="*/ 1913659 h 4172540"/>
              <a:gd name="connsiteX12" fmla="*/ 1346871 w 7991396"/>
              <a:gd name="connsiteY12" fmla="*/ 1935445 h 4172540"/>
              <a:gd name="connsiteX13" fmla="*/ 2261481 w 7991396"/>
              <a:gd name="connsiteY13" fmla="*/ 1462386 h 4172540"/>
              <a:gd name="connsiteX14" fmla="*/ 2653668 w 7991396"/>
              <a:gd name="connsiteY14" fmla="*/ 1536361 h 4172540"/>
              <a:gd name="connsiteX15" fmla="*/ 2647492 w 7991396"/>
              <a:gd name="connsiteY15" fmla="*/ 1462386 h 4172540"/>
              <a:gd name="connsiteX16" fmla="*/ 4109878 w 7991396"/>
              <a:gd name="connsiteY16" fmla="*/ 0 h 4172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991396" h="4172540">
                <a:moveTo>
                  <a:pt x="4109878" y="0"/>
                </a:moveTo>
                <a:cubicBezTo>
                  <a:pt x="4684462" y="0"/>
                  <a:pt x="5181648" y="331374"/>
                  <a:pt x="5415487" y="816050"/>
                </a:cubicBezTo>
                <a:cubicBezTo>
                  <a:pt x="5600435" y="726143"/>
                  <a:pt x="5808299" y="677951"/>
                  <a:pt x="6027418" y="677951"/>
                </a:cubicBezTo>
                <a:cubicBezTo>
                  <a:pt x="6835073" y="677951"/>
                  <a:pt x="7489804" y="1332682"/>
                  <a:pt x="7489804" y="2140332"/>
                </a:cubicBezTo>
                <a:lnTo>
                  <a:pt x="7483396" y="2203898"/>
                </a:lnTo>
                <a:cubicBezTo>
                  <a:pt x="7789726" y="2405463"/>
                  <a:pt x="7991396" y="2752511"/>
                  <a:pt x="7991396" y="3146665"/>
                </a:cubicBezTo>
                <a:cubicBezTo>
                  <a:pt x="7991396" y="3552291"/>
                  <a:pt x="7777816" y="3908032"/>
                  <a:pt x="7456648" y="4106801"/>
                </a:cubicBezTo>
                <a:lnTo>
                  <a:pt x="7330940" y="4172540"/>
                </a:lnTo>
                <a:lnTo>
                  <a:pt x="1079370" y="4172540"/>
                </a:lnTo>
                <a:lnTo>
                  <a:pt x="1015130" y="4169296"/>
                </a:lnTo>
                <a:cubicBezTo>
                  <a:pt x="444946" y="4111392"/>
                  <a:pt x="0" y="3629859"/>
                  <a:pt x="0" y="3044397"/>
                </a:cubicBezTo>
                <a:cubicBezTo>
                  <a:pt x="0" y="2419908"/>
                  <a:pt x="506249" y="1913659"/>
                  <a:pt x="1130742" y="1913659"/>
                </a:cubicBezTo>
                <a:lnTo>
                  <a:pt x="1346871" y="1935445"/>
                </a:lnTo>
                <a:cubicBezTo>
                  <a:pt x="1548513" y="1648023"/>
                  <a:pt x="1883314" y="1462386"/>
                  <a:pt x="2261481" y="1462386"/>
                </a:cubicBezTo>
                <a:cubicBezTo>
                  <a:pt x="2399871" y="1462386"/>
                  <a:pt x="2532456" y="1487244"/>
                  <a:pt x="2653668" y="1536361"/>
                </a:cubicBezTo>
                <a:cubicBezTo>
                  <a:pt x="2648116" y="1512003"/>
                  <a:pt x="2647492" y="1487266"/>
                  <a:pt x="2647492" y="1462386"/>
                </a:cubicBezTo>
                <a:cubicBezTo>
                  <a:pt x="2647492" y="654731"/>
                  <a:pt x="3302223" y="0"/>
                  <a:pt x="4109878" y="0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" name="任意多边形 9" descr="D:\51PPT模板网\51pptmoban.com\图片001.jpg">
            <a:extLst>
              <a:ext uri="{FF2B5EF4-FFF2-40B4-BE49-F238E27FC236}">
                <a16:creationId xmlns:a16="http://schemas.microsoft.com/office/drawing/2014/main" id="{94B913CC-8D36-4977-F185-C9F9E953A45A}"/>
              </a:ext>
            </a:extLst>
          </p:cNvPr>
          <p:cNvSpPr/>
          <p:nvPr/>
        </p:nvSpPr>
        <p:spPr>
          <a:xfrm rot="20702983">
            <a:off x="5032429" y="1176644"/>
            <a:ext cx="2127142" cy="1756604"/>
          </a:xfrm>
          <a:custGeom>
            <a:avLst/>
            <a:gdLst>
              <a:gd name="connsiteX0" fmla="*/ 1317447 w 2460337"/>
              <a:gd name="connsiteY0" fmla="*/ 31967 h 2031758"/>
              <a:gd name="connsiteX1" fmla="*/ 1625135 w 2460337"/>
              <a:gd name="connsiteY1" fmla="*/ 344828 h 2031758"/>
              <a:gd name="connsiteX2" fmla="*/ 1629529 w 2460337"/>
              <a:gd name="connsiteY2" fmla="*/ 390835 h 2031758"/>
              <a:gd name="connsiteX3" fmla="*/ 1667190 w 2460337"/>
              <a:gd name="connsiteY3" fmla="*/ 381764 h 2031758"/>
              <a:gd name="connsiteX4" fmla="*/ 1915306 w 2460337"/>
              <a:gd name="connsiteY4" fmla="*/ 397097 h 2031758"/>
              <a:gd name="connsiteX5" fmla="*/ 2358629 w 2460337"/>
              <a:gd name="connsiteY5" fmla="*/ 1163419 h 2031758"/>
              <a:gd name="connsiteX6" fmla="*/ 2324964 w 2460337"/>
              <a:gd name="connsiteY6" fmla="*/ 1252479 h 2031758"/>
              <a:gd name="connsiteX7" fmla="*/ 2347801 w 2460337"/>
              <a:gd name="connsiteY7" fmla="*/ 1274107 h 2031758"/>
              <a:gd name="connsiteX8" fmla="*/ 2444748 w 2460337"/>
              <a:gd name="connsiteY8" fmla="*/ 1692394 h 2031758"/>
              <a:gd name="connsiteX9" fmla="*/ 1885075 w 2460337"/>
              <a:gd name="connsiteY9" fmla="*/ 2016169 h 2031758"/>
              <a:gd name="connsiteX10" fmla="*/ 1658247 w 2460337"/>
              <a:gd name="connsiteY10" fmla="*/ 1874783 h 2031758"/>
              <a:gd name="connsiteX11" fmla="*/ 1625872 w 2460337"/>
              <a:gd name="connsiteY11" fmla="*/ 1831652 h 2031758"/>
              <a:gd name="connsiteX12" fmla="*/ 1623490 w 2460337"/>
              <a:gd name="connsiteY12" fmla="*/ 1832741 h 2031758"/>
              <a:gd name="connsiteX13" fmla="*/ 1356374 w 2460337"/>
              <a:gd name="connsiteY13" fmla="*/ 1842234 h 2031758"/>
              <a:gd name="connsiteX14" fmla="*/ 1078575 w 2460337"/>
              <a:gd name="connsiteY14" fmla="*/ 1629454 h 2031758"/>
              <a:gd name="connsiteX15" fmla="*/ 1067044 w 2460337"/>
              <a:gd name="connsiteY15" fmla="*/ 1604240 h 2031758"/>
              <a:gd name="connsiteX16" fmla="*/ 1012301 w 2460337"/>
              <a:gd name="connsiteY16" fmla="*/ 1636266 h 2031758"/>
              <a:gd name="connsiteX17" fmla="*/ 518359 w 2460337"/>
              <a:gd name="connsiteY17" fmla="*/ 1683417 h 2031758"/>
              <a:gd name="connsiteX18" fmla="*/ 21892 w 2460337"/>
              <a:gd name="connsiteY18" fmla="*/ 861650 h 2031758"/>
              <a:gd name="connsiteX19" fmla="*/ 588311 w 2460337"/>
              <a:gd name="connsiteY19" fmla="*/ 377855 h 2031758"/>
              <a:gd name="connsiteX20" fmla="*/ 607864 w 2460337"/>
              <a:gd name="connsiteY20" fmla="*/ 377279 h 2031758"/>
              <a:gd name="connsiteX21" fmla="*/ 614542 w 2460337"/>
              <a:gd name="connsiteY21" fmla="*/ 324797 h 2031758"/>
              <a:gd name="connsiteX22" fmla="*/ 1117581 w 2460337"/>
              <a:gd name="connsiteY22" fmla="*/ 0 h 2031758"/>
              <a:gd name="connsiteX23" fmla="*/ 1317447 w 2460337"/>
              <a:gd name="connsiteY23" fmla="*/ 31967 h 2031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460337" h="2031758">
                <a:moveTo>
                  <a:pt x="1317447" y="31967"/>
                </a:moveTo>
                <a:cubicBezTo>
                  <a:pt x="1478703" y="86000"/>
                  <a:pt x="1597865" y="203436"/>
                  <a:pt x="1625135" y="344828"/>
                </a:cubicBezTo>
                <a:lnTo>
                  <a:pt x="1629529" y="390835"/>
                </a:lnTo>
                <a:lnTo>
                  <a:pt x="1667190" y="381764"/>
                </a:lnTo>
                <a:cubicBezTo>
                  <a:pt x="1747723" y="370480"/>
                  <a:pt x="1831797" y="374799"/>
                  <a:pt x="1915306" y="397097"/>
                </a:cubicBezTo>
                <a:cubicBezTo>
                  <a:pt x="2249340" y="486291"/>
                  <a:pt x="2447822" y="829385"/>
                  <a:pt x="2358629" y="1163419"/>
                </a:cubicBezTo>
                <a:lnTo>
                  <a:pt x="2324964" y="1252479"/>
                </a:lnTo>
                <a:lnTo>
                  <a:pt x="2347801" y="1274107"/>
                </a:lnTo>
                <a:cubicBezTo>
                  <a:pt x="2444104" y="1384862"/>
                  <a:pt x="2485461" y="1539920"/>
                  <a:pt x="2444748" y="1692394"/>
                </a:cubicBezTo>
                <a:cubicBezTo>
                  <a:pt x="2379606" y="1936351"/>
                  <a:pt x="2129033" y="2081310"/>
                  <a:pt x="1885075" y="2016169"/>
                </a:cubicBezTo>
                <a:cubicBezTo>
                  <a:pt x="1793591" y="1991741"/>
                  <a:pt x="1716028" y="1941236"/>
                  <a:pt x="1658247" y="1874783"/>
                </a:cubicBezTo>
                <a:lnTo>
                  <a:pt x="1625872" y="1831652"/>
                </a:lnTo>
                <a:lnTo>
                  <a:pt x="1623490" y="1832741"/>
                </a:lnTo>
                <a:cubicBezTo>
                  <a:pt x="1540273" y="1861545"/>
                  <a:pt x="1447859" y="1866662"/>
                  <a:pt x="1356374" y="1842234"/>
                </a:cubicBezTo>
                <a:cubicBezTo>
                  <a:pt x="1234395" y="1809664"/>
                  <a:pt x="1137166" y="1730735"/>
                  <a:pt x="1078575" y="1629454"/>
                </a:cubicBezTo>
                <a:lnTo>
                  <a:pt x="1067044" y="1604240"/>
                </a:lnTo>
                <a:lnTo>
                  <a:pt x="1012301" y="1636266"/>
                </a:lnTo>
                <a:cubicBezTo>
                  <a:pt x="865902" y="1708417"/>
                  <a:pt x="691358" y="1729611"/>
                  <a:pt x="518359" y="1683417"/>
                </a:cubicBezTo>
                <a:cubicBezTo>
                  <a:pt x="149296" y="1584869"/>
                  <a:pt x="-72980" y="1216951"/>
                  <a:pt x="21892" y="861650"/>
                </a:cubicBezTo>
                <a:cubicBezTo>
                  <a:pt x="93046" y="595174"/>
                  <a:pt x="322389" y="411475"/>
                  <a:pt x="588311" y="377855"/>
                </a:cubicBezTo>
                <a:lnTo>
                  <a:pt x="607864" y="377279"/>
                </a:lnTo>
                <a:lnTo>
                  <a:pt x="614542" y="324797"/>
                </a:lnTo>
                <a:cubicBezTo>
                  <a:pt x="662421" y="139435"/>
                  <a:pt x="869447" y="0"/>
                  <a:pt x="1117581" y="0"/>
                </a:cubicBezTo>
                <a:cubicBezTo>
                  <a:pt x="1188477" y="0"/>
                  <a:pt x="1256016" y="11382"/>
                  <a:pt x="1317447" y="3196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KSO_Shape">
            <a:extLst>
              <a:ext uri="{FF2B5EF4-FFF2-40B4-BE49-F238E27FC236}">
                <a16:creationId xmlns:a16="http://schemas.microsoft.com/office/drawing/2014/main" id="{9356BE78-E039-9392-3F11-FFE764EA237A}"/>
              </a:ext>
            </a:extLst>
          </p:cNvPr>
          <p:cNvSpPr>
            <a:spLocks/>
          </p:cNvSpPr>
          <p:nvPr/>
        </p:nvSpPr>
        <p:spPr bwMode="auto">
          <a:xfrm>
            <a:off x="8227996" y="1368325"/>
            <a:ext cx="2160285" cy="1184291"/>
          </a:xfrm>
          <a:custGeom>
            <a:avLst/>
            <a:gdLst>
              <a:gd name="T0" fmla="*/ 2147483646 w 5345"/>
              <a:gd name="T1" fmla="*/ 2147483646 h 2936"/>
              <a:gd name="T2" fmla="*/ 2147483646 w 5345"/>
              <a:gd name="T3" fmla="*/ 2147483646 h 2936"/>
              <a:gd name="T4" fmla="*/ 2147483646 w 5345"/>
              <a:gd name="T5" fmla="*/ 2147483646 h 2936"/>
              <a:gd name="T6" fmla="*/ 2147483646 w 5345"/>
              <a:gd name="T7" fmla="*/ 2147483646 h 2936"/>
              <a:gd name="T8" fmla="*/ 2147483646 w 5345"/>
              <a:gd name="T9" fmla="*/ 2147483646 h 2936"/>
              <a:gd name="T10" fmla="*/ 2147483646 w 5345"/>
              <a:gd name="T11" fmla="*/ 2147483646 h 2936"/>
              <a:gd name="T12" fmla="*/ 2147483646 w 5345"/>
              <a:gd name="T13" fmla="*/ 2147483646 h 2936"/>
              <a:gd name="T14" fmla="*/ 2147483646 w 5345"/>
              <a:gd name="T15" fmla="*/ 2147483646 h 2936"/>
              <a:gd name="T16" fmla="*/ 2147483646 w 5345"/>
              <a:gd name="T17" fmla="*/ 2147483646 h 2936"/>
              <a:gd name="T18" fmla="*/ 2147483646 w 5345"/>
              <a:gd name="T19" fmla="*/ 2147483646 h 2936"/>
              <a:gd name="T20" fmla="*/ 2147483646 w 5345"/>
              <a:gd name="T21" fmla="*/ 2147483646 h 2936"/>
              <a:gd name="T22" fmla="*/ 2147483646 w 5345"/>
              <a:gd name="T23" fmla="*/ 2147483646 h 2936"/>
              <a:gd name="T24" fmla="*/ 2147483646 w 5345"/>
              <a:gd name="T25" fmla="*/ 2147483646 h 2936"/>
              <a:gd name="T26" fmla="*/ 2147483646 w 5345"/>
              <a:gd name="T27" fmla="*/ 2147483646 h 2936"/>
              <a:gd name="T28" fmla="*/ 2147483646 w 5345"/>
              <a:gd name="T29" fmla="*/ 2147483646 h 2936"/>
              <a:gd name="T30" fmla="*/ 2147483646 w 5345"/>
              <a:gd name="T31" fmla="*/ 772639970 h 2936"/>
              <a:gd name="T32" fmla="*/ 2147483646 w 5345"/>
              <a:gd name="T33" fmla="*/ 0 h 2936"/>
              <a:gd name="T34" fmla="*/ 2147483646 w 5345"/>
              <a:gd name="T35" fmla="*/ 363587807 h 2936"/>
              <a:gd name="T36" fmla="*/ 2147483646 w 5345"/>
              <a:gd name="T37" fmla="*/ 2147483646 h 2936"/>
              <a:gd name="T38" fmla="*/ 2147483646 w 5345"/>
              <a:gd name="T39" fmla="*/ 2147483646 h 2936"/>
              <a:gd name="T40" fmla="*/ 2147483646 w 5345"/>
              <a:gd name="T41" fmla="*/ 2147483646 h 2936"/>
              <a:gd name="T42" fmla="*/ 2147483646 w 5345"/>
              <a:gd name="T43" fmla="*/ 2147483646 h 2936"/>
              <a:gd name="T44" fmla="*/ 2147483646 w 5345"/>
              <a:gd name="T45" fmla="*/ 2147483646 h 2936"/>
              <a:gd name="T46" fmla="*/ 2147483646 w 5345"/>
              <a:gd name="T47" fmla="*/ 2147483646 h 2936"/>
              <a:gd name="T48" fmla="*/ 2147483646 w 5345"/>
              <a:gd name="T49" fmla="*/ 2147483646 h 2936"/>
              <a:gd name="T50" fmla="*/ 2147483646 w 5345"/>
              <a:gd name="T51" fmla="*/ 2147483646 h 2936"/>
              <a:gd name="T52" fmla="*/ 2147483646 w 5345"/>
              <a:gd name="T53" fmla="*/ 2147483646 h 2936"/>
              <a:gd name="T54" fmla="*/ 2147483646 w 5345"/>
              <a:gd name="T55" fmla="*/ 2147483646 h 2936"/>
              <a:gd name="T56" fmla="*/ 2147483646 w 5345"/>
              <a:gd name="T57" fmla="*/ 2147483646 h 2936"/>
              <a:gd name="T58" fmla="*/ 2147483646 w 5345"/>
              <a:gd name="T59" fmla="*/ 2147483646 h 2936"/>
              <a:gd name="T60" fmla="*/ 2147483646 w 5345"/>
              <a:gd name="T61" fmla="*/ 2147483646 h 2936"/>
              <a:gd name="T62" fmla="*/ 452722804 w 5345"/>
              <a:gd name="T63" fmla="*/ 2147483646 h 2936"/>
              <a:gd name="T64" fmla="*/ 90570008 w 5345"/>
              <a:gd name="T65" fmla="*/ 2147483646 h 2936"/>
              <a:gd name="T66" fmla="*/ 1629877726 w 5345"/>
              <a:gd name="T67" fmla="*/ 2147483646 h 2936"/>
              <a:gd name="T68" fmla="*/ 2147483646 w 5345"/>
              <a:gd name="T69" fmla="*/ 2147483646 h 2936"/>
              <a:gd name="T70" fmla="*/ 2147483646 w 5345"/>
              <a:gd name="T71" fmla="*/ 2147483646 h 2936"/>
              <a:gd name="T72" fmla="*/ 2147483646 w 5345"/>
              <a:gd name="T73" fmla="*/ 2147483646 h 2936"/>
              <a:gd name="T74" fmla="*/ 2147483646 w 5345"/>
              <a:gd name="T75" fmla="*/ 2147483646 h 2936"/>
              <a:gd name="T76" fmla="*/ 2147483646 w 5345"/>
              <a:gd name="T77" fmla="*/ 2147483646 h 2936"/>
              <a:gd name="T78" fmla="*/ 2147483646 w 5345"/>
              <a:gd name="T79" fmla="*/ 2147483646 h 2936"/>
              <a:gd name="T80" fmla="*/ 2147483646 w 5345"/>
              <a:gd name="T81" fmla="*/ 2147483646 h 2936"/>
              <a:gd name="T82" fmla="*/ 2147483646 w 5345"/>
              <a:gd name="T83" fmla="*/ 2147483646 h 2936"/>
              <a:gd name="T84" fmla="*/ 2147483646 w 5345"/>
              <a:gd name="T85" fmla="*/ 2147483646 h 2936"/>
              <a:gd name="T86" fmla="*/ 2147483646 w 5345"/>
              <a:gd name="T87" fmla="*/ 2147483646 h 2936"/>
              <a:gd name="T88" fmla="*/ 2147483646 w 5345"/>
              <a:gd name="T89" fmla="*/ 2147483646 h 2936"/>
              <a:gd name="T90" fmla="*/ 2147483646 w 5345"/>
              <a:gd name="T91" fmla="*/ 2147483646 h 2936"/>
              <a:gd name="T92" fmla="*/ 2147483646 w 5345"/>
              <a:gd name="T93" fmla="*/ 2147483646 h 2936"/>
              <a:gd name="T94" fmla="*/ 2147483646 w 5345"/>
              <a:gd name="T95" fmla="*/ 2147483646 h 2936"/>
              <a:gd name="T96" fmla="*/ 2147483646 w 5345"/>
              <a:gd name="T97" fmla="*/ 2147483646 h 2936"/>
              <a:gd name="T98" fmla="*/ 2147483646 w 5345"/>
              <a:gd name="T99" fmla="*/ 2147483646 h 2936"/>
              <a:gd name="T100" fmla="*/ 2147483646 w 5345"/>
              <a:gd name="T101" fmla="*/ 2147483646 h 2936"/>
              <a:gd name="T102" fmla="*/ 2147483646 w 5345"/>
              <a:gd name="T103" fmla="*/ 2147483646 h 2936"/>
              <a:gd name="T104" fmla="*/ 2147483646 w 5345"/>
              <a:gd name="T105" fmla="*/ 2147483646 h 29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5345" h="2936">
                <a:moveTo>
                  <a:pt x="4729" y="1661"/>
                </a:moveTo>
                <a:lnTo>
                  <a:pt x="4729" y="1661"/>
                </a:lnTo>
                <a:lnTo>
                  <a:pt x="4723" y="1609"/>
                </a:lnTo>
                <a:lnTo>
                  <a:pt x="4716" y="1558"/>
                </a:lnTo>
                <a:lnTo>
                  <a:pt x="4706" y="1507"/>
                </a:lnTo>
                <a:lnTo>
                  <a:pt x="4693" y="1458"/>
                </a:lnTo>
                <a:lnTo>
                  <a:pt x="4679" y="1409"/>
                </a:lnTo>
                <a:lnTo>
                  <a:pt x="4663" y="1361"/>
                </a:lnTo>
                <a:lnTo>
                  <a:pt x="4644" y="1314"/>
                </a:lnTo>
                <a:lnTo>
                  <a:pt x="4622" y="1268"/>
                </a:lnTo>
                <a:lnTo>
                  <a:pt x="4600" y="1223"/>
                </a:lnTo>
                <a:lnTo>
                  <a:pt x="4575" y="1181"/>
                </a:lnTo>
                <a:lnTo>
                  <a:pt x="4548" y="1138"/>
                </a:lnTo>
                <a:lnTo>
                  <a:pt x="4519" y="1098"/>
                </a:lnTo>
                <a:lnTo>
                  <a:pt x="4489" y="1059"/>
                </a:lnTo>
                <a:lnTo>
                  <a:pt x="4457" y="1021"/>
                </a:lnTo>
                <a:lnTo>
                  <a:pt x="4422" y="984"/>
                </a:lnTo>
                <a:lnTo>
                  <a:pt x="4387" y="950"/>
                </a:lnTo>
                <a:lnTo>
                  <a:pt x="4350" y="917"/>
                </a:lnTo>
                <a:lnTo>
                  <a:pt x="4312" y="886"/>
                </a:lnTo>
                <a:lnTo>
                  <a:pt x="4272" y="856"/>
                </a:lnTo>
                <a:lnTo>
                  <a:pt x="4230" y="828"/>
                </a:lnTo>
                <a:lnTo>
                  <a:pt x="4188" y="802"/>
                </a:lnTo>
                <a:lnTo>
                  <a:pt x="4144" y="778"/>
                </a:lnTo>
                <a:lnTo>
                  <a:pt x="4099" y="757"/>
                </a:lnTo>
                <a:lnTo>
                  <a:pt x="4053" y="737"/>
                </a:lnTo>
                <a:lnTo>
                  <a:pt x="4005" y="719"/>
                </a:lnTo>
                <a:lnTo>
                  <a:pt x="3957" y="703"/>
                </a:lnTo>
                <a:lnTo>
                  <a:pt x="3907" y="689"/>
                </a:lnTo>
                <a:lnTo>
                  <a:pt x="3857" y="679"/>
                </a:lnTo>
                <a:lnTo>
                  <a:pt x="3806" y="670"/>
                </a:lnTo>
                <a:lnTo>
                  <a:pt x="3754" y="663"/>
                </a:lnTo>
                <a:lnTo>
                  <a:pt x="3701" y="660"/>
                </a:lnTo>
                <a:lnTo>
                  <a:pt x="3648" y="658"/>
                </a:lnTo>
                <a:lnTo>
                  <a:pt x="3608" y="660"/>
                </a:lnTo>
                <a:lnTo>
                  <a:pt x="3566" y="661"/>
                </a:lnTo>
                <a:lnTo>
                  <a:pt x="3526" y="665"/>
                </a:lnTo>
                <a:lnTo>
                  <a:pt x="3486" y="670"/>
                </a:lnTo>
                <a:lnTo>
                  <a:pt x="3446" y="677"/>
                </a:lnTo>
                <a:lnTo>
                  <a:pt x="3407" y="686"/>
                </a:lnTo>
                <a:lnTo>
                  <a:pt x="3368" y="695"/>
                </a:lnTo>
                <a:lnTo>
                  <a:pt x="3330" y="706"/>
                </a:lnTo>
                <a:lnTo>
                  <a:pt x="3294" y="718"/>
                </a:lnTo>
                <a:lnTo>
                  <a:pt x="3257" y="732"/>
                </a:lnTo>
                <a:lnTo>
                  <a:pt x="3220" y="746"/>
                </a:lnTo>
                <a:lnTo>
                  <a:pt x="3185" y="763"/>
                </a:lnTo>
                <a:lnTo>
                  <a:pt x="3150" y="779"/>
                </a:lnTo>
                <a:lnTo>
                  <a:pt x="3116" y="798"/>
                </a:lnTo>
                <a:lnTo>
                  <a:pt x="3083" y="817"/>
                </a:lnTo>
                <a:lnTo>
                  <a:pt x="3050" y="838"/>
                </a:lnTo>
                <a:lnTo>
                  <a:pt x="3038" y="793"/>
                </a:lnTo>
                <a:lnTo>
                  <a:pt x="3024" y="750"/>
                </a:lnTo>
                <a:lnTo>
                  <a:pt x="3007" y="707"/>
                </a:lnTo>
                <a:lnTo>
                  <a:pt x="2989" y="664"/>
                </a:lnTo>
                <a:lnTo>
                  <a:pt x="2970" y="623"/>
                </a:lnTo>
                <a:lnTo>
                  <a:pt x="2949" y="583"/>
                </a:lnTo>
                <a:lnTo>
                  <a:pt x="2927" y="542"/>
                </a:lnTo>
                <a:lnTo>
                  <a:pt x="2903" y="504"/>
                </a:lnTo>
                <a:lnTo>
                  <a:pt x="2877" y="467"/>
                </a:lnTo>
                <a:lnTo>
                  <a:pt x="2850" y="430"/>
                </a:lnTo>
                <a:lnTo>
                  <a:pt x="2821" y="396"/>
                </a:lnTo>
                <a:lnTo>
                  <a:pt x="2792" y="361"/>
                </a:lnTo>
                <a:lnTo>
                  <a:pt x="2761" y="329"/>
                </a:lnTo>
                <a:lnTo>
                  <a:pt x="2728" y="297"/>
                </a:lnTo>
                <a:lnTo>
                  <a:pt x="2694" y="268"/>
                </a:lnTo>
                <a:lnTo>
                  <a:pt x="2659" y="238"/>
                </a:lnTo>
                <a:lnTo>
                  <a:pt x="2623" y="211"/>
                </a:lnTo>
                <a:lnTo>
                  <a:pt x="2586" y="185"/>
                </a:lnTo>
                <a:lnTo>
                  <a:pt x="2548" y="161"/>
                </a:lnTo>
                <a:lnTo>
                  <a:pt x="2509" y="139"/>
                </a:lnTo>
                <a:lnTo>
                  <a:pt x="2468" y="117"/>
                </a:lnTo>
                <a:lnTo>
                  <a:pt x="2427" y="97"/>
                </a:lnTo>
                <a:lnTo>
                  <a:pt x="2384" y="79"/>
                </a:lnTo>
                <a:lnTo>
                  <a:pt x="2342" y="63"/>
                </a:lnTo>
                <a:lnTo>
                  <a:pt x="2298" y="49"/>
                </a:lnTo>
                <a:lnTo>
                  <a:pt x="2253" y="36"/>
                </a:lnTo>
                <a:lnTo>
                  <a:pt x="2208" y="25"/>
                </a:lnTo>
                <a:lnTo>
                  <a:pt x="2162" y="17"/>
                </a:lnTo>
                <a:lnTo>
                  <a:pt x="2114" y="9"/>
                </a:lnTo>
                <a:lnTo>
                  <a:pt x="2067" y="4"/>
                </a:lnTo>
                <a:lnTo>
                  <a:pt x="2019" y="1"/>
                </a:lnTo>
                <a:lnTo>
                  <a:pt x="1971" y="0"/>
                </a:lnTo>
                <a:lnTo>
                  <a:pt x="1941" y="0"/>
                </a:lnTo>
                <a:lnTo>
                  <a:pt x="1913" y="1"/>
                </a:lnTo>
                <a:lnTo>
                  <a:pt x="1884" y="4"/>
                </a:lnTo>
                <a:lnTo>
                  <a:pt x="1856" y="6"/>
                </a:lnTo>
                <a:lnTo>
                  <a:pt x="1829" y="8"/>
                </a:lnTo>
                <a:lnTo>
                  <a:pt x="1800" y="13"/>
                </a:lnTo>
                <a:lnTo>
                  <a:pt x="1746" y="23"/>
                </a:lnTo>
                <a:lnTo>
                  <a:pt x="1691" y="34"/>
                </a:lnTo>
                <a:lnTo>
                  <a:pt x="1638" y="50"/>
                </a:lnTo>
                <a:lnTo>
                  <a:pt x="1587" y="68"/>
                </a:lnTo>
                <a:lnTo>
                  <a:pt x="1536" y="88"/>
                </a:lnTo>
                <a:lnTo>
                  <a:pt x="1487" y="110"/>
                </a:lnTo>
                <a:lnTo>
                  <a:pt x="1438" y="135"/>
                </a:lnTo>
                <a:lnTo>
                  <a:pt x="1392" y="161"/>
                </a:lnTo>
                <a:lnTo>
                  <a:pt x="1347" y="191"/>
                </a:lnTo>
                <a:lnTo>
                  <a:pt x="1303" y="221"/>
                </a:lnTo>
                <a:lnTo>
                  <a:pt x="1260" y="255"/>
                </a:lnTo>
                <a:lnTo>
                  <a:pt x="1220" y="290"/>
                </a:lnTo>
                <a:lnTo>
                  <a:pt x="1181" y="327"/>
                </a:lnTo>
                <a:lnTo>
                  <a:pt x="1144" y="366"/>
                </a:lnTo>
                <a:lnTo>
                  <a:pt x="1109" y="406"/>
                </a:lnTo>
                <a:lnTo>
                  <a:pt x="1076" y="448"/>
                </a:lnTo>
                <a:lnTo>
                  <a:pt x="1045" y="491"/>
                </a:lnTo>
                <a:lnTo>
                  <a:pt x="1016" y="538"/>
                </a:lnTo>
                <a:lnTo>
                  <a:pt x="989" y="584"/>
                </a:lnTo>
                <a:lnTo>
                  <a:pt x="964" y="632"/>
                </a:lnTo>
                <a:lnTo>
                  <a:pt x="942" y="681"/>
                </a:lnTo>
                <a:lnTo>
                  <a:pt x="922" y="732"/>
                </a:lnTo>
                <a:lnTo>
                  <a:pt x="905" y="784"/>
                </a:lnTo>
                <a:lnTo>
                  <a:pt x="890" y="837"/>
                </a:lnTo>
                <a:lnTo>
                  <a:pt x="877" y="890"/>
                </a:lnTo>
                <a:lnTo>
                  <a:pt x="867" y="946"/>
                </a:lnTo>
                <a:lnTo>
                  <a:pt x="864" y="973"/>
                </a:lnTo>
                <a:lnTo>
                  <a:pt x="860" y="1002"/>
                </a:lnTo>
                <a:lnTo>
                  <a:pt x="858" y="1030"/>
                </a:lnTo>
                <a:lnTo>
                  <a:pt x="855" y="1059"/>
                </a:lnTo>
                <a:lnTo>
                  <a:pt x="855" y="1087"/>
                </a:lnTo>
                <a:lnTo>
                  <a:pt x="854" y="1115"/>
                </a:lnTo>
                <a:lnTo>
                  <a:pt x="855" y="1150"/>
                </a:lnTo>
                <a:lnTo>
                  <a:pt x="857" y="1183"/>
                </a:lnTo>
                <a:lnTo>
                  <a:pt x="860" y="1216"/>
                </a:lnTo>
                <a:lnTo>
                  <a:pt x="864" y="1250"/>
                </a:lnTo>
                <a:lnTo>
                  <a:pt x="845" y="1249"/>
                </a:lnTo>
                <a:lnTo>
                  <a:pt x="801" y="1250"/>
                </a:lnTo>
                <a:lnTo>
                  <a:pt x="758" y="1253"/>
                </a:lnTo>
                <a:lnTo>
                  <a:pt x="716" y="1259"/>
                </a:lnTo>
                <a:lnTo>
                  <a:pt x="674" y="1266"/>
                </a:lnTo>
                <a:lnTo>
                  <a:pt x="633" y="1275"/>
                </a:lnTo>
                <a:lnTo>
                  <a:pt x="594" y="1287"/>
                </a:lnTo>
                <a:lnTo>
                  <a:pt x="555" y="1300"/>
                </a:lnTo>
                <a:lnTo>
                  <a:pt x="515" y="1316"/>
                </a:lnTo>
                <a:lnTo>
                  <a:pt x="479" y="1332"/>
                </a:lnTo>
                <a:lnTo>
                  <a:pt x="442" y="1351"/>
                </a:lnTo>
                <a:lnTo>
                  <a:pt x="407" y="1371"/>
                </a:lnTo>
                <a:lnTo>
                  <a:pt x="372" y="1393"/>
                </a:lnTo>
                <a:lnTo>
                  <a:pt x="339" y="1416"/>
                </a:lnTo>
                <a:lnTo>
                  <a:pt x="307" y="1441"/>
                </a:lnTo>
                <a:lnTo>
                  <a:pt x="277" y="1468"/>
                </a:lnTo>
                <a:lnTo>
                  <a:pt x="248" y="1496"/>
                </a:lnTo>
                <a:lnTo>
                  <a:pt x="219" y="1525"/>
                </a:lnTo>
                <a:lnTo>
                  <a:pt x="193" y="1556"/>
                </a:lnTo>
                <a:lnTo>
                  <a:pt x="169" y="1588"/>
                </a:lnTo>
                <a:lnTo>
                  <a:pt x="145" y="1621"/>
                </a:lnTo>
                <a:lnTo>
                  <a:pt x="122" y="1655"/>
                </a:lnTo>
                <a:lnTo>
                  <a:pt x="102" y="1690"/>
                </a:lnTo>
                <a:lnTo>
                  <a:pt x="83" y="1726"/>
                </a:lnTo>
                <a:lnTo>
                  <a:pt x="67" y="1764"/>
                </a:lnTo>
                <a:lnTo>
                  <a:pt x="51" y="1802"/>
                </a:lnTo>
                <a:lnTo>
                  <a:pt x="38" y="1841"/>
                </a:lnTo>
                <a:lnTo>
                  <a:pt x="28" y="1882"/>
                </a:lnTo>
                <a:lnTo>
                  <a:pt x="18" y="1923"/>
                </a:lnTo>
                <a:lnTo>
                  <a:pt x="10" y="1965"/>
                </a:lnTo>
                <a:lnTo>
                  <a:pt x="5" y="2006"/>
                </a:lnTo>
                <a:lnTo>
                  <a:pt x="2" y="2049"/>
                </a:lnTo>
                <a:lnTo>
                  <a:pt x="0" y="2092"/>
                </a:lnTo>
                <a:lnTo>
                  <a:pt x="2" y="2135"/>
                </a:lnTo>
                <a:lnTo>
                  <a:pt x="5" y="2176"/>
                </a:lnTo>
                <a:lnTo>
                  <a:pt x="10" y="2217"/>
                </a:lnTo>
                <a:lnTo>
                  <a:pt x="17" y="2257"/>
                </a:lnTo>
                <a:lnTo>
                  <a:pt x="25" y="2297"/>
                </a:lnTo>
                <a:lnTo>
                  <a:pt x="36" y="2336"/>
                </a:lnTo>
                <a:lnTo>
                  <a:pt x="49" y="2374"/>
                </a:lnTo>
                <a:lnTo>
                  <a:pt x="63" y="2411"/>
                </a:lnTo>
                <a:lnTo>
                  <a:pt x="79" y="2448"/>
                </a:lnTo>
                <a:lnTo>
                  <a:pt x="96" y="2483"/>
                </a:lnTo>
                <a:lnTo>
                  <a:pt x="115" y="2517"/>
                </a:lnTo>
                <a:lnTo>
                  <a:pt x="137" y="2552"/>
                </a:lnTo>
                <a:lnTo>
                  <a:pt x="159" y="2584"/>
                </a:lnTo>
                <a:lnTo>
                  <a:pt x="183" y="2615"/>
                </a:lnTo>
                <a:lnTo>
                  <a:pt x="208" y="2645"/>
                </a:lnTo>
                <a:lnTo>
                  <a:pt x="234" y="2674"/>
                </a:lnTo>
                <a:lnTo>
                  <a:pt x="262" y="2702"/>
                </a:lnTo>
                <a:lnTo>
                  <a:pt x="290" y="2728"/>
                </a:lnTo>
                <a:lnTo>
                  <a:pt x="321" y="2753"/>
                </a:lnTo>
                <a:lnTo>
                  <a:pt x="352" y="2777"/>
                </a:lnTo>
                <a:lnTo>
                  <a:pt x="385" y="2799"/>
                </a:lnTo>
                <a:lnTo>
                  <a:pt x="418" y="2819"/>
                </a:lnTo>
                <a:lnTo>
                  <a:pt x="453" y="2840"/>
                </a:lnTo>
                <a:lnTo>
                  <a:pt x="488" y="2856"/>
                </a:lnTo>
                <a:lnTo>
                  <a:pt x="525" y="2873"/>
                </a:lnTo>
                <a:lnTo>
                  <a:pt x="563" y="2887"/>
                </a:lnTo>
                <a:lnTo>
                  <a:pt x="601" y="2899"/>
                </a:lnTo>
                <a:lnTo>
                  <a:pt x="640" y="2909"/>
                </a:lnTo>
                <a:lnTo>
                  <a:pt x="679" y="2919"/>
                </a:lnTo>
                <a:lnTo>
                  <a:pt x="719" y="2926"/>
                </a:lnTo>
                <a:lnTo>
                  <a:pt x="761" y="2931"/>
                </a:lnTo>
                <a:lnTo>
                  <a:pt x="802" y="2934"/>
                </a:lnTo>
                <a:lnTo>
                  <a:pt x="802" y="2936"/>
                </a:lnTo>
                <a:lnTo>
                  <a:pt x="4682" y="2936"/>
                </a:lnTo>
                <a:lnTo>
                  <a:pt x="4682" y="2933"/>
                </a:lnTo>
                <a:lnTo>
                  <a:pt x="4693" y="2934"/>
                </a:lnTo>
                <a:lnTo>
                  <a:pt x="4706" y="2936"/>
                </a:lnTo>
                <a:lnTo>
                  <a:pt x="4740" y="2936"/>
                </a:lnTo>
                <a:lnTo>
                  <a:pt x="4772" y="2933"/>
                </a:lnTo>
                <a:lnTo>
                  <a:pt x="4804" y="2928"/>
                </a:lnTo>
                <a:lnTo>
                  <a:pt x="4836" y="2922"/>
                </a:lnTo>
                <a:lnTo>
                  <a:pt x="4866" y="2915"/>
                </a:lnTo>
                <a:lnTo>
                  <a:pt x="4896" y="2907"/>
                </a:lnTo>
                <a:lnTo>
                  <a:pt x="4926" y="2898"/>
                </a:lnTo>
                <a:lnTo>
                  <a:pt x="4955" y="2886"/>
                </a:lnTo>
                <a:lnTo>
                  <a:pt x="4984" y="2873"/>
                </a:lnTo>
                <a:lnTo>
                  <a:pt x="5011" y="2859"/>
                </a:lnTo>
                <a:lnTo>
                  <a:pt x="5038" y="2843"/>
                </a:lnTo>
                <a:lnTo>
                  <a:pt x="5063" y="2827"/>
                </a:lnTo>
                <a:lnTo>
                  <a:pt x="5089" y="2809"/>
                </a:lnTo>
                <a:lnTo>
                  <a:pt x="5113" y="2790"/>
                </a:lnTo>
                <a:lnTo>
                  <a:pt x="5135" y="2770"/>
                </a:lnTo>
                <a:lnTo>
                  <a:pt x="5158" y="2748"/>
                </a:lnTo>
                <a:lnTo>
                  <a:pt x="5179" y="2727"/>
                </a:lnTo>
                <a:lnTo>
                  <a:pt x="5199" y="2703"/>
                </a:lnTo>
                <a:lnTo>
                  <a:pt x="5218" y="2680"/>
                </a:lnTo>
                <a:lnTo>
                  <a:pt x="5236" y="2655"/>
                </a:lnTo>
                <a:lnTo>
                  <a:pt x="5252" y="2629"/>
                </a:lnTo>
                <a:lnTo>
                  <a:pt x="5268" y="2602"/>
                </a:lnTo>
                <a:lnTo>
                  <a:pt x="5282" y="2574"/>
                </a:lnTo>
                <a:lnTo>
                  <a:pt x="5295" y="2546"/>
                </a:lnTo>
                <a:lnTo>
                  <a:pt x="5306" y="2517"/>
                </a:lnTo>
                <a:lnTo>
                  <a:pt x="5316" y="2488"/>
                </a:lnTo>
                <a:lnTo>
                  <a:pt x="5325" y="2457"/>
                </a:lnTo>
                <a:lnTo>
                  <a:pt x="5332" y="2426"/>
                </a:lnTo>
                <a:lnTo>
                  <a:pt x="5338" y="2394"/>
                </a:lnTo>
                <a:lnTo>
                  <a:pt x="5341" y="2362"/>
                </a:lnTo>
                <a:lnTo>
                  <a:pt x="5344" y="2330"/>
                </a:lnTo>
                <a:lnTo>
                  <a:pt x="5345" y="2297"/>
                </a:lnTo>
                <a:lnTo>
                  <a:pt x="5344" y="2265"/>
                </a:lnTo>
                <a:lnTo>
                  <a:pt x="5341" y="2233"/>
                </a:lnTo>
                <a:lnTo>
                  <a:pt x="5338" y="2203"/>
                </a:lnTo>
                <a:lnTo>
                  <a:pt x="5333" y="2172"/>
                </a:lnTo>
                <a:lnTo>
                  <a:pt x="5326" y="2141"/>
                </a:lnTo>
                <a:lnTo>
                  <a:pt x="5318" y="2111"/>
                </a:lnTo>
                <a:lnTo>
                  <a:pt x="5308" y="2083"/>
                </a:lnTo>
                <a:lnTo>
                  <a:pt x="5296" y="2054"/>
                </a:lnTo>
                <a:lnTo>
                  <a:pt x="5284" y="2026"/>
                </a:lnTo>
                <a:lnTo>
                  <a:pt x="5271" y="2000"/>
                </a:lnTo>
                <a:lnTo>
                  <a:pt x="5256" y="1974"/>
                </a:lnTo>
                <a:lnTo>
                  <a:pt x="5241" y="1948"/>
                </a:lnTo>
                <a:lnTo>
                  <a:pt x="5223" y="1923"/>
                </a:lnTo>
                <a:lnTo>
                  <a:pt x="5205" y="1899"/>
                </a:lnTo>
                <a:lnTo>
                  <a:pt x="5185" y="1877"/>
                </a:lnTo>
                <a:lnTo>
                  <a:pt x="5165" y="1854"/>
                </a:lnTo>
                <a:lnTo>
                  <a:pt x="5143" y="1834"/>
                </a:lnTo>
                <a:lnTo>
                  <a:pt x="5121" y="1814"/>
                </a:lnTo>
                <a:lnTo>
                  <a:pt x="5098" y="1795"/>
                </a:lnTo>
                <a:lnTo>
                  <a:pt x="5074" y="1777"/>
                </a:lnTo>
                <a:lnTo>
                  <a:pt x="5049" y="1761"/>
                </a:lnTo>
                <a:lnTo>
                  <a:pt x="5023" y="1745"/>
                </a:lnTo>
                <a:lnTo>
                  <a:pt x="4997" y="1731"/>
                </a:lnTo>
                <a:lnTo>
                  <a:pt x="4969" y="1717"/>
                </a:lnTo>
                <a:lnTo>
                  <a:pt x="4941" y="1706"/>
                </a:lnTo>
                <a:lnTo>
                  <a:pt x="4913" y="1696"/>
                </a:lnTo>
                <a:lnTo>
                  <a:pt x="4883" y="1686"/>
                </a:lnTo>
                <a:lnTo>
                  <a:pt x="4853" y="1678"/>
                </a:lnTo>
                <a:lnTo>
                  <a:pt x="4823" y="1672"/>
                </a:lnTo>
                <a:lnTo>
                  <a:pt x="4792" y="1667"/>
                </a:lnTo>
                <a:lnTo>
                  <a:pt x="4761" y="1664"/>
                </a:lnTo>
                <a:lnTo>
                  <a:pt x="4729" y="166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8" name="任意多边形 16" descr="D:\51PPT模板网\51pptmoban.com\图片001.jpg">
            <a:extLst>
              <a:ext uri="{FF2B5EF4-FFF2-40B4-BE49-F238E27FC236}">
                <a16:creationId xmlns:a16="http://schemas.microsoft.com/office/drawing/2014/main" id="{33E249CE-799E-A871-068A-42F5590D6CEF}"/>
              </a:ext>
            </a:extLst>
          </p:cNvPr>
          <p:cNvSpPr/>
          <p:nvPr/>
        </p:nvSpPr>
        <p:spPr>
          <a:xfrm>
            <a:off x="1888832" y="4056616"/>
            <a:ext cx="2075172" cy="1422836"/>
          </a:xfrm>
          <a:custGeom>
            <a:avLst/>
            <a:gdLst>
              <a:gd name="connsiteX0" fmla="*/ 1371605 w 2423833"/>
              <a:gd name="connsiteY0" fmla="*/ 0 h 1661895"/>
              <a:gd name="connsiteX1" fmla="*/ 1819518 w 2423833"/>
              <a:gd name="connsiteY1" fmla="*/ 365060 h 1661895"/>
              <a:gd name="connsiteX2" fmla="*/ 1826490 w 2423833"/>
              <a:gd name="connsiteY2" fmla="*/ 434220 h 1661895"/>
              <a:gd name="connsiteX3" fmla="*/ 1874489 w 2423833"/>
              <a:gd name="connsiteY3" fmla="*/ 419321 h 1661895"/>
              <a:gd name="connsiteX4" fmla="*/ 1966631 w 2423833"/>
              <a:gd name="connsiteY4" fmla="*/ 410032 h 1661895"/>
              <a:gd name="connsiteX5" fmla="*/ 2423833 w 2423833"/>
              <a:gd name="connsiteY5" fmla="*/ 867234 h 1661895"/>
              <a:gd name="connsiteX6" fmla="*/ 2222257 w 2423833"/>
              <a:gd name="connsiteY6" fmla="*/ 1246353 h 1661895"/>
              <a:gd name="connsiteX7" fmla="*/ 2186591 w 2423833"/>
              <a:gd name="connsiteY7" fmla="*/ 1265712 h 1661895"/>
              <a:gd name="connsiteX8" fmla="*/ 2191413 w 2423833"/>
              <a:gd name="connsiteY8" fmla="*/ 1313551 h 1661895"/>
              <a:gd name="connsiteX9" fmla="*/ 1843070 w 2423833"/>
              <a:gd name="connsiteY9" fmla="*/ 1661894 h 1661895"/>
              <a:gd name="connsiteX10" fmla="*/ 1596754 w 2423833"/>
              <a:gd name="connsiteY10" fmla="*/ 1559867 h 1661895"/>
              <a:gd name="connsiteX11" fmla="*/ 1589325 w 2423833"/>
              <a:gd name="connsiteY11" fmla="*/ 1550863 h 1661895"/>
              <a:gd name="connsiteX12" fmla="*/ 1582535 w 2423833"/>
              <a:gd name="connsiteY12" fmla="*/ 1557493 h 1661895"/>
              <a:gd name="connsiteX13" fmla="*/ 1291712 w 2423833"/>
              <a:gd name="connsiteY13" fmla="*/ 1661895 h 1661895"/>
              <a:gd name="connsiteX14" fmla="*/ 912593 w 2423833"/>
              <a:gd name="connsiteY14" fmla="*/ 1460319 h 1661895"/>
              <a:gd name="connsiteX15" fmla="*/ 874457 w 2423833"/>
              <a:gd name="connsiteY15" fmla="*/ 1390059 h 1661895"/>
              <a:gd name="connsiteX16" fmla="*/ 836321 w 2423833"/>
              <a:gd name="connsiteY16" fmla="*/ 1460319 h 1661895"/>
              <a:gd name="connsiteX17" fmla="*/ 457202 w 2423833"/>
              <a:gd name="connsiteY17" fmla="*/ 1661895 h 1661895"/>
              <a:gd name="connsiteX18" fmla="*/ 0 w 2423833"/>
              <a:gd name="connsiteY18" fmla="*/ 1204693 h 1661895"/>
              <a:gd name="connsiteX19" fmla="*/ 78083 w 2423833"/>
              <a:gd name="connsiteY19" fmla="*/ 949067 h 1661895"/>
              <a:gd name="connsiteX20" fmla="*/ 104728 w 2423833"/>
              <a:gd name="connsiteY20" fmla="*/ 916773 h 1661895"/>
              <a:gd name="connsiteX21" fmla="*/ 95813 w 2423833"/>
              <a:gd name="connsiteY21" fmla="*/ 905967 h 1661895"/>
              <a:gd name="connsiteX22" fmla="*/ 36321 w 2423833"/>
              <a:gd name="connsiteY22" fmla="*/ 711205 h 1661895"/>
              <a:gd name="connsiteX23" fmla="*/ 384664 w 2423833"/>
              <a:gd name="connsiteY23" fmla="*/ 362862 h 1661895"/>
              <a:gd name="connsiteX24" fmla="*/ 454868 w 2423833"/>
              <a:gd name="connsiteY24" fmla="*/ 369939 h 1661895"/>
              <a:gd name="connsiteX25" fmla="*/ 512056 w 2423833"/>
              <a:gd name="connsiteY25" fmla="*/ 387691 h 1661895"/>
              <a:gd name="connsiteX26" fmla="*/ 535470 w 2423833"/>
              <a:gd name="connsiteY26" fmla="*/ 368373 h 1661895"/>
              <a:gd name="connsiteX27" fmla="*/ 791096 w 2423833"/>
              <a:gd name="connsiteY27" fmla="*/ 290290 h 1661895"/>
              <a:gd name="connsiteX28" fmla="*/ 883239 w 2423833"/>
              <a:gd name="connsiteY28" fmla="*/ 299579 h 1661895"/>
              <a:gd name="connsiteX29" fmla="*/ 938676 w 2423833"/>
              <a:gd name="connsiteY29" fmla="*/ 316788 h 1661895"/>
              <a:gd name="connsiteX30" fmla="*/ 950332 w 2423833"/>
              <a:gd name="connsiteY30" fmla="*/ 279238 h 1661895"/>
              <a:gd name="connsiteX31" fmla="*/ 1371605 w 2423833"/>
              <a:gd name="connsiteY31" fmla="*/ 0 h 1661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423833" h="1661895">
                <a:moveTo>
                  <a:pt x="1371605" y="0"/>
                </a:moveTo>
                <a:cubicBezTo>
                  <a:pt x="1592548" y="0"/>
                  <a:pt x="1776886" y="156720"/>
                  <a:pt x="1819518" y="365060"/>
                </a:cubicBezTo>
                <a:lnTo>
                  <a:pt x="1826490" y="434220"/>
                </a:lnTo>
                <a:lnTo>
                  <a:pt x="1874489" y="419321"/>
                </a:lnTo>
                <a:cubicBezTo>
                  <a:pt x="1904252" y="413230"/>
                  <a:pt x="1935068" y="410032"/>
                  <a:pt x="1966631" y="410032"/>
                </a:cubicBezTo>
                <a:cubicBezTo>
                  <a:pt x="2219137" y="410032"/>
                  <a:pt x="2423833" y="614728"/>
                  <a:pt x="2423833" y="867234"/>
                </a:cubicBezTo>
                <a:cubicBezTo>
                  <a:pt x="2423833" y="1025050"/>
                  <a:pt x="2343874" y="1164191"/>
                  <a:pt x="2222257" y="1246353"/>
                </a:cubicBezTo>
                <a:lnTo>
                  <a:pt x="2186591" y="1265712"/>
                </a:lnTo>
                <a:lnTo>
                  <a:pt x="2191413" y="1313551"/>
                </a:lnTo>
                <a:cubicBezTo>
                  <a:pt x="2191413" y="1505936"/>
                  <a:pt x="2035455" y="1661894"/>
                  <a:pt x="1843070" y="1661894"/>
                </a:cubicBezTo>
                <a:cubicBezTo>
                  <a:pt x="1746877" y="1661894"/>
                  <a:pt x="1659792" y="1622905"/>
                  <a:pt x="1596754" y="1559867"/>
                </a:cubicBezTo>
                <a:lnTo>
                  <a:pt x="1589325" y="1550863"/>
                </a:lnTo>
                <a:lnTo>
                  <a:pt x="1582535" y="1557493"/>
                </a:lnTo>
                <a:cubicBezTo>
                  <a:pt x="1503504" y="1622715"/>
                  <a:pt x="1402184" y="1661895"/>
                  <a:pt x="1291712" y="1661895"/>
                </a:cubicBezTo>
                <a:cubicBezTo>
                  <a:pt x="1133896" y="1661895"/>
                  <a:pt x="994756" y="1581936"/>
                  <a:pt x="912593" y="1460319"/>
                </a:cubicBezTo>
                <a:lnTo>
                  <a:pt x="874457" y="1390059"/>
                </a:lnTo>
                <a:lnTo>
                  <a:pt x="836321" y="1460319"/>
                </a:lnTo>
                <a:cubicBezTo>
                  <a:pt x="754159" y="1581936"/>
                  <a:pt x="615019" y="1661895"/>
                  <a:pt x="457202" y="1661895"/>
                </a:cubicBezTo>
                <a:cubicBezTo>
                  <a:pt x="204696" y="1661895"/>
                  <a:pt x="0" y="1457199"/>
                  <a:pt x="0" y="1204693"/>
                </a:cubicBezTo>
                <a:cubicBezTo>
                  <a:pt x="0" y="1110003"/>
                  <a:pt x="28785" y="1022037"/>
                  <a:pt x="78083" y="949067"/>
                </a:cubicBezTo>
                <a:lnTo>
                  <a:pt x="104728" y="916773"/>
                </a:lnTo>
                <a:lnTo>
                  <a:pt x="95813" y="905967"/>
                </a:lnTo>
                <a:cubicBezTo>
                  <a:pt x="58253" y="850371"/>
                  <a:pt x="36321" y="783349"/>
                  <a:pt x="36321" y="711205"/>
                </a:cubicBezTo>
                <a:cubicBezTo>
                  <a:pt x="36321" y="518820"/>
                  <a:pt x="192279" y="362862"/>
                  <a:pt x="384664" y="362862"/>
                </a:cubicBezTo>
                <a:cubicBezTo>
                  <a:pt x="408712" y="362862"/>
                  <a:pt x="432191" y="365299"/>
                  <a:pt x="454868" y="369939"/>
                </a:cubicBezTo>
                <a:lnTo>
                  <a:pt x="512056" y="387691"/>
                </a:lnTo>
                <a:lnTo>
                  <a:pt x="535470" y="368373"/>
                </a:lnTo>
                <a:cubicBezTo>
                  <a:pt x="608440" y="319075"/>
                  <a:pt x="696407" y="290290"/>
                  <a:pt x="791096" y="290290"/>
                </a:cubicBezTo>
                <a:cubicBezTo>
                  <a:pt x="822660" y="290290"/>
                  <a:pt x="853476" y="293488"/>
                  <a:pt x="883239" y="299579"/>
                </a:cubicBezTo>
                <a:lnTo>
                  <a:pt x="938676" y="316788"/>
                </a:lnTo>
                <a:lnTo>
                  <a:pt x="950332" y="279238"/>
                </a:lnTo>
                <a:cubicBezTo>
                  <a:pt x="1019739" y="115141"/>
                  <a:pt x="1182226" y="0"/>
                  <a:pt x="137160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>
            <a:extLst>
              <a:ext uri="{FF2B5EF4-FFF2-40B4-BE49-F238E27FC236}">
                <a16:creationId xmlns:a16="http://schemas.microsoft.com/office/drawing/2014/main" id="{4067C069-39FA-ED58-A121-D756781732D7}"/>
              </a:ext>
            </a:extLst>
          </p:cNvPr>
          <p:cNvSpPr/>
          <p:nvPr/>
        </p:nvSpPr>
        <p:spPr>
          <a:xfrm>
            <a:off x="5176189" y="4371910"/>
            <a:ext cx="2023807" cy="1228789"/>
          </a:xfrm>
          <a:custGeom>
            <a:avLst/>
            <a:gdLst>
              <a:gd name="connsiteX0" fmla="*/ 957944 w 2581731"/>
              <a:gd name="connsiteY0" fmla="*/ 0 h 1567543"/>
              <a:gd name="connsiteX1" fmla="*/ 1237914 w 2581731"/>
              <a:gd name="connsiteY1" fmla="*/ 85519 h 1567543"/>
              <a:gd name="connsiteX2" fmla="*/ 1266372 w 2581731"/>
              <a:gd name="connsiteY2" fmla="*/ 108999 h 1567543"/>
              <a:gd name="connsiteX3" fmla="*/ 1294831 w 2581731"/>
              <a:gd name="connsiteY3" fmla="*/ 85519 h 1567543"/>
              <a:gd name="connsiteX4" fmla="*/ 1574801 w 2581731"/>
              <a:gd name="connsiteY4" fmla="*/ 0 h 1567543"/>
              <a:gd name="connsiteX5" fmla="*/ 2075544 w 2581731"/>
              <a:gd name="connsiteY5" fmla="*/ 500743 h 1567543"/>
              <a:gd name="connsiteX6" fmla="*/ 2068837 w 2581731"/>
              <a:gd name="connsiteY6" fmla="*/ 567282 h 1567543"/>
              <a:gd name="connsiteX7" fmla="*/ 2080988 w 2581731"/>
              <a:gd name="connsiteY7" fmla="*/ 566057 h 1567543"/>
              <a:gd name="connsiteX8" fmla="*/ 2581731 w 2581731"/>
              <a:gd name="connsiteY8" fmla="*/ 1066800 h 1567543"/>
              <a:gd name="connsiteX9" fmla="*/ 2080988 w 2581731"/>
              <a:gd name="connsiteY9" fmla="*/ 1567543 h 1567543"/>
              <a:gd name="connsiteX10" fmla="*/ 1726909 w 2581731"/>
              <a:gd name="connsiteY10" fmla="*/ 1420879 h 1567543"/>
              <a:gd name="connsiteX11" fmla="*/ 1673681 w 2581731"/>
              <a:gd name="connsiteY11" fmla="*/ 1356365 h 1567543"/>
              <a:gd name="connsiteX12" fmla="*/ 1620452 w 2581731"/>
              <a:gd name="connsiteY12" fmla="*/ 1420879 h 1567543"/>
              <a:gd name="connsiteX13" fmla="*/ 1266373 w 2581731"/>
              <a:gd name="connsiteY13" fmla="*/ 1567543 h 1567543"/>
              <a:gd name="connsiteX14" fmla="*/ 912294 w 2581731"/>
              <a:gd name="connsiteY14" fmla="*/ 1420879 h 1567543"/>
              <a:gd name="connsiteX15" fmla="*/ 883558 w 2581731"/>
              <a:gd name="connsiteY15" fmla="*/ 1386051 h 1567543"/>
              <a:gd name="connsiteX16" fmla="*/ 854822 w 2581731"/>
              <a:gd name="connsiteY16" fmla="*/ 1420879 h 1567543"/>
              <a:gd name="connsiteX17" fmla="*/ 500743 w 2581731"/>
              <a:gd name="connsiteY17" fmla="*/ 1567543 h 1567543"/>
              <a:gd name="connsiteX18" fmla="*/ 0 w 2581731"/>
              <a:gd name="connsiteY18" fmla="*/ 1066800 h 1567543"/>
              <a:gd name="connsiteX19" fmla="*/ 399826 w 2581731"/>
              <a:gd name="connsiteY19" fmla="*/ 576230 h 1567543"/>
              <a:gd name="connsiteX20" fmla="*/ 464157 w 2581731"/>
              <a:gd name="connsiteY20" fmla="*/ 569745 h 1567543"/>
              <a:gd name="connsiteX21" fmla="*/ 457201 w 2581731"/>
              <a:gd name="connsiteY21" fmla="*/ 500743 h 1567543"/>
              <a:gd name="connsiteX22" fmla="*/ 957944 w 2581731"/>
              <a:gd name="connsiteY22" fmla="*/ 0 h 1567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581731" h="1567543">
                <a:moveTo>
                  <a:pt x="957944" y="0"/>
                </a:moveTo>
                <a:cubicBezTo>
                  <a:pt x="1061651" y="0"/>
                  <a:pt x="1157995" y="31527"/>
                  <a:pt x="1237914" y="85519"/>
                </a:cubicBezTo>
                <a:lnTo>
                  <a:pt x="1266372" y="108999"/>
                </a:lnTo>
                <a:lnTo>
                  <a:pt x="1294831" y="85519"/>
                </a:lnTo>
                <a:cubicBezTo>
                  <a:pt x="1374750" y="31527"/>
                  <a:pt x="1471094" y="0"/>
                  <a:pt x="1574801" y="0"/>
                </a:cubicBezTo>
                <a:cubicBezTo>
                  <a:pt x="1851354" y="0"/>
                  <a:pt x="2075544" y="224190"/>
                  <a:pt x="2075544" y="500743"/>
                </a:cubicBezTo>
                <a:lnTo>
                  <a:pt x="2068837" y="567282"/>
                </a:lnTo>
                <a:lnTo>
                  <a:pt x="2080988" y="566057"/>
                </a:lnTo>
                <a:cubicBezTo>
                  <a:pt x="2357541" y="566057"/>
                  <a:pt x="2581731" y="790247"/>
                  <a:pt x="2581731" y="1066800"/>
                </a:cubicBezTo>
                <a:cubicBezTo>
                  <a:pt x="2581731" y="1343353"/>
                  <a:pt x="2357541" y="1567543"/>
                  <a:pt x="2080988" y="1567543"/>
                </a:cubicBezTo>
                <a:cubicBezTo>
                  <a:pt x="1942712" y="1567543"/>
                  <a:pt x="1817526" y="1511496"/>
                  <a:pt x="1726909" y="1420879"/>
                </a:cubicBezTo>
                <a:lnTo>
                  <a:pt x="1673681" y="1356365"/>
                </a:lnTo>
                <a:lnTo>
                  <a:pt x="1620452" y="1420879"/>
                </a:lnTo>
                <a:cubicBezTo>
                  <a:pt x="1529835" y="1511496"/>
                  <a:pt x="1404649" y="1567543"/>
                  <a:pt x="1266373" y="1567543"/>
                </a:cubicBezTo>
                <a:cubicBezTo>
                  <a:pt x="1128096" y="1567543"/>
                  <a:pt x="1002911" y="1511496"/>
                  <a:pt x="912294" y="1420879"/>
                </a:cubicBezTo>
                <a:lnTo>
                  <a:pt x="883558" y="1386051"/>
                </a:lnTo>
                <a:lnTo>
                  <a:pt x="854822" y="1420879"/>
                </a:lnTo>
                <a:cubicBezTo>
                  <a:pt x="764205" y="1511496"/>
                  <a:pt x="639019" y="1567543"/>
                  <a:pt x="500743" y="1567543"/>
                </a:cubicBezTo>
                <a:cubicBezTo>
                  <a:pt x="224190" y="1567543"/>
                  <a:pt x="0" y="1343353"/>
                  <a:pt x="0" y="1066800"/>
                </a:cubicBezTo>
                <a:cubicBezTo>
                  <a:pt x="0" y="824816"/>
                  <a:pt x="171645" y="622923"/>
                  <a:pt x="399826" y="576230"/>
                </a:cubicBezTo>
                <a:lnTo>
                  <a:pt x="464157" y="569745"/>
                </a:lnTo>
                <a:lnTo>
                  <a:pt x="457201" y="500743"/>
                </a:lnTo>
                <a:cubicBezTo>
                  <a:pt x="457201" y="224190"/>
                  <a:pt x="681391" y="0"/>
                  <a:pt x="95794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: 形状 9" descr="D:\51PPT模板网\51pptmoban.com\图片001.jpg">
            <a:extLst>
              <a:ext uri="{FF2B5EF4-FFF2-40B4-BE49-F238E27FC236}">
                <a16:creationId xmlns:a16="http://schemas.microsoft.com/office/drawing/2014/main" id="{7795D99C-3292-A2F8-3076-46EF0209E7DB}"/>
              </a:ext>
            </a:extLst>
          </p:cNvPr>
          <p:cNvSpPr/>
          <p:nvPr/>
        </p:nvSpPr>
        <p:spPr>
          <a:xfrm>
            <a:off x="8430300" y="4600509"/>
            <a:ext cx="1845750" cy="1000190"/>
          </a:xfrm>
          <a:custGeom>
            <a:avLst/>
            <a:gdLst>
              <a:gd name="connsiteX0" fmla="*/ 493178 w 1132317"/>
              <a:gd name="connsiteY0" fmla="*/ 0 h 613589"/>
              <a:gd name="connsiteX1" fmla="*/ 665417 w 1132317"/>
              <a:gd name="connsiteY1" fmla="*/ 114168 h 613589"/>
              <a:gd name="connsiteX2" fmla="*/ 673484 w 1132317"/>
              <a:gd name="connsiteY2" fmla="*/ 154127 h 613589"/>
              <a:gd name="connsiteX3" fmla="*/ 696581 w 1132317"/>
              <a:gd name="connsiteY3" fmla="*/ 140114 h 613589"/>
              <a:gd name="connsiteX4" fmla="*/ 729319 w 1132317"/>
              <a:gd name="connsiteY4" fmla="*/ 134126 h 613589"/>
              <a:gd name="connsiteX5" fmla="*/ 820261 w 1132317"/>
              <a:gd name="connsiteY5" fmla="*/ 223246 h 613589"/>
              <a:gd name="connsiteX6" fmla="*/ 820261 w 1132317"/>
              <a:gd name="connsiteY6" fmla="*/ 225028 h 613589"/>
              <a:gd name="connsiteX7" fmla="*/ 875540 w 1132317"/>
              <a:gd name="connsiteY7" fmla="*/ 249982 h 613589"/>
              <a:gd name="connsiteX8" fmla="*/ 898721 w 1132317"/>
              <a:gd name="connsiteY8" fmla="*/ 249982 h 613589"/>
              <a:gd name="connsiteX9" fmla="*/ 957566 w 1132317"/>
              <a:gd name="connsiteY9" fmla="*/ 287412 h 613589"/>
              <a:gd name="connsiteX10" fmla="*/ 989663 w 1132317"/>
              <a:gd name="connsiteY10" fmla="*/ 283847 h 613589"/>
              <a:gd name="connsiteX11" fmla="*/ 1132317 w 1132317"/>
              <a:gd name="connsiteY11" fmla="*/ 415744 h 613589"/>
              <a:gd name="connsiteX12" fmla="*/ 989663 w 1132317"/>
              <a:gd name="connsiteY12" fmla="*/ 547641 h 613589"/>
              <a:gd name="connsiteX13" fmla="*/ 893371 w 1132317"/>
              <a:gd name="connsiteY13" fmla="*/ 511993 h 613589"/>
              <a:gd name="connsiteX14" fmla="*/ 795297 w 1132317"/>
              <a:gd name="connsiteY14" fmla="*/ 592201 h 613589"/>
              <a:gd name="connsiteX15" fmla="*/ 709704 w 1132317"/>
              <a:gd name="connsiteY15" fmla="*/ 556553 h 613589"/>
              <a:gd name="connsiteX16" fmla="*/ 565267 w 1132317"/>
              <a:gd name="connsiteY16" fmla="*/ 613589 h 613589"/>
              <a:gd name="connsiteX17" fmla="*/ 420830 w 1132317"/>
              <a:gd name="connsiteY17" fmla="*/ 556553 h 613589"/>
              <a:gd name="connsiteX18" fmla="*/ 335237 w 1132317"/>
              <a:gd name="connsiteY18" fmla="*/ 592201 h 613589"/>
              <a:gd name="connsiteX19" fmla="*/ 237162 w 1132317"/>
              <a:gd name="connsiteY19" fmla="*/ 511993 h 613589"/>
              <a:gd name="connsiteX20" fmla="*/ 142654 w 1132317"/>
              <a:gd name="connsiteY20" fmla="*/ 547641 h 613589"/>
              <a:gd name="connsiteX21" fmla="*/ 0 w 1132317"/>
              <a:gd name="connsiteY21" fmla="*/ 415744 h 613589"/>
              <a:gd name="connsiteX22" fmla="*/ 142654 w 1132317"/>
              <a:gd name="connsiteY22" fmla="*/ 283847 h 613589"/>
              <a:gd name="connsiteX23" fmla="*/ 174751 w 1132317"/>
              <a:gd name="connsiteY23" fmla="*/ 287412 h 613589"/>
              <a:gd name="connsiteX24" fmla="*/ 231813 w 1132317"/>
              <a:gd name="connsiteY24" fmla="*/ 249982 h 613589"/>
              <a:gd name="connsiteX25" fmla="*/ 256777 w 1132317"/>
              <a:gd name="connsiteY25" fmla="*/ 249982 h 613589"/>
              <a:gd name="connsiteX26" fmla="*/ 310273 w 1132317"/>
              <a:gd name="connsiteY26" fmla="*/ 225028 h 613589"/>
              <a:gd name="connsiteX27" fmla="*/ 310273 w 1132317"/>
              <a:gd name="connsiteY27" fmla="*/ 223246 h 613589"/>
              <a:gd name="connsiteX28" fmla="*/ 311960 w 1132317"/>
              <a:gd name="connsiteY28" fmla="*/ 215215 h 613589"/>
              <a:gd name="connsiteX29" fmla="*/ 306249 w 1132317"/>
              <a:gd name="connsiteY29" fmla="*/ 186929 h 613589"/>
              <a:gd name="connsiteX30" fmla="*/ 493178 w 1132317"/>
              <a:gd name="connsiteY30" fmla="*/ 0 h 613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132317" h="613589">
                <a:moveTo>
                  <a:pt x="493178" y="0"/>
                </a:moveTo>
                <a:cubicBezTo>
                  <a:pt x="570607" y="0"/>
                  <a:pt x="637040" y="47076"/>
                  <a:pt x="665417" y="114168"/>
                </a:cubicBezTo>
                <a:lnTo>
                  <a:pt x="673484" y="154127"/>
                </a:lnTo>
                <a:lnTo>
                  <a:pt x="696581" y="140114"/>
                </a:lnTo>
                <a:cubicBezTo>
                  <a:pt x="706695" y="136243"/>
                  <a:pt x="717728" y="134126"/>
                  <a:pt x="729319" y="134126"/>
                </a:cubicBezTo>
                <a:cubicBezTo>
                  <a:pt x="779248" y="134126"/>
                  <a:pt x="820261" y="175121"/>
                  <a:pt x="820261" y="223246"/>
                </a:cubicBezTo>
                <a:cubicBezTo>
                  <a:pt x="820261" y="225028"/>
                  <a:pt x="820261" y="225028"/>
                  <a:pt x="820261" y="225028"/>
                </a:cubicBezTo>
                <a:cubicBezTo>
                  <a:pt x="841659" y="225028"/>
                  <a:pt x="863057" y="235722"/>
                  <a:pt x="875540" y="249982"/>
                </a:cubicBezTo>
                <a:cubicBezTo>
                  <a:pt x="882672" y="249982"/>
                  <a:pt x="889805" y="249982"/>
                  <a:pt x="898721" y="249982"/>
                </a:cubicBezTo>
                <a:cubicBezTo>
                  <a:pt x="921902" y="255329"/>
                  <a:pt x="943300" y="267806"/>
                  <a:pt x="957566" y="287412"/>
                </a:cubicBezTo>
                <a:cubicBezTo>
                  <a:pt x="966482" y="283847"/>
                  <a:pt x="977181" y="283847"/>
                  <a:pt x="989663" y="283847"/>
                </a:cubicBezTo>
                <a:cubicBezTo>
                  <a:pt x="1068123" y="283847"/>
                  <a:pt x="1132317" y="342666"/>
                  <a:pt x="1132317" y="415744"/>
                </a:cubicBezTo>
                <a:cubicBezTo>
                  <a:pt x="1132317" y="487040"/>
                  <a:pt x="1068123" y="547641"/>
                  <a:pt x="989663" y="547641"/>
                </a:cubicBezTo>
                <a:cubicBezTo>
                  <a:pt x="952216" y="547641"/>
                  <a:pt x="918336" y="533382"/>
                  <a:pt x="893371" y="511993"/>
                </a:cubicBezTo>
                <a:cubicBezTo>
                  <a:pt x="882672" y="554770"/>
                  <a:pt x="843442" y="588636"/>
                  <a:pt x="795297" y="592201"/>
                </a:cubicBezTo>
                <a:cubicBezTo>
                  <a:pt x="759633" y="595765"/>
                  <a:pt x="727536" y="581506"/>
                  <a:pt x="709704" y="556553"/>
                </a:cubicBezTo>
                <a:cubicBezTo>
                  <a:pt x="682957" y="590418"/>
                  <a:pt x="627678" y="613589"/>
                  <a:pt x="565267" y="613589"/>
                </a:cubicBezTo>
                <a:cubicBezTo>
                  <a:pt x="502856" y="613589"/>
                  <a:pt x="449360" y="590418"/>
                  <a:pt x="420830" y="556553"/>
                </a:cubicBezTo>
                <a:cubicBezTo>
                  <a:pt x="404781" y="581506"/>
                  <a:pt x="372684" y="595765"/>
                  <a:pt x="335237" y="592201"/>
                </a:cubicBezTo>
                <a:cubicBezTo>
                  <a:pt x="287091" y="588636"/>
                  <a:pt x="247862" y="554770"/>
                  <a:pt x="237162" y="511993"/>
                </a:cubicBezTo>
                <a:cubicBezTo>
                  <a:pt x="212198" y="533382"/>
                  <a:pt x="178318" y="547641"/>
                  <a:pt x="142654" y="547641"/>
                </a:cubicBezTo>
                <a:cubicBezTo>
                  <a:pt x="64194" y="547641"/>
                  <a:pt x="0" y="487040"/>
                  <a:pt x="0" y="415744"/>
                </a:cubicBezTo>
                <a:cubicBezTo>
                  <a:pt x="0" y="342666"/>
                  <a:pt x="64194" y="283847"/>
                  <a:pt x="142654" y="283847"/>
                </a:cubicBezTo>
                <a:cubicBezTo>
                  <a:pt x="153353" y="283847"/>
                  <a:pt x="164052" y="283847"/>
                  <a:pt x="174751" y="287412"/>
                </a:cubicBezTo>
                <a:cubicBezTo>
                  <a:pt x="187234" y="267806"/>
                  <a:pt x="208632" y="255329"/>
                  <a:pt x="231813" y="249982"/>
                </a:cubicBezTo>
                <a:cubicBezTo>
                  <a:pt x="240729" y="249982"/>
                  <a:pt x="247862" y="249982"/>
                  <a:pt x="256777" y="249982"/>
                </a:cubicBezTo>
                <a:cubicBezTo>
                  <a:pt x="269260" y="235722"/>
                  <a:pt x="288875" y="225028"/>
                  <a:pt x="310273" y="225028"/>
                </a:cubicBezTo>
                <a:cubicBezTo>
                  <a:pt x="310273" y="223246"/>
                  <a:pt x="310273" y="223246"/>
                  <a:pt x="310273" y="223246"/>
                </a:cubicBezTo>
                <a:lnTo>
                  <a:pt x="311960" y="215215"/>
                </a:lnTo>
                <a:lnTo>
                  <a:pt x="306249" y="186929"/>
                </a:lnTo>
                <a:cubicBezTo>
                  <a:pt x="306249" y="83691"/>
                  <a:pt x="389940" y="0"/>
                  <a:pt x="49317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95609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图形 6">
            <a:extLst>
              <a:ext uri="{FF2B5EF4-FFF2-40B4-BE49-F238E27FC236}">
                <a16:creationId xmlns:a16="http://schemas.microsoft.com/office/drawing/2014/main" id="{D8981905-DA0C-51E5-7133-B133D2BB5B73}"/>
              </a:ext>
            </a:extLst>
          </p:cNvPr>
          <p:cNvGrpSpPr/>
          <p:nvPr/>
        </p:nvGrpSpPr>
        <p:grpSpPr>
          <a:xfrm>
            <a:off x="1589769" y="1171626"/>
            <a:ext cx="2691946" cy="1587244"/>
            <a:chOff x="1898062" y="286254"/>
            <a:chExt cx="8423719" cy="4966852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14E4A846-306E-5897-96FE-29A8AF36B9D6}"/>
                </a:ext>
              </a:extLst>
            </p:cNvPr>
            <p:cNvSpPr/>
            <p:nvPr/>
          </p:nvSpPr>
          <p:spPr>
            <a:xfrm>
              <a:off x="1943466" y="333327"/>
              <a:ext cx="8330700" cy="4864084"/>
            </a:xfrm>
            <a:custGeom>
              <a:avLst/>
              <a:gdLst>
                <a:gd name="connsiteX0" fmla="*/ 4446632 w 8330700"/>
                <a:gd name="connsiteY0" fmla="*/ 0 h 4864084"/>
                <a:gd name="connsiteX1" fmla="*/ 2614958 w 8330700"/>
                <a:gd name="connsiteY1" fmla="*/ 1477725 h 4864084"/>
                <a:gd name="connsiteX2" fmla="*/ 2293511 w 8330700"/>
                <a:gd name="connsiteY2" fmla="*/ 1382255 h 4864084"/>
                <a:gd name="connsiteX3" fmla="*/ 1638310 w 8330700"/>
                <a:gd name="connsiteY3" fmla="*/ 2120721 h 4864084"/>
                <a:gd name="connsiteX4" fmla="*/ 1638310 w 8330700"/>
                <a:gd name="connsiteY4" fmla="*/ 2132961 h 4864084"/>
                <a:gd name="connsiteX5" fmla="*/ 1298769 w 8330700"/>
                <a:gd name="connsiteY5" fmla="*/ 2093794 h 4864084"/>
                <a:gd name="connsiteX6" fmla="*/ 0 w 8330700"/>
                <a:gd name="connsiteY6" fmla="*/ 3201914 h 4864084"/>
                <a:gd name="connsiteX7" fmla="*/ 1298769 w 8330700"/>
                <a:gd name="connsiteY7" fmla="*/ 4310035 h 4864084"/>
                <a:gd name="connsiteX8" fmla="*/ 2058946 w 8330700"/>
                <a:gd name="connsiteY8" fmla="*/ 4099509 h 4864084"/>
                <a:gd name="connsiteX9" fmla="*/ 2971879 w 8330700"/>
                <a:gd name="connsiteY9" fmla="*/ 4841235 h 4864084"/>
                <a:gd name="connsiteX10" fmla="*/ 3694402 w 8330700"/>
                <a:gd name="connsiteY10" fmla="*/ 4472413 h 4864084"/>
                <a:gd name="connsiteX11" fmla="*/ 4282272 w 8330700"/>
                <a:gd name="connsiteY11" fmla="*/ 4631531 h 4864084"/>
                <a:gd name="connsiteX12" fmla="*/ 5043172 w 8330700"/>
                <a:gd name="connsiteY12" fmla="*/ 4347570 h 4864084"/>
                <a:gd name="connsiteX13" fmla="*/ 6154463 w 8330700"/>
                <a:gd name="connsiteY13" fmla="*/ 4864085 h 4864084"/>
                <a:gd name="connsiteX14" fmla="*/ 7429351 w 8330700"/>
                <a:gd name="connsiteY14" fmla="*/ 4115016 h 4864084"/>
                <a:gd name="connsiteX15" fmla="*/ 7547357 w 8330700"/>
                <a:gd name="connsiteY15" fmla="*/ 4124808 h 4864084"/>
                <a:gd name="connsiteX16" fmla="*/ 8330701 w 8330700"/>
                <a:gd name="connsiteY16" fmla="*/ 3268029 h 4864084"/>
                <a:gd name="connsiteX17" fmla="*/ 7547357 w 8330700"/>
                <a:gd name="connsiteY17" fmla="*/ 2410427 h 4864084"/>
                <a:gd name="connsiteX18" fmla="*/ 7324376 w 8330700"/>
                <a:gd name="connsiteY18" fmla="*/ 2446330 h 4864084"/>
                <a:gd name="connsiteX19" fmla="*/ 6344111 w 8330700"/>
                <a:gd name="connsiteY19" fmla="*/ 1869430 h 4864084"/>
                <a:gd name="connsiteX20" fmla="*/ 4446543 w 8330700"/>
                <a:gd name="connsiteY20" fmla="*/ 3 h 4864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330700" h="4864084">
                  <a:moveTo>
                    <a:pt x="4446632" y="0"/>
                  </a:moveTo>
                  <a:cubicBezTo>
                    <a:pt x="3577526" y="0"/>
                    <a:pt x="2843360" y="624681"/>
                    <a:pt x="2614958" y="1477725"/>
                  </a:cubicBezTo>
                  <a:cubicBezTo>
                    <a:pt x="2519869" y="1417123"/>
                    <a:pt x="2410476" y="1382255"/>
                    <a:pt x="2293511" y="1382255"/>
                  </a:cubicBezTo>
                  <a:cubicBezTo>
                    <a:pt x="1931804" y="1382255"/>
                    <a:pt x="1638310" y="1713046"/>
                    <a:pt x="1638310" y="2120721"/>
                  </a:cubicBezTo>
                  <a:cubicBezTo>
                    <a:pt x="1638310" y="2124874"/>
                    <a:pt x="1638249" y="2128826"/>
                    <a:pt x="1638310" y="2132961"/>
                  </a:cubicBezTo>
                  <a:cubicBezTo>
                    <a:pt x="1529955" y="2107942"/>
                    <a:pt x="1416359" y="2093794"/>
                    <a:pt x="1298769" y="2093794"/>
                  </a:cubicBezTo>
                  <a:cubicBezTo>
                    <a:pt x="581815" y="2093794"/>
                    <a:pt x="0" y="2590382"/>
                    <a:pt x="0" y="3201914"/>
                  </a:cubicBezTo>
                  <a:cubicBezTo>
                    <a:pt x="0" y="3813427"/>
                    <a:pt x="581855" y="4310035"/>
                    <a:pt x="1298769" y="4310035"/>
                  </a:cubicBezTo>
                  <a:cubicBezTo>
                    <a:pt x="1582740" y="4310035"/>
                    <a:pt x="1845120" y="4231546"/>
                    <a:pt x="2058946" y="4099509"/>
                  </a:cubicBezTo>
                  <a:cubicBezTo>
                    <a:pt x="2186653" y="4530143"/>
                    <a:pt x="2547022" y="4841235"/>
                    <a:pt x="2971879" y="4841235"/>
                  </a:cubicBezTo>
                  <a:cubicBezTo>
                    <a:pt x="3259775" y="4841235"/>
                    <a:pt x="3517913" y="4698367"/>
                    <a:pt x="3694402" y="4472413"/>
                  </a:cubicBezTo>
                  <a:cubicBezTo>
                    <a:pt x="3865619" y="4573356"/>
                    <a:pt x="4066969" y="4631531"/>
                    <a:pt x="4282272" y="4631531"/>
                  </a:cubicBezTo>
                  <a:cubicBezTo>
                    <a:pt x="4575211" y="4631531"/>
                    <a:pt x="4842545" y="4524128"/>
                    <a:pt x="5043172" y="4347570"/>
                  </a:cubicBezTo>
                  <a:cubicBezTo>
                    <a:pt x="5313518" y="4663815"/>
                    <a:pt x="5711056" y="4864085"/>
                    <a:pt x="6154463" y="4864085"/>
                  </a:cubicBezTo>
                  <a:cubicBezTo>
                    <a:pt x="6698445" y="4864085"/>
                    <a:pt x="7173898" y="4562416"/>
                    <a:pt x="7429351" y="4115016"/>
                  </a:cubicBezTo>
                  <a:cubicBezTo>
                    <a:pt x="7467817" y="4121369"/>
                    <a:pt x="7507281" y="4124808"/>
                    <a:pt x="7547357" y="4124808"/>
                  </a:cubicBezTo>
                  <a:cubicBezTo>
                    <a:pt x="7980112" y="4124808"/>
                    <a:pt x="8330701" y="3741222"/>
                    <a:pt x="8330701" y="3268029"/>
                  </a:cubicBezTo>
                  <a:cubicBezTo>
                    <a:pt x="8330701" y="2794836"/>
                    <a:pt x="7980112" y="2410427"/>
                    <a:pt x="7547357" y="2410427"/>
                  </a:cubicBezTo>
                  <a:cubicBezTo>
                    <a:pt x="7469919" y="2410427"/>
                    <a:pt x="7395046" y="2423427"/>
                    <a:pt x="7324376" y="2446330"/>
                  </a:cubicBezTo>
                  <a:cubicBezTo>
                    <a:pt x="7091188" y="2136516"/>
                    <a:pt x="6742531" y="1921729"/>
                    <a:pt x="6344111" y="1869430"/>
                  </a:cubicBezTo>
                  <a:cubicBezTo>
                    <a:pt x="6262611" y="822844"/>
                    <a:pt x="5444089" y="3"/>
                    <a:pt x="4446543" y="3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zh-CN" altLang="en-US" sz="1350">
                <a:solidFill>
                  <a:srgbClr val="FFFFFF"/>
                </a:solidFill>
                <a:cs typeface="+mn-ea"/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4EAEA54A-C203-66C2-8071-E782037136E5}"/>
                </a:ext>
              </a:extLst>
            </p:cNvPr>
            <p:cNvSpPr/>
            <p:nvPr/>
          </p:nvSpPr>
          <p:spPr>
            <a:xfrm>
              <a:off x="1898062" y="286254"/>
              <a:ext cx="8423719" cy="4966852"/>
            </a:xfrm>
            <a:custGeom>
              <a:avLst/>
              <a:gdLst>
                <a:gd name="connsiteX0" fmla="*/ 4450518 w 8423719"/>
                <a:gd name="connsiteY0" fmla="*/ 560 h 4966852"/>
                <a:gd name="connsiteX1" fmla="*/ 2632618 w 8423719"/>
                <a:gd name="connsiteY1" fmla="*/ 1455495 h 4966852"/>
                <a:gd name="connsiteX2" fmla="*/ 1674073 w 8423719"/>
                <a:gd name="connsiteY2" fmla="*/ 1919790 h 4966852"/>
                <a:gd name="connsiteX3" fmla="*/ 1639322 w 8423719"/>
                <a:gd name="connsiteY3" fmla="*/ 2122973 h 4966852"/>
                <a:gd name="connsiteX4" fmla="*/ 106702 w 8423719"/>
                <a:gd name="connsiteY4" fmla="*/ 2798607 h 4966852"/>
                <a:gd name="connsiteX5" fmla="*/ 290592 w 8423719"/>
                <a:gd name="connsiteY5" fmla="*/ 3975297 h 4966852"/>
                <a:gd name="connsiteX6" fmla="*/ 2080945 w 8423719"/>
                <a:gd name="connsiteY6" fmla="*/ 4231514 h 4966852"/>
                <a:gd name="connsiteX7" fmla="*/ 3341367 w 8423719"/>
                <a:gd name="connsiteY7" fmla="*/ 4885932 h 4966852"/>
                <a:gd name="connsiteX8" fmla="*/ 3752589 w 8423719"/>
                <a:gd name="connsiteY8" fmla="*/ 4590546 h 4966852"/>
                <a:gd name="connsiteX9" fmla="*/ 5083959 w 8423719"/>
                <a:gd name="connsiteY9" fmla="*/ 4468962 h 4966852"/>
                <a:gd name="connsiteX10" fmla="*/ 7373922 w 8423719"/>
                <a:gd name="connsiteY10" fmla="*/ 4399603 h 4966852"/>
                <a:gd name="connsiteX11" fmla="*/ 7561430 w 8423719"/>
                <a:gd name="connsiteY11" fmla="*/ 4228248 h 4966852"/>
                <a:gd name="connsiteX12" fmla="*/ 8421509 w 8423719"/>
                <a:gd name="connsiteY12" fmla="*/ 3271913 h 4966852"/>
                <a:gd name="connsiteX13" fmla="*/ 7442691 w 8423719"/>
                <a:gd name="connsiteY13" fmla="*/ 2425736 h 4966852"/>
                <a:gd name="connsiteX14" fmla="*/ 7230569 w 8423719"/>
                <a:gd name="connsiteY14" fmla="*/ 2269888 h 4966852"/>
                <a:gd name="connsiteX15" fmla="*/ 6431301 w 8423719"/>
                <a:gd name="connsiteY15" fmla="*/ 1866791 h 4966852"/>
                <a:gd name="connsiteX16" fmla="*/ 4796123 w 8423719"/>
                <a:gd name="connsiteY16" fmla="*/ 25406 h 4966852"/>
                <a:gd name="connsiteX17" fmla="*/ 4450548 w 8423719"/>
                <a:gd name="connsiteY17" fmla="*/ 598 h 4966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423719" h="4966852">
                  <a:moveTo>
                    <a:pt x="4450518" y="560"/>
                  </a:moveTo>
                  <a:cubicBezTo>
                    <a:pt x="3656125" y="3238"/>
                    <a:pt x="2879450" y="601322"/>
                    <a:pt x="2632618" y="1455495"/>
                  </a:cubicBezTo>
                  <a:cubicBezTo>
                    <a:pt x="2273318" y="1250131"/>
                    <a:pt x="1790692" y="1487701"/>
                    <a:pt x="1674073" y="1919790"/>
                  </a:cubicBezTo>
                  <a:cubicBezTo>
                    <a:pt x="1654969" y="1985312"/>
                    <a:pt x="1642427" y="2054007"/>
                    <a:pt x="1639322" y="2122973"/>
                  </a:cubicBezTo>
                  <a:cubicBezTo>
                    <a:pt x="1075601" y="2011081"/>
                    <a:pt x="408925" y="2219007"/>
                    <a:pt x="106702" y="2798607"/>
                  </a:cubicBezTo>
                  <a:cubicBezTo>
                    <a:pt x="-95451" y="3176753"/>
                    <a:pt x="2796" y="3689691"/>
                    <a:pt x="290592" y="3975297"/>
                  </a:cubicBezTo>
                  <a:cubicBezTo>
                    <a:pt x="757295" y="4475562"/>
                    <a:pt x="1521485" y="4528406"/>
                    <a:pt x="2080945" y="4231514"/>
                  </a:cubicBezTo>
                  <a:cubicBezTo>
                    <a:pt x="2262478" y="4777944"/>
                    <a:pt x="2851467" y="5087074"/>
                    <a:pt x="3341367" y="4885932"/>
                  </a:cubicBezTo>
                  <a:cubicBezTo>
                    <a:pt x="3497393" y="4829037"/>
                    <a:pt x="3639557" y="4716310"/>
                    <a:pt x="3752589" y="4590546"/>
                  </a:cubicBezTo>
                  <a:cubicBezTo>
                    <a:pt x="4172779" y="4818997"/>
                    <a:pt x="4704723" y="4778400"/>
                    <a:pt x="5083959" y="4468962"/>
                  </a:cubicBezTo>
                  <a:cubicBezTo>
                    <a:pt x="5692290" y="5157557"/>
                    <a:pt x="6801877" y="5129524"/>
                    <a:pt x="7373922" y="4399603"/>
                  </a:cubicBezTo>
                  <a:cubicBezTo>
                    <a:pt x="7442237" y="4347021"/>
                    <a:pt x="7461747" y="4193219"/>
                    <a:pt x="7561430" y="4228248"/>
                  </a:cubicBezTo>
                  <a:cubicBezTo>
                    <a:pt x="8023495" y="4264385"/>
                    <a:pt x="8458578" y="3798228"/>
                    <a:pt x="8421509" y="3271913"/>
                  </a:cubicBezTo>
                  <a:cubicBezTo>
                    <a:pt x="8406394" y="2729832"/>
                    <a:pt x="7909225" y="2314508"/>
                    <a:pt x="7442691" y="2425736"/>
                  </a:cubicBezTo>
                  <a:cubicBezTo>
                    <a:pt x="7346469" y="2470673"/>
                    <a:pt x="7309613" y="2310336"/>
                    <a:pt x="7230569" y="2269888"/>
                  </a:cubicBezTo>
                  <a:cubicBezTo>
                    <a:pt x="7006844" y="2048363"/>
                    <a:pt x="6709892" y="1927651"/>
                    <a:pt x="6431301" y="1866791"/>
                  </a:cubicBezTo>
                  <a:cubicBezTo>
                    <a:pt x="6346394" y="921534"/>
                    <a:pt x="5620975" y="148178"/>
                    <a:pt x="4796123" y="25406"/>
                  </a:cubicBezTo>
                  <a:cubicBezTo>
                    <a:pt x="4682120" y="5948"/>
                    <a:pt x="4566136" y="-2411"/>
                    <a:pt x="4450548" y="598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zh-CN" altLang="en-US" sz="1350">
                <a:solidFill>
                  <a:srgbClr val="FFFFFF"/>
                </a:solidFill>
                <a:cs typeface="+mn-ea"/>
              </a:endParaRPr>
            </a:p>
          </p:txBody>
        </p:sp>
      </p:grp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2559A486-F0FA-FB9F-023D-19F37A4E3CD2}"/>
              </a:ext>
            </a:extLst>
          </p:cNvPr>
          <p:cNvSpPr/>
          <p:nvPr/>
        </p:nvSpPr>
        <p:spPr>
          <a:xfrm>
            <a:off x="1752600" y="4459218"/>
            <a:ext cx="2292920" cy="885700"/>
          </a:xfrm>
          <a:custGeom>
            <a:avLst/>
            <a:gdLst>
              <a:gd name="connsiteX0" fmla="*/ 794287 w 2292920"/>
              <a:gd name="connsiteY0" fmla="*/ 10 h 885700"/>
              <a:gd name="connsiteX1" fmla="*/ 361956 w 2292920"/>
              <a:gd name="connsiteY1" fmla="*/ 285322 h 885700"/>
              <a:gd name="connsiteX2" fmla="*/ 225662 w 2292920"/>
              <a:gd name="connsiteY2" fmla="*/ 253033 h 885700"/>
              <a:gd name="connsiteX3" fmla="*/ 0 w 2292920"/>
              <a:gd name="connsiteY3" fmla="*/ 411151 h 885700"/>
              <a:gd name="connsiteX4" fmla="*/ 219795 w 2292920"/>
              <a:gd name="connsiteY4" fmla="*/ 569073 h 885700"/>
              <a:gd name="connsiteX5" fmla="*/ 198569 w 2292920"/>
              <a:gd name="connsiteY5" fmla="*/ 651654 h 885700"/>
              <a:gd name="connsiteX6" fmla="*/ 532593 w 2292920"/>
              <a:gd name="connsiteY6" fmla="*/ 885701 h 885700"/>
              <a:gd name="connsiteX7" fmla="*/ 767748 w 2292920"/>
              <a:gd name="connsiteY7" fmla="*/ 817601 h 885700"/>
              <a:gd name="connsiteX8" fmla="*/ 1047033 w 2292920"/>
              <a:gd name="connsiteY8" fmla="*/ 885701 h 885700"/>
              <a:gd name="connsiteX9" fmla="*/ 1481319 w 2292920"/>
              <a:gd name="connsiteY9" fmla="*/ 656154 h 885700"/>
              <a:gd name="connsiteX10" fmla="*/ 1877628 w 2292920"/>
              <a:gd name="connsiteY10" fmla="*/ 860260 h 885700"/>
              <a:gd name="connsiteX11" fmla="*/ 2292921 w 2292920"/>
              <a:gd name="connsiteY11" fmla="*/ 569268 h 885700"/>
              <a:gd name="connsiteX12" fmla="*/ 1877628 w 2292920"/>
              <a:gd name="connsiteY12" fmla="*/ 278276 h 885700"/>
              <a:gd name="connsiteX13" fmla="*/ 1870366 w 2292920"/>
              <a:gd name="connsiteY13" fmla="*/ 278472 h 885700"/>
              <a:gd name="connsiteX14" fmla="*/ 1516510 w 2292920"/>
              <a:gd name="connsiteY14" fmla="*/ 75929 h 885700"/>
              <a:gd name="connsiteX15" fmla="*/ 1203435 w 2292920"/>
              <a:gd name="connsiteY15" fmla="*/ 203124 h 885700"/>
              <a:gd name="connsiteX16" fmla="*/ 794285 w 2292920"/>
              <a:gd name="connsiteY16" fmla="*/ 0 h 885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292920" h="885700">
                <a:moveTo>
                  <a:pt x="794287" y="10"/>
                </a:moveTo>
                <a:cubicBezTo>
                  <a:pt x="563883" y="10"/>
                  <a:pt x="375520" y="126258"/>
                  <a:pt x="361956" y="285322"/>
                </a:cubicBezTo>
                <a:cubicBezTo>
                  <a:pt x="324056" y="265132"/>
                  <a:pt x="276913" y="253033"/>
                  <a:pt x="225662" y="253033"/>
                </a:cubicBezTo>
                <a:cubicBezTo>
                  <a:pt x="101075" y="253033"/>
                  <a:pt x="0" y="323856"/>
                  <a:pt x="0" y="411151"/>
                </a:cubicBezTo>
                <a:cubicBezTo>
                  <a:pt x="0" y="497081"/>
                  <a:pt x="97905" y="566903"/>
                  <a:pt x="219795" y="569073"/>
                </a:cubicBezTo>
                <a:cubicBezTo>
                  <a:pt x="206009" y="594714"/>
                  <a:pt x="198569" y="622646"/>
                  <a:pt x="198569" y="651654"/>
                </a:cubicBezTo>
                <a:cubicBezTo>
                  <a:pt x="198569" y="780848"/>
                  <a:pt x="348213" y="885701"/>
                  <a:pt x="532593" y="885701"/>
                </a:cubicBezTo>
                <a:cubicBezTo>
                  <a:pt x="624355" y="885701"/>
                  <a:pt x="707356" y="859619"/>
                  <a:pt x="767748" y="817601"/>
                </a:cubicBezTo>
                <a:cubicBezTo>
                  <a:pt x="844608" y="860103"/>
                  <a:pt x="941591" y="885701"/>
                  <a:pt x="1047033" y="885701"/>
                </a:cubicBezTo>
                <a:cubicBezTo>
                  <a:pt x="1253237" y="885701"/>
                  <a:pt x="1427429" y="788573"/>
                  <a:pt x="1481319" y="656154"/>
                </a:cubicBezTo>
                <a:cubicBezTo>
                  <a:pt x="1534108" y="774366"/>
                  <a:pt x="1691587" y="860260"/>
                  <a:pt x="1877628" y="860260"/>
                </a:cubicBezTo>
                <a:cubicBezTo>
                  <a:pt x="2106861" y="860260"/>
                  <a:pt x="2292921" y="729887"/>
                  <a:pt x="2292921" y="569268"/>
                </a:cubicBezTo>
                <a:cubicBezTo>
                  <a:pt x="2292921" y="408650"/>
                  <a:pt x="2106861" y="278276"/>
                  <a:pt x="1877628" y="278276"/>
                </a:cubicBezTo>
                <a:cubicBezTo>
                  <a:pt x="1875176" y="278276"/>
                  <a:pt x="1872808" y="278443"/>
                  <a:pt x="1870366" y="278472"/>
                </a:cubicBezTo>
                <a:cubicBezTo>
                  <a:pt x="1836985" y="162931"/>
                  <a:pt x="1691210" y="75929"/>
                  <a:pt x="1516510" y="75929"/>
                </a:cubicBezTo>
                <a:cubicBezTo>
                  <a:pt x="1382609" y="75929"/>
                  <a:pt x="1265782" y="127209"/>
                  <a:pt x="1203435" y="203124"/>
                </a:cubicBezTo>
                <a:cubicBezTo>
                  <a:pt x="1144209" y="84841"/>
                  <a:pt x="983246" y="0"/>
                  <a:pt x="794285" y="0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/>
            <a:endParaRPr lang="zh-CN" altLang="en-US" sz="1350">
              <a:solidFill>
                <a:srgbClr val="FFFFFF"/>
              </a:solidFill>
              <a:cs typeface="+mn-ea"/>
            </a:endParaRPr>
          </a:p>
        </p:txBody>
      </p:sp>
      <p:sp>
        <p:nvSpPr>
          <p:cNvPr id="16" name="任意多边形: 形状 15" descr="D:\51PPT模板网\51pptmoban.com\图片001.jpg">
            <a:extLst>
              <a:ext uri="{FF2B5EF4-FFF2-40B4-BE49-F238E27FC236}">
                <a16:creationId xmlns:a16="http://schemas.microsoft.com/office/drawing/2014/main" id="{11A57F32-376F-08D6-9725-FBB7DAC533DA}"/>
              </a:ext>
            </a:extLst>
          </p:cNvPr>
          <p:cNvSpPr/>
          <p:nvPr/>
        </p:nvSpPr>
        <p:spPr>
          <a:xfrm>
            <a:off x="5157050" y="4495024"/>
            <a:ext cx="1877899" cy="898221"/>
          </a:xfrm>
          <a:custGeom>
            <a:avLst/>
            <a:gdLst>
              <a:gd name="connsiteX0" fmla="*/ 1065184 w 1877899"/>
              <a:gd name="connsiteY0" fmla="*/ 0 h 898221"/>
              <a:gd name="connsiteX1" fmla="*/ 670278 w 1877899"/>
              <a:gd name="connsiteY1" fmla="*/ 200972 h 898221"/>
              <a:gd name="connsiteX2" fmla="*/ 460537 w 1877899"/>
              <a:gd name="connsiteY2" fmla="*/ 101173 h 898221"/>
              <a:gd name="connsiteX3" fmla="*/ 234598 w 1877899"/>
              <a:gd name="connsiteY3" fmla="*/ 259291 h 898221"/>
              <a:gd name="connsiteX4" fmla="*/ 237949 w 1877899"/>
              <a:gd name="connsiteY4" fmla="*/ 285710 h 898221"/>
              <a:gd name="connsiteX5" fmla="*/ 0 w 1877899"/>
              <a:gd name="connsiteY5" fmla="*/ 556547 h 898221"/>
              <a:gd name="connsiteX6" fmla="*/ 433447 w 1877899"/>
              <a:gd name="connsiteY6" fmla="*/ 860255 h 898221"/>
              <a:gd name="connsiteX7" fmla="*/ 785625 w 1877899"/>
              <a:gd name="connsiteY7" fmla="*/ 733060 h 898221"/>
              <a:gd name="connsiteX8" fmla="*/ 809364 w 1877899"/>
              <a:gd name="connsiteY8" fmla="*/ 733647 h 898221"/>
              <a:gd name="connsiteX9" fmla="*/ 1128582 w 1877899"/>
              <a:gd name="connsiteY9" fmla="*/ 898222 h 898221"/>
              <a:gd name="connsiteX10" fmla="*/ 1415127 w 1877899"/>
              <a:gd name="connsiteY10" fmla="*/ 784136 h 898221"/>
              <a:gd name="connsiteX11" fmla="*/ 1426298 w 1877899"/>
              <a:gd name="connsiteY11" fmla="*/ 784332 h 898221"/>
              <a:gd name="connsiteX12" fmla="*/ 1877899 w 1877899"/>
              <a:gd name="connsiteY12" fmla="*/ 468096 h 898221"/>
              <a:gd name="connsiteX13" fmla="*/ 1429924 w 1877899"/>
              <a:gd name="connsiteY13" fmla="*/ 151663 h 898221"/>
              <a:gd name="connsiteX14" fmla="*/ 1065181 w 1877899"/>
              <a:gd name="connsiteY14" fmla="*/ 1 h 8982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877899" h="898221">
                <a:moveTo>
                  <a:pt x="1065184" y="0"/>
                </a:moveTo>
                <a:cubicBezTo>
                  <a:pt x="880696" y="0"/>
                  <a:pt x="724347" y="84286"/>
                  <a:pt x="670278" y="200972"/>
                </a:cubicBezTo>
                <a:cubicBezTo>
                  <a:pt x="637152" y="142478"/>
                  <a:pt x="555763" y="101173"/>
                  <a:pt x="460537" y="101173"/>
                </a:cubicBezTo>
                <a:cubicBezTo>
                  <a:pt x="335950" y="101173"/>
                  <a:pt x="234598" y="171997"/>
                  <a:pt x="234598" y="259291"/>
                </a:cubicBezTo>
                <a:cubicBezTo>
                  <a:pt x="234598" y="268293"/>
                  <a:pt x="235885" y="277118"/>
                  <a:pt x="237949" y="285710"/>
                </a:cubicBezTo>
                <a:cubicBezTo>
                  <a:pt x="96842" y="335796"/>
                  <a:pt x="0" y="438202"/>
                  <a:pt x="0" y="556547"/>
                </a:cubicBezTo>
                <a:cubicBezTo>
                  <a:pt x="0" y="724149"/>
                  <a:pt x="194247" y="860255"/>
                  <a:pt x="433447" y="860255"/>
                </a:cubicBezTo>
                <a:cubicBezTo>
                  <a:pt x="578644" y="860255"/>
                  <a:pt x="706981" y="809933"/>
                  <a:pt x="785625" y="733060"/>
                </a:cubicBezTo>
                <a:cubicBezTo>
                  <a:pt x="793498" y="733468"/>
                  <a:pt x="801359" y="733600"/>
                  <a:pt x="809364" y="733647"/>
                </a:cubicBezTo>
                <a:cubicBezTo>
                  <a:pt x="851677" y="828900"/>
                  <a:pt x="978777" y="898222"/>
                  <a:pt x="1128582" y="898222"/>
                </a:cubicBezTo>
                <a:cubicBezTo>
                  <a:pt x="1250392" y="898222"/>
                  <a:pt x="1356771" y="852441"/>
                  <a:pt x="1415127" y="784136"/>
                </a:cubicBezTo>
                <a:cubicBezTo>
                  <a:pt x="1418857" y="784200"/>
                  <a:pt x="1422545" y="784332"/>
                  <a:pt x="1426298" y="784332"/>
                </a:cubicBezTo>
                <a:cubicBezTo>
                  <a:pt x="1675463" y="784332"/>
                  <a:pt x="1877899" y="642689"/>
                  <a:pt x="1877899" y="468096"/>
                </a:cubicBezTo>
                <a:cubicBezTo>
                  <a:pt x="1877899" y="294360"/>
                  <a:pt x="1677419" y="153038"/>
                  <a:pt x="1429924" y="151663"/>
                </a:cubicBezTo>
                <a:cubicBezTo>
                  <a:pt x="1359429" y="61304"/>
                  <a:pt x="1222415" y="1"/>
                  <a:pt x="1065181" y="1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/>
            <a:endParaRPr lang="zh-CN" altLang="en-US" sz="1350">
              <a:solidFill>
                <a:srgbClr val="FFFFFF"/>
              </a:solidFill>
              <a:cs typeface="+mn-ea"/>
            </a:endParaRPr>
          </a:p>
        </p:txBody>
      </p:sp>
      <p:sp>
        <p:nvSpPr>
          <p:cNvPr id="17" name="任意多边形: 形状 16" descr="D:\51PPT模板网\51pptmoban.com\图片001.jpg">
            <a:extLst>
              <a:ext uri="{FF2B5EF4-FFF2-40B4-BE49-F238E27FC236}">
                <a16:creationId xmlns:a16="http://schemas.microsoft.com/office/drawing/2014/main" id="{69F87E4B-29C8-3C95-12B0-14AA2231EF60}"/>
              </a:ext>
            </a:extLst>
          </p:cNvPr>
          <p:cNvSpPr/>
          <p:nvPr/>
        </p:nvSpPr>
        <p:spPr>
          <a:xfrm>
            <a:off x="4877341" y="1956739"/>
            <a:ext cx="2437318" cy="784333"/>
          </a:xfrm>
          <a:custGeom>
            <a:avLst/>
            <a:gdLst>
              <a:gd name="connsiteX0" fmla="*/ 334024 w 2437318"/>
              <a:gd name="connsiteY0" fmla="*/ 8 h 784333"/>
              <a:gd name="connsiteX1" fmla="*/ 0 w 2437318"/>
              <a:gd name="connsiteY1" fmla="*/ 234055 h 784333"/>
              <a:gd name="connsiteX2" fmla="*/ 141321 w 2437318"/>
              <a:gd name="connsiteY2" fmla="*/ 425052 h 784333"/>
              <a:gd name="connsiteX3" fmla="*/ 90212 w 2437318"/>
              <a:gd name="connsiteY3" fmla="*/ 525047 h 784333"/>
              <a:gd name="connsiteX4" fmla="*/ 315874 w 2437318"/>
              <a:gd name="connsiteY4" fmla="*/ 683165 h 784333"/>
              <a:gd name="connsiteX5" fmla="*/ 476180 w 2437318"/>
              <a:gd name="connsiteY5" fmla="*/ 636199 h 784333"/>
              <a:gd name="connsiteX6" fmla="*/ 848468 w 2437318"/>
              <a:gd name="connsiteY6" fmla="*/ 784334 h 784333"/>
              <a:gd name="connsiteX7" fmla="*/ 1209584 w 2437318"/>
              <a:gd name="connsiteY7" fmla="*/ 648719 h 784333"/>
              <a:gd name="connsiteX8" fmla="*/ 1280523 w 2437318"/>
              <a:gd name="connsiteY8" fmla="*/ 656546 h 784333"/>
              <a:gd name="connsiteX9" fmla="*/ 1570702 w 2437318"/>
              <a:gd name="connsiteY9" fmla="*/ 759086 h 784333"/>
              <a:gd name="connsiteX10" fmla="*/ 1812839 w 2437318"/>
              <a:gd name="connsiteY10" fmla="*/ 693920 h 784333"/>
              <a:gd name="connsiteX11" fmla="*/ 2022303 w 2437318"/>
              <a:gd name="connsiteY11" fmla="*/ 733645 h 784333"/>
              <a:gd name="connsiteX12" fmla="*/ 2437319 w 2437318"/>
              <a:gd name="connsiteY12" fmla="*/ 442653 h 784333"/>
              <a:gd name="connsiteX13" fmla="*/ 2022303 w 2437318"/>
              <a:gd name="connsiteY13" fmla="*/ 151858 h 784333"/>
              <a:gd name="connsiteX14" fmla="*/ 1739946 w 2437318"/>
              <a:gd name="connsiteY14" fmla="*/ 229352 h 784333"/>
              <a:gd name="connsiteX15" fmla="*/ 1317947 w 2437318"/>
              <a:gd name="connsiteY15" fmla="*/ 25246 h 784333"/>
              <a:gd name="connsiteX16" fmla="*/ 928068 w 2437318"/>
              <a:gd name="connsiteY16" fmla="*/ 182185 h 784333"/>
              <a:gd name="connsiteX17" fmla="*/ 848472 w 2437318"/>
              <a:gd name="connsiteY17" fmla="*/ 177097 h 784333"/>
              <a:gd name="connsiteX18" fmla="*/ 665539 w 2437318"/>
              <a:gd name="connsiteY18" fmla="*/ 205472 h 784333"/>
              <a:gd name="connsiteX19" fmla="*/ 334024 w 2437318"/>
              <a:gd name="connsiteY19" fmla="*/ 0 h 784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437318" h="784333">
                <a:moveTo>
                  <a:pt x="334024" y="8"/>
                </a:moveTo>
                <a:cubicBezTo>
                  <a:pt x="149635" y="8"/>
                  <a:pt x="0" y="104860"/>
                  <a:pt x="0" y="234055"/>
                </a:cubicBezTo>
                <a:cubicBezTo>
                  <a:pt x="0" y="312988"/>
                  <a:pt x="55807" y="382645"/>
                  <a:pt x="141321" y="425052"/>
                </a:cubicBezTo>
                <a:cubicBezTo>
                  <a:pt x="109502" y="452311"/>
                  <a:pt x="90212" y="487113"/>
                  <a:pt x="90212" y="525047"/>
                </a:cubicBezTo>
                <a:cubicBezTo>
                  <a:pt x="90212" y="612341"/>
                  <a:pt x="191287" y="683165"/>
                  <a:pt x="315874" y="683165"/>
                </a:cubicBezTo>
                <a:cubicBezTo>
                  <a:pt x="378591" y="683165"/>
                  <a:pt x="435264" y="665167"/>
                  <a:pt x="476180" y="636199"/>
                </a:cubicBezTo>
                <a:cubicBezTo>
                  <a:pt x="551850" y="724926"/>
                  <a:pt x="690323" y="784334"/>
                  <a:pt x="848468" y="784334"/>
                </a:cubicBezTo>
                <a:cubicBezTo>
                  <a:pt x="999049" y="784334"/>
                  <a:pt x="1131914" y="730479"/>
                  <a:pt x="1209584" y="648719"/>
                </a:cubicBezTo>
                <a:cubicBezTo>
                  <a:pt x="1232559" y="652690"/>
                  <a:pt x="1256318" y="655149"/>
                  <a:pt x="1280523" y="656546"/>
                </a:cubicBezTo>
                <a:cubicBezTo>
                  <a:pt x="1346341" y="718695"/>
                  <a:pt x="1451848" y="759086"/>
                  <a:pt x="1570702" y="759086"/>
                </a:cubicBezTo>
                <a:cubicBezTo>
                  <a:pt x="1663713" y="759086"/>
                  <a:pt x="1748804" y="734439"/>
                  <a:pt x="1812839" y="693920"/>
                </a:cubicBezTo>
                <a:cubicBezTo>
                  <a:pt x="1874347" y="719165"/>
                  <a:pt x="1945918" y="733645"/>
                  <a:pt x="2022303" y="733645"/>
                </a:cubicBezTo>
                <a:cubicBezTo>
                  <a:pt x="2251537" y="733645"/>
                  <a:pt x="2437319" y="603272"/>
                  <a:pt x="2437319" y="442653"/>
                </a:cubicBezTo>
                <a:cubicBezTo>
                  <a:pt x="2437319" y="282035"/>
                  <a:pt x="2251537" y="151858"/>
                  <a:pt x="2022303" y="151858"/>
                </a:cubicBezTo>
                <a:cubicBezTo>
                  <a:pt x="1913361" y="151858"/>
                  <a:pt x="1814045" y="181209"/>
                  <a:pt x="1739946" y="229352"/>
                </a:cubicBezTo>
                <a:cubicBezTo>
                  <a:pt x="1675277" y="110113"/>
                  <a:pt x="1510721" y="25246"/>
                  <a:pt x="1317947" y="25246"/>
                </a:cubicBezTo>
                <a:cubicBezTo>
                  <a:pt x="1151667" y="25246"/>
                  <a:pt x="1006381" y="88322"/>
                  <a:pt x="928068" y="182185"/>
                </a:cubicBezTo>
                <a:cubicBezTo>
                  <a:pt x="902273" y="178826"/>
                  <a:pt x="875650" y="177097"/>
                  <a:pt x="848472" y="177097"/>
                </a:cubicBezTo>
                <a:cubicBezTo>
                  <a:pt x="783053" y="177097"/>
                  <a:pt x="721171" y="187260"/>
                  <a:pt x="665539" y="205472"/>
                </a:cubicBezTo>
                <a:cubicBezTo>
                  <a:pt x="645376" y="89761"/>
                  <a:pt x="504590" y="0"/>
                  <a:pt x="334024" y="0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/>
            <a:endParaRPr lang="zh-CN" altLang="en-US" sz="1350">
              <a:solidFill>
                <a:srgbClr val="FFFFFF"/>
              </a:solidFill>
              <a:cs typeface="+mn-ea"/>
            </a:endParaRP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75D7754F-DF18-73B5-06D3-E4E5E54CB110}"/>
              </a:ext>
            </a:extLst>
          </p:cNvPr>
          <p:cNvSpPr/>
          <p:nvPr/>
        </p:nvSpPr>
        <p:spPr>
          <a:xfrm>
            <a:off x="8187513" y="4405902"/>
            <a:ext cx="2292919" cy="1102008"/>
          </a:xfrm>
          <a:custGeom>
            <a:avLst/>
            <a:gdLst>
              <a:gd name="connsiteX0" fmla="*/ 733684 w 2107486"/>
              <a:gd name="connsiteY0" fmla="*/ 0 h 1012886"/>
              <a:gd name="connsiteX1" fmla="*/ 399660 w 2107486"/>
              <a:gd name="connsiteY1" fmla="*/ 234047 h 1012886"/>
              <a:gd name="connsiteX2" fmla="*/ 412507 w 2107486"/>
              <a:gd name="connsiteY2" fmla="*/ 298429 h 1012886"/>
              <a:gd name="connsiteX3" fmla="*/ 0 w 2107486"/>
              <a:gd name="connsiteY3" fmla="*/ 613487 h 1012886"/>
              <a:gd name="connsiteX4" fmla="*/ 451324 w 2107486"/>
              <a:gd name="connsiteY4" fmla="*/ 929722 h 1012886"/>
              <a:gd name="connsiteX5" fmla="*/ 636767 w 2107486"/>
              <a:gd name="connsiteY5" fmla="*/ 901739 h 1012886"/>
              <a:gd name="connsiteX6" fmla="*/ 852375 w 2107486"/>
              <a:gd name="connsiteY6" fmla="*/ 1012886 h 1012886"/>
              <a:gd name="connsiteX7" fmla="*/ 1077760 w 2107486"/>
              <a:gd name="connsiteY7" fmla="*/ 862403 h 1012886"/>
              <a:gd name="connsiteX8" fmla="*/ 1219358 w 2107486"/>
              <a:gd name="connsiteY8" fmla="*/ 879820 h 1012886"/>
              <a:gd name="connsiteX9" fmla="*/ 1538862 w 2107486"/>
              <a:gd name="connsiteY9" fmla="*/ 774539 h 1012886"/>
              <a:gd name="connsiteX10" fmla="*/ 1746370 w 2107486"/>
              <a:gd name="connsiteY10" fmla="*/ 820526 h 1012886"/>
              <a:gd name="connsiteX11" fmla="*/ 2107487 w 2107486"/>
              <a:gd name="connsiteY11" fmla="*/ 567503 h 1012886"/>
              <a:gd name="connsiteX12" fmla="*/ 1746370 w 2107486"/>
              <a:gd name="connsiteY12" fmla="*/ 314471 h 1012886"/>
              <a:gd name="connsiteX13" fmla="*/ 1630186 w 2107486"/>
              <a:gd name="connsiteY13" fmla="*/ 327974 h 1012886"/>
              <a:gd name="connsiteX14" fmla="*/ 1221590 w 2107486"/>
              <a:gd name="connsiteY14" fmla="*/ 125243 h 1012886"/>
              <a:gd name="connsiteX15" fmla="*/ 1046203 w 2107486"/>
              <a:gd name="connsiteY15" fmla="*/ 151270 h 1012886"/>
              <a:gd name="connsiteX16" fmla="*/ 733681 w 2107486"/>
              <a:gd name="connsiteY16" fmla="*/ 1 h 1012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07486" h="1012886">
                <a:moveTo>
                  <a:pt x="733684" y="0"/>
                </a:moveTo>
                <a:cubicBezTo>
                  <a:pt x="549304" y="0"/>
                  <a:pt x="399660" y="104852"/>
                  <a:pt x="399660" y="234047"/>
                </a:cubicBezTo>
                <a:cubicBezTo>
                  <a:pt x="399660" y="256351"/>
                  <a:pt x="404178" y="277990"/>
                  <a:pt x="412507" y="298429"/>
                </a:cubicBezTo>
                <a:cubicBezTo>
                  <a:pt x="181523" y="312264"/>
                  <a:pt x="0" y="448082"/>
                  <a:pt x="0" y="613487"/>
                </a:cubicBezTo>
                <a:cubicBezTo>
                  <a:pt x="0" y="788071"/>
                  <a:pt x="202160" y="929722"/>
                  <a:pt x="451324" y="929722"/>
                </a:cubicBezTo>
                <a:cubicBezTo>
                  <a:pt x="517464" y="929722"/>
                  <a:pt x="580153" y="919671"/>
                  <a:pt x="636767" y="901739"/>
                </a:cubicBezTo>
                <a:cubicBezTo>
                  <a:pt x="665358" y="966100"/>
                  <a:pt x="751148" y="1012886"/>
                  <a:pt x="852375" y="1012886"/>
                </a:cubicBezTo>
                <a:cubicBezTo>
                  <a:pt x="973256" y="1012886"/>
                  <a:pt x="1071991" y="946105"/>
                  <a:pt x="1077760" y="862403"/>
                </a:cubicBezTo>
                <a:cubicBezTo>
                  <a:pt x="1121974" y="873656"/>
                  <a:pt x="1169620" y="879820"/>
                  <a:pt x="1219358" y="879820"/>
                </a:cubicBezTo>
                <a:cubicBezTo>
                  <a:pt x="1347883" y="879820"/>
                  <a:pt x="1462665" y="838850"/>
                  <a:pt x="1538862" y="774539"/>
                </a:cubicBezTo>
                <a:cubicBezTo>
                  <a:pt x="1597588" y="803500"/>
                  <a:pt x="1669155" y="820526"/>
                  <a:pt x="1746370" y="820526"/>
                </a:cubicBezTo>
                <a:cubicBezTo>
                  <a:pt x="1945708" y="820526"/>
                  <a:pt x="2107487" y="707172"/>
                  <a:pt x="2107487" y="567503"/>
                </a:cubicBezTo>
                <a:cubicBezTo>
                  <a:pt x="2107487" y="427834"/>
                  <a:pt x="1945708" y="314471"/>
                  <a:pt x="1746370" y="314471"/>
                </a:cubicBezTo>
                <a:cubicBezTo>
                  <a:pt x="1705662" y="314471"/>
                  <a:pt x="1666705" y="319260"/>
                  <a:pt x="1630186" y="327974"/>
                </a:cubicBezTo>
                <a:cubicBezTo>
                  <a:pt x="1570719" y="210004"/>
                  <a:pt x="1410239" y="125243"/>
                  <a:pt x="1221590" y="125243"/>
                </a:cubicBezTo>
                <a:cubicBezTo>
                  <a:pt x="1159195" y="125243"/>
                  <a:pt x="1099816" y="134613"/>
                  <a:pt x="1046203" y="151270"/>
                </a:cubicBezTo>
                <a:cubicBezTo>
                  <a:pt x="998428" y="62920"/>
                  <a:pt x="876449" y="1"/>
                  <a:pt x="733681" y="1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/>
            <a:endParaRPr lang="zh-CN" altLang="en-US" sz="1350">
              <a:solidFill>
                <a:srgbClr val="FFFFFF"/>
              </a:solidFill>
              <a:cs typeface="+mn-ea"/>
            </a:endParaRPr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08FAE79A-7615-E08E-DD90-30DC0174C0E6}"/>
              </a:ext>
            </a:extLst>
          </p:cNvPr>
          <p:cNvSpPr/>
          <p:nvPr/>
        </p:nvSpPr>
        <p:spPr>
          <a:xfrm>
            <a:off x="7910285" y="1656862"/>
            <a:ext cx="2787598" cy="1102008"/>
          </a:xfrm>
          <a:custGeom>
            <a:avLst/>
            <a:gdLst>
              <a:gd name="connsiteX0" fmla="*/ 1225240 w 1989513"/>
              <a:gd name="connsiteY0" fmla="*/ 397 h 786505"/>
              <a:gd name="connsiteX1" fmla="*/ 1557809 w 1989513"/>
              <a:gd name="connsiteY1" fmla="*/ 287420 h 786505"/>
              <a:gd name="connsiteX2" fmla="*/ 1575833 w 1989513"/>
              <a:gd name="connsiteY2" fmla="*/ 286548 h 786505"/>
              <a:gd name="connsiteX3" fmla="*/ 1789211 w 1989513"/>
              <a:gd name="connsiteY3" fmla="*/ 507679 h 786505"/>
              <a:gd name="connsiteX4" fmla="*/ 1854718 w 1989513"/>
              <a:gd name="connsiteY4" fmla="*/ 490624 h 786505"/>
              <a:gd name="connsiteX5" fmla="*/ 1989510 w 1989513"/>
              <a:gd name="connsiteY5" fmla="*/ 625416 h 786505"/>
              <a:gd name="connsiteX6" fmla="*/ 1839049 w 1989513"/>
              <a:gd name="connsiteY6" fmla="*/ 781322 h 786505"/>
              <a:gd name="connsiteX7" fmla="*/ 161904 w 1989513"/>
              <a:gd name="connsiteY7" fmla="*/ 785544 h 786505"/>
              <a:gd name="connsiteX8" fmla="*/ -3 w 1989513"/>
              <a:gd name="connsiteY8" fmla="*/ 660882 h 786505"/>
              <a:gd name="connsiteX9" fmla="*/ 153199 w 1989513"/>
              <a:gd name="connsiteY9" fmla="*/ 507679 h 786505"/>
              <a:gd name="connsiteX10" fmla="*/ 215119 w 1989513"/>
              <a:gd name="connsiteY10" fmla="*/ 520761 h 786505"/>
              <a:gd name="connsiteX11" fmla="*/ 382956 w 1989513"/>
              <a:gd name="connsiteY11" fmla="*/ 425895 h 786505"/>
              <a:gd name="connsiteX12" fmla="*/ 461832 w 1989513"/>
              <a:gd name="connsiteY12" fmla="*/ 442465 h 786505"/>
              <a:gd name="connsiteX13" fmla="*/ 639938 w 1989513"/>
              <a:gd name="connsiteY13" fmla="*/ 290035 h 786505"/>
              <a:gd name="connsiteX14" fmla="*/ 801861 w 1989513"/>
              <a:gd name="connsiteY14" fmla="*/ 391009 h 786505"/>
              <a:gd name="connsiteX15" fmla="*/ 890139 w 1989513"/>
              <a:gd name="connsiteY15" fmla="*/ 362810 h 786505"/>
              <a:gd name="connsiteX16" fmla="*/ 889073 w 1989513"/>
              <a:gd name="connsiteY16" fmla="*/ 336550 h 786505"/>
              <a:gd name="connsiteX17" fmla="*/ 1225230 w 1989513"/>
              <a:gd name="connsiteY17" fmla="*/ 397 h 786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989513" h="786505">
                <a:moveTo>
                  <a:pt x="1225240" y="397"/>
                </a:moveTo>
                <a:cubicBezTo>
                  <a:pt x="1394093" y="397"/>
                  <a:pt x="1534013" y="125143"/>
                  <a:pt x="1557809" y="287420"/>
                </a:cubicBezTo>
                <a:cubicBezTo>
                  <a:pt x="1563762" y="286891"/>
                  <a:pt x="1569751" y="286548"/>
                  <a:pt x="1575833" y="286548"/>
                </a:cubicBezTo>
                <a:cubicBezTo>
                  <a:pt x="1692011" y="286548"/>
                  <a:pt x="1786622" y="385195"/>
                  <a:pt x="1789211" y="507679"/>
                </a:cubicBezTo>
                <a:cubicBezTo>
                  <a:pt x="1808621" y="496837"/>
                  <a:pt x="1830919" y="490624"/>
                  <a:pt x="1854718" y="490624"/>
                </a:cubicBezTo>
                <a:cubicBezTo>
                  <a:pt x="1929086" y="490624"/>
                  <a:pt x="1989510" y="551048"/>
                  <a:pt x="1989510" y="625416"/>
                </a:cubicBezTo>
                <a:cubicBezTo>
                  <a:pt x="1989510" y="699784"/>
                  <a:pt x="1913417" y="781322"/>
                  <a:pt x="1839049" y="781322"/>
                </a:cubicBezTo>
                <a:cubicBezTo>
                  <a:pt x="1208768" y="783351"/>
                  <a:pt x="790015" y="789642"/>
                  <a:pt x="161904" y="785544"/>
                </a:cubicBezTo>
                <a:cubicBezTo>
                  <a:pt x="77342" y="785544"/>
                  <a:pt x="-3" y="745443"/>
                  <a:pt x="-3" y="660882"/>
                </a:cubicBezTo>
                <a:cubicBezTo>
                  <a:pt x="-3" y="576320"/>
                  <a:pt x="68638" y="507679"/>
                  <a:pt x="153199" y="507679"/>
                </a:cubicBezTo>
                <a:cubicBezTo>
                  <a:pt x="175247" y="507679"/>
                  <a:pt x="196171" y="512364"/>
                  <a:pt x="215119" y="520761"/>
                </a:cubicBezTo>
                <a:cubicBezTo>
                  <a:pt x="249447" y="463916"/>
                  <a:pt x="311752" y="425895"/>
                  <a:pt x="382956" y="425895"/>
                </a:cubicBezTo>
                <a:cubicBezTo>
                  <a:pt x="410992" y="425895"/>
                  <a:pt x="437709" y="431846"/>
                  <a:pt x="461832" y="442465"/>
                </a:cubicBezTo>
                <a:cubicBezTo>
                  <a:pt x="475271" y="356186"/>
                  <a:pt x="549912" y="290035"/>
                  <a:pt x="639938" y="290035"/>
                </a:cubicBezTo>
                <a:cubicBezTo>
                  <a:pt x="711009" y="290035"/>
                  <a:pt x="772499" y="331214"/>
                  <a:pt x="801861" y="391009"/>
                </a:cubicBezTo>
                <a:cubicBezTo>
                  <a:pt x="828118" y="375466"/>
                  <a:pt x="858126" y="365495"/>
                  <a:pt x="890139" y="362810"/>
                </a:cubicBezTo>
                <a:cubicBezTo>
                  <a:pt x="889466" y="354122"/>
                  <a:pt x="889073" y="345411"/>
                  <a:pt x="889073" y="336550"/>
                </a:cubicBezTo>
                <a:cubicBezTo>
                  <a:pt x="889073" y="151011"/>
                  <a:pt x="1039691" y="397"/>
                  <a:pt x="1225230" y="397"/>
                </a:cubicBezTo>
                <a:close/>
              </a:path>
            </a:pathLst>
          </a:custGeom>
          <a:solidFill>
            <a:srgbClr val="FFFFFF"/>
          </a:solidFill>
          <a:ln w="380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53850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1785B124-DDB7-4DEC-8E50-6D283C8EE90A}"/>
              </a:ext>
            </a:extLst>
          </p:cNvPr>
          <p:cNvSpPr/>
          <p:nvPr/>
        </p:nvSpPr>
        <p:spPr>
          <a:xfrm>
            <a:off x="1904943" y="1271951"/>
            <a:ext cx="1892743" cy="1175942"/>
          </a:xfrm>
          <a:custGeom>
            <a:avLst/>
            <a:gdLst>
              <a:gd name="connsiteX0" fmla="*/ 2697385 w 2697384"/>
              <a:gd name="connsiteY0" fmla="*/ 978503 h 1675857"/>
              <a:gd name="connsiteX1" fmla="*/ 1992535 w 2697384"/>
              <a:gd name="connsiteY1" fmla="*/ 273653 h 1675857"/>
              <a:gd name="connsiteX2" fmla="*/ 1761363 w 2697384"/>
              <a:gd name="connsiteY2" fmla="*/ 312639 h 1675857"/>
              <a:gd name="connsiteX3" fmla="*/ 1222391 w 2697384"/>
              <a:gd name="connsiteY3" fmla="*/ 0 h 1675857"/>
              <a:gd name="connsiteX4" fmla="*/ 603276 w 2697384"/>
              <a:gd name="connsiteY4" fmla="*/ 574215 h 1675857"/>
              <a:gd name="connsiteX5" fmla="*/ 552050 w 2697384"/>
              <a:gd name="connsiteY5" fmla="*/ 571757 h 1675857"/>
              <a:gd name="connsiteX6" fmla="*/ 0 w 2697384"/>
              <a:gd name="connsiteY6" fmla="*/ 1123807 h 1675857"/>
              <a:gd name="connsiteX7" fmla="*/ 512093 w 2697384"/>
              <a:gd name="connsiteY7" fmla="*/ 1674257 h 1675857"/>
              <a:gd name="connsiteX8" fmla="*/ 512083 w 2697384"/>
              <a:gd name="connsiteY8" fmla="*/ 1674400 h 1675857"/>
              <a:gd name="connsiteX9" fmla="*/ 513969 w 2697384"/>
              <a:gd name="connsiteY9" fmla="*/ 1674400 h 1675857"/>
              <a:gd name="connsiteX10" fmla="*/ 552050 w 2697384"/>
              <a:gd name="connsiteY10" fmla="*/ 1675857 h 1675857"/>
              <a:gd name="connsiteX11" fmla="*/ 592160 w 2697384"/>
              <a:gd name="connsiteY11" fmla="*/ 1674247 h 1675857"/>
              <a:gd name="connsiteX12" fmla="*/ 1924993 w 2697384"/>
              <a:gd name="connsiteY12" fmla="*/ 1671618 h 1675857"/>
              <a:gd name="connsiteX13" fmla="*/ 1986858 w 2697384"/>
              <a:gd name="connsiteY13" fmla="*/ 1674409 h 1675857"/>
              <a:gd name="connsiteX14" fmla="*/ 2052219 w 2697384"/>
              <a:gd name="connsiteY14" fmla="*/ 1671371 h 1675857"/>
              <a:gd name="connsiteX15" fmla="*/ 2053600 w 2697384"/>
              <a:gd name="connsiteY15" fmla="*/ 1671371 h 1675857"/>
              <a:gd name="connsiteX16" fmla="*/ 2053561 w 2697384"/>
              <a:gd name="connsiteY16" fmla="*/ 1671276 h 1675857"/>
              <a:gd name="connsiteX17" fmla="*/ 2697356 w 2697384"/>
              <a:gd name="connsiteY17" fmla="*/ 978713 h 1675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697384" h="1675857">
                <a:moveTo>
                  <a:pt x="2697385" y="978503"/>
                </a:moveTo>
                <a:cubicBezTo>
                  <a:pt x="2697385" y="589226"/>
                  <a:pt x="2381812" y="273653"/>
                  <a:pt x="1992535" y="273653"/>
                </a:cubicBezTo>
                <a:cubicBezTo>
                  <a:pt x="1911534" y="273653"/>
                  <a:pt x="1833801" y="287493"/>
                  <a:pt x="1761363" y="312639"/>
                </a:cubicBezTo>
                <a:cubicBezTo>
                  <a:pt x="1654274" y="125892"/>
                  <a:pt x="1453096" y="0"/>
                  <a:pt x="1222391" y="0"/>
                </a:cubicBezTo>
                <a:cubicBezTo>
                  <a:pt x="895169" y="0"/>
                  <a:pt x="627240" y="253127"/>
                  <a:pt x="603276" y="574215"/>
                </a:cubicBezTo>
                <a:cubicBezTo>
                  <a:pt x="586397" y="572662"/>
                  <a:pt x="569328" y="571757"/>
                  <a:pt x="552050" y="571757"/>
                </a:cubicBezTo>
                <a:cubicBezTo>
                  <a:pt x="247164" y="571757"/>
                  <a:pt x="0" y="818921"/>
                  <a:pt x="0" y="1123807"/>
                </a:cubicBezTo>
                <a:cubicBezTo>
                  <a:pt x="0" y="1415244"/>
                  <a:pt x="225876" y="1653769"/>
                  <a:pt x="512093" y="1674257"/>
                </a:cubicBezTo>
                <a:lnTo>
                  <a:pt x="512083" y="1674400"/>
                </a:lnTo>
                <a:lnTo>
                  <a:pt x="513969" y="1674400"/>
                </a:lnTo>
                <a:cubicBezTo>
                  <a:pt x="526571" y="1675257"/>
                  <a:pt x="539239" y="1675857"/>
                  <a:pt x="552050" y="1675857"/>
                </a:cubicBezTo>
                <a:cubicBezTo>
                  <a:pt x="565556" y="1675857"/>
                  <a:pt x="578901" y="1675200"/>
                  <a:pt x="592160" y="1674247"/>
                </a:cubicBezTo>
                <a:lnTo>
                  <a:pt x="1924993" y="1671618"/>
                </a:lnTo>
                <a:cubicBezTo>
                  <a:pt x="1945377" y="1673352"/>
                  <a:pt x="1965979" y="1674409"/>
                  <a:pt x="1986858" y="1674409"/>
                </a:cubicBezTo>
                <a:cubicBezTo>
                  <a:pt x="2008889" y="1674409"/>
                  <a:pt x="2030673" y="1673295"/>
                  <a:pt x="2052219" y="1671371"/>
                </a:cubicBezTo>
                <a:lnTo>
                  <a:pt x="2053600" y="1671371"/>
                </a:lnTo>
                <a:lnTo>
                  <a:pt x="2053561" y="1671276"/>
                </a:lnTo>
                <a:cubicBezTo>
                  <a:pt x="2412083" y="1638795"/>
                  <a:pt x="2697356" y="1345521"/>
                  <a:pt x="2697356" y="978713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/>
            <a:endParaRPr lang="zh-CN" altLang="en-US" sz="1350">
              <a:solidFill>
                <a:srgbClr val="FFFFFF"/>
              </a:solidFill>
              <a:cs typeface="+mn-ea"/>
            </a:endParaRPr>
          </a:p>
        </p:txBody>
      </p:sp>
      <p:sp>
        <p:nvSpPr>
          <p:cNvPr id="6" name="任意多边形: 形状 5" descr="D:\51PPT模板网\51pptmoban.com\图片001.jpg">
            <a:extLst>
              <a:ext uri="{FF2B5EF4-FFF2-40B4-BE49-F238E27FC236}">
                <a16:creationId xmlns:a16="http://schemas.microsoft.com/office/drawing/2014/main" id="{10C117F9-A0B0-B4A2-EA08-A77980D0E50A}"/>
              </a:ext>
            </a:extLst>
          </p:cNvPr>
          <p:cNvSpPr/>
          <p:nvPr/>
        </p:nvSpPr>
        <p:spPr>
          <a:xfrm>
            <a:off x="8092301" y="1358886"/>
            <a:ext cx="2346522" cy="838543"/>
          </a:xfrm>
          <a:custGeom>
            <a:avLst/>
            <a:gdLst>
              <a:gd name="connsiteX0" fmla="*/ 21555 w 2346522"/>
              <a:gd name="connsiteY0" fmla="*/ 836448 h 838543"/>
              <a:gd name="connsiteX1" fmla="*/ 2332511 w 2346522"/>
              <a:gd name="connsiteY1" fmla="*/ 836448 h 838543"/>
              <a:gd name="connsiteX2" fmla="*/ 2346522 w 2346522"/>
              <a:gd name="connsiteY2" fmla="*/ 837390 h 838543"/>
              <a:gd name="connsiteX3" fmla="*/ 1899190 w 2346522"/>
              <a:gd name="connsiteY3" fmla="*/ 475374 h 838543"/>
              <a:gd name="connsiteX4" fmla="*/ 1700994 w 2346522"/>
              <a:gd name="connsiteY4" fmla="*/ 520437 h 838543"/>
              <a:gd name="connsiteX5" fmla="*/ 1429798 w 2346522"/>
              <a:gd name="connsiteY5" fmla="*/ 379095 h 838543"/>
              <a:gd name="connsiteX6" fmla="*/ 1418901 w 2346522"/>
              <a:gd name="connsiteY6" fmla="*/ 379371 h 838543"/>
              <a:gd name="connsiteX7" fmla="*/ 938841 w 2346522"/>
              <a:gd name="connsiteY7" fmla="*/ 0 h 838543"/>
              <a:gd name="connsiteX8" fmla="*/ 446361 w 2346522"/>
              <a:gd name="connsiteY8" fmla="*/ 463553 h 838543"/>
              <a:gd name="connsiteX9" fmla="*/ 0 w 2346522"/>
              <a:gd name="connsiteY9" fmla="*/ 838543 h 838543"/>
              <a:gd name="connsiteX10" fmla="*/ 21431 w 2346522"/>
              <a:gd name="connsiteY10" fmla="*/ 836448 h 838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46522" h="838543">
                <a:moveTo>
                  <a:pt x="21555" y="836448"/>
                </a:moveTo>
                <a:lnTo>
                  <a:pt x="2332511" y="836448"/>
                </a:lnTo>
                <a:cubicBezTo>
                  <a:pt x="2337264" y="836448"/>
                  <a:pt x="2341921" y="836829"/>
                  <a:pt x="2346522" y="837390"/>
                </a:cubicBezTo>
                <a:cubicBezTo>
                  <a:pt x="2302650" y="630574"/>
                  <a:pt x="2119075" y="475374"/>
                  <a:pt x="1899190" y="475374"/>
                </a:cubicBezTo>
                <a:cubicBezTo>
                  <a:pt x="1828181" y="475374"/>
                  <a:pt x="1760954" y="491557"/>
                  <a:pt x="1700994" y="520437"/>
                </a:cubicBezTo>
                <a:cubicBezTo>
                  <a:pt x="1641139" y="435007"/>
                  <a:pt x="1542031" y="379095"/>
                  <a:pt x="1429798" y="379095"/>
                </a:cubicBezTo>
                <a:cubicBezTo>
                  <a:pt x="1426140" y="379095"/>
                  <a:pt x="1422521" y="379257"/>
                  <a:pt x="1418901" y="379371"/>
                </a:cubicBezTo>
                <a:cubicBezTo>
                  <a:pt x="1367390" y="161877"/>
                  <a:pt x="1172090" y="0"/>
                  <a:pt x="938841" y="0"/>
                </a:cubicBezTo>
                <a:cubicBezTo>
                  <a:pt x="676361" y="0"/>
                  <a:pt x="461839" y="204959"/>
                  <a:pt x="446361" y="463553"/>
                </a:cubicBezTo>
                <a:cubicBezTo>
                  <a:pt x="224438" y="467582"/>
                  <a:pt x="40672" y="627555"/>
                  <a:pt x="0" y="838543"/>
                </a:cubicBezTo>
                <a:cubicBezTo>
                  <a:pt x="6858" y="837209"/>
                  <a:pt x="14097" y="836448"/>
                  <a:pt x="21431" y="836448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/>
            <a:endParaRPr lang="zh-CN" altLang="en-US" sz="1350">
              <a:solidFill>
                <a:srgbClr val="FFFFFF"/>
              </a:solidFill>
              <a:cs typeface="+mn-ea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5D3C9D94-8C5C-CF2C-A8A0-CF4948304768}"/>
              </a:ext>
            </a:extLst>
          </p:cNvPr>
          <p:cNvSpPr/>
          <p:nvPr/>
        </p:nvSpPr>
        <p:spPr>
          <a:xfrm>
            <a:off x="5234286" y="1123691"/>
            <a:ext cx="1877558" cy="1480127"/>
          </a:xfrm>
          <a:custGeom>
            <a:avLst/>
            <a:gdLst>
              <a:gd name="connsiteX0" fmla="*/ 1737760 w 1877558"/>
              <a:gd name="connsiteY0" fmla="*/ 806863 h 1480127"/>
              <a:gd name="connsiteX1" fmla="*/ 1784233 w 1877558"/>
              <a:gd name="connsiteY1" fmla="*/ 662340 h 1480127"/>
              <a:gd name="connsiteX2" fmla="*/ 1536030 w 1877558"/>
              <a:gd name="connsiteY2" fmla="*/ 414138 h 1480127"/>
              <a:gd name="connsiteX3" fmla="*/ 1373267 w 1877558"/>
              <a:gd name="connsiteY3" fmla="*/ 475050 h 1480127"/>
              <a:gd name="connsiteX4" fmla="*/ 1146324 w 1877558"/>
              <a:gd name="connsiteY4" fmla="*/ 381400 h 1480127"/>
              <a:gd name="connsiteX5" fmla="*/ 1139333 w 1877558"/>
              <a:gd name="connsiteY5" fmla="*/ 381581 h 1480127"/>
              <a:gd name="connsiteX6" fmla="*/ 1139333 w 1877558"/>
              <a:gd name="connsiteY6" fmla="*/ 381400 h 1480127"/>
              <a:gd name="connsiteX7" fmla="*/ 757933 w 1877558"/>
              <a:gd name="connsiteY7" fmla="*/ 0 h 1480127"/>
              <a:gd name="connsiteX8" fmla="*/ 376533 w 1877558"/>
              <a:gd name="connsiteY8" fmla="*/ 381400 h 1480127"/>
              <a:gd name="connsiteX9" fmla="*/ 384124 w 1877558"/>
              <a:gd name="connsiteY9" fmla="*/ 457391 h 1480127"/>
              <a:gd name="connsiteX10" fmla="*/ 0 w 1877558"/>
              <a:gd name="connsiteY10" fmla="*/ 842505 h 1480127"/>
              <a:gd name="connsiteX11" fmla="*/ 385143 w 1877558"/>
              <a:gd name="connsiteY11" fmla="*/ 1227649 h 1480127"/>
              <a:gd name="connsiteX12" fmla="*/ 410547 w 1877558"/>
              <a:gd name="connsiteY12" fmla="*/ 1226725 h 1480127"/>
              <a:gd name="connsiteX13" fmla="*/ 385143 w 1877558"/>
              <a:gd name="connsiteY13" fmla="*/ 1304077 h 1480127"/>
              <a:gd name="connsiteX14" fmla="*/ 516312 w 1877558"/>
              <a:gd name="connsiteY14" fmla="*/ 1435246 h 1480127"/>
              <a:gd name="connsiteX15" fmla="*/ 636718 w 1877558"/>
              <a:gd name="connsiteY15" fmla="*/ 1356084 h 1480127"/>
              <a:gd name="connsiteX16" fmla="*/ 824436 w 1877558"/>
              <a:gd name="connsiteY16" fmla="*/ 1435246 h 1480127"/>
              <a:gd name="connsiteX17" fmla="*/ 981113 w 1877558"/>
              <a:gd name="connsiteY17" fmla="*/ 1383335 h 1480127"/>
              <a:gd name="connsiteX18" fmla="*/ 1191320 w 1877558"/>
              <a:gd name="connsiteY18" fmla="*/ 1480128 h 1480127"/>
              <a:gd name="connsiteX19" fmla="*/ 1443438 w 1877558"/>
              <a:gd name="connsiteY19" fmla="*/ 1317632 h 1480127"/>
              <a:gd name="connsiteX20" fmla="*/ 1582684 w 1877558"/>
              <a:gd name="connsiteY20" fmla="*/ 1352550 h 1480127"/>
              <a:gd name="connsiteX21" fmla="*/ 1877559 w 1877558"/>
              <a:gd name="connsiteY21" fmla="*/ 1057675 h 1480127"/>
              <a:gd name="connsiteX22" fmla="*/ 1737636 w 1877558"/>
              <a:gd name="connsiteY22" fmla="*/ 806882 h 14801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877558" h="1480127">
                <a:moveTo>
                  <a:pt x="1737760" y="806863"/>
                </a:moveTo>
                <a:cubicBezTo>
                  <a:pt x="1766973" y="766153"/>
                  <a:pt x="1784233" y="716280"/>
                  <a:pt x="1784233" y="662340"/>
                </a:cubicBezTo>
                <a:cubicBezTo>
                  <a:pt x="1784233" y="525266"/>
                  <a:pt x="1673104" y="414138"/>
                  <a:pt x="1536030" y="414138"/>
                </a:cubicBezTo>
                <a:cubicBezTo>
                  <a:pt x="1473737" y="414138"/>
                  <a:pt x="1416844" y="437140"/>
                  <a:pt x="1373267" y="475050"/>
                </a:cubicBezTo>
                <a:cubicBezTo>
                  <a:pt x="1315069" y="417176"/>
                  <a:pt x="1234878" y="381400"/>
                  <a:pt x="1146324" y="381400"/>
                </a:cubicBezTo>
                <a:cubicBezTo>
                  <a:pt x="1143981" y="381400"/>
                  <a:pt x="1141667" y="381524"/>
                  <a:pt x="1139333" y="381581"/>
                </a:cubicBezTo>
                <a:lnTo>
                  <a:pt x="1139333" y="381400"/>
                </a:lnTo>
                <a:cubicBezTo>
                  <a:pt x="1139333" y="170764"/>
                  <a:pt x="968578" y="0"/>
                  <a:pt x="757933" y="0"/>
                </a:cubicBezTo>
                <a:cubicBezTo>
                  <a:pt x="547297" y="0"/>
                  <a:pt x="376533" y="170755"/>
                  <a:pt x="376533" y="381400"/>
                </a:cubicBezTo>
                <a:cubicBezTo>
                  <a:pt x="376533" y="407423"/>
                  <a:pt x="379162" y="432826"/>
                  <a:pt x="384124" y="457391"/>
                </a:cubicBezTo>
                <a:cubicBezTo>
                  <a:pt x="171888" y="457943"/>
                  <a:pt x="0" y="630146"/>
                  <a:pt x="0" y="842505"/>
                </a:cubicBezTo>
                <a:cubicBezTo>
                  <a:pt x="0" y="1055218"/>
                  <a:pt x="172431" y="1227649"/>
                  <a:pt x="385143" y="1227649"/>
                </a:cubicBezTo>
                <a:cubicBezTo>
                  <a:pt x="393687" y="1227649"/>
                  <a:pt x="402136" y="1227268"/>
                  <a:pt x="410547" y="1226725"/>
                </a:cubicBezTo>
                <a:cubicBezTo>
                  <a:pt x="394649" y="1248423"/>
                  <a:pt x="385143" y="1275112"/>
                  <a:pt x="385143" y="1304077"/>
                </a:cubicBezTo>
                <a:cubicBezTo>
                  <a:pt x="385143" y="1376524"/>
                  <a:pt x="443875" y="1435246"/>
                  <a:pt x="516312" y="1435246"/>
                </a:cubicBezTo>
                <a:cubicBezTo>
                  <a:pt x="570271" y="1435246"/>
                  <a:pt x="616582" y="1402642"/>
                  <a:pt x="636718" y="1356084"/>
                </a:cubicBezTo>
                <a:cubicBezTo>
                  <a:pt x="684362" y="1404899"/>
                  <a:pt x="750837" y="1435246"/>
                  <a:pt x="824436" y="1435246"/>
                </a:cubicBezTo>
                <a:cubicBezTo>
                  <a:pt x="883168" y="1435246"/>
                  <a:pt x="937393" y="1415939"/>
                  <a:pt x="981113" y="1383335"/>
                </a:cubicBezTo>
                <a:cubicBezTo>
                  <a:pt x="1031891" y="1442561"/>
                  <a:pt x="1107196" y="1480128"/>
                  <a:pt x="1191320" y="1480128"/>
                </a:cubicBezTo>
                <a:cubicBezTo>
                  <a:pt x="1303430" y="1480128"/>
                  <a:pt x="1399899" y="1413453"/>
                  <a:pt x="1443438" y="1317632"/>
                </a:cubicBezTo>
                <a:cubicBezTo>
                  <a:pt x="1484909" y="1339892"/>
                  <a:pt x="1532315" y="1352550"/>
                  <a:pt x="1582684" y="1352550"/>
                </a:cubicBezTo>
                <a:cubicBezTo>
                  <a:pt x="1745542" y="1352550"/>
                  <a:pt x="1877559" y="1220534"/>
                  <a:pt x="1877559" y="1057675"/>
                </a:cubicBezTo>
                <a:cubicBezTo>
                  <a:pt x="1877463" y="951757"/>
                  <a:pt x="1821551" y="858888"/>
                  <a:pt x="1737636" y="806882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/>
            <a:endParaRPr lang="zh-CN" altLang="en-US" sz="1350">
              <a:solidFill>
                <a:srgbClr val="FFFFFF"/>
              </a:solidFill>
              <a:cs typeface="+mn-ea"/>
            </a:endParaRPr>
          </a:p>
        </p:txBody>
      </p:sp>
      <p:grpSp>
        <p:nvGrpSpPr>
          <p:cNvPr id="10" name="图形 8">
            <a:extLst>
              <a:ext uri="{FF2B5EF4-FFF2-40B4-BE49-F238E27FC236}">
                <a16:creationId xmlns:a16="http://schemas.microsoft.com/office/drawing/2014/main" id="{A2ED9124-76AF-D10B-DCB2-61AA9DEE696D}"/>
              </a:ext>
            </a:extLst>
          </p:cNvPr>
          <p:cNvGrpSpPr/>
          <p:nvPr/>
        </p:nvGrpSpPr>
        <p:grpSpPr>
          <a:xfrm>
            <a:off x="1683335" y="4304354"/>
            <a:ext cx="2450020" cy="1281695"/>
            <a:chOff x="1485372" y="3780499"/>
            <a:chExt cx="3463360" cy="1811810"/>
          </a:xfrm>
          <a:solidFill>
            <a:srgbClr val="FFFFFF"/>
          </a:solidFill>
        </p:grpSpPr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094592D6-ED4F-8388-BD33-A22B07948884}"/>
                </a:ext>
              </a:extLst>
            </p:cNvPr>
            <p:cNvSpPr/>
            <p:nvPr/>
          </p:nvSpPr>
          <p:spPr>
            <a:xfrm>
              <a:off x="1504419" y="3799737"/>
              <a:ext cx="3425121" cy="1774336"/>
            </a:xfrm>
            <a:custGeom>
              <a:avLst/>
              <a:gdLst>
                <a:gd name="connsiteX0" fmla="*/ 1828190 w 3425121"/>
                <a:gd name="connsiteY0" fmla="*/ 1 h 1774336"/>
                <a:gd name="connsiteX1" fmla="*/ 1075125 w 3425121"/>
                <a:gd name="connsiteY1" fmla="*/ 539059 h 1774336"/>
                <a:gd name="connsiteX2" fmla="*/ 942966 w 3425121"/>
                <a:gd name="connsiteY2" fmla="*/ 504234 h 1774336"/>
                <a:gd name="connsiteX3" fmla="*/ 673589 w 3425121"/>
                <a:gd name="connsiteY3" fmla="*/ 773611 h 1774336"/>
                <a:gd name="connsiteX4" fmla="*/ 673589 w 3425121"/>
                <a:gd name="connsiteY4" fmla="*/ 778075 h 1774336"/>
                <a:gd name="connsiteX5" fmla="*/ 533991 w 3425121"/>
                <a:gd name="connsiteY5" fmla="*/ 763788 h 1774336"/>
                <a:gd name="connsiteX6" fmla="*/ 0 w 3425121"/>
                <a:gd name="connsiteY6" fmla="*/ 1168010 h 1774336"/>
                <a:gd name="connsiteX7" fmla="*/ 533991 w 3425121"/>
                <a:gd name="connsiteY7" fmla="*/ 1572232 h 1774336"/>
                <a:gd name="connsiteX8" fmla="*/ 846525 w 3425121"/>
                <a:gd name="connsiteY8" fmla="*/ 1495436 h 1774336"/>
                <a:gd name="connsiteX9" fmla="*/ 1221867 w 3425121"/>
                <a:gd name="connsiteY9" fmla="*/ 1766004 h 1774336"/>
                <a:gd name="connsiteX10" fmla="*/ 1518933 w 3425121"/>
                <a:gd name="connsiteY10" fmla="*/ 1631463 h 1774336"/>
                <a:gd name="connsiteX11" fmla="*/ 1760630 w 3425121"/>
                <a:gd name="connsiteY11" fmla="*/ 1689506 h 1774336"/>
                <a:gd name="connsiteX12" fmla="*/ 2073469 w 3425121"/>
                <a:gd name="connsiteY12" fmla="*/ 1585922 h 1774336"/>
                <a:gd name="connsiteX13" fmla="*/ 2530374 w 3425121"/>
                <a:gd name="connsiteY13" fmla="*/ 1774336 h 1774336"/>
                <a:gd name="connsiteX14" fmla="*/ 3054544 w 3425121"/>
                <a:gd name="connsiteY14" fmla="*/ 1501083 h 1774336"/>
                <a:gd name="connsiteX15" fmla="*/ 3103062 w 3425121"/>
                <a:gd name="connsiteY15" fmla="*/ 1504655 h 1774336"/>
                <a:gd name="connsiteX16" fmla="*/ 3425122 w 3425121"/>
                <a:gd name="connsiteY16" fmla="*/ 1192121 h 1774336"/>
                <a:gd name="connsiteX17" fmla="*/ 3103062 w 3425121"/>
                <a:gd name="connsiteY17" fmla="*/ 879281 h 1774336"/>
                <a:gd name="connsiteX18" fmla="*/ 3011384 w 3425121"/>
                <a:gd name="connsiteY18" fmla="*/ 892378 h 1774336"/>
                <a:gd name="connsiteX19" fmla="*/ 2608362 w 3425121"/>
                <a:gd name="connsiteY19" fmla="*/ 681933 h 1774336"/>
                <a:gd name="connsiteX20" fmla="*/ 1828208 w 3425121"/>
                <a:gd name="connsiteY20" fmla="*/ 0 h 1774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425121" h="1774336">
                  <a:moveTo>
                    <a:pt x="1828190" y="1"/>
                  </a:moveTo>
                  <a:cubicBezTo>
                    <a:pt x="1470870" y="1"/>
                    <a:pt x="1169032" y="227878"/>
                    <a:pt x="1075125" y="539059"/>
                  </a:cubicBezTo>
                  <a:cubicBezTo>
                    <a:pt x="1036030" y="516953"/>
                    <a:pt x="991053" y="504234"/>
                    <a:pt x="942966" y="504234"/>
                  </a:cubicBezTo>
                  <a:cubicBezTo>
                    <a:pt x="794252" y="504234"/>
                    <a:pt x="673589" y="624897"/>
                    <a:pt x="673589" y="773611"/>
                  </a:cubicBezTo>
                  <a:cubicBezTo>
                    <a:pt x="673589" y="775125"/>
                    <a:pt x="673564" y="776567"/>
                    <a:pt x="673589" y="778075"/>
                  </a:cubicBezTo>
                  <a:cubicBezTo>
                    <a:pt x="629042" y="768949"/>
                    <a:pt x="582334" y="763788"/>
                    <a:pt x="533991" y="763788"/>
                  </a:cubicBezTo>
                  <a:cubicBezTo>
                    <a:pt x="239220" y="763788"/>
                    <a:pt x="0" y="944934"/>
                    <a:pt x="0" y="1168010"/>
                  </a:cubicBezTo>
                  <a:cubicBezTo>
                    <a:pt x="0" y="1391076"/>
                    <a:pt x="239230" y="1572232"/>
                    <a:pt x="533991" y="1572232"/>
                  </a:cubicBezTo>
                  <a:cubicBezTo>
                    <a:pt x="650739" y="1572232"/>
                    <a:pt x="758619" y="1543601"/>
                    <a:pt x="846525" y="1495436"/>
                  </a:cubicBezTo>
                  <a:cubicBezTo>
                    <a:pt x="899029" y="1652523"/>
                    <a:pt x="1047198" y="1766004"/>
                    <a:pt x="1221867" y="1766004"/>
                  </a:cubicBezTo>
                  <a:cubicBezTo>
                    <a:pt x="1340234" y="1766004"/>
                    <a:pt x="1446362" y="1713890"/>
                    <a:pt x="1518933" y="1631463"/>
                  </a:cubicBezTo>
                  <a:cubicBezTo>
                    <a:pt x="1589328" y="1668287"/>
                    <a:pt x="1672114" y="1689506"/>
                    <a:pt x="1760630" y="1689506"/>
                  </a:cubicBezTo>
                  <a:cubicBezTo>
                    <a:pt x="1881064" y="1689506"/>
                    <a:pt x="1990982" y="1650329"/>
                    <a:pt x="2073469" y="1585922"/>
                  </a:cubicBezTo>
                  <a:cubicBezTo>
                    <a:pt x="2184626" y="1701279"/>
                    <a:pt x="2348065" y="1774336"/>
                    <a:pt x="2530374" y="1774336"/>
                  </a:cubicBezTo>
                  <a:cubicBezTo>
                    <a:pt x="2754030" y="1774336"/>
                    <a:pt x="2949493" y="1664294"/>
                    <a:pt x="3054544" y="1501083"/>
                  </a:cubicBezTo>
                  <a:cubicBezTo>
                    <a:pt x="3070358" y="1503400"/>
                    <a:pt x="3086584" y="1504655"/>
                    <a:pt x="3103062" y="1504655"/>
                  </a:cubicBezTo>
                  <a:cubicBezTo>
                    <a:pt x="3280989" y="1504655"/>
                    <a:pt x="3425122" y="1364732"/>
                    <a:pt x="3425122" y="1192121"/>
                  </a:cubicBezTo>
                  <a:cubicBezTo>
                    <a:pt x="3425122" y="1019508"/>
                    <a:pt x="3280980" y="879281"/>
                    <a:pt x="3103062" y="879281"/>
                  </a:cubicBezTo>
                  <a:cubicBezTo>
                    <a:pt x="3071225" y="879281"/>
                    <a:pt x="3040440" y="884023"/>
                    <a:pt x="3011384" y="892378"/>
                  </a:cubicBezTo>
                  <a:cubicBezTo>
                    <a:pt x="2915505" y="779364"/>
                    <a:pt x="2772164" y="701011"/>
                    <a:pt x="2608362" y="681933"/>
                  </a:cubicBezTo>
                  <a:cubicBezTo>
                    <a:pt x="2574855" y="300152"/>
                    <a:pt x="2238325" y="0"/>
                    <a:pt x="1828208" y="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zh-CN" altLang="en-US" sz="1350">
                <a:solidFill>
                  <a:srgbClr val="FFFFFF"/>
                </a:solidFill>
                <a:cs typeface="+mn-ea"/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C22CD119-3DDB-0EE9-527C-76B8412F72FA}"/>
                </a:ext>
              </a:extLst>
            </p:cNvPr>
            <p:cNvSpPr/>
            <p:nvPr/>
          </p:nvSpPr>
          <p:spPr>
            <a:xfrm>
              <a:off x="1485372" y="3780499"/>
              <a:ext cx="3463360" cy="1811810"/>
            </a:xfrm>
            <a:custGeom>
              <a:avLst/>
              <a:gdLst>
                <a:gd name="connsiteX0" fmla="*/ 1829807 w 3463360"/>
                <a:gd name="connsiteY0" fmla="*/ 228 h 1811810"/>
                <a:gd name="connsiteX1" fmla="*/ 1082389 w 3463360"/>
                <a:gd name="connsiteY1" fmla="*/ 530951 h 1811810"/>
                <a:gd name="connsiteX2" fmla="*/ 688292 w 3463360"/>
                <a:gd name="connsiteY2" fmla="*/ 700315 h 1811810"/>
                <a:gd name="connsiteX3" fmla="*/ 674005 w 3463360"/>
                <a:gd name="connsiteY3" fmla="*/ 774432 h 1811810"/>
                <a:gd name="connsiteX4" fmla="*/ 43869 w 3463360"/>
                <a:gd name="connsiteY4" fmla="*/ 1020892 h 1811810"/>
                <a:gd name="connsiteX5" fmla="*/ 119474 w 3463360"/>
                <a:gd name="connsiteY5" fmla="*/ 1450107 h 1811810"/>
                <a:gd name="connsiteX6" fmla="*/ 855575 w 3463360"/>
                <a:gd name="connsiteY6" fmla="*/ 1543571 h 1811810"/>
                <a:gd name="connsiteX7" fmla="*/ 1373793 w 3463360"/>
                <a:gd name="connsiteY7" fmla="*/ 1782287 h 1811810"/>
                <a:gd name="connsiteX8" fmla="*/ 1542861 w 3463360"/>
                <a:gd name="connsiteY8" fmla="*/ 1674540 h 1811810"/>
                <a:gd name="connsiteX9" fmla="*/ 2090253 w 3463360"/>
                <a:gd name="connsiteY9" fmla="*/ 1630190 h 1811810"/>
                <a:gd name="connsiteX10" fmla="*/ 3031743 w 3463360"/>
                <a:gd name="connsiteY10" fmla="*/ 1604889 h 1811810"/>
                <a:gd name="connsiteX11" fmla="*/ 3108836 w 3463360"/>
                <a:gd name="connsiteY11" fmla="*/ 1542382 h 1811810"/>
                <a:gd name="connsiteX12" fmla="*/ 3462452 w 3463360"/>
                <a:gd name="connsiteY12" fmla="*/ 1193528 h 1811810"/>
                <a:gd name="connsiteX13" fmla="*/ 3060020 w 3463360"/>
                <a:gd name="connsiteY13" fmla="*/ 884861 h 1811810"/>
                <a:gd name="connsiteX14" fmla="*/ 2972808 w 3463360"/>
                <a:gd name="connsiteY14" fmla="*/ 828008 h 1811810"/>
                <a:gd name="connsiteX15" fmla="*/ 2644195 w 3463360"/>
                <a:gd name="connsiteY15" fmla="*/ 680961 h 1811810"/>
                <a:gd name="connsiteX16" fmla="*/ 1971892 w 3463360"/>
                <a:gd name="connsiteY16" fmla="*/ 9268 h 1811810"/>
                <a:gd name="connsiteX17" fmla="*/ 1829808 w 3463360"/>
                <a:gd name="connsiteY17" fmla="*/ 218 h 1811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463360" h="1811810">
                  <a:moveTo>
                    <a:pt x="1829807" y="228"/>
                  </a:moveTo>
                  <a:cubicBezTo>
                    <a:pt x="1503194" y="1205"/>
                    <a:pt x="1183878" y="219379"/>
                    <a:pt x="1082389" y="530951"/>
                  </a:cubicBezTo>
                  <a:cubicBezTo>
                    <a:pt x="934666" y="456039"/>
                    <a:pt x="736241" y="542699"/>
                    <a:pt x="688292" y="700315"/>
                  </a:cubicBezTo>
                  <a:cubicBezTo>
                    <a:pt x="680438" y="724216"/>
                    <a:pt x="675281" y="749274"/>
                    <a:pt x="674005" y="774432"/>
                  </a:cubicBezTo>
                  <a:cubicBezTo>
                    <a:pt x="442233" y="733616"/>
                    <a:pt x="168132" y="809463"/>
                    <a:pt x="43869" y="1020892"/>
                  </a:cubicBezTo>
                  <a:cubicBezTo>
                    <a:pt x="-39244" y="1158833"/>
                    <a:pt x="1150" y="1345942"/>
                    <a:pt x="119474" y="1450107"/>
                  </a:cubicBezTo>
                  <a:cubicBezTo>
                    <a:pt x="311355" y="1632597"/>
                    <a:pt x="625528" y="1651875"/>
                    <a:pt x="855575" y="1543571"/>
                  </a:cubicBezTo>
                  <a:cubicBezTo>
                    <a:pt x="930212" y="1742901"/>
                    <a:pt x="1172367" y="1855667"/>
                    <a:pt x="1373793" y="1782287"/>
                  </a:cubicBezTo>
                  <a:cubicBezTo>
                    <a:pt x="1437942" y="1761532"/>
                    <a:pt x="1496389" y="1720412"/>
                    <a:pt x="1542861" y="1674540"/>
                  </a:cubicBezTo>
                  <a:cubicBezTo>
                    <a:pt x="1715616" y="1757874"/>
                    <a:pt x="1934320" y="1743068"/>
                    <a:pt x="2090253" y="1630190"/>
                  </a:cubicBezTo>
                  <a:cubicBezTo>
                    <a:pt x="2340361" y="1881373"/>
                    <a:pt x="2796561" y="1871153"/>
                    <a:pt x="3031743" y="1604889"/>
                  </a:cubicBezTo>
                  <a:cubicBezTo>
                    <a:pt x="3059829" y="1585709"/>
                    <a:pt x="3067851" y="1529606"/>
                    <a:pt x="3108836" y="1542382"/>
                  </a:cubicBezTo>
                  <a:cubicBezTo>
                    <a:pt x="3298812" y="1555564"/>
                    <a:pt x="3477692" y="1385514"/>
                    <a:pt x="3462452" y="1193528"/>
                  </a:cubicBezTo>
                  <a:cubicBezTo>
                    <a:pt x="3456238" y="995789"/>
                    <a:pt x="3251835" y="844285"/>
                    <a:pt x="3060020" y="884861"/>
                  </a:cubicBezTo>
                  <a:cubicBezTo>
                    <a:pt x="3020459" y="901254"/>
                    <a:pt x="3005305" y="842765"/>
                    <a:pt x="2972808" y="828008"/>
                  </a:cubicBezTo>
                  <a:cubicBezTo>
                    <a:pt x="2880828" y="747199"/>
                    <a:pt x="2758733" y="703164"/>
                    <a:pt x="2644195" y="680961"/>
                  </a:cubicBezTo>
                  <a:cubicBezTo>
                    <a:pt x="2609287" y="336147"/>
                    <a:pt x="2311039" y="54055"/>
                    <a:pt x="1971892" y="9268"/>
                  </a:cubicBezTo>
                  <a:cubicBezTo>
                    <a:pt x="1925022" y="2170"/>
                    <a:pt x="1877335" y="-880"/>
                    <a:pt x="1829808" y="218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zh-CN" altLang="en-US" sz="1350">
                <a:solidFill>
                  <a:srgbClr val="FFFFFF"/>
                </a:solidFill>
                <a:cs typeface="+mn-ea"/>
              </a:endParaRPr>
            </a:p>
          </p:txBody>
        </p:sp>
      </p:grpSp>
      <p:sp>
        <p:nvSpPr>
          <p:cNvPr id="17" name="任意多边形: 形状 16" descr="D:\51PPT模板网\51pptmoban.com\图片001.jpg">
            <a:extLst>
              <a:ext uri="{FF2B5EF4-FFF2-40B4-BE49-F238E27FC236}">
                <a16:creationId xmlns:a16="http://schemas.microsoft.com/office/drawing/2014/main" id="{0DC95BE1-25AD-7748-544E-0029CD036286}"/>
              </a:ext>
            </a:extLst>
          </p:cNvPr>
          <p:cNvSpPr/>
          <p:nvPr/>
        </p:nvSpPr>
        <p:spPr>
          <a:xfrm>
            <a:off x="4931579" y="4309253"/>
            <a:ext cx="2328842" cy="1372946"/>
          </a:xfrm>
          <a:custGeom>
            <a:avLst/>
            <a:gdLst>
              <a:gd name="connsiteX0" fmla="*/ 2113598 w 3029989"/>
              <a:gd name="connsiteY0" fmla="*/ 44446 h 1786300"/>
              <a:gd name="connsiteX1" fmla="*/ 1586926 w 3029989"/>
              <a:gd name="connsiteY1" fmla="*/ 139558 h 1786300"/>
              <a:gd name="connsiteX2" fmla="*/ 1304790 w 3029989"/>
              <a:gd name="connsiteY2" fmla="*/ 13226 h 1786300"/>
              <a:gd name="connsiteX3" fmla="*/ 623553 w 3029989"/>
              <a:gd name="connsiteY3" fmla="*/ 286392 h 1786300"/>
              <a:gd name="connsiteX4" fmla="*/ 613050 w 3029989"/>
              <a:gd name="connsiteY4" fmla="*/ 331864 h 1786300"/>
              <a:gd name="connsiteX5" fmla="*/ 18992 w 3029989"/>
              <a:gd name="connsiteY5" fmla="*/ 614411 h 1786300"/>
              <a:gd name="connsiteX6" fmla="*/ 322824 w 3029989"/>
              <a:gd name="connsiteY6" fmla="*/ 1064046 h 1786300"/>
              <a:gd name="connsiteX7" fmla="*/ 289163 w 3029989"/>
              <a:gd name="connsiteY7" fmla="*/ 1125748 h 1786300"/>
              <a:gd name="connsiteX8" fmla="*/ 682663 w 3029989"/>
              <a:gd name="connsiteY8" fmla="*/ 1598429 h 1786300"/>
              <a:gd name="connsiteX9" fmla="*/ 1096399 w 3029989"/>
              <a:gd name="connsiteY9" fmla="*/ 1562480 h 1786300"/>
              <a:gd name="connsiteX10" fmla="*/ 1453686 w 3029989"/>
              <a:gd name="connsiteY10" fmla="*/ 1773201 h 1786300"/>
              <a:gd name="connsiteX11" fmla="*/ 2056949 w 3029989"/>
              <a:gd name="connsiteY11" fmla="*/ 1614600 h 1786300"/>
              <a:gd name="connsiteX12" fmla="*/ 2232669 w 3029989"/>
              <a:gd name="connsiteY12" fmla="*/ 1673707 h 1786300"/>
              <a:gd name="connsiteX13" fmla="*/ 2913254 w 3029989"/>
              <a:gd name="connsiteY13" fmla="*/ 1400417 h 1786300"/>
              <a:gd name="connsiteX14" fmla="*/ 2856379 w 3029989"/>
              <a:gd name="connsiteY14" fmla="*/ 1106259 h 1786300"/>
              <a:gd name="connsiteX15" fmla="*/ 3010958 w 3029989"/>
              <a:gd name="connsiteY15" fmla="*/ 928206 h 1786300"/>
              <a:gd name="connsiteX16" fmla="*/ 2617458 w 3029989"/>
              <a:gd name="connsiteY16" fmla="*/ 455519 h 1786300"/>
              <a:gd name="connsiteX17" fmla="*/ 2523871 w 3029989"/>
              <a:gd name="connsiteY17" fmla="*/ 444460 h 1786300"/>
              <a:gd name="connsiteX18" fmla="*/ 2113603 w 3029989"/>
              <a:gd name="connsiteY18" fmla="*/ 44440 h 1786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029989" h="1786300">
                <a:moveTo>
                  <a:pt x="2113598" y="44446"/>
                </a:moveTo>
                <a:cubicBezTo>
                  <a:pt x="1919298" y="8287"/>
                  <a:pt x="1722665" y="49667"/>
                  <a:pt x="1586926" y="139558"/>
                </a:cubicBezTo>
                <a:cubicBezTo>
                  <a:pt x="1516006" y="80354"/>
                  <a:pt x="1419975" y="34660"/>
                  <a:pt x="1304790" y="13226"/>
                </a:cubicBezTo>
                <a:cubicBezTo>
                  <a:pt x="1008351" y="-41938"/>
                  <a:pt x="702968" y="80515"/>
                  <a:pt x="623553" y="286392"/>
                </a:cubicBezTo>
                <a:cubicBezTo>
                  <a:pt x="617717" y="301520"/>
                  <a:pt x="616180" y="316733"/>
                  <a:pt x="613050" y="331864"/>
                </a:cubicBezTo>
                <a:cubicBezTo>
                  <a:pt x="346090" y="312591"/>
                  <a:pt x="90656" y="428658"/>
                  <a:pt x="18992" y="614411"/>
                </a:cubicBezTo>
                <a:cubicBezTo>
                  <a:pt x="-52019" y="798462"/>
                  <a:pt x="81981" y="986666"/>
                  <a:pt x="322824" y="1064046"/>
                </a:cubicBezTo>
                <a:cubicBezTo>
                  <a:pt x="309732" y="1083763"/>
                  <a:pt x="297525" y="1104075"/>
                  <a:pt x="289163" y="1125748"/>
                </a:cubicBezTo>
                <a:cubicBezTo>
                  <a:pt x="209735" y="1331632"/>
                  <a:pt x="386224" y="1543265"/>
                  <a:pt x="682663" y="1598429"/>
                </a:cubicBezTo>
                <a:cubicBezTo>
                  <a:pt x="827861" y="1625453"/>
                  <a:pt x="974591" y="1609584"/>
                  <a:pt x="1096399" y="1562480"/>
                </a:cubicBezTo>
                <a:cubicBezTo>
                  <a:pt x="1163532" y="1662221"/>
                  <a:pt x="1288690" y="1742496"/>
                  <a:pt x="1453686" y="1773201"/>
                </a:cubicBezTo>
                <a:cubicBezTo>
                  <a:pt x="1689101" y="1817010"/>
                  <a:pt x="1927984" y="1747612"/>
                  <a:pt x="2056949" y="1614600"/>
                </a:cubicBezTo>
                <a:cubicBezTo>
                  <a:pt x="2109191" y="1640285"/>
                  <a:pt x="2167257" y="1661531"/>
                  <a:pt x="2232669" y="1673707"/>
                </a:cubicBezTo>
                <a:cubicBezTo>
                  <a:pt x="2529108" y="1728871"/>
                  <a:pt x="2833833" y="1606294"/>
                  <a:pt x="2913254" y="1400417"/>
                </a:cubicBezTo>
                <a:cubicBezTo>
                  <a:pt x="2953196" y="1296888"/>
                  <a:pt x="2928481" y="1192121"/>
                  <a:pt x="2856379" y="1106259"/>
                </a:cubicBezTo>
                <a:cubicBezTo>
                  <a:pt x="2927737" y="1059003"/>
                  <a:pt x="2983591" y="999146"/>
                  <a:pt x="3010958" y="928206"/>
                </a:cubicBezTo>
                <a:cubicBezTo>
                  <a:pt x="3090386" y="722322"/>
                  <a:pt x="2913896" y="510683"/>
                  <a:pt x="2617458" y="455519"/>
                </a:cubicBezTo>
                <a:cubicBezTo>
                  <a:pt x="2586252" y="449715"/>
                  <a:pt x="2554994" y="446444"/>
                  <a:pt x="2523871" y="444460"/>
                </a:cubicBezTo>
                <a:cubicBezTo>
                  <a:pt x="2542317" y="263662"/>
                  <a:pt x="2375009" y="93085"/>
                  <a:pt x="2113603" y="44440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/>
            <a:endParaRPr lang="zh-CN" altLang="en-US" sz="1350">
              <a:solidFill>
                <a:srgbClr val="FFFFFF"/>
              </a:solidFill>
              <a:cs typeface="+mn-ea"/>
            </a:endParaRPr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6AA6289A-B252-BA9A-E24F-E329B07400AE}"/>
              </a:ext>
            </a:extLst>
          </p:cNvPr>
          <p:cNvSpPr/>
          <p:nvPr/>
        </p:nvSpPr>
        <p:spPr>
          <a:xfrm>
            <a:off x="8058645" y="4396898"/>
            <a:ext cx="2540479" cy="1227341"/>
          </a:xfrm>
          <a:custGeom>
            <a:avLst/>
            <a:gdLst>
              <a:gd name="connsiteX0" fmla="*/ 2140572 w 3944771"/>
              <a:gd name="connsiteY0" fmla="*/ 108 h 1905774"/>
              <a:gd name="connsiteX1" fmla="*/ 1753661 w 3944771"/>
              <a:gd name="connsiteY1" fmla="*/ 296562 h 1905774"/>
              <a:gd name="connsiteX2" fmla="*/ 1735363 w 3944771"/>
              <a:gd name="connsiteY2" fmla="*/ 456345 h 1905774"/>
              <a:gd name="connsiteX3" fmla="*/ 1366625 w 3944771"/>
              <a:gd name="connsiteY3" fmla="*/ 509021 h 1905774"/>
              <a:gd name="connsiteX4" fmla="*/ 1046888 w 3944771"/>
              <a:gd name="connsiteY4" fmla="*/ 381154 h 1905774"/>
              <a:gd name="connsiteX5" fmla="*/ 819597 w 3944771"/>
              <a:gd name="connsiteY5" fmla="*/ 631780 h 1905774"/>
              <a:gd name="connsiteX6" fmla="*/ 786054 w 3944771"/>
              <a:gd name="connsiteY6" fmla="*/ 636132 h 1905774"/>
              <a:gd name="connsiteX7" fmla="*/ 365985 w 3944771"/>
              <a:gd name="connsiteY7" fmla="*/ 749863 h 1905774"/>
              <a:gd name="connsiteX8" fmla="*/ 304984 w 3944771"/>
              <a:gd name="connsiteY8" fmla="*/ 933726 h 1905774"/>
              <a:gd name="connsiteX9" fmla="*/ 13999 w 3944771"/>
              <a:gd name="connsiteY9" fmla="*/ 1123153 h 1905774"/>
              <a:gd name="connsiteX10" fmla="*/ 128622 w 3944771"/>
              <a:gd name="connsiteY10" fmla="*/ 1456409 h 1905774"/>
              <a:gd name="connsiteX11" fmla="*/ 273695 w 3944771"/>
              <a:gd name="connsiteY11" fmla="*/ 1497557 h 1905774"/>
              <a:gd name="connsiteX12" fmla="*/ 480532 w 3944771"/>
              <a:gd name="connsiteY12" fmla="*/ 1699053 h 1905774"/>
              <a:gd name="connsiteX13" fmla="*/ 1094829 w 3944771"/>
              <a:gd name="connsiteY13" fmla="*/ 1797200 h 1905774"/>
              <a:gd name="connsiteX14" fmla="*/ 1370906 w 3944771"/>
              <a:gd name="connsiteY14" fmla="*/ 1741736 h 1905774"/>
              <a:gd name="connsiteX15" fmla="*/ 2203039 w 3944771"/>
              <a:gd name="connsiteY15" fmla="*/ 1753848 h 1905774"/>
              <a:gd name="connsiteX16" fmla="*/ 2316307 w 3944771"/>
              <a:gd name="connsiteY16" fmla="*/ 1700314 h 1905774"/>
              <a:gd name="connsiteX17" fmla="*/ 3198503 w 3944771"/>
              <a:gd name="connsiteY17" fmla="*/ 1853265 h 1905774"/>
              <a:gd name="connsiteX18" fmla="*/ 3554142 w 3944771"/>
              <a:gd name="connsiteY18" fmla="*/ 1596613 h 1905774"/>
              <a:gd name="connsiteX19" fmla="*/ 3601266 w 3944771"/>
              <a:gd name="connsiteY19" fmla="*/ 1570761 h 1905774"/>
              <a:gd name="connsiteX20" fmla="*/ 3905941 w 3944771"/>
              <a:gd name="connsiteY20" fmla="*/ 1370850 h 1905774"/>
              <a:gd name="connsiteX21" fmla="*/ 3825176 w 3944771"/>
              <a:gd name="connsiteY21" fmla="*/ 911441 h 1905774"/>
              <a:gd name="connsiteX22" fmla="*/ 3728676 w 3944771"/>
              <a:gd name="connsiteY22" fmla="*/ 847284 h 1905774"/>
              <a:gd name="connsiteX23" fmla="*/ 3611241 w 3944771"/>
              <a:gd name="connsiteY23" fmla="*/ 576093 h 1905774"/>
              <a:gd name="connsiteX24" fmla="*/ 3146903 w 3944771"/>
              <a:gd name="connsiteY24" fmla="*/ 464736 h 1905774"/>
              <a:gd name="connsiteX25" fmla="*/ 3106832 w 3944771"/>
              <a:gd name="connsiteY25" fmla="*/ 436940 h 1905774"/>
              <a:gd name="connsiteX26" fmla="*/ 2978895 w 3944771"/>
              <a:gd name="connsiteY26" fmla="*/ 161737 h 1905774"/>
              <a:gd name="connsiteX27" fmla="*/ 2494678 w 3944771"/>
              <a:gd name="connsiteY27" fmla="*/ 174042 h 1905774"/>
              <a:gd name="connsiteX28" fmla="*/ 2459260 w 3944771"/>
              <a:gd name="connsiteY28" fmla="*/ 148304 h 1905774"/>
              <a:gd name="connsiteX29" fmla="*/ 2140577 w 3944771"/>
              <a:gd name="connsiteY29" fmla="*/ 103 h 1905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3944771" h="1905774">
                <a:moveTo>
                  <a:pt x="2140572" y="108"/>
                </a:moveTo>
                <a:cubicBezTo>
                  <a:pt x="1965136" y="-96"/>
                  <a:pt x="1801204" y="128687"/>
                  <a:pt x="1753661" y="296562"/>
                </a:cubicBezTo>
                <a:cubicBezTo>
                  <a:pt x="1738166" y="348094"/>
                  <a:pt x="1732405" y="402476"/>
                  <a:pt x="1735363" y="456345"/>
                </a:cubicBezTo>
                <a:cubicBezTo>
                  <a:pt x="1611301" y="431007"/>
                  <a:pt x="1477296" y="445508"/>
                  <a:pt x="1366625" y="509021"/>
                </a:cubicBezTo>
                <a:cubicBezTo>
                  <a:pt x="1301093" y="405491"/>
                  <a:pt x="1166423" y="346341"/>
                  <a:pt x="1046888" y="381154"/>
                </a:cubicBezTo>
                <a:cubicBezTo>
                  <a:pt x="931219" y="413039"/>
                  <a:pt x="845580" y="516900"/>
                  <a:pt x="819597" y="631780"/>
                </a:cubicBezTo>
                <a:cubicBezTo>
                  <a:pt x="814294" y="645525"/>
                  <a:pt x="795418" y="645352"/>
                  <a:pt x="786054" y="636132"/>
                </a:cubicBezTo>
                <a:cubicBezTo>
                  <a:pt x="642422" y="573916"/>
                  <a:pt x="456699" y="620735"/>
                  <a:pt x="365985" y="749863"/>
                </a:cubicBezTo>
                <a:cubicBezTo>
                  <a:pt x="326999" y="802771"/>
                  <a:pt x="304798" y="867778"/>
                  <a:pt x="304984" y="933726"/>
                </a:cubicBezTo>
                <a:cubicBezTo>
                  <a:pt x="179029" y="913261"/>
                  <a:pt x="49361" y="1001945"/>
                  <a:pt x="13999" y="1123153"/>
                </a:cubicBezTo>
                <a:cubicBezTo>
                  <a:pt x="-25259" y="1242893"/>
                  <a:pt x="19423" y="1388969"/>
                  <a:pt x="128622" y="1456409"/>
                </a:cubicBezTo>
                <a:cubicBezTo>
                  <a:pt x="171465" y="1484249"/>
                  <a:pt x="222637" y="1499115"/>
                  <a:pt x="273695" y="1497557"/>
                </a:cubicBezTo>
                <a:cubicBezTo>
                  <a:pt x="306695" y="1593054"/>
                  <a:pt x="392647" y="1656234"/>
                  <a:pt x="480532" y="1699053"/>
                </a:cubicBezTo>
                <a:cubicBezTo>
                  <a:pt x="670233" y="1790968"/>
                  <a:pt x="886397" y="1812442"/>
                  <a:pt x="1094829" y="1797200"/>
                </a:cubicBezTo>
                <a:cubicBezTo>
                  <a:pt x="1188612" y="1789267"/>
                  <a:pt x="1281666" y="1771229"/>
                  <a:pt x="1370906" y="1741736"/>
                </a:cubicBezTo>
                <a:cubicBezTo>
                  <a:pt x="1632839" y="1851472"/>
                  <a:pt x="1937737" y="1854430"/>
                  <a:pt x="2203039" y="1753848"/>
                </a:cubicBezTo>
                <a:cubicBezTo>
                  <a:pt x="2241933" y="1738791"/>
                  <a:pt x="2279709" y="1720687"/>
                  <a:pt x="2316307" y="1700314"/>
                </a:cubicBezTo>
                <a:cubicBezTo>
                  <a:pt x="2552848" y="1907795"/>
                  <a:pt x="2905032" y="1956855"/>
                  <a:pt x="3198503" y="1853265"/>
                </a:cubicBezTo>
                <a:cubicBezTo>
                  <a:pt x="3337798" y="1803599"/>
                  <a:pt x="3466780" y="1717296"/>
                  <a:pt x="3554142" y="1596613"/>
                </a:cubicBezTo>
                <a:cubicBezTo>
                  <a:pt x="3562518" y="1579346"/>
                  <a:pt x="3581224" y="1564567"/>
                  <a:pt x="3601266" y="1570761"/>
                </a:cubicBezTo>
                <a:cubicBezTo>
                  <a:pt x="3731216" y="1573023"/>
                  <a:pt x="3852697" y="1486748"/>
                  <a:pt x="3905941" y="1370850"/>
                </a:cubicBezTo>
                <a:cubicBezTo>
                  <a:pt x="3978383" y="1221740"/>
                  <a:pt x="3948225" y="1024941"/>
                  <a:pt x="3825176" y="911441"/>
                </a:cubicBezTo>
                <a:cubicBezTo>
                  <a:pt x="3796902" y="884961"/>
                  <a:pt x="3764016" y="863420"/>
                  <a:pt x="3728676" y="847284"/>
                </a:cubicBezTo>
                <a:cubicBezTo>
                  <a:pt x="3746322" y="743659"/>
                  <a:pt x="3691735" y="639075"/>
                  <a:pt x="3611241" y="576093"/>
                </a:cubicBezTo>
                <a:cubicBezTo>
                  <a:pt x="3482593" y="472700"/>
                  <a:pt x="3307783" y="439567"/>
                  <a:pt x="3146903" y="464736"/>
                </a:cubicBezTo>
                <a:cubicBezTo>
                  <a:pt x="3128805" y="473593"/>
                  <a:pt x="3100633" y="459189"/>
                  <a:pt x="3106832" y="436940"/>
                </a:cubicBezTo>
                <a:cubicBezTo>
                  <a:pt x="3127293" y="330015"/>
                  <a:pt x="3067402" y="220244"/>
                  <a:pt x="2978895" y="161737"/>
                </a:cubicBezTo>
                <a:cubicBezTo>
                  <a:pt x="2836472" y="63684"/>
                  <a:pt x="2631375" y="68416"/>
                  <a:pt x="2494678" y="174042"/>
                </a:cubicBezTo>
                <a:cubicBezTo>
                  <a:pt x="2476702" y="179012"/>
                  <a:pt x="2467994" y="159905"/>
                  <a:pt x="2459260" y="148304"/>
                </a:cubicBezTo>
                <a:cubicBezTo>
                  <a:pt x="2381409" y="55936"/>
                  <a:pt x="2262718" y="-2949"/>
                  <a:pt x="2140577" y="103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/>
            <a:endParaRPr lang="zh-CN" altLang="en-US" sz="1350">
              <a:solidFill>
                <a:srgbClr val="FFFFFF"/>
              </a:solidFill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508413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图形 45" descr="D:\51PPT模板网\51pptmoban.com\图片001.jpg">
            <a:extLst>
              <a:ext uri="{FF2B5EF4-FFF2-40B4-BE49-F238E27FC236}">
                <a16:creationId xmlns:a16="http://schemas.microsoft.com/office/drawing/2014/main" id="{6B2F21C7-21F4-7002-C5B6-18EB1F0B215F}"/>
              </a:ext>
            </a:extLst>
          </p:cNvPr>
          <p:cNvGrpSpPr/>
          <p:nvPr/>
        </p:nvGrpSpPr>
        <p:grpSpPr>
          <a:xfrm>
            <a:off x="1769836" y="1432575"/>
            <a:ext cx="2366736" cy="1183372"/>
            <a:chOff x="1755321" y="1055459"/>
            <a:chExt cx="2933701" cy="1466855"/>
          </a:xfrm>
        </p:grpSpPr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F51E8FAC-7AA9-A433-853A-6A1303B144B2}"/>
                </a:ext>
              </a:extLst>
            </p:cNvPr>
            <p:cNvSpPr/>
            <p:nvPr/>
          </p:nvSpPr>
          <p:spPr>
            <a:xfrm>
              <a:off x="1755321" y="1055459"/>
              <a:ext cx="2933701" cy="1466855"/>
            </a:xfrm>
            <a:custGeom>
              <a:avLst/>
              <a:gdLst>
                <a:gd name="connsiteX0" fmla="*/ 1952110 w 2933701"/>
                <a:gd name="connsiteY0" fmla="*/ -123 h 1466855"/>
                <a:gd name="connsiteX1" fmla="*/ 1395488 w 2933701"/>
                <a:gd name="connsiteY1" fmla="*/ 336529 h 1466855"/>
                <a:gd name="connsiteX2" fmla="*/ 980560 w 2933701"/>
                <a:gd name="connsiteY2" fmla="*/ 161802 h 1466855"/>
                <a:gd name="connsiteX3" fmla="*/ 528418 w 2933701"/>
                <a:gd name="connsiteY3" fmla="*/ 378200 h 1466855"/>
                <a:gd name="connsiteX4" fmla="*/ 323335 w 2933701"/>
                <a:gd name="connsiteY4" fmla="*/ 304679 h 1466855"/>
                <a:gd name="connsiteX5" fmla="*/ -515 w 2933701"/>
                <a:gd name="connsiteY5" fmla="*/ 628529 h 1466855"/>
                <a:gd name="connsiteX6" fmla="*/ 323335 w 2933701"/>
                <a:gd name="connsiteY6" fmla="*/ 952379 h 1466855"/>
                <a:gd name="connsiteX7" fmla="*/ 431977 w 2933701"/>
                <a:gd name="connsiteY7" fmla="*/ 933626 h 1466855"/>
                <a:gd name="connsiteX8" fmla="*/ 980560 w 2933701"/>
                <a:gd name="connsiteY8" fmla="*/ 1323856 h 1466855"/>
                <a:gd name="connsiteX9" fmla="*/ 1226124 w 2933701"/>
                <a:gd name="connsiteY9" fmla="*/ 1269384 h 1466855"/>
                <a:gd name="connsiteX10" fmla="*/ 1542535 w 2933701"/>
                <a:gd name="connsiteY10" fmla="*/ 1466733 h 1466855"/>
                <a:gd name="connsiteX11" fmla="*/ 1867280 w 2933701"/>
                <a:gd name="connsiteY11" fmla="*/ 1251525 h 1466855"/>
                <a:gd name="connsiteX12" fmla="*/ 1952112 w 2933701"/>
                <a:gd name="connsiteY12" fmla="*/ 1257180 h 1466855"/>
                <a:gd name="connsiteX13" fmla="*/ 2303051 w 2933701"/>
                <a:gd name="connsiteY13" fmla="*/ 1150024 h 1466855"/>
                <a:gd name="connsiteX14" fmla="*/ 2580762 w 2933701"/>
                <a:gd name="connsiteY14" fmla="*/ 1285755 h 1466855"/>
                <a:gd name="connsiteX15" fmla="*/ 2933187 w 2933701"/>
                <a:gd name="connsiteY15" fmla="*/ 933330 h 1466855"/>
                <a:gd name="connsiteX16" fmla="*/ 2580762 w 2933701"/>
                <a:gd name="connsiteY16" fmla="*/ 580905 h 1466855"/>
                <a:gd name="connsiteX17" fmla="*/ 2578678 w 2933701"/>
                <a:gd name="connsiteY17" fmla="*/ 580905 h 1466855"/>
                <a:gd name="connsiteX18" fmla="*/ 1952114 w 2933701"/>
                <a:gd name="connsiteY18" fmla="*/ -120 h 1466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933701" h="1466855">
                  <a:moveTo>
                    <a:pt x="1952110" y="-123"/>
                  </a:moveTo>
                  <a:cubicBezTo>
                    <a:pt x="1710556" y="-123"/>
                    <a:pt x="1500749" y="136532"/>
                    <a:pt x="1395488" y="336529"/>
                  </a:cubicBezTo>
                  <a:cubicBezTo>
                    <a:pt x="1289999" y="228829"/>
                    <a:pt x="1143104" y="161802"/>
                    <a:pt x="980560" y="161802"/>
                  </a:cubicBezTo>
                  <a:cubicBezTo>
                    <a:pt x="797937" y="161802"/>
                    <a:pt x="634964" y="246306"/>
                    <a:pt x="528418" y="378200"/>
                  </a:cubicBezTo>
                  <a:cubicBezTo>
                    <a:pt x="472550" y="332394"/>
                    <a:pt x="401164" y="304679"/>
                    <a:pt x="323335" y="304679"/>
                  </a:cubicBezTo>
                  <a:cubicBezTo>
                    <a:pt x="144570" y="304679"/>
                    <a:pt x="-515" y="449764"/>
                    <a:pt x="-515" y="628529"/>
                  </a:cubicBezTo>
                  <a:cubicBezTo>
                    <a:pt x="-515" y="807294"/>
                    <a:pt x="144570" y="952379"/>
                    <a:pt x="323335" y="952379"/>
                  </a:cubicBezTo>
                  <a:cubicBezTo>
                    <a:pt x="361454" y="952379"/>
                    <a:pt x="398003" y="945740"/>
                    <a:pt x="431977" y="933626"/>
                  </a:cubicBezTo>
                  <a:cubicBezTo>
                    <a:pt x="511006" y="1160674"/>
                    <a:pt x="726690" y="1323856"/>
                    <a:pt x="980560" y="1323856"/>
                  </a:cubicBezTo>
                  <a:cubicBezTo>
                    <a:pt x="1068306" y="1323856"/>
                    <a:pt x="1151515" y="1304258"/>
                    <a:pt x="1226124" y="1269384"/>
                  </a:cubicBezTo>
                  <a:cubicBezTo>
                    <a:pt x="1283539" y="1386199"/>
                    <a:pt x="1403660" y="1466733"/>
                    <a:pt x="1542535" y="1466733"/>
                  </a:cubicBezTo>
                  <a:cubicBezTo>
                    <a:pt x="1688439" y="1466733"/>
                    <a:pt x="1813750" y="1378004"/>
                    <a:pt x="1867280" y="1251525"/>
                  </a:cubicBezTo>
                  <a:cubicBezTo>
                    <a:pt x="1895063" y="1255283"/>
                    <a:pt x="1923305" y="1257180"/>
                    <a:pt x="1952112" y="1257180"/>
                  </a:cubicBezTo>
                  <a:cubicBezTo>
                    <a:pt x="2082004" y="1257180"/>
                    <a:pt x="2202820" y="1217605"/>
                    <a:pt x="2303051" y="1150024"/>
                  </a:cubicBezTo>
                  <a:cubicBezTo>
                    <a:pt x="2367574" y="1232526"/>
                    <a:pt x="2467986" y="1285755"/>
                    <a:pt x="2580762" y="1285755"/>
                  </a:cubicBezTo>
                  <a:cubicBezTo>
                    <a:pt x="2775301" y="1285755"/>
                    <a:pt x="2933187" y="1127869"/>
                    <a:pt x="2933187" y="933330"/>
                  </a:cubicBezTo>
                  <a:cubicBezTo>
                    <a:pt x="2933187" y="738792"/>
                    <a:pt x="2775301" y="580905"/>
                    <a:pt x="2580762" y="580905"/>
                  </a:cubicBezTo>
                  <a:lnTo>
                    <a:pt x="2578678" y="580905"/>
                  </a:lnTo>
                  <a:cubicBezTo>
                    <a:pt x="2554323" y="256103"/>
                    <a:pt x="2283108" y="-120"/>
                    <a:pt x="1952114" y="-12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zh-CN" altLang="en-US" sz="1350">
                <a:solidFill>
                  <a:srgbClr val="FFFFFF"/>
                </a:solidFill>
                <a:cs typeface="+mn-ea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00183FCA-E4A0-CEE3-53BC-D499260207BB}"/>
                </a:ext>
              </a:extLst>
            </p:cNvPr>
            <p:cNvSpPr/>
            <p:nvPr/>
          </p:nvSpPr>
          <p:spPr>
            <a:xfrm>
              <a:off x="1849673" y="1149850"/>
              <a:ext cx="2744998" cy="1278135"/>
            </a:xfrm>
            <a:custGeom>
              <a:avLst/>
              <a:gdLst>
                <a:gd name="connsiteX0" fmla="*/ 1857757 w 2744998"/>
                <a:gd name="connsiteY0" fmla="*/ -121 h 1278135"/>
                <a:gd name="connsiteX1" fmla="*/ 1384479 w 2744998"/>
                <a:gd name="connsiteY1" fmla="*/ 286220 h 1278135"/>
                <a:gd name="connsiteX2" fmla="*/ 1314759 w 2744998"/>
                <a:gd name="connsiteY2" fmla="*/ 335442 h 1278135"/>
                <a:gd name="connsiteX3" fmla="*/ 1233865 w 2744998"/>
                <a:gd name="connsiteY3" fmla="*/ 308246 h 1278135"/>
                <a:gd name="connsiteX4" fmla="*/ 886202 w 2744998"/>
                <a:gd name="connsiteY4" fmla="*/ 161799 h 1278135"/>
                <a:gd name="connsiteX5" fmla="*/ 507288 w 2744998"/>
                <a:gd name="connsiteY5" fmla="*/ 343070 h 1278135"/>
                <a:gd name="connsiteX6" fmla="*/ 443610 w 2744998"/>
                <a:gd name="connsiteY6" fmla="*/ 377584 h 1278135"/>
                <a:gd name="connsiteX7" fmla="*/ 374237 w 2744998"/>
                <a:gd name="connsiteY7" fmla="*/ 356762 h 1278135"/>
                <a:gd name="connsiteX8" fmla="*/ 228980 w 2744998"/>
                <a:gd name="connsiteY8" fmla="*/ 304672 h 1278135"/>
                <a:gd name="connsiteX9" fmla="*/ -515 w 2744998"/>
                <a:gd name="connsiteY9" fmla="*/ 534167 h 1278135"/>
                <a:gd name="connsiteX10" fmla="*/ 228980 w 2744998"/>
                <a:gd name="connsiteY10" fmla="*/ 763662 h 1278135"/>
                <a:gd name="connsiteX11" fmla="*/ 306074 w 2744998"/>
                <a:gd name="connsiteY11" fmla="*/ 750565 h 1278135"/>
                <a:gd name="connsiteX12" fmla="*/ 378346 w 2744998"/>
                <a:gd name="connsiteY12" fmla="*/ 754393 h 1278135"/>
                <a:gd name="connsiteX13" fmla="*/ 426624 w 2744998"/>
                <a:gd name="connsiteY13" fmla="*/ 808310 h 1278135"/>
                <a:gd name="connsiteX14" fmla="*/ 886205 w 2744998"/>
                <a:gd name="connsiteY14" fmla="*/ 1135132 h 1278135"/>
                <a:gd name="connsiteX15" fmla="*/ 1091888 w 2744998"/>
                <a:gd name="connsiteY15" fmla="*/ 1089591 h 1278135"/>
                <a:gd name="connsiteX16" fmla="*/ 1216304 w 2744998"/>
                <a:gd name="connsiteY16" fmla="*/ 1133347 h 1278135"/>
                <a:gd name="connsiteX17" fmla="*/ 1448180 w 2744998"/>
                <a:gd name="connsiteY17" fmla="*/ 1278013 h 1278135"/>
                <a:gd name="connsiteX18" fmla="*/ 1686010 w 2744998"/>
                <a:gd name="connsiteY18" fmla="*/ 1120555 h 1278135"/>
                <a:gd name="connsiteX19" fmla="*/ 1785432 w 2744998"/>
                <a:gd name="connsiteY19" fmla="*/ 1063702 h 1278135"/>
                <a:gd name="connsiteX20" fmla="*/ 1857763 w 2744998"/>
                <a:gd name="connsiteY20" fmla="*/ 1068465 h 1278135"/>
                <a:gd name="connsiteX21" fmla="*/ 2156010 w 2744998"/>
                <a:gd name="connsiteY21" fmla="*/ 977382 h 1278135"/>
                <a:gd name="connsiteX22" fmla="*/ 2283111 w 2744998"/>
                <a:gd name="connsiteY22" fmla="*/ 997623 h 1278135"/>
                <a:gd name="connsiteX23" fmla="*/ 2486413 w 2744998"/>
                <a:gd name="connsiteY23" fmla="*/ 1097045 h 1278135"/>
                <a:gd name="connsiteX24" fmla="*/ 2744483 w 2744998"/>
                <a:gd name="connsiteY24" fmla="*/ 838974 h 1278135"/>
                <a:gd name="connsiteX25" fmla="*/ 2486413 w 2744998"/>
                <a:gd name="connsiteY25" fmla="*/ 580904 h 1278135"/>
                <a:gd name="connsiteX26" fmla="*/ 2484925 w 2744998"/>
                <a:gd name="connsiteY26" fmla="*/ 580904 h 1278135"/>
                <a:gd name="connsiteX27" fmla="*/ 2390270 w 2744998"/>
                <a:gd name="connsiteY27" fmla="*/ 493691 h 1278135"/>
                <a:gd name="connsiteX28" fmla="*/ 1857765 w 2744998"/>
                <a:gd name="connsiteY28" fmla="*/ -123 h 1278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744998" h="1278135">
                  <a:moveTo>
                    <a:pt x="1857757" y="-121"/>
                  </a:moveTo>
                  <a:cubicBezTo>
                    <a:pt x="1651770" y="-121"/>
                    <a:pt x="1473928" y="116265"/>
                    <a:pt x="1384479" y="286220"/>
                  </a:cubicBezTo>
                  <a:cubicBezTo>
                    <a:pt x="1370417" y="312805"/>
                    <a:pt x="1344519" y="331090"/>
                    <a:pt x="1314759" y="335442"/>
                  </a:cubicBezTo>
                  <a:cubicBezTo>
                    <a:pt x="1285001" y="339794"/>
                    <a:pt x="1254950" y="329692"/>
                    <a:pt x="1233865" y="308246"/>
                  </a:cubicBezTo>
                  <a:cubicBezTo>
                    <a:pt x="1145317" y="217838"/>
                    <a:pt x="1022829" y="161799"/>
                    <a:pt x="886202" y="161799"/>
                  </a:cubicBezTo>
                  <a:cubicBezTo>
                    <a:pt x="732669" y="161799"/>
                    <a:pt x="596661" y="232432"/>
                    <a:pt x="507288" y="343070"/>
                  </a:cubicBezTo>
                  <a:cubicBezTo>
                    <a:pt x="491503" y="362592"/>
                    <a:pt x="468584" y="375014"/>
                    <a:pt x="443610" y="377584"/>
                  </a:cubicBezTo>
                  <a:cubicBezTo>
                    <a:pt x="418636" y="380153"/>
                    <a:pt x="393667" y="372660"/>
                    <a:pt x="374237" y="356762"/>
                  </a:cubicBezTo>
                  <a:cubicBezTo>
                    <a:pt x="334406" y="324104"/>
                    <a:pt x="284422" y="304672"/>
                    <a:pt x="228980" y="304672"/>
                  </a:cubicBezTo>
                  <a:cubicBezTo>
                    <a:pt x="101240" y="304672"/>
                    <a:pt x="-515" y="406418"/>
                    <a:pt x="-515" y="534167"/>
                  </a:cubicBezTo>
                  <a:cubicBezTo>
                    <a:pt x="-515" y="661916"/>
                    <a:pt x="101231" y="763662"/>
                    <a:pt x="228980" y="763662"/>
                  </a:cubicBezTo>
                  <a:cubicBezTo>
                    <a:pt x="256151" y="763662"/>
                    <a:pt x="281982" y="759155"/>
                    <a:pt x="306074" y="750565"/>
                  </a:cubicBezTo>
                  <a:cubicBezTo>
                    <a:pt x="329715" y="742179"/>
                    <a:pt x="355723" y="743556"/>
                    <a:pt x="378346" y="754393"/>
                  </a:cubicBezTo>
                  <a:cubicBezTo>
                    <a:pt x="400968" y="765230"/>
                    <a:pt x="418342" y="784633"/>
                    <a:pt x="426624" y="808310"/>
                  </a:cubicBezTo>
                  <a:cubicBezTo>
                    <a:pt x="492753" y="998296"/>
                    <a:pt x="672750" y="1135132"/>
                    <a:pt x="886205" y="1135132"/>
                  </a:cubicBezTo>
                  <a:cubicBezTo>
                    <a:pt x="959911" y="1135132"/>
                    <a:pt x="1029366" y="1118813"/>
                    <a:pt x="1091888" y="1089591"/>
                  </a:cubicBezTo>
                  <a:cubicBezTo>
                    <a:pt x="1138360" y="1067930"/>
                    <a:pt x="1193624" y="1087365"/>
                    <a:pt x="1216304" y="1133347"/>
                  </a:cubicBezTo>
                  <a:cubicBezTo>
                    <a:pt x="1258319" y="1218832"/>
                    <a:pt x="1345758" y="1278003"/>
                    <a:pt x="1448180" y="1278013"/>
                  </a:cubicBezTo>
                  <a:cubicBezTo>
                    <a:pt x="1555851" y="1278013"/>
                    <a:pt x="1646900" y="1212957"/>
                    <a:pt x="1686010" y="1120555"/>
                  </a:cubicBezTo>
                  <a:cubicBezTo>
                    <a:pt x="1702532" y="1081349"/>
                    <a:pt x="1743258" y="1058060"/>
                    <a:pt x="1785432" y="1063702"/>
                  </a:cubicBezTo>
                  <a:cubicBezTo>
                    <a:pt x="1808980" y="1066888"/>
                    <a:pt x="1833095" y="1068465"/>
                    <a:pt x="1857763" y="1068465"/>
                  </a:cubicBezTo>
                  <a:cubicBezTo>
                    <a:pt x="1968500" y="1068465"/>
                    <a:pt x="2070761" y="1034866"/>
                    <a:pt x="2156010" y="977382"/>
                  </a:cubicBezTo>
                  <a:cubicBezTo>
                    <a:pt x="2197112" y="949681"/>
                    <a:pt x="2252641" y="958524"/>
                    <a:pt x="2283111" y="997623"/>
                  </a:cubicBezTo>
                  <a:cubicBezTo>
                    <a:pt x="2330510" y="1058230"/>
                    <a:pt x="2403307" y="1097035"/>
                    <a:pt x="2486413" y="1097045"/>
                  </a:cubicBezTo>
                  <a:cubicBezTo>
                    <a:pt x="2629926" y="1097045"/>
                    <a:pt x="2744483" y="982497"/>
                    <a:pt x="2744483" y="838974"/>
                  </a:cubicBezTo>
                  <a:cubicBezTo>
                    <a:pt x="2744483" y="695451"/>
                    <a:pt x="2629936" y="580904"/>
                    <a:pt x="2486413" y="580904"/>
                  </a:cubicBezTo>
                  <a:lnTo>
                    <a:pt x="2484925" y="580904"/>
                  </a:lnTo>
                  <a:cubicBezTo>
                    <a:pt x="2435356" y="581226"/>
                    <a:pt x="2393999" y="543120"/>
                    <a:pt x="2390270" y="493691"/>
                  </a:cubicBezTo>
                  <a:cubicBezTo>
                    <a:pt x="2369542" y="217257"/>
                    <a:pt x="2140096" y="-123"/>
                    <a:pt x="1857765" y="-123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zh-CN" altLang="en-US" sz="1350">
                <a:solidFill>
                  <a:srgbClr val="FFFFFF"/>
                </a:solidFill>
                <a:cs typeface="+mn-ea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A965B7C9-9360-0BB2-0A82-28C7AB93F886}"/>
                </a:ext>
              </a:extLst>
            </p:cNvPr>
            <p:cNvSpPr/>
            <p:nvPr/>
          </p:nvSpPr>
          <p:spPr>
            <a:xfrm>
              <a:off x="2115812" y="1660297"/>
              <a:ext cx="101470" cy="335756"/>
            </a:xfrm>
            <a:custGeom>
              <a:avLst/>
              <a:gdLst>
                <a:gd name="connsiteX0" fmla="*/ 67618 w 101470"/>
                <a:gd name="connsiteY0" fmla="*/ 304677 h 335756"/>
                <a:gd name="connsiteX1" fmla="*/ 100956 w 101470"/>
                <a:gd name="connsiteY1" fmla="*/ -123 h 335756"/>
                <a:gd name="connsiteX2" fmla="*/ 943 w 101470"/>
                <a:gd name="connsiteY2" fmla="*/ 335633 h 335756"/>
                <a:gd name="connsiteX3" fmla="*/ 67618 w 101470"/>
                <a:gd name="connsiteY3" fmla="*/ 304677 h 335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470" h="335756">
                  <a:moveTo>
                    <a:pt x="67618" y="304677"/>
                  </a:moveTo>
                  <a:cubicBezTo>
                    <a:pt x="67618" y="304677"/>
                    <a:pt x="22375" y="42739"/>
                    <a:pt x="100956" y="-123"/>
                  </a:cubicBezTo>
                  <a:cubicBezTo>
                    <a:pt x="-20488" y="47502"/>
                    <a:pt x="943" y="335633"/>
                    <a:pt x="943" y="335633"/>
                  </a:cubicBezTo>
                  <a:lnTo>
                    <a:pt x="67618" y="304677"/>
                  </a:lnTo>
                  <a:close/>
                </a:path>
              </a:pathLst>
            </a:cu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zh-CN" altLang="en-US" sz="1350">
                <a:solidFill>
                  <a:srgbClr val="FFFFFF"/>
                </a:solidFill>
                <a:cs typeface="+mn-ea"/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69D441C6-D98A-1374-64EF-795735279597}"/>
                </a:ext>
              </a:extLst>
            </p:cNvPr>
            <p:cNvSpPr/>
            <p:nvPr/>
          </p:nvSpPr>
          <p:spPr>
            <a:xfrm>
              <a:off x="4001762" y="1888897"/>
              <a:ext cx="101470" cy="335756"/>
            </a:xfrm>
            <a:custGeom>
              <a:avLst/>
              <a:gdLst>
                <a:gd name="connsiteX0" fmla="*/ 67618 w 101470"/>
                <a:gd name="connsiteY0" fmla="*/ 304677 h 335756"/>
                <a:gd name="connsiteX1" fmla="*/ 100956 w 101470"/>
                <a:gd name="connsiteY1" fmla="*/ -123 h 335756"/>
                <a:gd name="connsiteX2" fmla="*/ 943 w 101470"/>
                <a:gd name="connsiteY2" fmla="*/ 335633 h 335756"/>
                <a:gd name="connsiteX3" fmla="*/ 67618 w 101470"/>
                <a:gd name="connsiteY3" fmla="*/ 304677 h 335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470" h="335756">
                  <a:moveTo>
                    <a:pt x="67618" y="304677"/>
                  </a:moveTo>
                  <a:cubicBezTo>
                    <a:pt x="67618" y="304677"/>
                    <a:pt x="22375" y="42739"/>
                    <a:pt x="100956" y="-123"/>
                  </a:cubicBezTo>
                  <a:cubicBezTo>
                    <a:pt x="-20488" y="47502"/>
                    <a:pt x="943" y="335633"/>
                    <a:pt x="943" y="335633"/>
                  </a:cubicBezTo>
                  <a:lnTo>
                    <a:pt x="67618" y="304677"/>
                  </a:lnTo>
                  <a:close/>
                </a:path>
              </a:pathLst>
            </a:cu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zh-CN" altLang="en-US" sz="1350">
                <a:solidFill>
                  <a:srgbClr val="FFFFFF"/>
                </a:solidFill>
                <a:cs typeface="+mn-ea"/>
              </a:endParaRPr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243A2C23-08BF-EF80-4A07-948C689A13E0}"/>
                </a:ext>
              </a:extLst>
            </p:cNvPr>
            <p:cNvSpPr/>
            <p:nvPr/>
          </p:nvSpPr>
          <p:spPr>
            <a:xfrm>
              <a:off x="3167681" y="1356250"/>
              <a:ext cx="196849" cy="306771"/>
            </a:xfrm>
            <a:custGeom>
              <a:avLst/>
              <a:gdLst>
                <a:gd name="connsiteX0" fmla="*/ -508 w 196849"/>
                <a:gd name="connsiteY0" fmla="*/ 50559 h 306771"/>
                <a:gd name="connsiteX1" fmla="*/ 183610 w 196849"/>
                <a:gd name="connsiteY1" fmla="*/ 306649 h 306771"/>
                <a:gd name="connsiteX2" fmla="*/ 39154 w 196849"/>
                <a:gd name="connsiteY2" fmla="*/ -123 h 306771"/>
                <a:gd name="connsiteX3" fmla="*/ -515 w 196849"/>
                <a:gd name="connsiteY3" fmla="*/ 50558 h 306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6849" h="306771">
                  <a:moveTo>
                    <a:pt x="-508" y="50559"/>
                  </a:moveTo>
                  <a:cubicBezTo>
                    <a:pt x="-508" y="50559"/>
                    <a:pt x="211785" y="195406"/>
                    <a:pt x="183610" y="306649"/>
                  </a:cubicBezTo>
                  <a:cubicBezTo>
                    <a:pt x="249319" y="183195"/>
                    <a:pt x="39154" y="-123"/>
                    <a:pt x="39154" y="-123"/>
                  </a:cubicBezTo>
                  <a:lnTo>
                    <a:pt x="-515" y="50558"/>
                  </a:lnTo>
                  <a:close/>
                </a:path>
              </a:pathLst>
            </a:cu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zh-CN" altLang="en-US" sz="1350">
                <a:solidFill>
                  <a:srgbClr val="FFFFFF"/>
                </a:solidFill>
                <a:cs typeface="+mn-ea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68DF93B5-0E5C-632A-45D9-F4B85E108920}"/>
                </a:ext>
              </a:extLst>
            </p:cNvPr>
            <p:cNvSpPr/>
            <p:nvPr/>
          </p:nvSpPr>
          <p:spPr>
            <a:xfrm>
              <a:off x="3003124" y="1836505"/>
              <a:ext cx="596528" cy="368204"/>
            </a:xfrm>
            <a:custGeom>
              <a:avLst/>
              <a:gdLst>
                <a:gd name="connsiteX0" fmla="*/ 297875 w 596528"/>
                <a:gd name="connsiteY0" fmla="*/ -118 h 368204"/>
                <a:gd name="connsiteX1" fmla="*/ -515 w 596528"/>
                <a:gd name="connsiteY1" fmla="*/ 298272 h 368204"/>
                <a:gd name="connsiteX2" fmla="*/ 7802 w 596528"/>
                <a:gd name="connsiteY2" fmla="*/ 368081 h 368204"/>
                <a:gd name="connsiteX3" fmla="*/ 7550 w 596528"/>
                <a:gd name="connsiteY3" fmla="*/ 362789 h 368204"/>
                <a:gd name="connsiteX4" fmla="*/ 305940 w 596528"/>
                <a:gd name="connsiteY4" fmla="*/ 64399 h 368204"/>
                <a:gd name="connsiteX5" fmla="*/ 596014 w 596528"/>
                <a:gd name="connsiteY5" fmla="*/ 292980 h 368204"/>
                <a:gd name="connsiteX6" fmla="*/ 297871 w 596528"/>
                <a:gd name="connsiteY6" fmla="*/ -123 h 368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6528" h="368204">
                  <a:moveTo>
                    <a:pt x="297875" y="-118"/>
                  </a:moveTo>
                  <a:cubicBezTo>
                    <a:pt x="133159" y="-118"/>
                    <a:pt x="-515" y="133565"/>
                    <a:pt x="-515" y="298272"/>
                  </a:cubicBezTo>
                  <a:cubicBezTo>
                    <a:pt x="-515" y="322298"/>
                    <a:pt x="2431" y="345694"/>
                    <a:pt x="7802" y="368081"/>
                  </a:cubicBezTo>
                  <a:cubicBezTo>
                    <a:pt x="7771" y="366316"/>
                    <a:pt x="7550" y="364562"/>
                    <a:pt x="7550" y="362789"/>
                  </a:cubicBezTo>
                  <a:cubicBezTo>
                    <a:pt x="7550" y="198073"/>
                    <a:pt x="141233" y="64399"/>
                    <a:pt x="305940" y="64399"/>
                  </a:cubicBezTo>
                  <a:cubicBezTo>
                    <a:pt x="446595" y="64399"/>
                    <a:pt x="564543" y="161935"/>
                    <a:pt x="596014" y="292980"/>
                  </a:cubicBezTo>
                  <a:cubicBezTo>
                    <a:pt x="593179" y="130712"/>
                    <a:pt x="460816" y="-123"/>
                    <a:pt x="297871" y="-123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zh-CN" altLang="en-US" sz="1350">
                <a:solidFill>
                  <a:srgbClr val="FFFFFF"/>
                </a:solidFill>
                <a:cs typeface="+mn-ea"/>
              </a:endParaRPr>
            </a:p>
          </p:txBody>
        </p:sp>
      </p:grpSp>
      <p:grpSp>
        <p:nvGrpSpPr>
          <p:cNvPr id="56" name="图形 54">
            <a:extLst>
              <a:ext uri="{FF2B5EF4-FFF2-40B4-BE49-F238E27FC236}">
                <a16:creationId xmlns:a16="http://schemas.microsoft.com/office/drawing/2014/main" id="{31A0CAFF-6721-E789-A908-856AE6C93FBD}"/>
              </a:ext>
            </a:extLst>
          </p:cNvPr>
          <p:cNvGrpSpPr/>
          <p:nvPr/>
        </p:nvGrpSpPr>
        <p:grpSpPr>
          <a:xfrm>
            <a:off x="4903297" y="1334809"/>
            <a:ext cx="2366736" cy="1238126"/>
            <a:chOff x="4098553" y="2593619"/>
            <a:chExt cx="3463360" cy="1811810"/>
          </a:xfrm>
          <a:solidFill>
            <a:srgbClr val="FFFFFF"/>
          </a:solidFill>
        </p:grpSpPr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024994B3-2037-800E-997B-5E400580E46D}"/>
                </a:ext>
              </a:extLst>
            </p:cNvPr>
            <p:cNvSpPr/>
            <p:nvPr/>
          </p:nvSpPr>
          <p:spPr>
            <a:xfrm>
              <a:off x="4117219" y="2610801"/>
              <a:ext cx="3425121" cy="1774335"/>
            </a:xfrm>
            <a:custGeom>
              <a:avLst/>
              <a:gdLst>
                <a:gd name="connsiteX0" fmla="*/ 1828191 w 3425121"/>
                <a:gd name="connsiteY0" fmla="*/ 1 h 1774335"/>
                <a:gd name="connsiteX1" fmla="*/ 1075125 w 3425121"/>
                <a:gd name="connsiteY1" fmla="*/ 539059 h 1774335"/>
                <a:gd name="connsiteX2" fmla="*/ 942966 w 3425121"/>
                <a:gd name="connsiteY2" fmla="*/ 504234 h 1774335"/>
                <a:gd name="connsiteX3" fmla="*/ 673589 w 3425121"/>
                <a:gd name="connsiteY3" fmla="*/ 773611 h 1774335"/>
                <a:gd name="connsiteX4" fmla="*/ 673589 w 3425121"/>
                <a:gd name="connsiteY4" fmla="*/ 778075 h 1774335"/>
                <a:gd name="connsiteX5" fmla="*/ 533991 w 3425121"/>
                <a:gd name="connsiteY5" fmla="*/ 763788 h 1774335"/>
                <a:gd name="connsiteX6" fmla="*/ 0 w 3425121"/>
                <a:gd name="connsiteY6" fmla="*/ 1168010 h 1774335"/>
                <a:gd name="connsiteX7" fmla="*/ 533991 w 3425121"/>
                <a:gd name="connsiteY7" fmla="*/ 1572232 h 1774335"/>
                <a:gd name="connsiteX8" fmla="*/ 846525 w 3425121"/>
                <a:gd name="connsiteY8" fmla="*/ 1495436 h 1774335"/>
                <a:gd name="connsiteX9" fmla="*/ 1221867 w 3425121"/>
                <a:gd name="connsiteY9" fmla="*/ 1766004 h 1774335"/>
                <a:gd name="connsiteX10" fmla="*/ 1518933 w 3425121"/>
                <a:gd name="connsiteY10" fmla="*/ 1631463 h 1774335"/>
                <a:gd name="connsiteX11" fmla="*/ 1760630 w 3425121"/>
                <a:gd name="connsiteY11" fmla="*/ 1689507 h 1774335"/>
                <a:gd name="connsiteX12" fmla="*/ 2073469 w 3425121"/>
                <a:gd name="connsiteY12" fmla="*/ 1585922 h 1774335"/>
                <a:gd name="connsiteX13" fmla="*/ 2530374 w 3425121"/>
                <a:gd name="connsiteY13" fmla="*/ 1774336 h 1774335"/>
                <a:gd name="connsiteX14" fmla="*/ 3054544 w 3425121"/>
                <a:gd name="connsiteY14" fmla="*/ 1501083 h 1774335"/>
                <a:gd name="connsiteX15" fmla="*/ 3103062 w 3425121"/>
                <a:gd name="connsiteY15" fmla="*/ 1504655 h 1774335"/>
                <a:gd name="connsiteX16" fmla="*/ 3425122 w 3425121"/>
                <a:gd name="connsiteY16" fmla="*/ 1192120 h 1774335"/>
                <a:gd name="connsiteX17" fmla="*/ 3103062 w 3425121"/>
                <a:gd name="connsiteY17" fmla="*/ 879281 h 1774335"/>
                <a:gd name="connsiteX18" fmla="*/ 3011384 w 3425121"/>
                <a:gd name="connsiteY18" fmla="*/ 892378 h 1774335"/>
                <a:gd name="connsiteX19" fmla="*/ 2608362 w 3425121"/>
                <a:gd name="connsiteY19" fmla="*/ 681933 h 1774335"/>
                <a:gd name="connsiteX20" fmla="*/ 1828208 w 3425121"/>
                <a:gd name="connsiteY20" fmla="*/ 0 h 1774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425121" h="1774335">
                  <a:moveTo>
                    <a:pt x="1828191" y="1"/>
                  </a:moveTo>
                  <a:cubicBezTo>
                    <a:pt x="1470870" y="1"/>
                    <a:pt x="1169032" y="227878"/>
                    <a:pt x="1075125" y="539059"/>
                  </a:cubicBezTo>
                  <a:cubicBezTo>
                    <a:pt x="1036030" y="516953"/>
                    <a:pt x="991053" y="504234"/>
                    <a:pt x="942966" y="504234"/>
                  </a:cubicBezTo>
                  <a:cubicBezTo>
                    <a:pt x="794252" y="504234"/>
                    <a:pt x="673589" y="624897"/>
                    <a:pt x="673589" y="773611"/>
                  </a:cubicBezTo>
                  <a:cubicBezTo>
                    <a:pt x="673589" y="775125"/>
                    <a:pt x="673564" y="776567"/>
                    <a:pt x="673589" y="778075"/>
                  </a:cubicBezTo>
                  <a:cubicBezTo>
                    <a:pt x="629042" y="768949"/>
                    <a:pt x="582334" y="763788"/>
                    <a:pt x="533991" y="763788"/>
                  </a:cubicBezTo>
                  <a:cubicBezTo>
                    <a:pt x="239220" y="763788"/>
                    <a:pt x="0" y="944934"/>
                    <a:pt x="0" y="1168010"/>
                  </a:cubicBezTo>
                  <a:cubicBezTo>
                    <a:pt x="0" y="1391076"/>
                    <a:pt x="239230" y="1572232"/>
                    <a:pt x="533991" y="1572232"/>
                  </a:cubicBezTo>
                  <a:cubicBezTo>
                    <a:pt x="650739" y="1572232"/>
                    <a:pt x="758619" y="1543601"/>
                    <a:pt x="846525" y="1495436"/>
                  </a:cubicBezTo>
                  <a:cubicBezTo>
                    <a:pt x="899029" y="1652523"/>
                    <a:pt x="1047198" y="1766004"/>
                    <a:pt x="1221867" y="1766004"/>
                  </a:cubicBezTo>
                  <a:cubicBezTo>
                    <a:pt x="1340234" y="1766004"/>
                    <a:pt x="1446362" y="1713889"/>
                    <a:pt x="1518933" y="1631463"/>
                  </a:cubicBezTo>
                  <a:cubicBezTo>
                    <a:pt x="1589328" y="1668287"/>
                    <a:pt x="1672114" y="1689507"/>
                    <a:pt x="1760630" y="1689507"/>
                  </a:cubicBezTo>
                  <a:cubicBezTo>
                    <a:pt x="1881064" y="1689507"/>
                    <a:pt x="1990982" y="1650329"/>
                    <a:pt x="2073469" y="1585922"/>
                  </a:cubicBezTo>
                  <a:cubicBezTo>
                    <a:pt x="2184625" y="1701279"/>
                    <a:pt x="2348065" y="1774336"/>
                    <a:pt x="2530374" y="1774336"/>
                  </a:cubicBezTo>
                  <a:cubicBezTo>
                    <a:pt x="2754030" y="1774336"/>
                    <a:pt x="2949492" y="1664294"/>
                    <a:pt x="3054544" y="1501083"/>
                  </a:cubicBezTo>
                  <a:cubicBezTo>
                    <a:pt x="3070358" y="1503401"/>
                    <a:pt x="3086584" y="1504655"/>
                    <a:pt x="3103062" y="1504655"/>
                  </a:cubicBezTo>
                  <a:cubicBezTo>
                    <a:pt x="3280989" y="1504655"/>
                    <a:pt x="3425122" y="1364732"/>
                    <a:pt x="3425122" y="1192120"/>
                  </a:cubicBezTo>
                  <a:cubicBezTo>
                    <a:pt x="3425122" y="1019508"/>
                    <a:pt x="3280980" y="879281"/>
                    <a:pt x="3103062" y="879281"/>
                  </a:cubicBezTo>
                  <a:cubicBezTo>
                    <a:pt x="3071225" y="879281"/>
                    <a:pt x="3040440" y="884023"/>
                    <a:pt x="3011384" y="892378"/>
                  </a:cubicBezTo>
                  <a:cubicBezTo>
                    <a:pt x="2915506" y="779364"/>
                    <a:pt x="2772164" y="701011"/>
                    <a:pt x="2608362" y="681933"/>
                  </a:cubicBezTo>
                  <a:cubicBezTo>
                    <a:pt x="2574855" y="300152"/>
                    <a:pt x="2238326" y="0"/>
                    <a:pt x="1828208" y="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zh-CN" altLang="en-US" sz="1350">
                <a:solidFill>
                  <a:srgbClr val="FFFFFF"/>
                </a:solidFill>
                <a:cs typeface="+mn-ea"/>
              </a:endParaRPr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C8963457-8038-33C9-5F22-D4EDC4FABCF2}"/>
                </a:ext>
              </a:extLst>
            </p:cNvPr>
            <p:cNvSpPr/>
            <p:nvPr/>
          </p:nvSpPr>
          <p:spPr>
            <a:xfrm>
              <a:off x="4098553" y="2593619"/>
              <a:ext cx="3463360" cy="1811810"/>
            </a:xfrm>
            <a:custGeom>
              <a:avLst/>
              <a:gdLst>
                <a:gd name="connsiteX0" fmla="*/ 1829807 w 3463360"/>
                <a:gd name="connsiteY0" fmla="*/ 229 h 1811810"/>
                <a:gd name="connsiteX1" fmla="*/ 1082389 w 3463360"/>
                <a:gd name="connsiteY1" fmla="*/ 530952 h 1811810"/>
                <a:gd name="connsiteX2" fmla="*/ 688292 w 3463360"/>
                <a:gd name="connsiteY2" fmla="*/ 700316 h 1811810"/>
                <a:gd name="connsiteX3" fmla="*/ 674005 w 3463360"/>
                <a:gd name="connsiteY3" fmla="*/ 774432 h 1811810"/>
                <a:gd name="connsiteX4" fmla="*/ 43869 w 3463360"/>
                <a:gd name="connsiteY4" fmla="*/ 1020892 h 1811810"/>
                <a:gd name="connsiteX5" fmla="*/ 119474 w 3463360"/>
                <a:gd name="connsiteY5" fmla="*/ 1450107 h 1811810"/>
                <a:gd name="connsiteX6" fmla="*/ 855575 w 3463360"/>
                <a:gd name="connsiteY6" fmla="*/ 1543571 h 1811810"/>
                <a:gd name="connsiteX7" fmla="*/ 1373793 w 3463360"/>
                <a:gd name="connsiteY7" fmla="*/ 1782287 h 1811810"/>
                <a:gd name="connsiteX8" fmla="*/ 1542861 w 3463360"/>
                <a:gd name="connsiteY8" fmla="*/ 1674540 h 1811810"/>
                <a:gd name="connsiteX9" fmla="*/ 2090253 w 3463360"/>
                <a:gd name="connsiteY9" fmla="*/ 1630190 h 1811810"/>
                <a:gd name="connsiteX10" fmla="*/ 3031743 w 3463360"/>
                <a:gd name="connsiteY10" fmla="*/ 1604889 h 1811810"/>
                <a:gd name="connsiteX11" fmla="*/ 3108836 w 3463360"/>
                <a:gd name="connsiteY11" fmla="*/ 1542382 h 1811810"/>
                <a:gd name="connsiteX12" fmla="*/ 3462452 w 3463360"/>
                <a:gd name="connsiteY12" fmla="*/ 1193528 h 1811810"/>
                <a:gd name="connsiteX13" fmla="*/ 3060020 w 3463360"/>
                <a:gd name="connsiteY13" fmla="*/ 884861 h 1811810"/>
                <a:gd name="connsiteX14" fmla="*/ 2972807 w 3463360"/>
                <a:gd name="connsiteY14" fmla="*/ 828008 h 1811810"/>
                <a:gd name="connsiteX15" fmla="*/ 2644195 w 3463360"/>
                <a:gd name="connsiteY15" fmla="*/ 680961 h 1811810"/>
                <a:gd name="connsiteX16" fmla="*/ 1971892 w 3463360"/>
                <a:gd name="connsiteY16" fmla="*/ 9268 h 1811810"/>
                <a:gd name="connsiteX17" fmla="*/ 1829807 w 3463360"/>
                <a:gd name="connsiteY17" fmla="*/ 218 h 1811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463360" h="1811810">
                  <a:moveTo>
                    <a:pt x="1829807" y="229"/>
                  </a:moveTo>
                  <a:cubicBezTo>
                    <a:pt x="1503194" y="1205"/>
                    <a:pt x="1183878" y="219380"/>
                    <a:pt x="1082389" y="530952"/>
                  </a:cubicBezTo>
                  <a:cubicBezTo>
                    <a:pt x="934666" y="456040"/>
                    <a:pt x="736241" y="542700"/>
                    <a:pt x="688292" y="700316"/>
                  </a:cubicBezTo>
                  <a:cubicBezTo>
                    <a:pt x="680438" y="724217"/>
                    <a:pt x="675281" y="749275"/>
                    <a:pt x="674005" y="774432"/>
                  </a:cubicBezTo>
                  <a:cubicBezTo>
                    <a:pt x="442233" y="733616"/>
                    <a:pt x="168132" y="809463"/>
                    <a:pt x="43869" y="1020892"/>
                  </a:cubicBezTo>
                  <a:cubicBezTo>
                    <a:pt x="-39244" y="1158833"/>
                    <a:pt x="1150" y="1345942"/>
                    <a:pt x="119474" y="1450107"/>
                  </a:cubicBezTo>
                  <a:cubicBezTo>
                    <a:pt x="311355" y="1632597"/>
                    <a:pt x="625528" y="1651875"/>
                    <a:pt x="855575" y="1543571"/>
                  </a:cubicBezTo>
                  <a:cubicBezTo>
                    <a:pt x="930212" y="1742901"/>
                    <a:pt x="1172367" y="1855667"/>
                    <a:pt x="1373793" y="1782287"/>
                  </a:cubicBezTo>
                  <a:cubicBezTo>
                    <a:pt x="1437942" y="1761532"/>
                    <a:pt x="1496389" y="1720412"/>
                    <a:pt x="1542861" y="1674540"/>
                  </a:cubicBezTo>
                  <a:cubicBezTo>
                    <a:pt x="1715616" y="1757874"/>
                    <a:pt x="1934320" y="1743068"/>
                    <a:pt x="2090253" y="1630190"/>
                  </a:cubicBezTo>
                  <a:cubicBezTo>
                    <a:pt x="2340361" y="1881373"/>
                    <a:pt x="2796561" y="1871153"/>
                    <a:pt x="3031743" y="1604889"/>
                  </a:cubicBezTo>
                  <a:cubicBezTo>
                    <a:pt x="3059829" y="1585709"/>
                    <a:pt x="3067851" y="1529606"/>
                    <a:pt x="3108836" y="1542382"/>
                  </a:cubicBezTo>
                  <a:cubicBezTo>
                    <a:pt x="3298812" y="1555564"/>
                    <a:pt x="3477692" y="1385514"/>
                    <a:pt x="3462452" y="1193528"/>
                  </a:cubicBezTo>
                  <a:cubicBezTo>
                    <a:pt x="3456238" y="995789"/>
                    <a:pt x="3251835" y="844285"/>
                    <a:pt x="3060020" y="884861"/>
                  </a:cubicBezTo>
                  <a:cubicBezTo>
                    <a:pt x="3020459" y="901254"/>
                    <a:pt x="3005305" y="842765"/>
                    <a:pt x="2972807" y="828008"/>
                  </a:cubicBezTo>
                  <a:cubicBezTo>
                    <a:pt x="2880828" y="747199"/>
                    <a:pt x="2758733" y="703164"/>
                    <a:pt x="2644195" y="680961"/>
                  </a:cubicBezTo>
                  <a:cubicBezTo>
                    <a:pt x="2609287" y="336147"/>
                    <a:pt x="2311039" y="54054"/>
                    <a:pt x="1971892" y="9268"/>
                  </a:cubicBezTo>
                  <a:cubicBezTo>
                    <a:pt x="1925022" y="2170"/>
                    <a:pt x="1877335" y="-880"/>
                    <a:pt x="1829807" y="218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zh-CN" altLang="en-US" sz="1350">
                <a:solidFill>
                  <a:srgbClr val="FFFFFF"/>
                </a:solidFill>
                <a:cs typeface="+mn-ea"/>
              </a:endParaRPr>
            </a:p>
          </p:txBody>
        </p:sp>
      </p:grpSp>
      <p:sp>
        <p:nvSpPr>
          <p:cNvPr id="63" name="任意多边形: 形状 62">
            <a:extLst>
              <a:ext uri="{FF2B5EF4-FFF2-40B4-BE49-F238E27FC236}">
                <a16:creationId xmlns:a16="http://schemas.microsoft.com/office/drawing/2014/main" id="{B683E7DB-6FFC-0F5A-B33E-248131644BF3}"/>
              </a:ext>
            </a:extLst>
          </p:cNvPr>
          <p:cNvSpPr/>
          <p:nvPr/>
        </p:nvSpPr>
        <p:spPr>
          <a:xfrm>
            <a:off x="8261778" y="1489455"/>
            <a:ext cx="2041956" cy="1069613"/>
          </a:xfrm>
          <a:custGeom>
            <a:avLst/>
            <a:gdLst>
              <a:gd name="connsiteX0" fmla="*/ 701282 w 1689202"/>
              <a:gd name="connsiteY0" fmla="*/ -579 h 884834"/>
              <a:gd name="connsiteX1" fmla="*/ 349007 w 1689202"/>
              <a:gd name="connsiteY1" fmla="*/ 174176 h 884834"/>
              <a:gd name="connsiteX2" fmla="*/ 294537 w 1689202"/>
              <a:gd name="connsiteY2" fmla="*/ 169199 h 884834"/>
              <a:gd name="connsiteX3" fmla="*/ -361 w 1689202"/>
              <a:gd name="connsiteY3" fmla="*/ 464097 h 884834"/>
              <a:gd name="connsiteX4" fmla="*/ 294537 w 1689202"/>
              <a:gd name="connsiteY4" fmla="*/ 759136 h 884834"/>
              <a:gd name="connsiteX5" fmla="*/ 380392 w 1689202"/>
              <a:gd name="connsiteY5" fmla="*/ 746416 h 884834"/>
              <a:gd name="connsiteX6" fmla="*/ 701282 w 1689202"/>
              <a:gd name="connsiteY6" fmla="*/ 884256 h 884834"/>
              <a:gd name="connsiteX7" fmla="*/ 897883 w 1689202"/>
              <a:gd name="connsiteY7" fmla="*/ 838218 h 884834"/>
              <a:gd name="connsiteX8" fmla="*/ 1094485 w 1689202"/>
              <a:gd name="connsiteY8" fmla="*/ 884256 h 884834"/>
              <a:gd name="connsiteX9" fmla="*/ 1449662 w 1689202"/>
              <a:gd name="connsiteY9" fmla="*/ 705493 h 884834"/>
              <a:gd name="connsiteX10" fmla="*/ 1688841 w 1689202"/>
              <a:gd name="connsiteY10" fmla="*/ 464101 h 884834"/>
              <a:gd name="connsiteX11" fmla="*/ 1480215 w 1689202"/>
              <a:gd name="connsiteY11" fmla="*/ 225058 h 884834"/>
              <a:gd name="connsiteX12" fmla="*/ 1094480 w 1689202"/>
              <a:gd name="connsiteY12" fmla="*/ -574 h 884834"/>
              <a:gd name="connsiteX13" fmla="*/ 897879 w 1689202"/>
              <a:gd name="connsiteY13" fmla="*/ 45464 h 884834"/>
              <a:gd name="connsiteX14" fmla="*/ 701278 w 1689202"/>
              <a:gd name="connsiteY14" fmla="*/ -574 h 884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689202" h="884834">
                <a:moveTo>
                  <a:pt x="701282" y="-579"/>
                </a:moveTo>
                <a:cubicBezTo>
                  <a:pt x="557589" y="-579"/>
                  <a:pt x="429846" y="67947"/>
                  <a:pt x="349007" y="174176"/>
                </a:cubicBezTo>
                <a:cubicBezTo>
                  <a:pt x="331356" y="170877"/>
                  <a:pt x="313138" y="169199"/>
                  <a:pt x="294537" y="169199"/>
                </a:cubicBezTo>
                <a:cubicBezTo>
                  <a:pt x="131718" y="169199"/>
                  <a:pt x="-361" y="301278"/>
                  <a:pt x="-361" y="464097"/>
                </a:cubicBezTo>
                <a:cubicBezTo>
                  <a:pt x="-361" y="626915"/>
                  <a:pt x="131718" y="759131"/>
                  <a:pt x="294537" y="759136"/>
                </a:cubicBezTo>
                <a:cubicBezTo>
                  <a:pt x="324407" y="759136"/>
                  <a:pt x="353215" y="754685"/>
                  <a:pt x="380392" y="746416"/>
                </a:cubicBezTo>
                <a:cubicBezTo>
                  <a:pt x="461023" y="831281"/>
                  <a:pt x="575069" y="884256"/>
                  <a:pt x="701282" y="884256"/>
                </a:cubicBezTo>
                <a:cubicBezTo>
                  <a:pt x="771900" y="884256"/>
                  <a:pt x="838635" y="867682"/>
                  <a:pt x="897883" y="838218"/>
                </a:cubicBezTo>
                <a:cubicBezTo>
                  <a:pt x="957127" y="867683"/>
                  <a:pt x="1023862" y="884256"/>
                  <a:pt x="1094485" y="884256"/>
                </a:cubicBezTo>
                <a:cubicBezTo>
                  <a:pt x="1239920" y="884256"/>
                  <a:pt x="1369000" y="813929"/>
                  <a:pt x="1449662" y="705493"/>
                </a:cubicBezTo>
                <a:cubicBezTo>
                  <a:pt x="1581922" y="704375"/>
                  <a:pt x="1688841" y="596618"/>
                  <a:pt x="1688841" y="464101"/>
                </a:cubicBezTo>
                <a:cubicBezTo>
                  <a:pt x="1688841" y="341954"/>
                  <a:pt x="1598009" y="241003"/>
                  <a:pt x="1480215" y="225058"/>
                </a:cubicBezTo>
                <a:cubicBezTo>
                  <a:pt x="1404336" y="90387"/>
                  <a:pt x="1259975" y="-574"/>
                  <a:pt x="1094480" y="-574"/>
                </a:cubicBezTo>
                <a:cubicBezTo>
                  <a:pt x="1023848" y="-574"/>
                  <a:pt x="957132" y="15991"/>
                  <a:pt x="897879" y="45464"/>
                </a:cubicBezTo>
                <a:cubicBezTo>
                  <a:pt x="838626" y="15990"/>
                  <a:pt x="771909" y="-574"/>
                  <a:pt x="701278" y="-57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/>
            <a:endParaRPr lang="zh-CN" altLang="en-US" sz="1350">
              <a:solidFill>
                <a:srgbClr val="FFFFFF"/>
              </a:solidFill>
              <a:cs typeface="+mn-ea"/>
            </a:endParaRPr>
          </a:p>
        </p:txBody>
      </p:sp>
      <p:sp>
        <p:nvSpPr>
          <p:cNvPr id="72" name="任意多边形: 形状 71">
            <a:extLst>
              <a:ext uri="{FF2B5EF4-FFF2-40B4-BE49-F238E27FC236}">
                <a16:creationId xmlns:a16="http://schemas.microsoft.com/office/drawing/2014/main" id="{80277AFB-C4D9-BD2E-13FE-7D39673ECD93}"/>
              </a:ext>
            </a:extLst>
          </p:cNvPr>
          <p:cNvSpPr/>
          <p:nvPr/>
        </p:nvSpPr>
        <p:spPr>
          <a:xfrm>
            <a:off x="2032217" y="4242053"/>
            <a:ext cx="1912860" cy="1183372"/>
          </a:xfrm>
          <a:custGeom>
            <a:avLst/>
            <a:gdLst>
              <a:gd name="connsiteX0" fmla="*/ 874653 w 1364113"/>
              <a:gd name="connsiteY0" fmla="*/ -363 h 843895"/>
              <a:gd name="connsiteX1" fmla="*/ 599009 w 1364113"/>
              <a:gd name="connsiteY1" fmla="*/ 201119 h 843895"/>
              <a:gd name="connsiteX2" fmla="*/ 496577 w 1364113"/>
              <a:gd name="connsiteY2" fmla="*/ 179941 h 843895"/>
              <a:gd name="connsiteX3" fmla="*/ 249136 w 1364113"/>
              <a:gd name="connsiteY3" fmla="*/ 382309 h 843895"/>
              <a:gd name="connsiteX4" fmla="*/ 199915 w 1364113"/>
              <a:gd name="connsiteY4" fmla="*/ 376426 h 843895"/>
              <a:gd name="connsiteX5" fmla="*/ -167 w 1364113"/>
              <a:gd name="connsiteY5" fmla="*/ 573203 h 843895"/>
              <a:gd name="connsiteX6" fmla="*/ 199915 w 1364113"/>
              <a:gd name="connsiteY6" fmla="*/ 769980 h 843895"/>
              <a:gd name="connsiteX7" fmla="*/ 295965 w 1364113"/>
              <a:gd name="connsiteY7" fmla="*/ 745861 h 843895"/>
              <a:gd name="connsiteX8" fmla="*/ 515202 w 1364113"/>
              <a:gd name="connsiteY8" fmla="*/ 827338 h 843895"/>
              <a:gd name="connsiteX9" fmla="*/ 702244 w 1364113"/>
              <a:gd name="connsiteY9" fmla="*/ 772628 h 843895"/>
              <a:gd name="connsiteX10" fmla="*/ 867208 w 1364113"/>
              <a:gd name="connsiteY10" fmla="*/ 843515 h 843895"/>
              <a:gd name="connsiteX11" fmla="*/ 1064890 w 1364113"/>
              <a:gd name="connsiteY11" fmla="*/ 729092 h 843895"/>
              <a:gd name="connsiteX12" fmla="*/ 1156416 w 1364113"/>
              <a:gd name="connsiteY12" fmla="*/ 753505 h 843895"/>
              <a:gd name="connsiteX13" fmla="*/ 1363946 w 1364113"/>
              <a:gd name="connsiteY13" fmla="*/ 515837 h 843895"/>
              <a:gd name="connsiteX14" fmla="*/ 1168922 w 1364113"/>
              <a:gd name="connsiteY14" fmla="*/ 278760 h 843895"/>
              <a:gd name="connsiteX15" fmla="*/ 874656 w 1364113"/>
              <a:gd name="connsiteY15" fmla="*/ -380 h 843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364113" h="843895">
                <a:moveTo>
                  <a:pt x="874653" y="-363"/>
                </a:moveTo>
                <a:cubicBezTo>
                  <a:pt x="749571" y="-363"/>
                  <a:pt x="642576" y="83028"/>
                  <a:pt x="599009" y="201119"/>
                </a:cubicBezTo>
                <a:cubicBezTo>
                  <a:pt x="567732" y="187319"/>
                  <a:pt x="533015" y="179941"/>
                  <a:pt x="496577" y="179941"/>
                </a:cubicBezTo>
                <a:cubicBezTo>
                  <a:pt x="373733" y="179941"/>
                  <a:pt x="271492" y="266954"/>
                  <a:pt x="249136" y="382309"/>
                </a:cubicBezTo>
                <a:cubicBezTo>
                  <a:pt x="233395" y="378400"/>
                  <a:pt x="216892" y="376426"/>
                  <a:pt x="199915" y="376426"/>
                </a:cubicBezTo>
                <a:cubicBezTo>
                  <a:pt x="89368" y="376426"/>
                  <a:pt x="-167" y="464575"/>
                  <a:pt x="-167" y="573203"/>
                </a:cubicBezTo>
                <a:cubicBezTo>
                  <a:pt x="-167" y="681831"/>
                  <a:pt x="89369" y="769980"/>
                  <a:pt x="199915" y="769980"/>
                </a:cubicBezTo>
                <a:cubicBezTo>
                  <a:pt x="234676" y="769980"/>
                  <a:pt x="267478" y="761178"/>
                  <a:pt x="295965" y="745861"/>
                </a:cubicBezTo>
                <a:cubicBezTo>
                  <a:pt x="345134" y="795160"/>
                  <a:pt x="425029" y="827338"/>
                  <a:pt x="515202" y="827338"/>
                </a:cubicBezTo>
                <a:cubicBezTo>
                  <a:pt x="587833" y="827338"/>
                  <a:pt x="653638" y="806483"/>
                  <a:pt x="702244" y="772628"/>
                </a:cubicBezTo>
                <a:cubicBezTo>
                  <a:pt x="744013" y="816403"/>
                  <a:pt x="802467" y="843515"/>
                  <a:pt x="867208" y="843515"/>
                </a:cubicBezTo>
                <a:cubicBezTo>
                  <a:pt x="951316" y="843515"/>
                  <a:pt x="1024837" y="797617"/>
                  <a:pt x="1064890" y="729092"/>
                </a:cubicBezTo>
                <a:cubicBezTo>
                  <a:pt x="1092466" y="744600"/>
                  <a:pt x="1123618" y="753505"/>
                  <a:pt x="1156416" y="753505"/>
                </a:cubicBezTo>
                <a:cubicBezTo>
                  <a:pt x="1271049" y="753505"/>
                  <a:pt x="1363946" y="647101"/>
                  <a:pt x="1363946" y="515837"/>
                </a:cubicBezTo>
                <a:cubicBezTo>
                  <a:pt x="1363946" y="389421"/>
                  <a:pt x="1277696" y="286218"/>
                  <a:pt x="1168922" y="278760"/>
                </a:cubicBezTo>
                <a:cubicBezTo>
                  <a:pt x="1150499" y="121312"/>
                  <a:pt x="1025733" y="-380"/>
                  <a:pt x="874656" y="-380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/>
            <a:endParaRPr lang="zh-CN" altLang="en-US" sz="1350">
              <a:solidFill>
                <a:srgbClr val="FFFFFF"/>
              </a:solidFill>
              <a:cs typeface="+mn-ea"/>
            </a:endParaRPr>
          </a:p>
        </p:txBody>
      </p:sp>
      <p:sp>
        <p:nvSpPr>
          <p:cNvPr id="79" name="任意多边形: 形状 78">
            <a:extLst>
              <a:ext uri="{FF2B5EF4-FFF2-40B4-BE49-F238E27FC236}">
                <a16:creationId xmlns:a16="http://schemas.microsoft.com/office/drawing/2014/main" id="{21C75356-74BC-A3A0-E50B-C6C9C72C7BBB}"/>
              </a:ext>
            </a:extLst>
          </p:cNvPr>
          <p:cNvSpPr/>
          <p:nvPr/>
        </p:nvSpPr>
        <p:spPr>
          <a:xfrm>
            <a:off x="4889921" y="4005093"/>
            <a:ext cx="2366737" cy="1371635"/>
          </a:xfrm>
          <a:custGeom>
            <a:avLst/>
            <a:gdLst>
              <a:gd name="connsiteX0" fmla="*/ 1082951 w 2944303"/>
              <a:gd name="connsiteY0" fmla="*/ 0 h 1706361"/>
              <a:gd name="connsiteX1" fmla="*/ 427921 w 2944303"/>
              <a:gd name="connsiteY1" fmla="*/ 655031 h 1706361"/>
              <a:gd name="connsiteX2" fmla="*/ 432386 w 2944303"/>
              <a:gd name="connsiteY2" fmla="*/ 727537 h 1706361"/>
              <a:gd name="connsiteX3" fmla="*/ 0 w 2944303"/>
              <a:gd name="connsiteY3" fmla="*/ 1212332 h 1706361"/>
              <a:gd name="connsiteX4" fmla="*/ 536376 w 2944303"/>
              <a:gd name="connsiteY4" fmla="*/ 1706362 h 1706361"/>
              <a:gd name="connsiteX5" fmla="*/ 1296690 w 2944303"/>
              <a:gd name="connsiteY5" fmla="*/ 1706362 h 1706361"/>
              <a:gd name="connsiteX6" fmla="*/ 1338292 w 2944303"/>
              <a:gd name="connsiteY6" fmla="*/ 1706362 h 1706361"/>
              <a:gd name="connsiteX7" fmla="*/ 2450273 w 2944303"/>
              <a:gd name="connsiteY7" fmla="*/ 1706362 h 1706361"/>
              <a:gd name="connsiteX8" fmla="*/ 2944303 w 2944303"/>
              <a:gd name="connsiteY8" fmla="*/ 1247151 h 1706361"/>
              <a:gd name="connsiteX9" fmla="*/ 2455372 w 2944303"/>
              <a:gd name="connsiteY9" fmla="*/ 788077 h 1706361"/>
              <a:gd name="connsiteX10" fmla="*/ 1892641 w 2944303"/>
              <a:gd name="connsiteY10" fmla="*/ 292146 h 1706361"/>
              <a:gd name="connsiteX11" fmla="*/ 1658832 w 2944303"/>
              <a:gd name="connsiteY11" fmla="*/ 342955 h 1706361"/>
              <a:gd name="connsiteX12" fmla="*/ 1082950 w 2944303"/>
              <a:gd name="connsiteY12" fmla="*/ 0 h 1706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944303" h="1706361">
                <a:moveTo>
                  <a:pt x="1082951" y="0"/>
                </a:moveTo>
                <a:cubicBezTo>
                  <a:pt x="721190" y="6"/>
                  <a:pt x="427926" y="293270"/>
                  <a:pt x="427921" y="655031"/>
                </a:cubicBezTo>
                <a:cubicBezTo>
                  <a:pt x="428067" y="679263"/>
                  <a:pt x="429558" y="703469"/>
                  <a:pt x="432386" y="727537"/>
                </a:cubicBezTo>
                <a:cubicBezTo>
                  <a:pt x="185342" y="771897"/>
                  <a:pt x="0" y="971427"/>
                  <a:pt x="0" y="1212332"/>
                </a:cubicBezTo>
                <a:cubicBezTo>
                  <a:pt x="0" y="1486024"/>
                  <a:pt x="239223" y="1706362"/>
                  <a:pt x="536376" y="1706362"/>
                </a:cubicBezTo>
                <a:lnTo>
                  <a:pt x="1296690" y="1706362"/>
                </a:lnTo>
                <a:lnTo>
                  <a:pt x="1338292" y="1706362"/>
                </a:lnTo>
                <a:lnTo>
                  <a:pt x="2450273" y="1706362"/>
                </a:lnTo>
                <a:cubicBezTo>
                  <a:pt x="2723966" y="1706362"/>
                  <a:pt x="2944303" y="1501550"/>
                  <a:pt x="2944303" y="1247151"/>
                </a:cubicBezTo>
                <a:cubicBezTo>
                  <a:pt x="2944303" y="994343"/>
                  <a:pt x="2726682" y="790618"/>
                  <a:pt x="2455372" y="788077"/>
                </a:cubicBezTo>
                <a:cubicBezTo>
                  <a:pt x="2419452" y="504642"/>
                  <a:pt x="2178343" y="292155"/>
                  <a:pt x="1892641" y="292146"/>
                </a:cubicBezTo>
                <a:cubicBezTo>
                  <a:pt x="1811979" y="292266"/>
                  <a:pt x="1732270" y="309587"/>
                  <a:pt x="1658832" y="342955"/>
                </a:cubicBezTo>
                <a:cubicBezTo>
                  <a:pt x="1544325" y="131645"/>
                  <a:pt x="1323291" y="13"/>
                  <a:pt x="1082950" y="0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/>
            <a:endParaRPr lang="zh-CN" altLang="en-US" sz="1350">
              <a:solidFill>
                <a:srgbClr val="FFFFFF"/>
              </a:solidFill>
              <a:cs typeface="+mn-ea"/>
            </a:endParaRPr>
          </a:p>
        </p:txBody>
      </p:sp>
      <p:grpSp>
        <p:nvGrpSpPr>
          <p:cNvPr id="108" name="组合 107" descr="D:\51PPT模板网\51pptmoban.com\图片001.jpg">
            <a:extLst>
              <a:ext uri="{FF2B5EF4-FFF2-40B4-BE49-F238E27FC236}">
                <a16:creationId xmlns:a16="http://schemas.microsoft.com/office/drawing/2014/main" id="{7B0D3D9C-2B06-6BFB-5CC6-09CE1BEF2B8E}"/>
              </a:ext>
            </a:extLst>
          </p:cNvPr>
          <p:cNvGrpSpPr/>
          <p:nvPr/>
        </p:nvGrpSpPr>
        <p:grpSpPr>
          <a:xfrm>
            <a:off x="8470581" y="4113976"/>
            <a:ext cx="1689202" cy="1439526"/>
            <a:chOff x="9163028" y="4298925"/>
            <a:chExt cx="1689202" cy="1439526"/>
          </a:xfrm>
        </p:grpSpPr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C24A9E86-9AA1-666E-31F8-BD602C86ED28}"/>
                </a:ext>
              </a:extLst>
            </p:cNvPr>
            <p:cNvSpPr/>
            <p:nvPr/>
          </p:nvSpPr>
          <p:spPr>
            <a:xfrm>
              <a:off x="9163028" y="4298925"/>
              <a:ext cx="1689202" cy="884834"/>
            </a:xfrm>
            <a:custGeom>
              <a:avLst/>
              <a:gdLst>
                <a:gd name="connsiteX0" fmla="*/ 701282 w 1689202"/>
                <a:gd name="connsiteY0" fmla="*/ -579 h 884834"/>
                <a:gd name="connsiteX1" fmla="*/ 349007 w 1689202"/>
                <a:gd name="connsiteY1" fmla="*/ 174176 h 884834"/>
                <a:gd name="connsiteX2" fmla="*/ 294537 w 1689202"/>
                <a:gd name="connsiteY2" fmla="*/ 169199 h 884834"/>
                <a:gd name="connsiteX3" fmla="*/ -361 w 1689202"/>
                <a:gd name="connsiteY3" fmla="*/ 464097 h 884834"/>
                <a:gd name="connsiteX4" fmla="*/ 294537 w 1689202"/>
                <a:gd name="connsiteY4" fmla="*/ 759136 h 884834"/>
                <a:gd name="connsiteX5" fmla="*/ 380392 w 1689202"/>
                <a:gd name="connsiteY5" fmla="*/ 746416 h 884834"/>
                <a:gd name="connsiteX6" fmla="*/ 701282 w 1689202"/>
                <a:gd name="connsiteY6" fmla="*/ 884256 h 884834"/>
                <a:gd name="connsiteX7" fmla="*/ 897883 w 1689202"/>
                <a:gd name="connsiteY7" fmla="*/ 838218 h 884834"/>
                <a:gd name="connsiteX8" fmla="*/ 1094485 w 1689202"/>
                <a:gd name="connsiteY8" fmla="*/ 884256 h 884834"/>
                <a:gd name="connsiteX9" fmla="*/ 1449662 w 1689202"/>
                <a:gd name="connsiteY9" fmla="*/ 705493 h 884834"/>
                <a:gd name="connsiteX10" fmla="*/ 1688841 w 1689202"/>
                <a:gd name="connsiteY10" fmla="*/ 464101 h 884834"/>
                <a:gd name="connsiteX11" fmla="*/ 1480215 w 1689202"/>
                <a:gd name="connsiteY11" fmla="*/ 225058 h 884834"/>
                <a:gd name="connsiteX12" fmla="*/ 1094480 w 1689202"/>
                <a:gd name="connsiteY12" fmla="*/ -574 h 884834"/>
                <a:gd name="connsiteX13" fmla="*/ 897879 w 1689202"/>
                <a:gd name="connsiteY13" fmla="*/ 45464 h 884834"/>
                <a:gd name="connsiteX14" fmla="*/ 701278 w 1689202"/>
                <a:gd name="connsiteY14" fmla="*/ -574 h 884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89202" h="884834">
                  <a:moveTo>
                    <a:pt x="701282" y="-579"/>
                  </a:moveTo>
                  <a:cubicBezTo>
                    <a:pt x="557589" y="-579"/>
                    <a:pt x="429846" y="67947"/>
                    <a:pt x="349007" y="174176"/>
                  </a:cubicBezTo>
                  <a:cubicBezTo>
                    <a:pt x="331356" y="170877"/>
                    <a:pt x="313138" y="169199"/>
                    <a:pt x="294537" y="169199"/>
                  </a:cubicBezTo>
                  <a:cubicBezTo>
                    <a:pt x="131718" y="169199"/>
                    <a:pt x="-361" y="301278"/>
                    <a:pt x="-361" y="464097"/>
                  </a:cubicBezTo>
                  <a:cubicBezTo>
                    <a:pt x="-361" y="626915"/>
                    <a:pt x="131718" y="759131"/>
                    <a:pt x="294537" y="759136"/>
                  </a:cubicBezTo>
                  <a:cubicBezTo>
                    <a:pt x="324407" y="759136"/>
                    <a:pt x="353215" y="754685"/>
                    <a:pt x="380392" y="746416"/>
                  </a:cubicBezTo>
                  <a:cubicBezTo>
                    <a:pt x="461023" y="831281"/>
                    <a:pt x="575069" y="884256"/>
                    <a:pt x="701282" y="884256"/>
                  </a:cubicBezTo>
                  <a:cubicBezTo>
                    <a:pt x="771900" y="884256"/>
                    <a:pt x="838635" y="867682"/>
                    <a:pt x="897883" y="838218"/>
                  </a:cubicBezTo>
                  <a:cubicBezTo>
                    <a:pt x="957127" y="867683"/>
                    <a:pt x="1023862" y="884256"/>
                    <a:pt x="1094485" y="884256"/>
                  </a:cubicBezTo>
                  <a:cubicBezTo>
                    <a:pt x="1239920" y="884256"/>
                    <a:pt x="1369000" y="813929"/>
                    <a:pt x="1449662" y="705493"/>
                  </a:cubicBezTo>
                  <a:cubicBezTo>
                    <a:pt x="1581922" y="704375"/>
                    <a:pt x="1688841" y="596618"/>
                    <a:pt x="1688841" y="464101"/>
                  </a:cubicBezTo>
                  <a:cubicBezTo>
                    <a:pt x="1688841" y="341954"/>
                    <a:pt x="1598009" y="241003"/>
                    <a:pt x="1480215" y="225058"/>
                  </a:cubicBezTo>
                  <a:cubicBezTo>
                    <a:pt x="1404336" y="90387"/>
                    <a:pt x="1259975" y="-574"/>
                    <a:pt x="1094480" y="-574"/>
                  </a:cubicBezTo>
                  <a:cubicBezTo>
                    <a:pt x="1023848" y="-574"/>
                    <a:pt x="957132" y="15991"/>
                    <a:pt x="897879" y="45464"/>
                  </a:cubicBezTo>
                  <a:cubicBezTo>
                    <a:pt x="838626" y="15990"/>
                    <a:pt x="771909" y="-574"/>
                    <a:pt x="701278" y="-574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zh-CN" altLang="en-US" sz="1350">
                <a:solidFill>
                  <a:srgbClr val="FFFFFF"/>
                </a:solidFill>
                <a:cs typeface="+mn-ea"/>
              </a:endParaRPr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1655884D-74CC-9AF5-EB64-31B20996FEF1}"/>
                </a:ext>
              </a:extLst>
            </p:cNvPr>
            <p:cNvSpPr/>
            <p:nvPr/>
          </p:nvSpPr>
          <p:spPr>
            <a:xfrm>
              <a:off x="9369585" y="5121173"/>
              <a:ext cx="246434" cy="375914"/>
            </a:xfrm>
            <a:custGeom>
              <a:avLst/>
              <a:gdLst>
                <a:gd name="connsiteX0" fmla="*/ 246290 w 246434"/>
                <a:gd name="connsiteY0" fmla="*/ -418 h 375914"/>
                <a:gd name="connsiteX1" fmla="*/ 10740 w 246434"/>
                <a:gd name="connsiteY1" fmla="*/ 239682 h 375914"/>
                <a:gd name="connsiteX2" fmla="*/ 44388 w 246434"/>
                <a:gd name="connsiteY2" fmla="*/ 365257 h 375914"/>
                <a:gd name="connsiteX3" fmla="*/ 169961 w 246434"/>
                <a:gd name="connsiteY3" fmla="*/ 331609 h 375914"/>
                <a:gd name="connsiteX4" fmla="*/ 246284 w 246434"/>
                <a:gd name="connsiteY4" fmla="*/ -420 h 375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6434" h="375914">
                  <a:moveTo>
                    <a:pt x="246290" y="-418"/>
                  </a:moveTo>
                  <a:cubicBezTo>
                    <a:pt x="140266" y="152967"/>
                    <a:pt x="32857" y="201383"/>
                    <a:pt x="10740" y="239682"/>
                  </a:cubicBezTo>
                  <a:cubicBezTo>
                    <a:pt x="-11402" y="278032"/>
                    <a:pt x="444" y="339886"/>
                    <a:pt x="44388" y="365257"/>
                  </a:cubicBezTo>
                  <a:cubicBezTo>
                    <a:pt x="88332" y="390628"/>
                    <a:pt x="150780" y="364833"/>
                    <a:pt x="169961" y="331609"/>
                  </a:cubicBezTo>
                  <a:cubicBezTo>
                    <a:pt x="188997" y="298640"/>
                    <a:pt x="172915" y="171814"/>
                    <a:pt x="246284" y="-42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zh-CN" altLang="en-US" sz="1350">
                <a:solidFill>
                  <a:srgbClr val="FFFFFF"/>
                </a:solidFill>
                <a:cs typeface="+mn-ea"/>
              </a:endParaRPr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64C466E0-2A55-9D0B-99A4-5E47329069FE}"/>
                </a:ext>
              </a:extLst>
            </p:cNvPr>
            <p:cNvSpPr/>
            <p:nvPr/>
          </p:nvSpPr>
          <p:spPr>
            <a:xfrm>
              <a:off x="9655603" y="5282056"/>
              <a:ext cx="246434" cy="375914"/>
            </a:xfrm>
            <a:custGeom>
              <a:avLst/>
              <a:gdLst>
                <a:gd name="connsiteX0" fmla="*/ 246320 w 246434"/>
                <a:gd name="connsiteY0" fmla="*/ -401 h 375914"/>
                <a:gd name="connsiteX1" fmla="*/ 10770 w 246434"/>
                <a:gd name="connsiteY1" fmla="*/ 239699 h 375914"/>
                <a:gd name="connsiteX2" fmla="*/ 44418 w 246434"/>
                <a:gd name="connsiteY2" fmla="*/ 365274 h 375914"/>
                <a:gd name="connsiteX3" fmla="*/ 169991 w 246434"/>
                <a:gd name="connsiteY3" fmla="*/ 331626 h 375914"/>
                <a:gd name="connsiteX4" fmla="*/ 246314 w 246434"/>
                <a:gd name="connsiteY4" fmla="*/ -403 h 375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6434" h="375914">
                  <a:moveTo>
                    <a:pt x="246320" y="-401"/>
                  </a:moveTo>
                  <a:cubicBezTo>
                    <a:pt x="140296" y="152984"/>
                    <a:pt x="32887" y="201400"/>
                    <a:pt x="10770" y="239699"/>
                  </a:cubicBezTo>
                  <a:cubicBezTo>
                    <a:pt x="-11372" y="278049"/>
                    <a:pt x="474" y="339903"/>
                    <a:pt x="44418" y="365274"/>
                  </a:cubicBezTo>
                  <a:cubicBezTo>
                    <a:pt x="88362" y="390645"/>
                    <a:pt x="150810" y="364850"/>
                    <a:pt x="169991" y="331626"/>
                  </a:cubicBezTo>
                  <a:cubicBezTo>
                    <a:pt x="189027" y="298656"/>
                    <a:pt x="172945" y="171831"/>
                    <a:pt x="246314" y="-403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zh-CN" altLang="en-US" sz="1350">
                <a:solidFill>
                  <a:srgbClr val="FFFFFF"/>
                </a:solidFill>
                <a:cs typeface="+mn-ea"/>
              </a:endParaRPr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62384771-44E4-3A26-3405-A061958B61AC}"/>
                </a:ext>
              </a:extLst>
            </p:cNvPr>
            <p:cNvSpPr/>
            <p:nvPr/>
          </p:nvSpPr>
          <p:spPr>
            <a:xfrm>
              <a:off x="10035470" y="5353561"/>
              <a:ext cx="246434" cy="375914"/>
            </a:xfrm>
            <a:custGeom>
              <a:avLst/>
              <a:gdLst>
                <a:gd name="connsiteX0" fmla="*/ 246360 w 246434"/>
                <a:gd name="connsiteY0" fmla="*/ -394 h 375914"/>
                <a:gd name="connsiteX1" fmla="*/ 10810 w 246434"/>
                <a:gd name="connsiteY1" fmla="*/ 239706 h 375914"/>
                <a:gd name="connsiteX2" fmla="*/ 44458 w 246434"/>
                <a:gd name="connsiteY2" fmla="*/ 365281 h 375914"/>
                <a:gd name="connsiteX3" fmla="*/ 170031 w 246434"/>
                <a:gd name="connsiteY3" fmla="*/ 331633 h 375914"/>
                <a:gd name="connsiteX4" fmla="*/ 246354 w 246434"/>
                <a:gd name="connsiteY4" fmla="*/ -396 h 375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6434" h="375914">
                  <a:moveTo>
                    <a:pt x="246360" y="-394"/>
                  </a:moveTo>
                  <a:cubicBezTo>
                    <a:pt x="140336" y="152992"/>
                    <a:pt x="32927" y="201407"/>
                    <a:pt x="10810" y="239706"/>
                  </a:cubicBezTo>
                  <a:cubicBezTo>
                    <a:pt x="-11333" y="278056"/>
                    <a:pt x="514" y="339910"/>
                    <a:pt x="44458" y="365281"/>
                  </a:cubicBezTo>
                  <a:cubicBezTo>
                    <a:pt x="88402" y="390652"/>
                    <a:pt x="150850" y="364857"/>
                    <a:pt x="170031" y="331633"/>
                  </a:cubicBezTo>
                  <a:cubicBezTo>
                    <a:pt x="189066" y="298664"/>
                    <a:pt x="172985" y="171838"/>
                    <a:pt x="246354" y="-396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zh-CN" altLang="en-US" sz="1350">
                <a:solidFill>
                  <a:srgbClr val="FFFFFF"/>
                </a:solidFill>
                <a:cs typeface="+mn-ea"/>
              </a:endParaRPr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5BA2F769-353F-B393-83B2-805587AA6C7B}"/>
                </a:ext>
              </a:extLst>
            </p:cNvPr>
            <p:cNvSpPr/>
            <p:nvPr/>
          </p:nvSpPr>
          <p:spPr>
            <a:xfrm>
              <a:off x="9443132" y="5532349"/>
              <a:ext cx="135112" cy="206102"/>
            </a:xfrm>
            <a:custGeom>
              <a:avLst/>
              <a:gdLst>
                <a:gd name="connsiteX0" fmla="*/ 134970 w 135112"/>
                <a:gd name="connsiteY0" fmla="*/ -385 h 206102"/>
                <a:gd name="connsiteX1" fmla="*/ 5825 w 135112"/>
                <a:gd name="connsiteY1" fmla="*/ 131255 h 206102"/>
                <a:gd name="connsiteX2" fmla="*/ 24273 w 135112"/>
                <a:gd name="connsiteY2" fmla="*/ 200104 h 206102"/>
                <a:gd name="connsiteX3" fmla="*/ 93121 w 135112"/>
                <a:gd name="connsiteY3" fmla="*/ 181655 h 206102"/>
                <a:gd name="connsiteX4" fmla="*/ 134966 w 135112"/>
                <a:gd name="connsiteY4" fmla="*/ -386 h 206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112" h="206102">
                  <a:moveTo>
                    <a:pt x="134970" y="-385"/>
                  </a:moveTo>
                  <a:cubicBezTo>
                    <a:pt x="76840" y="83712"/>
                    <a:pt x="17951" y="110257"/>
                    <a:pt x="5825" y="131255"/>
                  </a:cubicBezTo>
                  <a:cubicBezTo>
                    <a:pt x="-6315" y="152281"/>
                    <a:pt x="180" y="186193"/>
                    <a:pt x="24273" y="200104"/>
                  </a:cubicBezTo>
                  <a:cubicBezTo>
                    <a:pt x="48366" y="214014"/>
                    <a:pt x="82604" y="199871"/>
                    <a:pt x="93121" y="181655"/>
                  </a:cubicBezTo>
                  <a:cubicBezTo>
                    <a:pt x="103557" y="163579"/>
                    <a:pt x="94740" y="94045"/>
                    <a:pt x="134966" y="-386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zh-CN" altLang="en-US" sz="1350">
                <a:solidFill>
                  <a:srgbClr val="FFFFFF"/>
                </a:solidFill>
                <a:cs typeface="+mn-ea"/>
              </a:endParaRPr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28184E0-945D-35DD-7907-F642B6381EEB}"/>
                </a:ext>
              </a:extLst>
            </p:cNvPr>
            <p:cNvSpPr/>
            <p:nvPr/>
          </p:nvSpPr>
          <p:spPr>
            <a:xfrm>
              <a:off x="9972903" y="5175476"/>
              <a:ext cx="192802" cy="294103"/>
            </a:xfrm>
            <a:custGeom>
              <a:avLst/>
              <a:gdLst>
                <a:gd name="connsiteX0" fmla="*/ 192718 w 192802"/>
                <a:gd name="connsiteY0" fmla="*/ -417 h 294103"/>
                <a:gd name="connsiteX1" fmla="*/ 8432 w 192802"/>
                <a:gd name="connsiteY1" fmla="*/ 187429 h 294103"/>
                <a:gd name="connsiteX2" fmla="*/ 34757 w 192802"/>
                <a:gd name="connsiteY2" fmla="*/ 285675 h 294103"/>
                <a:gd name="connsiteX3" fmla="*/ 133001 w 192802"/>
                <a:gd name="connsiteY3" fmla="*/ 259350 h 294103"/>
                <a:gd name="connsiteX4" fmla="*/ 192714 w 192802"/>
                <a:gd name="connsiteY4" fmla="*/ -419 h 294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802" h="294103">
                  <a:moveTo>
                    <a:pt x="192718" y="-417"/>
                  </a:moveTo>
                  <a:cubicBezTo>
                    <a:pt x="109768" y="119587"/>
                    <a:pt x="25735" y="157466"/>
                    <a:pt x="8432" y="187429"/>
                  </a:cubicBezTo>
                  <a:cubicBezTo>
                    <a:pt x="-8892" y="217433"/>
                    <a:pt x="376" y="265826"/>
                    <a:pt x="34757" y="285675"/>
                  </a:cubicBezTo>
                  <a:cubicBezTo>
                    <a:pt x="69137" y="305525"/>
                    <a:pt x="117995" y="285343"/>
                    <a:pt x="133001" y="259350"/>
                  </a:cubicBezTo>
                  <a:cubicBezTo>
                    <a:pt x="147894" y="233556"/>
                    <a:pt x="135312" y="134332"/>
                    <a:pt x="192714" y="-419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zh-CN" altLang="en-US" sz="1350">
                <a:solidFill>
                  <a:srgbClr val="FFFFFF"/>
                </a:solidFill>
                <a:cs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994396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任意多边形: 形状 52" descr="D:\51PPT模板网\51pptmoban.com\图片001.jpg">
            <a:extLst>
              <a:ext uri="{FF2B5EF4-FFF2-40B4-BE49-F238E27FC236}">
                <a16:creationId xmlns:a16="http://schemas.microsoft.com/office/drawing/2014/main" id="{3910B6D9-7F9E-DD6C-E88A-28177F3771BD}"/>
              </a:ext>
            </a:extLst>
          </p:cNvPr>
          <p:cNvSpPr/>
          <p:nvPr/>
        </p:nvSpPr>
        <p:spPr>
          <a:xfrm>
            <a:off x="1685153" y="1038826"/>
            <a:ext cx="2339074" cy="1708734"/>
          </a:xfrm>
          <a:custGeom>
            <a:avLst/>
            <a:gdLst>
              <a:gd name="connsiteX0" fmla="*/ 1136167 w 2339074"/>
              <a:gd name="connsiteY0" fmla="*/ 0 h 1708734"/>
              <a:gd name="connsiteX1" fmla="*/ 1511546 w 2339074"/>
              <a:gd name="connsiteY1" fmla="*/ 367872 h 1708734"/>
              <a:gd name="connsiteX2" fmla="*/ 1512501 w 2339074"/>
              <a:gd name="connsiteY2" fmla="*/ 372422 h 1708734"/>
              <a:gd name="connsiteX3" fmla="*/ 1516278 w 2339074"/>
              <a:gd name="connsiteY3" fmla="*/ 370243 h 1708734"/>
              <a:gd name="connsiteX4" fmla="*/ 1764110 w 2339074"/>
              <a:gd name="connsiteY4" fmla="*/ 317323 h 1708734"/>
              <a:gd name="connsiteX5" fmla="*/ 2207376 w 2339074"/>
              <a:gd name="connsiteY5" fmla="*/ 627186 h 1708734"/>
              <a:gd name="connsiteX6" fmla="*/ 2077547 w 2339074"/>
              <a:gd name="connsiteY6" fmla="*/ 846293 h 1708734"/>
              <a:gd name="connsiteX7" fmla="*/ 2051292 w 2339074"/>
              <a:gd name="connsiteY7" fmla="*/ 861436 h 1708734"/>
              <a:gd name="connsiteX8" fmla="*/ 2074938 w 2339074"/>
              <a:gd name="connsiteY8" fmla="*/ 863887 h 1708734"/>
              <a:gd name="connsiteX9" fmla="*/ 2339074 w 2339074"/>
              <a:gd name="connsiteY9" fmla="*/ 1197070 h 1708734"/>
              <a:gd name="connsiteX10" fmla="*/ 2008269 w 2339074"/>
              <a:gd name="connsiteY10" fmla="*/ 1537163 h 1708734"/>
              <a:gd name="connsiteX11" fmla="*/ 1774355 w 2339074"/>
              <a:gd name="connsiteY11" fmla="*/ 1437551 h 1708734"/>
              <a:gd name="connsiteX12" fmla="*/ 1744816 w 2339074"/>
              <a:gd name="connsiteY12" fmla="*/ 1400745 h 1708734"/>
              <a:gd name="connsiteX13" fmla="*/ 1726922 w 2339074"/>
              <a:gd name="connsiteY13" fmla="*/ 1455551 h 1708734"/>
              <a:gd name="connsiteX14" fmla="*/ 1351542 w 2339074"/>
              <a:gd name="connsiteY14" fmla="*/ 1692114 h 1708734"/>
              <a:gd name="connsiteX15" fmla="*/ 952425 w 2339074"/>
              <a:gd name="connsiteY15" fmla="*/ 1382845 h 1708734"/>
              <a:gd name="connsiteX16" fmla="*/ 944630 w 2339074"/>
              <a:gd name="connsiteY16" fmla="*/ 1309328 h 1708734"/>
              <a:gd name="connsiteX17" fmla="*/ 895050 w 2339074"/>
              <a:gd name="connsiteY17" fmla="*/ 1314218 h 1708734"/>
              <a:gd name="connsiteX18" fmla="*/ 893794 w 2339074"/>
              <a:gd name="connsiteY18" fmla="*/ 1314094 h 1708734"/>
              <a:gd name="connsiteX19" fmla="*/ 896274 w 2339074"/>
              <a:gd name="connsiteY19" fmla="*/ 1334631 h 1708734"/>
              <a:gd name="connsiteX20" fmla="*/ 448137 w 2339074"/>
              <a:gd name="connsiteY20" fmla="*/ 1708734 h 1708734"/>
              <a:gd name="connsiteX21" fmla="*/ 0 w 2339074"/>
              <a:gd name="connsiteY21" fmla="*/ 1334631 h 1708734"/>
              <a:gd name="connsiteX22" fmla="*/ 273703 w 2339074"/>
              <a:gd name="connsiteY22" fmla="*/ 989928 h 1708734"/>
              <a:gd name="connsiteX23" fmla="*/ 298008 w 2339074"/>
              <a:gd name="connsiteY23" fmla="*/ 983629 h 1708734"/>
              <a:gd name="connsiteX24" fmla="*/ 279313 w 2339074"/>
              <a:gd name="connsiteY24" fmla="*/ 939856 h 1708734"/>
              <a:gd name="connsiteX25" fmla="*/ 254802 w 2339074"/>
              <a:gd name="connsiteY25" fmla="*/ 785562 h 1708734"/>
              <a:gd name="connsiteX26" fmla="*/ 566703 w 2339074"/>
              <a:gd name="connsiteY26" fmla="*/ 389167 h 1708734"/>
              <a:gd name="connsiteX27" fmla="*/ 741091 w 2339074"/>
              <a:gd name="connsiteY27" fmla="*/ 456864 h 1708734"/>
              <a:gd name="connsiteX28" fmla="*/ 741921 w 2339074"/>
              <a:gd name="connsiteY28" fmla="*/ 457735 h 1708734"/>
              <a:gd name="connsiteX29" fmla="*/ 760789 w 2339074"/>
              <a:gd name="connsiteY29" fmla="*/ 367872 h 1708734"/>
              <a:gd name="connsiteX30" fmla="*/ 1136167 w 2339074"/>
              <a:gd name="connsiteY30" fmla="*/ 0 h 1708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2339074" h="1708734">
                <a:moveTo>
                  <a:pt x="1136167" y="0"/>
                </a:moveTo>
                <a:cubicBezTo>
                  <a:pt x="1304914" y="0"/>
                  <a:pt x="1449700" y="151688"/>
                  <a:pt x="1511546" y="367872"/>
                </a:cubicBezTo>
                <a:lnTo>
                  <a:pt x="1512501" y="372422"/>
                </a:lnTo>
                <a:lnTo>
                  <a:pt x="1516278" y="370243"/>
                </a:lnTo>
                <a:cubicBezTo>
                  <a:pt x="1587023" y="336832"/>
                  <a:pt x="1672308" y="317323"/>
                  <a:pt x="1764110" y="317323"/>
                </a:cubicBezTo>
                <a:cubicBezTo>
                  <a:pt x="2008920" y="317323"/>
                  <a:pt x="2207376" y="456054"/>
                  <a:pt x="2207376" y="627186"/>
                </a:cubicBezTo>
                <a:cubicBezTo>
                  <a:pt x="2207376" y="712753"/>
                  <a:pt x="2157762" y="790219"/>
                  <a:pt x="2077547" y="846293"/>
                </a:cubicBezTo>
                <a:lnTo>
                  <a:pt x="2051292" y="861436"/>
                </a:lnTo>
                <a:lnTo>
                  <a:pt x="2074938" y="863887"/>
                </a:lnTo>
                <a:cubicBezTo>
                  <a:pt x="2225679" y="895600"/>
                  <a:pt x="2339074" y="1032722"/>
                  <a:pt x="2339074" y="1197070"/>
                </a:cubicBezTo>
                <a:cubicBezTo>
                  <a:pt x="2339074" y="1384896"/>
                  <a:pt x="2190966" y="1537163"/>
                  <a:pt x="2008269" y="1537163"/>
                </a:cubicBezTo>
                <a:cubicBezTo>
                  <a:pt x="1916921" y="1537163"/>
                  <a:pt x="1834219" y="1499096"/>
                  <a:pt x="1774355" y="1437551"/>
                </a:cubicBezTo>
                <a:lnTo>
                  <a:pt x="1744816" y="1400745"/>
                </a:lnTo>
                <a:lnTo>
                  <a:pt x="1726922" y="1455551"/>
                </a:lnTo>
                <a:cubicBezTo>
                  <a:pt x="1665075" y="1594569"/>
                  <a:pt x="1520289" y="1692114"/>
                  <a:pt x="1351542" y="1692114"/>
                </a:cubicBezTo>
                <a:cubicBezTo>
                  <a:pt x="1154670" y="1692114"/>
                  <a:pt x="990413" y="1559345"/>
                  <a:pt x="952425" y="1382845"/>
                </a:cubicBezTo>
                <a:lnTo>
                  <a:pt x="944630" y="1309328"/>
                </a:lnTo>
                <a:lnTo>
                  <a:pt x="895050" y="1314218"/>
                </a:lnTo>
                <a:lnTo>
                  <a:pt x="893794" y="1314094"/>
                </a:lnTo>
                <a:lnTo>
                  <a:pt x="896274" y="1334631"/>
                </a:lnTo>
                <a:cubicBezTo>
                  <a:pt x="896274" y="1541242"/>
                  <a:pt x="695636" y="1708734"/>
                  <a:pt x="448137" y="1708734"/>
                </a:cubicBezTo>
                <a:cubicBezTo>
                  <a:pt x="200640" y="1708734"/>
                  <a:pt x="0" y="1541242"/>
                  <a:pt x="0" y="1334631"/>
                </a:cubicBezTo>
                <a:cubicBezTo>
                  <a:pt x="0" y="1179673"/>
                  <a:pt x="112860" y="1046720"/>
                  <a:pt x="273703" y="989928"/>
                </a:cubicBezTo>
                <a:lnTo>
                  <a:pt x="298008" y="983629"/>
                </a:lnTo>
                <a:lnTo>
                  <a:pt x="279313" y="939856"/>
                </a:lnTo>
                <a:cubicBezTo>
                  <a:pt x="263530" y="892432"/>
                  <a:pt x="254802" y="840292"/>
                  <a:pt x="254802" y="785562"/>
                </a:cubicBezTo>
                <a:cubicBezTo>
                  <a:pt x="254802" y="566637"/>
                  <a:pt x="394445" y="389167"/>
                  <a:pt x="566703" y="389167"/>
                </a:cubicBezTo>
                <a:cubicBezTo>
                  <a:pt x="631300" y="389167"/>
                  <a:pt x="691310" y="414124"/>
                  <a:pt x="741091" y="456864"/>
                </a:cubicBezTo>
                <a:lnTo>
                  <a:pt x="741921" y="457735"/>
                </a:lnTo>
                <a:lnTo>
                  <a:pt x="760789" y="367872"/>
                </a:lnTo>
                <a:cubicBezTo>
                  <a:pt x="822634" y="151688"/>
                  <a:pt x="967420" y="0"/>
                  <a:pt x="1136167" y="0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/>
            <a:endParaRPr lang="zh-CN" altLang="en-US" sz="1350">
              <a:solidFill>
                <a:srgbClr val="FFFFFF"/>
              </a:solidFill>
              <a:cs typeface="+mn-ea"/>
            </a:endParaRPr>
          </a:p>
        </p:txBody>
      </p:sp>
      <p:sp>
        <p:nvSpPr>
          <p:cNvPr id="64" name="Freeform 2001">
            <a:extLst>
              <a:ext uri="{FF2B5EF4-FFF2-40B4-BE49-F238E27FC236}">
                <a16:creationId xmlns:a16="http://schemas.microsoft.com/office/drawing/2014/main" id="{2CDE8E4A-D351-8B7B-B593-A80009460E0E}"/>
              </a:ext>
            </a:extLst>
          </p:cNvPr>
          <p:cNvSpPr>
            <a:spLocks/>
          </p:cNvSpPr>
          <p:nvPr/>
        </p:nvSpPr>
        <p:spPr bwMode="auto">
          <a:xfrm>
            <a:off x="4977219" y="1471458"/>
            <a:ext cx="2248040" cy="947245"/>
          </a:xfrm>
          <a:custGeom>
            <a:avLst/>
            <a:gdLst>
              <a:gd name="T0" fmla="*/ 233 w 285"/>
              <a:gd name="T1" fmla="*/ 65 h 120"/>
              <a:gd name="T2" fmla="*/ 226 w 285"/>
              <a:gd name="T3" fmla="*/ 65 h 120"/>
              <a:gd name="T4" fmla="*/ 205 w 285"/>
              <a:gd name="T5" fmla="*/ 12 h 120"/>
              <a:gd name="T6" fmla="*/ 143 w 285"/>
              <a:gd name="T7" fmla="*/ 29 h 120"/>
              <a:gd name="T8" fmla="*/ 143 w 285"/>
              <a:gd name="T9" fmla="*/ 29 h 120"/>
              <a:gd name="T10" fmla="*/ 142 w 285"/>
              <a:gd name="T11" fmla="*/ 29 h 120"/>
              <a:gd name="T12" fmla="*/ 80 w 285"/>
              <a:gd name="T13" fmla="*/ 12 h 120"/>
              <a:gd name="T14" fmla="*/ 60 w 285"/>
              <a:gd name="T15" fmla="*/ 65 h 120"/>
              <a:gd name="T16" fmla="*/ 52 w 285"/>
              <a:gd name="T17" fmla="*/ 65 h 120"/>
              <a:gd name="T18" fmla="*/ 0 w 285"/>
              <a:gd name="T19" fmla="*/ 120 h 120"/>
              <a:gd name="T20" fmla="*/ 285 w 285"/>
              <a:gd name="T21" fmla="*/ 120 h 120"/>
              <a:gd name="T22" fmla="*/ 233 w 285"/>
              <a:gd name="T23" fmla="*/ 65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85" h="120">
                <a:moveTo>
                  <a:pt x="233" y="65"/>
                </a:moveTo>
                <a:cubicBezTo>
                  <a:pt x="226" y="65"/>
                  <a:pt x="226" y="65"/>
                  <a:pt x="226" y="65"/>
                </a:cubicBezTo>
                <a:cubicBezTo>
                  <a:pt x="232" y="45"/>
                  <a:pt x="224" y="23"/>
                  <a:pt x="205" y="12"/>
                </a:cubicBezTo>
                <a:cubicBezTo>
                  <a:pt x="183" y="0"/>
                  <a:pt x="156" y="7"/>
                  <a:pt x="143" y="29"/>
                </a:cubicBezTo>
                <a:cubicBezTo>
                  <a:pt x="143" y="29"/>
                  <a:pt x="143" y="29"/>
                  <a:pt x="143" y="29"/>
                </a:cubicBezTo>
                <a:cubicBezTo>
                  <a:pt x="142" y="29"/>
                  <a:pt x="142" y="29"/>
                  <a:pt x="142" y="29"/>
                </a:cubicBezTo>
                <a:cubicBezTo>
                  <a:pt x="130" y="7"/>
                  <a:pt x="102" y="0"/>
                  <a:pt x="80" y="12"/>
                </a:cubicBezTo>
                <a:cubicBezTo>
                  <a:pt x="62" y="23"/>
                  <a:pt x="54" y="45"/>
                  <a:pt x="60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24" y="65"/>
                  <a:pt x="0" y="90"/>
                  <a:pt x="0" y="120"/>
                </a:cubicBezTo>
                <a:cubicBezTo>
                  <a:pt x="285" y="120"/>
                  <a:pt x="285" y="120"/>
                  <a:pt x="285" y="120"/>
                </a:cubicBezTo>
                <a:cubicBezTo>
                  <a:pt x="285" y="90"/>
                  <a:pt x="262" y="65"/>
                  <a:pt x="233" y="6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" name="任意多边形: 形状 127">
            <a:extLst>
              <a:ext uri="{FF2B5EF4-FFF2-40B4-BE49-F238E27FC236}">
                <a16:creationId xmlns:a16="http://schemas.microsoft.com/office/drawing/2014/main" id="{084521C1-A124-E239-2A0A-B4A6686B2B24}"/>
              </a:ext>
            </a:extLst>
          </p:cNvPr>
          <p:cNvSpPr/>
          <p:nvPr/>
        </p:nvSpPr>
        <p:spPr>
          <a:xfrm>
            <a:off x="8178251" y="1507443"/>
            <a:ext cx="2145149" cy="1240117"/>
          </a:xfrm>
          <a:custGeom>
            <a:avLst/>
            <a:gdLst>
              <a:gd name="connsiteX0" fmla="*/ 1034436 w 2611314"/>
              <a:gd name="connsiteY0" fmla="*/ 0 h 1509608"/>
              <a:gd name="connsiteX1" fmla="*/ 1487759 w 2611314"/>
              <a:gd name="connsiteY1" fmla="*/ 213376 h 1509608"/>
              <a:gd name="connsiteX2" fmla="*/ 1508185 w 2611314"/>
              <a:gd name="connsiteY2" fmla="*/ 260103 h 1509608"/>
              <a:gd name="connsiteX3" fmla="*/ 1574537 w 2611314"/>
              <a:gd name="connsiteY3" fmla="*/ 256563 h 1509608"/>
              <a:gd name="connsiteX4" fmla="*/ 1582795 w 2611314"/>
              <a:gd name="connsiteY4" fmla="*/ 247175 h 1509608"/>
              <a:gd name="connsiteX5" fmla="*/ 1810260 w 2611314"/>
              <a:gd name="connsiteY5" fmla="*/ 158802 h 1509608"/>
              <a:gd name="connsiteX6" fmla="*/ 2077005 w 2611314"/>
              <a:gd name="connsiteY6" fmla="*/ 291829 h 1509608"/>
              <a:gd name="connsiteX7" fmla="*/ 2093446 w 2611314"/>
              <a:gd name="connsiteY7" fmla="*/ 320240 h 1509608"/>
              <a:gd name="connsiteX8" fmla="*/ 2174709 w 2611314"/>
              <a:gd name="connsiteY8" fmla="*/ 343582 h 1509608"/>
              <a:gd name="connsiteX9" fmla="*/ 2611314 w 2611314"/>
              <a:gd name="connsiteY9" fmla="*/ 778131 h 1509608"/>
              <a:gd name="connsiteX10" fmla="*/ 1820609 w 2611314"/>
              <a:gd name="connsiteY10" fmla="*/ 1291531 h 1509608"/>
              <a:gd name="connsiteX11" fmla="*/ 1755932 w 2611314"/>
              <a:gd name="connsiteY11" fmla="*/ 1294982 h 1509608"/>
              <a:gd name="connsiteX12" fmla="*/ 1743413 w 2611314"/>
              <a:gd name="connsiteY12" fmla="*/ 1312749 h 1509608"/>
              <a:gd name="connsiteX13" fmla="*/ 1262795 w 2611314"/>
              <a:gd name="connsiteY13" fmla="*/ 1509607 h 1509608"/>
              <a:gd name="connsiteX14" fmla="*/ 781041 w 2611314"/>
              <a:gd name="connsiteY14" fmla="*/ 1314385 h 1509608"/>
              <a:gd name="connsiteX15" fmla="*/ 760016 w 2611314"/>
              <a:gd name="connsiteY15" fmla="*/ 1284860 h 1509608"/>
              <a:gd name="connsiteX16" fmla="*/ 709780 w 2611314"/>
              <a:gd name="connsiteY16" fmla="*/ 1311134 h 1509608"/>
              <a:gd name="connsiteX17" fmla="*/ 510910 w 2611314"/>
              <a:gd name="connsiteY17" fmla="*/ 1349820 h 1509608"/>
              <a:gd name="connsiteX18" fmla="*/ 0 w 2611314"/>
              <a:gd name="connsiteY18" fmla="*/ 857532 h 1509608"/>
              <a:gd name="connsiteX19" fmla="*/ 510910 w 2611314"/>
              <a:gd name="connsiteY19" fmla="*/ 365244 h 1509608"/>
              <a:gd name="connsiteX20" fmla="*/ 545057 w 2611314"/>
              <a:gd name="connsiteY20" fmla="*/ 367734 h 1509608"/>
              <a:gd name="connsiteX21" fmla="*/ 542449 w 2611314"/>
              <a:gd name="connsiteY21" fmla="*/ 349365 h 1509608"/>
              <a:gd name="connsiteX22" fmla="*/ 1034436 w 2611314"/>
              <a:gd name="connsiteY22" fmla="*/ 0 h 1509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611314" h="1509608">
                <a:moveTo>
                  <a:pt x="1034436" y="0"/>
                </a:moveTo>
                <a:cubicBezTo>
                  <a:pt x="1238223" y="0"/>
                  <a:pt x="1413072" y="87984"/>
                  <a:pt x="1487759" y="213376"/>
                </a:cubicBezTo>
                <a:lnTo>
                  <a:pt x="1508185" y="260103"/>
                </a:lnTo>
                <a:lnTo>
                  <a:pt x="1574537" y="256563"/>
                </a:lnTo>
                <a:lnTo>
                  <a:pt x="1582795" y="247175"/>
                </a:lnTo>
                <a:cubicBezTo>
                  <a:pt x="1641009" y="192574"/>
                  <a:pt x="1721430" y="158802"/>
                  <a:pt x="1810260" y="158802"/>
                </a:cubicBezTo>
                <a:cubicBezTo>
                  <a:pt x="1921298" y="158802"/>
                  <a:pt x="2019196" y="211570"/>
                  <a:pt x="2077005" y="291829"/>
                </a:cubicBezTo>
                <a:lnTo>
                  <a:pt x="2093446" y="320240"/>
                </a:lnTo>
                <a:lnTo>
                  <a:pt x="2174709" y="343582"/>
                </a:lnTo>
                <a:cubicBezTo>
                  <a:pt x="2438125" y="437758"/>
                  <a:pt x="2611314" y="597241"/>
                  <a:pt x="2611314" y="778131"/>
                </a:cubicBezTo>
                <a:cubicBezTo>
                  <a:pt x="2611314" y="1031376"/>
                  <a:pt x="2271864" y="1242666"/>
                  <a:pt x="1820609" y="1291531"/>
                </a:cubicBezTo>
                <a:lnTo>
                  <a:pt x="1755932" y="1294982"/>
                </a:lnTo>
                <a:lnTo>
                  <a:pt x="1743413" y="1312749"/>
                </a:lnTo>
                <a:cubicBezTo>
                  <a:pt x="1639473" y="1431203"/>
                  <a:pt x="1463098" y="1509267"/>
                  <a:pt x="1262795" y="1509607"/>
                </a:cubicBezTo>
                <a:cubicBezTo>
                  <a:pt x="1062491" y="1509948"/>
                  <a:pt x="885666" y="1432485"/>
                  <a:pt x="781041" y="1314385"/>
                </a:cubicBezTo>
                <a:lnTo>
                  <a:pt x="760016" y="1284860"/>
                </a:lnTo>
                <a:lnTo>
                  <a:pt x="709780" y="1311134"/>
                </a:lnTo>
                <a:cubicBezTo>
                  <a:pt x="648655" y="1336045"/>
                  <a:pt x="581452" y="1349820"/>
                  <a:pt x="510910" y="1349820"/>
                </a:cubicBezTo>
                <a:cubicBezTo>
                  <a:pt x="228742" y="1349820"/>
                  <a:pt x="0" y="1129415"/>
                  <a:pt x="0" y="857532"/>
                </a:cubicBezTo>
                <a:cubicBezTo>
                  <a:pt x="0" y="585649"/>
                  <a:pt x="228742" y="365244"/>
                  <a:pt x="510910" y="365244"/>
                </a:cubicBezTo>
                <a:lnTo>
                  <a:pt x="545057" y="367734"/>
                </a:lnTo>
                <a:lnTo>
                  <a:pt x="542449" y="349365"/>
                </a:lnTo>
                <a:cubicBezTo>
                  <a:pt x="542449" y="156416"/>
                  <a:pt x="762719" y="0"/>
                  <a:pt x="1034436" y="0"/>
                </a:cubicBezTo>
                <a:close/>
              </a:path>
            </a:pathLst>
          </a:custGeom>
          <a:solidFill>
            <a:srgbClr val="F6FBFC"/>
          </a:solidFill>
          <a:ln w="714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6" name="任意多边形: 形状 125" descr="D:\51PPT模板网\51pptmoban.com\图片001.jpg">
            <a:extLst>
              <a:ext uri="{FF2B5EF4-FFF2-40B4-BE49-F238E27FC236}">
                <a16:creationId xmlns:a16="http://schemas.microsoft.com/office/drawing/2014/main" id="{52C66F50-F0BE-7B6E-3508-07AAFB00B3ED}"/>
              </a:ext>
            </a:extLst>
          </p:cNvPr>
          <p:cNvSpPr/>
          <p:nvPr/>
        </p:nvSpPr>
        <p:spPr>
          <a:xfrm>
            <a:off x="1852884" y="4316412"/>
            <a:ext cx="2003611" cy="1139376"/>
          </a:xfrm>
          <a:custGeom>
            <a:avLst/>
            <a:gdLst>
              <a:gd name="connsiteX0" fmla="*/ 881897 w 2003611"/>
              <a:gd name="connsiteY0" fmla="*/ 0 h 1139376"/>
              <a:gd name="connsiteX1" fmla="*/ 536440 w 2003611"/>
              <a:gd name="connsiteY1" fmla="*/ 236305 h 1139376"/>
              <a:gd name="connsiteX2" fmla="*/ 498969 w 2003611"/>
              <a:gd name="connsiteY2" fmla="*/ 233718 h 1139376"/>
              <a:gd name="connsiteX3" fmla="*/ 250694 w 2003611"/>
              <a:gd name="connsiteY3" fmla="*/ 434570 h 1139376"/>
              <a:gd name="connsiteX4" fmla="*/ 0 w 2003611"/>
              <a:gd name="connsiteY4" fmla="*/ 667071 h 1139376"/>
              <a:gd name="connsiteX5" fmla="*/ 317537 w 2003611"/>
              <a:gd name="connsiteY5" fmla="*/ 911288 h 1139376"/>
              <a:gd name="connsiteX6" fmla="*/ 568591 w 2003611"/>
              <a:gd name="connsiteY6" fmla="*/ 1139376 h 1139376"/>
              <a:gd name="connsiteX7" fmla="*/ 782296 w 2003611"/>
              <a:gd name="connsiteY7" fmla="*/ 1026474 h 1139376"/>
              <a:gd name="connsiteX8" fmla="*/ 1071428 w 2003611"/>
              <a:gd name="connsiteY8" fmla="*/ 1110162 h 1139376"/>
              <a:gd name="connsiteX9" fmla="*/ 1398877 w 2003611"/>
              <a:gd name="connsiteY9" fmla="*/ 994824 h 1139376"/>
              <a:gd name="connsiteX10" fmla="*/ 1609077 w 2003611"/>
              <a:gd name="connsiteY10" fmla="*/ 1041994 h 1139376"/>
              <a:gd name="connsiteX11" fmla="*/ 2003611 w 2003611"/>
              <a:gd name="connsiteY11" fmla="*/ 735239 h 1139376"/>
              <a:gd name="connsiteX12" fmla="*/ 1609077 w 2003611"/>
              <a:gd name="connsiteY12" fmla="*/ 428484 h 1139376"/>
              <a:gd name="connsiteX13" fmla="*/ 1523860 w 2003611"/>
              <a:gd name="connsiteY13" fmla="*/ 435636 h 1139376"/>
              <a:gd name="connsiteX14" fmla="*/ 1268695 w 2003611"/>
              <a:gd name="connsiteY14" fmla="*/ 175289 h 1139376"/>
              <a:gd name="connsiteX15" fmla="*/ 1199072 w 2003611"/>
              <a:gd name="connsiteY15" fmla="*/ 185332 h 1139376"/>
              <a:gd name="connsiteX16" fmla="*/ 881897 w 2003611"/>
              <a:gd name="connsiteY16" fmla="*/ 1 h 1139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003611" h="1139376">
                <a:moveTo>
                  <a:pt x="881897" y="0"/>
                </a:moveTo>
                <a:cubicBezTo>
                  <a:pt x="733214" y="0"/>
                  <a:pt x="603690" y="95377"/>
                  <a:pt x="536440" y="236305"/>
                </a:cubicBezTo>
                <a:cubicBezTo>
                  <a:pt x="524224" y="234574"/>
                  <a:pt x="511694" y="233718"/>
                  <a:pt x="498969" y="233718"/>
                </a:cubicBezTo>
                <a:cubicBezTo>
                  <a:pt x="373638" y="233718"/>
                  <a:pt x="269745" y="320723"/>
                  <a:pt x="250694" y="434570"/>
                </a:cubicBezTo>
                <a:cubicBezTo>
                  <a:pt x="104244" y="469933"/>
                  <a:pt x="0" y="560687"/>
                  <a:pt x="0" y="667071"/>
                </a:cubicBezTo>
                <a:cubicBezTo>
                  <a:pt x="0" y="789026"/>
                  <a:pt x="136993" y="890316"/>
                  <a:pt x="317537" y="911288"/>
                </a:cubicBezTo>
                <a:cubicBezTo>
                  <a:pt x="323312" y="1038198"/>
                  <a:pt x="433434" y="1139376"/>
                  <a:pt x="568591" y="1139376"/>
                </a:cubicBezTo>
                <a:cubicBezTo>
                  <a:pt x="658834" y="1139376"/>
                  <a:pt x="737947" y="1094234"/>
                  <a:pt x="782296" y="1026474"/>
                </a:cubicBezTo>
                <a:cubicBezTo>
                  <a:pt x="854904" y="1077963"/>
                  <a:pt x="957557" y="1110162"/>
                  <a:pt x="1071428" y="1110162"/>
                </a:cubicBezTo>
                <a:cubicBezTo>
                  <a:pt x="1207151" y="1110162"/>
                  <a:pt x="1326942" y="1064499"/>
                  <a:pt x="1398877" y="994824"/>
                </a:cubicBezTo>
                <a:cubicBezTo>
                  <a:pt x="1459731" y="1024673"/>
                  <a:pt x="1531804" y="1041994"/>
                  <a:pt x="1609077" y="1041994"/>
                </a:cubicBezTo>
                <a:cubicBezTo>
                  <a:pt x="1826970" y="1041994"/>
                  <a:pt x="2003611" y="904655"/>
                  <a:pt x="2003611" y="735239"/>
                </a:cubicBezTo>
                <a:cubicBezTo>
                  <a:pt x="2003611" y="565823"/>
                  <a:pt x="1826970" y="428484"/>
                  <a:pt x="1609077" y="428484"/>
                </a:cubicBezTo>
                <a:cubicBezTo>
                  <a:pt x="1579817" y="428484"/>
                  <a:pt x="1551303" y="430938"/>
                  <a:pt x="1523860" y="435636"/>
                </a:cubicBezTo>
                <a:cubicBezTo>
                  <a:pt x="1522504" y="291619"/>
                  <a:pt x="1408841" y="175289"/>
                  <a:pt x="1268695" y="175289"/>
                </a:cubicBezTo>
                <a:cubicBezTo>
                  <a:pt x="1244546" y="175289"/>
                  <a:pt x="1221215" y="178878"/>
                  <a:pt x="1199072" y="185332"/>
                </a:cubicBezTo>
                <a:cubicBezTo>
                  <a:pt x="1127187" y="72865"/>
                  <a:pt x="1011855" y="1"/>
                  <a:pt x="881897" y="1"/>
                </a:cubicBezTo>
                <a:close/>
              </a:path>
            </a:pathLst>
          </a:custGeom>
          <a:solidFill>
            <a:srgbClr val="F6FBFC"/>
          </a:solidFill>
          <a:ln w="714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64" name="任意多边形: 形状 163" descr="D:\51PPT模板网\51pptmoban.com\图片001.jpg">
            <a:extLst>
              <a:ext uri="{FF2B5EF4-FFF2-40B4-BE49-F238E27FC236}">
                <a16:creationId xmlns:a16="http://schemas.microsoft.com/office/drawing/2014/main" id="{5F987887-F269-1BEA-B94B-1DD28781A708}"/>
              </a:ext>
            </a:extLst>
          </p:cNvPr>
          <p:cNvSpPr/>
          <p:nvPr/>
        </p:nvSpPr>
        <p:spPr>
          <a:xfrm>
            <a:off x="5303583" y="4316412"/>
            <a:ext cx="1584833" cy="1052922"/>
          </a:xfrm>
          <a:custGeom>
            <a:avLst/>
            <a:gdLst>
              <a:gd name="connsiteX0" fmla="*/ 964815 w 1114619"/>
              <a:gd name="connsiteY0" fmla="*/ 332189 h 740524"/>
              <a:gd name="connsiteX1" fmla="*/ 973771 w 1114619"/>
              <a:gd name="connsiteY1" fmla="*/ 259774 h 740524"/>
              <a:gd name="connsiteX2" fmla="*/ 706043 w 1114619"/>
              <a:gd name="connsiteY2" fmla="*/ 31 h 740524"/>
              <a:gd name="connsiteX3" fmla="*/ 540530 w 1114619"/>
              <a:gd name="connsiteY3" fmla="*/ 61693 h 740524"/>
              <a:gd name="connsiteX4" fmla="*/ 455606 w 1114619"/>
              <a:gd name="connsiteY4" fmla="*/ 194222 h 740524"/>
              <a:gd name="connsiteX5" fmla="*/ 244982 w 1114619"/>
              <a:gd name="connsiteY5" fmla="*/ 340222 h 740524"/>
              <a:gd name="connsiteX6" fmla="*/ 199939 w 1114619"/>
              <a:gd name="connsiteY6" fmla="*/ 335859 h 740524"/>
              <a:gd name="connsiteX7" fmla="*/ 23 w 1114619"/>
              <a:gd name="connsiteY7" fmla="*/ 541241 h 740524"/>
              <a:gd name="connsiteX8" fmla="*/ 206059 w 1114619"/>
              <a:gd name="connsiteY8" fmla="*/ 740501 h 740524"/>
              <a:gd name="connsiteX9" fmla="*/ 914683 w 1114619"/>
              <a:gd name="connsiteY9" fmla="*/ 729798 h 740524"/>
              <a:gd name="connsiteX10" fmla="*/ 1114596 w 1114619"/>
              <a:gd name="connsiteY10" fmla="*/ 524400 h 740524"/>
              <a:gd name="connsiteX11" fmla="*/ 964815 w 1114619"/>
              <a:gd name="connsiteY11" fmla="*/ 332189 h 740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114619" h="740524">
                <a:moveTo>
                  <a:pt x="964815" y="332189"/>
                </a:moveTo>
                <a:cubicBezTo>
                  <a:pt x="971127" y="308652"/>
                  <a:pt x="974137" y="284371"/>
                  <a:pt x="973771" y="259774"/>
                </a:cubicBezTo>
                <a:cubicBezTo>
                  <a:pt x="971566" y="114350"/>
                  <a:pt x="851471" y="-2174"/>
                  <a:pt x="706043" y="31"/>
                </a:cubicBezTo>
                <a:cubicBezTo>
                  <a:pt x="645546" y="934"/>
                  <a:pt x="586766" y="22837"/>
                  <a:pt x="540530" y="61693"/>
                </a:cubicBezTo>
                <a:cubicBezTo>
                  <a:pt x="499410" y="96247"/>
                  <a:pt x="469677" y="142815"/>
                  <a:pt x="455606" y="194222"/>
                </a:cubicBezTo>
                <a:cubicBezTo>
                  <a:pt x="358156" y="186593"/>
                  <a:pt x="271109" y="249676"/>
                  <a:pt x="244982" y="340222"/>
                </a:cubicBezTo>
                <a:cubicBezTo>
                  <a:pt x="230199" y="337085"/>
                  <a:pt x="215116" y="335620"/>
                  <a:pt x="199939" y="335859"/>
                </a:cubicBezTo>
                <a:cubicBezTo>
                  <a:pt x="88023" y="337548"/>
                  <a:pt x="-1664" y="429318"/>
                  <a:pt x="23" y="541241"/>
                </a:cubicBezTo>
                <a:cubicBezTo>
                  <a:pt x="1722" y="653175"/>
                  <a:pt x="94140" y="742192"/>
                  <a:pt x="206059" y="740501"/>
                </a:cubicBezTo>
                <a:lnTo>
                  <a:pt x="914683" y="729798"/>
                </a:lnTo>
                <a:cubicBezTo>
                  <a:pt x="1026609" y="728106"/>
                  <a:pt x="1116288" y="636323"/>
                  <a:pt x="1114596" y="524400"/>
                </a:cubicBezTo>
                <a:cubicBezTo>
                  <a:pt x="1113212" y="432826"/>
                  <a:pt x="1051425" y="355488"/>
                  <a:pt x="964815" y="332189"/>
                </a:cubicBezTo>
                <a:close/>
              </a:path>
            </a:pathLst>
          </a:custGeom>
          <a:solidFill>
            <a:srgbClr val="FFFFFF"/>
          </a:solidFill>
          <a:ln w="837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06" name="任意多边形: 形状 205">
            <a:extLst>
              <a:ext uri="{FF2B5EF4-FFF2-40B4-BE49-F238E27FC236}">
                <a16:creationId xmlns:a16="http://schemas.microsoft.com/office/drawing/2014/main" id="{353A065B-9AF6-9318-B032-10EFC6813FA2}"/>
              </a:ext>
            </a:extLst>
          </p:cNvPr>
          <p:cNvSpPr/>
          <p:nvPr/>
        </p:nvSpPr>
        <p:spPr>
          <a:xfrm>
            <a:off x="7819998" y="4289424"/>
            <a:ext cx="2861654" cy="1279938"/>
          </a:xfrm>
          <a:custGeom>
            <a:avLst/>
            <a:gdLst>
              <a:gd name="connsiteX0" fmla="*/ 1418929 w 2861654"/>
              <a:gd name="connsiteY0" fmla="*/ -502 h 1279938"/>
              <a:gd name="connsiteX1" fmla="*/ 952203 w 2861654"/>
              <a:gd name="connsiteY1" fmla="*/ 260245 h 1279938"/>
              <a:gd name="connsiteX2" fmla="*/ 682227 w 2861654"/>
              <a:gd name="connsiteY2" fmla="*/ 204881 h 1279938"/>
              <a:gd name="connsiteX3" fmla="*/ 108641 w 2861654"/>
              <a:gd name="connsiteY3" fmla="*/ 675777 h 1279938"/>
              <a:gd name="connsiteX4" fmla="*/ 156266 w 2861654"/>
              <a:gd name="connsiteY4" fmla="*/ 863601 h 1279938"/>
              <a:gd name="connsiteX5" fmla="*/ -1 w 2861654"/>
              <a:gd name="connsiteY5" fmla="*/ 1043986 h 1279938"/>
              <a:gd name="connsiteX6" fmla="*/ 271757 w 2861654"/>
              <a:gd name="connsiteY6" fmla="*/ 1243420 h 1279938"/>
              <a:gd name="connsiteX7" fmla="*/ 484278 w 2861654"/>
              <a:gd name="connsiteY7" fmla="*/ 1168114 h 1279938"/>
              <a:gd name="connsiteX8" fmla="*/ 917666 w 2861654"/>
              <a:gd name="connsiteY8" fmla="*/ 1255326 h 1279938"/>
              <a:gd name="connsiteX9" fmla="*/ 1231095 w 2861654"/>
              <a:gd name="connsiteY9" fmla="*/ 1217226 h 1279938"/>
              <a:gd name="connsiteX10" fmla="*/ 1599894 w 2861654"/>
              <a:gd name="connsiteY10" fmla="*/ 1279436 h 1279938"/>
              <a:gd name="connsiteX11" fmla="*/ 2051436 w 2861654"/>
              <a:gd name="connsiteY11" fmla="*/ 1178528 h 1279938"/>
              <a:gd name="connsiteX12" fmla="*/ 2051733 w 2861654"/>
              <a:gd name="connsiteY12" fmla="*/ 1178528 h 1279938"/>
              <a:gd name="connsiteX13" fmla="*/ 2167519 w 2861654"/>
              <a:gd name="connsiteY13" fmla="*/ 1182993 h 1279938"/>
              <a:gd name="connsiteX14" fmla="*/ 2861654 w 2861654"/>
              <a:gd name="connsiteY14" fmla="*/ 881165 h 1279938"/>
              <a:gd name="connsiteX15" fmla="*/ 2473805 w 2861654"/>
              <a:gd name="connsiteY15" fmla="*/ 610293 h 1279938"/>
              <a:gd name="connsiteX16" fmla="*/ 2499404 w 2861654"/>
              <a:gd name="connsiteY16" fmla="*/ 506709 h 1279938"/>
              <a:gd name="connsiteX17" fmla="*/ 2113050 w 2861654"/>
              <a:gd name="connsiteY17" fmla="*/ 217091 h 1279938"/>
              <a:gd name="connsiteX18" fmla="*/ 1890108 w 2861654"/>
              <a:gd name="connsiteY18" fmla="*/ 270074 h 1279938"/>
              <a:gd name="connsiteX19" fmla="*/ 1418916 w 2861654"/>
              <a:gd name="connsiteY19" fmla="*/ -493 h 1279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861654" h="1279938">
                <a:moveTo>
                  <a:pt x="1418929" y="-502"/>
                </a:moveTo>
                <a:cubicBezTo>
                  <a:pt x="1206769" y="-502"/>
                  <a:pt x="1025298" y="107664"/>
                  <a:pt x="952203" y="260245"/>
                </a:cubicBezTo>
                <a:cubicBezTo>
                  <a:pt x="871767" y="224958"/>
                  <a:pt x="779801" y="204881"/>
                  <a:pt x="682227" y="204881"/>
                </a:cubicBezTo>
                <a:cubicBezTo>
                  <a:pt x="365473" y="204881"/>
                  <a:pt x="108641" y="415707"/>
                  <a:pt x="108641" y="675777"/>
                </a:cubicBezTo>
                <a:cubicBezTo>
                  <a:pt x="108641" y="742530"/>
                  <a:pt x="125761" y="806070"/>
                  <a:pt x="156266" y="863601"/>
                </a:cubicBezTo>
                <a:cubicBezTo>
                  <a:pt x="63936" y="895423"/>
                  <a:pt x="-1" y="964214"/>
                  <a:pt x="-1" y="1043986"/>
                </a:cubicBezTo>
                <a:cubicBezTo>
                  <a:pt x="-1" y="1154019"/>
                  <a:pt x="121719" y="1243420"/>
                  <a:pt x="271757" y="1243420"/>
                </a:cubicBezTo>
                <a:cubicBezTo>
                  <a:pt x="357868" y="1243420"/>
                  <a:pt x="434510" y="1213950"/>
                  <a:pt x="484278" y="1168114"/>
                </a:cubicBezTo>
                <a:cubicBezTo>
                  <a:pt x="568628" y="1220201"/>
                  <a:pt x="731014" y="1255326"/>
                  <a:pt x="917666" y="1255326"/>
                </a:cubicBezTo>
                <a:cubicBezTo>
                  <a:pt x="1036624" y="1255326"/>
                  <a:pt x="1145733" y="1241102"/>
                  <a:pt x="1231095" y="1217226"/>
                </a:cubicBezTo>
                <a:cubicBezTo>
                  <a:pt x="1331813" y="1256033"/>
                  <a:pt x="1460010" y="1279436"/>
                  <a:pt x="1599894" y="1279436"/>
                </a:cubicBezTo>
                <a:cubicBezTo>
                  <a:pt x="1781688" y="1279436"/>
                  <a:pt x="1944032" y="1240177"/>
                  <a:pt x="2051436" y="1178528"/>
                </a:cubicBezTo>
                <a:lnTo>
                  <a:pt x="2051733" y="1178528"/>
                </a:lnTo>
                <a:cubicBezTo>
                  <a:pt x="2089331" y="1181268"/>
                  <a:pt x="2128132" y="1182993"/>
                  <a:pt x="2167519" y="1182993"/>
                </a:cubicBezTo>
                <a:cubicBezTo>
                  <a:pt x="2550958" y="1182993"/>
                  <a:pt x="2861654" y="1047881"/>
                  <a:pt x="2861654" y="881165"/>
                </a:cubicBezTo>
                <a:cubicBezTo>
                  <a:pt x="2861654" y="762283"/>
                  <a:pt x="2703558" y="659518"/>
                  <a:pt x="2473805" y="610293"/>
                </a:cubicBezTo>
                <a:cubicBezTo>
                  <a:pt x="2490225" y="578127"/>
                  <a:pt x="2499404" y="543205"/>
                  <a:pt x="2499404" y="506709"/>
                </a:cubicBezTo>
                <a:cubicBezTo>
                  <a:pt x="2499404" y="346670"/>
                  <a:pt x="2326439" y="217091"/>
                  <a:pt x="2113050" y="217091"/>
                </a:cubicBezTo>
                <a:cubicBezTo>
                  <a:pt x="2030032" y="217091"/>
                  <a:pt x="1953088" y="236655"/>
                  <a:pt x="1890108" y="270074"/>
                </a:cubicBezTo>
                <a:cubicBezTo>
                  <a:pt x="1820261" y="112254"/>
                  <a:pt x="1635677" y="-493"/>
                  <a:pt x="1418916" y="-493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/>
            <a:endParaRPr lang="zh-CN" altLang="en-US" sz="1350">
              <a:solidFill>
                <a:srgbClr val="FFFFFF"/>
              </a:solidFill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09885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75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75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4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4" grpId="0" animBg="1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7224A8C8-219F-A3C7-6543-C6383156412B}"/>
              </a:ext>
            </a:extLst>
          </p:cNvPr>
          <p:cNvSpPr/>
          <p:nvPr/>
        </p:nvSpPr>
        <p:spPr>
          <a:xfrm>
            <a:off x="1890172" y="1115850"/>
            <a:ext cx="1950258" cy="1684500"/>
          </a:xfrm>
          <a:custGeom>
            <a:avLst/>
            <a:gdLst>
              <a:gd name="connsiteX0" fmla="*/ 1059218 w 2777079"/>
              <a:gd name="connsiteY0" fmla="*/ 1278 h 2398652"/>
              <a:gd name="connsiteX1" fmla="*/ 582072 w 2777079"/>
              <a:gd name="connsiteY1" fmla="*/ 560281 h 2398652"/>
              <a:gd name="connsiteX2" fmla="*/ 471640 w 2777079"/>
              <a:gd name="connsiteY2" fmla="*/ 590047 h 2398652"/>
              <a:gd name="connsiteX3" fmla="*/ 26346 w 2777079"/>
              <a:gd name="connsiteY3" fmla="*/ 816265 h 2398652"/>
              <a:gd name="connsiteX4" fmla="*/ 116238 w 2777079"/>
              <a:gd name="connsiteY4" fmla="*/ 1270494 h 2398652"/>
              <a:gd name="connsiteX5" fmla="*/ 61766 w 2777079"/>
              <a:gd name="connsiteY5" fmla="*/ 1534812 h 2398652"/>
              <a:gd name="connsiteX6" fmla="*/ 135585 w 2777079"/>
              <a:gd name="connsiteY6" fmla="*/ 1647922 h 2398652"/>
              <a:gd name="connsiteX7" fmla="*/ 543074 w 2777079"/>
              <a:gd name="connsiteY7" fmla="*/ 2130420 h 2398652"/>
              <a:gd name="connsiteX8" fmla="*/ 671957 w 2777079"/>
              <a:gd name="connsiteY8" fmla="*/ 2121491 h 2398652"/>
              <a:gd name="connsiteX9" fmla="*/ 1302988 w 2777079"/>
              <a:gd name="connsiteY9" fmla="*/ 2312886 h 2398652"/>
              <a:gd name="connsiteX10" fmla="*/ 1442891 w 2777079"/>
              <a:gd name="connsiteY10" fmla="*/ 2119414 h 2398652"/>
              <a:gd name="connsiteX11" fmla="*/ 1890566 w 2777079"/>
              <a:gd name="connsiteY11" fmla="*/ 2080123 h 2398652"/>
              <a:gd name="connsiteX12" fmla="*/ 2479631 w 2777079"/>
              <a:gd name="connsiteY12" fmla="*/ 1969690 h 2398652"/>
              <a:gd name="connsiteX13" fmla="*/ 2656738 w 2777079"/>
              <a:gd name="connsiteY13" fmla="*/ 1796154 h 2398652"/>
              <a:gd name="connsiteX14" fmla="*/ 2654357 w 2777079"/>
              <a:gd name="connsiteY14" fmla="*/ 1415450 h 2398652"/>
              <a:gd name="connsiteX15" fmla="*/ 2768362 w 2777079"/>
              <a:gd name="connsiteY15" fmla="*/ 1213044 h 2398652"/>
              <a:gd name="connsiteX16" fmla="*/ 2565956 w 2777079"/>
              <a:gd name="connsiteY16" fmla="*/ 837701 h 2398652"/>
              <a:gd name="connsiteX17" fmla="*/ 2263242 w 2777079"/>
              <a:gd name="connsiteY17" fmla="*/ 774301 h 2398652"/>
              <a:gd name="connsiteX18" fmla="*/ 1795621 w 2777079"/>
              <a:gd name="connsiteY18" fmla="*/ 227804 h 2398652"/>
              <a:gd name="connsiteX19" fmla="*/ 1571488 w 2777079"/>
              <a:gd name="connsiteY19" fmla="*/ 304599 h 2398652"/>
              <a:gd name="connsiteX20" fmla="*/ 1059224 w 2777079"/>
              <a:gd name="connsiteY20" fmla="*/ 1285 h 2398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777079" h="2398652">
                <a:moveTo>
                  <a:pt x="1059218" y="1278"/>
                </a:moveTo>
                <a:cubicBezTo>
                  <a:pt x="783288" y="10331"/>
                  <a:pt x="535619" y="280951"/>
                  <a:pt x="582072" y="560281"/>
                </a:cubicBezTo>
                <a:cubicBezTo>
                  <a:pt x="578995" y="615661"/>
                  <a:pt x="504814" y="625467"/>
                  <a:pt x="471640" y="590047"/>
                </a:cubicBezTo>
                <a:cubicBezTo>
                  <a:pt x="296332" y="507343"/>
                  <a:pt x="76438" y="637714"/>
                  <a:pt x="26346" y="816265"/>
                </a:cubicBezTo>
                <a:cubicBezTo>
                  <a:pt x="-28663" y="969856"/>
                  <a:pt x="6809" y="1150355"/>
                  <a:pt x="116238" y="1270494"/>
                </a:cubicBezTo>
                <a:cubicBezTo>
                  <a:pt x="1319" y="1295293"/>
                  <a:pt x="-41649" y="1470033"/>
                  <a:pt x="61766" y="1534812"/>
                </a:cubicBezTo>
                <a:cubicBezTo>
                  <a:pt x="103756" y="1553289"/>
                  <a:pt x="165817" y="1594155"/>
                  <a:pt x="135585" y="1647922"/>
                </a:cubicBezTo>
                <a:cubicBezTo>
                  <a:pt x="77433" y="1888904"/>
                  <a:pt x="296472" y="2144879"/>
                  <a:pt x="543074" y="2130420"/>
                </a:cubicBezTo>
                <a:cubicBezTo>
                  <a:pt x="586215" y="2131018"/>
                  <a:pt x="629088" y="2125474"/>
                  <a:pt x="671957" y="2121491"/>
                </a:cubicBezTo>
                <a:cubicBezTo>
                  <a:pt x="736314" y="2383609"/>
                  <a:pt x="1101001" y="2486831"/>
                  <a:pt x="1302988" y="2312886"/>
                </a:cubicBezTo>
                <a:cubicBezTo>
                  <a:pt x="1366201" y="2263613"/>
                  <a:pt x="1409582" y="2192042"/>
                  <a:pt x="1442891" y="2119414"/>
                </a:cubicBezTo>
                <a:cubicBezTo>
                  <a:pt x="1556849" y="2258669"/>
                  <a:pt x="1807870" y="2244525"/>
                  <a:pt x="1890566" y="2080123"/>
                </a:cubicBezTo>
                <a:cubicBezTo>
                  <a:pt x="2061778" y="2240972"/>
                  <a:pt x="2380199" y="2183936"/>
                  <a:pt x="2479631" y="1969690"/>
                </a:cubicBezTo>
                <a:cubicBezTo>
                  <a:pt x="2547066" y="1921257"/>
                  <a:pt x="2629668" y="1880590"/>
                  <a:pt x="2656738" y="1796154"/>
                </a:cubicBezTo>
                <a:cubicBezTo>
                  <a:pt x="2713625" y="1677368"/>
                  <a:pt x="2697310" y="1535093"/>
                  <a:pt x="2654357" y="1415450"/>
                </a:cubicBezTo>
                <a:cubicBezTo>
                  <a:pt x="2665439" y="1333300"/>
                  <a:pt x="2758932" y="1296664"/>
                  <a:pt x="2768362" y="1213044"/>
                </a:cubicBezTo>
                <a:cubicBezTo>
                  <a:pt x="2810328" y="1057586"/>
                  <a:pt x="2707879" y="899119"/>
                  <a:pt x="2565956" y="837701"/>
                </a:cubicBezTo>
                <a:cubicBezTo>
                  <a:pt x="2472063" y="790417"/>
                  <a:pt x="2367759" y="772939"/>
                  <a:pt x="2263242" y="774301"/>
                </a:cubicBezTo>
                <a:cubicBezTo>
                  <a:pt x="2331901" y="498438"/>
                  <a:pt x="2081047" y="195686"/>
                  <a:pt x="1795621" y="227804"/>
                </a:cubicBezTo>
                <a:cubicBezTo>
                  <a:pt x="1715691" y="233362"/>
                  <a:pt x="1639087" y="261195"/>
                  <a:pt x="1571488" y="304599"/>
                </a:cubicBezTo>
                <a:cubicBezTo>
                  <a:pt x="1483923" y="108642"/>
                  <a:pt x="1271365" y="-12745"/>
                  <a:pt x="1059224" y="1285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/>
            <a:endParaRPr lang="zh-CN" altLang="en-US" sz="1350">
              <a:solidFill>
                <a:srgbClr val="FFFFFF"/>
              </a:solidFill>
              <a:cs typeface="+mn-ea"/>
            </a:endParaRPr>
          </a:p>
        </p:txBody>
      </p:sp>
      <p:sp>
        <p:nvSpPr>
          <p:cNvPr id="24" name="任意多边形: 形状 23" descr="D:\51PPT模板网\51pptmoban.com\图片001.jpg">
            <a:extLst>
              <a:ext uri="{FF2B5EF4-FFF2-40B4-BE49-F238E27FC236}">
                <a16:creationId xmlns:a16="http://schemas.microsoft.com/office/drawing/2014/main" id="{BAFF1116-167E-F45D-23ED-B93DF744AB31}"/>
              </a:ext>
            </a:extLst>
          </p:cNvPr>
          <p:cNvSpPr/>
          <p:nvPr/>
        </p:nvSpPr>
        <p:spPr>
          <a:xfrm>
            <a:off x="4962947" y="1434293"/>
            <a:ext cx="2266105" cy="1185082"/>
          </a:xfrm>
          <a:custGeom>
            <a:avLst/>
            <a:gdLst>
              <a:gd name="connsiteX0" fmla="*/ 385576 w 801136"/>
              <a:gd name="connsiteY0" fmla="*/ 99269 h 418962"/>
              <a:gd name="connsiteX1" fmla="*/ 259351 w 801136"/>
              <a:gd name="connsiteY1" fmla="*/ 1495 h 418962"/>
              <a:gd name="connsiteX2" fmla="*/ 218226 w 801136"/>
              <a:gd name="connsiteY2" fmla="*/ 107385 h 418962"/>
              <a:gd name="connsiteX3" fmla="*/ 49233 w 801136"/>
              <a:gd name="connsiteY3" fmla="*/ 147321 h 418962"/>
              <a:gd name="connsiteX4" fmla="*/ 128198 w 801136"/>
              <a:gd name="connsiteY4" fmla="*/ 246381 h 418962"/>
              <a:gd name="connsiteX5" fmla="*/ 13375 w 801136"/>
              <a:gd name="connsiteY5" fmla="*/ 397324 h 418962"/>
              <a:gd name="connsiteX6" fmla="*/ 235764 w 801136"/>
              <a:gd name="connsiteY6" fmla="*/ 347949 h 418962"/>
              <a:gd name="connsiteX7" fmla="*/ 392165 w 801136"/>
              <a:gd name="connsiteY7" fmla="*/ 334931 h 418962"/>
              <a:gd name="connsiteX8" fmla="*/ 555957 w 801136"/>
              <a:gd name="connsiteY8" fmla="*/ 405975 h 418962"/>
              <a:gd name="connsiteX9" fmla="*/ 609984 w 801136"/>
              <a:gd name="connsiteY9" fmla="*/ 308420 h 418962"/>
              <a:gd name="connsiteX10" fmla="*/ 787873 w 801136"/>
              <a:gd name="connsiteY10" fmla="*/ 272572 h 418962"/>
              <a:gd name="connsiteX11" fmla="*/ 764606 w 801136"/>
              <a:gd name="connsiteY11" fmla="*/ 136174 h 418962"/>
              <a:gd name="connsiteX12" fmla="*/ 640000 w 801136"/>
              <a:gd name="connsiteY12" fmla="*/ 149869 h 418962"/>
              <a:gd name="connsiteX13" fmla="*/ 616836 w 801136"/>
              <a:gd name="connsiteY13" fmla="*/ 24587 h 418962"/>
              <a:gd name="connsiteX14" fmla="*/ 476608 w 801136"/>
              <a:gd name="connsiteY14" fmla="*/ 10101 h 418962"/>
              <a:gd name="connsiteX15" fmla="*/ 385590 w 801136"/>
              <a:gd name="connsiteY15" fmla="*/ 99273 h 418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801136" h="418962">
                <a:moveTo>
                  <a:pt x="385576" y="99269"/>
                </a:moveTo>
                <a:cubicBezTo>
                  <a:pt x="376884" y="54657"/>
                  <a:pt x="303381" y="-10725"/>
                  <a:pt x="259351" y="1495"/>
                </a:cubicBezTo>
                <a:cubicBezTo>
                  <a:pt x="204217" y="17368"/>
                  <a:pt x="178822" y="68693"/>
                  <a:pt x="218226" y="107385"/>
                </a:cubicBezTo>
                <a:cubicBezTo>
                  <a:pt x="183363" y="82786"/>
                  <a:pt x="96382" y="61621"/>
                  <a:pt x="49233" y="147321"/>
                </a:cubicBezTo>
                <a:cubicBezTo>
                  <a:pt x="19967" y="211163"/>
                  <a:pt x="102845" y="251106"/>
                  <a:pt x="128198" y="246381"/>
                </a:cubicBezTo>
                <a:cubicBezTo>
                  <a:pt x="79684" y="240298"/>
                  <a:pt x="-39842" y="344336"/>
                  <a:pt x="13375" y="397324"/>
                </a:cubicBezTo>
                <a:cubicBezTo>
                  <a:pt x="78952" y="451191"/>
                  <a:pt x="229163" y="392941"/>
                  <a:pt x="235764" y="347949"/>
                </a:cubicBezTo>
                <a:cubicBezTo>
                  <a:pt x="221130" y="413741"/>
                  <a:pt x="388031" y="426372"/>
                  <a:pt x="392165" y="334931"/>
                </a:cubicBezTo>
                <a:cubicBezTo>
                  <a:pt x="380253" y="377802"/>
                  <a:pt x="499340" y="423432"/>
                  <a:pt x="555957" y="405975"/>
                </a:cubicBezTo>
                <a:cubicBezTo>
                  <a:pt x="626912" y="387927"/>
                  <a:pt x="618381" y="326994"/>
                  <a:pt x="609984" y="308420"/>
                </a:cubicBezTo>
                <a:cubicBezTo>
                  <a:pt x="664562" y="314924"/>
                  <a:pt x="750011" y="331051"/>
                  <a:pt x="787873" y="272572"/>
                </a:cubicBezTo>
                <a:cubicBezTo>
                  <a:pt x="814257" y="217310"/>
                  <a:pt x="798572" y="155586"/>
                  <a:pt x="764606" y="136174"/>
                </a:cubicBezTo>
                <a:cubicBezTo>
                  <a:pt x="727599" y="117815"/>
                  <a:pt x="687163" y="118772"/>
                  <a:pt x="640000" y="149869"/>
                </a:cubicBezTo>
                <a:cubicBezTo>
                  <a:pt x="677424" y="124474"/>
                  <a:pt x="654343" y="42580"/>
                  <a:pt x="616836" y="24587"/>
                </a:cubicBezTo>
                <a:cubicBezTo>
                  <a:pt x="574090" y="4154"/>
                  <a:pt x="522733" y="167"/>
                  <a:pt x="476608" y="10101"/>
                </a:cubicBezTo>
                <a:cubicBezTo>
                  <a:pt x="438602" y="16448"/>
                  <a:pt x="378453" y="49864"/>
                  <a:pt x="385590" y="99273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/>
            <a:endParaRPr lang="zh-CN" altLang="en-US" sz="1350">
              <a:solidFill>
                <a:srgbClr val="FFFFFF"/>
              </a:solidFill>
              <a:cs typeface="+mn-ea"/>
            </a:endParaRPr>
          </a:p>
        </p:txBody>
      </p:sp>
      <p:sp>
        <p:nvSpPr>
          <p:cNvPr id="94" name="任意多边形: 形状 93">
            <a:extLst>
              <a:ext uri="{FF2B5EF4-FFF2-40B4-BE49-F238E27FC236}">
                <a16:creationId xmlns:a16="http://schemas.microsoft.com/office/drawing/2014/main" id="{D4CE362F-73E1-0C94-C403-E8635AA9337C}"/>
              </a:ext>
            </a:extLst>
          </p:cNvPr>
          <p:cNvSpPr/>
          <p:nvPr/>
        </p:nvSpPr>
        <p:spPr>
          <a:xfrm>
            <a:off x="7950000" y="1457629"/>
            <a:ext cx="2645429" cy="1213787"/>
          </a:xfrm>
          <a:custGeom>
            <a:avLst/>
            <a:gdLst>
              <a:gd name="connsiteX0" fmla="*/ 3037760 w 5052457"/>
              <a:gd name="connsiteY0" fmla="*/ 0 h 2318189"/>
              <a:gd name="connsiteX1" fmla="*/ 3890586 w 5052457"/>
              <a:gd name="connsiteY1" fmla="*/ 629527 h 2318189"/>
              <a:gd name="connsiteX2" fmla="*/ 3874571 w 5052457"/>
              <a:gd name="connsiteY2" fmla="*/ 746793 h 2318189"/>
              <a:gd name="connsiteX3" fmla="*/ 4027757 w 5052457"/>
              <a:gd name="connsiteY3" fmla="*/ 712887 h 2318189"/>
              <a:gd name="connsiteX4" fmla="*/ 4199631 w 5052457"/>
              <a:gd name="connsiteY4" fmla="*/ 700533 h 2318189"/>
              <a:gd name="connsiteX5" fmla="*/ 5052457 w 5052457"/>
              <a:gd name="connsiteY5" fmla="*/ 1308620 h 2318189"/>
              <a:gd name="connsiteX6" fmla="*/ 4199631 w 5052457"/>
              <a:gd name="connsiteY6" fmla="*/ 1916708 h 2318189"/>
              <a:gd name="connsiteX7" fmla="*/ 3946027 w 5052457"/>
              <a:gd name="connsiteY7" fmla="*/ 1889370 h 2318189"/>
              <a:gd name="connsiteX8" fmla="*/ 3915537 w 5052457"/>
              <a:gd name="connsiteY8" fmla="*/ 1880804 h 2318189"/>
              <a:gd name="connsiteX9" fmla="*/ 3893292 w 5052457"/>
              <a:gd name="connsiteY9" fmla="*/ 1933703 h 2318189"/>
              <a:gd name="connsiteX10" fmla="*/ 3107485 w 5052457"/>
              <a:gd name="connsiteY10" fmla="*/ 2318189 h 2318189"/>
              <a:gd name="connsiteX11" fmla="*/ 2271985 w 5052457"/>
              <a:gd name="connsiteY11" fmla="*/ 1815535 h 2318189"/>
              <a:gd name="connsiteX12" fmla="*/ 2271014 w 5052457"/>
              <a:gd name="connsiteY12" fmla="*/ 1808421 h 2318189"/>
              <a:gd name="connsiteX13" fmla="*/ 2210344 w 5052457"/>
              <a:gd name="connsiteY13" fmla="*/ 1890929 h 2318189"/>
              <a:gd name="connsiteX14" fmla="*/ 1503167 w 5052457"/>
              <a:gd name="connsiteY14" fmla="*/ 2168481 h 2318189"/>
              <a:gd name="connsiteX15" fmla="*/ 667666 w 5052457"/>
              <a:gd name="connsiteY15" fmla="*/ 1665827 h 2318189"/>
              <a:gd name="connsiteX16" fmla="*/ 657449 w 5052457"/>
              <a:gd name="connsiteY16" fmla="*/ 1591014 h 2318189"/>
              <a:gd name="connsiteX17" fmla="*/ 520868 w 5052457"/>
              <a:gd name="connsiteY17" fmla="*/ 1571956 h 2318189"/>
              <a:gd name="connsiteX18" fmla="*/ 0 w 5052457"/>
              <a:gd name="connsiteY18" fmla="*/ 1218739 h 2318189"/>
              <a:gd name="connsiteX19" fmla="*/ 852827 w 5052457"/>
              <a:gd name="connsiteY19" fmla="*/ 835398 h 2318189"/>
              <a:gd name="connsiteX20" fmla="*/ 1184786 w 5052457"/>
              <a:gd name="connsiteY20" fmla="*/ 865523 h 2318189"/>
              <a:gd name="connsiteX21" fmla="*/ 1207920 w 5052457"/>
              <a:gd name="connsiteY21" fmla="*/ 871167 h 2318189"/>
              <a:gd name="connsiteX22" fmla="*/ 1178740 w 5052457"/>
              <a:gd name="connsiteY22" fmla="*/ 828913 h 2318189"/>
              <a:gd name="connsiteX23" fmla="*/ 1161413 w 5052457"/>
              <a:gd name="connsiteY23" fmla="*/ 751656 h 2318189"/>
              <a:gd name="connsiteX24" fmla="*/ 2014240 w 5052457"/>
              <a:gd name="connsiteY24" fmla="*/ 368315 h 2318189"/>
              <a:gd name="connsiteX25" fmla="*/ 2186114 w 5052457"/>
              <a:gd name="connsiteY25" fmla="*/ 376103 h 2318189"/>
              <a:gd name="connsiteX26" fmla="*/ 2251634 w 5052457"/>
              <a:gd name="connsiteY26" fmla="*/ 385245 h 2318189"/>
              <a:gd name="connsiteX27" fmla="*/ 2251952 w 5052457"/>
              <a:gd name="connsiteY27" fmla="*/ 384487 h 2318189"/>
              <a:gd name="connsiteX28" fmla="*/ 3037760 w 5052457"/>
              <a:gd name="connsiteY28" fmla="*/ 0 h 23181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5052457" h="2318189">
                <a:moveTo>
                  <a:pt x="3037760" y="0"/>
                </a:moveTo>
                <a:cubicBezTo>
                  <a:pt x="3508763" y="0"/>
                  <a:pt x="3890586" y="281849"/>
                  <a:pt x="3890586" y="629527"/>
                </a:cubicBezTo>
                <a:lnTo>
                  <a:pt x="3874571" y="746793"/>
                </a:lnTo>
                <a:lnTo>
                  <a:pt x="4027757" y="712887"/>
                </a:lnTo>
                <a:cubicBezTo>
                  <a:pt x="4083274" y="704787"/>
                  <a:pt x="4140756" y="700533"/>
                  <a:pt x="4199631" y="700533"/>
                </a:cubicBezTo>
                <a:cubicBezTo>
                  <a:pt x="4670634" y="700533"/>
                  <a:pt x="5052457" y="972783"/>
                  <a:pt x="5052457" y="1308620"/>
                </a:cubicBezTo>
                <a:cubicBezTo>
                  <a:pt x="5052457" y="1644458"/>
                  <a:pt x="4670634" y="1916708"/>
                  <a:pt x="4199631" y="1916708"/>
                </a:cubicBezTo>
                <a:cubicBezTo>
                  <a:pt x="4111318" y="1916708"/>
                  <a:pt x="4026140" y="1907137"/>
                  <a:pt x="3946027" y="1889370"/>
                </a:cubicBezTo>
                <a:lnTo>
                  <a:pt x="3915537" y="1880804"/>
                </a:lnTo>
                <a:lnTo>
                  <a:pt x="3893292" y="1933703"/>
                </a:lnTo>
                <a:cubicBezTo>
                  <a:pt x="3763826" y="2159650"/>
                  <a:pt x="3460737" y="2318189"/>
                  <a:pt x="3107485" y="2318189"/>
                </a:cubicBezTo>
                <a:cubicBezTo>
                  <a:pt x="2695357" y="2318189"/>
                  <a:pt x="2351507" y="2102399"/>
                  <a:pt x="2271985" y="1815535"/>
                </a:cubicBezTo>
                <a:lnTo>
                  <a:pt x="2271014" y="1808421"/>
                </a:lnTo>
                <a:lnTo>
                  <a:pt x="2210344" y="1890929"/>
                </a:lnTo>
                <a:cubicBezTo>
                  <a:pt x="2057085" y="2058384"/>
                  <a:pt x="1797544" y="2168481"/>
                  <a:pt x="1503167" y="2168481"/>
                </a:cubicBezTo>
                <a:cubicBezTo>
                  <a:pt x="1091039" y="2168481"/>
                  <a:pt x="747189" y="1952691"/>
                  <a:pt x="667666" y="1665827"/>
                </a:cubicBezTo>
                <a:lnTo>
                  <a:pt x="657449" y="1591014"/>
                </a:lnTo>
                <a:lnTo>
                  <a:pt x="520868" y="1571956"/>
                </a:lnTo>
                <a:cubicBezTo>
                  <a:pt x="214775" y="1513762"/>
                  <a:pt x="0" y="1377525"/>
                  <a:pt x="0" y="1218739"/>
                </a:cubicBezTo>
                <a:cubicBezTo>
                  <a:pt x="0" y="1007026"/>
                  <a:pt x="381823" y="835398"/>
                  <a:pt x="852827" y="835398"/>
                </a:cubicBezTo>
                <a:cubicBezTo>
                  <a:pt x="970578" y="835398"/>
                  <a:pt x="1082755" y="846125"/>
                  <a:pt x="1184786" y="865523"/>
                </a:cubicBezTo>
                <a:lnTo>
                  <a:pt x="1207920" y="871167"/>
                </a:lnTo>
                <a:lnTo>
                  <a:pt x="1178740" y="828913"/>
                </a:lnTo>
                <a:cubicBezTo>
                  <a:pt x="1167379" y="803958"/>
                  <a:pt x="1161413" y="778120"/>
                  <a:pt x="1161413" y="751656"/>
                </a:cubicBezTo>
                <a:cubicBezTo>
                  <a:pt x="1161413" y="539943"/>
                  <a:pt x="1543236" y="368315"/>
                  <a:pt x="2014240" y="368315"/>
                </a:cubicBezTo>
                <a:cubicBezTo>
                  <a:pt x="2073115" y="368315"/>
                  <a:pt x="2130597" y="370997"/>
                  <a:pt x="2186114" y="376103"/>
                </a:cubicBezTo>
                <a:lnTo>
                  <a:pt x="2251634" y="385245"/>
                </a:lnTo>
                <a:lnTo>
                  <a:pt x="2251952" y="384487"/>
                </a:lnTo>
                <a:cubicBezTo>
                  <a:pt x="2381419" y="158540"/>
                  <a:pt x="2684508" y="0"/>
                  <a:pt x="3037760" y="0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/>
            <a:endParaRPr lang="zh-CN" altLang="en-US" sz="1350">
              <a:solidFill>
                <a:srgbClr val="FFFFFF"/>
              </a:solidFill>
              <a:cs typeface="+mn-ea"/>
            </a:endParaRPr>
          </a:p>
        </p:txBody>
      </p:sp>
      <p:sp>
        <p:nvSpPr>
          <p:cNvPr id="197" name="任意多边形: 形状 196">
            <a:extLst>
              <a:ext uri="{FF2B5EF4-FFF2-40B4-BE49-F238E27FC236}">
                <a16:creationId xmlns:a16="http://schemas.microsoft.com/office/drawing/2014/main" id="{C63BAFC7-BD82-042E-011C-D1972DAE4DDC}"/>
              </a:ext>
            </a:extLst>
          </p:cNvPr>
          <p:cNvSpPr/>
          <p:nvPr/>
        </p:nvSpPr>
        <p:spPr>
          <a:xfrm>
            <a:off x="2104102" y="4401361"/>
            <a:ext cx="1624189" cy="953064"/>
          </a:xfrm>
          <a:custGeom>
            <a:avLst/>
            <a:gdLst>
              <a:gd name="connsiteX0" fmla="*/ 607515 w 607515"/>
              <a:gd name="connsiteY0" fmla="*/ 212857 h 356486"/>
              <a:gd name="connsiteX1" fmla="*/ 463886 w 607515"/>
              <a:gd name="connsiteY1" fmla="*/ 356487 h 356486"/>
              <a:gd name="connsiteX2" fmla="*/ 115809 w 607515"/>
              <a:gd name="connsiteY2" fmla="*/ 356487 h 356486"/>
              <a:gd name="connsiteX3" fmla="*/ 0 w 607515"/>
              <a:gd name="connsiteY3" fmla="*/ 240677 h 356486"/>
              <a:gd name="connsiteX4" fmla="*/ 17469 w 607515"/>
              <a:gd name="connsiteY4" fmla="*/ 179861 h 356486"/>
              <a:gd name="connsiteX5" fmla="*/ 116457 w 607515"/>
              <a:gd name="connsiteY5" fmla="*/ 124867 h 356486"/>
              <a:gd name="connsiteX6" fmla="*/ 146218 w 607515"/>
              <a:gd name="connsiteY6" fmla="*/ 128749 h 356486"/>
              <a:gd name="connsiteX7" fmla="*/ 289201 w 607515"/>
              <a:gd name="connsiteY7" fmla="*/ 0 h 356486"/>
              <a:gd name="connsiteX8" fmla="*/ 417303 w 607515"/>
              <a:gd name="connsiteY8" fmla="*/ 78285 h 356486"/>
              <a:gd name="connsiteX9" fmla="*/ 465179 w 607515"/>
              <a:gd name="connsiteY9" fmla="*/ 69874 h 356486"/>
              <a:gd name="connsiteX10" fmla="*/ 595223 w 607515"/>
              <a:gd name="connsiteY10" fmla="*/ 152688 h 356486"/>
              <a:gd name="connsiteX11" fmla="*/ 607515 w 607515"/>
              <a:gd name="connsiteY11" fmla="*/ 212857 h 356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07515" h="356486">
                <a:moveTo>
                  <a:pt x="607515" y="212857"/>
                </a:moveTo>
                <a:cubicBezTo>
                  <a:pt x="607515" y="291789"/>
                  <a:pt x="543464" y="356487"/>
                  <a:pt x="463886" y="356487"/>
                </a:cubicBezTo>
                <a:lnTo>
                  <a:pt x="115809" y="356487"/>
                </a:lnTo>
                <a:cubicBezTo>
                  <a:pt x="51758" y="356487"/>
                  <a:pt x="0" y="304728"/>
                  <a:pt x="0" y="240677"/>
                </a:cubicBezTo>
                <a:cubicBezTo>
                  <a:pt x="0" y="218680"/>
                  <a:pt x="6470" y="197329"/>
                  <a:pt x="17469" y="179861"/>
                </a:cubicBezTo>
                <a:cubicBezTo>
                  <a:pt x="38172" y="146865"/>
                  <a:pt x="74403" y="124867"/>
                  <a:pt x="116457" y="124867"/>
                </a:cubicBezTo>
                <a:cubicBezTo>
                  <a:pt x="126808" y="124867"/>
                  <a:pt x="136513" y="126161"/>
                  <a:pt x="146218" y="128749"/>
                </a:cubicBezTo>
                <a:cubicBezTo>
                  <a:pt x="153335" y="56287"/>
                  <a:pt x="214798" y="0"/>
                  <a:pt x="289201" y="0"/>
                </a:cubicBezTo>
                <a:cubicBezTo>
                  <a:pt x="344841" y="0"/>
                  <a:pt x="393364" y="31702"/>
                  <a:pt x="417303" y="78285"/>
                </a:cubicBezTo>
                <a:cubicBezTo>
                  <a:pt x="432183" y="73109"/>
                  <a:pt x="448358" y="69874"/>
                  <a:pt x="465179" y="69874"/>
                </a:cubicBezTo>
                <a:cubicBezTo>
                  <a:pt x="522761" y="69874"/>
                  <a:pt x="571931" y="103517"/>
                  <a:pt x="595223" y="152688"/>
                </a:cubicBezTo>
                <a:cubicBezTo>
                  <a:pt x="602339" y="170803"/>
                  <a:pt x="607515" y="191506"/>
                  <a:pt x="607515" y="212857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/>
            <a:endParaRPr lang="zh-CN" altLang="en-US" sz="1350">
              <a:solidFill>
                <a:srgbClr val="FFFFFF"/>
              </a:solidFill>
              <a:cs typeface="+mn-ea"/>
            </a:endParaRPr>
          </a:p>
        </p:txBody>
      </p:sp>
      <p:sp>
        <p:nvSpPr>
          <p:cNvPr id="228" name="任意多边形: 形状 227">
            <a:extLst>
              <a:ext uri="{FF2B5EF4-FFF2-40B4-BE49-F238E27FC236}">
                <a16:creationId xmlns:a16="http://schemas.microsoft.com/office/drawing/2014/main" id="{79D2A21E-1FC2-35D6-4352-EC0EA2277437}"/>
              </a:ext>
            </a:extLst>
          </p:cNvPr>
          <p:cNvSpPr/>
          <p:nvPr/>
        </p:nvSpPr>
        <p:spPr>
          <a:xfrm>
            <a:off x="4929981" y="4279180"/>
            <a:ext cx="2332037" cy="1075245"/>
          </a:xfrm>
          <a:custGeom>
            <a:avLst/>
            <a:gdLst>
              <a:gd name="connsiteX0" fmla="*/ 235889 w 3142667"/>
              <a:gd name="connsiteY0" fmla="*/ 1353501 h 1449007"/>
              <a:gd name="connsiteX1" fmla="*/ 5384 w 3142667"/>
              <a:gd name="connsiteY1" fmla="*/ 1002981 h 1449007"/>
              <a:gd name="connsiteX2" fmla="*/ 359714 w 3142667"/>
              <a:gd name="connsiteY2" fmla="*/ 762951 h 1449007"/>
              <a:gd name="connsiteX3" fmla="*/ 521639 w 3142667"/>
              <a:gd name="connsiteY3" fmla="*/ 543876 h 1449007"/>
              <a:gd name="connsiteX4" fmla="*/ 755954 w 3142667"/>
              <a:gd name="connsiteY4" fmla="*/ 677226 h 1449007"/>
              <a:gd name="connsiteX5" fmla="*/ 816914 w 3142667"/>
              <a:gd name="connsiteY5" fmla="*/ 362901 h 1449007"/>
              <a:gd name="connsiteX6" fmla="*/ 1074089 w 3142667"/>
              <a:gd name="connsiteY6" fmla="*/ 181926 h 1449007"/>
              <a:gd name="connsiteX7" fmla="*/ 1264589 w 3142667"/>
              <a:gd name="connsiteY7" fmla="*/ 951 h 1449007"/>
              <a:gd name="connsiteX8" fmla="*/ 1496999 w 3142667"/>
              <a:gd name="connsiteY8" fmla="*/ 181926 h 1449007"/>
              <a:gd name="connsiteX9" fmla="*/ 1921814 w 3142667"/>
              <a:gd name="connsiteY9" fmla="*/ 296226 h 1449007"/>
              <a:gd name="connsiteX10" fmla="*/ 1969439 w 3142667"/>
              <a:gd name="connsiteY10" fmla="*/ 672463 h 1449007"/>
              <a:gd name="connsiteX11" fmla="*/ 2274239 w 3142667"/>
              <a:gd name="connsiteY11" fmla="*/ 534351 h 1449007"/>
              <a:gd name="connsiteX12" fmla="*/ 2512364 w 3142667"/>
              <a:gd name="connsiteY12" fmla="*/ 782001 h 1449007"/>
              <a:gd name="connsiteX13" fmla="*/ 2769539 w 3142667"/>
              <a:gd name="connsiteY13" fmla="*/ 782001 h 1449007"/>
              <a:gd name="connsiteX14" fmla="*/ 2893364 w 3142667"/>
              <a:gd name="connsiteY14" fmla="*/ 1039176 h 1449007"/>
              <a:gd name="connsiteX15" fmla="*/ 3074339 w 3142667"/>
              <a:gd name="connsiteY15" fmla="*/ 982026 h 1449007"/>
              <a:gd name="connsiteX16" fmla="*/ 3137204 w 3142667"/>
              <a:gd name="connsiteY16" fmla="*/ 1161096 h 1449007"/>
              <a:gd name="connsiteX17" fmla="*/ 2340914 w 3142667"/>
              <a:gd name="connsiteY17" fmla="*/ 1429701 h 1449007"/>
              <a:gd name="connsiteX18" fmla="*/ 1397939 w 3142667"/>
              <a:gd name="connsiteY18" fmla="*/ 1448751 h 1449007"/>
              <a:gd name="connsiteX19" fmla="*/ 616889 w 3142667"/>
              <a:gd name="connsiteY19" fmla="*/ 1410651 h 1449007"/>
              <a:gd name="connsiteX20" fmla="*/ 235889 w 3142667"/>
              <a:gd name="connsiteY20" fmla="*/ 1353501 h 1449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142667" h="1449007">
                <a:moveTo>
                  <a:pt x="235889" y="1353501"/>
                </a:moveTo>
                <a:cubicBezTo>
                  <a:pt x="76821" y="1316353"/>
                  <a:pt x="-25096" y="1160143"/>
                  <a:pt x="5384" y="1002981"/>
                </a:cubicBezTo>
                <a:cubicBezTo>
                  <a:pt x="35864" y="842008"/>
                  <a:pt x="195884" y="732471"/>
                  <a:pt x="359714" y="762951"/>
                </a:cubicBezTo>
                <a:cubicBezTo>
                  <a:pt x="350189" y="659128"/>
                  <a:pt x="420674" y="564831"/>
                  <a:pt x="521639" y="543876"/>
                </a:cubicBezTo>
                <a:cubicBezTo>
                  <a:pt x="621651" y="522921"/>
                  <a:pt x="722616" y="580071"/>
                  <a:pt x="755954" y="677226"/>
                </a:cubicBezTo>
                <a:cubicBezTo>
                  <a:pt x="750239" y="648651"/>
                  <a:pt x="724521" y="503871"/>
                  <a:pt x="816914" y="362901"/>
                </a:cubicBezTo>
                <a:cubicBezTo>
                  <a:pt x="906449" y="224788"/>
                  <a:pt x="1044561" y="188593"/>
                  <a:pt x="1074089" y="181926"/>
                </a:cubicBezTo>
                <a:cubicBezTo>
                  <a:pt x="1092186" y="83818"/>
                  <a:pt x="1171244" y="9523"/>
                  <a:pt x="1264589" y="951"/>
                </a:cubicBezTo>
                <a:cubicBezTo>
                  <a:pt x="1371269" y="-9527"/>
                  <a:pt x="1475091" y="67626"/>
                  <a:pt x="1496999" y="181926"/>
                </a:cubicBezTo>
                <a:cubicBezTo>
                  <a:pt x="1652256" y="125728"/>
                  <a:pt x="1823706" y="173353"/>
                  <a:pt x="1921814" y="296226"/>
                </a:cubicBezTo>
                <a:cubicBezTo>
                  <a:pt x="2004681" y="401001"/>
                  <a:pt x="2021826" y="544828"/>
                  <a:pt x="1969439" y="672463"/>
                </a:cubicBezTo>
                <a:cubicBezTo>
                  <a:pt x="2033256" y="567688"/>
                  <a:pt x="2155176" y="512443"/>
                  <a:pt x="2274239" y="534351"/>
                </a:cubicBezTo>
                <a:cubicBezTo>
                  <a:pt x="2397111" y="557211"/>
                  <a:pt x="2494266" y="657223"/>
                  <a:pt x="2512364" y="782001"/>
                </a:cubicBezTo>
                <a:cubicBezTo>
                  <a:pt x="2518079" y="779143"/>
                  <a:pt x="2645714" y="709611"/>
                  <a:pt x="2769539" y="782001"/>
                </a:cubicBezTo>
                <a:cubicBezTo>
                  <a:pt x="2857169" y="833436"/>
                  <a:pt x="2906699" y="935353"/>
                  <a:pt x="2893364" y="1039176"/>
                </a:cubicBezTo>
                <a:cubicBezTo>
                  <a:pt x="2940036" y="975358"/>
                  <a:pt x="3019094" y="954403"/>
                  <a:pt x="3074339" y="982026"/>
                </a:cubicBezTo>
                <a:cubicBezTo>
                  <a:pt x="3130536" y="1010601"/>
                  <a:pt x="3154349" y="1099183"/>
                  <a:pt x="3137204" y="1161096"/>
                </a:cubicBezTo>
                <a:cubicBezTo>
                  <a:pt x="3068624" y="1401126"/>
                  <a:pt x="2340914" y="1429701"/>
                  <a:pt x="2340914" y="1429701"/>
                </a:cubicBezTo>
                <a:cubicBezTo>
                  <a:pt x="2340914" y="1429701"/>
                  <a:pt x="1879904" y="1451608"/>
                  <a:pt x="1397939" y="1448751"/>
                </a:cubicBezTo>
                <a:cubicBezTo>
                  <a:pt x="942644" y="1445893"/>
                  <a:pt x="714996" y="1422081"/>
                  <a:pt x="616889" y="1410651"/>
                </a:cubicBezTo>
                <a:cubicBezTo>
                  <a:pt x="459726" y="1392553"/>
                  <a:pt x="328281" y="1370646"/>
                  <a:pt x="235889" y="1353501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/>
            <a:endParaRPr lang="zh-CN" altLang="en-US" sz="1350">
              <a:solidFill>
                <a:srgbClr val="FFFFFF"/>
              </a:solidFill>
              <a:cs typeface="+mn-ea"/>
            </a:endParaRPr>
          </a:p>
        </p:txBody>
      </p:sp>
      <p:sp>
        <p:nvSpPr>
          <p:cNvPr id="242" name="任意多边形: 形状 241">
            <a:extLst>
              <a:ext uri="{FF2B5EF4-FFF2-40B4-BE49-F238E27FC236}">
                <a16:creationId xmlns:a16="http://schemas.microsoft.com/office/drawing/2014/main" id="{D75E9AF1-7AFA-4DC8-365F-D313FA5E16BA}"/>
              </a:ext>
            </a:extLst>
          </p:cNvPr>
          <p:cNvSpPr/>
          <p:nvPr/>
        </p:nvSpPr>
        <p:spPr>
          <a:xfrm>
            <a:off x="8169473" y="4401361"/>
            <a:ext cx="2206482" cy="996748"/>
          </a:xfrm>
          <a:custGeom>
            <a:avLst/>
            <a:gdLst>
              <a:gd name="connsiteX0" fmla="*/ 793934 w 1803778"/>
              <a:gd name="connsiteY0" fmla="*/ -437 h 814832"/>
              <a:gd name="connsiteX1" fmla="*/ 482933 w 1803778"/>
              <a:gd name="connsiteY1" fmla="*/ 168555 h 814832"/>
              <a:gd name="connsiteX2" fmla="*/ 449199 w 1803778"/>
              <a:gd name="connsiteY2" fmla="*/ 166705 h 814832"/>
              <a:gd name="connsiteX3" fmla="*/ 225686 w 1803778"/>
              <a:gd name="connsiteY3" fmla="*/ 310342 h 814832"/>
              <a:gd name="connsiteX4" fmla="*/ 0 w 1803778"/>
              <a:gd name="connsiteY4" fmla="*/ 476620 h 814832"/>
              <a:gd name="connsiteX5" fmla="*/ 285865 w 1803778"/>
              <a:gd name="connsiteY5" fmla="*/ 651271 h 814832"/>
              <a:gd name="connsiteX6" fmla="*/ 511883 w 1803778"/>
              <a:gd name="connsiteY6" fmla="*/ 814386 h 814832"/>
              <a:gd name="connsiteX7" fmla="*/ 704279 w 1803778"/>
              <a:gd name="connsiteY7" fmla="*/ 733643 h 814832"/>
              <a:gd name="connsiteX8" fmla="*/ 964568 w 1803778"/>
              <a:gd name="connsiteY8" fmla="*/ 793493 h 814832"/>
              <a:gd name="connsiteX9" fmla="*/ 1259357 w 1803778"/>
              <a:gd name="connsiteY9" fmla="*/ 711009 h 814832"/>
              <a:gd name="connsiteX10" fmla="*/ 1448591 w 1803778"/>
              <a:gd name="connsiteY10" fmla="*/ 744742 h 814832"/>
              <a:gd name="connsiteX11" fmla="*/ 1803778 w 1803778"/>
              <a:gd name="connsiteY11" fmla="*/ 525362 h 814832"/>
              <a:gd name="connsiteX12" fmla="*/ 1448591 w 1803778"/>
              <a:gd name="connsiteY12" fmla="*/ 305983 h 814832"/>
              <a:gd name="connsiteX13" fmla="*/ 1371874 w 1803778"/>
              <a:gd name="connsiteY13" fmla="*/ 311097 h 814832"/>
              <a:gd name="connsiteX14" fmla="*/ 1142159 w 1803778"/>
              <a:gd name="connsiteY14" fmla="*/ 124912 h 814832"/>
              <a:gd name="connsiteX15" fmla="*/ 1079480 w 1803778"/>
              <a:gd name="connsiteY15" fmla="*/ 132094 h 814832"/>
              <a:gd name="connsiteX16" fmla="*/ 793939 w 1803778"/>
              <a:gd name="connsiteY16" fmla="*/ -446 h 814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803778" h="814832">
                <a:moveTo>
                  <a:pt x="793934" y="-437"/>
                </a:moveTo>
                <a:cubicBezTo>
                  <a:pt x="660079" y="-437"/>
                  <a:pt x="543474" y="67772"/>
                  <a:pt x="482933" y="168555"/>
                </a:cubicBezTo>
                <a:cubicBezTo>
                  <a:pt x="471935" y="167317"/>
                  <a:pt x="460654" y="166705"/>
                  <a:pt x="449199" y="166705"/>
                </a:cubicBezTo>
                <a:cubicBezTo>
                  <a:pt x="336366" y="166705"/>
                  <a:pt x="242840" y="228926"/>
                  <a:pt x="225686" y="310342"/>
                </a:cubicBezTo>
                <a:cubicBezTo>
                  <a:pt x="93841" y="335633"/>
                  <a:pt x="0" y="400536"/>
                  <a:pt x="0" y="476620"/>
                </a:cubicBezTo>
                <a:cubicBezTo>
                  <a:pt x="0" y="563837"/>
                  <a:pt x="123330" y="636278"/>
                  <a:pt x="285865" y="651271"/>
                </a:cubicBezTo>
                <a:cubicBezTo>
                  <a:pt x="291064" y="742030"/>
                  <a:pt x="390201" y="814386"/>
                  <a:pt x="511883" y="814386"/>
                </a:cubicBezTo>
                <a:cubicBezTo>
                  <a:pt x="593124" y="814386"/>
                  <a:pt x="664350" y="782102"/>
                  <a:pt x="704279" y="733643"/>
                </a:cubicBezTo>
                <a:cubicBezTo>
                  <a:pt x="769643" y="770465"/>
                  <a:pt x="862060" y="793493"/>
                  <a:pt x="964568" y="793493"/>
                </a:cubicBezTo>
                <a:cubicBezTo>
                  <a:pt x="1086755" y="793493"/>
                  <a:pt x="1194597" y="760837"/>
                  <a:pt x="1259357" y="711009"/>
                </a:cubicBezTo>
                <a:cubicBezTo>
                  <a:pt x="1314145" y="732356"/>
                  <a:pt x="1379030" y="744742"/>
                  <a:pt x="1448591" y="744742"/>
                </a:cubicBezTo>
                <a:cubicBezTo>
                  <a:pt x="1644749" y="744742"/>
                  <a:pt x="1803778" y="646521"/>
                  <a:pt x="1803778" y="525362"/>
                </a:cubicBezTo>
                <a:cubicBezTo>
                  <a:pt x="1803778" y="404205"/>
                  <a:pt x="1644758" y="305983"/>
                  <a:pt x="1448591" y="305983"/>
                </a:cubicBezTo>
                <a:cubicBezTo>
                  <a:pt x="1422249" y="305983"/>
                  <a:pt x="1396581" y="307737"/>
                  <a:pt x="1371874" y="311097"/>
                </a:cubicBezTo>
                <a:cubicBezTo>
                  <a:pt x="1370654" y="208103"/>
                  <a:pt x="1268327" y="124912"/>
                  <a:pt x="1142159" y="124912"/>
                </a:cubicBezTo>
                <a:cubicBezTo>
                  <a:pt x="1120418" y="124912"/>
                  <a:pt x="1099415" y="127478"/>
                  <a:pt x="1079480" y="132094"/>
                </a:cubicBezTo>
                <a:cubicBezTo>
                  <a:pt x="1014766" y="51663"/>
                  <a:pt x="910935" y="-446"/>
                  <a:pt x="793939" y="-446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/>
            <a:endParaRPr lang="zh-CN" altLang="en-US" sz="1350">
              <a:solidFill>
                <a:srgbClr val="FFFFFF"/>
              </a:solidFill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7460768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任意多边形: 形状 250">
            <a:extLst>
              <a:ext uri="{FF2B5EF4-FFF2-40B4-BE49-F238E27FC236}">
                <a16:creationId xmlns:a16="http://schemas.microsoft.com/office/drawing/2014/main" id="{BE22A797-8DB9-C3C8-52BF-2FB7723A97F0}"/>
              </a:ext>
            </a:extLst>
          </p:cNvPr>
          <p:cNvSpPr/>
          <p:nvPr/>
        </p:nvSpPr>
        <p:spPr>
          <a:xfrm>
            <a:off x="1791448" y="1660397"/>
            <a:ext cx="2398204" cy="996749"/>
          </a:xfrm>
          <a:custGeom>
            <a:avLst/>
            <a:gdLst>
              <a:gd name="connsiteX0" fmla="*/ 950014 w 2398204"/>
              <a:gd name="connsiteY0" fmla="*/ -442 h 996749"/>
              <a:gd name="connsiteX1" fmla="*/ 498177 w 2398204"/>
              <a:gd name="connsiteY1" fmla="*/ 230253 h 996749"/>
              <a:gd name="connsiteX2" fmla="*/ 498689 w 2398204"/>
              <a:gd name="connsiteY2" fmla="*/ 241614 h 996749"/>
              <a:gd name="connsiteX3" fmla="*/ 469249 w 2398204"/>
              <a:gd name="connsiteY3" fmla="*/ 240919 h 996749"/>
              <a:gd name="connsiteX4" fmla="*/ 0 w 2398204"/>
              <a:gd name="connsiteY4" fmla="*/ 566216 h 996749"/>
              <a:gd name="connsiteX5" fmla="*/ 469249 w 2398204"/>
              <a:gd name="connsiteY5" fmla="*/ 891276 h 996749"/>
              <a:gd name="connsiteX6" fmla="*/ 697859 w 2398204"/>
              <a:gd name="connsiteY6" fmla="*/ 850238 h 996749"/>
              <a:gd name="connsiteX7" fmla="*/ 1158659 w 2398204"/>
              <a:gd name="connsiteY7" fmla="*/ 996304 h 996749"/>
              <a:gd name="connsiteX8" fmla="*/ 1612287 w 2398204"/>
              <a:gd name="connsiteY8" fmla="*/ 856724 h 996749"/>
              <a:gd name="connsiteX9" fmla="*/ 2398205 w 2398204"/>
              <a:gd name="connsiteY9" fmla="*/ 513577 h 996749"/>
              <a:gd name="connsiteX10" fmla="*/ 1922812 w 2398204"/>
              <a:gd name="connsiteY10" fmla="*/ 209148 h 996749"/>
              <a:gd name="connsiteX11" fmla="*/ 1662465 w 2398204"/>
              <a:gd name="connsiteY11" fmla="*/ 104354 h 996749"/>
              <a:gd name="connsiteX12" fmla="*/ 1446400 w 2398204"/>
              <a:gd name="connsiteY12" fmla="*/ 167882 h 996749"/>
              <a:gd name="connsiteX13" fmla="*/ 1385984 w 2398204"/>
              <a:gd name="connsiteY13" fmla="*/ 169737 h 996749"/>
              <a:gd name="connsiteX14" fmla="*/ 950015 w 2398204"/>
              <a:gd name="connsiteY14" fmla="*/ -446 h 996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398204" h="996749">
                <a:moveTo>
                  <a:pt x="950014" y="-442"/>
                </a:moveTo>
                <a:cubicBezTo>
                  <a:pt x="700478" y="-442"/>
                  <a:pt x="498177" y="102771"/>
                  <a:pt x="498177" y="230253"/>
                </a:cubicBezTo>
                <a:cubicBezTo>
                  <a:pt x="498177" y="234008"/>
                  <a:pt x="498341" y="237904"/>
                  <a:pt x="498689" y="241614"/>
                </a:cubicBezTo>
                <a:cubicBezTo>
                  <a:pt x="488916" y="241193"/>
                  <a:pt x="479175" y="240919"/>
                  <a:pt x="469249" y="240919"/>
                </a:cubicBezTo>
                <a:cubicBezTo>
                  <a:pt x="210112" y="240919"/>
                  <a:pt x="0" y="386565"/>
                  <a:pt x="0" y="566216"/>
                </a:cubicBezTo>
                <a:cubicBezTo>
                  <a:pt x="0" y="745868"/>
                  <a:pt x="210112" y="891276"/>
                  <a:pt x="469249" y="891276"/>
                </a:cubicBezTo>
                <a:cubicBezTo>
                  <a:pt x="552233" y="891276"/>
                  <a:pt x="630222" y="876441"/>
                  <a:pt x="697859" y="850238"/>
                </a:cubicBezTo>
                <a:cubicBezTo>
                  <a:pt x="790216" y="937593"/>
                  <a:pt x="962025" y="996304"/>
                  <a:pt x="1158659" y="996304"/>
                </a:cubicBezTo>
                <a:cubicBezTo>
                  <a:pt x="1350407" y="996304"/>
                  <a:pt x="1518419" y="940508"/>
                  <a:pt x="1612287" y="856724"/>
                </a:cubicBezTo>
                <a:cubicBezTo>
                  <a:pt x="2056057" y="833754"/>
                  <a:pt x="2398205" y="688836"/>
                  <a:pt x="2398205" y="513577"/>
                </a:cubicBezTo>
                <a:cubicBezTo>
                  <a:pt x="2398205" y="382179"/>
                  <a:pt x="2206038" y="267813"/>
                  <a:pt x="1922812" y="209148"/>
                </a:cubicBezTo>
                <a:cubicBezTo>
                  <a:pt x="1872913" y="146714"/>
                  <a:pt x="1774946" y="104354"/>
                  <a:pt x="1662465" y="104354"/>
                </a:cubicBezTo>
                <a:cubicBezTo>
                  <a:pt x="1577136" y="104354"/>
                  <a:pt x="1500330" y="128843"/>
                  <a:pt x="1446400" y="167882"/>
                </a:cubicBezTo>
                <a:cubicBezTo>
                  <a:pt x="1426118" y="168237"/>
                  <a:pt x="1405899" y="168884"/>
                  <a:pt x="1385984" y="169737"/>
                </a:cubicBezTo>
                <a:cubicBezTo>
                  <a:pt x="1333848" y="71677"/>
                  <a:pt x="1158460" y="-446"/>
                  <a:pt x="950015" y="-446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/>
            <a:endParaRPr lang="zh-CN" altLang="en-US" sz="1350">
              <a:solidFill>
                <a:srgbClr val="FFFFFF"/>
              </a:solidFill>
              <a:cs typeface="+mn-ea"/>
            </a:endParaRPr>
          </a:p>
        </p:txBody>
      </p:sp>
      <p:sp>
        <p:nvSpPr>
          <p:cNvPr id="264" name="任意多边形: 形状 263">
            <a:extLst>
              <a:ext uri="{FF2B5EF4-FFF2-40B4-BE49-F238E27FC236}">
                <a16:creationId xmlns:a16="http://schemas.microsoft.com/office/drawing/2014/main" id="{98E682E0-7DA0-2A83-5DDA-5CE5262CD1FD}"/>
              </a:ext>
            </a:extLst>
          </p:cNvPr>
          <p:cNvSpPr/>
          <p:nvPr/>
        </p:nvSpPr>
        <p:spPr>
          <a:xfrm>
            <a:off x="4861486" y="1619583"/>
            <a:ext cx="2701526" cy="915552"/>
          </a:xfrm>
          <a:custGeom>
            <a:avLst/>
            <a:gdLst>
              <a:gd name="connsiteX0" fmla="*/ 2407559 w 2701526"/>
              <a:gd name="connsiteY0" fmla="*/ 632175 h 915552"/>
              <a:gd name="connsiteX1" fmla="*/ 2260705 w 2701526"/>
              <a:gd name="connsiteY1" fmla="*/ 671461 h 915552"/>
              <a:gd name="connsiteX2" fmla="*/ 2322744 w 2701526"/>
              <a:gd name="connsiteY2" fmla="*/ 497197 h 915552"/>
              <a:gd name="connsiteX3" fmla="*/ 2046860 w 2701526"/>
              <a:gd name="connsiteY3" fmla="*/ 221312 h 915552"/>
              <a:gd name="connsiteX4" fmla="*/ 1771766 w 2701526"/>
              <a:gd name="connsiteY4" fmla="*/ 477358 h 915552"/>
              <a:gd name="connsiteX5" fmla="*/ 1175941 w 2701526"/>
              <a:gd name="connsiteY5" fmla="*/ 0 h 915552"/>
              <a:gd name="connsiteX6" fmla="*/ 579099 w 2701526"/>
              <a:gd name="connsiteY6" fmla="*/ 481245 h 915552"/>
              <a:gd name="connsiteX7" fmla="*/ 369045 w 2701526"/>
              <a:gd name="connsiteY7" fmla="*/ 415694 h 915552"/>
              <a:gd name="connsiteX8" fmla="*/ 0 w 2701526"/>
              <a:gd name="connsiteY8" fmla="*/ 784763 h 915552"/>
              <a:gd name="connsiteX9" fmla="*/ 23890 w 2701526"/>
              <a:gd name="connsiteY9" fmla="*/ 915553 h 915552"/>
              <a:gd name="connsiteX10" fmla="*/ 2701527 w 2701526"/>
              <a:gd name="connsiteY10" fmla="*/ 915553 h 915552"/>
              <a:gd name="connsiteX11" fmla="*/ 2407537 w 2701526"/>
              <a:gd name="connsiteY11" fmla="*/ 632176 h 915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701526" h="915552">
                <a:moveTo>
                  <a:pt x="2407559" y="632175"/>
                </a:moveTo>
                <a:cubicBezTo>
                  <a:pt x="2354053" y="632175"/>
                  <a:pt x="2303915" y="646496"/>
                  <a:pt x="2260705" y="671461"/>
                </a:cubicBezTo>
                <a:cubicBezTo>
                  <a:pt x="2299470" y="623949"/>
                  <a:pt x="2322744" y="563293"/>
                  <a:pt x="2322744" y="497197"/>
                </a:cubicBezTo>
                <a:cubicBezTo>
                  <a:pt x="2322744" y="344827"/>
                  <a:pt x="2199229" y="221312"/>
                  <a:pt x="2046860" y="221312"/>
                </a:cubicBezTo>
                <a:cubicBezTo>
                  <a:pt x="1901176" y="221312"/>
                  <a:pt x="1781943" y="334263"/>
                  <a:pt x="1771766" y="477358"/>
                </a:cubicBezTo>
                <a:cubicBezTo>
                  <a:pt x="1711031" y="204256"/>
                  <a:pt x="1467365" y="0"/>
                  <a:pt x="1175941" y="0"/>
                </a:cubicBezTo>
                <a:cubicBezTo>
                  <a:pt x="883048" y="0"/>
                  <a:pt x="638325" y="206191"/>
                  <a:pt x="579099" y="481245"/>
                </a:cubicBezTo>
                <a:cubicBezTo>
                  <a:pt x="519425" y="439903"/>
                  <a:pt x="447157" y="415694"/>
                  <a:pt x="369045" y="415694"/>
                </a:cubicBezTo>
                <a:cubicBezTo>
                  <a:pt x="165240" y="415694"/>
                  <a:pt x="0" y="580935"/>
                  <a:pt x="0" y="784763"/>
                </a:cubicBezTo>
                <a:cubicBezTo>
                  <a:pt x="0" y="830835"/>
                  <a:pt x="8472" y="874867"/>
                  <a:pt x="23890" y="915553"/>
                </a:cubicBezTo>
                <a:lnTo>
                  <a:pt x="2701527" y="915553"/>
                </a:lnTo>
                <a:cubicBezTo>
                  <a:pt x="2695809" y="758070"/>
                  <a:pt x="2566390" y="632176"/>
                  <a:pt x="2407537" y="632176"/>
                </a:cubicBezTo>
                <a:close/>
              </a:path>
            </a:pathLst>
          </a:custGeom>
          <a:solidFill>
            <a:srgbClr val="FFFFFF"/>
          </a:solidFill>
          <a:ln w="80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65" name="任意多边形: 形状 264">
            <a:extLst>
              <a:ext uri="{FF2B5EF4-FFF2-40B4-BE49-F238E27FC236}">
                <a16:creationId xmlns:a16="http://schemas.microsoft.com/office/drawing/2014/main" id="{A1985856-E109-014F-8CA9-4A7B3B236B6C}"/>
              </a:ext>
            </a:extLst>
          </p:cNvPr>
          <p:cNvSpPr/>
          <p:nvPr/>
        </p:nvSpPr>
        <p:spPr>
          <a:xfrm>
            <a:off x="1791448" y="4872973"/>
            <a:ext cx="2533935" cy="649259"/>
          </a:xfrm>
          <a:custGeom>
            <a:avLst/>
            <a:gdLst>
              <a:gd name="connsiteX0" fmla="*/ 416637 w 3356855"/>
              <a:gd name="connsiteY0" fmla="*/ 860113 h 860112"/>
              <a:gd name="connsiteX1" fmla="*/ 418201 w 3356855"/>
              <a:gd name="connsiteY1" fmla="*/ 850513 h 860112"/>
              <a:gd name="connsiteX2" fmla="*/ 425044 w 3356855"/>
              <a:gd name="connsiteY2" fmla="*/ 860113 h 860112"/>
              <a:gd name="connsiteX3" fmla="*/ 888460 w 3356855"/>
              <a:gd name="connsiteY3" fmla="*/ 860113 h 860112"/>
              <a:gd name="connsiteX4" fmla="*/ 894756 w 3356855"/>
              <a:gd name="connsiteY4" fmla="*/ 851340 h 860112"/>
              <a:gd name="connsiteX5" fmla="*/ 897040 w 3356855"/>
              <a:gd name="connsiteY5" fmla="*/ 860113 h 860112"/>
              <a:gd name="connsiteX6" fmla="*/ 3356856 w 3356855"/>
              <a:gd name="connsiteY6" fmla="*/ 860113 h 860112"/>
              <a:gd name="connsiteX7" fmla="*/ 3087624 w 3356855"/>
              <a:gd name="connsiteY7" fmla="*/ 684195 h 860112"/>
              <a:gd name="connsiteX8" fmla="*/ 2864118 w 3356855"/>
              <a:gd name="connsiteY8" fmla="*/ 787347 h 860112"/>
              <a:gd name="connsiteX9" fmla="*/ 2478178 w 3356855"/>
              <a:gd name="connsiteY9" fmla="*/ 438504 h 860112"/>
              <a:gd name="connsiteX10" fmla="*/ 2237922 w 3356855"/>
              <a:gd name="connsiteY10" fmla="*/ 521963 h 860112"/>
              <a:gd name="connsiteX11" fmla="*/ 1567461 w 3356855"/>
              <a:gd name="connsiteY11" fmla="*/ 0 h 860112"/>
              <a:gd name="connsiteX12" fmla="*/ 894758 w 3356855"/>
              <a:gd name="connsiteY12" fmla="*/ 531600 h 860112"/>
              <a:gd name="connsiteX13" fmla="*/ 656736 w 3356855"/>
              <a:gd name="connsiteY13" fmla="*/ 404746 h 860112"/>
              <a:gd name="connsiteX14" fmla="*/ 370045 w 3356855"/>
              <a:gd name="connsiteY14" fmla="*/ 691010 h 860112"/>
              <a:gd name="connsiteX15" fmla="*/ 209805 w 3356855"/>
              <a:gd name="connsiteY15" fmla="*/ 616571 h 860112"/>
              <a:gd name="connsiteX16" fmla="*/ 0 w 3356855"/>
              <a:gd name="connsiteY16" fmla="*/ 826399 h 860112"/>
              <a:gd name="connsiteX17" fmla="*/ 2738 w 3356855"/>
              <a:gd name="connsiteY17" fmla="*/ 860106 h 860112"/>
              <a:gd name="connsiteX18" fmla="*/ 416629 w 3356855"/>
              <a:gd name="connsiteY18" fmla="*/ 860106 h 860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356855" h="860112">
                <a:moveTo>
                  <a:pt x="416637" y="860113"/>
                </a:moveTo>
                <a:cubicBezTo>
                  <a:pt x="417162" y="856923"/>
                  <a:pt x="417831" y="853773"/>
                  <a:pt x="418201" y="850513"/>
                </a:cubicBezTo>
                <a:cubicBezTo>
                  <a:pt x="420374" y="853797"/>
                  <a:pt x="422721" y="856948"/>
                  <a:pt x="425044" y="860113"/>
                </a:cubicBezTo>
                <a:lnTo>
                  <a:pt x="888460" y="860113"/>
                </a:lnTo>
                <a:cubicBezTo>
                  <a:pt x="890590" y="857206"/>
                  <a:pt x="892740" y="854340"/>
                  <a:pt x="894756" y="851340"/>
                </a:cubicBezTo>
                <a:cubicBezTo>
                  <a:pt x="895473" y="854293"/>
                  <a:pt x="896300" y="857183"/>
                  <a:pt x="897040" y="860113"/>
                </a:cubicBezTo>
                <a:lnTo>
                  <a:pt x="3356856" y="860113"/>
                </a:lnTo>
                <a:cubicBezTo>
                  <a:pt x="3311395" y="756549"/>
                  <a:pt x="3207986" y="684195"/>
                  <a:pt x="3087624" y="684195"/>
                </a:cubicBezTo>
                <a:cubicBezTo>
                  <a:pt x="2998133" y="684195"/>
                  <a:pt x="2918029" y="724249"/>
                  <a:pt x="2864118" y="787347"/>
                </a:cubicBezTo>
                <a:cubicBezTo>
                  <a:pt x="2844524" y="591446"/>
                  <a:pt x="2679201" y="438504"/>
                  <a:pt x="2478178" y="438504"/>
                </a:cubicBezTo>
                <a:cubicBezTo>
                  <a:pt x="2387405" y="438504"/>
                  <a:pt x="2303995" y="469738"/>
                  <a:pt x="2237922" y="521963"/>
                </a:cubicBezTo>
                <a:cubicBezTo>
                  <a:pt x="2162334" y="222038"/>
                  <a:pt x="1890870" y="0"/>
                  <a:pt x="1567461" y="0"/>
                </a:cubicBezTo>
                <a:cubicBezTo>
                  <a:pt x="1240626" y="0"/>
                  <a:pt x="966934" y="226836"/>
                  <a:pt x="894758" y="531600"/>
                </a:cubicBezTo>
                <a:cubicBezTo>
                  <a:pt x="843284" y="455098"/>
                  <a:pt x="755896" y="404746"/>
                  <a:pt x="656736" y="404746"/>
                </a:cubicBezTo>
                <a:cubicBezTo>
                  <a:pt x="498544" y="404746"/>
                  <a:pt x="370287" y="532882"/>
                  <a:pt x="370045" y="691010"/>
                </a:cubicBezTo>
                <a:cubicBezTo>
                  <a:pt x="331554" y="645505"/>
                  <a:pt x="274078" y="616571"/>
                  <a:pt x="209805" y="616571"/>
                </a:cubicBezTo>
                <a:cubicBezTo>
                  <a:pt x="93951" y="616571"/>
                  <a:pt x="0" y="710505"/>
                  <a:pt x="0" y="826399"/>
                </a:cubicBezTo>
                <a:cubicBezTo>
                  <a:pt x="0" y="837866"/>
                  <a:pt x="953" y="849143"/>
                  <a:pt x="2738" y="860106"/>
                </a:cubicBezTo>
                <a:lnTo>
                  <a:pt x="416629" y="860106"/>
                </a:lnTo>
                <a:close/>
              </a:path>
            </a:pathLst>
          </a:custGeom>
          <a:solidFill>
            <a:srgbClr val="FFFFFF"/>
          </a:solidFill>
          <a:ln w="80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67" name="任意多边形: 形状 266">
            <a:extLst>
              <a:ext uri="{FF2B5EF4-FFF2-40B4-BE49-F238E27FC236}">
                <a16:creationId xmlns:a16="http://schemas.microsoft.com/office/drawing/2014/main" id="{B124E56D-6D5E-3909-785B-CF1C7B893BB9}"/>
              </a:ext>
            </a:extLst>
          </p:cNvPr>
          <p:cNvSpPr/>
          <p:nvPr/>
        </p:nvSpPr>
        <p:spPr>
          <a:xfrm>
            <a:off x="8234846" y="1782988"/>
            <a:ext cx="2219349" cy="752147"/>
          </a:xfrm>
          <a:custGeom>
            <a:avLst/>
            <a:gdLst>
              <a:gd name="connsiteX0" fmla="*/ 1219062 w 1219076"/>
              <a:gd name="connsiteY0" fmla="*/ 413143 h 413150"/>
              <a:gd name="connsiteX1" fmla="*/ 1086402 w 1219076"/>
              <a:gd name="connsiteY1" fmla="*/ 285273 h 413150"/>
              <a:gd name="connsiteX2" fmla="*/ 985831 w 1219076"/>
              <a:gd name="connsiteY2" fmla="*/ 331398 h 413150"/>
              <a:gd name="connsiteX3" fmla="*/ 870009 w 1219076"/>
              <a:gd name="connsiteY3" fmla="*/ 236092 h 413150"/>
              <a:gd name="connsiteX4" fmla="*/ 805356 w 1219076"/>
              <a:gd name="connsiteY4" fmla="*/ 255393 h 413150"/>
              <a:gd name="connsiteX5" fmla="*/ 530640 w 1219076"/>
              <a:gd name="connsiteY5" fmla="*/ 0 h 413150"/>
              <a:gd name="connsiteX6" fmla="*/ 261312 w 1219076"/>
              <a:gd name="connsiteY6" fmla="*/ 217167 h 413150"/>
              <a:gd name="connsiteX7" fmla="*/ 166531 w 1219076"/>
              <a:gd name="connsiteY7" fmla="*/ 187585 h 413150"/>
              <a:gd name="connsiteX8" fmla="*/ 0 w 1219076"/>
              <a:gd name="connsiteY8" fmla="*/ 354132 h 413150"/>
              <a:gd name="connsiteX9" fmla="*/ 10781 w 1219076"/>
              <a:gd name="connsiteY9" fmla="*/ 413151 h 413150"/>
              <a:gd name="connsiteX10" fmla="*/ 1219076 w 1219076"/>
              <a:gd name="connsiteY10" fmla="*/ 413151 h 413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076" h="413150">
                <a:moveTo>
                  <a:pt x="1219062" y="413143"/>
                </a:moveTo>
                <a:cubicBezTo>
                  <a:pt x="1216483" y="342079"/>
                  <a:pt x="1158083" y="285273"/>
                  <a:pt x="1086402" y="285273"/>
                </a:cubicBezTo>
                <a:cubicBezTo>
                  <a:pt x="1046186" y="285273"/>
                  <a:pt x="1010172" y="303180"/>
                  <a:pt x="985831" y="331398"/>
                </a:cubicBezTo>
                <a:cubicBezTo>
                  <a:pt x="975250" y="277101"/>
                  <a:pt x="927411" y="236092"/>
                  <a:pt x="870009" y="236092"/>
                </a:cubicBezTo>
                <a:cubicBezTo>
                  <a:pt x="846138" y="236092"/>
                  <a:pt x="823906" y="243221"/>
                  <a:pt x="805356" y="255393"/>
                </a:cubicBezTo>
                <a:cubicBezTo>
                  <a:pt x="795070" y="112644"/>
                  <a:pt x="676018" y="0"/>
                  <a:pt x="530640" y="0"/>
                </a:cubicBezTo>
                <a:cubicBezTo>
                  <a:pt x="398472" y="0"/>
                  <a:pt x="288038" y="93048"/>
                  <a:pt x="261312" y="217167"/>
                </a:cubicBezTo>
                <a:cubicBezTo>
                  <a:pt x="234386" y="198514"/>
                  <a:pt x="201774" y="187585"/>
                  <a:pt x="166531" y="187585"/>
                </a:cubicBezTo>
                <a:cubicBezTo>
                  <a:pt x="74564" y="187585"/>
                  <a:pt x="0" y="262152"/>
                  <a:pt x="0" y="354132"/>
                </a:cubicBezTo>
                <a:cubicBezTo>
                  <a:pt x="0" y="374923"/>
                  <a:pt x="3824" y="394795"/>
                  <a:pt x="10781" y="413151"/>
                </a:cubicBezTo>
                <a:lnTo>
                  <a:pt x="1219076" y="413151"/>
                </a:lnTo>
                <a:close/>
              </a:path>
            </a:pathLst>
          </a:custGeom>
          <a:solidFill>
            <a:srgbClr val="FFFFFF"/>
          </a:solidFill>
          <a:ln w="80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84" name="任意多边形: 形状 283">
            <a:extLst>
              <a:ext uri="{FF2B5EF4-FFF2-40B4-BE49-F238E27FC236}">
                <a16:creationId xmlns:a16="http://schemas.microsoft.com/office/drawing/2014/main" id="{9368F175-0E36-7EAD-72F5-4FB3586FC18A}"/>
              </a:ext>
            </a:extLst>
          </p:cNvPr>
          <p:cNvSpPr/>
          <p:nvPr/>
        </p:nvSpPr>
        <p:spPr>
          <a:xfrm>
            <a:off x="5105400" y="406400"/>
            <a:ext cx="806" cy="806"/>
          </a:xfrm>
          <a:custGeom>
            <a:avLst/>
            <a:gdLst/>
            <a:ahLst/>
            <a:cxnLst/>
            <a:rect l="l" t="t" r="r" b="b"/>
            <a:pathLst>
              <a:path w="806" h="806"/>
            </a:pathLst>
          </a:custGeom>
          <a:noFill/>
          <a:ln w="806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684" name="任意多边形: 形状 5683">
            <a:extLst>
              <a:ext uri="{FF2B5EF4-FFF2-40B4-BE49-F238E27FC236}">
                <a16:creationId xmlns:a16="http://schemas.microsoft.com/office/drawing/2014/main" id="{10CEA987-A55E-0BDD-BFD4-0BC93FC15B0E}"/>
              </a:ext>
            </a:extLst>
          </p:cNvPr>
          <p:cNvSpPr/>
          <p:nvPr/>
        </p:nvSpPr>
        <p:spPr>
          <a:xfrm>
            <a:off x="5152445" y="4525483"/>
            <a:ext cx="1887110" cy="996749"/>
          </a:xfrm>
          <a:custGeom>
            <a:avLst/>
            <a:gdLst>
              <a:gd name="connsiteX0" fmla="*/ 48699 w 830119"/>
              <a:gd name="connsiteY0" fmla="*/ 438460 h 438459"/>
              <a:gd name="connsiteX1" fmla="*/ 769262 w 830119"/>
              <a:gd name="connsiteY1" fmla="*/ 438460 h 438459"/>
              <a:gd name="connsiteX2" fmla="*/ 813948 w 830119"/>
              <a:gd name="connsiteY2" fmla="*/ 406152 h 438459"/>
              <a:gd name="connsiteX3" fmla="*/ 830120 w 830119"/>
              <a:gd name="connsiteY3" fmla="*/ 354305 h 438459"/>
              <a:gd name="connsiteX4" fmla="*/ 738175 w 830119"/>
              <a:gd name="connsiteY4" fmla="*/ 262319 h 438459"/>
              <a:gd name="connsiteX5" fmla="*/ 711621 w 830119"/>
              <a:gd name="connsiteY5" fmla="*/ 266310 h 438459"/>
              <a:gd name="connsiteX6" fmla="*/ 568432 w 830119"/>
              <a:gd name="connsiteY6" fmla="*/ 164709 h 438459"/>
              <a:gd name="connsiteX7" fmla="*/ 561369 w 830119"/>
              <a:gd name="connsiteY7" fmla="*/ 164915 h 438459"/>
              <a:gd name="connsiteX8" fmla="*/ 562404 w 830119"/>
              <a:gd name="connsiteY8" fmla="*/ 147365 h 438459"/>
              <a:gd name="connsiteX9" fmla="*/ 512718 w 830119"/>
              <a:gd name="connsiteY9" fmla="*/ 37198 h 438459"/>
              <a:gd name="connsiteX10" fmla="*/ 415067 w 830119"/>
              <a:gd name="connsiteY10" fmla="*/ 0 h 438459"/>
              <a:gd name="connsiteX11" fmla="*/ 267702 w 830119"/>
              <a:gd name="connsiteY11" fmla="*/ 147372 h 438459"/>
              <a:gd name="connsiteX12" fmla="*/ 267723 w 830119"/>
              <a:gd name="connsiteY12" fmla="*/ 149470 h 438459"/>
              <a:gd name="connsiteX13" fmla="*/ 221102 w 830119"/>
              <a:gd name="connsiteY13" fmla="*/ 142269 h 438459"/>
              <a:gd name="connsiteX14" fmla="*/ 65809 w 830119"/>
              <a:gd name="connsiteY14" fmla="*/ 297569 h 438459"/>
              <a:gd name="connsiteX15" fmla="*/ 66454 w 830119"/>
              <a:gd name="connsiteY15" fmla="*/ 311614 h 438459"/>
              <a:gd name="connsiteX16" fmla="*/ 0 w 830119"/>
              <a:gd name="connsiteY16" fmla="*/ 382190 h 438459"/>
              <a:gd name="connsiteX17" fmla="*/ 3127 w 830119"/>
              <a:gd name="connsiteY17" fmla="*/ 402880 h 438459"/>
              <a:gd name="connsiteX18" fmla="*/ 48699 w 830119"/>
              <a:gd name="connsiteY18" fmla="*/ 438460 h 4384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830119" h="438459">
                <a:moveTo>
                  <a:pt x="48699" y="438460"/>
                </a:moveTo>
                <a:lnTo>
                  <a:pt x="769262" y="438460"/>
                </a:lnTo>
                <a:cubicBezTo>
                  <a:pt x="789726" y="438460"/>
                  <a:pt x="807578" y="425505"/>
                  <a:pt x="813948" y="406152"/>
                </a:cubicBezTo>
                <a:cubicBezTo>
                  <a:pt x="824544" y="390742"/>
                  <a:pt x="830120" y="372828"/>
                  <a:pt x="830120" y="354305"/>
                </a:cubicBezTo>
                <a:cubicBezTo>
                  <a:pt x="830120" y="303590"/>
                  <a:pt x="788876" y="262319"/>
                  <a:pt x="738175" y="262319"/>
                </a:cubicBezTo>
                <a:cubicBezTo>
                  <a:pt x="729238" y="262319"/>
                  <a:pt x="720323" y="263670"/>
                  <a:pt x="711621" y="266310"/>
                </a:cubicBezTo>
                <a:cubicBezTo>
                  <a:pt x="690381" y="205329"/>
                  <a:pt x="633446" y="164709"/>
                  <a:pt x="568432" y="164709"/>
                </a:cubicBezTo>
                <a:cubicBezTo>
                  <a:pt x="566066" y="164709"/>
                  <a:pt x="563700" y="164784"/>
                  <a:pt x="561369" y="164915"/>
                </a:cubicBezTo>
                <a:cubicBezTo>
                  <a:pt x="562075" y="159058"/>
                  <a:pt x="562404" y="153174"/>
                  <a:pt x="562404" y="147365"/>
                </a:cubicBezTo>
                <a:cubicBezTo>
                  <a:pt x="562404" y="105366"/>
                  <a:pt x="544306" y="65213"/>
                  <a:pt x="512718" y="37198"/>
                </a:cubicBezTo>
                <a:cubicBezTo>
                  <a:pt x="485677" y="13202"/>
                  <a:pt x="450989" y="0"/>
                  <a:pt x="415067" y="0"/>
                </a:cubicBezTo>
                <a:cubicBezTo>
                  <a:pt x="333786" y="0"/>
                  <a:pt x="267702" y="66111"/>
                  <a:pt x="267702" y="147372"/>
                </a:cubicBezTo>
                <a:cubicBezTo>
                  <a:pt x="267702" y="148078"/>
                  <a:pt x="267702" y="148777"/>
                  <a:pt x="267723" y="149470"/>
                </a:cubicBezTo>
                <a:cubicBezTo>
                  <a:pt x="252566" y="144697"/>
                  <a:pt x="236923" y="142269"/>
                  <a:pt x="221102" y="142269"/>
                </a:cubicBezTo>
                <a:cubicBezTo>
                  <a:pt x="135473" y="142269"/>
                  <a:pt x="65809" y="211926"/>
                  <a:pt x="65809" y="297569"/>
                </a:cubicBezTo>
                <a:cubicBezTo>
                  <a:pt x="65809" y="302122"/>
                  <a:pt x="66002" y="306813"/>
                  <a:pt x="66454" y="311614"/>
                </a:cubicBezTo>
                <a:cubicBezTo>
                  <a:pt x="29448" y="313802"/>
                  <a:pt x="0" y="344621"/>
                  <a:pt x="0" y="382190"/>
                </a:cubicBezTo>
                <a:cubicBezTo>
                  <a:pt x="0" y="389219"/>
                  <a:pt x="1077" y="396283"/>
                  <a:pt x="3127" y="402880"/>
                </a:cubicBezTo>
                <a:cubicBezTo>
                  <a:pt x="8374" y="423818"/>
                  <a:pt x="27110" y="438460"/>
                  <a:pt x="48699" y="438460"/>
                </a:cubicBezTo>
                <a:close/>
              </a:path>
            </a:pathLst>
          </a:custGeom>
          <a:solidFill>
            <a:srgbClr val="FFFFFF"/>
          </a:solidFill>
          <a:ln w="685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5706" name="图形 5690">
            <a:extLst>
              <a:ext uri="{FF2B5EF4-FFF2-40B4-BE49-F238E27FC236}">
                <a16:creationId xmlns:a16="http://schemas.microsoft.com/office/drawing/2014/main" id="{AE7F6434-FB72-F1D5-BDCB-78C330341E8C}"/>
              </a:ext>
            </a:extLst>
          </p:cNvPr>
          <p:cNvGrpSpPr/>
          <p:nvPr/>
        </p:nvGrpSpPr>
        <p:grpSpPr>
          <a:xfrm>
            <a:off x="8234846" y="4296938"/>
            <a:ext cx="2004108" cy="1348596"/>
            <a:chOff x="7444692" y="4534154"/>
            <a:chExt cx="2546726" cy="1713732"/>
          </a:xfrm>
          <a:solidFill>
            <a:srgbClr val="FFFFFF"/>
          </a:solidFill>
        </p:grpSpPr>
        <p:sp>
          <p:nvSpPr>
            <p:cNvPr id="5707" name="任意多边形: 形状 5706">
              <a:extLst>
                <a:ext uri="{FF2B5EF4-FFF2-40B4-BE49-F238E27FC236}">
                  <a16:creationId xmlns:a16="http://schemas.microsoft.com/office/drawing/2014/main" id="{CDFD85F7-71CB-FC35-41B2-6E4798EC9AEC}"/>
                </a:ext>
              </a:extLst>
            </p:cNvPr>
            <p:cNvSpPr/>
            <p:nvPr/>
          </p:nvSpPr>
          <p:spPr>
            <a:xfrm>
              <a:off x="8027239" y="4537560"/>
              <a:ext cx="1480822" cy="1480822"/>
            </a:xfrm>
            <a:custGeom>
              <a:avLst/>
              <a:gdLst>
                <a:gd name="connsiteX0" fmla="*/ 1477954 w 1480822"/>
                <a:gd name="connsiteY0" fmla="*/ 737652 h 1480822"/>
                <a:gd name="connsiteX1" fmla="*/ 737543 w 1480822"/>
                <a:gd name="connsiteY1" fmla="*/ 1478062 h 1480822"/>
                <a:gd name="connsiteX2" fmla="*/ -2868 w 1480822"/>
                <a:gd name="connsiteY2" fmla="*/ 737652 h 1480822"/>
                <a:gd name="connsiteX3" fmla="*/ 737543 w 1480822"/>
                <a:gd name="connsiteY3" fmla="*/ -2760 h 1480822"/>
                <a:gd name="connsiteX4" fmla="*/ 1477954 w 1480822"/>
                <a:gd name="connsiteY4" fmla="*/ 737652 h 1480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0822" h="1480822">
                  <a:moveTo>
                    <a:pt x="1477954" y="737652"/>
                  </a:moveTo>
                  <a:cubicBezTo>
                    <a:pt x="1477954" y="1146352"/>
                    <a:pt x="1146243" y="1478062"/>
                    <a:pt x="737543" y="1478062"/>
                  </a:cubicBezTo>
                  <a:cubicBezTo>
                    <a:pt x="328842" y="1478062"/>
                    <a:pt x="-2868" y="1146352"/>
                    <a:pt x="-2868" y="737652"/>
                  </a:cubicBezTo>
                  <a:cubicBezTo>
                    <a:pt x="-2868" y="328951"/>
                    <a:pt x="328842" y="-2760"/>
                    <a:pt x="737543" y="-2760"/>
                  </a:cubicBezTo>
                  <a:cubicBezTo>
                    <a:pt x="1146243" y="-2760"/>
                    <a:pt x="1477954" y="328951"/>
                    <a:pt x="1477954" y="737652"/>
                  </a:cubicBezTo>
                  <a:close/>
                </a:path>
              </a:pathLst>
            </a:custGeom>
            <a:solidFill>
              <a:srgbClr val="FFFFFF"/>
            </a:solidFill>
            <a:ln w="31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08" name="任意多边形: 形状 5707">
              <a:extLst>
                <a:ext uri="{FF2B5EF4-FFF2-40B4-BE49-F238E27FC236}">
                  <a16:creationId xmlns:a16="http://schemas.microsoft.com/office/drawing/2014/main" id="{83A6A78C-1782-4BD6-37B6-FFB1104D71CA}"/>
                </a:ext>
              </a:extLst>
            </p:cNvPr>
            <p:cNvSpPr/>
            <p:nvPr/>
          </p:nvSpPr>
          <p:spPr>
            <a:xfrm>
              <a:off x="9044914" y="5174485"/>
              <a:ext cx="945207" cy="927923"/>
            </a:xfrm>
            <a:custGeom>
              <a:avLst/>
              <a:gdLst>
                <a:gd name="connsiteX0" fmla="*/ 942182 w 945207"/>
                <a:gd name="connsiteY0" fmla="*/ 452485 h 927923"/>
                <a:gd name="connsiteX1" fmla="*/ 469579 w 945207"/>
                <a:gd name="connsiteY1" fmla="*/ 925088 h 927923"/>
                <a:gd name="connsiteX2" fmla="*/ -3025 w 945207"/>
                <a:gd name="connsiteY2" fmla="*/ 452485 h 927923"/>
                <a:gd name="connsiteX3" fmla="*/ 942182 w 945207"/>
                <a:gd name="connsiteY3" fmla="*/ 452485 h 927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45207" h="927923">
                  <a:moveTo>
                    <a:pt x="942182" y="452485"/>
                  </a:moveTo>
                  <a:cubicBezTo>
                    <a:pt x="942182" y="713360"/>
                    <a:pt x="730458" y="925088"/>
                    <a:pt x="469579" y="925088"/>
                  </a:cubicBezTo>
                  <a:cubicBezTo>
                    <a:pt x="208699" y="925088"/>
                    <a:pt x="-3025" y="713364"/>
                    <a:pt x="-3025" y="452485"/>
                  </a:cubicBezTo>
                  <a:cubicBezTo>
                    <a:pt x="63992" y="-170692"/>
                    <a:pt x="846789" y="-138310"/>
                    <a:pt x="942182" y="452485"/>
                  </a:cubicBezTo>
                  <a:close/>
                </a:path>
              </a:pathLst>
            </a:custGeom>
            <a:solidFill>
              <a:srgbClr val="FFFFFF"/>
            </a:solidFill>
            <a:ln w="31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09" name="任意多边形: 形状 5708">
              <a:extLst>
                <a:ext uri="{FF2B5EF4-FFF2-40B4-BE49-F238E27FC236}">
                  <a16:creationId xmlns:a16="http://schemas.microsoft.com/office/drawing/2014/main" id="{5BFE2182-50F2-97B9-BC68-4AB824FB3C36}"/>
                </a:ext>
              </a:extLst>
            </p:cNvPr>
            <p:cNvSpPr/>
            <p:nvPr/>
          </p:nvSpPr>
          <p:spPr>
            <a:xfrm>
              <a:off x="7444692" y="5134627"/>
              <a:ext cx="1113259" cy="1113259"/>
            </a:xfrm>
            <a:custGeom>
              <a:avLst/>
              <a:gdLst>
                <a:gd name="connsiteX0" fmla="*/ 1110551 w 1113259"/>
                <a:gd name="connsiteY0" fmla="*/ 553783 h 1113259"/>
                <a:gd name="connsiteX1" fmla="*/ 553921 w 1113259"/>
                <a:gd name="connsiteY1" fmla="*/ 1110413 h 1113259"/>
                <a:gd name="connsiteX2" fmla="*/ -2708 w 1113259"/>
                <a:gd name="connsiteY2" fmla="*/ 553783 h 1113259"/>
                <a:gd name="connsiteX3" fmla="*/ 553921 w 1113259"/>
                <a:gd name="connsiteY3" fmla="*/ -2846 h 1113259"/>
                <a:gd name="connsiteX4" fmla="*/ 1110551 w 1113259"/>
                <a:gd name="connsiteY4" fmla="*/ 553783 h 1113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13259" h="1113259">
                  <a:moveTo>
                    <a:pt x="1110551" y="553783"/>
                  </a:moveTo>
                  <a:cubicBezTo>
                    <a:pt x="1110551" y="861034"/>
                    <a:pt x="861185" y="1110413"/>
                    <a:pt x="553921" y="1110413"/>
                  </a:cubicBezTo>
                  <a:cubicBezTo>
                    <a:pt x="246657" y="1110413"/>
                    <a:pt x="-2708" y="861048"/>
                    <a:pt x="-2708" y="553783"/>
                  </a:cubicBezTo>
                  <a:cubicBezTo>
                    <a:pt x="-2708" y="246519"/>
                    <a:pt x="246657" y="-2846"/>
                    <a:pt x="553921" y="-2846"/>
                  </a:cubicBezTo>
                  <a:cubicBezTo>
                    <a:pt x="861185" y="-2846"/>
                    <a:pt x="1110551" y="246519"/>
                    <a:pt x="1110551" y="553783"/>
                  </a:cubicBezTo>
                  <a:close/>
                </a:path>
              </a:pathLst>
            </a:custGeom>
            <a:solidFill>
              <a:srgbClr val="FFFFFF"/>
            </a:solidFill>
            <a:ln w="31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10" name="任意多边形: 形状 5709">
              <a:extLst>
                <a:ext uri="{FF2B5EF4-FFF2-40B4-BE49-F238E27FC236}">
                  <a16:creationId xmlns:a16="http://schemas.microsoft.com/office/drawing/2014/main" id="{2379FC75-83F2-E9DF-D76F-6A6515E612E4}"/>
                </a:ext>
              </a:extLst>
            </p:cNvPr>
            <p:cNvSpPr/>
            <p:nvPr/>
          </p:nvSpPr>
          <p:spPr>
            <a:xfrm>
              <a:off x="7446099" y="4534154"/>
              <a:ext cx="2545319" cy="1710520"/>
            </a:xfrm>
            <a:custGeom>
              <a:avLst/>
              <a:gdLst>
                <a:gd name="connsiteX0" fmla="*/ 1320095 w 2545319"/>
                <a:gd name="connsiteY0" fmla="*/ -2752 h 1710520"/>
                <a:gd name="connsiteX1" fmla="*/ 593343 w 2545319"/>
                <a:gd name="connsiteY1" fmla="*/ 595939 h 1710520"/>
                <a:gd name="connsiteX2" fmla="*/ 553740 w 2545319"/>
                <a:gd name="connsiteY2" fmla="*/ 594446 h 1710520"/>
                <a:gd name="connsiteX3" fmla="*/ -2858 w 2545319"/>
                <a:gd name="connsiteY3" fmla="*/ 1151139 h 1710520"/>
                <a:gd name="connsiteX4" fmla="*/ 553740 w 2545319"/>
                <a:gd name="connsiteY4" fmla="*/ 1707737 h 1710520"/>
                <a:gd name="connsiteX5" fmla="*/ 1039494 w 2545319"/>
                <a:gd name="connsiteY5" fmla="*/ 1422867 h 1710520"/>
                <a:gd name="connsiteX6" fmla="*/ 1320085 w 2545319"/>
                <a:gd name="connsiteY6" fmla="*/ 1478090 h 1710520"/>
                <a:gd name="connsiteX7" fmla="*/ 1694398 w 2545319"/>
                <a:gd name="connsiteY7" fmla="*/ 1376399 h 1710520"/>
                <a:gd name="connsiteX8" fmla="*/ 2069921 w 2545319"/>
                <a:gd name="connsiteY8" fmla="*/ 1562066 h 1710520"/>
                <a:gd name="connsiteX9" fmla="*/ 2542461 w 2545319"/>
                <a:gd name="connsiteY9" fmla="*/ 1089526 h 1710520"/>
                <a:gd name="connsiteX10" fmla="*/ 2053332 w 2545319"/>
                <a:gd name="connsiteY10" fmla="*/ 634211 h 1710520"/>
                <a:gd name="connsiteX11" fmla="*/ 1320116 w 2545319"/>
                <a:gd name="connsiteY11" fmla="*/ -2783 h 1710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545319" h="1710520">
                  <a:moveTo>
                    <a:pt x="1320095" y="-2752"/>
                  </a:moveTo>
                  <a:cubicBezTo>
                    <a:pt x="959855" y="-2752"/>
                    <a:pt x="659539" y="254968"/>
                    <a:pt x="593343" y="595939"/>
                  </a:cubicBezTo>
                  <a:cubicBezTo>
                    <a:pt x="580280" y="595021"/>
                    <a:pt x="567036" y="594446"/>
                    <a:pt x="553740" y="594446"/>
                  </a:cubicBezTo>
                  <a:cubicBezTo>
                    <a:pt x="246489" y="594446"/>
                    <a:pt x="-2858" y="843898"/>
                    <a:pt x="-2858" y="1151139"/>
                  </a:cubicBezTo>
                  <a:cubicBezTo>
                    <a:pt x="-2858" y="1458381"/>
                    <a:pt x="246495" y="1707737"/>
                    <a:pt x="553740" y="1707737"/>
                  </a:cubicBezTo>
                  <a:cubicBezTo>
                    <a:pt x="762290" y="1707737"/>
                    <a:pt x="944164" y="1592759"/>
                    <a:pt x="1039494" y="1422867"/>
                  </a:cubicBezTo>
                  <a:cubicBezTo>
                    <a:pt x="1126054" y="1458381"/>
                    <a:pt x="1220775" y="1478090"/>
                    <a:pt x="1320085" y="1478090"/>
                  </a:cubicBezTo>
                  <a:cubicBezTo>
                    <a:pt x="1456628" y="1478090"/>
                    <a:pt x="1584549" y="1440949"/>
                    <a:pt x="1694398" y="1376399"/>
                  </a:cubicBezTo>
                  <a:cubicBezTo>
                    <a:pt x="1780787" y="1489266"/>
                    <a:pt x="1916904" y="1562066"/>
                    <a:pt x="2069921" y="1562066"/>
                  </a:cubicBezTo>
                  <a:cubicBezTo>
                    <a:pt x="2330794" y="1562066"/>
                    <a:pt x="2542461" y="1350411"/>
                    <a:pt x="2542461" y="1089526"/>
                  </a:cubicBezTo>
                  <a:cubicBezTo>
                    <a:pt x="2494338" y="791422"/>
                    <a:pt x="2271221" y="635485"/>
                    <a:pt x="2053332" y="634211"/>
                  </a:cubicBezTo>
                  <a:cubicBezTo>
                    <a:pt x="2002964" y="274417"/>
                    <a:pt x="1693729" y="-2783"/>
                    <a:pt x="1320116" y="-2783"/>
                  </a:cubicBezTo>
                  <a:close/>
                </a:path>
              </a:pathLst>
            </a:custGeom>
            <a:solidFill>
              <a:srgbClr val="FFFFFF"/>
            </a:solidFill>
            <a:ln w="31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333275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6F00AAE5-D765-BA88-DC96-05AD058B6A78}"/>
              </a:ext>
            </a:extLst>
          </p:cNvPr>
          <p:cNvGrpSpPr/>
          <p:nvPr/>
        </p:nvGrpSpPr>
        <p:grpSpPr>
          <a:xfrm>
            <a:off x="0" y="2571265"/>
            <a:ext cx="12192000" cy="11998841"/>
            <a:chOff x="5624788" y="2459569"/>
            <a:chExt cx="4857576" cy="4780617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538BA345-FC69-7455-0F81-09C38DBDBA69}"/>
                </a:ext>
              </a:extLst>
            </p:cNvPr>
            <p:cNvSpPr/>
            <p:nvPr/>
          </p:nvSpPr>
          <p:spPr>
            <a:xfrm>
              <a:off x="5624788" y="2459569"/>
              <a:ext cx="4857576" cy="4780617"/>
            </a:xfrm>
            <a:custGeom>
              <a:avLst/>
              <a:gdLst>
                <a:gd name="connsiteX0" fmla="*/ 4858554 w 4857576"/>
                <a:gd name="connsiteY0" fmla="*/ 4780424 h 4780617"/>
                <a:gd name="connsiteX1" fmla="*/ 4858554 w 4857576"/>
                <a:gd name="connsiteY1" fmla="*/ 423840 h 4780617"/>
                <a:gd name="connsiteX2" fmla="*/ 4709685 w 4857576"/>
                <a:gd name="connsiteY2" fmla="*/ 606129 h 4780617"/>
                <a:gd name="connsiteX3" fmla="*/ 4393911 w 4857576"/>
                <a:gd name="connsiteY3" fmla="*/ 368911 h 4780617"/>
                <a:gd name="connsiteX4" fmla="*/ 4170370 w 4857576"/>
                <a:gd name="connsiteY4" fmla="*/ 456773 h 4780617"/>
                <a:gd name="connsiteX5" fmla="*/ 3737537 w 4857576"/>
                <a:gd name="connsiteY5" fmla="*/ 40020 h 4780617"/>
                <a:gd name="connsiteX6" fmla="*/ 3339396 w 4857576"/>
                <a:gd name="connsiteY6" fmla="*/ 302624 h 4780617"/>
                <a:gd name="connsiteX7" fmla="*/ 3114868 w 4857576"/>
                <a:gd name="connsiteY7" fmla="*/ 177667 h 4780617"/>
                <a:gd name="connsiteX8" fmla="*/ 2850426 w 4857576"/>
                <a:gd name="connsiteY8" fmla="*/ 442109 h 4780617"/>
                <a:gd name="connsiteX9" fmla="*/ 2855363 w 4857576"/>
                <a:gd name="connsiteY9" fmla="*/ 493304 h 4780617"/>
                <a:gd name="connsiteX10" fmla="*/ 2612079 w 4857576"/>
                <a:gd name="connsiteY10" fmla="*/ 412489 h 4780617"/>
                <a:gd name="connsiteX11" fmla="*/ 2307164 w 4857576"/>
                <a:gd name="connsiteY11" fmla="*/ 550422 h 4780617"/>
                <a:gd name="connsiteX12" fmla="*/ 1832020 w 4857576"/>
                <a:gd name="connsiteY12" fmla="*/ 115893 h 4780617"/>
                <a:gd name="connsiteX13" fmla="*/ 1404688 w 4857576"/>
                <a:gd name="connsiteY13" fmla="*/ 380615 h 4780617"/>
                <a:gd name="connsiteX14" fmla="*/ 1327399 w 4857576"/>
                <a:gd name="connsiteY14" fmla="*/ 361998 h 4780617"/>
                <a:gd name="connsiteX15" fmla="*/ 1329091 w 4857576"/>
                <a:gd name="connsiteY15" fmla="*/ 328573 h 4780617"/>
                <a:gd name="connsiteX16" fmla="*/ 1000342 w 4857576"/>
                <a:gd name="connsiteY16" fmla="*/ -176 h 4780617"/>
                <a:gd name="connsiteX17" fmla="*/ 671593 w 4857576"/>
                <a:gd name="connsiteY17" fmla="*/ 324768 h 4780617"/>
                <a:gd name="connsiteX18" fmla="*/ 400670 w 4857576"/>
                <a:gd name="connsiteY18" fmla="*/ 218995 h 4780617"/>
                <a:gd name="connsiteX19" fmla="*/ 977 w 4857576"/>
                <a:gd name="connsiteY19" fmla="*/ 618687 h 4780617"/>
                <a:gd name="connsiteX20" fmla="*/ 977 w 4857576"/>
                <a:gd name="connsiteY20" fmla="*/ 4780442 h 4780617"/>
                <a:gd name="connsiteX21" fmla="*/ 4858533 w 4857576"/>
                <a:gd name="connsiteY21" fmla="*/ 4780442 h 4780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857576" h="4780617">
                  <a:moveTo>
                    <a:pt x="4858554" y="4780424"/>
                  </a:moveTo>
                  <a:lnTo>
                    <a:pt x="4858554" y="423840"/>
                  </a:lnTo>
                  <a:cubicBezTo>
                    <a:pt x="4773186" y="423840"/>
                    <a:pt x="4743468" y="533614"/>
                    <a:pt x="4709685" y="606129"/>
                  </a:cubicBezTo>
                  <a:cubicBezTo>
                    <a:pt x="4669980" y="469164"/>
                    <a:pt x="4543677" y="368911"/>
                    <a:pt x="4393911" y="368911"/>
                  </a:cubicBezTo>
                  <a:cubicBezTo>
                    <a:pt x="4307530" y="368911"/>
                    <a:pt x="4229053" y="402301"/>
                    <a:pt x="4170370" y="456773"/>
                  </a:cubicBezTo>
                  <a:cubicBezTo>
                    <a:pt x="4161754" y="225173"/>
                    <a:pt x="3971242" y="40020"/>
                    <a:pt x="3737537" y="40020"/>
                  </a:cubicBezTo>
                  <a:cubicBezTo>
                    <a:pt x="3558865" y="40020"/>
                    <a:pt x="3405586" y="148183"/>
                    <a:pt x="3339396" y="302624"/>
                  </a:cubicBezTo>
                  <a:cubicBezTo>
                    <a:pt x="3292726" y="227654"/>
                    <a:pt x="3209685" y="177667"/>
                    <a:pt x="3114868" y="177667"/>
                  </a:cubicBezTo>
                  <a:cubicBezTo>
                    <a:pt x="2968837" y="177667"/>
                    <a:pt x="2850426" y="296071"/>
                    <a:pt x="2850426" y="442109"/>
                  </a:cubicBezTo>
                  <a:cubicBezTo>
                    <a:pt x="2850426" y="459617"/>
                    <a:pt x="2852116" y="476748"/>
                    <a:pt x="2855363" y="493304"/>
                  </a:cubicBezTo>
                  <a:cubicBezTo>
                    <a:pt x="2787568" y="442552"/>
                    <a:pt x="2703285" y="412489"/>
                    <a:pt x="2612079" y="412489"/>
                  </a:cubicBezTo>
                  <a:cubicBezTo>
                    <a:pt x="2490544" y="412489"/>
                    <a:pt x="2381596" y="465831"/>
                    <a:pt x="2307164" y="550422"/>
                  </a:cubicBezTo>
                  <a:cubicBezTo>
                    <a:pt x="2285642" y="306859"/>
                    <a:pt x="2081175" y="115893"/>
                    <a:pt x="1832020" y="115893"/>
                  </a:cubicBezTo>
                  <a:cubicBezTo>
                    <a:pt x="1644828" y="115893"/>
                    <a:pt x="1482821" y="223699"/>
                    <a:pt x="1404688" y="380615"/>
                  </a:cubicBezTo>
                  <a:cubicBezTo>
                    <a:pt x="1380460" y="370828"/>
                    <a:pt x="1354516" y="364386"/>
                    <a:pt x="1327399" y="361998"/>
                  </a:cubicBezTo>
                  <a:cubicBezTo>
                    <a:pt x="1328503" y="351035"/>
                    <a:pt x="1329091" y="339828"/>
                    <a:pt x="1329091" y="328573"/>
                  </a:cubicBezTo>
                  <a:cubicBezTo>
                    <a:pt x="1329091" y="146979"/>
                    <a:pt x="1181936" y="-176"/>
                    <a:pt x="1000342" y="-176"/>
                  </a:cubicBezTo>
                  <a:cubicBezTo>
                    <a:pt x="820021" y="-176"/>
                    <a:pt x="673639" y="144934"/>
                    <a:pt x="671593" y="324768"/>
                  </a:cubicBezTo>
                  <a:cubicBezTo>
                    <a:pt x="600370" y="259097"/>
                    <a:pt x="505183" y="218995"/>
                    <a:pt x="400670" y="218995"/>
                  </a:cubicBezTo>
                  <a:cubicBezTo>
                    <a:pt x="179902" y="218995"/>
                    <a:pt x="977" y="397919"/>
                    <a:pt x="977" y="618687"/>
                  </a:cubicBezTo>
                  <a:lnTo>
                    <a:pt x="977" y="4780442"/>
                  </a:lnTo>
                  <a:lnTo>
                    <a:pt x="4858533" y="4780442"/>
                  </a:lnTo>
                  <a:close/>
                </a:path>
              </a:pathLst>
            </a:custGeom>
            <a:gradFill>
              <a:gsLst>
                <a:gs pos="0">
                  <a:srgbClr val="EAFAFD"/>
                </a:gs>
                <a:gs pos="50000">
                  <a:srgbClr val="AAEEF0"/>
                </a:gs>
                <a:gs pos="100000">
                  <a:srgbClr val="6AE3E3"/>
                </a:gs>
              </a:gsLst>
              <a:lin ang="5400000" scaled="1"/>
            </a:gradFill>
            <a:ln w="64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94AFEC5C-00B5-81DE-DA2B-D10664D810D3}"/>
                </a:ext>
              </a:extLst>
            </p:cNvPr>
            <p:cNvSpPr/>
            <p:nvPr/>
          </p:nvSpPr>
          <p:spPr>
            <a:xfrm>
              <a:off x="5628446" y="2697786"/>
              <a:ext cx="4850151" cy="3972483"/>
            </a:xfrm>
            <a:custGeom>
              <a:avLst/>
              <a:gdLst>
                <a:gd name="connsiteX0" fmla="*/ 4851129 w 4850151"/>
                <a:gd name="connsiteY0" fmla="*/ 287172 h 3972483"/>
                <a:gd name="connsiteX1" fmla="*/ 4851129 w 4850151"/>
                <a:gd name="connsiteY1" fmla="*/ 3972308 h 3972483"/>
                <a:gd name="connsiteX2" fmla="*/ 977 w 4850151"/>
                <a:gd name="connsiteY2" fmla="*/ 3972308 h 3972483"/>
                <a:gd name="connsiteX3" fmla="*/ 977 w 4850151"/>
                <a:gd name="connsiteY3" fmla="*/ 547205 h 3972483"/>
                <a:gd name="connsiteX4" fmla="*/ 264881 w 4850151"/>
                <a:gd name="connsiteY4" fmla="*/ 364155 h 3972483"/>
                <a:gd name="connsiteX5" fmla="*/ 808013 w 4850151"/>
                <a:gd name="connsiteY5" fmla="*/ 710433 h 3972483"/>
                <a:gd name="connsiteX6" fmla="*/ 1204387 w 4850151"/>
                <a:gd name="connsiteY6" fmla="*/ 412662 h 3972483"/>
                <a:gd name="connsiteX7" fmla="*/ 1484981 w 4850151"/>
                <a:gd name="connsiteY7" fmla="*/ 522955 h 3972483"/>
                <a:gd name="connsiteX8" fmla="*/ 2028296 w 4850151"/>
                <a:gd name="connsiteY8" fmla="*/ -176 h 3972483"/>
                <a:gd name="connsiteX9" fmla="*/ 2528059 w 4850151"/>
                <a:gd name="connsiteY9" fmla="*/ 329457 h 3972483"/>
                <a:gd name="connsiteX10" fmla="*/ 2809894 w 4850151"/>
                <a:gd name="connsiteY10" fmla="*/ 172606 h 3972483"/>
                <a:gd name="connsiteX11" fmla="*/ 3141831 w 4850151"/>
                <a:gd name="connsiteY11" fmla="*/ 504543 h 3972483"/>
                <a:gd name="connsiteX12" fmla="*/ 3135635 w 4850151"/>
                <a:gd name="connsiteY12" fmla="*/ 568806 h 3972483"/>
                <a:gd name="connsiteX13" fmla="*/ 3441017 w 4850151"/>
                <a:gd name="connsiteY13" fmla="*/ 467365 h 3972483"/>
                <a:gd name="connsiteX14" fmla="*/ 3823760 w 4850151"/>
                <a:gd name="connsiteY14" fmla="*/ 640503 h 3972483"/>
                <a:gd name="connsiteX15" fmla="*/ 4420178 w 4850151"/>
                <a:gd name="connsiteY15" fmla="*/ 95065 h 3972483"/>
                <a:gd name="connsiteX16" fmla="*/ 4851096 w 4850151"/>
                <a:gd name="connsiteY16" fmla="*/ 287160 h 3972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850151" h="3972483">
                  <a:moveTo>
                    <a:pt x="4851129" y="287172"/>
                  </a:moveTo>
                  <a:lnTo>
                    <a:pt x="4851129" y="3972308"/>
                  </a:lnTo>
                  <a:lnTo>
                    <a:pt x="977" y="3972308"/>
                  </a:lnTo>
                  <a:lnTo>
                    <a:pt x="977" y="547205"/>
                  </a:lnTo>
                  <a:cubicBezTo>
                    <a:pt x="4040" y="524011"/>
                    <a:pt x="95684" y="364155"/>
                    <a:pt x="264881" y="364155"/>
                  </a:cubicBezTo>
                  <a:cubicBezTo>
                    <a:pt x="505372" y="364155"/>
                    <a:pt x="712742" y="505920"/>
                    <a:pt x="808013" y="710433"/>
                  </a:cubicBezTo>
                  <a:cubicBezTo>
                    <a:pt x="857853" y="538509"/>
                    <a:pt x="1016397" y="412662"/>
                    <a:pt x="1204387" y="412662"/>
                  </a:cubicBezTo>
                  <a:cubicBezTo>
                    <a:pt x="1312817" y="412662"/>
                    <a:pt x="1411329" y="454573"/>
                    <a:pt x="1484981" y="522955"/>
                  </a:cubicBezTo>
                  <a:cubicBezTo>
                    <a:pt x="1495796" y="232243"/>
                    <a:pt x="1734934" y="-176"/>
                    <a:pt x="2028296" y="-176"/>
                  </a:cubicBezTo>
                  <a:cubicBezTo>
                    <a:pt x="2252571" y="-176"/>
                    <a:pt x="2444971" y="135595"/>
                    <a:pt x="2528059" y="329457"/>
                  </a:cubicBezTo>
                  <a:cubicBezTo>
                    <a:pt x="2586642" y="235347"/>
                    <a:pt x="2690879" y="172606"/>
                    <a:pt x="2809894" y="172606"/>
                  </a:cubicBezTo>
                  <a:cubicBezTo>
                    <a:pt x="2993202" y="172606"/>
                    <a:pt x="3141831" y="321235"/>
                    <a:pt x="3141831" y="504543"/>
                  </a:cubicBezTo>
                  <a:cubicBezTo>
                    <a:pt x="3141831" y="526520"/>
                    <a:pt x="3139710" y="548024"/>
                    <a:pt x="3135635" y="568806"/>
                  </a:cubicBezTo>
                  <a:cubicBezTo>
                    <a:pt x="3220736" y="505099"/>
                    <a:pt x="3326535" y="467365"/>
                    <a:pt x="3441017" y="467365"/>
                  </a:cubicBezTo>
                  <a:cubicBezTo>
                    <a:pt x="3593569" y="467365"/>
                    <a:pt x="3730326" y="534321"/>
                    <a:pt x="3823760" y="640503"/>
                  </a:cubicBezTo>
                  <a:cubicBezTo>
                    <a:pt x="3850775" y="334770"/>
                    <a:pt x="4107432" y="95065"/>
                    <a:pt x="4420178" y="95065"/>
                  </a:cubicBezTo>
                  <a:cubicBezTo>
                    <a:pt x="4593882" y="95065"/>
                    <a:pt x="4741712" y="169022"/>
                    <a:pt x="4851096" y="287160"/>
                  </a:cubicBezTo>
                  <a:close/>
                </a:path>
              </a:pathLst>
            </a:custGeom>
            <a:gradFill>
              <a:gsLst>
                <a:gs pos="0">
                  <a:srgbClr val="F1FCFE"/>
                </a:gs>
                <a:gs pos="50000">
                  <a:srgbClr val="D4F7F8"/>
                </a:gs>
                <a:gs pos="100000">
                  <a:srgbClr val="B8F2F2"/>
                </a:gs>
              </a:gsLst>
              <a:lin ang="5400000" scaled="1"/>
            </a:gradFill>
            <a:ln w="64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B041D4CA-4FD5-2329-4DBE-75F86CF8DB10}"/>
                </a:ext>
              </a:extLst>
            </p:cNvPr>
            <p:cNvSpPr/>
            <p:nvPr/>
          </p:nvSpPr>
          <p:spPr>
            <a:xfrm>
              <a:off x="5635200" y="3104554"/>
              <a:ext cx="4836651" cy="3158946"/>
            </a:xfrm>
            <a:custGeom>
              <a:avLst/>
              <a:gdLst>
                <a:gd name="connsiteX0" fmla="*/ 977 w 4836651"/>
                <a:gd name="connsiteY0" fmla="*/ 476488 h 3158946"/>
                <a:gd name="connsiteX1" fmla="*/ 977 w 4836651"/>
                <a:gd name="connsiteY1" fmla="*/ 3158771 h 3158946"/>
                <a:gd name="connsiteX2" fmla="*/ 4836906 w 4836651"/>
                <a:gd name="connsiteY2" fmla="*/ 3158771 h 3158946"/>
                <a:gd name="connsiteX3" fmla="*/ 4836906 w 4836651"/>
                <a:gd name="connsiteY3" fmla="*/ 1178848 h 3158946"/>
                <a:gd name="connsiteX4" fmla="*/ 4238689 w 4836651"/>
                <a:gd name="connsiteY4" fmla="*/ 584703 h 3158946"/>
                <a:gd name="connsiteX5" fmla="*/ 3332991 w 4836651"/>
                <a:gd name="connsiteY5" fmla="*/ 909152 h 3158946"/>
                <a:gd name="connsiteX6" fmla="*/ 3337012 w 4836651"/>
                <a:gd name="connsiteY6" fmla="*/ 826746 h 3158946"/>
                <a:gd name="connsiteX7" fmla="*/ 2510090 w 4836651"/>
                <a:gd name="connsiteY7" fmla="*/ -176 h 3158946"/>
                <a:gd name="connsiteX8" fmla="*/ 1693235 w 4836651"/>
                <a:gd name="connsiteY8" fmla="*/ 698093 h 3158946"/>
                <a:gd name="connsiteX9" fmla="*/ 1208285 w 4836651"/>
                <a:gd name="connsiteY9" fmla="*/ 350965 h 3158946"/>
                <a:gd name="connsiteX10" fmla="*/ 704384 w 4836651"/>
                <a:gd name="connsiteY10" fmla="*/ 773323 h 3158946"/>
                <a:gd name="connsiteX11" fmla="*/ 984 w 4836651"/>
                <a:gd name="connsiteY11" fmla="*/ 476442 h 3158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836651" h="3158946">
                  <a:moveTo>
                    <a:pt x="977" y="476488"/>
                  </a:moveTo>
                  <a:lnTo>
                    <a:pt x="977" y="3158771"/>
                  </a:lnTo>
                  <a:lnTo>
                    <a:pt x="4836906" y="3158771"/>
                  </a:lnTo>
                  <a:lnTo>
                    <a:pt x="4836906" y="1178848"/>
                  </a:lnTo>
                  <a:cubicBezTo>
                    <a:pt x="4855461" y="892637"/>
                    <a:pt x="4513022" y="645762"/>
                    <a:pt x="4238689" y="584703"/>
                  </a:cubicBezTo>
                  <a:cubicBezTo>
                    <a:pt x="3925656" y="515031"/>
                    <a:pt x="3494635" y="711108"/>
                    <a:pt x="3332991" y="909152"/>
                  </a:cubicBezTo>
                  <a:cubicBezTo>
                    <a:pt x="3335663" y="882096"/>
                    <a:pt x="3337012" y="854506"/>
                    <a:pt x="3337012" y="826746"/>
                  </a:cubicBezTo>
                  <a:cubicBezTo>
                    <a:pt x="3337012" y="370059"/>
                    <a:pt x="2966790" y="-176"/>
                    <a:pt x="2510090" y="-176"/>
                  </a:cubicBezTo>
                  <a:cubicBezTo>
                    <a:pt x="2097208" y="-176"/>
                    <a:pt x="1755061" y="302583"/>
                    <a:pt x="1693235" y="698093"/>
                  </a:cubicBezTo>
                  <a:cubicBezTo>
                    <a:pt x="1624700" y="496113"/>
                    <a:pt x="1433429" y="350965"/>
                    <a:pt x="1208285" y="350965"/>
                  </a:cubicBezTo>
                  <a:cubicBezTo>
                    <a:pt x="956097" y="350965"/>
                    <a:pt x="746707" y="533267"/>
                    <a:pt x="704384" y="773323"/>
                  </a:cubicBezTo>
                  <a:cubicBezTo>
                    <a:pt x="527745" y="590346"/>
                    <a:pt x="275389" y="476442"/>
                    <a:pt x="984" y="476442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ECFBFB"/>
                </a:gs>
                <a:gs pos="100000">
                  <a:srgbClr val="DAF8F8"/>
                </a:gs>
              </a:gsLst>
              <a:lin ang="5400000" scaled="1"/>
            </a:gradFill>
            <a:ln w="64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" name="任意多边形 4">
            <a:extLst>
              <a:ext uri="{FF2B5EF4-FFF2-40B4-BE49-F238E27FC236}">
                <a16:creationId xmlns:a16="http://schemas.microsoft.com/office/drawing/2014/main" id="{0C38286E-64C7-A2A6-2A8E-A265ED77936A}"/>
              </a:ext>
            </a:extLst>
          </p:cNvPr>
          <p:cNvSpPr/>
          <p:nvPr/>
        </p:nvSpPr>
        <p:spPr>
          <a:xfrm rot="10800000" flipH="1">
            <a:off x="0" y="0"/>
            <a:ext cx="12192000" cy="1746447"/>
          </a:xfrm>
          <a:custGeom>
            <a:avLst/>
            <a:gdLst>
              <a:gd name="connsiteX0" fmla="*/ 0 w 12239897"/>
              <a:gd name="connsiteY0" fmla="*/ 731520 h 1606732"/>
              <a:gd name="connsiteX1" fmla="*/ 0 w 12239897"/>
              <a:gd name="connsiteY1" fmla="*/ 1606732 h 1606732"/>
              <a:gd name="connsiteX2" fmla="*/ 12239897 w 12239897"/>
              <a:gd name="connsiteY2" fmla="*/ 1606732 h 1606732"/>
              <a:gd name="connsiteX3" fmla="*/ 12239897 w 12239897"/>
              <a:gd name="connsiteY3" fmla="*/ 1240972 h 1606732"/>
              <a:gd name="connsiteX4" fmla="*/ 11743509 w 12239897"/>
              <a:gd name="connsiteY4" fmla="*/ 1502229 h 1606732"/>
              <a:gd name="connsiteX5" fmla="*/ 11338560 w 12239897"/>
              <a:gd name="connsiteY5" fmla="*/ 1423852 h 1606732"/>
              <a:gd name="connsiteX6" fmla="*/ 9927772 w 12239897"/>
              <a:gd name="connsiteY6" fmla="*/ 1306286 h 1606732"/>
              <a:gd name="connsiteX7" fmla="*/ 8843555 w 12239897"/>
              <a:gd name="connsiteY7" fmla="*/ 1384663 h 1606732"/>
              <a:gd name="connsiteX8" fmla="*/ 8125097 w 12239897"/>
              <a:gd name="connsiteY8" fmla="*/ 1188720 h 1606732"/>
              <a:gd name="connsiteX9" fmla="*/ 7445829 w 12239897"/>
              <a:gd name="connsiteY9" fmla="*/ 1031966 h 1606732"/>
              <a:gd name="connsiteX10" fmla="*/ 5786846 w 12239897"/>
              <a:gd name="connsiteY10" fmla="*/ 809898 h 1606732"/>
              <a:gd name="connsiteX11" fmla="*/ 4898572 w 12239897"/>
              <a:gd name="connsiteY11" fmla="*/ 339635 h 1606732"/>
              <a:gd name="connsiteX12" fmla="*/ 3161212 w 12239897"/>
              <a:gd name="connsiteY12" fmla="*/ 0 h 1606732"/>
              <a:gd name="connsiteX13" fmla="*/ 1658983 w 12239897"/>
              <a:gd name="connsiteY13" fmla="*/ 431075 h 1606732"/>
              <a:gd name="connsiteX14" fmla="*/ 757646 w 12239897"/>
              <a:gd name="connsiteY14" fmla="*/ 718458 h 1606732"/>
              <a:gd name="connsiteX15" fmla="*/ 0 w 12239897"/>
              <a:gd name="connsiteY15" fmla="*/ 731520 h 1606732"/>
              <a:gd name="connsiteX0" fmla="*/ 0 w 12239897"/>
              <a:gd name="connsiteY0" fmla="*/ 731520 h 1606732"/>
              <a:gd name="connsiteX1" fmla="*/ 0 w 12239897"/>
              <a:gd name="connsiteY1" fmla="*/ 1606732 h 1606732"/>
              <a:gd name="connsiteX2" fmla="*/ 12239897 w 12239897"/>
              <a:gd name="connsiteY2" fmla="*/ 1606732 h 1606732"/>
              <a:gd name="connsiteX3" fmla="*/ 12239897 w 12239897"/>
              <a:gd name="connsiteY3" fmla="*/ 1240972 h 1606732"/>
              <a:gd name="connsiteX4" fmla="*/ 11743509 w 12239897"/>
              <a:gd name="connsiteY4" fmla="*/ 1502229 h 1606732"/>
              <a:gd name="connsiteX5" fmla="*/ 11338560 w 12239897"/>
              <a:gd name="connsiteY5" fmla="*/ 1423852 h 1606732"/>
              <a:gd name="connsiteX6" fmla="*/ 9927772 w 12239897"/>
              <a:gd name="connsiteY6" fmla="*/ 1306286 h 1606732"/>
              <a:gd name="connsiteX7" fmla="*/ 8843555 w 12239897"/>
              <a:gd name="connsiteY7" fmla="*/ 1384663 h 1606732"/>
              <a:gd name="connsiteX8" fmla="*/ 8125097 w 12239897"/>
              <a:gd name="connsiteY8" fmla="*/ 1188720 h 1606732"/>
              <a:gd name="connsiteX9" fmla="*/ 7445829 w 12239897"/>
              <a:gd name="connsiteY9" fmla="*/ 1031966 h 1606732"/>
              <a:gd name="connsiteX10" fmla="*/ 5786846 w 12239897"/>
              <a:gd name="connsiteY10" fmla="*/ 809898 h 1606732"/>
              <a:gd name="connsiteX11" fmla="*/ 4898572 w 12239897"/>
              <a:gd name="connsiteY11" fmla="*/ 339635 h 1606732"/>
              <a:gd name="connsiteX12" fmla="*/ 3161212 w 12239897"/>
              <a:gd name="connsiteY12" fmla="*/ 0 h 1606732"/>
              <a:gd name="connsiteX13" fmla="*/ 1658983 w 12239897"/>
              <a:gd name="connsiteY13" fmla="*/ 431075 h 1606732"/>
              <a:gd name="connsiteX14" fmla="*/ 757646 w 12239897"/>
              <a:gd name="connsiteY14" fmla="*/ 718458 h 1606732"/>
              <a:gd name="connsiteX15" fmla="*/ 0 w 12239897"/>
              <a:gd name="connsiteY15" fmla="*/ 731520 h 1606732"/>
              <a:gd name="connsiteX0" fmla="*/ 0 w 12239897"/>
              <a:gd name="connsiteY0" fmla="*/ 731520 h 1606732"/>
              <a:gd name="connsiteX1" fmla="*/ 0 w 12239897"/>
              <a:gd name="connsiteY1" fmla="*/ 1606732 h 1606732"/>
              <a:gd name="connsiteX2" fmla="*/ 12239897 w 12239897"/>
              <a:gd name="connsiteY2" fmla="*/ 1606732 h 1606732"/>
              <a:gd name="connsiteX3" fmla="*/ 12239897 w 12239897"/>
              <a:gd name="connsiteY3" fmla="*/ 1240972 h 1606732"/>
              <a:gd name="connsiteX4" fmla="*/ 11743509 w 12239897"/>
              <a:gd name="connsiteY4" fmla="*/ 1502229 h 1606732"/>
              <a:gd name="connsiteX5" fmla="*/ 11338560 w 12239897"/>
              <a:gd name="connsiteY5" fmla="*/ 1423852 h 1606732"/>
              <a:gd name="connsiteX6" fmla="*/ 9927772 w 12239897"/>
              <a:gd name="connsiteY6" fmla="*/ 1306286 h 1606732"/>
              <a:gd name="connsiteX7" fmla="*/ 8843555 w 12239897"/>
              <a:gd name="connsiteY7" fmla="*/ 1384663 h 1606732"/>
              <a:gd name="connsiteX8" fmla="*/ 8125097 w 12239897"/>
              <a:gd name="connsiteY8" fmla="*/ 1188720 h 1606732"/>
              <a:gd name="connsiteX9" fmla="*/ 7445829 w 12239897"/>
              <a:gd name="connsiteY9" fmla="*/ 1031966 h 1606732"/>
              <a:gd name="connsiteX10" fmla="*/ 5786846 w 12239897"/>
              <a:gd name="connsiteY10" fmla="*/ 809898 h 1606732"/>
              <a:gd name="connsiteX11" fmla="*/ 4898572 w 12239897"/>
              <a:gd name="connsiteY11" fmla="*/ 339635 h 1606732"/>
              <a:gd name="connsiteX12" fmla="*/ 3161212 w 12239897"/>
              <a:gd name="connsiteY12" fmla="*/ 0 h 1606732"/>
              <a:gd name="connsiteX13" fmla="*/ 1658983 w 12239897"/>
              <a:gd name="connsiteY13" fmla="*/ 431075 h 1606732"/>
              <a:gd name="connsiteX14" fmla="*/ 757646 w 12239897"/>
              <a:gd name="connsiteY14" fmla="*/ 718458 h 1606732"/>
              <a:gd name="connsiteX15" fmla="*/ 0 w 12239897"/>
              <a:gd name="connsiteY15" fmla="*/ 731520 h 1606732"/>
              <a:gd name="connsiteX0" fmla="*/ 0 w 12239897"/>
              <a:gd name="connsiteY0" fmla="*/ 731520 h 1606732"/>
              <a:gd name="connsiteX1" fmla="*/ 0 w 12239897"/>
              <a:gd name="connsiteY1" fmla="*/ 1606732 h 1606732"/>
              <a:gd name="connsiteX2" fmla="*/ 12239897 w 12239897"/>
              <a:gd name="connsiteY2" fmla="*/ 1606732 h 1606732"/>
              <a:gd name="connsiteX3" fmla="*/ 12239897 w 12239897"/>
              <a:gd name="connsiteY3" fmla="*/ 1240972 h 1606732"/>
              <a:gd name="connsiteX4" fmla="*/ 11743509 w 12239897"/>
              <a:gd name="connsiteY4" fmla="*/ 1502229 h 1606732"/>
              <a:gd name="connsiteX5" fmla="*/ 11338560 w 12239897"/>
              <a:gd name="connsiteY5" fmla="*/ 1423852 h 1606732"/>
              <a:gd name="connsiteX6" fmla="*/ 9927772 w 12239897"/>
              <a:gd name="connsiteY6" fmla="*/ 1306286 h 1606732"/>
              <a:gd name="connsiteX7" fmla="*/ 8843555 w 12239897"/>
              <a:gd name="connsiteY7" fmla="*/ 1384663 h 1606732"/>
              <a:gd name="connsiteX8" fmla="*/ 8125097 w 12239897"/>
              <a:gd name="connsiteY8" fmla="*/ 1188720 h 1606732"/>
              <a:gd name="connsiteX9" fmla="*/ 7445829 w 12239897"/>
              <a:gd name="connsiteY9" fmla="*/ 1031966 h 1606732"/>
              <a:gd name="connsiteX10" fmla="*/ 5786846 w 12239897"/>
              <a:gd name="connsiteY10" fmla="*/ 809898 h 1606732"/>
              <a:gd name="connsiteX11" fmla="*/ 4898572 w 12239897"/>
              <a:gd name="connsiteY11" fmla="*/ 339635 h 1606732"/>
              <a:gd name="connsiteX12" fmla="*/ 3161212 w 12239897"/>
              <a:gd name="connsiteY12" fmla="*/ 0 h 1606732"/>
              <a:gd name="connsiteX13" fmla="*/ 1658983 w 12239897"/>
              <a:gd name="connsiteY13" fmla="*/ 431075 h 1606732"/>
              <a:gd name="connsiteX14" fmla="*/ 757646 w 12239897"/>
              <a:gd name="connsiteY14" fmla="*/ 718458 h 1606732"/>
              <a:gd name="connsiteX15" fmla="*/ 0 w 12239897"/>
              <a:gd name="connsiteY15" fmla="*/ 731520 h 1606732"/>
              <a:gd name="connsiteX0" fmla="*/ 0 w 12239897"/>
              <a:gd name="connsiteY0" fmla="*/ 731520 h 1606732"/>
              <a:gd name="connsiteX1" fmla="*/ 0 w 12239897"/>
              <a:gd name="connsiteY1" fmla="*/ 1606732 h 1606732"/>
              <a:gd name="connsiteX2" fmla="*/ 12239897 w 12239897"/>
              <a:gd name="connsiteY2" fmla="*/ 1606732 h 1606732"/>
              <a:gd name="connsiteX3" fmla="*/ 12239897 w 12239897"/>
              <a:gd name="connsiteY3" fmla="*/ 1240972 h 1606732"/>
              <a:gd name="connsiteX4" fmla="*/ 11743509 w 12239897"/>
              <a:gd name="connsiteY4" fmla="*/ 1502229 h 1606732"/>
              <a:gd name="connsiteX5" fmla="*/ 11338560 w 12239897"/>
              <a:gd name="connsiteY5" fmla="*/ 1423852 h 1606732"/>
              <a:gd name="connsiteX6" fmla="*/ 9927772 w 12239897"/>
              <a:gd name="connsiteY6" fmla="*/ 1306286 h 1606732"/>
              <a:gd name="connsiteX7" fmla="*/ 8843555 w 12239897"/>
              <a:gd name="connsiteY7" fmla="*/ 1384663 h 1606732"/>
              <a:gd name="connsiteX8" fmla="*/ 8125097 w 12239897"/>
              <a:gd name="connsiteY8" fmla="*/ 1188720 h 1606732"/>
              <a:gd name="connsiteX9" fmla="*/ 7445829 w 12239897"/>
              <a:gd name="connsiteY9" fmla="*/ 1031966 h 1606732"/>
              <a:gd name="connsiteX10" fmla="*/ 5786846 w 12239897"/>
              <a:gd name="connsiteY10" fmla="*/ 809898 h 1606732"/>
              <a:gd name="connsiteX11" fmla="*/ 4898572 w 12239897"/>
              <a:gd name="connsiteY11" fmla="*/ 339635 h 1606732"/>
              <a:gd name="connsiteX12" fmla="*/ 3161212 w 12239897"/>
              <a:gd name="connsiteY12" fmla="*/ 0 h 1606732"/>
              <a:gd name="connsiteX13" fmla="*/ 1658983 w 12239897"/>
              <a:gd name="connsiteY13" fmla="*/ 431075 h 1606732"/>
              <a:gd name="connsiteX14" fmla="*/ 757646 w 12239897"/>
              <a:gd name="connsiteY14" fmla="*/ 718458 h 1606732"/>
              <a:gd name="connsiteX15" fmla="*/ 0 w 12239897"/>
              <a:gd name="connsiteY15" fmla="*/ 731520 h 1606732"/>
              <a:gd name="connsiteX0" fmla="*/ 0 w 12239897"/>
              <a:gd name="connsiteY0" fmla="*/ 731520 h 1606732"/>
              <a:gd name="connsiteX1" fmla="*/ 0 w 12239897"/>
              <a:gd name="connsiteY1" fmla="*/ 1606732 h 1606732"/>
              <a:gd name="connsiteX2" fmla="*/ 12239897 w 12239897"/>
              <a:gd name="connsiteY2" fmla="*/ 1606732 h 1606732"/>
              <a:gd name="connsiteX3" fmla="*/ 12239897 w 12239897"/>
              <a:gd name="connsiteY3" fmla="*/ 1240972 h 1606732"/>
              <a:gd name="connsiteX4" fmla="*/ 11743509 w 12239897"/>
              <a:gd name="connsiteY4" fmla="*/ 1502229 h 1606732"/>
              <a:gd name="connsiteX5" fmla="*/ 11338560 w 12239897"/>
              <a:gd name="connsiteY5" fmla="*/ 1423852 h 1606732"/>
              <a:gd name="connsiteX6" fmla="*/ 9927772 w 12239897"/>
              <a:gd name="connsiteY6" fmla="*/ 1306286 h 1606732"/>
              <a:gd name="connsiteX7" fmla="*/ 8843555 w 12239897"/>
              <a:gd name="connsiteY7" fmla="*/ 1384663 h 1606732"/>
              <a:gd name="connsiteX8" fmla="*/ 8125097 w 12239897"/>
              <a:gd name="connsiteY8" fmla="*/ 1188720 h 1606732"/>
              <a:gd name="connsiteX9" fmla="*/ 7445829 w 12239897"/>
              <a:gd name="connsiteY9" fmla="*/ 1031966 h 1606732"/>
              <a:gd name="connsiteX10" fmla="*/ 5786846 w 12239897"/>
              <a:gd name="connsiteY10" fmla="*/ 809898 h 1606732"/>
              <a:gd name="connsiteX11" fmla="*/ 4898572 w 12239897"/>
              <a:gd name="connsiteY11" fmla="*/ 339635 h 1606732"/>
              <a:gd name="connsiteX12" fmla="*/ 3161212 w 12239897"/>
              <a:gd name="connsiteY12" fmla="*/ 0 h 1606732"/>
              <a:gd name="connsiteX13" fmla="*/ 1658983 w 12239897"/>
              <a:gd name="connsiteY13" fmla="*/ 431075 h 1606732"/>
              <a:gd name="connsiteX14" fmla="*/ 757646 w 12239897"/>
              <a:gd name="connsiteY14" fmla="*/ 718458 h 1606732"/>
              <a:gd name="connsiteX15" fmla="*/ 0 w 12239897"/>
              <a:gd name="connsiteY15" fmla="*/ 731520 h 1606732"/>
              <a:gd name="connsiteX0" fmla="*/ 0 w 12239897"/>
              <a:gd name="connsiteY0" fmla="*/ 878419 h 1753631"/>
              <a:gd name="connsiteX1" fmla="*/ 0 w 12239897"/>
              <a:gd name="connsiteY1" fmla="*/ 1753631 h 1753631"/>
              <a:gd name="connsiteX2" fmla="*/ 12239897 w 12239897"/>
              <a:gd name="connsiteY2" fmla="*/ 1753631 h 1753631"/>
              <a:gd name="connsiteX3" fmla="*/ 12239897 w 12239897"/>
              <a:gd name="connsiteY3" fmla="*/ 1387871 h 1753631"/>
              <a:gd name="connsiteX4" fmla="*/ 11743509 w 12239897"/>
              <a:gd name="connsiteY4" fmla="*/ 1649128 h 1753631"/>
              <a:gd name="connsiteX5" fmla="*/ 11338560 w 12239897"/>
              <a:gd name="connsiteY5" fmla="*/ 1570751 h 1753631"/>
              <a:gd name="connsiteX6" fmla="*/ 9927772 w 12239897"/>
              <a:gd name="connsiteY6" fmla="*/ 1453185 h 1753631"/>
              <a:gd name="connsiteX7" fmla="*/ 8843555 w 12239897"/>
              <a:gd name="connsiteY7" fmla="*/ 1531562 h 1753631"/>
              <a:gd name="connsiteX8" fmla="*/ 8125097 w 12239897"/>
              <a:gd name="connsiteY8" fmla="*/ 1335619 h 1753631"/>
              <a:gd name="connsiteX9" fmla="*/ 7445829 w 12239897"/>
              <a:gd name="connsiteY9" fmla="*/ 1178865 h 1753631"/>
              <a:gd name="connsiteX10" fmla="*/ 5786846 w 12239897"/>
              <a:gd name="connsiteY10" fmla="*/ 956797 h 1753631"/>
              <a:gd name="connsiteX11" fmla="*/ 4898572 w 12239897"/>
              <a:gd name="connsiteY11" fmla="*/ 486534 h 1753631"/>
              <a:gd name="connsiteX12" fmla="*/ 3161212 w 12239897"/>
              <a:gd name="connsiteY12" fmla="*/ 146899 h 1753631"/>
              <a:gd name="connsiteX13" fmla="*/ 1658983 w 12239897"/>
              <a:gd name="connsiteY13" fmla="*/ 577974 h 1753631"/>
              <a:gd name="connsiteX14" fmla="*/ 757646 w 12239897"/>
              <a:gd name="connsiteY14" fmla="*/ 865357 h 1753631"/>
              <a:gd name="connsiteX15" fmla="*/ 0 w 12239897"/>
              <a:gd name="connsiteY15" fmla="*/ 878419 h 1753631"/>
              <a:gd name="connsiteX0" fmla="*/ 0 w 12239897"/>
              <a:gd name="connsiteY0" fmla="*/ 878419 h 1753631"/>
              <a:gd name="connsiteX1" fmla="*/ 0 w 12239897"/>
              <a:gd name="connsiteY1" fmla="*/ 1753631 h 1753631"/>
              <a:gd name="connsiteX2" fmla="*/ 12239897 w 12239897"/>
              <a:gd name="connsiteY2" fmla="*/ 1753631 h 1753631"/>
              <a:gd name="connsiteX3" fmla="*/ 12239897 w 12239897"/>
              <a:gd name="connsiteY3" fmla="*/ 1387871 h 1753631"/>
              <a:gd name="connsiteX4" fmla="*/ 11743509 w 12239897"/>
              <a:gd name="connsiteY4" fmla="*/ 1649128 h 1753631"/>
              <a:gd name="connsiteX5" fmla="*/ 11338560 w 12239897"/>
              <a:gd name="connsiteY5" fmla="*/ 1570751 h 1753631"/>
              <a:gd name="connsiteX6" fmla="*/ 9927772 w 12239897"/>
              <a:gd name="connsiteY6" fmla="*/ 1453185 h 1753631"/>
              <a:gd name="connsiteX7" fmla="*/ 8843555 w 12239897"/>
              <a:gd name="connsiteY7" fmla="*/ 1531562 h 1753631"/>
              <a:gd name="connsiteX8" fmla="*/ 8125097 w 12239897"/>
              <a:gd name="connsiteY8" fmla="*/ 1335619 h 1753631"/>
              <a:gd name="connsiteX9" fmla="*/ 7445829 w 12239897"/>
              <a:gd name="connsiteY9" fmla="*/ 1178865 h 1753631"/>
              <a:gd name="connsiteX10" fmla="*/ 5786846 w 12239897"/>
              <a:gd name="connsiteY10" fmla="*/ 956797 h 1753631"/>
              <a:gd name="connsiteX11" fmla="*/ 4898572 w 12239897"/>
              <a:gd name="connsiteY11" fmla="*/ 486534 h 1753631"/>
              <a:gd name="connsiteX12" fmla="*/ 3161212 w 12239897"/>
              <a:gd name="connsiteY12" fmla="*/ 146899 h 1753631"/>
              <a:gd name="connsiteX13" fmla="*/ 1658983 w 12239897"/>
              <a:gd name="connsiteY13" fmla="*/ 577974 h 1753631"/>
              <a:gd name="connsiteX14" fmla="*/ 757646 w 12239897"/>
              <a:gd name="connsiteY14" fmla="*/ 865357 h 1753631"/>
              <a:gd name="connsiteX15" fmla="*/ 0 w 12239897"/>
              <a:gd name="connsiteY15" fmla="*/ 878419 h 1753631"/>
              <a:gd name="connsiteX0" fmla="*/ 0 w 12239897"/>
              <a:gd name="connsiteY0" fmla="*/ 884297 h 1759509"/>
              <a:gd name="connsiteX1" fmla="*/ 0 w 12239897"/>
              <a:gd name="connsiteY1" fmla="*/ 1759509 h 1759509"/>
              <a:gd name="connsiteX2" fmla="*/ 12239897 w 12239897"/>
              <a:gd name="connsiteY2" fmla="*/ 1759509 h 1759509"/>
              <a:gd name="connsiteX3" fmla="*/ 12239897 w 12239897"/>
              <a:gd name="connsiteY3" fmla="*/ 1393749 h 1759509"/>
              <a:gd name="connsiteX4" fmla="*/ 11743509 w 12239897"/>
              <a:gd name="connsiteY4" fmla="*/ 1655006 h 1759509"/>
              <a:gd name="connsiteX5" fmla="*/ 11338560 w 12239897"/>
              <a:gd name="connsiteY5" fmla="*/ 1576629 h 1759509"/>
              <a:gd name="connsiteX6" fmla="*/ 9927772 w 12239897"/>
              <a:gd name="connsiteY6" fmla="*/ 1459063 h 1759509"/>
              <a:gd name="connsiteX7" fmla="*/ 8843555 w 12239897"/>
              <a:gd name="connsiteY7" fmla="*/ 1537440 h 1759509"/>
              <a:gd name="connsiteX8" fmla="*/ 8125097 w 12239897"/>
              <a:gd name="connsiteY8" fmla="*/ 1341497 h 1759509"/>
              <a:gd name="connsiteX9" fmla="*/ 7445829 w 12239897"/>
              <a:gd name="connsiteY9" fmla="*/ 1184743 h 1759509"/>
              <a:gd name="connsiteX10" fmla="*/ 5786846 w 12239897"/>
              <a:gd name="connsiteY10" fmla="*/ 962675 h 1759509"/>
              <a:gd name="connsiteX11" fmla="*/ 4898572 w 12239897"/>
              <a:gd name="connsiteY11" fmla="*/ 492412 h 1759509"/>
              <a:gd name="connsiteX12" fmla="*/ 3161212 w 12239897"/>
              <a:gd name="connsiteY12" fmla="*/ 152777 h 1759509"/>
              <a:gd name="connsiteX13" fmla="*/ 1658983 w 12239897"/>
              <a:gd name="connsiteY13" fmla="*/ 583852 h 1759509"/>
              <a:gd name="connsiteX14" fmla="*/ 757646 w 12239897"/>
              <a:gd name="connsiteY14" fmla="*/ 871235 h 1759509"/>
              <a:gd name="connsiteX15" fmla="*/ 0 w 12239897"/>
              <a:gd name="connsiteY15" fmla="*/ 884297 h 1759509"/>
              <a:gd name="connsiteX0" fmla="*/ 0 w 12239897"/>
              <a:gd name="connsiteY0" fmla="*/ 884297 h 1759509"/>
              <a:gd name="connsiteX1" fmla="*/ 0 w 12239897"/>
              <a:gd name="connsiteY1" fmla="*/ 1759509 h 1759509"/>
              <a:gd name="connsiteX2" fmla="*/ 12239897 w 12239897"/>
              <a:gd name="connsiteY2" fmla="*/ 1759509 h 1759509"/>
              <a:gd name="connsiteX3" fmla="*/ 12239897 w 12239897"/>
              <a:gd name="connsiteY3" fmla="*/ 1393749 h 1759509"/>
              <a:gd name="connsiteX4" fmla="*/ 11743509 w 12239897"/>
              <a:gd name="connsiteY4" fmla="*/ 1655006 h 1759509"/>
              <a:gd name="connsiteX5" fmla="*/ 11338560 w 12239897"/>
              <a:gd name="connsiteY5" fmla="*/ 1576629 h 1759509"/>
              <a:gd name="connsiteX6" fmla="*/ 9927772 w 12239897"/>
              <a:gd name="connsiteY6" fmla="*/ 1459063 h 1759509"/>
              <a:gd name="connsiteX7" fmla="*/ 8843555 w 12239897"/>
              <a:gd name="connsiteY7" fmla="*/ 1537440 h 1759509"/>
              <a:gd name="connsiteX8" fmla="*/ 8125097 w 12239897"/>
              <a:gd name="connsiteY8" fmla="*/ 1341497 h 1759509"/>
              <a:gd name="connsiteX9" fmla="*/ 7445829 w 12239897"/>
              <a:gd name="connsiteY9" fmla="*/ 1184743 h 1759509"/>
              <a:gd name="connsiteX10" fmla="*/ 5786846 w 12239897"/>
              <a:gd name="connsiteY10" fmla="*/ 962675 h 1759509"/>
              <a:gd name="connsiteX11" fmla="*/ 4898572 w 12239897"/>
              <a:gd name="connsiteY11" fmla="*/ 492412 h 1759509"/>
              <a:gd name="connsiteX12" fmla="*/ 3161212 w 12239897"/>
              <a:gd name="connsiteY12" fmla="*/ 152777 h 1759509"/>
              <a:gd name="connsiteX13" fmla="*/ 1658983 w 12239897"/>
              <a:gd name="connsiteY13" fmla="*/ 583852 h 1759509"/>
              <a:gd name="connsiteX14" fmla="*/ 757646 w 12239897"/>
              <a:gd name="connsiteY14" fmla="*/ 871235 h 1759509"/>
              <a:gd name="connsiteX15" fmla="*/ 0 w 12239897"/>
              <a:gd name="connsiteY15" fmla="*/ 884297 h 1759509"/>
              <a:gd name="connsiteX0" fmla="*/ 0 w 12239897"/>
              <a:gd name="connsiteY0" fmla="*/ 884297 h 1759509"/>
              <a:gd name="connsiteX1" fmla="*/ 0 w 12239897"/>
              <a:gd name="connsiteY1" fmla="*/ 1759509 h 1759509"/>
              <a:gd name="connsiteX2" fmla="*/ 12239897 w 12239897"/>
              <a:gd name="connsiteY2" fmla="*/ 1759509 h 1759509"/>
              <a:gd name="connsiteX3" fmla="*/ 12239897 w 12239897"/>
              <a:gd name="connsiteY3" fmla="*/ 1393749 h 1759509"/>
              <a:gd name="connsiteX4" fmla="*/ 11743509 w 12239897"/>
              <a:gd name="connsiteY4" fmla="*/ 1655006 h 1759509"/>
              <a:gd name="connsiteX5" fmla="*/ 11338560 w 12239897"/>
              <a:gd name="connsiteY5" fmla="*/ 1576629 h 1759509"/>
              <a:gd name="connsiteX6" fmla="*/ 9927772 w 12239897"/>
              <a:gd name="connsiteY6" fmla="*/ 1459063 h 1759509"/>
              <a:gd name="connsiteX7" fmla="*/ 8843555 w 12239897"/>
              <a:gd name="connsiteY7" fmla="*/ 1537440 h 1759509"/>
              <a:gd name="connsiteX8" fmla="*/ 8125097 w 12239897"/>
              <a:gd name="connsiteY8" fmla="*/ 1341497 h 1759509"/>
              <a:gd name="connsiteX9" fmla="*/ 7445829 w 12239897"/>
              <a:gd name="connsiteY9" fmla="*/ 1184743 h 1759509"/>
              <a:gd name="connsiteX10" fmla="*/ 5786846 w 12239897"/>
              <a:gd name="connsiteY10" fmla="*/ 962675 h 1759509"/>
              <a:gd name="connsiteX11" fmla="*/ 4898572 w 12239897"/>
              <a:gd name="connsiteY11" fmla="*/ 492412 h 1759509"/>
              <a:gd name="connsiteX12" fmla="*/ 3161212 w 12239897"/>
              <a:gd name="connsiteY12" fmla="*/ 152777 h 1759509"/>
              <a:gd name="connsiteX13" fmla="*/ 1658983 w 12239897"/>
              <a:gd name="connsiteY13" fmla="*/ 583852 h 1759509"/>
              <a:gd name="connsiteX14" fmla="*/ 757646 w 12239897"/>
              <a:gd name="connsiteY14" fmla="*/ 871235 h 1759509"/>
              <a:gd name="connsiteX15" fmla="*/ 0 w 12239897"/>
              <a:gd name="connsiteY15" fmla="*/ 884297 h 1759509"/>
              <a:gd name="connsiteX0" fmla="*/ 0 w 12239897"/>
              <a:gd name="connsiteY0" fmla="*/ 884297 h 1759509"/>
              <a:gd name="connsiteX1" fmla="*/ 0 w 12239897"/>
              <a:gd name="connsiteY1" fmla="*/ 1759509 h 1759509"/>
              <a:gd name="connsiteX2" fmla="*/ 12239897 w 12239897"/>
              <a:gd name="connsiteY2" fmla="*/ 1759509 h 1759509"/>
              <a:gd name="connsiteX3" fmla="*/ 12239897 w 12239897"/>
              <a:gd name="connsiteY3" fmla="*/ 1393749 h 1759509"/>
              <a:gd name="connsiteX4" fmla="*/ 11743509 w 12239897"/>
              <a:gd name="connsiteY4" fmla="*/ 1655006 h 1759509"/>
              <a:gd name="connsiteX5" fmla="*/ 11338560 w 12239897"/>
              <a:gd name="connsiteY5" fmla="*/ 1576629 h 1759509"/>
              <a:gd name="connsiteX6" fmla="*/ 9927772 w 12239897"/>
              <a:gd name="connsiteY6" fmla="*/ 1459063 h 1759509"/>
              <a:gd name="connsiteX7" fmla="*/ 8843555 w 12239897"/>
              <a:gd name="connsiteY7" fmla="*/ 1537440 h 1759509"/>
              <a:gd name="connsiteX8" fmla="*/ 8125097 w 12239897"/>
              <a:gd name="connsiteY8" fmla="*/ 1341497 h 1759509"/>
              <a:gd name="connsiteX9" fmla="*/ 7445829 w 12239897"/>
              <a:gd name="connsiteY9" fmla="*/ 1184743 h 1759509"/>
              <a:gd name="connsiteX10" fmla="*/ 5786846 w 12239897"/>
              <a:gd name="connsiteY10" fmla="*/ 962675 h 1759509"/>
              <a:gd name="connsiteX11" fmla="*/ 4898572 w 12239897"/>
              <a:gd name="connsiteY11" fmla="*/ 492412 h 1759509"/>
              <a:gd name="connsiteX12" fmla="*/ 3161212 w 12239897"/>
              <a:gd name="connsiteY12" fmla="*/ 152777 h 1759509"/>
              <a:gd name="connsiteX13" fmla="*/ 1658983 w 12239897"/>
              <a:gd name="connsiteY13" fmla="*/ 583852 h 1759509"/>
              <a:gd name="connsiteX14" fmla="*/ 757646 w 12239897"/>
              <a:gd name="connsiteY14" fmla="*/ 871235 h 1759509"/>
              <a:gd name="connsiteX15" fmla="*/ 0 w 12239897"/>
              <a:gd name="connsiteY15" fmla="*/ 884297 h 1759509"/>
              <a:gd name="connsiteX0" fmla="*/ 0 w 12239897"/>
              <a:gd name="connsiteY0" fmla="*/ 884297 h 1759509"/>
              <a:gd name="connsiteX1" fmla="*/ 0 w 12239897"/>
              <a:gd name="connsiteY1" fmla="*/ 1759509 h 1759509"/>
              <a:gd name="connsiteX2" fmla="*/ 12239897 w 12239897"/>
              <a:gd name="connsiteY2" fmla="*/ 1759509 h 1759509"/>
              <a:gd name="connsiteX3" fmla="*/ 12239897 w 12239897"/>
              <a:gd name="connsiteY3" fmla="*/ 1393749 h 1759509"/>
              <a:gd name="connsiteX4" fmla="*/ 11743509 w 12239897"/>
              <a:gd name="connsiteY4" fmla="*/ 1655006 h 1759509"/>
              <a:gd name="connsiteX5" fmla="*/ 11338560 w 12239897"/>
              <a:gd name="connsiteY5" fmla="*/ 1576629 h 1759509"/>
              <a:gd name="connsiteX6" fmla="*/ 9927772 w 12239897"/>
              <a:gd name="connsiteY6" fmla="*/ 1459063 h 1759509"/>
              <a:gd name="connsiteX7" fmla="*/ 8843555 w 12239897"/>
              <a:gd name="connsiteY7" fmla="*/ 1537440 h 1759509"/>
              <a:gd name="connsiteX8" fmla="*/ 8125097 w 12239897"/>
              <a:gd name="connsiteY8" fmla="*/ 1341497 h 1759509"/>
              <a:gd name="connsiteX9" fmla="*/ 7445829 w 12239897"/>
              <a:gd name="connsiteY9" fmla="*/ 1184743 h 1759509"/>
              <a:gd name="connsiteX10" fmla="*/ 5786846 w 12239897"/>
              <a:gd name="connsiteY10" fmla="*/ 962675 h 1759509"/>
              <a:gd name="connsiteX11" fmla="*/ 4898572 w 12239897"/>
              <a:gd name="connsiteY11" fmla="*/ 492412 h 1759509"/>
              <a:gd name="connsiteX12" fmla="*/ 3161212 w 12239897"/>
              <a:gd name="connsiteY12" fmla="*/ 152777 h 1759509"/>
              <a:gd name="connsiteX13" fmla="*/ 1658983 w 12239897"/>
              <a:gd name="connsiteY13" fmla="*/ 583852 h 1759509"/>
              <a:gd name="connsiteX14" fmla="*/ 757646 w 12239897"/>
              <a:gd name="connsiteY14" fmla="*/ 871235 h 1759509"/>
              <a:gd name="connsiteX15" fmla="*/ 0 w 12239897"/>
              <a:gd name="connsiteY15" fmla="*/ 884297 h 1759509"/>
              <a:gd name="connsiteX0" fmla="*/ 0 w 12239897"/>
              <a:gd name="connsiteY0" fmla="*/ 884297 h 1759509"/>
              <a:gd name="connsiteX1" fmla="*/ 0 w 12239897"/>
              <a:gd name="connsiteY1" fmla="*/ 1759509 h 1759509"/>
              <a:gd name="connsiteX2" fmla="*/ 12239897 w 12239897"/>
              <a:gd name="connsiteY2" fmla="*/ 1759509 h 1759509"/>
              <a:gd name="connsiteX3" fmla="*/ 12239897 w 12239897"/>
              <a:gd name="connsiteY3" fmla="*/ 1393749 h 1759509"/>
              <a:gd name="connsiteX4" fmla="*/ 11743509 w 12239897"/>
              <a:gd name="connsiteY4" fmla="*/ 1655006 h 1759509"/>
              <a:gd name="connsiteX5" fmla="*/ 11338560 w 12239897"/>
              <a:gd name="connsiteY5" fmla="*/ 1576629 h 1759509"/>
              <a:gd name="connsiteX6" fmla="*/ 9927772 w 12239897"/>
              <a:gd name="connsiteY6" fmla="*/ 1459063 h 1759509"/>
              <a:gd name="connsiteX7" fmla="*/ 8843555 w 12239897"/>
              <a:gd name="connsiteY7" fmla="*/ 1537440 h 1759509"/>
              <a:gd name="connsiteX8" fmla="*/ 8125097 w 12239897"/>
              <a:gd name="connsiteY8" fmla="*/ 1341497 h 1759509"/>
              <a:gd name="connsiteX9" fmla="*/ 7445829 w 12239897"/>
              <a:gd name="connsiteY9" fmla="*/ 1184743 h 1759509"/>
              <a:gd name="connsiteX10" fmla="*/ 5786846 w 12239897"/>
              <a:gd name="connsiteY10" fmla="*/ 962675 h 1759509"/>
              <a:gd name="connsiteX11" fmla="*/ 4898572 w 12239897"/>
              <a:gd name="connsiteY11" fmla="*/ 492412 h 1759509"/>
              <a:gd name="connsiteX12" fmla="*/ 3161212 w 12239897"/>
              <a:gd name="connsiteY12" fmla="*/ 152777 h 1759509"/>
              <a:gd name="connsiteX13" fmla="*/ 1658983 w 12239897"/>
              <a:gd name="connsiteY13" fmla="*/ 583852 h 1759509"/>
              <a:gd name="connsiteX14" fmla="*/ 757646 w 12239897"/>
              <a:gd name="connsiteY14" fmla="*/ 871235 h 1759509"/>
              <a:gd name="connsiteX15" fmla="*/ 0 w 12239897"/>
              <a:gd name="connsiteY15" fmla="*/ 884297 h 1759509"/>
              <a:gd name="connsiteX0" fmla="*/ 0 w 12239897"/>
              <a:gd name="connsiteY0" fmla="*/ 884297 h 1759509"/>
              <a:gd name="connsiteX1" fmla="*/ 0 w 12239897"/>
              <a:gd name="connsiteY1" fmla="*/ 1759509 h 1759509"/>
              <a:gd name="connsiteX2" fmla="*/ 12239897 w 12239897"/>
              <a:gd name="connsiteY2" fmla="*/ 1759509 h 1759509"/>
              <a:gd name="connsiteX3" fmla="*/ 12239897 w 12239897"/>
              <a:gd name="connsiteY3" fmla="*/ 1393749 h 1759509"/>
              <a:gd name="connsiteX4" fmla="*/ 11743509 w 12239897"/>
              <a:gd name="connsiteY4" fmla="*/ 1655006 h 1759509"/>
              <a:gd name="connsiteX5" fmla="*/ 11338560 w 12239897"/>
              <a:gd name="connsiteY5" fmla="*/ 1576629 h 1759509"/>
              <a:gd name="connsiteX6" fmla="*/ 9927772 w 12239897"/>
              <a:gd name="connsiteY6" fmla="*/ 1459063 h 1759509"/>
              <a:gd name="connsiteX7" fmla="*/ 8843555 w 12239897"/>
              <a:gd name="connsiteY7" fmla="*/ 1537440 h 1759509"/>
              <a:gd name="connsiteX8" fmla="*/ 8125097 w 12239897"/>
              <a:gd name="connsiteY8" fmla="*/ 1341497 h 1759509"/>
              <a:gd name="connsiteX9" fmla="*/ 7445829 w 12239897"/>
              <a:gd name="connsiteY9" fmla="*/ 1184743 h 1759509"/>
              <a:gd name="connsiteX10" fmla="*/ 5786846 w 12239897"/>
              <a:gd name="connsiteY10" fmla="*/ 962675 h 1759509"/>
              <a:gd name="connsiteX11" fmla="*/ 4898572 w 12239897"/>
              <a:gd name="connsiteY11" fmla="*/ 492412 h 1759509"/>
              <a:gd name="connsiteX12" fmla="*/ 3161212 w 12239897"/>
              <a:gd name="connsiteY12" fmla="*/ 152777 h 1759509"/>
              <a:gd name="connsiteX13" fmla="*/ 1658983 w 12239897"/>
              <a:gd name="connsiteY13" fmla="*/ 583852 h 1759509"/>
              <a:gd name="connsiteX14" fmla="*/ 757646 w 12239897"/>
              <a:gd name="connsiteY14" fmla="*/ 871235 h 1759509"/>
              <a:gd name="connsiteX15" fmla="*/ 0 w 12239897"/>
              <a:gd name="connsiteY15" fmla="*/ 884297 h 1759509"/>
              <a:gd name="connsiteX0" fmla="*/ 0 w 12239897"/>
              <a:gd name="connsiteY0" fmla="*/ 884297 h 1759509"/>
              <a:gd name="connsiteX1" fmla="*/ 0 w 12239897"/>
              <a:gd name="connsiteY1" fmla="*/ 1759509 h 1759509"/>
              <a:gd name="connsiteX2" fmla="*/ 12239897 w 12239897"/>
              <a:gd name="connsiteY2" fmla="*/ 1759509 h 1759509"/>
              <a:gd name="connsiteX3" fmla="*/ 12239897 w 12239897"/>
              <a:gd name="connsiteY3" fmla="*/ 1393749 h 1759509"/>
              <a:gd name="connsiteX4" fmla="*/ 11743509 w 12239897"/>
              <a:gd name="connsiteY4" fmla="*/ 1655006 h 1759509"/>
              <a:gd name="connsiteX5" fmla="*/ 11338560 w 12239897"/>
              <a:gd name="connsiteY5" fmla="*/ 1576629 h 1759509"/>
              <a:gd name="connsiteX6" fmla="*/ 9927772 w 12239897"/>
              <a:gd name="connsiteY6" fmla="*/ 1459063 h 1759509"/>
              <a:gd name="connsiteX7" fmla="*/ 8843555 w 12239897"/>
              <a:gd name="connsiteY7" fmla="*/ 1537440 h 1759509"/>
              <a:gd name="connsiteX8" fmla="*/ 8125097 w 12239897"/>
              <a:gd name="connsiteY8" fmla="*/ 1341497 h 1759509"/>
              <a:gd name="connsiteX9" fmla="*/ 7445829 w 12239897"/>
              <a:gd name="connsiteY9" fmla="*/ 1184743 h 1759509"/>
              <a:gd name="connsiteX10" fmla="*/ 5786846 w 12239897"/>
              <a:gd name="connsiteY10" fmla="*/ 962675 h 1759509"/>
              <a:gd name="connsiteX11" fmla="*/ 4898572 w 12239897"/>
              <a:gd name="connsiteY11" fmla="*/ 492412 h 1759509"/>
              <a:gd name="connsiteX12" fmla="*/ 3161212 w 12239897"/>
              <a:gd name="connsiteY12" fmla="*/ 152777 h 1759509"/>
              <a:gd name="connsiteX13" fmla="*/ 1658983 w 12239897"/>
              <a:gd name="connsiteY13" fmla="*/ 583852 h 1759509"/>
              <a:gd name="connsiteX14" fmla="*/ 757646 w 12239897"/>
              <a:gd name="connsiteY14" fmla="*/ 871235 h 1759509"/>
              <a:gd name="connsiteX15" fmla="*/ 0 w 12239897"/>
              <a:gd name="connsiteY15" fmla="*/ 884297 h 1759509"/>
              <a:gd name="connsiteX0" fmla="*/ 0 w 12239897"/>
              <a:gd name="connsiteY0" fmla="*/ 884297 h 1759509"/>
              <a:gd name="connsiteX1" fmla="*/ 0 w 12239897"/>
              <a:gd name="connsiteY1" fmla="*/ 1759509 h 1759509"/>
              <a:gd name="connsiteX2" fmla="*/ 12239897 w 12239897"/>
              <a:gd name="connsiteY2" fmla="*/ 1759509 h 1759509"/>
              <a:gd name="connsiteX3" fmla="*/ 12239897 w 12239897"/>
              <a:gd name="connsiteY3" fmla="*/ 1393749 h 1759509"/>
              <a:gd name="connsiteX4" fmla="*/ 11743509 w 12239897"/>
              <a:gd name="connsiteY4" fmla="*/ 1655006 h 1759509"/>
              <a:gd name="connsiteX5" fmla="*/ 11338560 w 12239897"/>
              <a:gd name="connsiteY5" fmla="*/ 1576629 h 1759509"/>
              <a:gd name="connsiteX6" fmla="*/ 9927772 w 12239897"/>
              <a:gd name="connsiteY6" fmla="*/ 1459063 h 1759509"/>
              <a:gd name="connsiteX7" fmla="*/ 8843555 w 12239897"/>
              <a:gd name="connsiteY7" fmla="*/ 1537440 h 1759509"/>
              <a:gd name="connsiteX8" fmla="*/ 8125097 w 12239897"/>
              <a:gd name="connsiteY8" fmla="*/ 1341497 h 1759509"/>
              <a:gd name="connsiteX9" fmla="*/ 7445829 w 12239897"/>
              <a:gd name="connsiteY9" fmla="*/ 1184743 h 1759509"/>
              <a:gd name="connsiteX10" fmla="*/ 5786846 w 12239897"/>
              <a:gd name="connsiteY10" fmla="*/ 962675 h 1759509"/>
              <a:gd name="connsiteX11" fmla="*/ 4898572 w 12239897"/>
              <a:gd name="connsiteY11" fmla="*/ 492412 h 1759509"/>
              <a:gd name="connsiteX12" fmla="*/ 3161212 w 12239897"/>
              <a:gd name="connsiteY12" fmla="*/ 152777 h 1759509"/>
              <a:gd name="connsiteX13" fmla="*/ 1658983 w 12239897"/>
              <a:gd name="connsiteY13" fmla="*/ 583852 h 1759509"/>
              <a:gd name="connsiteX14" fmla="*/ 757646 w 12239897"/>
              <a:gd name="connsiteY14" fmla="*/ 871235 h 1759509"/>
              <a:gd name="connsiteX15" fmla="*/ 0 w 12239897"/>
              <a:gd name="connsiteY15" fmla="*/ 884297 h 1759509"/>
              <a:gd name="connsiteX0" fmla="*/ 0 w 12239897"/>
              <a:gd name="connsiteY0" fmla="*/ 884297 h 1759509"/>
              <a:gd name="connsiteX1" fmla="*/ 0 w 12239897"/>
              <a:gd name="connsiteY1" fmla="*/ 1759509 h 1759509"/>
              <a:gd name="connsiteX2" fmla="*/ 12239897 w 12239897"/>
              <a:gd name="connsiteY2" fmla="*/ 1759509 h 1759509"/>
              <a:gd name="connsiteX3" fmla="*/ 12239897 w 12239897"/>
              <a:gd name="connsiteY3" fmla="*/ 1393749 h 1759509"/>
              <a:gd name="connsiteX4" fmla="*/ 11743509 w 12239897"/>
              <a:gd name="connsiteY4" fmla="*/ 1655006 h 1759509"/>
              <a:gd name="connsiteX5" fmla="*/ 11338560 w 12239897"/>
              <a:gd name="connsiteY5" fmla="*/ 1576629 h 1759509"/>
              <a:gd name="connsiteX6" fmla="*/ 9927772 w 12239897"/>
              <a:gd name="connsiteY6" fmla="*/ 1459063 h 1759509"/>
              <a:gd name="connsiteX7" fmla="*/ 8843555 w 12239897"/>
              <a:gd name="connsiteY7" fmla="*/ 1537440 h 1759509"/>
              <a:gd name="connsiteX8" fmla="*/ 8125097 w 12239897"/>
              <a:gd name="connsiteY8" fmla="*/ 1341497 h 1759509"/>
              <a:gd name="connsiteX9" fmla="*/ 7445829 w 12239897"/>
              <a:gd name="connsiteY9" fmla="*/ 1184743 h 1759509"/>
              <a:gd name="connsiteX10" fmla="*/ 5786846 w 12239897"/>
              <a:gd name="connsiteY10" fmla="*/ 962675 h 1759509"/>
              <a:gd name="connsiteX11" fmla="*/ 4898572 w 12239897"/>
              <a:gd name="connsiteY11" fmla="*/ 492412 h 1759509"/>
              <a:gd name="connsiteX12" fmla="*/ 3161212 w 12239897"/>
              <a:gd name="connsiteY12" fmla="*/ 152777 h 1759509"/>
              <a:gd name="connsiteX13" fmla="*/ 1658983 w 12239897"/>
              <a:gd name="connsiteY13" fmla="*/ 583852 h 1759509"/>
              <a:gd name="connsiteX14" fmla="*/ 757646 w 12239897"/>
              <a:gd name="connsiteY14" fmla="*/ 871235 h 1759509"/>
              <a:gd name="connsiteX15" fmla="*/ 0 w 12239897"/>
              <a:gd name="connsiteY15" fmla="*/ 884297 h 1759509"/>
              <a:gd name="connsiteX0" fmla="*/ 0 w 12239897"/>
              <a:gd name="connsiteY0" fmla="*/ 884297 h 1759509"/>
              <a:gd name="connsiteX1" fmla="*/ 0 w 12239897"/>
              <a:gd name="connsiteY1" fmla="*/ 1759509 h 1759509"/>
              <a:gd name="connsiteX2" fmla="*/ 12239897 w 12239897"/>
              <a:gd name="connsiteY2" fmla="*/ 1759509 h 1759509"/>
              <a:gd name="connsiteX3" fmla="*/ 12239897 w 12239897"/>
              <a:gd name="connsiteY3" fmla="*/ 1393749 h 1759509"/>
              <a:gd name="connsiteX4" fmla="*/ 11743509 w 12239897"/>
              <a:gd name="connsiteY4" fmla="*/ 1655006 h 1759509"/>
              <a:gd name="connsiteX5" fmla="*/ 11338560 w 12239897"/>
              <a:gd name="connsiteY5" fmla="*/ 1576629 h 1759509"/>
              <a:gd name="connsiteX6" fmla="*/ 9927772 w 12239897"/>
              <a:gd name="connsiteY6" fmla="*/ 1459063 h 1759509"/>
              <a:gd name="connsiteX7" fmla="*/ 8843555 w 12239897"/>
              <a:gd name="connsiteY7" fmla="*/ 1537440 h 1759509"/>
              <a:gd name="connsiteX8" fmla="*/ 8125097 w 12239897"/>
              <a:gd name="connsiteY8" fmla="*/ 1341497 h 1759509"/>
              <a:gd name="connsiteX9" fmla="*/ 7445829 w 12239897"/>
              <a:gd name="connsiteY9" fmla="*/ 1184743 h 1759509"/>
              <a:gd name="connsiteX10" fmla="*/ 5786846 w 12239897"/>
              <a:gd name="connsiteY10" fmla="*/ 962675 h 1759509"/>
              <a:gd name="connsiteX11" fmla="*/ 4898572 w 12239897"/>
              <a:gd name="connsiteY11" fmla="*/ 492412 h 1759509"/>
              <a:gd name="connsiteX12" fmla="*/ 3161212 w 12239897"/>
              <a:gd name="connsiteY12" fmla="*/ 152777 h 1759509"/>
              <a:gd name="connsiteX13" fmla="*/ 1658983 w 12239897"/>
              <a:gd name="connsiteY13" fmla="*/ 583852 h 1759509"/>
              <a:gd name="connsiteX14" fmla="*/ 757646 w 12239897"/>
              <a:gd name="connsiteY14" fmla="*/ 871235 h 1759509"/>
              <a:gd name="connsiteX15" fmla="*/ 0 w 12239897"/>
              <a:gd name="connsiteY15" fmla="*/ 884297 h 1759509"/>
              <a:gd name="connsiteX0" fmla="*/ 0 w 12239897"/>
              <a:gd name="connsiteY0" fmla="*/ 884297 h 1759509"/>
              <a:gd name="connsiteX1" fmla="*/ 0 w 12239897"/>
              <a:gd name="connsiteY1" fmla="*/ 1759509 h 1759509"/>
              <a:gd name="connsiteX2" fmla="*/ 12239897 w 12239897"/>
              <a:gd name="connsiteY2" fmla="*/ 1759509 h 1759509"/>
              <a:gd name="connsiteX3" fmla="*/ 12239897 w 12239897"/>
              <a:gd name="connsiteY3" fmla="*/ 1393749 h 1759509"/>
              <a:gd name="connsiteX4" fmla="*/ 11743509 w 12239897"/>
              <a:gd name="connsiteY4" fmla="*/ 1655006 h 1759509"/>
              <a:gd name="connsiteX5" fmla="*/ 11338560 w 12239897"/>
              <a:gd name="connsiteY5" fmla="*/ 1576629 h 1759509"/>
              <a:gd name="connsiteX6" fmla="*/ 9927772 w 12239897"/>
              <a:gd name="connsiteY6" fmla="*/ 1459063 h 1759509"/>
              <a:gd name="connsiteX7" fmla="*/ 8843555 w 12239897"/>
              <a:gd name="connsiteY7" fmla="*/ 1537440 h 1759509"/>
              <a:gd name="connsiteX8" fmla="*/ 8125097 w 12239897"/>
              <a:gd name="connsiteY8" fmla="*/ 1341497 h 1759509"/>
              <a:gd name="connsiteX9" fmla="*/ 7445829 w 12239897"/>
              <a:gd name="connsiteY9" fmla="*/ 1184743 h 1759509"/>
              <a:gd name="connsiteX10" fmla="*/ 5786846 w 12239897"/>
              <a:gd name="connsiteY10" fmla="*/ 962675 h 1759509"/>
              <a:gd name="connsiteX11" fmla="*/ 4898572 w 12239897"/>
              <a:gd name="connsiteY11" fmla="*/ 492412 h 1759509"/>
              <a:gd name="connsiteX12" fmla="*/ 3161212 w 12239897"/>
              <a:gd name="connsiteY12" fmla="*/ 152777 h 1759509"/>
              <a:gd name="connsiteX13" fmla="*/ 1658983 w 12239897"/>
              <a:gd name="connsiteY13" fmla="*/ 583852 h 1759509"/>
              <a:gd name="connsiteX14" fmla="*/ 757646 w 12239897"/>
              <a:gd name="connsiteY14" fmla="*/ 871235 h 1759509"/>
              <a:gd name="connsiteX15" fmla="*/ 0 w 12239897"/>
              <a:gd name="connsiteY15" fmla="*/ 884297 h 1759509"/>
              <a:gd name="connsiteX0" fmla="*/ 0 w 12239897"/>
              <a:gd name="connsiteY0" fmla="*/ 884297 h 1759509"/>
              <a:gd name="connsiteX1" fmla="*/ 0 w 12239897"/>
              <a:gd name="connsiteY1" fmla="*/ 1759509 h 1759509"/>
              <a:gd name="connsiteX2" fmla="*/ 12239897 w 12239897"/>
              <a:gd name="connsiteY2" fmla="*/ 1759509 h 1759509"/>
              <a:gd name="connsiteX3" fmla="*/ 12239897 w 12239897"/>
              <a:gd name="connsiteY3" fmla="*/ 1393749 h 1759509"/>
              <a:gd name="connsiteX4" fmla="*/ 11743509 w 12239897"/>
              <a:gd name="connsiteY4" fmla="*/ 1655006 h 1759509"/>
              <a:gd name="connsiteX5" fmla="*/ 11338560 w 12239897"/>
              <a:gd name="connsiteY5" fmla="*/ 1576629 h 1759509"/>
              <a:gd name="connsiteX6" fmla="*/ 9927772 w 12239897"/>
              <a:gd name="connsiteY6" fmla="*/ 1459063 h 1759509"/>
              <a:gd name="connsiteX7" fmla="*/ 8843555 w 12239897"/>
              <a:gd name="connsiteY7" fmla="*/ 1537440 h 1759509"/>
              <a:gd name="connsiteX8" fmla="*/ 8125097 w 12239897"/>
              <a:gd name="connsiteY8" fmla="*/ 1341497 h 1759509"/>
              <a:gd name="connsiteX9" fmla="*/ 7445829 w 12239897"/>
              <a:gd name="connsiteY9" fmla="*/ 1184743 h 1759509"/>
              <a:gd name="connsiteX10" fmla="*/ 5786846 w 12239897"/>
              <a:gd name="connsiteY10" fmla="*/ 962675 h 1759509"/>
              <a:gd name="connsiteX11" fmla="*/ 4898572 w 12239897"/>
              <a:gd name="connsiteY11" fmla="*/ 492412 h 1759509"/>
              <a:gd name="connsiteX12" fmla="*/ 3161212 w 12239897"/>
              <a:gd name="connsiteY12" fmla="*/ 152777 h 1759509"/>
              <a:gd name="connsiteX13" fmla="*/ 1658983 w 12239897"/>
              <a:gd name="connsiteY13" fmla="*/ 583852 h 1759509"/>
              <a:gd name="connsiteX14" fmla="*/ 757646 w 12239897"/>
              <a:gd name="connsiteY14" fmla="*/ 871235 h 1759509"/>
              <a:gd name="connsiteX15" fmla="*/ 0 w 12239897"/>
              <a:gd name="connsiteY15" fmla="*/ 884297 h 1759509"/>
              <a:gd name="connsiteX0" fmla="*/ 0 w 12239897"/>
              <a:gd name="connsiteY0" fmla="*/ 884297 h 1759509"/>
              <a:gd name="connsiteX1" fmla="*/ 0 w 12239897"/>
              <a:gd name="connsiteY1" fmla="*/ 1759509 h 1759509"/>
              <a:gd name="connsiteX2" fmla="*/ 12239897 w 12239897"/>
              <a:gd name="connsiteY2" fmla="*/ 1759509 h 1759509"/>
              <a:gd name="connsiteX3" fmla="*/ 12239897 w 12239897"/>
              <a:gd name="connsiteY3" fmla="*/ 1393749 h 1759509"/>
              <a:gd name="connsiteX4" fmla="*/ 11743509 w 12239897"/>
              <a:gd name="connsiteY4" fmla="*/ 1655006 h 1759509"/>
              <a:gd name="connsiteX5" fmla="*/ 11338560 w 12239897"/>
              <a:gd name="connsiteY5" fmla="*/ 1576629 h 1759509"/>
              <a:gd name="connsiteX6" fmla="*/ 9927772 w 12239897"/>
              <a:gd name="connsiteY6" fmla="*/ 1459063 h 1759509"/>
              <a:gd name="connsiteX7" fmla="*/ 8843555 w 12239897"/>
              <a:gd name="connsiteY7" fmla="*/ 1537440 h 1759509"/>
              <a:gd name="connsiteX8" fmla="*/ 8125097 w 12239897"/>
              <a:gd name="connsiteY8" fmla="*/ 1341497 h 1759509"/>
              <a:gd name="connsiteX9" fmla="*/ 7445829 w 12239897"/>
              <a:gd name="connsiteY9" fmla="*/ 1184743 h 1759509"/>
              <a:gd name="connsiteX10" fmla="*/ 5786846 w 12239897"/>
              <a:gd name="connsiteY10" fmla="*/ 962675 h 1759509"/>
              <a:gd name="connsiteX11" fmla="*/ 4898572 w 12239897"/>
              <a:gd name="connsiteY11" fmla="*/ 492412 h 1759509"/>
              <a:gd name="connsiteX12" fmla="*/ 3161212 w 12239897"/>
              <a:gd name="connsiteY12" fmla="*/ 152777 h 1759509"/>
              <a:gd name="connsiteX13" fmla="*/ 1658983 w 12239897"/>
              <a:gd name="connsiteY13" fmla="*/ 583852 h 1759509"/>
              <a:gd name="connsiteX14" fmla="*/ 757646 w 12239897"/>
              <a:gd name="connsiteY14" fmla="*/ 871235 h 1759509"/>
              <a:gd name="connsiteX15" fmla="*/ 0 w 12239897"/>
              <a:gd name="connsiteY15" fmla="*/ 884297 h 1759509"/>
              <a:gd name="connsiteX0" fmla="*/ 0 w 12239897"/>
              <a:gd name="connsiteY0" fmla="*/ 884297 h 1759509"/>
              <a:gd name="connsiteX1" fmla="*/ 0 w 12239897"/>
              <a:gd name="connsiteY1" fmla="*/ 1759509 h 1759509"/>
              <a:gd name="connsiteX2" fmla="*/ 12239897 w 12239897"/>
              <a:gd name="connsiteY2" fmla="*/ 1759509 h 1759509"/>
              <a:gd name="connsiteX3" fmla="*/ 12239897 w 12239897"/>
              <a:gd name="connsiteY3" fmla="*/ 1393749 h 1759509"/>
              <a:gd name="connsiteX4" fmla="*/ 11743509 w 12239897"/>
              <a:gd name="connsiteY4" fmla="*/ 1655006 h 1759509"/>
              <a:gd name="connsiteX5" fmla="*/ 11338560 w 12239897"/>
              <a:gd name="connsiteY5" fmla="*/ 1576629 h 1759509"/>
              <a:gd name="connsiteX6" fmla="*/ 9927772 w 12239897"/>
              <a:gd name="connsiteY6" fmla="*/ 1459063 h 1759509"/>
              <a:gd name="connsiteX7" fmla="*/ 8843555 w 12239897"/>
              <a:gd name="connsiteY7" fmla="*/ 1537440 h 1759509"/>
              <a:gd name="connsiteX8" fmla="*/ 8125097 w 12239897"/>
              <a:gd name="connsiteY8" fmla="*/ 1341497 h 1759509"/>
              <a:gd name="connsiteX9" fmla="*/ 7445829 w 12239897"/>
              <a:gd name="connsiteY9" fmla="*/ 1184743 h 1759509"/>
              <a:gd name="connsiteX10" fmla="*/ 5786846 w 12239897"/>
              <a:gd name="connsiteY10" fmla="*/ 962675 h 1759509"/>
              <a:gd name="connsiteX11" fmla="*/ 4898572 w 12239897"/>
              <a:gd name="connsiteY11" fmla="*/ 492412 h 1759509"/>
              <a:gd name="connsiteX12" fmla="*/ 3161212 w 12239897"/>
              <a:gd name="connsiteY12" fmla="*/ 152777 h 1759509"/>
              <a:gd name="connsiteX13" fmla="*/ 1658983 w 12239897"/>
              <a:gd name="connsiteY13" fmla="*/ 583852 h 1759509"/>
              <a:gd name="connsiteX14" fmla="*/ 757646 w 12239897"/>
              <a:gd name="connsiteY14" fmla="*/ 871235 h 1759509"/>
              <a:gd name="connsiteX15" fmla="*/ 0 w 12239897"/>
              <a:gd name="connsiteY15" fmla="*/ 884297 h 1759509"/>
              <a:gd name="connsiteX0" fmla="*/ 0 w 12239897"/>
              <a:gd name="connsiteY0" fmla="*/ 884297 h 1759509"/>
              <a:gd name="connsiteX1" fmla="*/ 0 w 12239897"/>
              <a:gd name="connsiteY1" fmla="*/ 1759509 h 1759509"/>
              <a:gd name="connsiteX2" fmla="*/ 12239897 w 12239897"/>
              <a:gd name="connsiteY2" fmla="*/ 1759509 h 1759509"/>
              <a:gd name="connsiteX3" fmla="*/ 12239897 w 12239897"/>
              <a:gd name="connsiteY3" fmla="*/ 1393749 h 1759509"/>
              <a:gd name="connsiteX4" fmla="*/ 11743509 w 12239897"/>
              <a:gd name="connsiteY4" fmla="*/ 1655006 h 1759509"/>
              <a:gd name="connsiteX5" fmla="*/ 11338560 w 12239897"/>
              <a:gd name="connsiteY5" fmla="*/ 1576629 h 1759509"/>
              <a:gd name="connsiteX6" fmla="*/ 9927772 w 12239897"/>
              <a:gd name="connsiteY6" fmla="*/ 1459063 h 1759509"/>
              <a:gd name="connsiteX7" fmla="*/ 8843555 w 12239897"/>
              <a:gd name="connsiteY7" fmla="*/ 1537440 h 1759509"/>
              <a:gd name="connsiteX8" fmla="*/ 8125097 w 12239897"/>
              <a:gd name="connsiteY8" fmla="*/ 1341497 h 1759509"/>
              <a:gd name="connsiteX9" fmla="*/ 7445829 w 12239897"/>
              <a:gd name="connsiteY9" fmla="*/ 1184743 h 1759509"/>
              <a:gd name="connsiteX10" fmla="*/ 5786846 w 12239897"/>
              <a:gd name="connsiteY10" fmla="*/ 962675 h 1759509"/>
              <a:gd name="connsiteX11" fmla="*/ 4898572 w 12239897"/>
              <a:gd name="connsiteY11" fmla="*/ 492412 h 1759509"/>
              <a:gd name="connsiteX12" fmla="*/ 3161212 w 12239897"/>
              <a:gd name="connsiteY12" fmla="*/ 152777 h 1759509"/>
              <a:gd name="connsiteX13" fmla="*/ 1658983 w 12239897"/>
              <a:gd name="connsiteY13" fmla="*/ 583852 h 1759509"/>
              <a:gd name="connsiteX14" fmla="*/ 757646 w 12239897"/>
              <a:gd name="connsiteY14" fmla="*/ 871235 h 1759509"/>
              <a:gd name="connsiteX15" fmla="*/ 0 w 12239897"/>
              <a:gd name="connsiteY15" fmla="*/ 884297 h 1759509"/>
              <a:gd name="connsiteX0" fmla="*/ 0 w 12239897"/>
              <a:gd name="connsiteY0" fmla="*/ 884297 h 1759509"/>
              <a:gd name="connsiteX1" fmla="*/ 0 w 12239897"/>
              <a:gd name="connsiteY1" fmla="*/ 1759509 h 1759509"/>
              <a:gd name="connsiteX2" fmla="*/ 12239897 w 12239897"/>
              <a:gd name="connsiteY2" fmla="*/ 1759509 h 1759509"/>
              <a:gd name="connsiteX3" fmla="*/ 12239897 w 12239897"/>
              <a:gd name="connsiteY3" fmla="*/ 1393749 h 1759509"/>
              <a:gd name="connsiteX4" fmla="*/ 11743509 w 12239897"/>
              <a:gd name="connsiteY4" fmla="*/ 1655006 h 1759509"/>
              <a:gd name="connsiteX5" fmla="*/ 11338560 w 12239897"/>
              <a:gd name="connsiteY5" fmla="*/ 1576629 h 1759509"/>
              <a:gd name="connsiteX6" fmla="*/ 9927772 w 12239897"/>
              <a:gd name="connsiteY6" fmla="*/ 1459063 h 1759509"/>
              <a:gd name="connsiteX7" fmla="*/ 8843555 w 12239897"/>
              <a:gd name="connsiteY7" fmla="*/ 1537440 h 1759509"/>
              <a:gd name="connsiteX8" fmla="*/ 8125097 w 12239897"/>
              <a:gd name="connsiteY8" fmla="*/ 1341497 h 1759509"/>
              <a:gd name="connsiteX9" fmla="*/ 7445829 w 12239897"/>
              <a:gd name="connsiteY9" fmla="*/ 1184743 h 1759509"/>
              <a:gd name="connsiteX10" fmla="*/ 5786846 w 12239897"/>
              <a:gd name="connsiteY10" fmla="*/ 962675 h 1759509"/>
              <a:gd name="connsiteX11" fmla="*/ 4898572 w 12239897"/>
              <a:gd name="connsiteY11" fmla="*/ 492412 h 1759509"/>
              <a:gd name="connsiteX12" fmla="*/ 3161212 w 12239897"/>
              <a:gd name="connsiteY12" fmla="*/ 152777 h 1759509"/>
              <a:gd name="connsiteX13" fmla="*/ 1658983 w 12239897"/>
              <a:gd name="connsiteY13" fmla="*/ 583852 h 1759509"/>
              <a:gd name="connsiteX14" fmla="*/ 757646 w 12239897"/>
              <a:gd name="connsiteY14" fmla="*/ 871235 h 1759509"/>
              <a:gd name="connsiteX15" fmla="*/ 0 w 12239897"/>
              <a:gd name="connsiteY15" fmla="*/ 884297 h 1759509"/>
              <a:gd name="connsiteX0" fmla="*/ 0 w 12239897"/>
              <a:gd name="connsiteY0" fmla="*/ 884297 h 1759509"/>
              <a:gd name="connsiteX1" fmla="*/ 0 w 12239897"/>
              <a:gd name="connsiteY1" fmla="*/ 1759509 h 1759509"/>
              <a:gd name="connsiteX2" fmla="*/ 12239897 w 12239897"/>
              <a:gd name="connsiteY2" fmla="*/ 1759509 h 1759509"/>
              <a:gd name="connsiteX3" fmla="*/ 12239897 w 12239897"/>
              <a:gd name="connsiteY3" fmla="*/ 1393749 h 1759509"/>
              <a:gd name="connsiteX4" fmla="*/ 11743509 w 12239897"/>
              <a:gd name="connsiteY4" fmla="*/ 1655006 h 1759509"/>
              <a:gd name="connsiteX5" fmla="*/ 11338560 w 12239897"/>
              <a:gd name="connsiteY5" fmla="*/ 1576629 h 1759509"/>
              <a:gd name="connsiteX6" fmla="*/ 9927772 w 12239897"/>
              <a:gd name="connsiteY6" fmla="*/ 1459063 h 1759509"/>
              <a:gd name="connsiteX7" fmla="*/ 8843555 w 12239897"/>
              <a:gd name="connsiteY7" fmla="*/ 1537440 h 1759509"/>
              <a:gd name="connsiteX8" fmla="*/ 8125097 w 12239897"/>
              <a:gd name="connsiteY8" fmla="*/ 1341497 h 1759509"/>
              <a:gd name="connsiteX9" fmla="*/ 7445829 w 12239897"/>
              <a:gd name="connsiteY9" fmla="*/ 1184743 h 1759509"/>
              <a:gd name="connsiteX10" fmla="*/ 5786846 w 12239897"/>
              <a:gd name="connsiteY10" fmla="*/ 962675 h 1759509"/>
              <a:gd name="connsiteX11" fmla="*/ 4898572 w 12239897"/>
              <a:gd name="connsiteY11" fmla="*/ 492412 h 1759509"/>
              <a:gd name="connsiteX12" fmla="*/ 3161212 w 12239897"/>
              <a:gd name="connsiteY12" fmla="*/ 152777 h 1759509"/>
              <a:gd name="connsiteX13" fmla="*/ 1658983 w 12239897"/>
              <a:gd name="connsiteY13" fmla="*/ 583852 h 1759509"/>
              <a:gd name="connsiteX14" fmla="*/ 757646 w 12239897"/>
              <a:gd name="connsiteY14" fmla="*/ 871235 h 1759509"/>
              <a:gd name="connsiteX15" fmla="*/ 0 w 12239897"/>
              <a:gd name="connsiteY15" fmla="*/ 884297 h 1759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239897" h="1759509">
                <a:moveTo>
                  <a:pt x="0" y="884297"/>
                </a:moveTo>
                <a:lnTo>
                  <a:pt x="0" y="1759509"/>
                </a:lnTo>
                <a:lnTo>
                  <a:pt x="12239897" y="1759509"/>
                </a:lnTo>
                <a:lnTo>
                  <a:pt x="12239897" y="1393749"/>
                </a:lnTo>
                <a:cubicBezTo>
                  <a:pt x="12074434" y="1389395"/>
                  <a:pt x="11856721" y="1450355"/>
                  <a:pt x="11743509" y="1655006"/>
                </a:cubicBezTo>
                <a:cubicBezTo>
                  <a:pt x="11554097" y="1537440"/>
                  <a:pt x="11525794" y="1511315"/>
                  <a:pt x="11338560" y="1576629"/>
                </a:cubicBezTo>
                <a:cubicBezTo>
                  <a:pt x="11090366" y="1236995"/>
                  <a:pt x="10502537" y="1014926"/>
                  <a:pt x="9927772" y="1459063"/>
                </a:cubicBezTo>
                <a:cubicBezTo>
                  <a:pt x="9749246" y="1132492"/>
                  <a:pt x="9152710" y="988799"/>
                  <a:pt x="8843555" y="1537440"/>
                </a:cubicBezTo>
                <a:cubicBezTo>
                  <a:pt x="8708572" y="1328434"/>
                  <a:pt x="8377646" y="1250057"/>
                  <a:pt x="8125097" y="1341497"/>
                </a:cubicBezTo>
                <a:cubicBezTo>
                  <a:pt x="7990114" y="1145554"/>
                  <a:pt x="7698378" y="1067177"/>
                  <a:pt x="7445829" y="1184743"/>
                </a:cubicBezTo>
                <a:cubicBezTo>
                  <a:pt x="7036527" y="771086"/>
                  <a:pt x="6339840" y="801566"/>
                  <a:pt x="5786846" y="962675"/>
                </a:cubicBezTo>
                <a:cubicBezTo>
                  <a:pt x="5660572" y="570790"/>
                  <a:pt x="5259977" y="400972"/>
                  <a:pt x="4898572" y="492412"/>
                </a:cubicBezTo>
                <a:cubicBezTo>
                  <a:pt x="4593772" y="-51875"/>
                  <a:pt x="3727269" y="-112833"/>
                  <a:pt x="3161212" y="152777"/>
                </a:cubicBezTo>
                <a:cubicBezTo>
                  <a:pt x="2333898" y="-121542"/>
                  <a:pt x="1898469" y="-30103"/>
                  <a:pt x="1658983" y="583852"/>
                </a:cubicBezTo>
                <a:cubicBezTo>
                  <a:pt x="1358537" y="562080"/>
                  <a:pt x="979715" y="749315"/>
                  <a:pt x="757646" y="871235"/>
                </a:cubicBezTo>
                <a:cubicBezTo>
                  <a:pt x="518160" y="797212"/>
                  <a:pt x="265612" y="827691"/>
                  <a:pt x="0" y="8842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0229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</TotalTime>
  <Words>68</Words>
  <Application>Microsoft Office PowerPoint</Application>
  <PresentationFormat>宽屏</PresentationFormat>
  <Paragraphs>7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9" baseType="lpstr">
      <vt:lpstr>HarmonyOS Sans SC Light</vt:lpstr>
      <vt:lpstr>阿里巴巴普惠体 2.0 55 Regular</vt:lpstr>
      <vt:lpstr>阿里巴巴普惠体 2.0 65 Medium</vt:lpstr>
      <vt:lpstr>阿里巴巴普惠体 2.0 95 ExtraBold</vt:lpstr>
      <vt:lpstr>等线</vt:lpstr>
      <vt:lpstr>等线 Light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50+各式各样矢量云朵ppt素材</dc:title>
  <dc:creator>51PPT模板网</dc:creator>
  <cp:keywords>www.51pptmoban.com</cp:keywords>
  <dc:description>51PPT模板网，幻灯片演示模板及素材免费下载！_x000d_
51PPT模板网 唯一访问网址：www.51pptmoban.com</dc:description>
  <cp:lastModifiedBy>51pptmoban .com</cp:lastModifiedBy>
  <cp:revision>37</cp:revision>
  <dcterms:created xsi:type="dcterms:W3CDTF">2022-04-01T00:42:52Z</dcterms:created>
  <dcterms:modified xsi:type="dcterms:W3CDTF">2023-10-30T14:28:33Z</dcterms:modified>
  <cp:contentStatus>50+各式各样矢量云朵ppt素材，www.51pptmoban.com</cp:contentStatus>
  <cp:version>51pptmoban.com首发（V51-01版）</cp:version>
</cp:coreProperties>
</file>