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2.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xml" ContentType="application/vnd.openxmlformats-officedocument.presentationml.notesSlide+xml"/>
  <Override PartName="/ppt/tags/tag109.xml" ContentType="application/vnd.openxmlformats-officedocument.presentationml.tags+xml"/>
  <Override PartName="/ppt/notesSlides/notesSlide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5.xml" ContentType="application/vnd.openxmlformats-officedocument.presentationml.notesSlide+xml"/>
  <Override PartName="/ppt/tags/tag146.xml" ContentType="application/vnd.openxmlformats-officedocument.presentationml.tags+xml"/>
  <Override PartName="/ppt/notesSlides/notesSlide6.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7.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8.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9.xml" ContentType="application/vnd.openxmlformats-officedocument.presentationml.notesSlide+xml"/>
  <Override PartName="/ppt/tags/tag230.xml" ContentType="application/vnd.openxmlformats-officedocument.presentationml.tags+xml"/>
  <Override PartName="/ppt/notesSlides/notesSlide10.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11.xml" ContentType="application/vnd.openxmlformats-officedocument.presentationml.notesSlide+xml"/>
  <Override PartName="/ppt/tags/tag239.xml" ContentType="application/vnd.openxmlformats-officedocument.presentationml.tags+xml"/>
  <Override PartName="/ppt/notesSlides/notesSlide12.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13.xml" ContentType="application/vnd.openxmlformats-officedocument.presentationml.notesSlide+xml"/>
  <Override PartName="/ppt/tags/tag263.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58" r:id="rId2"/>
    <p:sldId id="299" r:id="rId3"/>
    <p:sldId id="262" r:id="rId4"/>
    <p:sldId id="300" r:id="rId5"/>
    <p:sldId id="301" r:id="rId6"/>
    <p:sldId id="304" r:id="rId7"/>
    <p:sldId id="309" r:id="rId8"/>
    <p:sldId id="303" r:id="rId9"/>
    <p:sldId id="305" r:id="rId10"/>
    <p:sldId id="308" r:id="rId11"/>
    <p:sldId id="310" r:id="rId12"/>
    <p:sldId id="302" r:id="rId13"/>
    <p:sldId id="306" r:id="rId14"/>
    <p:sldId id="307" r:id="rId15"/>
    <p:sldId id="311" r:id="rId16"/>
    <p:sldId id="1126"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14" userDrawn="1">
          <p15:clr>
            <a:srgbClr val="A4A3A4"/>
          </p15:clr>
        </p15:guide>
        <p15:guide id="2" pos="3846" userDrawn="1">
          <p15:clr>
            <a:srgbClr val="A4A3A4"/>
          </p15:clr>
        </p15:guide>
        <p15:guide id="3" pos="421" userDrawn="1">
          <p15:clr>
            <a:srgbClr val="A4A3A4"/>
          </p15:clr>
        </p15:guide>
        <p15:guide id="4" pos="7224" userDrawn="1">
          <p15:clr>
            <a:srgbClr val="A4A3A4"/>
          </p15:clr>
        </p15:guide>
        <p15:guide id="7" orient="horz" pos="3668" userDrawn="1">
          <p15:clr>
            <a:srgbClr val="A4A3A4"/>
          </p15:clr>
        </p15:guide>
        <p15:guide id="8" orient="horz" pos="54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9F6"/>
    <a:srgbClr val="FCFEFD"/>
    <a:srgbClr val="EEF8F4"/>
    <a:srgbClr val="FFFFFF"/>
    <a:srgbClr val="085CE3"/>
    <a:srgbClr val="3482F8"/>
    <a:srgbClr val="ACCCFC"/>
    <a:srgbClr val="0752C3"/>
    <a:srgbClr val="EBF2FB"/>
    <a:srgbClr val="1032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66" d="100"/>
          <a:sy n="66" d="100"/>
        </p:scale>
        <p:origin x="1572" y="1014"/>
      </p:cViewPr>
      <p:guideLst>
        <p:guide orient="horz" pos="2614"/>
        <p:guide pos="3846"/>
        <p:guide pos="421"/>
        <p:guide pos="7224"/>
        <p:guide orient="horz" pos="3668"/>
        <p:guide orient="horz" pos="54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833-4C2A-8631-83D877C6C766}"/>
            </c:ext>
          </c:extLst>
        </c:ser>
        <c:ser>
          <c:idx val="1"/>
          <c:order val="1"/>
          <c:tx>
            <c:strRef>
              <c:f>Sheet1!$C$1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2833-4C2A-8631-83D877C6C766}"/>
            </c:ext>
          </c:extLst>
        </c:ser>
        <c:dLbls>
          <c:showLegendKey val="0"/>
          <c:showVal val="0"/>
          <c:showCatName val="0"/>
          <c:showSerName val="0"/>
          <c:showPercent val="0"/>
          <c:showBubbleSize val="0"/>
        </c:dLbls>
        <c:gapWidth val="219"/>
        <c:overlap val="-27"/>
        <c:axId val="1021094136"/>
        <c:axId val="1021094456"/>
      </c:barChart>
      <c:catAx>
        <c:axId val="1021094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ea"/>
                <a:ea typeface="+mn-ea"/>
                <a:cs typeface="+mn-cs"/>
                <a:sym typeface="思源黑体 CN Normal" panose="020B0400000000000000" pitchFamily="34" charset="-122"/>
              </a:defRPr>
            </a:pPr>
            <a:endParaRPr lang="zh-CN"/>
          </a:p>
        </c:txPr>
        <c:crossAx val="1021094456"/>
        <c:crosses val="autoZero"/>
        <c:auto val="1"/>
        <c:lblAlgn val="ctr"/>
        <c:lblOffset val="100"/>
        <c:noMultiLvlLbl val="0"/>
      </c:catAx>
      <c:valAx>
        <c:axId val="1021094456"/>
        <c:scaling>
          <c:orientation val="minMax"/>
        </c:scaling>
        <c:delete val="0"/>
        <c:axPos val="l"/>
        <c:majorGridlines>
          <c:spPr>
            <a:ln w="9525" cap="flat" cmpd="sng" algn="ctr">
              <a:solidFill>
                <a:schemeClr val="tx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ea"/>
                <a:ea typeface="+mn-ea"/>
                <a:cs typeface="+mn-cs"/>
                <a:sym typeface="思源黑体 CN Normal" panose="020B0400000000000000" pitchFamily="34" charset="-122"/>
              </a:defRPr>
            </a:pPr>
            <a:endParaRPr lang="zh-CN"/>
          </a:p>
        </c:txPr>
        <c:crossAx val="102109413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思源黑体 CN Normal" panose="020B0400000000000000" pitchFamily="34" charset="-122"/>
          <a:ea typeface="思源黑体 CN Medium" panose="020B0600000000000000" pitchFamily="34" charset="-122"/>
          <a:sym typeface="思源黑体 CN Normal" panose="020B04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仓耳渔阳体 W02" panose="02020400000000000000" pitchFamily="18" charset="-122"/>
              <a:ea typeface="仓耳渔阳体 W02" panose="02020400000000000000"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仓耳渔阳体 W02" panose="02020400000000000000" pitchFamily="18" charset="-122"/>
                <a:ea typeface="仓耳渔阳体 W02" panose="02020400000000000000" pitchFamily="18" charset="-122"/>
              </a:rPr>
              <a:t>2023/10/30</a:t>
            </a:fld>
            <a:endParaRPr lang="zh-CN" altLang="en-US">
              <a:latin typeface="仓耳渔阳体 W02" panose="02020400000000000000" pitchFamily="18" charset="-122"/>
              <a:ea typeface="仓耳渔阳体 W02" panose="02020400000000000000"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仓耳渔阳体 W02" panose="02020400000000000000" pitchFamily="18" charset="-122"/>
              <a:ea typeface="仓耳渔阳体 W02" panose="02020400000000000000"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仓耳渔阳体 W02" panose="02020400000000000000" pitchFamily="18" charset="-122"/>
                <a:ea typeface="仓耳渔阳体 W02" panose="02020400000000000000" pitchFamily="18" charset="-122"/>
              </a:rPr>
              <a:t>‹#›</a:t>
            </a:fld>
            <a:endParaRPr lang="zh-CN" altLang="en-US">
              <a:latin typeface="仓耳渔阳体 W02" panose="02020400000000000000" pitchFamily="18" charset="-122"/>
              <a:ea typeface="仓耳渔阳体 W02" panose="02020400000000000000" pitchFamily="18"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仓耳渔阳体 W02" panose="02020400000000000000" pitchFamily="18" charset="-122"/>
                <a:ea typeface="仓耳渔阳体 W02" panose="02020400000000000000"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仓耳渔阳体 W02" panose="02020400000000000000" pitchFamily="18" charset="-122"/>
                <a:ea typeface="仓耳渔阳体 W02" panose="02020400000000000000" pitchFamily="18" charset="-122"/>
              </a:defRPr>
            </a:lvl1pPr>
          </a:lstStyle>
          <a:p>
            <a:fld id="{D2A48B96-639E-45A3-A0BA-2464DFDB1FAA}" type="datetimeFigureOut">
              <a:rPr lang="zh-CN" altLang="en-US" smtClean="0"/>
              <a:t>2023/10/30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仓耳渔阳体 W02" panose="02020400000000000000" pitchFamily="18" charset="-122"/>
                <a:ea typeface="仓耳渔阳体 W02" panose="02020400000000000000"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仓耳渔阳体 W02" panose="02020400000000000000" pitchFamily="18" charset="-122"/>
                <a:ea typeface="仓耳渔阳体 W02" panose="02020400000000000000" pitchFamily="18"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仓耳渔阳体 W02" panose="02020400000000000000" pitchFamily="18" charset="-122"/>
        <a:ea typeface="仓耳渔阳体 W02" panose="02020400000000000000" pitchFamily="18" charset="-122"/>
        <a:cs typeface="+mn-cs"/>
      </a:defRPr>
    </a:lvl1pPr>
    <a:lvl2pPr marL="457200" algn="l" defTabSz="914400" rtl="0" eaLnBrk="1" latinLnBrk="0" hangingPunct="1">
      <a:defRPr sz="1200" kern="1200">
        <a:solidFill>
          <a:schemeClr val="tx1"/>
        </a:solidFill>
        <a:latin typeface="仓耳渔阳体 W02" panose="02020400000000000000" pitchFamily="18" charset="-122"/>
        <a:ea typeface="仓耳渔阳体 W02" panose="02020400000000000000" pitchFamily="18" charset="-122"/>
        <a:cs typeface="+mn-cs"/>
      </a:defRPr>
    </a:lvl2pPr>
    <a:lvl3pPr marL="914400" algn="l" defTabSz="914400" rtl="0" eaLnBrk="1" latinLnBrk="0" hangingPunct="1">
      <a:defRPr sz="1200" kern="1200">
        <a:solidFill>
          <a:schemeClr val="tx1"/>
        </a:solidFill>
        <a:latin typeface="仓耳渔阳体 W02" panose="02020400000000000000" pitchFamily="18" charset="-122"/>
        <a:ea typeface="仓耳渔阳体 W02" panose="02020400000000000000" pitchFamily="18" charset="-122"/>
        <a:cs typeface="+mn-cs"/>
      </a:defRPr>
    </a:lvl3pPr>
    <a:lvl4pPr marL="1371600" algn="l" defTabSz="914400" rtl="0" eaLnBrk="1" latinLnBrk="0" hangingPunct="1">
      <a:defRPr sz="1200" kern="1200">
        <a:solidFill>
          <a:schemeClr val="tx1"/>
        </a:solidFill>
        <a:latin typeface="仓耳渔阳体 W02" panose="02020400000000000000" pitchFamily="18" charset="-122"/>
        <a:ea typeface="仓耳渔阳体 W02" panose="02020400000000000000" pitchFamily="18" charset="-122"/>
        <a:cs typeface="+mn-cs"/>
      </a:defRPr>
    </a:lvl4pPr>
    <a:lvl5pPr marL="1828800" algn="l" defTabSz="914400" rtl="0" eaLnBrk="1" latinLnBrk="0" hangingPunct="1">
      <a:defRPr sz="1200" kern="1200">
        <a:solidFill>
          <a:schemeClr val="tx1"/>
        </a:solidFill>
        <a:latin typeface="仓耳渔阳体 W02" panose="02020400000000000000" pitchFamily="18" charset="-122"/>
        <a:ea typeface="仓耳渔阳体 W02" panose="020204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74118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8808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18671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48373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17206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88659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19255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60688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87149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23436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06438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7428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92406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slideMaster" Target="../slideMasters/slideMaster1.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slideMaster" Target="../slideMasters/slideMaster1.xml"/><Relationship Id="rId5" Type="http://schemas.openxmlformats.org/officeDocument/2006/relationships/tags" Target="../tags/tag57.xml"/><Relationship Id="rId4" Type="http://schemas.openxmlformats.org/officeDocument/2006/relationships/tags" Target="../tags/tag5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42000">
              <a:schemeClr val="bg1"/>
            </a:gs>
            <a:gs pos="91000">
              <a:srgbClr val="EEF8F4"/>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2023/10/30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2023/10/30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2023/10/30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13959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2023/10/30</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93954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2023/10/30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2023/10/30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2023/10/30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www.51pptmoban.com">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2023/10/30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cxnSp>
        <p:nvCxnSpPr>
          <p:cNvPr id="29" name="直接连接符 28"/>
          <p:cNvCxnSpPr/>
          <p:nvPr userDrawn="1">
            <p:custDataLst>
              <p:tags r:id="rId4"/>
            </p:custDataLst>
          </p:nvPr>
        </p:nvCxnSpPr>
        <p:spPr>
          <a:xfrm>
            <a:off x="1610360" y="931545"/>
            <a:ext cx="9845040" cy="0"/>
          </a:xfrm>
          <a:prstGeom prst="line">
            <a:avLst/>
          </a:prstGeom>
          <a:ln w="12700">
            <a:solidFill>
              <a:srgbClr val="A3C6FC">
                <a:alpha val="4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custDataLst>
              <p:tags r:id="rId5"/>
            </p:custDataLst>
          </p:nvPr>
        </p:nvCxnSpPr>
        <p:spPr>
          <a:xfrm>
            <a:off x="695325" y="920750"/>
            <a:ext cx="930275" cy="0"/>
          </a:xfrm>
          <a:prstGeom prst="line">
            <a:avLst/>
          </a:prstGeom>
          <a:ln w="38100" cap="rnd">
            <a:solidFill>
              <a:srgbClr val="3482F8"/>
            </a:solidFill>
            <a:round/>
          </a:ln>
        </p:spPr>
        <p:style>
          <a:lnRef idx="1">
            <a:schemeClr val="accent1"/>
          </a:lnRef>
          <a:fillRef idx="0">
            <a:schemeClr val="accent1"/>
          </a:fillRef>
          <a:effectRef idx="0">
            <a:schemeClr val="accent1"/>
          </a:effectRef>
          <a:fontRef idx="minor">
            <a:schemeClr val="tx1"/>
          </a:fontRef>
        </p:style>
      </p:cxnSp>
      <p:sp>
        <p:nvSpPr>
          <p:cNvPr id="27" name="矩形 26"/>
          <p:cNvSpPr/>
          <p:nvPr userDrawn="1">
            <p:custDataLst>
              <p:tags r:id="rId6"/>
            </p:custDataLst>
          </p:nvPr>
        </p:nvSpPr>
        <p:spPr>
          <a:xfrm flipH="1">
            <a:off x="4217670" y="358140"/>
            <a:ext cx="7268210" cy="569595"/>
          </a:xfrm>
          <a:prstGeom prst="rect">
            <a:avLst/>
          </a:prstGeom>
          <a:gradFill>
            <a:gsLst>
              <a:gs pos="46000">
                <a:srgbClr val="A3C6FC">
                  <a:alpha val="0"/>
                </a:srgbClr>
              </a:gs>
              <a:gs pos="100000">
                <a:srgbClr val="3482F8">
                  <a:alpha val="19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t>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2023/10/30</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20"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42000">
              <a:schemeClr val="bg1"/>
            </a:gs>
            <a:gs pos="91000">
              <a:srgbClr val="EEF8F4"/>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ea typeface="仓耳渔阳体 W02" panose="02020400000000000000" pitchFamily="18" charset="-122"/>
              </a:defRPr>
            </a:lvl1pPr>
          </a:lstStyle>
          <a:p>
            <a:fld id="{760FBDFE-C587-4B4C-A407-44438C67B59E}" type="datetimeFigureOut">
              <a:rPr lang="zh-CN" altLang="en-US" smtClean="0"/>
              <a:t>2023/10/30</a:t>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ea typeface="仓耳渔阳体 W02" panose="02020400000000000000" pitchFamily="18"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ea typeface="仓耳渔阳体 W02" panose="02020400000000000000" pitchFamily="18" charset="-122"/>
              </a:defRPr>
            </a:lvl1pPr>
          </a:lstStyle>
          <a:p>
            <a:fld id="{49AE70B2-8BF9-45C0-BB95-33D1B9D3A854}" type="slidenum">
              <a:rPr lang="zh-CN" altLang="en-US" smtClean="0"/>
              <a:t>‹#›</a:t>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仓耳渔阳体 W02" panose="02020400000000000000" pitchFamily="18"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仓耳渔阳体 W02" panose="02020400000000000000" pitchFamily="18"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仓耳渔阳体 W02" panose="02020400000000000000" pitchFamily="18"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仓耳渔阳体 W02" panose="02020400000000000000" pitchFamily="18"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仓耳渔阳体 W02" panose="02020400000000000000" pitchFamily="18"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仓耳渔阳体 W02"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3" Type="http://schemas.openxmlformats.org/officeDocument/2006/relationships/tags" Target="../tags/tag79.xml"/><Relationship Id="rId18" Type="http://schemas.openxmlformats.org/officeDocument/2006/relationships/tags" Target="../tags/tag84.xml"/><Relationship Id="rId26" Type="http://schemas.openxmlformats.org/officeDocument/2006/relationships/tags" Target="../tags/tag92.xml"/><Relationship Id="rId3" Type="http://schemas.openxmlformats.org/officeDocument/2006/relationships/tags" Target="../tags/tag69.xml"/><Relationship Id="rId21" Type="http://schemas.openxmlformats.org/officeDocument/2006/relationships/tags" Target="../tags/tag87.xml"/><Relationship Id="rId34" Type="http://schemas.openxmlformats.org/officeDocument/2006/relationships/notesSlide" Target="../notesSlides/notesSlide1.xml"/><Relationship Id="rId7" Type="http://schemas.openxmlformats.org/officeDocument/2006/relationships/tags" Target="../tags/tag73.xml"/><Relationship Id="rId12" Type="http://schemas.openxmlformats.org/officeDocument/2006/relationships/tags" Target="../tags/tag78.xml"/><Relationship Id="rId17" Type="http://schemas.openxmlformats.org/officeDocument/2006/relationships/tags" Target="../tags/tag83.xml"/><Relationship Id="rId25" Type="http://schemas.openxmlformats.org/officeDocument/2006/relationships/tags" Target="../tags/tag91.xml"/><Relationship Id="rId33" Type="http://schemas.openxmlformats.org/officeDocument/2006/relationships/slideLayout" Target="../slideLayouts/slideLayout1.xml"/><Relationship Id="rId2" Type="http://schemas.openxmlformats.org/officeDocument/2006/relationships/tags" Target="../tags/tag68.xml"/><Relationship Id="rId16" Type="http://schemas.openxmlformats.org/officeDocument/2006/relationships/tags" Target="../tags/tag82.xml"/><Relationship Id="rId20" Type="http://schemas.openxmlformats.org/officeDocument/2006/relationships/tags" Target="../tags/tag86.xml"/><Relationship Id="rId29" Type="http://schemas.openxmlformats.org/officeDocument/2006/relationships/tags" Target="../tags/tag95.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tags" Target="../tags/tag77.xml"/><Relationship Id="rId24" Type="http://schemas.openxmlformats.org/officeDocument/2006/relationships/tags" Target="../tags/tag90.xml"/><Relationship Id="rId32" Type="http://schemas.openxmlformats.org/officeDocument/2006/relationships/tags" Target="../tags/tag98.xml"/><Relationship Id="rId5" Type="http://schemas.openxmlformats.org/officeDocument/2006/relationships/tags" Target="../tags/tag71.xml"/><Relationship Id="rId15" Type="http://schemas.openxmlformats.org/officeDocument/2006/relationships/tags" Target="../tags/tag81.xml"/><Relationship Id="rId23" Type="http://schemas.openxmlformats.org/officeDocument/2006/relationships/tags" Target="../tags/tag89.xml"/><Relationship Id="rId28" Type="http://schemas.openxmlformats.org/officeDocument/2006/relationships/tags" Target="../tags/tag94.xml"/><Relationship Id="rId10" Type="http://schemas.openxmlformats.org/officeDocument/2006/relationships/tags" Target="../tags/tag76.xml"/><Relationship Id="rId19" Type="http://schemas.openxmlformats.org/officeDocument/2006/relationships/tags" Target="../tags/tag85.xml"/><Relationship Id="rId31" Type="http://schemas.openxmlformats.org/officeDocument/2006/relationships/tags" Target="../tags/tag97.xml"/><Relationship Id="rId4" Type="http://schemas.openxmlformats.org/officeDocument/2006/relationships/tags" Target="../tags/tag70.xml"/><Relationship Id="rId9" Type="http://schemas.openxmlformats.org/officeDocument/2006/relationships/tags" Target="../tags/tag75.xml"/><Relationship Id="rId14" Type="http://schemas.openxmlformats.org/officeDocument/2006/relationships/tags" Target="../tags/tag80.xml"/><Relationship Id="rId22" Type="http://schemas.openxmlformats.org/officeDocument/2006/relationships/tags" Target="../tags/tag88.xml"/><Relationship Id="rId27" Type="http://schemas.openxmlformats.org/officeDocument/2006/relationships/tags" Target="../tags/tag93.xml"/><Relationship Id="rId30" Type="http://schemas.openxmlformats.org/officeDocument/2006/relationships/tags" Target="../tags/tag96.xml"/><Relationship Id="rId35" Type="http://schemas.openxmlformats.org/officeDocument/2006/relationships/image" Target="../media/image3.png"/><Relationship Id="rId8" Type="http://schemas.openxmlformats.org/officeDocument/2006/relationships/tags" Target="../tags/tag7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3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8" Type="http://schemas.openxmlformats.org/officeDocument/2006/relationships/tags" Target="../tags/tag238.xml"/><Relationship Id="rId3" Type="http://schemas.openxmlformats.org/officeDocument/2006/relationships/tags" Target="../tags/tag233.xml"/><Relationship Id="rId7" Type="http://schemas.openxmlformats.org/officeDocument/2006/relationships/tags" Target="../tags/tag237.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image" Target="../media/image4.png"/><Relationship Id="rId5" Type="http://schemas.openxmlformats.org/officeDocument/2006/relationships/tags" Target="../tags/tag235.xml"/><Relationship Id="rId10" Type="http://schemas.openxmlformats.org/officeDocument/2006/relationships/notesSlide" Target="../notesSlides/notesSlide11.xml"/><Relationship Id="rId4" Type="http://schemas.openxmlformats.org/officeDocument/2006/relationships/tags" Target="../tags/tag234.xml"/><Relationship Id="rId9"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3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8" Type="http://schemas.openxmlformats.org/officeDocument/2006/relationships/tags" Target="../tags/tag247.xml"/><Relationship Id="rId13" Type="http://schemas.openxmlformats.org/officeDocument/2006/relationships/tags" Target="../tags/tag252.xml"/><Relationship Id="rId18" Type="http://schemas.openxmlformats.org/officeDocument/2006/relationships/tags" Target="../tags/tag257.xml"/><Relationship Id="rId3" Type="http://schemas.openxmlformats.org/officeDocument/2006/relationships/tags" Target="../tags/tag242.xml"/><Relationship Id="rId21" Type="http://schemas.openxmlformats.org/officeDocument/2006/relationships/tags" Target="../tags/tag260.xml"/><Relationship Id="rId7" Type="http://schemas.openxmlformats.org/officeDocument/2006/relationships/tags" Target="../tags/tag246.xml"/><Relationship Id="rId12" Type="http://schemas.openxmlformats.org/officeDocument/2006/relationships/tags" Target="../tags/tag251.xml"/><Relationship Id="rId17" Type="http://schemas.openxmlformats.org/officeDocument/2006/relationships/tags" Target="../tags/tag256.xml"/><Relationship Id="rId25" Type="http://schemas.openxmlformats.org/officeDocument/2006/relationships/notesSlide" Target="../notesSlides/notesSlide13.xml"/><Relationship Id="rId2" Type="http://schemas.openxmlformats.org/officeDocument/2006/relationships/tags" Target="../tags/tag241.xml"/><Relationship Id="rId16" Type="http://schemas.openxmlformats.org/officeDocument/2006/relationships/tags" Target="../tags/tag255.xml"/><Relationship Id="rId20" Type="http://schemas.openxmlformats.org/officeDocument/2006/relationships/tags" Target="../tags/tag259.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tags" Target="../tags/tag250.xml"/><Relationship Id="rId24" Type="http://schemas.openxmlformats.org/officeDocument/2006/relationships/slideLayout" Target="../slideLayouts/slideLayout1.xml"/><Relationship Id="rId5" Type="http://schemas.openxmlformats.org/officeDocument/2006/relationships/tags" Target="../tags/tag244.xml"/><Relationship Id="rId15" Type="http://schemas.openxmlformats.org/officeDocument/2006/relationships/tags" Target="../tags/tag254.xml"/><Relationship Id="rId23" Type="http://schemas.openxmlformats.org/officeDocument/2006/relationships/tags" Target="../tags/tag262.xml"/><Relationship Id="rId10" Type="http://schemas.openxmlformats.org/officeDocument/2006/relationships/tags" Target="../tags/tag249.xml"/><Relationship Id="rId19" Type="http://schemas.openxmlformats.org/officeDocument/2006/relationships/tags" Target="../tags/tag258.xml"/><Relationship Id="rId4" Type="http://schemas.openxmlformats.org/officeDocument/2006/relationships/tags" Target="../tags/tag243.xml"/><Relationship Id="rId9" Type="http://schemas.openxmlformats.org/officeDocument/2006/relationships/tags" Target="../tags/tag248.xml"/><Relationship Id="rId14" Type="http://schemas.openxmlformats.org/officeDocument/2006/relationships/tags" Target="../tags/tag253.xml"/><Relationship Id="rId22" Type="http://schemas.openxmlformats.org/officeDocument/2006/relationships/tags" Target="../tags/tag26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63.xml"/><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13" Type="http://schemas.openxmlformats.org/officeDocument/2006/relationships/tags" Target="../tags/tag276.xml"/><Relationship Id="rId18" Type="http://schemas.openxmlformats.org/officeDocument/2006/relationships/tags" Target="../tags/tag281.xml"/><Relationship Id="rId26" Type="http://schemas.openxmlformats.org/officeDocument/2006/relationships/tags" Target="../tags/tag289.xml"/><Relationship Id="rId3" Type="http://schemas.openxmlformats.org/officeDocument/2006/relationships/tags" Target="../tags/tag266.xml"/><Relationship Id="rId21" Type="http://schemas.openxmlformats.org/officeDocument/2006/relationships/tags" Target="../tags/tag284.xml"/><Relationship Id="rId34" Type="http://schemas.openxmlformats.org/officeDocument/2006/relationships/notesSlide" Target="../notesSlides/notesSlide15.xml"/><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tags" Target="../tags/tag280.xml"/><Relationship Id="rId25" Type="http://schemas.openxmlformats.org/officeDocument/2006/relationships/tags" Target="../tags/tag288.xml"/><Relationship Id="rId33" Type="http://schemas.openxmlformats.org/officeDocument/2006/relationships/slideLayout" Target="../slideLayouts/slideLayout1.xml"/><Relationship Id="rId2" Type="http://schemas.openxmlformats.org/officeDocument/2006/relationships/tags" Target="../tags/tag265.xml"/><Relationship Id="rId16" Type="http://schemas.openxmlformats.org/officeDocument/2006/relationships/tags" Target="../tags/tag279.xml"/><Relationship Id="rId20" Type="http://schemas.openxmlformats.org/officeDocument/2006/relationships/tags" Target="../tags/tag283.xml"/><Relationship Id="rId29" Type="http://schemas.openxmlformats.org/officeDocument/2006/relationships/tags" Target="../tags/tag292.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tags" Target="../tags/tag274.xml"/><Relationship Id="rId24" Type="http://schemas.openxmlformats.org/officeDocument/2006/relationships/tags" Target="../tags/tag287.xml"/><Relationship Id="rId32" Type="http://schemas.openxmlformats.org/officeDocument/2006/relationships/tags" Target="../tags/tag295.xml"/><Relationship Id="rId5" Type="http://schemas.openxmlformats.org/officeDocument/2006/relationships/tags" Target="../tags/tag268.xml"/><Relationship Id="rId15" Type="http://schemas.openxmlformats.org/officeDocument/2006/relationships/tags" Target="../tags/tag278.xml"/><Relationship Id="rId23" Type="http://schemas.openxmlformats.org/officeDocument/2006/relationships/tags" Target="../tags/tag286.xml"/><Relationship Id="rId28" Type="http://schemas.openxmlformats.org/officeDocument/2006/relationships/tags" Target="../tags/tag291.xml"/><Relationship Id="rId10" Type="http://schemas.openxmlformats.org/officeDocument/2006/relationships/tags" Target="../tags/tag273.xml"/><Relationship Id="rId19" Type="http://schemas.openxmlformats.org/officeDocument/2006/relationships/tags" Target="../tags/tag282.xml"/><Relationship Id="rId31" Type="http://schemas.openxmlformats.org/officeDocument/2006/relationships/tags" Target="../tags/tag294.xml"/><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 Id="rId22" Type="http://schemas.openxmlformats.org/officeDocument/2006/relationships/tags" Target="../tags/tag285.xml"/><Relationship Id="rId27" Type="http://schemas.openxmlformats.org/officeDocument/2006/relationships/tags" Target="../tags/tag290.xml"/><Relationship Id="rId30" Type="http://schemas.openxmlformats.org/officeDocument/2006/relationships/tags" Target="../tags/tag293.xml"/><Relationship Id="rId35" Type="http://schemas.openxmlformats.org/officeDocument/2006/relationships/image" Target="../media/image3.png"/><Relationship Id="rId8" Type="http://schemas.openxmlformats.org/officeDocument/2006/relationships/tags" Target="../tags/tag27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tags" Target="../tags/tag108.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image" Target="../media/image4.png"/><Relationship Id="rId5" Type="http://schemas.openxmlformats.org/officeDocument/2006/relationships/tags" Target="../tags/tag105.xml"/><Relationship Id="rId10" Type="http://schemas.openxmlformats.org/officeDocument/2006/relationships/notesSlide" Target="../notesSlides/notesSlide3.xml"/><Relationship Id="rId4" Type="http://schemas.openxmlformats.org/officeDocument/2006/relationships/tags" Target="../tags/tag104.xml"/><Relationship Id="rId9"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09.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3" Type="http://schemas.openxmlformats.org/officeDocument/2006/relationships/tags" Target="../tags/tag122.xml"/><Relationship Id="rId18" Type="http://schemas.openxmlformats.org/officeDocument/2006/relationships/tags" Target="../tags/tag127.xml"/><Relationship Id="rId26" Type="http://schemas.openxmlformats.org/officeDocument/2006/relationships/tags" Target="../tags/tag135.xml"/><Relationship Id="rId39" Type="http://schemas.openxmlformats.org/officeDocument/2006/relationships/image" Target="../media/image7.jpeg"/><Relationship Id="rId21" Type="http://schemas.openxmlformats.org/officeDocument/2006/relationships/tags" Target="../tags/tag130.xml"/><Relationship Id="rId34" Type="http://schemas.openxmlformats.org/officeDocument/2006/relationships/tags" Target="../tags/tag143.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5" Type="http://schemas.openxmlformats.org/officeDocument/2006/relationships/tags" Target="../tags/tag134.xml"/><Relationship Id="rId33" Type="http://schemas.openxmlformats.org/officeDocument/2006/relationships/tags" Target="../tags/tag142.xml"/><Relationship Id="rId38" Type="http://schemas.openxmlformats.org/officeDocument/2006/relationships/notesSlide" Target="../notesSlides/notesSlide5.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tags" Target="../tags/tag129.xml"/><Relationship Id="rId29" Type="http://schemas.openxmlformats.org/officeDocument/2006/relationships/tags" Target="../tags/tag138.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24" Type="http://schemas.openxmlformats.org/officeDocument/2006/relationships/tags" Target="../tags/tag133.xml"/><Relationship Id="rId32" Type="http://schemas.openxmlformats.org/officeDocument/2006/relationships/tags" Target="../tags/tag141.xml"/><Relationship Id="rId37" Type="http://schemas.openxmlformats.org/officeDocument/2006/relationships/slideLayout" Target="../slideLayouts/slideLayout1.xml"/><Relationship Id="rId40" Type="http://schemas.openxmlformats.org/officeDocument/2006/relationships/image" Target="../media/image8.jpeg"/><Relationship Id="rId5" Type="http://schemas.openxmlformats.org/officeDocument/2006/relationships/tags" Target="../tags/tag114.xml"/><Relationship Id="rId15" Type="http://schemas.openxmlformats.org/officeDocument/2006/relationships/tags" Target="../tags/tag124.xml"/><Relationship Id="rId23" Type="http://schemas.openxmlformats.org/officeDocument/2006/relationships/tags" Target="../tags/tag132.xml"/><Relationship Id="rId28" Type="http://schemas.openxmlformats.org/officeDocument/2006/relationships/tags" Target="../tags/tag137.xml"/><Relationship Id="rId36" Type="http://schemas.openxmlformats.org/officeDocument/2006/relationships/tags" Target="../tags/tag145.xml"/><Relationship Id="rId10" Type="http://schemas.openxmlformats.org/officeDocument/2006/relationships/tags" Target="../tags/tag119.xml"/><Relationship Id="rId19" Type="http://schemas.openxmlformats.org/officeDocument/2006/relationships/tags" Target="../tags/tag128.xml"/><Relationship Id="rId31" Type="http://schemas.openxmlformats.org/officeDocument/2006/relationships/tags" Target="../tags/tag140.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 Id="rId22" Type="http://schemas.openxmlformats.org/officeDocument/2006/relationships/tags" Target="../tags/tag131.xml"/><Relationship Id="rId27" Type="http://schemas.openxmlformats.org/officeDocument/2006/relationships/tags" Target="../tags/tag136.xml"/><Relationship Id="rId30" Type="http://schemas.openxmlformats.org/officeDocument/2006/relationships/tags" Target="../tags/tag139.xml"/><Relationship Id="rId35" Type="http://schemas.openxmlformats.org/officeDocument/2006/relationships/tags" Target="../tags/tag144.xml"/><Relationship Id="rId8" Type="http://schemas.openxmlformats.org/officeDocument/2006/relationships/tags" Target="../tags/tag117.xml"/><Relationship Id="rId3" Type="http://schemas.openxmlformats.org/officeDocument/2006/relationships/tags" Target="../tags/tag1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46.xml"/></Relationships>
</file>

<file path=ppt/slides/_rels/slide7.xml.rels><?xml version="1.0" encoding="UTF-8" standalone="yes"?>
<Relationships xmlns="http://schemas.openxmlformats.org/package/2006/relationships"><Relationship Id="rId8" Type="http://schemas.openxmlformats.org/officeDocument/2006/relationships/tags" Target="../tags/tag154.xml"/><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image" Target="../media/image4.png"/><Relationship Id="rId5" Type="http://schemas.openxmlformats.org/officeDocument/2006/relationships/tags" Target="../tags/tag151.xml"/><Relationship Id="rId10" Type="http://schemas.openxmlformats.org/officeDocument/2006/relationships/notesSlide" Target="../notesSlides/notesSlide7.xml"/><Relationship Id="rId4" Type="http://schemas.openxmlformats.org/officeDocument/2006/relationships/tags" Target="../tags/tag150.xml"/><Relationship Id="rId9"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image" Target="../media/image9.jpeg"/><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notesSlide" Target="../notesSlides/notesSlide8.xml"/><Relationship Id="rId2" Type="http://schemas.openxmlformats.org/officeDocument/2006/relationships/tags" Target="../tags/tag156.xml"/><Relationship Id="rId16" Type="http://schemas.openxmlformats.org/officeDocument/2006/relationships/slideLayout" Target="../slideLayouts/slideLayout1.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tags" Target="../tags/tag169.xml"/><Relationship Id="rId10" Type="http://schemas.openxmlformats.org/officeDocument/2006/relationships/tags" Target="../tags/tag164.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9.xml.rels><?xml version="1.0" encoding="UTF-8" standalone="yes"?>
<Relationships xmlns="http://schemas.openxmlformats.org/package/2006/relationships"><Relationship Id="rId13" Type="http://schemas.openxmlformats.org/officeDocument/2006/relationships/tags" Target="../tags/tag182.xml"/><Relationship Id="rId18" Type="http://schemas.openxmlformats.org/officeDocument/2006/relationships/tags" Target="../tags/tag187.xml"/><Relationship Id="rId26" Type="http://schemas.openxmlformats.org/officeDocument/2006/relationships/tags" Target="../tags/tag195.xml"/><Relationship Id="rId39" Type="http://schemas.openxmlformats.org/officeDocument/2006/relationships/tags" Target="../tags/tag208.xml"/><Relationship Id="rId21" Type="http://schemas.openxmlformats.org/officeDocument/2006/relationships/tags" Target="../tags/tag190.xml"/><Relationship Id="rId34" Type="http://schemas.openxmlformats.org/officeDocument/2006/relationships/tags" Target="../tags/tag203.xml"/><Relationship Id="rId42" Type="http://schemas.openxmlformats.org/officeDocument/2006/relationships/tags" Target="../tags/tag211.xml"/><Relationship Id="rId47" Type="http://schemas.openxmlformats.org/officeDocument/2006/relationships/tags" Target="../tags/tag216.xml"/><Relationship Id="rId50" Type="http://schemas.openxmlformats.org/officeDocument/2006/relationships/tags" Target="../tags/tag219.xml"/><Relationship Id="rId55" Type="http://schemas.openxmlformats.org/officeDocument/2006/relationships/tags" Target="../tags/tag224.xml"/><Relationship Id="rId63" Type="http://schemas.openxmlformats.org/officeDocument/2006/relationships/image" Target="../media/image10.png"/><Relationship Id="rId7" Type="http://schemas.openxmlformats.org/officeDocument/2006/relationships/tags" Target="../tags/tag176.xml"/><Relationship Id="rId2" Type="http://schemas.openxmlformats.org/officeDocument/2006/relationships/tags" Target="../tags/tag171.xml"/><Relationship Id="rId16" Type="http://schemas.openxmlformats.org/officeDocument/2006/relationships/tags" Target="../tags/tag185.xml"/><Relationship Id="rId29" Type="http://schemas.openxmlformats.org/officeDocument/2006/relationships/tags" Target="../tags/tag198.xml"/><Relationship Id="rId11" Type="http://schemas.openxmlformats.org/officeDocument/2006/relationships/tags" Target="../tags/tag180.xml"/><Relationship Id="rId24" Type="http://schemas.openxmlformats.org/officeDocument/2006/relationships/tags" Target="../tags/tag193.xml"/><Relationship Id="rId32" Type="http://schemas.openxmlformats.org/officeDocument/2006/relationships/tags" Target="../tags/tag201.xml"/><Relationship Id="rId37" Type="http://schemas.openxmlformats.org/officeDocument/2006/relationships/tags" Target="../tags/tag206.xml"/><Relationship Id="rId40" Type="http://schemas.openxmlformats.org/officeDocument/2006/relationships/tags" Target="../tags/tag209.xml"/><Relationship Id="rId45" Type="http://schemas.openxmlformats.org/officeDocument/2006/relationships/tags" Target="../tags/tag214.xml"/><Relationship Id="rId53" Type="http://schemas.openxmlformats.org/officeDocument/2006/relationships/tags" Target="../tags/tag222.xml"/><Relationship Id="rId58" Type="http://schemas.openxmlformats.org/officeDocument/2006/relationships/tags" Target="../tags/tag227.xml"/><Relationship Id="rId5" Type="http://schemas.openxmlformats.org/officeDocument/2006/relationships/tags" Target="../tags/tag174.xml"/><Relationship Id="rId61" Type="http://schemas.openxmlformats.org/officeDocument/2006/relationships/slideLayout" Target="../slideLayouts/slideLayout1.xml"/><Relationship Id="rId19" Type="http://schemas.openxmlformats.org/officeDocument/2006/relationships/tags" Target="../tags/tag188.xml"/><Relationship Id="rId14" Type="http://schemas.openxmlformats.org/officeDocument/2006/relationships/tags" Target="../tags/tag183.xml"/><Relationship Id="rId22" Type="http://schemas.openxmlformats.org/officeDocument/2006/relationships/tags" Target="../tags/tag191.xml"/><Relationship Id="rId27" Type="http://schemas.openxmlformats.org/officeDocument/2006/relationships/tags" Target="../tags/tag196.xml"/><Relationship Id="rId30" Type="http://schemas.openxmlformats.org/officeDocument/2006/relationships/tags" Target="../tags/tag199.xml"/><Relationship Id="rId35" Type="http://schemas.openxmlformats.org/officeDocument/2006/relationships/tags" Target="../tags/tag204.xml"/><Relationship Id="rId43" Type="http://schemas.openxmlformats.org/officeDocument/2006/relationships/tags" Target="../tags/tag212.xml"/><Relationship Id="rId48" Type="http://schemas.openxmlformats.org/officeDocument/2006/relationships/tags" Target="../tags/tag217.xml"/><Relationship Id="rId56" Type="http://schemas.openxmlformats.org/officeDocument/2006/relationships/tags" Target="../tags/tag225.xml"/><Relationship Id="rId8" Type="http://schemas.openxmlformats.org/officeDocument/2006/relationships/tags" Target="../tags/tag177.xml"/><Relationship Id="rId51" Type="http://schemas.openxmlformats.org/officeDocument/2006/relationships/tags" Target="../tags/tag220.xml"/><Relationship Id="rId3" Type="http://schemas.openxmlformats.org/officeDocument/2006/relationships/tags" Target="../tags/tag172.xml"/><Relationship Id="rId12" Type="http://schemas.openxmlformats.org/officeDocument/2006/relationships/tags" Target="../tags/tag181.xml"/><Relationship Id="rId17" Type="http://schemas.openxmlformats.org/officeDocument/2006/relationships/tags" Target="../tags/tag186.xml"/><Relationship Id="rId25" Type="http://schemas.openxmlformats.org/officeDocument/2006/relationships/tags" Target="../tags/tag194.xml"/><Relationship Id="rId33" Type="http://schemas.openxmlformats.org/officeDocument/2006/relationships/tags" Target="../tags/tag202.xml"/><Relationship Id="rId38" Type="http://schemas.openxmlformats.org/officeDocument/2006/relationships/tags" Target="../tags/tag207.xml"/><Relationship Id="rId46" Type="http://schemas.openxmlformats.org/officeDocument/2006/relationships/tags" Target="../tags/tag215.xml"/><Relationship Id="rId59" Type="http://schemas.openxmlformats.org/officeDocument/2006/relationships/tags" Target="../tags/tag228.xml"/><Relationship Id="rId20" Type="http://schemas.openxmlformats.org/officeDocument/2006/relationships/tags" Target="../tags/tag189.xml"/><Relationship Id="rId41" Type="http://schemas.openxmlformats.org/officeDocument/2006/relationships/tags" Target="../tags/tag210.xml"/><Relationship Id="rId54" Type="http://schemas.openxmlformats.org/officeDocument/2006/relationships/tags" Target="../tags/tag223.xml"/><Relationship Id="rId62" Type="http://schemas.openxmlformats.org/officeDocument/2006/relationships/notesSlide" Target="../notesSlides/notesSlide9.xml"/><Relationship Id="rId1" Type="http://schemas.openxmlformats.org/officeDocument/2006/relationships/tags" Target="../tags/tag170.xml"/><Relationship Id="rId6" Type="http://schemas.openxmlformats.org/officeDocument/2006/relationships/tags" Target="../tags/tag175.xml"/><Relationship Id="rId15" Type="http://schemas.openxmlformats.org/officeDocument/2006/relationships/tags" Target="../tags/tag184.xml"/><Relationship Id="rId23" Type="http://schemas.openxmlformats.org/officeDocument/2006/relationships/tags" Target="../tags/tag192.xml"/><Relationship Id="rId28" Type="http://schemas.openxmlformats.org/officeDocument/2006/relationships/tags" Target="../tags/tag197.xml"/><Relationship Id="rId36" Type="http://schemas.openxmlformats.org/officeDocument/2006/relationships/tags" Target="../tags/tag205.xml"/><Relationship Id="rId49" Type="http://schemas.openxmlformats.org/officeDocument/2006/relationships/tags" Target="../tags/tag218.xml"/><Relationship Id="rId57" Type="http://schemas.openxmlformats.org/officeDocument/2006/relationships/tags" Target="../tags/tag226.xml"/><Relationship Id="rId10" Type="http://schemas.openxmlformats.org/officeDocument/2006/relationships/tags" Target="../tags/tag179.xml"/><Relationship Id="rId31" Type="http://schemas.openxmlformats.org/officeDocument/2006/relationships/tags" Target="../tags/tag200.xml"/><Relationship Id="rId44" Type="http://schemas.openxmlformats.org/officeDocument/2006/relationships/tags" Target="../tags/tag213.xml"/><Relationship Id="rId52" Type="http://schemas.openxmlformats.org/officeDocument/2006/relationships/tags" Target="../tags/tag221.xml"/><Relationship Id="rId60" Type="http://schemas.openxmlformats.org/officeDocument/2006/relationships/tags" Target="../tags/tag229.xml"/><Relationship Id="rId4" Type="http://schemas.openxmlformats.org/officeDocument/2006/relationships/tags" Target="../tags/tag173.xml"/><Relationship Id="rId9" Type="http://schemas.openxmlformats.org/officeDocument/2006/relationships/tags" Target="../tags/tag17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31000">
              <a:schemeClr val="bg1"/>
            </a:gs>
            <a:gs pos="91000">
              <a:srgbClr val="EEF8F4"/>
            </a:gs>
          </a:gsLst>
          <a:lin ang="5400000" scaled="0"/>
        </a:gradFill>
        <a:effectLst/>
      </p:bgPr>
    </p:bg>
    <p:spTree>
      <p:nvGrpSpPr>
        <p:cNvPr id="1" name=""/>
        <p:cNvGrpSpPr/>
        <p:nvPr/>
      </p:nvGrpSpPr>
      <p:grpSpPr>
        <a:xfrm>
          <a:off x="0" y="0"/>
          <a:ext cx="0" cy="0"/>
          <a:chOff x="0" y="0"/>
          <a:chExt cx="0" cy="0"/>
        </a:xfrm>
      </p:grpSpPr>
      <p:sp>
        <p:nvSpPr>
          <p:cNvPr id="16" name="单圆角矩形 15"/>
          <p:cNvSpPr/>
          <p:nvPr/>
        </p:nvSpPr>
        <p:spPr>
          <a:xfrm flipH="1">
            <a:off x="-31115" y="5801360"/>
            <a:ext cx="12203430" cy="865505"/>
          </a:xfrm>
          <a:prstGeom prst="round1Rect">
            <a:avLst>
              <a:gd name="adj" fmla="val 50000"/>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2940" y="3832225"/>
            <a:ext cx="5819140" cy="389890"/>
            <a:chOff x="1044" y="6467"/>
            <a:chExt cx="7416" cy="614"/>
          </a:xfrm>
        </p:grpSpPr>
        <p:sp>
          <p:nvSpPr>
            <p:cNvPr id="22" name="圆角矩形 21"/>
            <p:cNvSpPr/>
            <p:nvPr/>
          </p:nvSpPr>
          <p:spPr>
            <a:xfrm>
              <a:off x="1044" y="6467"/>
              <a:ext cx="7416" cy="614"/>
            </a:xfrm>
            <a:prstGeom prst="roundRect">
              <a:avLst>
                <a:gd name="adj" fmla="val 50000"/>
              </a:avLst>
            </a:prstGeom>
            <a:solidFill>
              <a:schemeClr val="bg1"/>
            </a:solidFill>
            <a:ln w="3175">
              <a:solidFill>
                <a:srgbClr val="CCDFF5"/>
              </a:solidFill>
            </a:ln>
            <a:effectLst>
              <a:outerShdw blurRad="127000" dist="63500" dir="2700000" algn="tl" rotWithShape="0">
                <a:srgbClr val="085CE3">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70" y="6541"/>
              <a:ext cx="5683" cy="483"/>
            </a:xfrm>
            <a:prstGeom prst="rect">
              <a:avLst/>
            </a:prstGeom>
            <a:noFill/>
          </p:spPr>
          <p:txBody>
            <a:bodyPr wrap="square" rtlCol="0">
              <a:spAutoFit/>
            </a:bodyPr>
            <a:lstStyle/>
            <a:p>
              <a:pPr algn="dist"/>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sz="1400" cap="all" dirty="0">
                  <a:solidFill>
                    <a:schemeClr val="tx1">
                      <a:lumMod val="85000"/>
                      <a:lumOff val="15000"/>
                    </a:schemeClr>
                  </a:solidFill>
                  <a:uFillTx/>
                  <a:latin typeface="+mn-ea"/>
                  <a:cs typeface="思源黑体 CN Bold" panose="020B0800000000000000" charset="-122"/>
                </a:rPr>
                <a:t> |</a:t>
              </a:r>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sz="1400" cap="all" dirty="0">
                  <a:solidFill>
                    <a:schemeClr val="tx1">
                      <a:lumMod val="85000"/>
                      <a:lumOff val="15000"/>
                    </a:schemeClr>
                  </a:solidFill>
                  <a:uFillTx/>
                  <a:latin typeface="+mn-ea"/>
                  <a:cs typeface="思源黑体 CN Bold" panose="020B0800000000000000" charset="-122"/>
                </a:rPr>
                <a:t> |</a:t>
              </a:r>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altLang="zh-CN" sz="1400" cap="all" dirty="0">
                  <a:solidFill>
                    <a:schemeClr val="tx1">
                      <a:lumMod val="85000"/>
                      <a:lumOff val="15000"/>
                    </a:schemeClr>
                  </a:solidFill>
                  <a:uFillTx/>
                  <a:latin typeface="+mn-ea"/>
                  <a:cs typeface="思源黑体 CN Bold" panose="020B0800000000000000" charset="-122"/>
                </a:rPr>
                <a:t> </a:t>
              </a:r>
              <a:endParaRPr sz="1400" cap="all" dirty="0">
                <a:solidFill>
                  <a:schemeClr val="tx1">
                    <a:lumMod val="85000"/>
                    <a:lumOff val="15000"/>
                  </a:schemeClr>
                </a:solidFill>
                <a:uFillTx/>
                <a:latin typeface="+mn-ea"/>
                <a:cs typeface="思源黑体 CN Bold" panose="020B0800000000000000" charset="-122"/>
              </a:endParaRPr>
            </a:p>
          </p:txBody>
        </p:sp>
      </p:grpSp>
      <p:grpSp>
        <p:nvGrpSpPr>
          <p:cNvPr id="14" name="组合 13"/>
          <p:cNvGrpSpPr/>
          <p:nvPr/>
        </p:nvGrpSpPr>
        <p:grpSpPr>
          <a:xfrm>
            <a:off x="633095" y="1489710"/>
            <a:ext cx="5326380" cy="1015365"/>
            <a:chOff x="957" y="2566"/>
            <a:chExt cx="8388" cy="1599"/>
          </a:xfrm>
        </p:grpSpPr>
        <p:sp>
          <p:nvSpPr>
            <p:cNvPr id="7" name="文本框 6"/>
            <p:cNvSpPr txBox="1"/>
            <p:nvPr/>
          </p:nvSpPr>
          <p:spPr>
            <a:xfrm>
              <a:off x="957" y="2566"/>
              <a:ext cx="4245" cy="1599"/>
            </a:xfrm>
            <a:prstGeom prst="rect">
              <a:avLst/>
            </a:prstGeom>
            <a:noFill/>
          </p:spPr>
          <p:txBody>
            <a:bodyPr wrap="square" rtlCol="0" anchor="t">
              <a:spAutoFit/>
            </a:bodyPr>
            <a:lstStyle/>
            <a:p>
              <a:pPr algn="l">
                <a:buClrTx/>
                <a:buSzTx/>
                <a:buFontTx/>
              </a:pPr>
              <a:r>
                <a:rPr lang="zh-CN" altLang="en-US" sz="6000" dirty="0">
                  <a:solidFill>
                    <a:schemeClr val="accent1"/>
                  </a:solidFill>
                  <a:latin typeface="+mj-ea"/>
                  <a:ea typeface="+mj-ea"/>
                </a:rPr>
                <a:t>新员工</a:t>
              </a:r>
            </a:p>
          </p:txBody>
        </p:sp>
        <p:sp>
          <p:nvSpPr>
            <p:cNvPr id="20" name="文本框 19"/>
            <p:cNvSpPr txBox="1"/>
            <p:nvPr/>
          </p:nvSpPr>
          <p:spPr>
            <a:xfrm>
              <a:off x="5145" y="2688"/>
              <a:ext cx="4200" cy="1376"/>
            </a:xfrm>
            <a:prstGeom prst="rect">
              <a:avLst/>
            </a:prstGeom>
            <a:noFill/>
            <a:ln>
              <a:noFill/>
            </a:ln>
          </p:spPr>
          <p:txBody>
            <a:bodyPr wrap="square" rtlCol="0" anchor="t">
              <a:spAutoFit/>
            </a:bodyPr>
            <a:lstStyle/>
            <a:p>
              <a:pPr indent="0" fontAlgn="auto">
                <a:lnSpc>
                  <a:spcPts val="3000"/>
                </a:lnSpc>
              </a:pPr>
              <a:r>
                <a:rPr lang="zh-CN" altLang="en-US" sz="3000" cap="all" dirty="0">
                  <a:ln>
                    <a:solidFill>
                      <a:schemeClr val="accent1">
                        <a:lumMod val="20000"/>
                        <a:lumOff val="80000"/>
                      </a:schemeClr>
                    </a:solidFill>
                  </a:ln>
                  <a:solidFill>
                    <a:schemeClr val="accent1">
                      <a:alpha val="0"/>
                    </a:schemeClr>
                  </a:solidFill>
                  <a:uFillTx/>
                  <a:latin typeface="+mj-ea"/>
                  <a:ea typeface="+mj-ea"/>
                </a:rPr>
                <a:t>induction </a:t>
              </a:r>
            </a:p>
            <a:p>
              <a:pPr indent="0" fontAlgn="auto">
                <a:lnSpc>
                  <a:spcPts val="3000"/>
                </a:lnSpc>
              </a:pPr>
              <a:r>
                <a:rPr lang="zh-CN" altLang="en-US" sz="3000" cap="all" dirty="0">
                  <a:ln>
                    <a:solidFill>
                      <a:schemeClr val="accent1">
                        <a:lumMod val="20000"/>
                        <a:lumOff val="80000"/>
                      </a:schemeClr>
                    </a:solidFill>
                  </a:ln>
                  <a:solidFill>
                    <a:schemeClr val="accent1">
                      <a:alpha val="0"/>
                    </a:schemeClr>
                  </a:solidFill>
                  <a:uFillTx/>
                  <a:latin typeface="+mj-ea"/>
                  <a:ea typeface="+mj-ea"/>
                </a:rPr>
                <a:t>training</a:t>
              </a:r>
            </a:p>
          </p:txBody>
        </p:sp>
      </p:grpSp>
      <p:sp>
        <p:nvSpPr>
          <p:cNvPr id="21" name="文本框 20"/>
          <p:cNvSpPr txBox="1"/>
          <p:nvPr/>
        </p:nvSpPr>
        <p:spPr>
          <a:xfrm>
            <a:off x="605155" y="4665345"/>
            <a:ext cx="4671060" cy="616772"/>
          </a:xfrm>
          <a:prstGeom prst="rect">
            <a:avLst/>
          </a:prstGeom>
          <a:noFill/>
        </p:spPr>
        <p:txBody>
          <a:bodyPr wrap="square" rtlCol="0" anchor="t">
            <a:spAutoFit/>
          </a:bodyPr>
          <a:lstStyle/>
          <a:p>
            <a:pPr marL="171450" indent="-171450" fontAlgn="auto">
              <a:lnSpc>
                <a:spcPct val="150000"/>
              </a:lnSpc>
              <a:buFont typeface="Arial" panose="020B0604020202020204" pitchFamily="34" charset="0"/>
              <a:buChar char="•"/>
            </a:pPr>
            <a:r>
              <a:rPr lang="zh-CN" altLang="en-US" sz="1200" dirty="0">
                <a:solidFill>
                  <a:schemeClr val="tx1">
                    <a:lumMod val="65000"/>
                    <a:lumOff val="35000"/>
                  </a:schemeClr>
                </a:solidFill>
                <a:latin typeface="+mn-ea"/>
              </a:rPr>
              <a:t>单击此处输入你的正文，单击此处输入你的正文</a:t>
            </a:r>
          </a:p>
          <a:p>
            <a:pPr marL="171450" indent="-171450" fontAlgn="auto">
              <a:lnSpc>
                <a:spcPct val="150000"/>
              </a:lnSpc>
              <a:buFont typeface="Arial" panose="020B0604020202020204" pitchFamily="34" charset="0"/>
              <a:buChar char="•"/>
            </a:pPr>
            <a:r>
              <a:rPr lang="zh-CN" altLang="en-US" sz="1200" dirty="0">
                <a:solidFill>
                  <a:schemeClr val="tx1">
                    <a:lumMod val="65000"/>
                    <a:lumOff val="35000"/>
                  </a:schemeClr>
                </a:solidFill>
                <a:latin typeface="+mn-ea"/>
              </a:rPr>
              <a:t>为了最终演示发布的良好效果，请尽量言简意赅的阐述观点</a:t>
            </a:r>
          </a:p>
        </p:txBody>
      </p:sp>
      <p:sp>
        <p:nvSpPr>
          <p:cNvPr id="28" name="文本框 27"/>
          <p:cNvSpPr txBox="1"/>
          <p:nvPr/>
        </p:nvSpPr>
        <p:spPr>
          <a:xfrm>
            <a:off x="546100" y="2404745"/>
            <a:ext cx="6428740" cy="1292662"/>
          </a:xfrm>
          <a:prstGeom prst="rect">
            <a:avLst/>
          </a:prstGeom>
          <a:noFill/>
        </p:spPr>
        <p:txBody>
          <a:bodyPr wrap="square" rtlCol="0">
            <a:spAutoFit/>
          </a:bodyPr>
          <a:lstStyle/>
          <a:p>
            <a:r>
              <a:rPr lang="zh-CN" altLang="en-US" sz="7800" dirty="0">
                <a:solidFill>
                  <a:schemeClr val="tx1">
                    <a:lumMod val="95000"/>
                    <a:lumOff val="5000"/>
                  </a:schemeClr>
                </a:solidFill>
                <a:latin typeface="+mj-ea"/>
                <a:ea typeface="+mj-ea"/>
                <a:sym typeface="+mn-ea"/>
              </a:rPr>
              <a:t>企业介绍手册</a:t>
            </a:r>
          </a:p>
        </p:txBody>
      </p:sp>
      <p:sp>
        <p:nvSpPr>
          <p:cNvPr id="12" name="单圆角矩形 11"/>
          <p:cNvSpPr/>
          <p:nvPr/>
        </p:nvSpPr>
        <p:spPr>
          <a:xfrm flipH="1">
            <a:off x="-18415" y="5991860"/>
            <a:ext cx="12225655" cy="865505"/>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7" name="组合 206"/>
          <p:cNvGrpSpPr/>
          <p:nvPr/>
        </p:nvGrpSpPr>
        <p:grpSpPr>
          <a:xfrm>
            <a:off x="1041400" y="3963670"/>
            <a:ext cx="176447" cy="113030"/>
            <a:chOff x="8292" y="380"/>
            <a:chExt cx="937" cy="600"/>
          </a:xfrm>
          <a:solidFill>
            <a:schemeClr val="accent1"/>
          </a:solidFill>
        </p:grpSpPr>
        <p:sp>
          <p:nvSpPr>
            <p:cNvPr id="203" name="流程图: 摘录 202"/>
            <p:cNvSpPr/>
            <p:nvPr/>
          </p:nvSpPr>
          <p:spPr>
            <a:xfrm rot="5400000">
              <a:off x="8193" y="479"/>
              <a:ext cx="600" cy="402"/>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流程图: 摘录 203"/>
            <p:cNvSpPr/>
            <p:nvPr/>
          </p:nvSpPr>
          <p:spPr>
            <a:xfrm rot="5400000">
              <a:off x="8728" y="479"/>
              <a:ext cx="600" cy="402"/>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4" name="组合 213"/>
          <p:cNvGrpSpPr/>
          <p:nvPr/>
        </p:nvGrpSpPr>
        <p:grpSpPr>
          <a:xfrm>
            <a:off x="5508625" y="2104390"/>
            <a:ext cx="313690" cy="106680"/>
            <a:chOff x="8830" y="3370"/>
            <a:chExt cx="353" cy="120"/>
          </a:xfrm>
          <a:solidFill>
            <a:srgbClr val="103248"/>
          </a:solidFill>
        </p:grpSpPr>
        <p:sp>
          <p:nvSpPr>
            <p:cNvPr id="209" name="流程图: 摘录 208"/>
            <p:cNvSpPr/>
            <p:nvPr>
              <p:custDataLst>
                <p:tags r:id="rId29"/>
              </p:custDataLst>
            </p:nvPr>
          </p:nvSpPr>
          <p:spPr>
            <a:xfrm rot="5400000">
              <a:off x="880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流程图: 摘录 209"/>
            <p:cNvSpPr/>
            <p:nvPr>
              <p:custDataLst>
                <p:tags r:id="rId30"/>
              </p:custDataLst>
            </p:nvPr>
          </p:nvSpPr>
          <p:spPr>
            <a:xfrm rot="5400000">
              <a:off x="889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流程图: 摘录 211"/>
            <p:cNvSpPr/>
            <p:nvPr>
              <p:custDataLst>
                <p:tags r:id="rId31"/>
              </p:custDataLst>
            </p:nvPr>
          </p:nvSpPr>
          <p:spPr>
            <a:xfrm rot="5400000">
              <a:off x="899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流程图: 摘录 212"/>
            <p:cNvSpPr/>
            <p:nvPr>
              <p:custDataLst>
                <p:tags r:id="rId32"/>
              </p:custDataLst>
            </p:nvPr>
          </p:nvSpPr>
          <p:spPr>
            <a:xfrm rot="5400000">
              <a:off x="908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5361457" y="4771758"/>
            <a:ext cx="1074418" cy="377832"/>
            <a:chOff x="6885457" y="5334960"/>
            <a:chExt cx="1074418" cy="377832"/>
          </a:xfrm>
          <a:solidFill>
            <a:schemeClr val="accent1"/>
          </a:solidFill>
        </p:grpSpPr>
        <p:grpSp>
          <p:nvGrpSpPr>
            <p:cNvPr id="40" name="图形 27"/>
            <p:cNvGrpSpPr/>
            <p:nvPr/>
          </p:nvGrpSpPr>
          <p:grpSpPr>
            <a:xfrm rot="16200000" flipH="1">
              <a:off x="7372918" y="5130873"/>
              <a:ext cx="94458" cy="1069380"/>
              <a:chOff x="10052696" y="3918325"/>
              <a:chExt cx="127407" cy="1442407"/>
            </a:xfrm>
            <a:grpFill/>
          </p:grpSpPr>
          <p:sp>
            <p:nvSpPr>
              <p:cNvPr id="61" name="任意多边形: 形状 60"/>
              <p:cNvSpPr/>
              <p:nvPr>
                <p:custDataLst>
                  <p:tags r:id="rId20"/>
                </p:custDataLst>
              </p:nvPr>
            </p:nvSpPr>
            <p:spPr>
              <a:xfrm>
                <a:off x="10052696"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62" name="任意多边形: 形状 61"/>
              <p:cNvSpPr/>
              <p:nvPr>
                <p:custDataLst>
                  <p:tags r:id="rId21"/>
                </p:custDataLst>
              </p:nvPr>
            </p:nvSpPr>
            <p:spPr>
              <a:xfrm>
                <a:off x="10059030"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63" name="任意多边形: 形状 62"/>
              <p:cNvSpPr/>
              <p:nvPr>
                <p:custDataLst>
                  <p:tags r:id="rId22"/>
                </p:custDataLst>
              </p:nvPr>
            </p:nvSpPr>
            <p:spPr>
              <a:xfrm>
                <a:off x="10065363"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64" name="任意多边形: 形状 63"/>
              <p:cNvSpPr/>
              <p:nvPr>
                <p:custDataLst>
                  <p:tags r:id="rId23"/>
                </p:custDataLst>
              </p:nvPr>
            </p:nvSpPr>
            <p:spPr>
              <a:xfrm>
                <a:off x="10071697"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65" name="任意多边形: 形状 64"/>
              <p:cNvSpPr/>
              <p:nvPr>
                <p:custDataLst>
                  <p:tags r:id="rId24"/>
                </p:custDataLst>
              </p:nvPr>
            </p:nvSpPr>
            <p:spPr>
              <a:xfrm>
                <a:off x="100780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66" name="任意多边形: 形状 65"/>
              <p:cNvSpPr/>
              <p:nvPr>
                <p:custDataLst>
                  <p:tags r:id="rId25"/>
                </p:custDataLst>
              </p:nvPr>
            </p:nvSpPr>
            <p:spPr>
              <a:xfrm>
                <a:off x="10084487"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67" name="任意多边形: 形状 66"/>
              <p:cNvSpPr/>
              <p:nvPr>
                <p:custDataLst>
                  <p:tags r:id="rId26"/>
                </p:custDataLst>
              </p:nvPr>
            </p:nvSpPr>
            <p:spPr>
              <a:xfrm>
                <a:off x="10090821"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68" name="任意多边形: 形状 67"/>
              <p:cNvSpPr/>
              <p:nvPr>
                <p:custDataLst>
                  <p:tags r:id="rId27"/>
                </p:custDataLst>
              </p:nvPr>
            </p:nvSpPr>
            <p:spPr>
              <a:xfrm>
                <a:off x="10097154"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69" name="任意多边形: 形状 68"/>
              <p:cNvSpPr/>
              <p:nvPr>
                <p:custDataLst>
                  <p:tags r:id="rId28"/>
                </p:custDataLst>
              </p:nvPr>
            </p:nvSpPr>
            <p:spPr>
              <a:xfrm>
                <a:off x="10103488"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41" name="图形 27"/>
            <p:cNvGrpSpPr/>
            <p:nvPr/>
          </p:nvGrpSpPr>
          <p:grpSpPr>
            <a:xfrm rot="16200000" flipH="1">
              <a:off x="7370467" y="4986635"/>
              <a:ext cx="104398" cy="1074418"/>
              <a:chOff x="9854838" y="3918325"/>
              <a:chExt cx="140815" cy="1449203"/>
            </a:xfrm>
            <a:grpFill/>
          </p:grpSpPr>
          <p:sp>
            <p:nvSpPr>
              <p:cNvPr id="52" name="任意多边形: 形状 51"/>
              <p:cNvSpPr/>
              <p:nvPr>
                <p:custDataLst>
                  <p:tags r:id="rId11"/>
                </p:custDataLst>
              </p:nvPr>
            </p:nvSpPr>
            <p:spPr>
              <a:xfrm rot="-5016000">
                <a:off x="9861542" y="5233417"/>
                <a:ext cx="127407" cy="127407"/>
              </a:xfrm>
              <a:custGeom>
                <a:avLst/>
                <a:gdLst>
                  <a:gd name="connsiteX0" fmla="*/ 127407 w 127407"/>
                  <a:gd name="connsiteY0" fmla="*/ 63704 h 127407"/>
                  <a:gd name="connsiteX1" fmla="*/ 63704 w 127407"/>
                  <a:gd name="connsiteY1" fmla="*/ 127408 h 127407"/>
                  <a:gd name="connsiteX2" fmla="*/ 0 w 127407"/>
                  <a:gd name="connsiteY2" fmla="*/ 63704 h 127407"/>
                  <a:gd name="connsiteX3" fmla="*/ 63704 w 127407"/>
                  <a:gd name="connsiteY3" fmla="*/ 0 h 127407"/>
                  <a:gd name="connsiteX4" fmla="*/ 127407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127407" y="63704"/>
                    </a:moveTo>
                    <a:cubicBezTo>
                      <a:pt x="127407" y="98886"/>
                      <a:pt x="98886" y="127408"/>
                      <a:pt x="63704" y="127408"/>
                    </a:cubicBezTo>
                    <a:cubicBezTo>
                      <a:pt x="28521" y="127408"/>
                      <a:pt x="0" y="98886"/>
                      <a:pt x="0" y="63704"/>
                    </a:cubicBezTo>
                    <a:cubicBezTo>
                      <a:pt x="0" y="28521"/>
                      <a:pt x="28521" y="0"/>
                      <a:pt x="63704" y="0"/>
                    </a:cubicBezTo>
                    <a:cubicBezTo>
                      <a:pt x="98886" y="0"/>
                      <a:pt x="127407" y="28521"/>
                      <a:pt x="127407" y="63704"/>
                    </a:cubicBezTo>
                    <a:close/>
                  </a:path>
                </a:pathLst>
              </a:custGeom>
              <a:grpFill/>
              <a:ln w="12144" cap="flat">
                <a:noFill/>
                <a:prstDash val="solid"/>
                <a:miter/>
              </a:ln>
            </p:spPr>
            <p:txBody>
              <a:bodyPr rtlCol="0" anchor="ctr"/>
              <a:lstStyle/>
              <a:p>
                <a:endParaRPr lang="zh-CN" altLang="en-US"/>
              </a:p>
            </p:txBody>
          </p:sp>
          <p:sp>
            <p:nvSpPr>
              <p:cNvPr id="53" name="任意多边形: 形状 52"/>
              <p:cNvSpPr/>
              <p:nvPr>
                <p:custDataLst>
                  <p:tags r:id="rId12"/>
                </p:custDataLst>
              </p:nvPr>
            </p:nvSpPr>
            <p:spPr>
              <a:xfrm rot="-132000">
                <a:off x="9867937" y="5068936"/>
                <a:ext cx="114739" cy="114739"/>
              </a:xfrm>
              <a:custGeom>
                <a:avLst/>
                <a:gdLst>
                  <a:gd name="connsiteX0" fmla="*/ 114740 w 114739"/>
                  <a:gd name="connsiteY0" fmla="*/ 57370 h 114739"/>
                  <a:gd name="connsiteX1" fmla="*/ 57370 w 114739"/>
                  <a:gd name="connsiteY1" fmla="*/ 114740 h 114739"/>
                  <a:gd name="connsiteX2" fmla="*/ 0 w 114739"/>
                  <a:gd name="connsiteY2" fmla="*/ 57370 h 114739"/>
                  <a:gd name="connsiteX3" fmla="*/ 57370 w 114739"/>
                  <a:gd name="connsiteY3" fmla="*/ 0 h 114739"/>
                  <a:gd name="connsiteX4" fmla="*/ 11474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114740" y="57370"/>
                    </a:moveTo>
                    <a:cubicBezTo>
                      <a:pt x="114740" y="89054"/>
                      <a:pt x="89054" y="114740"/>
                      <a:pt x="57370" y="114740"/>
                    </a:cubicBezTo>
                    <a:cubicBezTo>
                      <a:pt x="25685" y="114740"/>
                      <a:pt x="0" y="89054"/>
                      <a:pt x="0" y="57370"/>
                    </a:cubicBezTo>
                    <a:cubicBezTo>
                      <a:pt x="0" y="25685"/>
                      <a:pt x="25685" y="0"/>
                      <a:pt x="57370" y="0"/>
                    </a:cubicBezTo>
                    <a:cubicBezTo>
                      <a:pt x="89054" y="0"/>
                      <a:pt x="114740" y="25685"/>
                      <a:pt x="114740" y="57370"/>
                    </a:cubicBezTo>
                    <a:close/>
                  </a:path>
                </a:pathLst>
              </a:custGeom>
              <a:grpFill/>
              <a:ln w="12144" cap="flat">
                <a:noFill/>
                <a:prstDash val="solid"/>
                <a:miter/>
              </a:ln>
            </p:spPr>
            <p:txBody>
              <a:bodyPr rtlCol="0" anchor="ctr"/>
              <a:lstStyle/>
              <a:p>
                <a:endParaRPr lang="zh-CN" altLang="en-US"/>
              </a:p>
            </p:txBody>
          </p:sp>
          <p:sp>
            <p:nvSpPr>
              <p:cNvPr id="54" name="任意多边形: 形状 53"/>
              <p:cNvSpPr/>
              <p:nvPr>
                <p:custDataLst>
                  <p:tags r:id="rId13"/>
                </p:custDataLst>
              </p:nvPr>
            </p:nvSpPr>
            <p:spPr>
              <a:xfrm>
                <a:off x="9874252"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55" name="任意多边形: 形状 54"/>
              <p:cNvSpPr/>
              <p:nvPr>
                <p:custDataLst>
                  <p:tags r:id="rId14"/>
                </p:custDataLst>
              </p:nvPr>
            </p:nvSpPr>
            <p:spPr>
              <a:xfrm>
                <a:off x="9880586"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56" name="任意多边形: 形状 55"/>
              <p:cNvSpPr/>
              <p:nvPr>
                <p:custDataLst>
                  <p:tags r:id="rId15"/>
                </p:custDataLst>
              </p:nvPr>
            </p:nvSpPr>
            <p:spPr>
              <a:xfrm>
                <a:off x="9886920"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57" name="任意多边形: 形状 56"/>
              <p:cNvSpPr/>
              <p:nvPr>
                <p:custDataLst>
                  <p:tags r:id="rId16"/>
                </p:custDataLst>
              </p:nvPr>
            </p:nvSpPr>
            <p:spPr>
              <a:xfrm>
                <a:off x="9893376"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58" name="任意多边形: 形状 57"/>
              <p:cNvSpPr/>
              <p:nvPr>
                <p:custDataLst>
                  <p:tags r:id="rId17"/>
                </p:custDataLst>
              </p:nvPr>
            </p:nvSpPr>
            <p:spPr>
              <a:xfrm>
                <a:off x="9899709"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59" name="任意多边形: 形状 58"/>
              <p:cNvSpPr/>
              <p:nvPr>
                <p:custDataLst>
                  <p:tags r:id="rId18"/>
                </p:custDataLst>
              </p:nvPr>
            </p:nvSpPr>
            <p:spPr>
              <a:xfrm>
                <a:off x="9906043"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60" name="任意多边形: 形状 59"/>
              <p:cNvSpPr/>
              <p:nvPr>
                <p:custDataLst>
                  <p:tags r:id="rId19"/>
                </p:custDataLst>
              </p:nvPr>
            </p:nvSpPr>
            <p:spPr>
              <a:xfrm>
                <a:off x="9912377" y="3918325"/>
                <a:ext cx="25822" cy="25822"/>
              </a:xfrm>
              <a:custGeom>
                <a:avLst/>
                <a:gdLst>
                  <a:gd name="connsiteX0" fmla="*/ 25823 w 25822"/>
                  <a:gd name="connsiteY0" fmla="*/ 12911 h 25822"/>
                  <a:gd name="connsiteX1" fmla="*/ 12911 w 25822"/>
                  <a:gd name="connsiteY1" fmla="*/ 25823 h 25822"/>
                  <a:gd name="connsiteX2" fmla="*/ 0 w 25822"/>
                  <a:gd name="connsiteY2" fmla="*/ 12911 h 25822"/>
                  <a:gd name="connsiteX3" fmla="*/ 12911 w 25822"/>
                  <a:gd name="connsiteY3" fmla="*/ 0 h 25822"/>
                  <a:gd name="connsiteX4" fmla="*/ 25823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25823" y="12911"/>
                    </a:moveTo>
                    <a:cubicBezTo>
                      <a:pt x="25823" y="20042"/>
                      <a:pt x="20042" y="25823"/>
                      <a:pt x="12911" y="25823"/>
                    </a:cubicBezTo>
                    <a:cubicBezTo>
                      <a:pt x="5781" y="25823"/>
                      <a:pt x="0" y="20042"/>
                      <a:pt x="0" y="12911"/>
                    </a:cubicBezTo>
                    <a:cubicBezTo>
                      <a:pt x="0" y="5781"/>
                      <a:pt x="5781" y="0"/>
                      <a:pt x="12911" y="0"/>
                    </a:cubicBezTo>
                    <a:cubicBezTo>
                      <a:pt x="20042" y="0"/>
                      <a:pt x="25823" y="5781"/>
                      <a:pt x="25823" y="12911"/>
                    </a:cubicBezTo>
                    <a:close/>
                  </a:path>
                </a:pathLst>
              </a:custGeom>
              <a:grpFill/>
              <a:ln w="12144" cap="flat">
                <a:noFill/>
                <a:prstDash val="solid"/>
                <a:miter/>
              </a:ln>
            </p:spPr>
            <p:txBody>
              <a:bodyPr rtlCol="0" anchor="ctr"/>
              <a:lstStyle/>
              <a:p>
                <a:endParaRPr lang="zh-CN" altLang="en-US"/>
              </a:p>
            </p:txBody>
          </p:sp>
        </p:grpSp>
        <p:grpSp>
          <p:nvGrpSpPr>
            <p:cNvPr id="42" name="图形 27"/>
            <p:cNvGrpSpPr/>
            <p:nvPr/>
          </p:nvGrpSpPr>
          <p:grpSpPr>
            <a:xfrm rot="16200000" flipH="1">
              <a:off x="7372918" y="4847499"/>
              <a:ext cx="94458" cy="1069380"/>
              <a:chOff x="9670474" y="3918325"/>
              <a:chExt cx="127407" cy="1442407"/>
            </a:xfrm>
            <a:grpFill/>
          </p:grpSpPr>
          <p:sp>
            <p:nvSpPr>
              <p:cNvPr id="43" name="任意多边形: 形状 42"/>
              <p:cNvSpPr/>
              <p:nvPr>
                <p:custDataLst>
                  <p:tags r:id="rId2"/>
                </p:custDataLst>
              </p:nvPr>
            </p:nvSpPr>
            <p:spPr>
              <a:xfrm>
                <a:off x="9670474"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44" name="任意多边形: 形状 43"/>
              <p:cNvSpPr/>
              <p:nvPr>
                <p:custDataLst>
                  <p:tags r:id="rId3"/>
                </p:custDataLst>
              </p:nvPr>
            </p:nvSpPr>
            <p:spPr>
              <a:xfrm>
                <a:off x="9676807"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45" name="任意多边形: 形状 44"/>
              <p:cNvSpPr/>
              <p:nvPr>
                <p:custDataLst>
                  <p:tags r:id="rId4"/>
                </p:custDataLst>
              </p:nvPr>
            </p:nvSpPr>
            <p:spPr>
              <a:xfrm>
                <a:off x="9683141"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46" name="任意多边形: 形状 45"/>
              <p:cNvSpPr/>
              <p:nvPr>
                <p:custDataLst>
                  <p:tags r:id="rId5"/>
                </p:custDataLst>
              </p:nvPr>
            </p:nvSpPr>
            <p:spPr>
              <a:xfrm>
                <a:off x="9689475"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47" name="任意多边形: 形状 46"/>
              <p:cNvSpPr/>
              <p:nvPr>
                <p:custDataLst>
                  <p:tags r:id="rId6"/>
                </p:custDataLst>
              </p:nvPr>
            </p:nvSpPr>
            <p:spPr>
              <a:xfrm>
                <a:off x="96959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48" name="任意多边形: 形状 47"/>
              <p:cNvSpPr/>
              <p:nvPr>
                <p:custDataLst>
                  <p:tags r:id="rId7"/>
                </p:custDataLst>
              </p:nvPr>
            </p:nvSpPr>
            <p:spPr>
              <a:xfrm>
                <a:off x="9702264" y="4411511"/>
                <a:ext cx="63825" cy="63825"/>
              </a:xfrm>
              <a:custGeom>
                <a:avLst/>
                <a:gdLst>
                  <a:gd name="connsiteX0" fmla="*/ 0 w 63825"/>
                  <a:gd name="connsiteY0" fmla="*/ 31913 h 63825"/>
                  <a:gd name="connsiteX1" fmla="*/ 31913 w 63825"/>
                  <a:gd name="connsiteY1" fmla="*/ 0 h 63825"/>
                  <a:gd name="connsiteX2" fmla="*/ 63826 w 63825"/>
                  <a:gd name="connsiteY2" fmla="*/ 31913 h 63825"/>
                  <a:gd name="connsiteX3" fmla="*/ 31913 w 63825"/>
                  <a:gd name="connsiteY3" fmla="*/ 63825 h 63825"/>
                  <a:gd name="connsiteX4" fmla="*/ 0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0" y="31913"/>
                    </a:moveTo>
                    <a:cubicBezTo>
                      <a:pt x="0" y="14251"/>
                      <a:pt x="14251" y="0"/>
                      <a:pt x="31913" y="0"/>
                    </a:cubicBezTo>
                    <a:cubicBezTo>
                      <a:pt x="49574" y="0"/>
                      <a:pt x="63826" y="14251"/>
                      <a:pt x="63826" y="31913"/>
                    </a:cubicBezTo>
                    <a:cubicBezTo>
                      <a:pt x="63826" y="49574"/>
                      <a:pt x="49574" y="63825"/>
                      <a:pt x="31913" y="63825"/>
                    </a:cubicBezTo>
                    <a:cubicBezTo>
                      <a:pt x="14251" y="63825"/>
                      <a:pt x="0" y="49574"/>
                      <a:pt x="0" y="31913"/>
                    </a:cubicBezTo>
                    <a:close/>
                  </a:path>
                </a:pathLst>
              </a:custGeom>
              <a:grpFill/>
              <a:ln w="12144" cap="flat">
                <a:noFill/>
                <a:prstDash val="solid"/>
                <a:miter/>
              </a:ln>
            </p:spPr>
            <p:txBody>
              <a:bodyPr rtlCol="0" anchor="ctr"/>
              <a:lstStyle/>
              <a:p>
                <a:endParaRPr lang="zh-CN" altLang="en-US"/>
              </a:p>
            </p:txBody>
          </p:sp>
          <p:sp>
            <p:nvSpPr>
              <p:cNvPr id="49" name="任意多边形: 形状 48"/>
              <p:cNvSpPr/>
              <p:nvPr>
                <p:custDataLst>
                  <p:tags r:id="rId8"/>
                </p:custDataLst>
              </p:nvPr>
            </p:nvSpPr>
            <p:spPr>
              <a:xfrm>
                <a:off x="9708598"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50" name="任意多边形: 形状 49"/>
              <p:cNvSpPr/>
              <p:nvPr>
                <p:custDataLst>
                  <p:tags r:id="rId9"/>
                </p:custDataLst>
              </p:nvPr>
            </p:nvSpPr>
            <p:spPr>
              <a:xfrm>
                <a:off x="9714932"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51" name="任意多边形: 形状 50"/>
              <p:cNvSpPr/>
              <p:nvPr>
                <p:custDataLst>
                  <p:tags r:id="rId10"/>
                </p:custDataLst>
              </p:nvPr>
            </p:nvSpPr>
            <p:spPr>
              <a:xfrm>
                <a:off x="9721266"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pic>
        <p:nvPicPr>
          <p:cNvPr id="3" name="图片 2">
            <a:extLst>
              <a:ext uri="{FF2B5EF4-FFF2-40B4-BE49-F238E27FC236}">
                <a16:creationId xmlns:a16="http://schemas.microsoft.com/office/drawing/2014/main" id="{EB19C809-9331-05CE-A827-693F0C856B1A}"/>
              </a:ext>
            </a:extLst>
          </p:cNvPr>
          <p:cNvPicPr>
            <a:picLocks noChangeAspect="1"/>
          </p:cNvPicPr>
          <p:nvPr/>
        </p:nvPicPr>
        <p:blipFill>
          <a:blip r:embed="rId35" cstate="print">
            <a:clrChange>
              <a:clrFrom>
                <a:srgbClr val="7DA5EC"/>
              </a:clrFrom>
              <a:clrTo>
                <a:srgbClr val="7DA5EC">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58823" y="1612669"/>
            <a:ext cx="4995367" cy="4379191"/>
          </a:xfrm>
          <a:prstGeom prst="rect">
            <a:avLst/>
          </a:prstGeom>
        </p:spPr>
      </p:pic>
      <p:grpSp>
        <p:nvGrpSpPr>
          <p:cNvPr id="4" name="组合 3">
            <a:extLst>
              <a:ext uri="{FF2B5EF4-FFF2-40B4-BE49-F238E27FC236}">
                <a16:creationId xmlns:a16="http://schemas.microsoft.com/office/drawing/2014/main" id="{6ED9C0EB-49E1-EBF6-AC7F-EA03A402E2F1}"/>
              </a:ext>
            </a:extLst>
          </p:cNvPr>
          <p:cNvGrpSpPr/>
          <p:nvPr/>
        </p:nvGrpSpPr>
        <p:grpSpPr>
          <a:xfrm>
            <a:off x="10753725" y="582930"/>
            <a:ext cx="306070" cy="127000"/>
            <a:chOff x="16935" y="918"/>
            <a:chExt cx="482" cy="200"/>
          </a:xfrm>
        </p:grpSpPr>
        <p:sp>
          <p:nvSpPr>
            <p:cNvPr id="5" name="椭圆 4">
              <a:extLst>
                <a:ext uri="{FF2B5EF4-FFF2-40B4-BE49-F238E27FC236}">
                  <a16:creationId xmlns:a16="http://schemas.microsoft.com/office/drawing/2014/main" id="{4D353D7E-4B85-7B15-3E5E-BB0E71ECFC14}"/>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7C92637-B1AB-0C82-5181-87612DC50C1A}"/>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a:extLst>
              <a:ext uri="{FF2B5EF4-FFF2-40B4-BE49-F238E27FC236}">
                <a16:creationId xmlns:a16="http://schemas.microsoft.com/office/drawing/2014/main" id="{6D5B056D-50BD-06DB-2F87-03B47B87774B}"/>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155E53F-3C94-515C-C319-9D77FFE8938E}"/>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企业核心文化</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02</a:t>
              </a:r>
              <a:endParaRPr lang="en-US" altLang="zh-CN" sz="4000" cap="all" dirty="0">
                <a:solidFill>
                  <a:schemeClr val="accent1"/>
                </a:solidFill>
                <a:uFillTx/>
                <a:latin typeface="+mj-ea"/>
                <a:ea typeface="+mj-ea"/>
                <a:cs typeface="思源黑体 CN Heavy" panose="020B0A00000000000000" charset="-122"/>
              </a:endParaRPr>
            </a:p>
          </p:txBody>
        </p:sp>
      </p:grpSp>
      <p:sp>
        <p:nvSpPr>
          <p:cNvPr id="2" name="椭圆 1">
            <a:extLst>
              <a:ext uri="{FF2B5EF4-FFF2-40B4-BE49-F238E27FC236}">
                <a16:creationId xmlns:a16="http://schemas.microsoft.com/office/drawing/2014/main" id="{58A7CC38-7C82-1923-5FEF-143869AFE549}"/>
              </a:ext>
            </a:extLst>
          </p:cNvPr>
          <p:cNvSpPr/>
          <p:nvPr/>
        </p:nvSpPr>
        <p:spPr>
          <a:xfrm>
            <a:off x="3024438" y="5237677"/>
            <a:ext cx="331769" cy="331769"/>
          </a:xfrm>
          <a:prstGeom prst="ellipse">
            <a:avLst/>
          </a:prstGeom>
          <a:solidFill>
            <a:schemeClr val="accent1"/>
          </a:solidFill>
          <a:ln>
            <a:noFill/>
          </a:ln>
          <a:effectLst>
            <a:outerShdw blurRad="520700" sx="133000" sy="133000" algn="ctr" rotWithShape="0">
              <a:srgbClr val="3B92F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2">
                  <a:lumMod val="25000"/>
                </a:schemeClr>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3" name="椭圆 2">
            <a:extLst>
              <a:ext uri="{FF2B5EF4-FFF2-40B4-BE49-F238E27FC236}">
                <a16:creationId xmlns:a16="http://schemas.microsoft.com/office/drawing/2014/main" id="{435E0554-E371-2958-774C-9E0EB38A951E}"/>
              </a:ext>
            </a:extLst>
          </p:cNvPr>
          <p:cNvSpPr/>
          <p:nvPr/>
        </p:nvSpPr>
        <p:spPr>
          <a:xfrm>
            <a:off x="3875358" y="1952521"/>
            <a:ext cx="310866" cy="310866"/>
          </a:xfrm>
          <a:prstGeom prst="ellipse">
            <a:avLst/>
          </a:prstGeom>
          <a:solidFill>
            <a:schemeClr val="accent1"/>
          </a:solidFill>
          <a:ln>
            <a:solidFill>
              <a:srgbClr val="3B92FB"/>
            </a:solidFill>
          </a:ln>
          <a:effectLst>
            <a:outerShdw blurRad="520700" sx="133000" sy="133000" algn="ctr" rotWithShape="0">
              <a:srgbClr val="3B92F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2">
                  <a:lumMod val="25000"/>
                </a:schemeClr>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4" name="椭圆 3">
            <a:extLst>
              <a:ext uri="{FF2B5EF4-FFF2-40B4-BE49-F238E27FC236}">
                <a16:creationId xmlns:a16="http://schemas.microsoft.com/office/drawing/2014/main" id="{D588D99C-0F1D-EA72-CF75-9907382B23EA}"/>
              </a:ext>
            </a:extLst>
          </p:cNvPr>
          <p:cNvSpPr/>
          <p:nvPr/>
        </p:nvSpPr>
        <p:spPr>
          <a:xfrm>
            <a:off x="1026996" y="3931628"/>
            <a:ext cx="570482" cy="570482"/>
          </a:xfrm>
          <a:prstGeom prst="ellipse">
            <a:avLst/>
          </a:prstGeom>
          <a:solidFill>
            <a:schemeClr val="accent1"/>
          </a:solidFill>
          <a:ln>
            <a:noFill/>
          </a:ln>
          <a:effectLst>
            <a:outerShdw blurRad="520700" sx="133000" sy="133000" algn="ctr" rotWithShape="0">
              <a:srgbClr val="3B92F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2">
                  <a:lumMod val="25000"/>
                </a:schemeClr>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5" name="文本框 4">
            <a:extLst>
              <a:ext uri="{FF2B5EF4-FFF2-40B4-BE49-F238E27FC236}">
                <a16:creationId xmlns:a16="http://schemas.microsoft.com/office/drawing/2014/main" id="{BE5B42AE-755E-1EF7-E939-763F0833CD97}"/>
              </a:ext>
            </a:extLst>
          </p:cNvPr>
          <p:cNvSpPr txBox="1"/>
          <p:nvPr/>
        </p:nvSpPr>
        <p:spPr>
          <a:xfrm>
            <a:off x="5832520" y="1689245"/>
            <a:ext cx="4178704" cy="523220"/>
          </a:xfrm>
          <a:prstGeom prst="rect">
            <a:avLst/>
          </a:prstGeom>
          <a:noFill/>
        </p:spPr>
        <p:txBody>
          <a:bodyPr wrap="none" rtlCol="0">
            <a:noAutofit/>
          </a:bodyPr>
          <a:lstStyle/>
          <a:p>
            <a:r>
              <a:rPr lang="zh-CN" altLang="en-US" sz="2800" dirty="0">
                <a:solidFill>
                  <a:schemeClr val="accent1"/>
                </a:solidFill>
                <a:latin typeface="+mn-ea"/>
                <a:sym typeface="思源黑体 CN Normal" panose="020B0400000000000000" pitchFamily="34" charset="-122"/>
              </a:rPr>
              <a:t>点击这里输入您的标题</a:t>
            </a:r>
          </a:p>
        </p:txBody>
      </p:sp>
      <p:sp>
        <p:nvSpPr>
          <p:cNvPr id="6" name="文本框 5">
            <a:extLst>
              <a:ext uri="{FF2B5EF4-FFF2-40B4-BE49-F238E27FC236}">
                <a16:creationId xmlns:a16="http://schemas.microsoft.com/office/drawing/2014/main" id="{1542315D-99E0-1E4B-CB49-1545F42C2B42}"/>
              </a:ext>
            </a:extLst>
          </p:cNvPr>
          <p:cNvSpPr txBox="1"/>
          <p:nvPr/>
        </p:nvSpPr>
        <p:spPr>
          <a:xfrm>
            <a:off x="5934106" y="2270544"/>
            <a:ext cx="5727087" cy="985859"/>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r>
              <a:rPr lang="zh-CN" altLang="en-US" dirty="0">
                <a:latin typeface="+mn-ea"/>
                <a:ea typeface="+mn-ea"/>
                <a:sym typeface="思源黑体 CN Normal" panose="020B0400000000000000" pitchFamily="34" charset="-122"/>
              </a:rPr>
              <a:t>此处添加详细文本描述，建议与标题相关并符合整体语言风格此处添加详细文本此处添加详细文本描述此处添加详细文本描述，建议与标题相关并符合整体语言风格此处添加详细文本此处添加详细文本描述</a:t>
            </a:r>
            <a:endParaRPr lang="en-US" altLang="zh-CN" dirty="0">
              <a:latin typeface="+mn-ea"/>
              <a:ea typeface="+mn-ea"/>
              <a:sym typeface="思源黑体 CN Normal" panose="020B0400000000000000" pitchFamily="34" charset="-122"/>
            </a:endParaRPr>
          </a:p>
          <a:p>
            <a:endParaRPr lang="en-US" altLang="zh-CN" dirty="0">
              <a:latin typeface="+mn-ea"/>
              <a:ea typeface="+mn-ea"/>
              <a:sym typeface="思源黑体 CN Normal" panose="020B0400000000000000" pitchFamily="34" charset="-122"/>
            </a:endParaRPr>
          </a:p>
        </p:txBody>
      </p:sp>
      <p:sp>
        <p:nvSpPr>
          <p:cNvPr id="7" name="圆角矩形 42">
            <a:extLst>
              <a:ext uri="{FF2B5EF4-FFF2-40B4-BE49-F238E27FC236}">
                <a16:creationId xmlns:a16="http://schemas.microsoft.com/office/drawing/2014/main" id="{33A20E16-F8A6-98B7-9762-EB45916844C3}"/>
              </a:ext>
            </a:extLst>
          </p:cNvPr>
          <p:cNvSpPr/>
          <p:nvPr/>
        </p:nvSpPr>
        <p:spPr>
          <a:xfrm>
            <a:off x="5934106" y="3420627"/>
            <a:ext cx="2625534" cy="2573190"/>
          </a:xfrm>
          <a:prstGeom prst="roundRect">
            <a:avLst>
              <a:gd name="adj" fmla="val 8184"/>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Medium" panose="020B0600000000000000" pitchFamily="34" charset="-122"/>
              <a:cs typeface="+mn-ea"/>
              <a:sym typeface="思源黑体 CN Normal" panose="020B0400000000000000" pitchFamily="34" charset="-122"/>
            </a:endParaRPr>
          </a:p>
        </p:txBody>
      </p:sp>
      <p:sp>
        <p:nvSpPr>
          <p:cNvPr id="8" name="圆角矩形 43">
            <a:extLst>
              <a:ext uri="{FF2B5EF4-FFF2-40B4-BE49-F238E27FC236}">
                <a16:creationId xmlns:a16="http://schemas.microsoft.com/office/drawing/2014/main" id="{78BB8DB5-A1DE-5DE2-EEBE-0CA514A70BDF}"/>
              </a:ext>
            </a:extLst>
          </p:cNvPr>
          <p:cNvSpPr/>
          <p:nvPr/>
        </p:nvSpPr>
        <p:spPr>
          <a:xfrm>
            <a:off x="8837209" y="3420627"/>
            <a:ext cx="2625534" cy="2573190"/>
          </a:xfrm>
          <a:prstGeom prst="roundRect">
            <a:avLst>
              <a:gd name="adj" fmla="val 8184"/>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Medium" panose="020B0600000000000000" pitchFamily="34" charset="-122"/>
              <a:cs typeface="+mn-ea"/>
              <a:sym typeface="思源黑体 CN Normal" panose="020B0400000000000000" pitchFamily="34" charset="-122"/>
            </a:endParaRPr>
          </a:p>
        </p:txBody>
      </p:sp>
      <p:sp>
        <p:nvSpPr>
          <p:cNvPr id="9" name="文本框 8">
            <a:extLst>
              <a:ext uri="{FF2B5EF4-FFF2-40B4-BE49-F238E27FC236}">
                <a16:creationId xmlns:a16="http://schemas.microsoft.com/office/drawing/2014/main" id="{C2349AD0-E293-66FA-3177-B63BDEDF6B3F}"/>
              </a:ext>
            </a:extLst>
          </p:cNvPr>
          <p:cNvSpPr txBox="1"/>
          <p:nvPr/>
        </p:nvSpPr>
        <p:spPr>
          <a:xfrm>
            <a:off x="6105454" y="3655725"/>
            <a:ext cx="1091966" cy="1015663"/>
          </a:xfrm>
          <a:prstGeom prst="rect">
            <a:avLst/>
          </a:prstGeom>
          <a:noFill/>
        </p:spPr>
        <p:txBody>
          <a:bodyPr wrap="none" rtlCol="0">
            <a:noAutofit/>
          </a:bodyPr>
          <a:lstStyle/>
          <a:p>
            <a:r>
              <a:rPr lang="en-US" altLang="zh-CN" sz="6000" dirty="0">
                <a:solidFill>
                  <a:schemeClr val="accent1"/>
                </a:solidFill>
                <a:effectLst>
                  <a:outerShdw blurRad="215900" dist="127000" dir="2700000" algn="tl" rotWithShape="0">
                    <a:schemeClr val="accent1">
                      <a:alpha val="30000"/>
                    </a:schemeClr>
                  </a:outerShdw>
                </a:effectLst>
                <a:latin typeface="+mn-ea"/>
                <a:sym typeface="思源黑体 CN Normal" panose="020B0400000000000000" pitchFamily="34" charset="-122"/>
              </a:rPr>
              <a:t>88</a:t>
            </a:r>
            <a:endParaRPr lang="zh-CN" altLang="en-US" sz="6000" dirty="0">
              <a:solidFill>
                <a:schemeClr val="accent1"/>
              </a:solidFill>
              <a:effectLst>
                <a:outerShdw blurRad="215900" dist="127000" dir="2700000" algn="tl" rotWithShape="0">
                  <a:schemeClr val="accent1">
                    <a:alpha val="30000"/>
                  </a:schemeClr>
                </a:outerShdw>
              </a:effectLst>
              <a:latin typeface="+mn-ea"/>
              <a:sym typeface="思源黑体 CN Normal" panose="020B0400000000000000" pitchFamily="34" charset="-122"/>
            </a:endParaRPr>
          </a:p>
        </p:txBody>
      </p:sp>
      <p:sp>
        <p:nvSpPr>
          <p:cNvPr id="10" name="文本框 9">
            <a:extLst>
              <a:ext uri="{FF2B5EF4-FFF2-40B4-BE49-F238E27FC236}">
                <a16:creationId xmlns:a16="http://schemas.microsoft.com/office/drawing/2014/main" id="{088B498F-28BB-2128-3810-F673B3E236B5}"/>
              </a:ext>
            </a:extLst>
          </p:cNvPr>
          <p:cNvSpPr txBox="1"/>
          <p:nvPr/>
        </p:nvSpPr>
        <p:spPr>
          <a:xfrm>
            <a:off x="7077807" y="4104213"/>
            <a:ext cx="614271" cy="461665"/>
          </a:xfrm>
          <a:prstGeom prst="rect">
            <a:avLst/>
          </a:prstGeom>
          <a:noFill/>
        </p:spPr>
        <p:txBody>
          <a:bodyPr wrap="none" rtlCol="0">
            <a:noAutofit/>
          </a:bodyPr>
          <a:lstStyle/>
          <a:p>
            <a:r>
              <a:rPr lang="en-US" altLang="zh-CN" sz="2400" dirty="0">
                <a:solidFill>
                  <a:schemeClr val="bg2">
                    <a:lumMod val="25000"/>
                  </a:schemeClr>
                </a:solidFill>
                <a:latin typeface="+mn-ea"/>
                <a:sym typeface="思源黑体 CN Normal" panose="020B0400000000000000" pitchFamily="34" charset="-122"/>
              </a:rPr>
              <a:t>W+</a:t>
            </a:r>
            <a:endParaRPr lang="zh-CN" altLang="en-US" sz="2400" dirty="0">
              <a:solidFill>
                <a:schemeClr val="bg2">
                  <a:lumMod val="25000"/>
                </a:schemeClr>
              </a:solidFill>
              <a:latin typeface="+mn-ea"/>
              <a:sym typeface="思源黑体 CN Normal" panose="020B0400000000000000" pitchFamily="34" charset="-122"/>
            </a:endParaRPr>
          </a:p>
        </p:txBody>
      </p:sp>
      <p:sp>
        <p:nvSpPr>
          <p:cNvPr id="11" name="文本框 10">
            <a:extLst>
              <a:ext uri="{FF2B5EF4-FFF2-40B4-BE49-F238E27FC236}">
                <a16:creationId xmlns:a16="http://schemas.microsoft.com/office/drawing/2014/main" id="{4F73EC76-369A-E343-2E8F-F5C7D2DB41E0}"/>
              </a:ext>
            </a:extLst>
          </p:cNvPr>
          <p:cNvSpPr txBox="1"/>
          <p:nvPr/>
        </p:nvSpPr>
        <p:spPr>
          <a:xfrm>
            <a:off x="6105454" y="4648240"/>
            <a:ext cx="1415772" cy="461665"/>
          </a:xfrm>
          <a:prstGeom prst="rect">
            <a:avLst/>
          </a:prstGeom>
          <a:noFill/>
        </p:spPr>
        <p:txBody>
          <a:bodyPr wrap="none" rtlCol="0">
            <a:noAutofit/>
          </a:bodyPr>
          <a:lstStyle/>
          <a:p>
            <a:r>
              <a:rPr lang="zh-CN" altLang="en-US" sz="2000" dirty="0">
                <a:solidFill>
                  <a:schemeClr val="accent1"/>
                </a:solidFill>
                <a:latin typeface="+mn-ea"/>
                <a:sym typeface="思源黑体 CN Normal" panose="020B0400000000000000" pitchFamily="34" charset="-122"/>
              </a:rPr>
              <a:t>添加标题</a:t>
            </a:r>
          </a:p>
        </p:txBody>
      </p:sp>
      <p:sp>
        <p:nvSpPr>
          <p:cNvPr id="12" name="文本框 11">
            <a:extLst>
              <a:ext uri="{FF2B5EF4-FFF2-40B4-BE49-F238E27FC236}">
                <a16:creationId xmlns:a16="http://schemas.microsoft.com/office/drawing/2014/main" id="{111810C4-8B60-C907-D88D-2C109EE228CB}"/>
              </a:ext>
            </a:extLst>
          </p:cNvPr>
          <p:cNvSpPr txBox="1"/>
          <p:nvPr/>
        </p:nvSpPr>
        <p:spPr>
          <a:xfrm>
            <a:off x="6105454" y="5105173"/>
            <a:ext cx="2364101" cy="683264"/>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r>
              <a:rPr lang="zh-CN" altLang="en-US" dirty="0">
                <a:latin typeface="+mn-ea"/>
                <a:ea typeface="+mn-ea"/>
                <a:sym typeface="思源黑体 CN Normal" panose="020B0400000000000000" pitchFamily="34" charset="-122"/>
              </a:rPr>
              <a:t>此处添加详细文本描述，建议与标题相关并符合整体语言风格</a:t>
            </a:r>
            <a:endParaRPr lang="en-US" altLang="zh-CN" dirty="0">
              <a:latin typeface="+mn-ea"/>
              <a:ea typeface="+mn-ea"/>
              <a:sym typeface="思源黑体 CN Normal" panose="020B0400000000000000" pitchFamily="34" charset="-122"/>
            </a:endParaRPr>
          </a:p>
        </p:txBody>
      </p:sp>
      <p:sp>
        <p:nvSpPr>
          <p:cNvPr id="13" name="文本框 12">
            <a:extLst>
              <a:ext uri="{FF2B5EF4-FFF2-40B4-BE49-F238E27FC236}">
                <a16:creationId xmlns:a16="http://schemas.microsoft.com/office/drawing/2014/main" id="{E72DD1FD-23F9-BE1C-8D9A-191C6E2F75E2}"/>
              </a:ext>
            </a:extLst>
          </p:cNvPr>
          <p:cNvSpPr txBox="1"/>
          <p:nvPr/>
        </p:nvSpPr>
        <p:spPr>
          <a:xfrm>
            <a:off x="9038872" y="3655725"/>
            <a:ext cx="1091966" cy="1015663"/>
          </a:xfrm>
          <a:prstGeom prst="rect">
            <a:avLst/>
          </a:prstGeom>
          <a:noFill/>
        </p:spPr>
        <p:txBody>
          <a:bodyPr wrap="none" rtlCol="0">
            <a:noAutofit/>
          </a:bodyPr>
          <a:lstStyle/>
          <a:p>
            <a:r>
              <a:rPr lang="en-US" altLang="zh-CN" sz="6000" dirty="0">
                <a:solidFill>
                  <a:schemeClr val="accent1"/>
                </a:solidFill>
                <a:effectLst>
                  <a:outerShdw blurRad="215900" dist="127000" dir="2700000" algn="tl" rotWithShape="0">
                    <a:schemeClr val="accent1">
                      <a:alpha val="30000"/>
                    </a:schemeClr>
                  </a:outerShdw>
                </a:effectLst>
                <a:latin typeface="+mn-ea"/>
                <a:sym typeface="思源黑体 CN Normal" panose="020B0400000000000000" pitchFamily="34" charset="-122"/>
              </a:rPr>
              <a:t>98</a:t>
            </a:r>
            <a:endParaRPr lang="zh-CN" altLang="en-US" sz="6000" dirty="0">
              <a:solidFill>
                <a:schemeClr val="accent1"/>
              </a:solidFill>
              <a:effectLst>
                <a:outerShdw blurRad="215900" dist="127000" dir="2700000" algn="tl" rotWithShape="0">
                  <a:schemeClr val="accent1">
                    <a:alpha val="30000"/>
                  </a:schemeClr>
                </a:outerShdw>
              </a:effectLst>
              <a:latin typeface="+mn-ea"/>
              <a:sym typeface="思源黑体 CN Normal" panose="020B0400000000000000" pitchFamily="34" charset="-122"/>
            </a:endParaRPr>
          </a:p>
        </p:txBody>
      </p:sp>
      <p:sp>
        <p:nvSpPr>
          <p:cNvPr id="14" name="文本框 13">
            <a:extLst>
              <a:ext uri="{FF2B5EF4-FFF2-40B4-BE49-F238E27FC236}">
                <a16:creationId xmlns:a16="http://schemas.microsoft.com/office/drawing/2014/main" id="{DB8FCD30-2F06-00C6-B36C-660B9B488637}"/>
              </a:ext>
            </a:extLst>
          </p:cNvPr>
          <p:cNvSpPr txBox="1"/>
          <p:nvPr/>
        </p:nvSpPr>
        <p:spPr>
          <a:xfrm>
            <a:off x="10011225" y="4104213"/>
            <a:ext cx="510076" cy="461665"/>
          </a:xfrm>
          <a:prstGeom prst="rect">
            <a:avLst/>
          </a:prstGeom>
          <a:noFill/>
        </p:spPr>
        <p:txBody>
          <a:bodyPr wrap="none" rtlCol="0">
            <a:noAutofit/>
          </a:bodyPr>
          <a:lstStyle/>
          <a:p>
            <a:r>
              <a:rPr lang="en-US" altLang="zh-CN" sz="2400" dirty="0">
                <a:solidFill>
                  <a:schemeClr val="bg2">
                    <a:lumMod val="25000"/>
                  </a:schemeClr>
                </a:solidFill>
                <a:latin typeface="+mn-ea"/>
                <a:sym typeface="思源黑体 CN Normal" panose="020B0400000000000000" pitchFamily="34" charset="-122"/>
              </a:rPr>
              <a:t>%</a:t>
            </a:r>
            <a:endParaRPr lang="zh-CN" altLang="en-US" sz="2400" dirty="0">
              <a:solidFill>
                <a:schemeClr val="bg2">
                  <a:lumMod val="25000"/>
                </a:schemeClr>
              </a:solidFill>
              <a:latin typeface="+mn-ea"/>
              <a:sym typeface="思源黑体 CN Normal" panose="020B0400000000000000" pitchFamily="34" charset="-122"/>
            </a:endParaRPr>
          </a:p>
        </p:txBody>
      </p:sp>
      <p:sp>
        <p:nvSpPr>
          <p:cNvPr id="15" name="文本框 14">
            <a:extLst>
              <a:ext uri="{FF2B5EF4-FFF2-40B4-BE49-F238E27FC236}">
                <a16:creationId xmlns:a16="http://schemas.microsoft.com/office/drawing/2014/main" id="{E060239A-CF65-773C-D3E6-24938660C290}"/>
              </a:ext>
            </a:extLst>
          </p:cNvPr>
          <p:cNvSpPr txBox="1"/>
          <p:nvPr/>
        </p:nvSpPr>
        <p:spPr>
          <a:xfrm>
            <a:off x="9038872" y="4648240"/>
            <a:ext cx="1415772" cy="461665"/>
          </a:xfrm>
          <a:prstGeom prst="rect">
            <a:avLst/>
          </a:prstGeom>
          <a:noFill/>
        </p:spPr>
        <p:txBody>
          <a:bodyPr wrap="none" rtlCol="0">
            <a:noAutofit/>
          </a:bodyPr>
          <a:lstStyle/>
          <a:p>
            <a:r>
              <a:rPr lang="zh-CN" altLang="en-US" sz="2000" dirty="0">
                <a:solidFill>
                  <a:schemeClr val="accent1"/>
                </a:solidFill>
                <a:latin typeface="+mn-ea"/>
                <a:sym typeface="思源黑体 CN Normal" panose="020B0400000000000000" pitchFamily="34" charset="-122"/>
              </a:rPr>
              <a:t>添加标题</a:t>
            </a:r>
          </a:p>
        </p:txBody>
      </p:sp>
      <p:sp>
        <p:nvSpPr>
          <p:cNvPr id="16" name="文本框 15">
            <a:extLst>
              <a:ext uri="{FF2B5EF4-FFF2-40B4-BE49-F238E27FC236}">
                <a16:creationId xmlns:a16="http://schemas.microsoft.com/office/drawing/2014/main" id="{99CD142E-3BE8-8F7B-30FE-BB4872D33BC7}"/>
              </a:ext>
            </a:extLst>
          </p:cNvPr>
          <p:cNvSpPr txBox="1"/>
          <p:nvPr/>
        </p:nvSpPr>
        <p:spPr>
          <a:xfrm>
            <a:off x="9038872" y="5105173"/>
            <a:ext cx="2364101" cy="683264"/>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r>
              <a:rPr lang="zh-CN" altLang="en-US" dirty="0">
                <a:latin typeface="+mn-ea"/>
                <a:ea typeface="+mn-ea"/>
                <a:sym typeface="思源黑体 CN Normal" panose="020B0400000000000000" pitchFamily="34" charset="-122"/>
              </a:rPr>
              <a:t>此处添加详细文本描述，建议与标题相关并符合整体语言风格</a:t>
            </a:r>
            <a:endParaRPr lang="en-US" altLang="zh-CN" dirty="0">
              <a:latin typeface="+mn-ea"/>
              <a:ea typeface="+mn-ea"/>
              <a:sym typeface="思源黑体 CN Normal" panose="020B0400000000000000" pitchFamily="34" charset="-122"/>
            </a:endParaRPr>
          </a:p>
        </p:txBody>
      </p:sp>
      <p:pic>
        <p:nvPicPr>
          <p:cNvPr id="17" name="图片 16">
            <a:extLst>
              <a:ext uri="{FF2B5EF4-FFF2-40B4-BE49-F238E27FC236}">
                <a16:creationId xmlns:a16="http://schemas.microsoft.com/office/drawing/2014/main" id="{CE468E8F-42FE-8EB1-3970-D0D0E6BAB63A}"/>
              </a:ext>
            </a:extLst>
          </p:cNvPr>
          <p:cNvPicPr>
            <a:picLocks noChangeAspect="1"/>
          </p:cNvPicPr>
          <p:nvPr/>
        </p:nvPicPr>
        <p:blipFill>
          <a:blip r:embed="rId4" cstate="print">
            <a:extLst>
              <a:ext uri="{28A0092B-C50C-407E-A947-70E740481C1C}">
                <a14:useLocalDpi xmlns:a14="http://schemas.microsoft.com/office/drawing/2010/main" val="0"/>
              </a:ext>
            </a:extLst>
          </a:blip>
          <a:srcRect l="18175" t="5744" r="23086" b="6147"/>
          <a:stretch>
            <a:fillRect/>
          </a:stretch>
        </p:blipFill>
        <p:spPr>
          <a:xfrm>
            <a:off x="908959" y="1611556"/>
            <a:ext cx="1660872" cy="1660872"/>
          </a:xfrm>
          <a:custGeom>
            <a:avLst/>
            <a:gdLst>
              <a:gd name="connsiteX0" fmla="*/ 830436 w 1660872"/>
              <a:gd name="connsiteY0" fmla="*/ 0 h 1660872"/>
              <a:gd name="connsiteX1" fmla="*/ 1660872 w 1660872"/>
              <a:gd name="connsiteY1" fmla="*/ 830436 h 1660872"/>
              <a:gd name="connsiteX2" fmla="*/ 830436 w 1660872"/>
              <a:gd name="connsiteY2" fmla="*/ 1660872 h 1660872"/>
              <a:gd name="connsiteX3" fmla="*/ 0 w 1660872"/>
              <a:gd name="connsiteY3" fmla="*/ 830436 h 1660872"/>
              <a:gd name="connsiteX4" fmla="*/ 830436 w 1660872"/>
              <a:gd name="connsiteY4" fmla="*/ 0 h 1660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872" h="1660872">
                <a:moveTo>
                  <a:pt x="830436" y="0"/>
                </a:moveTo>
                <a:cubicBezTo>
                  <a:pt x="1289073" y="0"/>
                  <a:pt x="1660872" y="371799"/>
                  <a:pt x="1660872" y="830436"/>
                </a:cubicBezTo>
                <a:cubicBezTo>
                  <a:pt x="1660872" y="1289073"/>
                  <a:pt x="1289073" y="1660872"/>
                  <a:pt x="830436" y="1660872"/>
                </a:cubicBezTo>
                <a:cubicBezTo>
                  <a:pt x="371799" y="1660872"/>
                  <a:pt x="0" y="1289073"/>
                  <a:pt x="0" y="830436"/>
                </a:cubicBezTo>
                <a:cubicBezTo>
                  <a:pt x="0" y="371799"/>
                  <a:pt x="371799" y="0"/>
                  <a:pt x="830436" y="0"/>
                </a:cubicBezTo>
                <a:close/>
              </a:path>
            </a:pathLst>
          </a:custGeom>
          <a:ln w="57150">
            <a:solidFill>
              <a:schemeClr val="accent1"/>
            </a:solidFill>
          </a:ln>
        </p:spPr>
      </p:pic>
      <p:pic>
        <p:nvPicPr>
          <p:cNvPr id="18" name="图片 17">
            <a:extLst>
              <a:ext uri="{FF2B5EF4-FFF2-40B4-BE49-F238E27FC236}">
                <a16:creationId xmlns:a16="http://schemas.microsoft.com/office/drawing/2014/main" id="{5E694318-331E-CCBF-FFD7-31C7DEF20C5B}"/>
              </a:ext>
            </a:extLst>
          </p:cNvPr>
          <p:cNvPicPr>
            <a:picLocks noChangeAspect="1"/>
          </p:cNvPicPr>
          <p:nvPr/>
        </p:nvPicPr>
        <p:blipFill>
          <a:blip r:embed="rId5" cstate="print">
            <a:extLst>
              <a:ext uri="{28A0092B-C50C-407E-A947-70E740481C1C}">
                <a14:useLocalDpi xmlns:a14="http://schemas.microsoft.com/office/drawing/2010/main" val="0"/>
              </a:ext>
            </a:extLst>
          </a:blip>
          <a:srcRect l="32834" r="11242" b="16157"/>
          <a:stretch>
            <a:fillRect/>
          </a:stretch>
        </p:blipFill>
        <p:spPr>
          <a:xfrm>
            <a:off x="1516071" y="4691170"/>
            <a:ext cx="972354" cy="972354"/>
          </a:xfrm>
          <a:custGeom>
            <a:avLst/>
            <a:gdLst>
              <a:gd name="connsiteX0" fmla="*/ 1181554 w 2363108"/>
              <a:gd name="connsiteY0" fmla="*/ 0 h 2363108"/>
              <a:gd name="connsiteX1" fmla="*/ 2363108 w 2363108"/>
              <a:gd name="connsiteY1" fmla="*/ 1181554 h 2363108"/>
              <a:gd name="connsiteX2" fmla="*/ 1181554 w 2363108"/>
              <a:gd name="connsiteY2" fmla="*/ 2363108 h 2363108"/>
              <a:gd name="connsiteX3" fmla="*/ 0 w 2363108"/>
              <a:gd name="connsiteY3" fmla="*/ 1181554 h 2363108"/>
              <a:gd name="connsiteX4" fmla="*/ 1181554 w 2363108"/>
              <a:gd name="connsiteY4" fmla="*/ 0 h 2363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108" h="2363108">
                <a:moveTo>
                  <a:pt x="1181554" y="0"/>
                </a:moveTo>
                <a:cubicBezTo>
                  <a:pt x="1834108" y="0"/>
                  <a:pt x="2363108" y="529000"/>
                  <a:pt x="2363108" y="1181554"/>
                </a:cubicBezTo>
                <a:cubicBezTo>
                  <a:pt x="2363108" y="1834108"/>
                  <a:pt x="1834108" y="2363108"/>
                  <a:pt x="1181554" y="2363108"/>
                </a:cubicBezTo>
                <a:cubicBezTo>
                  <a:pt x="529000" y="2363108"/>
                  <a:pt x="0" y="1834108"/>
                  <a:pt x="0" y="1181554"/>
                </a:cubicBezTo>
                <a:cubicBezTo>
                  <a:pt x="0" y="529000"/>
                  <a:pt x="529000" y="0"/>
                  <a:pt x="1181554" y="0"/>
                </a:cubicBezTo>
                <a:close/>
              </a:path>
            </a:pathLst>
          </a:custGeom>
          <a:ln w="57150">
            <a:solidFill>
              <a:schemeClr val="accent1"/>
            </a:solidFill>
          </a:ln>
        </p:spPr>
      </p:pic>
      <p:pic>
        <p:nvPicPr>
          <p:cNvPr id="19" name="图片 18">
            <a:extLst>
              <a:ext uri="{FF2B5EF4-FFF2-40B4-BE49-F238E27FC236}">
                <a16:creationId xmlns:a16="http://schemas.microsoft.com/office/drawing/2014/main" id="{1ECA3D8B-1F3F-41EE-C637-F9BAD1A17D80}"/>
              </a:ext>
            </a:extLst>
          </p:cNvPr>
          <p:cNvPicPr>
            <a:picLocks noChangeAspect="1"/>
          </p:cNvPicPr>
          <p:nvPr/>
        </p:nvPicPr>
        <p:blipFill>
          <a:blip r:embed="rId6" cstate="print">
            <a:extLst>
              <a:ext uri="{28A0092B-C50C-407E-A947-70E740481C1C}">
                <a14:useLocalDpi xmlns:a14="http://schemas.microsoft.com/office/drawing/2010/main" val="0"/>
              </a:ext>
            </a:extLst>
          </a:blip>
          <a:srcRect l="4768" t="19221" r="52978" b="17402"/>
          <a:stretch>
            <a:fillRect/>
          </a:stretch>
        </p:blipFill>
        <p:spPr>
          <a:xfrm>
            <a:off x="2511244" y="2566876"/>
            <a:ext cx="2456598" cy="2456598"/>
          </a:xfrm>
          <a:custGeom>
            <a:avLst/>
            <a:gdLst>
              <a:gd name="connsiteX0" fmla="*/ 830436 w 1660872"/>
              <a:gd name="connsiteY0" fmla="*/ 0 h 1660872"/>
              <a:gd name="connsiteX1" fmla="*/ 1660872 w 1660872"/>
              <a:gd name="connsiteY1" fmla="*/ 830436 h 1660872"/>
              <a:gd name="connsiteX2" fmla="*/ 830436 w 1660872"/>
              <a:gd name="connsiteY2" fmla="*/ 1660872 h 1660872"/>
              <a:gd name="connsiteX3" fmla="*/ 0 w 1660872"/>
              <a:gd name="connsiteY3" fmla="*/ 830436 h 1660872"/>
              <a:gd name="connsiteX4" fmla="*/ 830436 w 1660872"/>
              <a:gd name="connsiteY4" fmla="*/ 0 h 1660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872" h="1660872">
                <a:moveTo>
                  <a:pt x="830436" y="0"/>
                </a:moveTo>
                <a:cubicBezTo>
                  <a:pt x="1289073" y="0"/>
                  <a:pt x="1660872" y="371799"/>
                  <a:pt x="1660872" y="830436"/>
                </a:cubicBezTo>
                <a:cubicBezTo>
                  <a:pt x="1660872" y="1289073"/>
                  <a:pt x="1289073" y="1660872"/>
                  <a:pt x="830436" y="1660872"/>
                </a:cubicBezTo>
                <a:cubicBezTo>
                  <a:pt x="371799" y="1660872"/>
                  <a:pt x="0" y="1289073"/>
                  <a:pt x="0" y="830436"/>
                </a:cubicBezTo>
                <a:cubicBezTo>
                  <a:pt x="0" y="371799"/>
                  <a:pt x="371799" y="0"/>
                  <a:pt x="830436" y="0"/>
                </a:cubicBezTo>
                <a:close/>
              </a:path>
            </a:pathLst>
          </a:custGeom>
          <a:ln w="57150">
            <a:solidFill>
              <a:schemeClr val="accent1"/>
            </a:solidFill>
          </a:ln>
        </p:spPr>
      </p:pic>
    </p:spTree>
    <p:custDataLst>
      <p:tags r:id="rId1"/>
    </p:custDataLst>
    <p:extLst>
      <p:ext uri="{BB962C8B-B14F-4D97-AF65-F5344CB8AC3E}">
        <p14:creationId xmlns:p14="http://schemas.microsoft.com/office/powerpoint/2010/main" val="467953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7A79F35-A5B1-6266-082D-2B2E17F95FF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82646" y="0"/>
            <a:ext cx="7247167" cy="7247167"/>
          </a:xfrm>
          <a:prstGeom prst="rect">
            <a:avLst/>
          </a:prstGeom>
        </p:spPr>
      </p:pic>
      <p:sp>
        <p:nvSpPr>
          <p:cNvPr id="16" name="单圆角矩形 15"/>
          <p:cNvSpPr/>
          <p:nvPr/>
        </p:nvSpPr>
        <p:spPr>
          <a:xfrm flipH="1">
            <a:off x="-31115" y="5801360"/>
            <a:ext cx="12203430" cy="865505"/>
          </a:xfrm>
          <a:prstGeom prst="round1Rect">
            <a:avLst>
              <a:gd name="adj" fmla="val 50000"/>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2"/>
            </p:custDataLst>
          </p:nvPr>
        </p:nvSpPr>
        <p:spPr>
          <a:xfrm flipV="1">
            <a:off x="1665605" y="1596390"/>
            <a:ext cx="664210" cy="664210"/>
          </a:xfrm>
          <a:prstGeom prst="ellipse">
            <a:avLst/>
          </a:prstGeom>
          <a:gradFill>
            <a:gsLst>
              <a:gs pos="0">
                <a:schemeClr val="accent1">
                  <a:lumMod val="20000"/>
                  <a:lumOff val="80000"/>
                </a:schemeClr>
              </a:gs>
              <a:gs pos="96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1" name="文本框 20"/>
          <p:cNvSpPr txBox="1"/>
          <p:nvPr/>
        </p:nvSpPr>
        <p:spPr>
          <a:xfrm>
            <a:off x="605155" y="4083050"/>
            <a:ext cx="6009005" cy="616772"/>
          </a:xfrm>
          <a:prstGeom prst="rect">
            <a:avLst/>
          </a:prstGeom>
          <a:noFill/>
        </p:spPr>
        <p:txBody>
          <a:bodyPr wrap="square" rtlCol="0" anchor="t">
            <a:spAutoFit/>
          </a:bodyPr>
          <a:lstStyle/>
          <a:p>
            <a:pPr indent="0" fontAlgn="auto">
              <a:lnSpc>
                <a:spcPct val="150000"/>
              </a:lnSpc>
              <a:buNone/>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rPr>
              <a:t>单击此处输入你的正文，请输入你要表达的文字和内容，请输入你要表达的文字和内容，请输入你要表达的文字和内容，请输入你要表达的文字和内容。</a:t>
            </a:r>
          </a:p>
        </p:txBody>
      </p:sp>
      <p:sp>
        <p:nvSpPr>
          <p:cNvPr id="28" name="文本框 27"/>
          <p:cNvSpPr txBox="1"/>
          <p:nvPr/>
        </p:nvSpPr>
        <p:spPr>
          <a:xfrm>
            <a:off x="602615" y="2921635"/>
            <a:ext cx="5480050" cy="1015663"/>
          </a:xfrm>
          <a:prstGeom prst="rect">
            <a:avLst/>
          </a:prstGeom>
          <a:noFill/>
        </p:spPr>
        <p:txBody>
          <a:bodyPr wrap="square" rtlCol="0">
            <a:spAutoFit/>
          </a:bodyPr>
          <a:lstStyle/>
          <a:p>
            <a:pPr algn="l">
              <a:buClrTx/>
              <a:buSzTx/>
              <a:buFontTx/>
            </a:pPr>
            <a:r>
              <a:rPr lang="zh-CN" altLang="en-US" sz="6000" cap="all" dirty="0">
                <a:solidFill>
                  <a:schemeClr val="accent1"/>
                </a:solidFill>
                <a:latin typeface="+mj-ea"/>
                <a:ea typeface="+mj-ea"/>
                <a:cs typeface="思源黑体 CN Bold" panose="020B0800000000000000" charset="-122"/>
                <a:sym typeface="+mn-ea"/>
              </a:rPr>
              <a:t>企业</a:t>
            </a:r>
            <a:r>
              <a:rPr lang="zh-CN" altLang="en-US" sz="6000" cap="all" dirty="0">
                <a:solidFill>
                  <a:schemeClr val="tx1">
                    <a:lumMod val="95000"/>
                    <a:lumOff val="5000"/>
                  </a:schemeClr>
                </a:solidFill>
                <a:uFillTx/>
                <a:latin typeface="+mj-ea"/>
                <a:ea typeface="+mj-ea"/>
                <a:cs typeface="思源黑体 CN Bold" panose="020B0800000000000000" charset="-122"/>
                <a:sym typeface="+mn-ea"/>
              </a:rPr>
              <a:t>规章制度</a:t>
            </a:r>
          </a:p>
        </p:txBody>
      </p:sp>
      <p:sp>
        <p:nvSpPr>
          <p:cNvPr id="12" name="单圆角矩形 11"/>
          <p:cNvSpPr/>
          <p:nvPr/>
        </p:nvSpPr>
        <p:spPr>
          <a:xfrm flipH="1">
            <a:off x="-18415" y="5991860"/>
            <a:ext cx="12225655" cy="865505"/>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695325" y="6271578"/>
            <a:ext cx="8069580" cy="306705"/>
            <a:chOff x="1095" y="9861"/>
            <a:chExt cx="12708" cy="483"/>
          </a:xfrm>
        </p:grpSpPr>
        <p:cxnSp>
          <p:nvCxnSpPr>
            <p:cNvPr id="29" name="直接连接符 28"/>
            <p:cNvCxnSpPr/>
            <p:nvPr/>
          </p:nvCxnSpPr>
          <p:spPr>
            <a:xfrm>
              <a:off x="3561" y="10103"/>
              <a:ext cx="10242" cy="0"/>
            </a:xfrm>
            <a:prstGeom prst="line">
              <a:avLst/>
            </a:prstGeom>
            <a:ln w="127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095" y="9861"/>
              <a:ext cx="1771" cy="483"/>
            </a:xfrm>
            <a:prstGeom prst="rect">
              <a:avLst/>
            </a:prstGeom>
            <a:noFill/>
          </p:spPr>
          <p:txBody>
            <a:bodyPr wrap="square" rtlCol="0">
              <a:spAutoFit/>
            </a:bodyPr>
            <a:lstStyle/>
            <a:p>
              <a:pPr algn="dist">
                <a:buClrTx/>
                <a:buSzTx/>
                <a:buFontTx/>
              </a:pPr>
              <a:r>
                <a:rPr lang="en-US" altLang="zh-CN" sz="1400" cap="all" dirty="0">
                  <a:solidFill>
                    <a:schemeClr val="bg1"/>
                  </a:solidFill>
                  <a:uFillTx/>
                  <a:latin typeface="+mj-ea"/>
                  <a:ea typeface="+mj-ea"/>
                  <a:cs typeface="思源黑体 CN Bold" panose="020B0800000000000000" charset="-122"/>
                </a:rPr>
                <a:t>03 / 04</a:t>
              </a:r>
            </a:p>
          </p:txBody>
        </p:sp>
      </p:grpSp>
      <p:sp>
        <p:nvSpPr>
          <p:cNvPr id="2" name="文本框 1"/>
          <p:cNvSpPr txBox="1"/>
          <p:nvPr>
            <p:custDataLst>
              <p:tags r:id="rId3"/>
            </p:custDataLst>
          </p:nvPr>
        </p:nvSpPr>
        <p:spPr>
          <a:xfrm>
            <a:off x="561427" y="1444625"/>
            <a:ext cx="2026285" cy="1514475"/>
          </a:xfrm>
          <a:prstGeom prst="rect">
            <a:avLst/>
          </a:prstGeom>
          <a:noFill/>
          <a:ln>
            <a:noFill/>
          </a:ln>
        </p:spPr>
        <p:txBody>
          <a:bodyPr wrap="square" rtlCol="0" anchor="t">
            <a:noAutofit/>
          </a:bodyPr>
          <a:lstStyle/>
          <a:p>
            <a:pPr indent="0" algn="l" fontAlgn="auto">
              <a:lnSpc>
                <a:spcPct val="100000"/>
              </a:lnSpc>
            </a:pPr>
            <a:r>
              <a:rPr lang="en-US" altLang="zh-CN" sz="9600" cap="all" dirty="0">
                <a:ln w="19050">
                  <a:solidFill>
                    <a:schemeClr val="accent1"/>
                  </a:solidFill>
                </a:ln>
                <a:solidFill>
                  <a:schemeClr val="bg1"/>
                </a:solidFill>
                <a:uFillTx/>
                <a:latin typeface="+mj-ea"/>
                <a:ea typeface="+mj-ea"/>
              </a:rPr>
              <a:t>03</a:t>
            </a:r>
          </a:p>
        </p:txBody>
      </p:sp>
      <p:sp>
        <p:nvSpPr>
          <p:cNvPr id="3" name="文本框 2"/>
          <p:cNvSpPr txBox="1"/>
          <p:nvPr>
            <p:custDataLst>
              <p:tags r:id="rId4"/>
            </p:custDataLst>
          </p:nvPr>
        </p:nvSpPr>
        <p:spPr>
          <a:xfrm>
            <a:off x="2632075" y="1752600"/>
            <a:ext cx="3491778" cy="646331"/>
          </a:xfrm>
          <a:prstGeom prst="rect">
            <a:avLst/>
          </a:prstGeom>
          <a:noFill/>
          <a:ln>
            <a:noFill/>
          </a:ln>
        </p:spPr>
        <p:txBody>
          <a:bodyPr wrap="square" rtlCol="0" anchor="t">
            <a:spAutoFit/>
          </a:bodyPr>
          <a:lstStyle/>
          <a:p>
            <a:pPr indent="0" fontAlgn="auto">
              <a:lnSpc>
                <a:spcPct val="100000"/>
              </a:lnSpc>
            </a:pPr>
            <a:r>
              <a:rPr lang="en-US" altLang="zh-CN" sz="3600" cap="all" dirty="0">
                <a:ln>
                  <a:solidFill>
                    <a:schemeClr val="accent1">
                      <a:lumMod val="40000"/>
                      <a:lumOff val="60000"/>
                    </a:schemeClr>
                  </a:solidFill>
                </a:ln>
                <a:solidFill>
                  <a:schemeClr val="accent1">
                    <a:alpha val="5000"/>
                  </a:schemeClr>
                </a:solidFill>
                <a:uFillTx/>
                <a:latin typeface="+mj-ea"/>
                <a:ea typeface="+mj-ea"/>
              </a:rPr>
              <a:t>part three</a:t>
            </a:r>
          </a:p>
        </p:txBody>
      </p:sp>
      <p:grpSp>
        <p:nvGrpSpPr>
          <p:cNvPr id="4" name="组合 3"/>
          <p:cNvGrpSpPr/>
          <p:nvPr/>
        </p:nvGrpSpPr>
        <p:grpSpPr>
          <a:xfrm>
            <a:off x="2755900" y="2406015"/>
            <a:ext cx="313690" cy="106680"/>
            <a:chOff x="8830" y="3370"/>
            <a:chExt cx="353" cy="120"/>
          </a:xfrm>
          <a:solidFill>
            <a:schemeClr val="accent1"/>
          </a:solidFill>
        </p:grpSpPr>
        <p:sp>
          <p:nvSpPr>
            <p:cNvPr id="9" name="流程图: 摘录 8"/>
            <p:cNvSpPr/>
            <p:nvPr>
              <p:custDataLst>
                <p:tags r:id="rId5"/>
              </p:custDataLst>
            </p:nvPr>
          </p:nvSpPr>
          <p:spPr>
            <a:xfrm rot="5400000">
              <a:off x="880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摘录 9"/>
            <p:cNvSpPr/>
            <p:nvPr>
              <p:custDataLst>
                <p:tags r:id="rId6"/>
              </p:custDataLst>
            </p:nvPr>
          </p:nvSpPr>
          <p:spPr>
            <a:xfrm rot="5400000">
              <a:off x="889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摘录 12"/>
            <p:cNvSpPr/>
            <p:nvPr>
              <p:custDataLst>
                <p:tags r:id="rId7"/>
              </p:custDataLst>
            </p:nvPr>
          </p:nvSpPr>
          <p:spPr>
            <a:xfrm rot="5400000">
              <a:off x="899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流程图: 摘录 25"/>
            <p:cNvSpPr/>
            <p:nvPr>
              <p:custDataLst>
                <p:tags r:id="rId8"/>
              </p:custDataLst>
            </p:nvPr>
          </p:nvSpPr>
          <p:spPr>
            <a:xfrm rot="5400000">
              <a:off x="908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箭头连接符 34"/>
          <p:cNvCxnSpPr/>
          <p:nvPr/>
        </p:nvCxnSpPr>
        <p:spPr>
          <a:xfrm>
            <a:off x="766445" y="5162550"/>
            <a:ext cx="20193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085EBA73-9BF6-1A48-5170-0D18A7E67D2A}"/>
              </a:ext>
            </a:extLst>
          </p:cNvPr>
          <p:cNvGrpSpPr/>
          <p:nvPr/>
        </p:nvGrpSpPr>
        <p:grpSpPr>
          <a:xfrm>
            <a:off x="10753725" y="582930"/>
            <a:ext cx="306070" cy="127000"/>
            <a:chOff x="16935" y="918"/>
            <a:chExt cx="482" cy="200"/>
          </a:xfrm>
        </p:grpSpPr>
        <p:sp>
          <p:nvSpPr>
            <p:cNvPr id="6" name="椭圆 5">
              <a:extLst>
                <a:ext uri="{FF2B5EF4-FFF2-40B4-BE49-F238E27FC236}">
                  <a16:creationId xmlns:a16="http://schemas.microsoft.com/office/drawing/2014/main" id="{3DD42AFD-A20D-06C8-494C-DC326724C8A9}"/>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AA6C35F-F114-B520-C0B7-767E607923ED}"/>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a:extLst>
              <a:ext uri="{FF2B5EF4-FFF2-40B4-BE49-F238E27FC236}">
                <a16:creationId xmlns:a16="http://schemas.microsoft.com/office/drawing/2014/main" id="{DAE41C44-9026-8CF0-AAF1-A16DCA2AED50}"/>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2CB6107-564E-BFFD-DE2F-A16AB3A661DC}"/>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04953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企业规章制度</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03</a:t>
              </a:r>
              <a:endParaRPr lang="en-US" altLang="zh-CN" sz="4000" cap="all" dirty="0">
                <a:solidFill>
                  <a:schemeClr val="accent1"/>
                </a:solidFill>
                <a:uFillTx/>
                <a:latin typeface="+mj-ea"/>
                <a:ea typeface="+mj-ea"/>
                <a:cs typeface="思源黑体 CN Heavy" panose="020B0A00000000000000" charset="-122"/>
              </a:endParaRPr>
            </a:p>
          </p:txBody>
        </p:sp>
      </p:grpSp>
      <p:pic>
        <p:nvPicPr>
          <p:cNvPr id="2" name="图片 1" descr="pexels-pixabay-267569">
            <a:extLst>
              <a:ext uri="{FF2B5EF4-FFF2-40B4-BE49-F238E27FC236}">
                <a16:creationId xmlns:a16="http://schemas.microsoft.com/office/drawing/2014/main" id="{3BEE833F-BD3D-A169-C0BA-AB2F4A6B4FF2}"/>
              </a:ext>
            </a:extLst>
          </p:cNvPr>
          <p:cNvPicPr>
            <a:picLocks noChangeAspect="1"/>
          </p:cNvPicPr>
          <p:nvPr/>
        </p:nvPicPr>
        <p:blipFill>
          <a:blip r:embed="rId4" cstate="print">
            <a:lum bright="-6000" contrast="12000"/>
          </a:blip>
          <a:srcRect/>
          <a:stretch>
            <a:fillRect/>
          </a:stretch>
        </p:blipFill>
        <p:spPr>
          <a:xfrm>
            <a:off x="754380" y="1605366"/>
            <a:ext cx="3434080" cy="2330450"/>
          </a:xfrm>
          <a:custGeom>
            <a:avLst/>
            <a:gdLst/>
            <a:ahLst/>
            <a:cxnLst>
              <a:cxn ang="3">
                <a:pos x="hc" y="t"/>
              </a:cxn>
              <a:cxn ang="cd2">
                <a:pos x="l" y="vc"/>
              </a:cxn>
              <a:cxn ang="cd4">
                <a:pos x="hc" y="b"/>
              </a:cxn>
              <a:cxn ang="0">
                <a:pos x="r" y="vc"/>
              </a:cxn>
            </a:cxnLst>
            <a:rect l="l" t="t" r="r" b="b"/>
            <a:pathLst>
              <a:path w="5422" h="3670">
                <a:moveTo>
                  <a:pt x="0" y="388"/>
                </a:moveTo>
                <a:cubicBezTo>
                  <a:pt x="0" y="174"/>
                  <a:pt x="174" y="0"/>
                  <a:pt x="388" y="0"/>
                </a:cubicBezTo>
                <a:lnTo>
                  <a:pt x="5035" y="0"/>
                </a:lnTo>
                <a:cubicBezTo>
                  <a:pt x="5240" y="0"/>
                  <a:pt x="5408" y="159"/>
                  <a:pt x="5422" y="360"/>
                </a:cubicBezTo>
                <a:lnTo>
                  <a:pt x="5422" y="3670"/>
                </a:lnTo>
                <a:lnTo>
                  <a:pt x="0" y="3670"/>
                </a:lnTo>
                <a:lnTo>
                  <a:pt x="0" y="388"/>
                </a:lnTo>
                <a:close/>
              </a:path>
            </a:pathLst>
          </a:custGeom>
        </p:spPr>
      </p:pic>
      <p:pic>
        <p:nvPicPr>
          <p:cNvPr id="3" name="图片 2" descr="pexels-canva-studio-3194523">
            <a:extLst>
              <a:ext uri="{FF2B5EF4-FFF2-40B4-BE49-F238E27FC236}">
                <a16:creationId xmlns:a16="http://schemas.microsoft.com/office/drawing/2014/main" id="{2275BEE7-F922-E83C-7D35-50D2BCDCC405}"/>
              </a:ext>
            </a:extLst>
          </p:cNvPr>
          <p:cNvPicPr>
            <a:picLocks noChangeAspect="1"/>
          </p:cNvPicPr>
          <p:nvPr/>
        </p:nvPicPr>
        <p:blipFill>
          <a:blip r:embed="rId5" cstate="print"/>
          <a:srcRect/>
          <a:stretch>
            <a:fillRect/>
          </a:stretch>
        </p:blipFill>
        <p:spPr>
          <a:xfrm>
            <a:off x="8030845" y="1605366"/>
            <a:ext cx="3430905" cy="2343150"/>
          </a:xfrm>
          <a:custGeom>
            <a:avLst/>
            <a:gdLst/>
            <a:ahLst/>
            <a:cxnLst>
              <a:cxn ang="3">
                <a:pos x="hc" y="t"/>
              </a:cxn>
              <a:cxn ang="cd2">
                <a:pos x="l" y="vc"/>
              </a:cxn>
              <a:cxn ang="cd4">
                <a:pos x="hc" y="b"/>
              </a:cxn>
              <a:cxn ang="0">
                <a:pos x="r" y="vc"/>
              </a:cxn>
            </a:cxnLst>
            <a:rect l="l" t="t" r="r" b="b"/>
            <a:pathLst>
              <a:path w="5423" h="3690">
                <a:moveTo>
                  <a:pt x="0" y="388"/>
                </a:moveTo>
                <a:cubicBezTo>
                  <a:pt x="0" y="174"/>
                  <a:pt x="174" y="0"/>
                  <a:pt x="388" y="0"/>
                </a:cubicBezTo>
                <a:lnTo>
                  <a:pt x="5035" y="0"/>
                </a:lnTo>
                <a:cubicBezTo>
                  <a:pt x="5249" y="0"/>
                  <a:pt x="5423" y="174"/>
                  <a:pt x="5423" y="388"/>
                </a:cubicBezTo>
                <a:lnTo>
                  <a:pt x="5423" y="3690"/>
                </a:lnTo>
                <a:lnTo>
                  <a:pt x="0" y="3690"/>
                </a:lnTo>
                <a:lnTo>
                  <a:pt x="0" y="388"/>
                </a:lnTo>
                <a:close/>
              </a:path>
            </a:pathLst>
          </a:custGeom>
        </p:spPr>
      </p:pic>
      <p:pic>
        <p:nvPicPr>
          <p:cNvPr id="4" name="图片 3" descr="pexels-vlada-karpovich-4050315">
            <a:extLst>
              <a:ext uri="{FF2B5EF4-FFF2-40B4-BE49-F238E27FC236}">
                <a16:creationId xmlns:a16="http://schemas.microsoft.com/office/drawing/2014/main" id="{F77AFB9E-E073-B42F-9ECB-591A04FED19D}"/>
              </a:ext>
            </a:extLst>
          </p:cNvPr>
          <p:cNvPicPr>
            <a:picLocks noChangeAspect="1"/>
          </p:cNvPicPr>
          <p:nvPr/>
        </p:nvPicPr>
        <p:blipFill>
          <a:blip r:embed="rId6" cstate="print">
            <a:lum bright="12000" contrast="18000"/>
          </a:blip>
          <a:srcRect/>
          <a:stretch>
            <a:fillRect/>
          </a:stretch>
        </p:blipFill>
        <p:spPr>
          <a:xfrm>
            <a:off x="4394200" y="1605366"/>
            <a:ext cx="3430905" cy="2080260"/>
          </a:xfrm>
          <a:custGeom>
            <a:avLst/>
            <a:gdLst/>
            <a:ahLst/>
            <a:cxnLst>
              <a:cxn ang="3">
                <a:pos x="hc" y="t"/>
              </a:cxn>
              <a:cxn ang="cd2">
                <a:pos x="l" y="vc"/>
              </a:cxn>
              <a:cxn ang="cd4">
                <a:pos x="hc" y="b"/>
              </a:cxn>
              <a:cxn ang="0">
                <a:pos x="r" y="vc"/>
              </a:cxn>
            </a:cxnLst>
            <a:rect l="l" t="t" r="r" b="b"/>
            <a:pathLst>
              <a:path w="5423" h="3276">
                <a:moveTo>
                  <a:pt x="0" y="388"/>
                </a:moveTo>
                <a:cubicBezTo>
                  <a:pt x="0" y="174"/>
                  <a:pt x="174" y="0"/>
                  <a:pt x="388" y="0"/>
                </a:cubicBezTo>
                <a:lnTo>
                  <a:pt x="5035" y="0"/>
                </a:lnTo>
                <a:cubicBezTo>
                  <a:pt x="5249" y="0"/>
                  <a:pt x="5423" y="174"/>
                  <a:pt x="5423" y="388"/>
                </a:cubicBezTo>
                <a:lnTo>
                  <a:pt x="5423" y="3276"/>
                </a:lnTo>
                <a:lnTo>
                  <a:pt x="0" y="3276"/>
                </a:lnTo>
                <a:lnTo>
                  <a:pt x="0" y="388"/>
                </a:lnTo>
                <a:close/>
              </a:path>
            </a:pathLst>
          </a:custGeom>
        </p:spPr>
      </p:pic>
      <p:sp>
        <p:nvSpPr>
          <p:cNvPr id="5" name="圆角矩形 1">
            <a:extLst>
              <a:ext uri="{FF2B5EF4-FFF2-40B4-BE49-F238E27FC236}">
                <a16:creationId xmlns:a16="http://schemas.microsoft.com/office/drawing/2014/main" id="{D9E4F01B-E01D-2D9E-CB5A-DCDC32048FA5}"/>
              </a:ext>
            </a:extLst>
          </p:cNvPr>
          <p:cNvSpPr/>
          <p:nvPr/>
        </p:nvSpPr>
        <p:spPr>
          <a:xfrm>
            <a:off x="736600" y="3203661"/>
            <a:ext cx="3443605" cy="2614930"/>
          </a:xfrm>
          <a:prstGeom prst="roundRect">
            <a:avLst>
              <a:gd name="adj" fmla="val 9063"/>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6" name="圆角矩形 11">
            <a:extLst>
              <a:ext uri="{FF2B5EF4-FFF2-40B4-BE49-F238E27FC236}">
                <a16:creationId xmlns:a16="http://schemas.microsoft.com/office/drawing/2014/main" id="{088C31A1-DADC-DEEE-CA5C-B27DC5563A92}"/>
              </a:ext>
            </a:extLst>
          </p:cNvPr>
          <p:cNvSpPr/>
          <p:nvPr/>
        </p:nvSpPr>
        <p:spPr>
          <a:xfrm>
            <a:off x="4380865" y="3203661"/>
            <a:ext cx="3443605" cy="2614930"/>
          </a:xfrm>
          <a:prstGeom prst="roundRect">
            <a:avLst>
              <a:gd name="adj" fmla="val 9063"/>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7" name="圆角矩形 15">
            <a:extLst>
              <a:ext uri="{FF2B5EF4-FFF2-40B4-BE49-F238E27FC236}">
                <a16:creationId xmlns:a16="http://schemas.microsoft.com/office/drawing/2014/main" id="{0264210B-3B49-2D98-A383-A89B20B1D5DE}"/>
              </a:ext>
            </a:extLst>
          </p:cNvPr>
          <p:cNvSpPr/>
          <p:nvPr/>
        </p:nvSpPr>
        <p:spPr>
          <a:xfrm>
            <a:off x="8025130" y="3203661"/>
            <a:ext cx="3443605" cy="2614930"/>
          </a:xfrm>
          <a:prstGeom prst="roundRect">
            <a:avLst>
              <a:gd name="adj" fmla="val 9063"/>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8" name="文本框 7">
            <a:extLst>
              <a:ext uri="{FF2B5EF4-FFF2-40B4-BE49-F238E27FC236}">
                <a16:creationId xmlns:a16="http://schemas.microsoft.com/office/drawing/2014/main" id="{4F56A88F-8D89-E5C3-43F4-A94CE3B89856}"/>
              </a:ext>
            </a:extLst>
          </p:cNvPr>
          <p:cNvSpPr txBox="1"/>
          <p:nvPr/>
        </p:nvSpPr>
        <p:spPr>
          <a:xfrm>
            <a:off x="1793558" y="4610821"/>
            <a:ext cx="1329055" cy="1198880"/>
          </a:xfrm>
          <a:prstGeom prst="rect">
            <a:avLst/>
          </a:prstGeom>
          <a:noFill/>
        </p:spPr>
        <p:txBody>
          <a:bodyPr wrap="square" rtlCol="0" anchor="t">
            <a:spAutoFit/>
          </a:bodyPr>
          <a:lstStyle/>
          <a:p>
            <a:pPr algn="ctr"/>
            <a:r>
              <a:rPr lang="en-US" altLang="zh-CN" sz="7200" cap="all" dirty="0">
                <a:solidFill>
                  <a:schemeClr val="accent1">
                    <a:alpha val="5000"/>
                  </a:schemeClr>
                </a:solidFill>
                <a:uFillTx/>
                <a:latin typeface="+mj-ea"/>
                <a:ea typeface="+mj-ea"/>
                <a:cs typeface="思源黑体 CN Heavy" panose="020B0A00000000000000" charset="-122"/>
                <a:sym typeface="+mn-ea"/>
              </a:rPr>
              <a:t>01</a:t>
            </a:r>
            <a:endParaRPr lang="en-US" altLang="zh-CN" sz="7200" cap="all" dirty="0">
              <a:ln>
                <a:noFill/>
              </a:ln>
              <a:solidFill>
                <a:schemeClr val="accent1">
                  <a:alpha val="5000"/>
                </a:schemeClr>
              </a:solidFill>
              <a:uFillTx/>
              <a:latin typeface="+mj-ea"/>
              <a:ea typeface="+mj-ea"/>
              <a:cs typeface="思源黑体 CN Heavy" panose="020B0A00000000000000" charset="-122"/>
              <a:sym typeface="+mn-ea"/>
            </a:endParaRPr>
          </a:p>
        </p:txBody>
      </p:sp>
      <p:sp>
        <p:nvSpPr>
          <p:cNvPr id="9" name="文本框 8">
            <a:extLst>
              <a:ext uri="{FF2B5EF4-FFF2-40B4-BE49-F238E27FC236}">
                <a16:creationId xmlns:a16="http://schemas.microsoft.com/office/drawing/2014/main" id="{7E4DA8AA-32BF-B988-5F5E-0660CE497642}"/>
              </a:ext>
            </a:extLst>
          </p:cNvPr>
          <p:cNvSpPr txBox="1"/>
          <p:nvPr/>
        </p:nvSpPr>
        <p:spPr>
          <a:xfrm>
            <a:off x="1033780" y="4093296"/>
            <a:ext cx="2848610" cy="1170940"/>
          </a:xfrm>
          <a:prstGeom prst="rect">
            <a:avLst/>
          </a:prstGeom>
          <a:noFill/>
        </p:spPr>
        <p:txBody>
          <a:bodyPr wrap="square" rtlCol="0" anchor="t">
            <a:spAutoFit/>
          </a:bodyPr>
          <a:lstStyle/>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单击此处输入你的正文，文字是您思想的提炼，为了最终演示发布的良好效果</a:t>
            </a:r>
          </a:p>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请尽量言简意赅的阐述观点，以便观者可以准确理解您所传达的信息。</a:t>
            </a:r>
          </a:p>
        </p:txBody>
      </p:sp>
      <p:sp>
        <p:nvSpPr>
          <p:cNvPr id="10" name="文本框 9">
            <a:extLst>
              <a:ext uri="{FF2B5EF4-FFF2-40B4-BE49-F238E27FC236}">
                <a16:creationId xmlns:a16="http://schemas.microsoft.com/office/drawing/2014/main" id="{D78312D2-45B4-74DB-341B-BA063A14A67F}"/>
              </a:ext>
            </a:extLst>
          </p:cNvPr>
          <p:cNvSpPr txBox="1"/>
          <p:nvPr/>
        </p:nvSpPr>
        <p:spPr>
          <a:xfrm>
            <a:off x="1628140" y="3599266"/>
            <a:ext cx="1659890" cy="398780"/>
          </a:xfrm>
          <a:prstGeom prst="rect">
            <a:avLst/>
          </a:prstGeom>
          <a:noFill/>
        </p:spPr>
        <p:txBody>
          <a:bodyPr wrap="square" rtlCol="0" anchor="t">
            <a:spAutoFit/>
          </a:bodyPr>
          <a:lstStyle/>
          <a:p>
            <a:pPr algn="ctr"/>
            <a:r>
              <a:rPr lang="zh-CN" altLang="en-US" sz="2000" cap="all" dirty="0">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11" name="文本框 10">
            <a:extLst>
              <a:ext uri="{FF2B5EF4-FFF2-40B4-BE49-F238E27FC236}">
                <a16:creationId xmlns:a16="http://schemas.microsoft.com/office/drawing/2014/main" id="{EDC894CE-9CCE-1A19-194B-17FA69BB50DD}"/>
              </a:ext>
            </a:extLst>
          </p:cNvPr>
          <p:cNvSpPr txBox="1"/>
          <p:nvPr/>
        </p:nvSpPr>
        <p:spPr>
          <a:xfrm>
            <a:off x="5437823" y="4610821"/>
            <a:ext cx="1329055" cy="1198880"/>
          </a:xfrm>
          <a:prstGeom prst="rect">
            <a:avLst/>
          </a:prstGeom>
          <a:noFill/>
        </p:spPr>
        <p:txBody>
          <a:bodyPr wrap="square" rtlCol="0" anchor="t">
            <a:spAutoFit/>
          </a:bodyPr>
          <a:lstStyle/>
          <a:p>
            <a:pPr algn="ctr"/>
            <a:r>
              <a:rPr lang="en-US" altLang="zh-CN" sz="7200" cap="all" dirty="0">
                <a:solidFill>
                  <a:schemeClr val="accent1">
                    <a:alpha val="5000"/>
                  </a:schemeClr>
                </a:solidFill>
                <a:uFillTx/>
                <a:latin typeface="+mj-ea"/>
                <a:ea typeface="+mj-ea"/>
                <a:cs typeface="思源黑体 CN Heavy" panose="020B0A00000000000000" charset="-122"/>
                <a:sym typeface="+mn-ea"/>
              </a:rPr>
              <a:t>02</a:t>
            </a:r>
            <a:endParaRPr lang="en-US" altLang="zh-CN" sz="7200" cap="all" dirty="0">
              <a:ln>
                <a:noFill/>
              </a:ln>
              <a:solidFill>
                <a:schemeClr val="accent1">
                  <a:alpha val="5000"/>
                </a:schemeClr>
              </a:solidFill>
              <a:uFillTx/>
              <a:latin typeface="+mj-ea"/>
              <a:ea typeface="+mj-ea"/>
              <a:cs typeface="思源黑体 CN Heavy" panose="020B0A00000000000000" charset="-122"/>
              <a:sym typeface="+mn-ea"/>
            </a:endParaRPr>
          </a:p>
        </p:txBody>
      </p:sp>
      <p:sp>
        <p:nvSpPr>
          <p:cNvPr id="12" name="文本框 11">
            <a:extLst>
              <a:ext uri="{FF2B5EF4-FFF2-40B4-BE49-F238E27FC236}">
                <a16:creationId xmlns:a16="http://schemas.microsoft.com/office/drawing/2014/main" id="{7D84FBE7-8F88-94F5-A397-9BAF7B125BCB}"/>
              </a:ext>
            </a:extLst>
          </p:cNvPr>
          <p:cNvSpPr txBox="1"/>
          <p:nvPr/>
        </p:nvSpPr>
        <p:spPr>
          <a:xfrm>
            <a:off x="4678045" y="4093296"/>
            <a:ext cx="2848610" cy="1170940"/>
          </a:xfrm>
          <a:prstGeom prst="rect">
            <a:avLst/>
          </a:prstGeom>
          <a:noFill/>
        </p:spPr>
        <p:txBody>
          <a:bodyPr wrap="square" rtlCol="0" anchor="t">
            <a:spAutoFit/>
          </a:bodyPr>
          <a:lstStyle/>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单击此处输入你的正文，文字是您思想的提炼，为了最终演示发布的良好效果</a:t>
            </a:r>
          </a:p>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请尽量言简意赅的阐述观点，以便观者可以准确理解您所传达的信息。</a:t>
            </a:r>
          </a:p>
        </p:txBody>
      </p:sp>
      <p:sp>
        <p:nvSpPr>
          <p:cNvPr id="13" name="文本框 12">
            <a:extLst>
              <a:ext uri="{FF2B5EF4-FFF2-40B4-BE49-F238E27FC236}">
                <a16:creationId xmlns:a16="http://schemas.microsoft.com/office/drawing/2014/main" id="{8258F975-772D-793D-CA41-68D69F67F858}"/>
              </a:ext>
            </a:extLst>
          </p:cNvPr>
          <p:cNvSpPr txBox="1"/>
          <p:nvPr/>
        </p:nvSpPr>
        <p:spPr>
          <a:xfrm>
            <a:off x="5272405" y="3599266"/>
            <a:ext cx="1659890" cy="398780"/>
          </a:xfrm>
          <a:prstGeom prst="rect">
            <a:avLst/>
          </a:prstGeom>
          <a:noFill/>
        </p:spPr>
        <p:txBody>
          <a:bodyPr wrap="square" rtlCol="0" anchor="t">
            <a:spAutoFit/>
          </a:bodyPr>
          <a:lstStyle/>
          <a:p>
            <a:pPr algn="ctr"/>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14" name="文本框 13">
            <a:extLst>
              <a:ext uri="{FF2B5EF4-FFF2-40B4-BE49-F238E27FC236}">
                <a16:creationId xmlns:a16="http://schemas.microsoft.com/office/drawing/2014/main" id="{39FEE35A-5557-BC0A-DA37-3C135BF31232}"/>
              </a:ext>
            </a:extLst>
          </p:cNvPr>
          <p:cNvSpPr txBox="1"/>
          <p:nvPr/>
        </p:nvSpPr>
        <p:spPr>
          <a:xfrm>
            <a:off x="9082088" y="4610821"/>
            <a:ext cx="1329055" cy="1198880"/>
          </a:xfrm>
          <a:prstGeom prst="rect">
            <a:avLst/>
          </a:prstGeom>
          <a:noFill/>
        </p:spPr>
        <p:txBody>
          <a:bodyPr wrap="square" rtlCol="0" anchor="t">
            <a:spAutoFit/>
          </a:bodyPr>
          <a:lstStyle/>
          <a:p>
            <a:pPr algn="ctr"/>
            <a:r>
              <a:rPr lang="en-US" altLang="zh-CN" sz="7200" cap="all" dirty="0">
                <a:solidFill>
                  <a:schemeClr val="accent1">
                    <a:alpha val="5000"/>
                  </a:schemeClr>
                </a:solidFill>
                <a:uFillTx/>
                <a:latin typeface="+mj-ea"/>
                <a:ea typeface="+mj-ea"/>
                <a:cs typeface="思源黑体 CN Heavy" panose="020B0A00000000000000" charset="-122"/>
                <a:sym typeface="+mn-ea"/>
              </a:rPr>
              <a:t>03</a:t>
            </a:r>
            <a:endParaRPr lang="en-US" altLang="zh-CN" sz="7200" cap="all" dirty="0">
              <a:ln>
                <a:noFill/>
              </a:ln>
              <a:solidFill>
                <a:schemeClr val="accent1">
                  <a:alpha val="5000"/>
                </a:schemeClr>
              </a:solidFill>
              <a:uFillTx/>
              <a:latin typeface="+mj-ea"/>
              <a:ea typeface="+mj-ea"/>
              <a:cs typeface="思源黑体 CN Heavy" panose="020B0A00000000000000" charset="-122"/>
              <a:sym typeface="+mn-ea"/>
            </a:endParaRPr>
          </a:p>
        </p:txBody>
      </p:sp>
      <p:sp>
        <p:nvSpPr>
          <p:cNvPr id="15" name="文本框 14">
            <a:extLst>
              <a:ext uri="{FF2B5EF4-FFF2-40B4-BE49-F238E27FC236}">
                <a16:creationId xmlns:a16="http://schemas.microsoft.com/office/drawing/2014/main" id="{80224674-1B86-F1CF-0C0C-B0E895D8B6EF}"/>
              </a:ext>
            </a:extLst>
          </p:cNvPr>
          <p:cNvSpPr txBox="1"/>
          <p:nvPr/>
        </p:nvSpPr>
        <p:spPr>
          <a:xfrm>
            <a:off x="8322310" y="4093296"/>
            <a:ext cx="2848610" cy="1170940"/>
          </a:xfrm>
          <a:prstGeom prst="rect">
            <a:avLst/>
          </a:prstGeom>
          <a:noFill/>
        </p:spPr>
        <p:txBody>
          <a:bodyPr wrap="square" rtlCol="0" anchor="t">
            <a:spAutoFit/>
          </a:bodyPr>
          <a:lstStyle/>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单击此处输入你的正文，文字是您思想的提炼，为了最终演示发布的良好效果</a:t>
            </a:r>
          </a:p>
          <a:p>
            <a:pPr indent="0" algn="ctr" fontAlgn="auto">
              <a:lnSpc>
                <a:spcPct val="150000"/>
              </a:lnSpc>
              <a:spcAft>
                <a:spcPts val="500"/>
              </a:spcAft>
              <a:buClrTx/>
              <a:buSzTx/>
              <a:buNone/>
            </a:pPr>
            <a:r>
              <a:rPr lang="zh-CN" altLang="en-US" sz="1100" dirty="0">
                <a:solidFill>
                  <a:schemeClr val="bg1">
                    <a:lumMod val="50000"/>
                  </a:schemeClr>
                </a:solidFill>
                <a:latin typeface="+mn-ea"/>
                <a:sym typeface="+mn-ea"/>
              </a:rPr>
              <a:t>请尽量言简意赅的阐述观点，以便观者可以准确理解您所传达的信息。</a:t>
            </a:r>
          </a:p>
        </p:txBody>
      </p:sp>
      <p:sp>
        <p:nvSpPr>
          <p:cNvPr id="16" name="文本框 15">
            <a:extLst>
              <a:ext uri="{FF2B5EF4-FFF2-40B4-BE49-F238E27FC236}">
                <a16:creationId xmlns:a16="http://schemas.microsoft.com/office/drawing/2014/main" id="{9F480010-4EA1-B1AF-C91B-4F36191BC5D0}"/>
              </a:ext>
            </a:extLst>
          </p:cNvPr>
          <p:cNvSpPr txBox="1"/>
          <p:nvPr/>
        </p:nvSpPr>
        <p:spPr>
          <a:xfrm>
            <a:off x="8916670" y="3599266"/>
            <a:ext cx="1659890" cy="398780"/>
          </a:xfrm>
          <a:prstGeom prst="rect">
            <a:avLst/>
          </a:prstGeom>
          <a:noFill/>
        </p:spPr>
        <p:txBody>
          <a:bodyPr wrap="square" rtlCol="0" anchor="t">
            <a:spAutoFit/>
          </a:bodyPr>
          <a:lstStyle/>
          <a:p>
            <a:pPr algn="ctr"/>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17" name="同侧圆角矩形 42">
            <a:extLst>
              <a:ext uri="{FF2B5EF4-FFF2-40B4-BE49-F238E27FC236}">
                <a16:creationId xmlns:a16="http://schemas.microsoft.com/office/drawing/2014/main" id="{11106A5B-B545-F6D8-37EB-D089BFA59921}"/>
              </a:ext>
            </a:extLst>
          </p:cNvPr>
          <p:cNvSpPr/>
          <p:nvPr/>
        </p:nvSpPr>
        <p:spPr>
          <a:xfrm flipV="1">
            <a:off x="4371340" y="5655396"/>
            <a:ext cx="3451225" cy="17526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同侧圆角矩形 43">
            <a:extLst>
              <a:ext uri="{FF2B5EF4-FFF2-40B4-BE49-F238E27FC236}">
                <a16:creationId xmlns:a16="http://schemas.microsoft.com/office/drawing/2014/main" id="{1E3BE7FD-2EA6-2ECF-438D-FAD1B3FA32B0}"/>
              </a:ext>
            </a:extLst>
          </p:cNvPr>
          <p:cNvSpPr/>
          <p:nvPr/>
        </p:nvSpPr>
        <p:spPr>
          <a:xfrm flipV="1">
            <a:off x="8007350" y="5663016"/>
            <a:ext cx="3451225" cy="17526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同侧圆角矩形 47">
            <a:extLst>
              <a:ext uri="{FF2B5EF4-FFF2-40B4-BE49-F238E27FC236}">
                <a16:creationId xmlns:a16="http://schemas.microsoft.com/office/drawing/2014/main" id="{AD7F1A7E-6414-051D-7C75-BB250D175A45}"/>
              </a:ext>
            </a:extLst>
          </p:cNvPr>
          <p:cNvSpPr/>
          <p:nvPr/>
        </p:nvSpPr>
        <p:spPr>
          <a:xfrm flipV="1">
            <a:off x="735330" y="5655396"/>
            <a:ext cx="3451225" cy="17526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981728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企业</a:t>
              </a:r>
              <a:r>
                <a:rPr lang="zh-CN" altLang="en-US" sz="3200" cap="all" dirty="0">
                  <a:solidFill>
                    <a:schemeClr val="tx1">
                      <a:lumMod val="75000"/>
                      <a:lumOff val="25000"/>
                    </a:schemeClr>
                  </a:solidFill>
                  <a:latin typeface="+mj-ea"/>
                  <a:ea typeface="+mj-ea"/>
                  <a:cs typeface="思源黑体 CN Heavy" panose="020B0A00000000000000" charset="-122"/>
                  <a:sym typeface="+mn-ea"/>
                </a:rPr>
                <a:t>规章制度</a:t>
              </a:r>
              <a:endParaRPr lang="zh-CN" altLang="en-US" sz="3200" cap="all" dirty="0">
                <a:solidFill>
                  <a:schemeClr val="tx1">
                    <a:lumMod val="75000"/>
                    <a:lumOff val="25000"/>
                  </a:schemeClr>
                </a:solidFill>
                <a:uFillTx/>
                <a:latin typeface="+mj-ea"/>
                <a:ea typeface="+mj-ea"/>
                <a:cs typeface="思源黑体 CN Heavy" panose="020B0A00000000000000" charset="-122"/>
                <a:sym typeface="+mn-ea"/>
              </a:endParaRP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03</a:t>
              </a:r>
              <a:endParaRPr lang="en-US" altLang="zh-CN" sz="4000" cap="all" dirty="0">
                <a:solidFill>
                  <a:schemeClr val="accent1"/>
                </a:solidFill>
                <a:uFillTx/>
                <a:latin typeface="+mj-ea"/>
                <a:ea typeface="+mj-ea"/>
                <a:cs typeface="思源黑体 CN Heavy" panose="020B0A00000000000000" charset="-122"/>
              </a:endParaRPr>
            </a:p>
          </p:txBody>
        </p:sp>
      </p:grpSp>
      <p:sp>
        <p:nvSpPr>
          <p:cNvPr id="62" name="矩形 61">
            <a:extLst>
              <a:ext uri="{FF2B5EF4-FFF2-40B4-BE49-F238E27FC236}">
                <a16:creationId xmlns:a16="http://schemas.microsoft.com/office/drawing/2014/main" id="{F3D361A3-EFE3-C4CB-5AAC-F398CC1C65ED}"/>
              </a:ext>
            </a:extLst>
          </p:cNvPr>
          <p:cNvSpPr/>
          <p:nvPr>
            <p:custDataLst>
              <p:tags r:id="rId2"/>
            </p:custDataLst>
          </p:nvPr>
        </p:nvSpPr>
        <p:spPr>
          <a:xfrm>
            <a:off x="655320" y="4065270"/>
            <a:ext cx="5000625" cy="612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id="{D5DC445A-4889-980A-B368-91B8F6164EF4}"/>
              </a:ext>
            </a:extLst>
          </p:cNvPr>
          <p:cNvCxnSpPr/>
          <p:nvPr>
            <p:custDataLst>
              <p:tags r:id="rId3"/>
            </p:custDataLst>
          </p:nvPr>
        </p:nvCxnSpPr>
        <p:spPr>
          <a:xfrm>
            <a:off x="676275" y="3974465"/>
            <a:ext cx="5000625" cy="0"/>
          </a:xfrm>
          <a:prstGeom prst="line">
            <a:avLst/>
          </a:prstGeom>
          <a:ln w="158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BFEF2D4E-CBAD-EB42-78F9-E3AF95E9D876}"/>
              </a:ext>
            </a:extLst>
          </p:cNvPr>
          <p:cNvCxnSpPr/>
          <p:nvPr>
            <p:custDataLst>
              <p:tags r:id="rId4"/>
            </p:custDataLst>
          </p:nvPr>
        </p:nvCxnSpPr>
        <p:spPr>
          <a:xfrm>
            <a:off x="676275" y="5991225"/>
            <a:ext cx="5000625" cy="0"/>
          </a:xfrm>
          <a:prstGeom prst="line">
            <a:avLst/>
          </a:prstGeom>
          <a:ln w="158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B4AB41DF-FB14-56AD-BB89-2D28BCC3106A}"/>
              </a:ext>
            </a:extLst>
          </p:cNvPr>
          <p:cNvSpPr txBox="1"/>
          <p:nvPr>
            <p:custDataLst>
              <p:tags r:id="rId5"/>
            </p:custDataLst>
          </p:nvPr>
        </p:nvSpPr>
        <p:spPr>
          <a:xfrm>
            <a:off x="882086" y="4867915"/>
            <a:ext cx="4200376" cy="760849"/>
          </a:xfrm>
          <a:prstGeom prst="rect">
            <a:avLst/>
          </a:prstGeom>
          <a:noFill/>
        </p:spPr>
        <p:txBody>
          <a:bodyPr wrap="square">
            <a:spAutoFit/>
          </a:bodyPr>
          <a:lstStyle/>
          <a:p>
            <a:pPr algn="just">
              <a:lnSpc>
                <a:spcPct val="150000"/>
              </a:lnSpc>
              <a:spcAft>
                <a:spcPts val="1000"/>
              </a:spcAft>
            </a:pPr>
            <a:r>
              <a:rPr lang="zh-CN" altLang="zh-CN" sz="1000" kern="100" dirty="0">
                <a:effectLst/>
                <a:latin typeface="+mn-ea"/>
                <a:cs typeface="仓耳渔阳体 W02" panose="02020400000000000000" pitchFamily="18" charset="-122"/>
              </a:rPr>
              <a:t>单击此处输入你的正文，文字是您思想的提炼，为了最终演示发布的良好效果，请尽量言简意赅的阐述观点；根据需要可酌情增减文字，以便观者可以准确理解您所传达的信息。</a:t>
            </a:r>
          </a:p>
        </p:txBody>
      </p:sp>
      <p:sp>
        <p:nvSpPr>
          <p:cNvPr id="66" name="文本框 65">
            <a:extLst>
              <a:ext uri="{FF2B5EF4-FFF2-40B4-BE49-F238E27FC236}">
                <a16:creationId xmlns:a16="http://schemas.microsoft.com/office/drawing/2014/main" id="{FFB65F8F-517F-8659-02C7-5505B72F8B25}"/>
              </a:ext>
            </a:extLst>
          </p:cNvPr>
          <p:cNvSpPr txBox="1"/>
          <p:nvPr>
            <p:custDataLst>
              <p:tags r:id="rId6"/>
            </p:custDataLst>
          </p:nvPr>
        </p:nvSpPr>
        <p:spPr>
          <a:xfrm>
            <a:off x="882086" y="4138103"/>
            <a:ext cx="2569605" cy="460375"/>
          </a:xfrm>
          <a:prstGeom prst="rect">
            <a:avLst/>
          </a:prstGeom>
          <a:noFill/>
        </p:spPr>
        <p:txBody>
          <a:bodyPr wrap="square">
            <a:spAutoFit/>
          </a:bodyPr>
          <a:lstStyle/>
          <a:p>
            <a:pPr algn="l">
              <a:buClrTx/>
              <a:buSzTx/>
              <a:buFontTx/>
            </a:pPr>
            <a:r>
              <a:rPr lang="zh-CN" sz="2400" cap="all" dirty="0">
                <a:solidFill>
                  <a:schemeClr val="bg1"/>
                </a:solidFill>
                <a:uFillTx/>
                <a:latin typeface="+mj-ea"/>
                <a:ea typeface="+mj-ea"/>
                <a:cs typeface="思源黑体 CN Bold" panose="020B0800000000000000" charset="-122"/>
                <a:sym typeface="+mn-ea"/>
              </a:rPr>
              <a:t>企业规章制度</a:t>
            </a:r>
            <a:endParaRPr lang="zh-CN" altLang="en-US" sz="2400" cap="all" dirty="0">
              <a:solidFill>
                <a:schemeClr val="bg1"/>
              </a:solidFill>
              <a:uFillTx/>
              <a:latin typeface="+mj-ea"/>
              <a:ea typeface="+mj-ea"/>
              <a:cs typeface="思源黑体 CN Bold" panose="020B0800000000000000" charset="-122"/>
              <a:sym typeface="+mn-ea"/>
            </a:endParaRPr>
          </a:p>
        </p:txBody>
      </p:sp>
      <p:sp>
        <p:nvSpPr>
          <p:cNvPr id="67" name="矩形 66">
            <a:extLst>
              <a:ext uri="{FF2B5EF4-FFF2-40B4-BE49-F238E27FC236}">
                <a16:creationId xmlns:a16="http://schemas.microsoft.com/office/drawing/2014/main" id="{A29E0B81-08E5-39EF-67C2-7988D403DA6F}"/>
              </a:ext>
            </a:extLst>
          </p:cNvPr>
          <p:cNvSpPr/>
          <p:nvPr>
            <p:custDataLst>
              <p:tags r:id="rId7"/>
            </p:custDataLst>
          </p:nvPr>
        </p:nvSpPr>
        <p:spPr>
          <a:xfrm>
            <a:off x="655320" y="1938655"/>
            <a:ext cx="5000625" cy="612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C6F44073-E253-3DA1-B36B-30937167E558}"/>
              </a:ext>
            </a:extLst>
          </p:cNvPr>
          <p:cNvCxnSpPr/>
          <p:nvPr>
            <p:custDataLst>
              <p:tags r:id="rId8"/>
            </p:custDataLst>
          </p:nvPr>
        </p:nvCxnSpPr>
        <p:spPr>
          <a:xfrm>
            <a:off x="676275" y="1847850"/>
            <a:ext cx="5000625" cy="0"/>
          </a:xfrm>
          <a:prstGeom prst="line">
            <a:avLst/>
          </a:prstGeom>
          <a:ln w="15875">
            <a:solidFill>
              <a:srgbClr val="ACCCFC"/>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936E9947-A064-0E1D-3A80-CDC02C13A6FB}"/>
              </a:ext>
            </a:extLst>
          </p:cNvPr>
          <p:cNvSpPr txBox="1"/>
          <p:nvPr>
            <p:custDataLst>
              <p:tags r:id="rId9"/>
            </p:custDataLst>
          </p:nvPr>
        </p:nvSpPr>
        <p:spPr>
          <a:xfrm>
            <a:off x="882086" y="2741212"/>
            <a:ext cx="4200376" cy="760849"/>
          </a:xfrm>
          <a:prstGeom prst="rect">
            <a:avLst/>
          </a:prstGeom>
          <a:noFill/>
        </p:spPr>
        <p:txBody>
          <a:bodyPr wrap="square">
            <a:spAutoFit/>
          </a:bodyPr>
          <a:lstStyle/>
          <a:p>
            <a:pPr algn="just">
              <a:lnSpc>
                <a:spcPct val="150000"/>
              </a:lnSpc>
              <a:spcAft>
                <a:spcPts val="1000"/>
              </a:spcAft>
            </a:pPr>
            <a:r>
              <a:rPr lang="zh-CN" altLang="zh-CN" sz="1000" kern="100" dirty="0">
                <a:effectLst/>
                <a:latin typeface="+mn-ea"/>
                <a:cs typeface="仓耳渔阳体 W02" panose="02020400000000000000" pitchFamily="18" charset="-122"/>
              </a:rPr>
              <a:t>单击此处输入你的正文，文字是您思想的提炼，为了最终演示发布的良好效果，请尽量言简意赅的阐述观点；根据需要可酌情增减文字，以便观者可以准确理解您所传达的信息。</a:t>
            </a:r>
          </a:p>
        </p:txBody>
      </p:sp>
      <p:sp>
        <p:nvSpPr>
          <p:cNvPr id="70" name="文本框 69">
            <a:extLst>
              <a:ext uri="{FF2B5EF4-FFF2-40B4-BE49-F238E27FC236}">
                <a16:creationId xmlns:a16="http://schemas.microsoft.com/office/drawing/2014/main" id="{712E28D2-7298-2FC7-4FFD-01A3A6778200}"/>
              </a:ext>
            </a:extLst>
          </p:cNvPr>
          <p:cNvSpPr txBox="1"/>
          <p:nvPr>
            <p:custDataLst>
              <p:tags r:id="rId10"/>
            </p:custDataLst>
          </p:nvPr>
        </p:nvSpPr>
        <p:spPr>
          <a:xfrm>
            <a:off x="882086" y="2011400"/>
            <a:ext cx="2569605" cy="460375"/>
          </a:xfrm>
          <a:prstGeom prst="rect">
            <a:avLst/>
          </a:prstGeom>
          <a:noFill/>
        </p:spPr>
        <p:txBody>
          <a:bodyPr wrap="square">
            <a:spAutoFit/>
          </a:bodyPr>
          <a:lstStyle/>
          <a:p>
            <a:pPr algn="l">
              <a:buClrTx/>
              <a:buSzTx/>
              <a:buFontTx/>
            </a:pPr>
            <a:r>
              <a:rPr lang="zh-CN" sz="2400" cap="all" dirty="0">
                <a:solidFill>
                  <a:schemeClr val="bg1"/>
                </a:solidFill>
                <a:uFillTx/>
                <a:latin typeface="+mj-ea"/>
                <a:ea typeface="+mj-ea"/>
                <a:cs typeface="思源黑体 CN Bold" panose="020B0800000000000000" charset="-122"/>
                <a:sym typeface="+mn-ea"/>
              </a:rPr>
              <a:t>企业规章制度</a:t>
            </a:r>
            <a:endParaRPr lang="zh-CN" altLang="en-US" sz="2400" cap="all" dirty="0">
              <a:solidFill>
                <a:schemeClr val="bg1"/>
              </a:solidFill>
              <a:uFillTx/>
              <a:latin typeface="+mj-ea"/>
              <a:ea typeface="+mj-ea"/>
              <a:cs typeface="思源黑体 CN Bold" panose="020B0800000000000000" charset="-122"/>
              <a:sym typeface="+mn-ea"/>
            </a:endParaRPr>
          </a:p>
        </p:txBody>
      </p:sp>
      <p:sp>
        <p:nvSpPr>
          <p:cNvPr id="71" name="矩形 70">
            <a:extLst>
              <a:ext uri="{FF2B5EF4-FFF2-40B4-BE49-F238E27FC236}">
                <a16:creationId xmlns:a16="http://schemas.microsoft.com/office/drawing/2014/main" id="{C368DBD8-9589-5714-ADDC-897BE6CCDFDE}"/>
              </a:ext>
            </a:extLst>
          </p:cNvPr>
          <p:cNvSpPr/>
          <p:nvPr>
            <p:custDataLst>
              <p:tags r:id="rId11"/>
            </p:custDataLst>
          </p:nvPr>
        </p:nvSpPr>
        <p:spPr>
          <a:xfrm>
            <a:off x="6511925" y="4065270"/>
            <a:ext cx="5000625" cy="612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a:extLst>
              <a:ext uri="{FF2B5EF4-FFF2-40B4-BE49-F238E27FC236}">
                <a16:creationId xmlns:a16="http://schemas.microsoft.com/office/drawing/2014/main" id="{C5293A57-D800-D71A-BEC0-4D403C1DB3DA}"/>
              </a:ext>
            </a:extLst>
          </p:cNvPr>
          <p:cNvCxnSpPr/>
          <p:nvPr>
            <p:custDataLst>
              <p:tags r:id="rId12"/>
            </p:custDataLst>
          </p:nvPr>
        </p:nvCxnSpPr>
        <p:spPr>
          <a:xfrm>
            <a:off x="6532245" y="3974465"/>
            <a:ext cx="5000625" cy="0"/>
          </a:xfrm>
          <a:prstGeom prst="line">
            <a:avLst/>
          </a:prstGeom>
          <a:ln w="158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7D42B98D-E17F-0D83-7307-6D028A6CB2CD}"/>
              </a:ext>
            </a:extLst>
          </p:cNvPr>
          <p:cNvCxnSpPr/>
          <p:nvPr>
            <p:custDataLst>
              <p:tags r:id="rId13"/>
            </p:custDataLst>
          </p:nvPr>
        </p:nvCxnSpPr>
        <p:spPr>
          <a:xfrm>
            <a:off x="6532245" y="5991225"/>
            <a:ext cx="5000625" cy="0"/>
          </a:xfrm>
          <a:prstGeom prst="line">
            <a:avLst/>
          </a:prstGeom>
          <a:ln w="158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C8AFD550-3067-4569-4A70-4A259503B486}"/>
              </a:ext>
            </a:extLst>
          </p:cNvPr>
          <p:cNvSpPr txBox="1"/>
          <p:nvPr>
            <p:custDataLst>
              <p:tags r:id="rId14"/>
            </p:custDataLst>
          </p:nvPr>
        </p:nvSpPr>
        <p:spPr>
          <a:xfrm>
            <a:off x="6738374" y="4867915"/>
            <a:ext cx="4200376" cy="760849"/>
          </a:xfrm>
          <a:prstGeom prst="rect">
            <a:avLst/>
          </a:prstGeom>
          <a:noFill/>
        </p:spPr>
        <p:txBody>
          <a:bodyPr wrap="square">
            <a:spAutoFit/>
          </a:bodyPr>
          <a:lstStyle/>
          <a:p>
            <a:pPr algn="just">
              <a:lnSpc>
                <a:spcPct val="150000"/>
              </a:lnSpc>
              <a:spcAft>
                <a:spcPts val="1000"/>
              </a:spcAft>
            </a:pPr>
            <a:r>
              <a:rPr lang="zh-CN" altLang="zh-CN" sz="1000" kern="100" dirty="0">
                <a:effectLst/>
                <a:latin typeface="+mn-ea"/>
                <a:cs typeface="仓耳渔阳体 W02" panose="02020400000000000000" pitchFamily="18" charset="-122"/>
              </a:rPr>
              <a:t>单击此处输入你的正文，文字是您思想的提炼，为了最终演示发布的良好效果，请尽量言简意赅的阐述观点；根据需要可酌情增减文字，以便观者可以准确理解您所传达的信息。</a:t>
            </a:r>
          </a:p>
        </p:txBody>
      </p:sp>
      <p:sp>
        <p:nvSpPr>
          <p:cNvPr id="76" name="文本框 75">
            <a:extLst>
              <a:ext uri="{FF2B5EF4-FFF2-40B4-BE49-F238E27FC236}">
                <a16:creationId xmlns:a16="http://schemas.microsoft.com/office/drawing/2014/main" id="{A864F224-B690-01B7-0C74-5C40EEE98CA9}"/>
              </a:ext>
            </a:extLst>
          </p:cNvPr>
          <p:cNvSpPr txBox="1"/>
          <p:nvPr>
            <p:custDataLst>
              <p:tags r:id="rId15"/>
            </p:custDataLst>
          </p:nvPr>
        </p:nvSpPr>
        <p:spPr>
          <a:xfrm>
            <a:off x="6738374" y="4138103"/>
            <a:ext cx="2569605" cy="460375"/>
          </a:xfrm>
          <a:prstGeom prst="rect">
            <a:avLst/>
          </a:prstGeom>
          <a:noFill/>
        </p:spPr>
        <p:txBody>
          <a:bodyPr wrap="square">
            <a:spAutoFit/>
          </a:bodyPr>
          <a:lstStyle/>
          <a:p>
            <a:pPr algn="l">
              <a:buClrTx/>
              <a:buSzTx/>
              <a:buFontTx/>
            </a:pPr>
            <a:r>
              <a:rPr lang="zh-CN" sz="2400" cap="all">
                <a:solidFill>
                  <a:schemeClr val="bg1"/>
                </a:solidFill>
                <a:uFillTx/>
                <a:latin typeface="+mj-ea"/>
                <a:ea typeface="+mj-ea"/>
                <a:cs typeface="思源黑体 CN Bold" panose="020B0800000000000000" charset="-122"/>
                <a:sym typeface="+mn-ea"/>
              </a:rPr>
              <a:t>企业规章制度</a:t>
            </a:r>
            <a:endParaRPr lang="zh-CN" altLang="en-US" sz="2400" cap="all" dirty="0">
              <a:solidFill>
                <a:schemeClr val="bg1"/>
              </a:solidFill>
              <a:uFillTx/>
              <a:latin typeface="+mj-ea"/>
              <a:ea typeface="+mj-ea"/>
              <a:cs typeface="思源黑体 CN Bold" panose="020B0800000000000000" charset="-122"/>
              <a:sym typeface="+mn-ea"/>
            </a:endParaRPr>
          </a:p>
        </p:txBody>
      </p:sp>
      <p:sp>
        <p:nvSpPr>
          <p:cNvPr id="77" name="矩形 76">
            <a:extLst>
              <a:ext uri="{FF2B5EF4-FFF2-40B4-BE49-F238E27FC236}">
                <a16:creationId xmlns:a16="http://schemas.microsoft.com/office/drawing/2014/main" id="{D1A095C8-F7AE-4B1B-7512-A0524FDB88A2}"/>
              </a:ext>
            </a:extLst>
          </p:cNvPr>
          <p:cNvSpPr/>
          <p:nvPr>
            <p:custDataLst>
              <p:tags r:id="rId16"/>
            </p:custDataLst>
          </p:nvPr>
        </p:nvSpPr>
        <p:spPr>
          <a:xfrm>
            <a:off x="6511925" y="1938655"/>
            <a:ext cx="5000625" cy="612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a:extLst>
              <a:ext uri="{FF2B5EF4-FFF2-40B4-BE49-F238E27FC236}">
                <a16:creationId xmlns:a16="http://schemas.microsoft.com/office/drawing/2014/main" id="{FAFF0410-9666-DEE4-B45F-3F80C16C0260}"/>
              </a:ext>
            </a:extLst>
          </p:cNvPr>
          <p:cNvCxnSpPr/>
          <p:nvPr>
            <p:custDataLst>
              <p:tags r:id="rId17"/>
            </p:custDataLst>
          </p:nvPr>
        </p:nvCxnSpPr>
        <p:spPr>
          <a:xfrm>
            <a:off x="6532245" y="1847850"/>
            <a:ext cx="5000625" cy="0"/>
          </a:xfrm>
          <a:prstGeom prst="line">
            <a:avLst/>
          </a:prstGeom>
          <a:ln w="15875">
            <a:solidFill>
              <a:srgbClr val="ACCCFC"/>
            </a:solidFill>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2BAEECA3-B975-E487-B9A0-1B382E531A4C}"/>
              </a:ext>
            </a:extLst>
          </p:cNvPr>
          <p:cNvSpPr txBox="1"/>
          <p:nvPr>
            <p:custDataLst>
              <p:tags r:id="rId18"/>
            </p:custDataLst>
          </p:nvPr>
        </p:nvSpPr>
        <p:spPr>
          <a:xfrm>
            <a:off x="6738374" y="2741212"/>
            <a:ext cx="4200376" cy="760849"/>
          </a:xfrm>
          <a:prstGeom prst="rect">
            <a:avLst/>
          </a:prstGeom>
          <a:noFill/>
        </p:spPr>
        <p:txBody>
          <a:bodyPr wrap="square">
            <a:spAutoFit/>
          </a:bodyPr>
          <a:lstStyle/>
          <a:p>
            <a:pPr algn="just">
              <a:lnSpc>
                <a:spcPct val="150000"/>
              </a:lnSpc>
              <a:spcAft>
                <a:spcPts val="1000"/>
              </a:spcAft>
            </a:pPr>
            <a:r>
              <a:rPr lang="zh-CN" altLang="zh-CN" sz="1000" kern="100" dirty="0">
                <a:effectLst/>
                <a:latin typeface="+mn-ea"/>
                <a:cs typeface="仓耳渔阳体 W02" panose="02020400000000000000" pitchFamily="18" charset="-122"/>
              </a:rPr>
              <a:t>单击此处输入你的正文，文字是您思想的提炼，为了最终演示发布的良好效果，请尽量言简意赅的阐述观点；根据需要可酌情增减文字，以便观者可以准确理解您所传达的信息。</a:t>
            </a:r>
          </a:p>
        </p:txBody>
      </p:sp>
      <p:sp>
        <p:nvSpPr>
          <p:cNvPr id="80" name="文本框 79">
            <a:extLst>
              <a:ext uri="{FF2B5EF4-FFF2-40B4-BE49-F238E27FC236}">
                <a16:creationId xmlns:a16="http://schemas.microsoft.com/office/drawing/2014/main" id="{C0D7A7B6-C69C-556B-8999-E5403AD71228}"/>
              </a:ext>
            </a:extLst>
          </p:cNvPr>
          <p:cNvSpPr txBox="1"/>
          <p:nvPr>
            <p:custDataLst>
              <p:tags r:id="rId19"/>
            </p:custDataLst>
          </p:nvPr>
        </p:nvSpPr>
        <p:spPr>
          <a:xfrm>
            <a:off x="6738374" y="2011400"/>
            <a:ext cx="2569605" cy="460375"/>
          </a:xfrm>
          <a:prstGeom prst="rect">
            <a:avLst/>
          </a:prstGeom>
          <a:noFill/>
        </p:spPr>
        <p:txBody>
          <a:bodyPr wrap="square">
            <a:spAutoFit/>
          </a:bodyPr>
          <a:lstStyle/>
          <a:p>
            <a:pPr algn="l">
              <a:buClrTx/>
              <a:buSzTx/>
              <a:buFontTx/>
            </a:pPr>
            <a:r>
              <a:rPr lang="zh-CN" sz="2400" cap="all">
                <a:solidFill>
                  <a:schemeClr val="bg1"/>
                </a:solidFill>
                <a:uFillTx/>
                <a:latin typeface="+mj-ea"/>
                <a:ea typeface="+mj-ea"/>
                <a:cs typeface="思源黑体 CN Bold" panose="020B0800000000000000" charset="-122"/>
                <a:sym typeface="+mn-ea"/>
              </a:rPr>
              <a:t>企业规章制度</a:t>
            </a:r>
            <a:endParaRPr lang="zh-CN" altLang="en-US" sz="2400" cap="all" dirty="0">
              <a:solidFill>
                <a:schemeClr val="bg1"/>
              </a:solidFill>
              <a:uFillTx/>
              <a:latin typeface="+mj-ea"/>
              <a:ea typeface="+mj-ea"/>
              <a:cs typeface="思源黑体 CN Bold" panose="020B0800000000000000" charset="-122"/>
              <a:sym typeface="+mn-ea"/>
            </a:endParaRPr>
          </a:p>
        </p:txBody>
      </p:sp>
      <p:sp>
        <p:nvSpPr>
          <p:cNvPr id="81" name="文本框 80">
            <a:extLst>
              <a:ext uri="{FF2B5EF4-FFF2-40B4-BE49-F238E27FC236}">
                <a16:creationId xmlns:a16="http://schemas.microsoft.com/office/drawing/2014/main" id="{FC4A91A1-A94D-316E-9993-6D4ECB670397}"/>
              </a:ext>
            </a:extLst>
          </p:cNvPr>
          <p:cNvSpPr txBox="1"/>
          <p:nvPr>
            <p:custDataLst>
              <p:tags r:id="rId20"/>
            </p:custDataLst>
          </p:nvPr>
        </p:nvSpPr>
        <p:spPr>
          <a:xfrm>
            <a:off x="4572708" y="1806875"/>
            <a:ext cx="1062820" cy="829945"/>
          </a:xfrm>
          <a:prstGeom prst="rect">
            <a:avLst/>
          </a:prstGeom>
          <a:noFill/>
          <a:ln>
            <a:noFill/>
          </a:ln>
        </p:spPr>
        <p:txBody>
          <a:bodyPr wrap="square" rtlCol="0" anchor="t">
            <a:noAutofit/>
          </a:bodyPr>
          <a:lstStyle/>
          <a:p>
            <a:pPr lvl="0" algn="r">
              <a:buClrTx/>
              <a:buSzTx/>
              <a:buFontTx/>
            </a:pPr>
            <a:r>
              <a:rPr lang="en-US" altLang="zh-CN" sz="6600" cap="all" dirty="0">
                <a:ln w="15875">
                  <a:solidFill>
                    <a:schemeClr val="accent1"/>
                  </a:solidFill>
                </a:ln>
                <a:solidFill>
                  <a:schemeClr val="bg1"/>
                </a:solidFill>
                <a:uFillTx/>
                <a:latin typeface="+mj-ea"/>
                <a:ea typeface="+mj-ea"/>
                <a:sym typeface="+mn-ea"/>
              </a:rPr>
              <a:t>A</a:t>
            </a:r>
          </a:p>
        </p:txBody>
      </p:sp>
      <p:sp>
        <p:nvSpPr>
          <p:cNvPr id="82" name="文本框 81">
            <a:extLst>
              <a:ext uri="{FF2B5EF4-FFF2-40B4-BE49-F238E27FC236}">
                <a16:creationId xmlns:a16="http://schemas.microsoft.com/office/drawing/2014/main" id="{CE6EAFB2-3423-C420-E3F2-4FDC76AA6ECE}"/>
              </a:ext>
            </a:extLst>
          </p:cNvPr>
          <p:cNvSpPr txBox="1"/>
          <p:nvPr>
            <p:custDataLst>
              <p:tags r:id="rId21"/>
            </p:custDataLst>
          </p:nvPr>
        </p:nvSpPr>
        <p:spPr>
          <a:xfrm>
            <a:off x="10449633" y="3949009"/>
            <a:ext cx="1062820" cy="829945"/>
          </a:xfrm>
          <a:prstGeom prst="rect">
            <a:avLst/>
          </a:prstGeom>
          <a:noFill/>
          <a:ln>
            <a:noFill/>
          </a:ln>
        </p:spPr>
        <p:txBody>
          <a:bodyPr wrap="square" rtlCol="0" anchor="t">
            <a:noAutofit/>
          </a:bodyPr>
          <a:lstStyle/>
          <a:p>
            <a:pPr lvl="0" algn="r">
              <a:buClrTx/>
              <a:buSzTx/>
              <a:buFontTx/>
            </a:pPr>
            <a:r>
              <a:rPr lang="en-US" altLang="zh-CN" sz="6600" cap="all" dirty="0">
                <a:ln w="15875">
                  <a:solidFill>
                    <a:schemeClr val="accent1"/>
                  </a:solidFill>
                </a:ln>
                <a:solidFill>
                  <a:schemeClr val="bg1"/>
                </a:solidFill>
                <a:uFillTx/>
                <a:latin typeface="+mj-ea"/>
                <a:ea typeface="+mj-ea"/>
                <a:sym typeface="+mn-ea"/>
              </a:rPr>
              <a:t>D</a:t>
            </a:r>
          </a:p>
        </p:txBody>
      </p:sp>
      <p:sp>
        <p:nvSpPr>
          <p:cNvPr id="83" name="文本框 82">
            <a:extLst>
              <a:ext uri="{FF2B5EF4-FFF2-40B4-BE49-F238E27FC236}">
                <a16:creationId xmlns:a16="http://schemas.microsoft.com/office/drawing/2014/main" id="{5CE3F6DF-277B-26F2-3216-2A18C67248B4}"/>
              </a:ext>
            </a:extLst>
          </p:cNvPr>
          <p:cNvSpPr txBox="1"/>
          <p:nvPr>
            <p:custDataLst>
              <p:tags r:id="rId22"/>
            </p:custDataLst>
          </p:nvPr>
        </p:nvSpPr>
        <p:spPr>
          <a:xfrm>
            <a:off x="4572708" y="3949009"/>
            <a:ext cx="1062820" cy="829945"/>
          </a:xfrm>
          <a:prstGeom prst="rect">
            <a:avLst/>
          </a:prstGeom>
          <a:noFill/>
          <a:ln>
            <a:noFill/>
          </a:ln>
        </p:spPr>
        <p:txBody>
          <a:bodyPr wrap="square" rtlCol="0" anchor="t">
            <a:noAutofit/>
          </a:bodyPr>
          <a:lstStyle/>
          <a:p>
            <a:pPr lvl="0" algn="r">
              <a:buClrTx/>
              <a:buSzTx/>
              <a:buFontTx/>
            </a:pPr>
            <a:r>
              <a:rPr lang="en-US" altLang="zh-CN" sz="6600" cap="all" dirty="0">
                <a:ln w="15875">
                  <a:solidFill>
                    <a:schemeClr val="accent1"/>
                  </a:solidFill>
                </a:ln>
                <a:solidFill>
                  <a:schemeClr val="bg1"/>
                </a:solidFill>
                <a:uFillTx/>
                <a:latin typeface="+mj-ea"/>
                <a:ea typeface="+mj-ea"/>
                <a:sym typeface="+mn-ea"/>
              </a:rPr>
              <a:t>B</a:t>
            </a:r>
          </a:p>
        </p:txBody>
      </p:sp>
      <p:sp>
        <p:nvSpPr>
          <p:cNvPr id="84" name="文本框 83">
            <a:extLst>
              <a:ext uri="{FF2B5EF4-FFF2-40B4-BE49-F238E27FC236}">
                <a16:creationId xmlns:a16="http://schemas.microsoft.com/office/drawing/2014/main" id="{C5A1E53E-0BF6-F9CC-2A31-3B12CB986166}"/>
              </a:ext>
            </a:extLst>
          </p:cNvPr>
          <p:cNvSpPr txBox="1"/>
          <p:nvPr>
            <p:custDataLst>
              <p:tags r:id="rId23"/>
            </p:custDataLst>
          </p:nvPr>
        </p:nvSpPr>
        <p:spPr>
          <a:xfrm>
            <a:off x="10449633" y="1783807"/>
            <a:ext cx="1062820" cy="829945"/>
          </a:xfrm>
          <a:prstGeom prst="rect">
            <a:avLst/>
          </a:prstGeom>
          <a:noFill/>
          <a:ln>
            <a:noFill/>
          </a:ln>
        </p:spPr>
        <p:txBody>
          <a:bodyPr wrap="square" rtlCol="0" anchor="t">
            <a:noAutofit/>
          </a:bodyPr>
          <a:lstStyle/>
          <a:p>
            <a:pPr lvl="0" algn="r">
              <a:buClrTx/>
              <a:buSzTx/>
              <a:buFontTx/>
            </a:pPr>
            <a:r>
              <a:rPr lang="en-US" altLang="zh-CN" sz="6600" cap="all" dirty="0">
                <a:ln w="15875">
                  <a:solidFill>
                    <a:schemeClr val="accent1"/>
                  </a:solidFill>
                </a:ln>
                <a:solidFill>
                  <a:schemeClr val="bg1"/>
                </a:solidFill>
                <a:uFillTx/>
                <a:latin typeface="+mj-ea"/>
                <a:ea typeface="+mj-ea"/>
                <a:sym typeface="+mn-ea"/>
              </a:rPr>
              <a:t>C</a:t>
            </a:r>
          </a:p>
        </p:txBody>
      </p:sp>
    </p:spTree>
    <p:custDataLst>
      <p:tags r:id="rId1"/>
    </p:custDataLst>
    <p:extLst>
      <p:ext uri="{BB962C8B-B14F-4D97-AF65-F5344CB8AC3E}">
        <p14:creationId xmlns:p14="http://schemas.microsoft.com/office/powerpoint/2010/main" val="1335006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latin typeface="+mj-ea"/>
                  <a:ea typeface="+mj-ea"/>
                  <a:cs typeface="思源黑体 CN Heavy" panose="020B0A00000000000000" charset="-122"/>
                  <a:sym typeface="+mn-ea"/>
                </a:rPr>
                <a:t>企业规章 制度</a:t>
              </a:r>
              <a:endParaRPr lang="zh-CN" altLang="en-US" sz="3200" cap="all" dirty="0">
                <a:solidFill>
                  <a:schemeClr val="tx1">
                    <a:lumMod val="75000"/>
                    <a:lumOff val="25000"/>
                  </a:schemeClr>
                </a:solidFill>
                <a:uFillTx/>
                <a:latin typeface="+mj-ea"/>
                <a:ea typeface="+mj-ea"/>
                <a:cs typeface="思源黑体 CN Heavy" panose="020B0A00000000000000" charset="-122"/>
                <a:sym typeface="+mn-ea"/>
              </a:endParaRP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03</a:t>
              </a:r>
              <a:endParaRPr lang="en-US" altLang="zh-CN" sz="4000" cap="all" dirty="0">
                <a:solidFill>
                  <a:schemeClr val="accent1"/>
                </a:solidFill>
                <a:uFillTx/>
                <a:latin typeface="+mj-ea"/>
                <a:ea typeface="+mj-ea"/>
                <a:cs typeface="思源黑体 CN Heavy" panose="020B0A00000000000000" charset="-122"/>
              </a:endParaRPr>
            </a:p>
          </p:txBody>
        </p:sp>
      </p:grpSp>
      <p:sp>
        <p:nvSpPr>
          <p:cNvPr id="20" name="文本框 19">
            <a:extLst>
              <a:ext uri="{FF2B5EF4-FFF2-40B4-BE49-F238E27FC236}">
                <a16:creationId xmlns:a16="http://schemas.microsoft.com/office/drawing/2014/main" id="{94C50FB0-8547-5CE3-69B3-D7FFCA787B3D}"/>
              </a:ext>
            </a:extLst>
          </p:cNvPr>
          <p:cNvSpPr txBox="1"/>
          <p:nvPr/>
        </p:nvSpPr>
        <p:spPr>
          <a:xfrm>
            <a:off x="695326" y="1427364"/>
            <a:ext cx="1866223" cy="400110"/>
          </a:xfrm>
          <a:prstGeom prst="rect">
            <a:avLst/>
          </a:prstGeom>
          <a:noFill/>
        </p:spPr>
        <p:txBody>
          <a:bodyPr wrap="none" lIns="0" tIns="0" rIns="0" bIns="0" rtlCol="0" anchor="t">
            <a:noAutofit/>
          </a:bodyPr>
          <a:lstStyle>
            <a:defPPr>
              <a:defRPr lang="zh-CN"/>
            </a:defPPr>
            <a:lvl1pPr algn="ctr">
              <a:defRPr sz="2000">
                <a:solidFill>
                  <a:srgbClr val="BE0704"/>
                </a:solidFill>
                <a:latin typeface="思源黑体 CN Normal" panose="020B0400000000000000" pitchFamily="34" charset="-122"/>
                <a:ea typeface="思源黑体 CN Normal" panose="020B0400000000000000" pitchFamily="34" charset="-122"/>
              </a:defRPr>
            </a:lvl1pPr>
          </a:lstStyle>
          <a:p>
            <a:pPr algn="l"/>
            <a:r>
              <a:rPr lang="zh-CN" altLang="en-US" dirty="0">
                <a:solidFill>
                  <a:schemeClr val="accent1"/>
                </a:solidFill>
                <a:latin typeface="+mn-ea"/>
                <a:ea typeface="+mn-ea"/>
                <a:sym typeface="思源黑体 CN Normal" panose="020B0400000000000000" pitchFamily="34" charset="-122"/>
              </a:rPr>
              <a:t>添加标题</a:t>
            </a:r>
          </a:p>
        </p:txBody>
      </p:sp>
      <p:sp>
        <p:nvSpPr>
          <p:cNvPr id="21" name="矩形: 圆角 7">
            <a:extLst>
              <a:ext uri="{FF2B5EF4-FFF2-40B4-BE49-F238E27FC236}">
                <a16:creationId xmlns:a16="http://schemas.microsoft.com/office/drawing/2014/main" id="{1708F09D-DBA9-4D3E-FE4B-E8EE087B893E}"/>
              </a:ext>
            </a:extLst>
          </p:cNvPr>
          <p:cNvSpPr/>
          <p:nvPr/>
        </p:nvSpPr>
        <p:spPr>
          <a:xfrm>
            <a:off x="695326" y="2594541"/>
            <a:ext cx="6186737" cy="3511603"/>
          </a:xfrm>
          <a:prstGeom prst="roundRect">
            <a:avLst>
              <a:gd name="adj" fmla="val 7060"/>
            </a:avLst>
          </a:prstGeom>
          <a:solidFill>
            <a:schemeClr val="bg1"/>
          </a:solidFill>
          <a:ln>
            <a:noFill/>
          </a:ln>
          <a:effectLst>
            <a:outerShdw blurRad="88900" dist="38100" dir="5400000" algn="t"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graphicFrame>
        <p:nvGraphicFramePr>
          <p:cNvPr id="22" name="图表 21">
            <a:extLst>
              <a:ext uri="{FF2B5EF4-FFF2-40B4-BE49-F238E27FC236}">
                <a16:creationId xmlns:a16="http://schemas.microsoft.com/office/drawing/2014/main" id="{7456C4F2-4AD4-3EB6-2E9C-F01DF73B30DF}"/>
              </a:ext>
            </a:extLst>
          </p:cNvPr>
          <p:cNvGraphicFramePr/>
          <p:nvPr>
            <p:extLst>
              <p:ext uri="{D42A27DB-BD31-4B8C-83A1-F6EECF244321}">
                <p14:modId xmlns:p14="http://schemas.microsoft.com/office/powerpoint/2010/main" val="4215665287"/>
              </p:ext>
            </p:extLst>
          </p:nvPr>
        </p:nvGraphicFramePr>
        <p:xfrm>
          <a:off x="810228" y="3071230"/>
          <a:ext cx="5960962" cy="2941796"/>
        </p:xfrm>
        <a:graphic>
          <a:graphicData uri="http://schemas.openxmlformats.org/drawingml/2006/chart">
            <c:chart xmlns:c="http://schemas.openxmlformats.org/drawingml/2006/chart" xmlns:r="http://schemas.openxmlformats.org/officeDocument/2006/relationships" r:id="rId4"/>
          </a:graphicData>
        </a:graphic>
      </p:graphicFrame>
      <p:sp>
        <p:nvSpPr>
          <p:cNvPr id="23" name="文本框 22">
            <a:extLst>
              <a:ext uri="{FF2B5EF4-FFF2-40B4-BE49-F238E27FC236}">
                <a16:creationId xmlns:a16="http://schemas.microsoft.com/office/drawing/2014/main" id="{0052BEB6-2EFC-AA28-C7FC-8AAD7124421D}"/>
              </a:ext>
            </a:extLst>
          </p:cNvPr>
          <p:cNvSpPr txBox="1"/>
          <p:nvPr/>
        </p:nvSpPr>
        <p:spPr>
          <a:xfrm>
            <a:off x="561116" y="1781752"/>
            <a:ext cx="6320947" cy="652486"/>
          </a:xfrm>
          <a:prstGeom prst="rect">
            <a:avLst/>
          </a:prstGeom>
        </p:spPr>
        <p:txBody>
          <a:bodyPr wrap="square">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r>
              <a:rPr lang="zh-CN" altLang="en-US" dirty="0">
                <a:latin typeface="+mn-ea"/>
                <a:ea typeface="+mn-ea"/>
                <a:sym typeface="思源黑体 CN Normal" panose="020B0400000000000000" pitchFamily="34" charset="-122"/>
              </a:rPr>
              <a:t>在这里输入你的正文阐述与关键词标题相关的具体内容，若字数太多酌情删减文案在这里输入你的正文阐述在这里输入你的正文阐述</a:t>
            </a:r>
          </a:p>
        </p:txBody>
      </p:sp>
      <p:sp>
        <p:nvSpPr>
          <p:cNvPr id="24" name="文本框 23">
            <a:extLst>
              <a:ext uri="{FF2B5EF4-FFF2-40B4-BE49-F238E27FC236}">
                <a16:creationId xmlns:a16="http://schemas.microsoft.com/office/drawing/2014/main" id="{84214AE7-1DCF-7A4F-1119-9D14A92797CF}"/>
              </a:ext>
            </a:extLst>
          </p:cNvPr>
          <p:cNvSpPr txBox="1"/>
          <p:nvPr/>
        </p:nvSpPr>
        <p:spPr>
          <a:xfrm>
            <a:off x="5819367" y="2750624"/>
            <a:ext cx="1866223" cy="400110"/>
          </a:xfrm>
          <a:prstGeom prst="rect">
            <a:avLst/>
          </a:prstGeom>
          <a:noFill/>
        </p:spPr>
        <p:txBody>
          <a:bodyPr wrap="none" lIns="0" tIns="0" rIns="0" bIns="0" rtlCol="0" anchor="t">
            <a:noAutofit/>
          </a:bodyPr>
          <a:lstStyle>
            <a:defPPr>
              <a:defRPr lang="zh-CN"/>
            </a:defPPr>
            <a:lvl1pPr algn="ctr">
              <a:defRPr sz="2000">
                <a:solidFill>
                  <a:srgbClr val="BE0704"/>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tx1">
                    <a:lumMod val="65000"/>
                    <a:lumOff val="35000"/>
                  </a:schemeClr>
                </a:solidFill>
                <a:latin typeface="+mn-ea"/>
                <a:ea typeface="+mn-ea"/>
                <a:sym typeface="思源黑体 CN Normal" panose="020B0400000000000000" pitchFamily="34" charset="-122"/>
              </a:rPr>
              <a:t>单位：万</a:t>
            </a:r>
          </a:p>
        </p:txBody>
      </p:sp>
      <p:sp>
        <p:nvSpPr>
          <p:cNvPr id="25" name="矩形: 圆角 252">
            <a:extLst>
              <a:ext uri="{FF2B5EF4-FFF2-40B4-BE49-F238E27FC236}">
                <a16:creationId xmlns:a16="http://schemas.microsoft.com/office/drawing/2014/main" id="{23A80C68-6E1B-2E99-619C-FE1A925D970E}"/>
              </a:ext>
            </a:extLst>
          </p:cNvPr>
          <p:cNvSpPr/>
          <p:nvPr/>
        </p:nvSpPr>
        <p:spPr>
          <a:xfrm>
            <a:off x="7283153" y="1731558"/>
            <a:ext cx="4299248" cy="1339672"/>
          </a:xfrm>
          <a:prstGeom prst="roundRect">
            <a:avLst>
              <a:gd name="adj" fmla="val 10960"/>
            </a:avLst>
          </a:prstGeom>
          <a:solidFill>
            <a:schemeClr val="bg1"/>
          </a:solidFill>
          <a:ln>
            <a:noFill/>
          </a:ln>
          <a:effectLst>
            <a:outerShdw blurRad="381000" dist="127000" dir="5400000" sx="95000" sy="95000" algn="ctr" rotWithShape="0">
              <a:schemeClr val="tx1">
                <a:lumMod val="65000"/>
                <a:lumOff val="3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26" name="直接连接符 25">
            <a:extLst>
              <a:ext uri="{FF2B5EF4-FFF2-40B4-BE49-F238E27FC236}">
                <a16:creationId xmlns:a16="http://schemas.microsoft.com/office/drawing/2014/main" id="{445DFBBB-6360-3CAF-607F-B64F8EFFD929}"/>
              </a:ext>
            </a:extLst>
          </p:cNvPr>
          <p:cNvCxnSpPr/>
          <p:nvPr/>
        </p:nvCxnSpPr>
        <p:spPr>
          <a:xfrm>
            <a:off x="11582401" y="1971804"/>
            <a:ext cx="0" cy="859181"/>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00AF4950-0A57-2B08-C138-1C9449A933B2}"/>
              </a:ext>
            </a:extLst>
          </p:cNvPr>
          <p:cNvSpPr/>
          <p:nvPr/>
        </p:nvSpPr>
        <p:spPr>
          <a:xfrm>
            <a:off x="7729315" y="1945580"/>
            <a:ext cx="2526240" cy="461665"/>
          </a:xfrm>
          <a:prstGeom prst="rect">
            <a:avLst/>
          </a:prstGeom>
          <a:noFill/>
        </p:spPr>
        <p:txBody>
          <a:bodyPr wrap="square" rtlCol="0">
            <a:noAutofit/>
          </a:bodyPr>
          <a:lstStyle/>
          <a:p>
            <a:r>
              <a:rPr lang="zh-CN" altLang="en-US" sz="1600" dirty="0">
                <a:solidFill>
                  <a:schemeClr val="accent1"/>
                </a:solidFill>
                <a:latin typeface="+mn-ea"/>
                <a:sym typeface="思源黑体 CN Normal" panose="020B0400000000000000" pitchFamily="34" charset="-122"/>
              </a:rPr>
              <a:t>添加标题</a:t>
            </a:r>
          </a:p>
        </p:txBody>
      </p:sp>
      <p:sp>
        <p:nvSpPr>
          <p:cNvPr id="28" name="矩形 27">
            <a:extLst>
              <a:ext uri="{FF2B5EF4-FFF2-40B4-BE49-F238E27FC236}">
                <a16:creationId xmlns:a16="http://schemas.microsoft.com/office/drawing/2014/main" id="{D22AF008-66A2-71F0-8F8C-D5C08E86DCCB}"/>
              </a:ext>
            </a:extLst>
          </p:cNvPr>
          <p:cNvSpPr/>
          <p:nvPr/>
        </p:nvSpPr>
        <p:spPr>
          <a:xfrm>
            <a:off x="7729315" y="2239627"/>
            <a:ext cx="3604729" cy="572464"/>
          </a:xfrm>
          <a:prstGeom prst="rect">
            <a:avLst/>
          </a:prstGeom>
          <a:noFill/>
        </p:spPr>
        <p:txBody>
          <a:bodyPr wrap="square">
            <a:spAutoFit/>
          </a:bodyPr>
          <a:lstStyle/>
          <a:p>
            <a:pPr defTabSz="457200">
              <a:lnSpc>
                <a:spcPct val="130000"/>
              </a:lnSpc>
            </a:pPr>
            <a:r>
              <a:rPr lang="zh-CN" altLang="en-US" sz="1200" dirty="0">
                <a:solidFill>
                  <a:schemeClr val="tx1">
                    <a:lumMod val="65000"/>
                    <a:lumOff val="35000"/>
                  </a:schemeClr>
                </a:solidFill>
                <a:latin typeface="+mn-ea"/>
                <a:sym typeface="思源黑体 CN Normal" panose="020B0400000000000000" pitchFamily="34" charset="-122"/>
              </a:rPr>
              <a:t>在这里输入你的正文阐述与关键词标题相关的具体内容，若字数太多酌情删减文案</a:t>
            </a:r>
          </a:p>
        </p:txBody>
      </p:sp>
      <p:sp>
        <p:nvSpPr>
          <p:cNvPr id="29" name="椭圆 28">
            <a:extLst>
              <a:ext uri="{FF2B5EF4-FFF2-40B4-BE49-F238E27FC236}">
                <a16:creationId xmlns:a16="http://schemas.microsoft.com/office/drawing/2014/main" id="{1D29FE3C-5C4D-D5C7-1406-95E7945DE153}"/>
              </a:ext>
            </a:extLst>
          </p:cNvPr>
          <p:cNvSpPr/>
          <p:nvPr/>
        </p:nvSpPr>
        <p:spPr>
          <a:xfrm>
            <a:off x="7084358" y="2202600"/>
            <a:ext cx="397589" cy="397589"/>
          </a:xfrm>
          <a:prstGeom prst="ellipse">
            <a:avLst/>
          </a:prstGeom>
          <a:solidFill>
            <a:schemeClr val="accent1"/>
          </a:solidFill>
          <a:ln w="38100">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100">
              <a:solidFill>
                <a:schemeClr val="bg1"/>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30" name="文本框 29">
            <a:extLst>
              <a:ext uri="{FF2B5EF4-FFF2-40B4-BE49-F238E27FC236}">
                <a16:creationId xmlns:a16="http://schemas.microsoft.com/office/drawing/2014/main" id="{5D501F6B-2C5B-6990-0297-C4FBC58A70F0}"/>
              </a:ext>
            </a:extLst>
          </p:cNvPr>
          <p:cNvSpPr txBox="1"/>
          <p:nvPr/>
        </p:nvSpPr>
        <p:spPr>
          <a:xfrm>
            <a:off x="7077006" y="2232117"/>
            <a:ext cx="412292" cy="338554"/>
          </a:xfrm>
          <a:prstGeom prst="rect">
            <a:avLst/>
          </a:prstGeom>
          <a:noFill/>
        </p:spPr>
        <p:txBody>
          <a:bodyPr wrap="none" rtlCol="0">
            <a:noAutofit/>
          </a:bodyPr>
          <a:lstStyle/>
          <a:p>
            <a:r>
              <a:rPr lang="en-US" altLang="zh-CN" sz="1600" dirty="0">
                <a:solidFill>
                  <a:schemeClr val="bg1"/>
                </a:solidFill>
                <a:latin typeface="+mn-ea"/>
                <a:sym typeface="思源黑体 CN Normal" panose="020B0400000000000000" pitchFamily="34" charset="-122"/>
              </a:rPr>
              <a:t>01</a:t>
            </a:r>
            <a:endParaRPr lang="zh-CN" altLang="en-US" sz="1600" dirty="0">
              <a:solidFill>
                <a:schemeClr val="bg1"/>
              </a:solidFill>
              <a:latin typeface="+mn-ea"/>
              <a:sym typeface="思源黑体 CN Normal" panose="020B0400000000000000" pitchFamily="34" charset="-122"/>
            </a:endParaRPr>
          </a:p>
        </p:txBody>
      </p:sp>
      <p:sp>
        <p:nvSpPr>
          <p:cNvPr id="31" name="矩形: 圆角 252">
            <a:extLst>
              <a:ext uri="{FF2B5EF4-FFF2-40B4-BE49-F238E27FC236}">
                <a16:creationId xmlns:a16="http://schemas.microsoft.com/office/drawing/2014/main" id="{DF63D265-C4A7-F4A9-774B-8D927CAF0D23}"/>
              </a:ext>
            </a:extLst>
          </p:cNvPr>
          <p:cNvSpPr/>
          <p:nvPr/>
        </p:nvSpPr>
        <p:spPr>
          <a:xfrm>
            <a:off x="7283153" y="3249015"/>
            <a:ext cx="4299248" cy="1339672"/>
          </a:xfrm>
          <a:prstGeom prst="roundRect">
            <a:avLst>
              <a:gd name="adj" fmla="val 10960"/>
            </a:avLst>
          </a:prstGeom>
          <a:solidFill>
            <a:schemeClr val="bg1"/>
          </a:solidFill>
          <a:ln>
            <a:noFill/>
          </a:ln>
          <a:effectLst>
            <a:outerShdw blurRad="381000" dist="127000" dir="5400000" sx="95000" sy="95000" algn="ctr" rotWithShape="0">
              <a:schemeClr val="tx1">
                <a:lumMod val="65000"/>
                <a:lumOff val="3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2" name="直接连接符 31">
            <a:extLst>
              <a:ext uri="{FF2B5EF4-FFF2-40B4-BE49-F238E27FC236}">
                <a16:creationId xmlns:a16="http://schemas.microsoft.com/office/drawing/2014/main" id="{EB9E06AF-6DBE-63E9-5326-642994F04CF4}"/>
              </a:ext>
            </a:extLst>
          </p:cNvPr>
          <p:cNvCxnSpPr/>
          <p:nvPr/>
        </p:nvCxnSpPr>
        <p:spPr>
          <a:xfrm>
            <a:off x="11582401" y="3489261"/>
            <a:ext cx="0" cy="859181"/>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5211ABC4-4562-F7EC-3EFF-A90766FCAD3B}"/>
              </a:ext>
            </a:extLst>
          </p:cNvPr>
          <p:cNvSpPr/>
          <p:nvPr/>
        </p:nvSpPr>
        <p:spPr>
          <a:xfrm>
            <a:off x="7729315" y="3463037"/>
            <a:ext cx="2526240" cy="461665"/>
          </a:xfrm>
          <a:prstGeom prst="rect">
            <a:avLst/>
          </a:prstGeom>
          <a:noFill/>
        </p:spPr>
        <p:txBody>
          <a:bodyPr wrap="square" rtlCol="0">
            <a:noAutofit/>
          </a:bodyPr>
          <a:lstStyle/>
          <a:p>
            <a:r>
              <a:rPr lang="zh-CN" altLang="en-US" sz="1600" dirty="0">
                <a:solidFill>
                  <a:schemeClr val="accent1"/>
                </a:solidFill>
                <a:latin typeface="+mn-ea"/>
                <a:sym typeface="思源黑体 CN Normal" panose="020B0400000000000000" pitchFamily="34" charset="-122"/>
              </a:rPr>
              <a:t>添加标题</a:t>
            </a:r>
          </a:p>
        </p:txBody>
      </p:sp>
      <p:sp>
        <p:nvSpPr>
          <p:cNvPr id="34" name="矩形 33">
            <a:extLst>
              <a:ext uri="{FF2B5EF4-FFF2-40B4-BE49-F238E27FC236}">
                <a16:creationId xmlns:a16="http://schemas.microsoft.com/office/drawing/2014/main" id="{FAC6E30D-FE64-C98C-92A5-11CC1B07EEA5}"/>
              </a:ext>
            </a:extLst>
          </p:cNvPr>
          <p:cNvSpPr/>
          <p:nvPr/>
        </p:nvSpPr>
        <p:spPr>
          <a:xfrm>
            <a:off x="7729315" y="3757084"/>
            <a:ext cx="3604729" cy="572464"/>
          </a:xfrm>
          <a:prstGeom prst="rect">
            <a:avLst/>
          </a:prstGeom>
          <a:noFill/>
        </p:spPr>
        <p:txBody>
          <a:bodyPr wrap="square">
            <a:spAutoFit/>
          </a:bodyPr>
          <a:lstStyle/>
          <a:p>
            <a:pPr defTabSz="457200">
              <a:lnSpc>
                <a:spcPct val="130000"/>
              </a:lnSpc>
            </a:pPr>
            <a:r>
              <a:rPr lang="zh-CN" altLang="en-US" sz="1200" dirty="0">
                <a:solidFill>
                  <a:schemeClr val="tx1">
                    <a:lumMod val="65000"/>
                    <a:lumOff val="35000"/>
                  </a:schemeClr>
                </a:solidFill>
                <a:latin typeface="+mn-ea"/>
                <a:sym typeface="思源黑体 CN Normal" panose="020B0400000000000000" pitchFamily="34" charset="-122"/>
              </a:rPr>
              <a:t>在这里输入你的正文阐述与关键词标题相关的具体内容，若字数太多酌情删减文案</a:t>
            </a:r>
          </a:p>
        </p:txBody>
      </p:sp>
      <p:sp>
        <p:nvSpPr>
          <p:cNvPr id="35" name="椭圆 34">
            <a:extLst>
              <a:ext uri="{FF2B5EF4-FFF2-40B4-BE49-F238E27FC236}">
                <a16:creationId xmlns:a16="http://schemas.microsoft.com/office/drawing/2014/main" id="{D51FFB1D-2136-64BD-A451-D2EACE0DC4BB}"/>
              </a:ext>
            </a:extLst>
          </p:cNvPr>
          <p:cNvSpPr/>
          <p:nvPr/>
        </p:nvSpPr>
        <p:spPr>
          <a:xfrm>
            <a:off x="7084358" y="3720057"/>
            <a:ext cx="397589" cy="397589"/>
          </a:xfrm>
          <a:prstGeom prst="ellipse">
            <a:avLst/>
          </a:prstGeom>
          <a:solidFill>
            <a:schemeClr val="accent1"/>
          </a:solidFill>
          <a:ln w="38100">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100">
              <a:solidFill>
                <a:schemeClr val="bg1"/>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36" name="文本框 35">
            <a:extLst>
              <a:ext uri="{FF2B5EF4-FFF2-40B4-BE49-F238E27FC236}">
                <a16:creationId xmlns:a16="http://schemas.microsoft.com/office/drawing/2014/main" id="{4F6DEA83-6A64-8090-409D-59CD3B6A1930}"/>
              </a:ext>
            </a:extLst>
          </p:cNvPr>
          <p:cNvSpPr txBox="1"/>
          <p:nvPr/>
        </p:nvSpPr>
        <p:spPr>
          <a:xfrm>
            <a:off x="7077006" y="3749574"/>
            <a:ext cx="412292" cy="338554"/>
          </a:xfrm>
          <a:prstGeom prst="rect">
            <a:avLst/>
          </a:prstGeom>
          <a:noFill/>
        </p:spPr>
        <p:txBody>
          <a:bodyPr wrap="none" rtlCol="0">
            <a:noAutofit/>
          </a:bodyPr>
          <a:lstStyle/>
          <a:p>
            <a:r>
              <a:rPr lang="en-US" altLang="zh-CN" sz="1600" dirty="0">
                <a:solidFill>
                  <a:schemeClr val="bg1"/>
                </a:solidFill>
                <a:latin typeface="+mn-ea"/>
                <a:sym typeface="思源黑体 CN Normal" panose="020B0400000000000000" pitchFamily="34" charset="-122"/>
              </a:rPr>
              <a:t>02</a:t>
            </a:r>
            <a:endParaRPr lang="zh-CN" altLang="en-US" sz="1600" dirty="0">
              <a:solidFill>
                <a:schemeClr val="bg1"/>
              </a:solidFill>
              <a:latin typeface="+mn-ea"/>
              <a:sym typeface="思源黑体 CN Normal" panose="020B0400000000000000" pitchFamily="34" charset="-122"/>
            </a:endParaRPr>
          </a:p>
        </p:txBody>
      </p:sp>
      <p:sp>
        <p:nvSpPr>
          <p:cNvPr id="37" name="矩形: 圆角 252">
            <a:extLst>
              <a:ext uri="{FF2B5EF4-FFF2-40B4-BE49-F238E27FC236}">
                <a16:creationId xmlns:a16="http://schemas.microsoft.com/office/drawing/2014/main" id="{3BE515D1-B618-076C-4661-1886C3CECB16}"/>
              </a:ext>
            </a:extLst>
          </p:cNvPr>
          <p:cNvSpPr/>
          <p:nvPr/>
        </p:nvSpPr>
        <p:spPr>
          <a:xfrm>
            <a:off x="7283153" y="4766472"/>
            <a:ext cx="4299248" cy="1339672"/>
          </a:xfrm>
          <a:prstGeom prst="roundRect">
            <a:avLst>
              <a:gd name="adj" fmla="val 10960"/>
            </a:avLst>
          </a:prstGeom>
          <a:solidFill>
            <a:schemeClr val="bg1"/>
          </a:solidFill>
          <a:ln>
            <a:noFill/>
          </a:ln>
          <a:effectLst>
            <a:outerShdw blurRad="381000" dist="127000" dir="5400000" sx="95000" sy="95000" algn="ctr" rotWithShape="0">
              <a:schemeClr val="tx1">
                <a:lumMod val="65000"/>
                <a:lumOff val="3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noAutofit/>
          </a:bodyPr>
          <a:lstStyle/>
          <a:p>
            <a:pPr algn="ctr"/>
            <a:endParaRPr lang="zh-CN" altLang="en-US" sz="1945">
              <a:gradFill>
                <a:gsLst>
                  <a:gs pos="0">
                    <a:srgbClr val="00BCF6"/>
                  </a:gs>
                  <a:gs pos="100000">
                    <a:schemeClr val="accent1"/>
                  </a:gs>
                </a:gsLst>
                <a:lin ang="2700000" scaled="0"/>
              </a:gra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8" name="直接连接符 37">
            <a:extLst>
              <a:ext uri="{FF2B5EF4-FFF2-40B4-BE49-F238E27FC236}">
                <a16:creationId xmlns:a16="http://schemas.microsoft.com/office/drawing/2014/main" id="{F2311237-2AF1-1C02-6AB9-6150FE4C5C54}"/>
              </a:ext>
            </a:extLst>
          </p:cNvPr>
          <p:cNvCxnSpPr/>
          <p:nvPr/>
        </p:nvCxnSpPr>
        <p:spPr>
          <a:xfrm>
            <a:off x="11582401" y="5006718"/>
            <a:ext cx="0" cy="859181"/>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8EF4032F-2353-35B1-F9B0-522A9929D686}"/>
              </a:ext>
            </a:extLst>
          </p:cNvPr>
          <p:cNvSpPr/>
          <p:nvPr/>
        </p:nvSpPr>
        <p:spPr>
          <a:xfrm>
            <a:off x="7729315" y="4980494"/>
            <a:ext cx="2526240" cy="461665"/>
          </a:xfrm>
          <a:prstGeom prst="rect">
            <a:avLst/>
          </a:prstGeom>
          <a:noFill/>
        </p:spPr>
        <p:txBody>
          <a:bodyPr wrap="square" rtlCol="0">
            <a:noAutofit/>
          </a:bodyPr>
          <a:lstStyle/>
          <a:p>
            <a:r>
              <a:rPr lang="zh-CN" altLang="en-US" sz="1600" dirty="0">
                <a:solidFill>
                  <a:schemeClr val="accent1"/>
                </a:solidFill>
                <a:latin typeface="+mn-ea"/>
                <a:sym typeface="思源黑体 CN Normal" panose="020B0400000000000000" pitchFamily="34" charset="-122"/>
              </a:rPr>
              <a:t>添加标题</a:t>
            </a:r>
          </a:p>
        </p:txBody>
      </p:sp>
      <p:sp>
        <p:nvSpPr>
          <p:cNvPr id="40" name="矩形 39">
            <a:extLst>
              <a:ext uri="{FF2B5EF4-FFF2-40B4-BE49-F238E27FC236}">
                <a16:creationId xmlns:a16="http://schemas.microsoft.com/office/drawing/2014/main" id="{EBCDF7C2-C713-AE00-C43F-86BCCA969652}"/>
              </a:ext>
            </a:extLst>
          </p:cNvPr>
          <p:cNvSpPr/>
          <p:nvPr/>
        </p:nvSpPr>
        <p:spPr>
          <a:xfrm>
            <a:off x="7729315" y="5274541"/>
            <a:ext cx="3604729" cy="572464"/>
          </a:xfrm>
          <a:prstGeom prst="rect">
            <a:avLst/>
          </a:prstGeom>
          <a:noFill/>
        </p:spPr>
        <p:txBody>
          <a:bodyPr wrap="square">
            <a:spAutoFit/>
          </a:bodyPr>
          <a:lstStyle/>
          <a:p>
            <a:pPr defTabSz="457200">
              <a:lnSpc>
                <a:spcPct val="130000"/>
              </a:lnSpc>
            </a:pPr>
            <a:r>
              <a:rPr lang="zh-CN" altLang="en-US" sz="1200" dirty="0">
                <a:solidFill>
                  <a:schemeClr val="tx1">
                    <a:lumMod val="65000"/>
                    <a:lumOff val="35000"/>
                  </a:schemeClr>
                </a:solidFill>
                <a:latin typeface="+mn-ea"/>
                <a:sym typeface="思源黑体 CN Normal" panose="020B0400000000000000" pitchFamily="34" charset="-122"/>
              </a:rPr>
              <a:t>在这里输入你的正文阐述与关键词标题相关的具体内容，若字数太多酌情删减文案</a:t>
            </a:r>
          </a:p>
        </p:txBody>
      </p:sp>
      <p:sp>
        <p:nvSpPr>
          <p:cNvPr id="41" name="椭圆 40">
            <a:extLst>
              <a:ext uri="{FF2B5EF4-FFF2-40B4-BE49-F238E27FC236}">
                <a16:creationId xmlns:a16="http://schemas.microsoft.com/office/drawing/2014/main" id="{24154693-8D6D-DFEF-F6C9-3F0CD6921825}"/>
              </a:ext>
            </a:extLst>
          </p:cNvPr>
          <p:cNvSpPr/>
          <p:nvPr/>
        </p:nvSpPr>
        <p:spPr>
          <a:xfrm>
            <a:off x="7084358" y="5237514"/>
            <a:ext cx="397589" cy="397589"/>
          </a:xfrm>
          <a:prstGeom prst="ellipse">
            <a:avLst/>
          </a:prstGeom>
          <a:solidFill>
            <a:schemeClr val="accent1"/>
          </a:solidFill>
          <a:ln w="38100">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100">
              <a:solidFill>
                <a:schemeClr val="bg1"/>
              </a:solidFill>
              <a:latin typeface="思源黑体 CN Normal" panose="020B0400000000000000" pitchFamily="34" charset="-122"/>
              <a:ea typeface="思源黑体 CN Medium" panose="020B0600000000000000" pitchFamily="34" charset="-122"/>
              <a:sym typeface="思源黑体 CN Normal" panose="020B0400000000000000" pitchFamily="34" charset="-122"/>
            </a:endParaRPr>
          </a:p>
        </p:txBody>
      </p:sp>
      <p:sp>
        <p:nvSpPr>
          <p:cNvPr id="42" name="文本框 41">
            <a:extLst>
              <a:ext uri="{FF2B5EF4-FFF2-40B4-BE49-F238E27FC236}">
                <a16:creationId xmlns:a16="http://schemas.microsoft.com/office/drawing/2014/main" id="{7AC70B7C-9BAE-A65F-4EF8-8EC921752FB0}"/>
              </a:ext>
            </a:extLst>
          </p:cNvPr>
          <p:cNvSpPr txBox="1"/>
          <p:nvPr/>
        </p:nvSpPr>
        <p:spPr>
          <a:xfrm>
            <a:off x="7077006" y="5267031"/>
            <a:ext cx="412292" cy="338554"/>
          </a:xfrm>
          <a:prstGeom prst="rect">
            <a:avLst/>
          </a:prstGeom>
          <a:noFill/>
        </p:spPr>
        <p:txBody>
          <a:bodyPr wrap="none" rtlCol="0">
            <a:noAutofit/>
          </a:bodyPr>
          <a:lstStyle/>
          <a:p>
            <a:r>
              <a:rPr lang="en-US" altLang="zh-CN" sz="1600" dirty="0">
                <a:solidFill>
                  <a:schemeClr val="bg1"/>
                </a:solidFill>
                <a:latin typeface="+mn-ea"/>
                <a:sym typeface="思源黑体 CN Normal" panose="020B0400000000000000" pitchFamily="34" charset="-122"/>
              </a:rPr>
              <a:t>03</a:t>
            </a:r>
            <a:endParaRPr lang="zh-CN" altLang="en-US" sz="1600" dirty="0">
              <a:solidFill>
                <a:schemeClr val="bg1"/>
              </a:solidFill>
              <a:latin typeface="+mn-ea"/>
              <a:sym typeface="思源黑体 CN Normal" panose="020B0400000000000000" pitchFamily="34" charset="-122"/>
            </a:endParaRPr>
          </a:p>
        </p:txBody>
      </p:sp>
    </p:spTree>
    <p:custDataLst>
      <p:tags r:id="rId1"/>
    </p:custDataLst>
    <p:extLst>
      <p:ext uri="{BB962C8B-B14F-4D97-AF65-F5344CB8AC3E}">
        <p14:creationId xmlns:p14="http://schemas.microsoft.com/office/powerpoint/2010/main" val="1489442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单圆角矩形 15"/>
          <p:cNvSpPr/>
          <p:nvPr/>
        </p:nvSpPr>
        <p:spPr>
          <a:xfrm flipH="1">
            <a:off x="-31115" y="5801360"/>
            <a:ext cx="12203430" cy="865505"/>
          </a:xfrm>
          <a:prstGeom prst="round1Rect">
            <a:avLst>
              <a:gd name="adj" fmla="val 50000"/>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2940" y="3832225"/>
            <a:ext cx="5819140" cy="389890"/>
            <a:chOff x="1044" y="6467"/>
            <a:chExt cx="7416" cy="614"/>
          </a:xfrm>
        </p:grpSpPr>
        <p:sp>
          <p:nvSpPr>
            <p:cNvPr id="22" name="圆角矩形 21"/>
            <p:cNvSpPr/>
            <p:nvPr/>
          </p:nvSpPr>
          <p:spPr>
            <a:xfrm>
              <a:off x="1044" y="6467"/>
              <a:ext cx="7416" cy="614"/>
            </a:xfrm>
            <a:prstGeom prst="roundRect">
              <a:avLst>
                <a:gd name="adj" fmla="val 50000"/>
              </a:avLst>
            </a:prstGeom>
            <a:solidFill>
              <a:schemeClr val="bg1"/>
            </a:solidFill>
            <a:ln w="3175">
              <a:solidFill>
                <a:srgbClr val="CCDFF5"/>
              </a:solidFill>
            </a:ln>
            <a:effectLst>
              <a:outerShdw blurRad="127000" dist="63500" dir="2700000" algn="tl" rotWithShape="0">
                <a:srgbClr val="085CE3">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70" y="6513"/>
              <a:ext cx="5683" cy="483"/>
            </a:xfrm>
            <a:prstGeom prst="rect">
              <a:avLst/>
            </a:prstGeom>
            <a:noFill/>
          </p:spPr>
          <p:txBody>
            <a:bodyPr wrap="square" rtlCol="0">
              <a:spAutoFit/>
            </a:bodyPr>
            <a:lstStyle/>
            <a:p>
              <a:pPr algn="dist"/>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sz="1400" cap="all" dirty="0">
                  <a:solidFill>
                    <a:schemeClr val="tx1">
                      <a:lumMod val="85000"/>
                      <a:lumOff val="15000"/>
                    </a:schemeClr>
                  </a:solidFill>
                  <a:uFillTx/>
                  <a:latin typeface="+mn-ea"/>
                  <a:cs typeface="思源黑体 CN Bold" panose="020B0800000000000000" charset="-122"/>
                </a:rPr>
                <a:t> |</a:t>
              </a:r>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sz="1400" cap="all" dirty="0">
                  <a:solidFill>
                    <a:schemeClr val="tx1">
                      <a:lumMod val="85000"/>
                      <a:lumOff val="15000"/>
                    </a:schemeClr>
                  </a:solidFill>
                  <a:uFillTx/>
                  <a:latin typeface="+mn-ea"/>
                  <a:cs typeface="思源黑体 CN Bold" panose="020B0800000000000000" charset="-122"/>
                </a:rPr>
                <a:t> |</a:t>
              </a:r>
              <a:r>
                <a:rPr lang="zh-CN" altLang="en-US" sz="1400" cap="all" dirty="0">
                  <a:solidFill>
                    <a:schemeClr val="tx1">
                      <a:lumMod val="85000"/>
                      <a:lumOff val="15000"/>
                    </a:schemeClr>
                  </a:solidFill>
                  <a:uFillTx/>
                  <a:latin typeface="+mn-ea"/>
                  <a:cs typeface="思源黑体 CN Bold" panose="020B0800000000000000" charset="-122"/>
                </a:rPr>
                <a:t>请输入文字</a:t>
              </a:r>
              <a:r>
                <a:rPr lang="en-US" altLang="zh-CN" sz="1400" cap="all" dirty="0">
                  <a:solidFill>
                    <a:schemeClr val="tx1">
                      <a:lumMod val="85000"/>
                      <a:lumOff val="15000"/>
                    </a:schemeClr>
                  </a:solidFill>
                  <a:uFillTx/>
                  <a:latin typeface="+mn-ea"/>
                  <a:cs typeface="思源黑体 CN Bold" panose="020B0800000000000000" charset="-122"/>
                </a:rPr>
                <a:t> </a:t>
              </a:r>
              <a:endParaRPr sz="1400" cap="all" dirty="0">
                <a:solidFill>
                  <a:schemeClr val="tx1">
                    <a:lumMod val="85000"/>
                    <a:lumOff val="15000"/>
                  </a:schemeClr>
                </a:solidFill>
                <a:uFillTx/>
                <a:latin typeface="+mn-ea"/>
                <a:cs typeface="思源黑体 CN Bold" panose="020B0800000000000000" charset="-122"/>
              </a:endParaRPr>
            </a:p>
          </p:txBody>
        </p:sp>
      </p:grpSp>
      <p:grpSp>
        <p:nvGrpSpPr>
          <p:cNvPr id="14" name="组合 13"/>
          <p:cNvGrpSpPr/>
          <p:nvPr/>
        </p:nvGrpSpPr>
        <p:grpSpPr>
          <a:xfrm>
            <a:off x="633095" y="1489710"/>
            <a:ext cx="5326380" cy="1015365"/>
            <a:chOff x="957" y="2566"/>
            <a:chExt cx="8388" cy="1599"/>
          </a:xfrm>
        </p:grpSpPr>
        <p:sp>
          <p:nvSpPr>
            <p:cNvPr id="7" name="文本框 6"/>
            <p:cNvSpPr txBox="1"/>
            <p:nvPr/>
          </p:nvSpPr>
          <p:spPr>
            <a:xfrm>
              <a:off x="957" y="2566"/>
              <a:ext cx="4245" cy="1599"/>
            </a:xfrm>
            <a:prstGeom prst="rect">
              <a:avLst/>
            </a:prstGeom>
            <a:noFill/>
          </p:spPr>
          <p:txBody>
            <a:bodyPr wrap="square" rtlCol="0" anchor="t">
              <a:spAutoFit/>
            </a:bodyPr>
            <a:lstStyle/>
            <a:p>
              <a:pPr algn="l">
                <a:buClrTx/>
                <a:buSzTx/>
                <a:buFontTx/>
              </a:pPr>
              <a:r>
                <a:rPr lang="zh-CN" altLang="en-US" sz="6000" dirty="0">
                  <a:solidFill>
                    <a:schemeClr val="accent1"/>
                  </a:solidFill>
                  <a:latin typeface="+mj-ea"/>
                  <a:ea typeface="+mj-ea"/>
                </a:rPr>
                <a:t>已结束</a:t>
              </a:r>
            </a:p>
          </p:txBody>
        </p:sp>
        <p:sp>
          <p:nvSpPr>
            <p:cNvPr id="20" name="文本框 19"/>
            <p:cNvSpPr txBox="1"/>
            <p:nvPr/>
          </p:nvSpPr>
          <p:spPr>
            <a:xfrm>
              <a:off x="5145" y="2688"/>
              <a:ext cx="4200" cy="1376"/>
            </a:xfrm>
            <a:prstGeom prst="rect">
              <a:avLst/>
            </a:prstGeom>
            <a:noFill/>
            <a:ln>
              <a:noFill/>
            </a:ln>
          </p:spPr>
          <p:txBody>
            <a:bodyPr wrap="square" rtlCol="0" anchor="t">
              <a:spAutoFit/>
            </a:bodyPr>
            <a:lstStyle/>
            <a:p>
              <a:pPr indent="0" fontAlgn="auto">
                <a:lnSpc>
                  <a:spcPts val="3000"/>
                </a:lnSpc>
              </a:pPr>
              <a:r>
                <a:rPr lang="zh-CN" altLang="en-US" sz="3000" cap="all" dirty="0">
                  <a:ln>
                    <a:solidFill>
                      <a:schemeClr val="accent1">
                        <a:lumMod val="20000"/>
                        <a:lumOff val="80000"/>
                      </a:schemeClr>
                    </a:solidFill>
                  </a:ln>
                  <a:solidFill>
                    <a:schemeClr val="accent1">
                      <a:alpha val="0"/>
                    </a:schemeClr>
                  </a:solidFill>
                  <a:uFillTx/>
                  <a:latin typeface="+mj-ea"/>
                  <a:ea typeface="+mj-ea"/>
                </a:rPr>
                <a:t>induction </a:t>
              </a:r>
            </a:p>
            <a:p>
              <a:pPr indent="0" fontAlgn="auto">
                <a:lnSpc>
                  <a:spcPts val="3000"/>
                </a:lnSpc>
              </a:pPr>
              <a:r>
                <a:rPr lang="zh-CN" altLang="en-US" sz="3000" cap="all" dirty="0">
                  <a:ln>
                    <a:solidFill>
                      <a:schemeClr val="accent1">
                        <a:lumMod val="20000"/>
                        <a:lumOff val="80000"/>
                      </a:schemeClr>
                    </a:solidFill>
                  </a:ln>
                  <a:solidFill>
                    <a:schemeClr val="accent1">
                      <a:alpha val="0"/>
                    </a:schemeClr>
                  </a:solidFill>
                  <a:uFillTx/>
                  <a:latin typeface="+mj-ea"/>
                  <a:ea typeface="+mj-ea"/>
                </a:rPr>
                <a:t>training</a:t>
              </a:r>
            </a:p>
          </p:txBody>
        </p:sp>
      </p:grpSp>
      <p:sp>
        <p:nvSpPr>
          <p:cNvPr id="21" name="文本框 20"/>
          <p:cNvSpPr txBox="1"/>
          <p:nvPr/>
        </p:nvSpPr>
        <p:spPr>
          <a:xfrm>
            <a:off x="605155" y="4665345"/>
            <a:ext cx="4671060" cy="616772"/>
          </a:xfrm>
          <a:prstGeom prst="rect">
            <a:avLst/>
          </a:prstGeom>
          <a:noFill/>
        </p:spPr>
        <p:txBody>
          <a:bodyPr wrap="square" rtlCol="0" anchor="t">
            <a:spAutoFit/>
          </a:bodyPr>
          <a:lstStyle/>
          <a:p>
            <a:pPr marL="171450" indent="-171450" fontAlgn="auto">
              <a:lnSpc>
                <a:spcPct val="150000"/>
              </a:lnSpc>
              <a:buFont typeface="Arial" panose="020B0604020202020204" pitchFamily="34" charset="0"/>
              <a:buChar char="•"/>
            </a:pPr>
            <a:r>
              <a:rPr lang="zh-CN" altLang="en-US" sz="1200" dirty="0">
                <a:solidFill>
                  <a:schemeClr val="tx1">
                    <a:lumMod val="65000"/>
                    <a:lumOff val="35000"/>
                  </a:schemeClr>
                </a:solidFill>
                <a:latin typeface="+mn-ea"/>
              </a:rPr>
              <a:t>单击此处输入你的正文，单击此处输入你的正文</a:t>
            </a:r>
          </a:p>
          <a:p>
            <a:pPr marL="171450" indent="-171450" fontAlgn="auto">
              <a:lnSpc>
                <a:spcPct val="150000"/>
              </a:lnSpc>
              <a:buFont typeface="Arial" panose="020B0604020202020204" pitchFamily="34" charset="0"/>
              <a:buChar char="•"/>
            </a:pPr>
            <a:r>
              <a:rPr lang="zh-CN" altLang="en-US" sz="1200" dirty="0">
                <a:solidFill>
                  <a:schemeClr val="tx1">
                    <a:lumMod val="65000"/>
                    <a:lumOff val="35000"/>
                  </a:schemeClr>
                </a:solidFill>
                <a:latin typeface="+mn-ea"/>
              </a:rPr>
              <a:t>为了最终演示发布的良好效果，请尽量言简意赅的阐述观点</a:t>
            </a:r>
          </a:p>
        </p:txBody>
      </p:sp>
      <p:sp>
        <p:nvSpPr>
          <p:cNvPr id="28" name="文本框 27"/>
          <p:cNvSpPr txBox="1"/>
          <p:nvPr/>
        </p:nvSpPr>
        <p:spPr>
          <a:xfrm>
            <a:off x="546100" y="2404745"/>
            <a:ext cx="6428740" cy="1292662"/>
          </a:xfrm>
          <a:prstGeom prst="rect">
            <a:avLst/>
          </a:prstGeom>
          <a:noFill/>
        </p:spPr>
        <p:txBody>
          <a:bodyPr wrap="square" rtlCol="0">
            <a:spAutoFit/>
          </a:bodyPr>
          <a:lstStyle/>
          <a:p>
            <a:r>
              <a:rPr lang="zh-CN" altLang="en-US" sz="7800" dirty="0">
                <a:solidFill>
                  <a:schemeClr val="tx1">
                    <a:lumMod val="95000"/>
                    <a:lumOff val="5000"/>
                  </a:schemeClr>
                </a:solidFill>
                <a:latin typeface="+mj-ea"/>
                <a:ea typeface="+mj-ea"/>
                <a:sym typeface="+mn-ea"/>
              </a:rPr>
              <a:t>感谢观看</a:t>
            </a:r>
          </a:p>
        </p:txBody>
      </p:sp>
      <p:sp>
        <p:nvSpPr>
          <p:cNvPr id="12" name="单圆角矩形 11"/>
          <p:cNvSpPr/>
          <p:nvPr/>
        </p:nvSpPr>
        <p:spPr>
          <a:xfrm flipH="1">
            <a:off x="-18415" y="5991860"/>
            <a:ext cx="12225655" cy="865505"/>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7" name="组合 206"/>
          <p:cNvGrpSpPr/>
          <p:nvPr/>
        </p:nvGrpSpPr>
        <p:grpSpPr>
          <a:xfrm>
            <a:off x="1041400" y="3963670"/>
            <a:ext cx="176447" cy="113030"/>
            <a:chOff x="8292" y="380"/>
            <a:chExt cx="937" cy="600"/>
          </a:xfrm>
          <a:solidFill>
            <a:schemeClr val="accent1"/>
          </a:solidFill>
        </p:grpSpPr>
        <p:sp>
          <p:nvSpPr>
            <p:cNvPr id="203" name="流程图: 摘录 202"/>
            <p:cNvSpPr/>
            <p:nvPr/>
          </p:nvSpPr>
          <p:spPr>
            <a:xfrm rot="5400000">
              <a:off x="8193" y="479"/>
              <a:ext cx="600" cy="402"/>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流程图: 摘录 203"/>
            <p:cNvSpPr/>
            <p:nvPr/>
          </p:nvSpPr>
          <p:spPr>
            <a:xfrm rot="5400000">
              <a:off x="8728" y="479"/>
              <a:ext cx="600" cy="402"/>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4" name="组合 213"/>
          <p:cNvGrpSpPr/>
          <p:nvPr/>
        </p:nvGrpSpPr>
        <p:grpSpPr>
          <a:xfrm>
            <a:off x="5508625" y="2104390"/>
            <a:ext cx="313690" cy="106680"/>
            <a:chOff x="8830" y="3370"/>
            <a:chExt cx="353" cy="120"/>
          </a:xfrm>
          <a:solidFill>
            <a:srgbClr val="103248"/>
          </a:solidFill>
        </p:grpSpPr>
        <p:sp>
          <p:nvSpPr>
            <p:cNvPr id="209" name="流程图: 摘录 208"/>
            <p:cNvSpPr/>
            <p:nvPr>
              <p:custDataLst>
                <p:tags r:id="rId29"/>
              </p:custDataLst>
            </p:nvPr>
          </p:nvSpPr>
          <p:spPr>
            <a:xfrm rot="5400000">
              <a:off x="880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流程图: 摘录 209"/>
            <p:cNvSpPr/>
            <p:nvPr>
              <p:custDataLst>
                <p:tags r:id="rId30"/>
              </p:custDataLst>
            </p:nvPr>
          </p:nvSpPr>
          <p:spPr>
            <a:xfrm rot="5400000">
              <a:off x="889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流程图: 摘录 211"/>
            <p:cNvSpPr/>
            <p:nvPr>
              <p:custDataLst>
                <p:tags r:id="rId31"/>
              </p:custDataLst>
            </p:nvPr>
          </p:nvSpPr>
          <p:spPr>
            <a:xfrm rot="5400000">
              <a:off x="899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流程图: 摘录 212"/>
            <p:cNvSpPr/>
            <p:nvPr>
              <p:custDataLst>
                <p:tags r:id="rId32"/>
              </p:custDataLst>
            </p:nvPr>
          </p:nvSpPr>
          <p:spPr>
            <a:xfrm rot="5400000">
              <a:off x="908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5361457" y="4771758"/>
            <a:ext cx="1074418" cy="377832"/>
            <a:chOff x="6885457" y="5334960"/>
            <a:chExt cx="1074418" cy="377832"/>
          </a:xfrm>
          <a:solidFill>
            <a:schemeClr val="accent1"/>
          </a:solidFill>
        </p:grpSpPr>
        <p:grpSp>
          <p:nvGrpSpPr>
            <p:cNvPr id="40" name="图形 27"/>
            <p:cNvGrpSpPr/>
            <p:nvPr/>
          </p:nvGrpSpPr>
          <p:grpSpPr>
            <a:xfrm rot="16200000" flipH="1">
              <a:off x="7372918" y="5130873"/>
              <a:ext cx="94458" cy="1069380"/>
              <a:chOff x="10052696" y="3918325"/>
              <a:chExt cx="127407" cy="1442407"/>
            </a:xfrm>
            <a:grpFill/>
          </p:grpSpPr>
          <p:sp>
            <p:nvSpPr>
              <p:cNvPr id="61" name="任意多边形: 形状 60"/>
              <p:cNvSpPr/>
              <p:nvPr>
                <p:custDataLst>
                  <p:tags r:id="rId20"/>
                </p:custDataLst>
              </p:nvPr>
            </p:nvSpPr>
            <p:spPr>
              <a:xfrm>
                <a:off x="10052696"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62" name="任意多边形: 形状 61"/>
              <p:cNvSpPr/>
              <p:nvPr>
                <p:custDataLst>
                  <p:tags r:id="rId21"/>
                </p:custDataLst>
              </p:nvPr>
            </p:nvSpPr>
            <p:spPr>
              <a:xfrm>
                <a:off x="10059030"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63" name="任意多边形: 形状 62"/>
              <p:cNvSpPr/>
              <p:nvPr>
                <p:custDataLst>
                  <p:tags r:id="rId22"/>
                </p:custDataLst>
              </p:nvPr>
            </p:nvSpPr>
            <p:spPr>
              <a:xfrm>
                <a:off x="10065363"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64" name="任意多边形: 形状 63"/>
              <p:cNvSpPr/>
              <p:nvPr>
                <p:custDataLst>
                  <p:tags r:id="rId23"/>
                </p:custDataLst>
              </p:nvPr>
            </p:nvSpPr>
            <p:spPr>
              <a:xfrm>
                <a:off x="10071697"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65" name="任意多边形: 形状 64"/>
              <p:cNvSpPr/>
              <p:nvPr>
                <p:custDataLst>
                  <p:tags r:id="rId24"/>
                </p:custDataLst>
              </p:nvPr>
            </p:nvSpPr>
            <p:spPr>
              <a:xfrm>
                <a:off x="100780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66" name="任意多边形: 形状 65"/>
              <p:cNvSpPr/>
              <p:nvPr>
                <p:custDataLst>
                  <p:tags r:id="rId25"/>
                </p:custDataLst>
              </p:nvPr>
            </p:nvSpPr>
            <p:spPr>
              <a:xfrm>
                <a:off x="10084487"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67" name="任意多边形: 形状 66"/>
              <p:cNvSpPr/>
              <p:nvPr>
                <p:custDataLst>
                  <p:tags r:id="rId26"/>
                </p:custDataLst>
              </p:nvPr>
            </p:nvSpPr>
            <p:spPr>
              <a:xfrm>
                <a:off x="10090821"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68" name="任意多边形: 形状 67"/>
              <p:cNvSpPr/>
              <p:nvPr>
                <p:custDataLst>
                  <p:tags r:id="rId27"/>
                </p:custDataLst>
              </p:nvPr>
            </p:nvSpPr>
            <p:spPr>
              <a:xfrm>
                <a:off x="10097154"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69" name="任意多边形: 形状 68"/>
              <p:cNvSpPr/>
              <p:nvPr>
                <p:custDataLst>
                  <p:tags r:id="rId28"/>
                </p:custDataLst>
              </p:nvPr>
            </p:nvSpPr>
            <p:spPr>
              <a:xfrm>
                <a:off x="10103488"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41" name="图形 27"/>
            <p:cNvGrpSpPr/>
            <p:nvPr/>
          </p:nvGrpSpPr>
          <p:grpSpPr>
            <a:xfrm rot="16200000" flipH="1">
              <a:off x="7370467" y="4986635"/>
              <a:ext cx="104398" cy="1074418"/>
              <a:chOff x="9854838" y="3918325"/>
              <a:chExt cx="140815" cy="1449203"/>
            </a:xfrm>
            <a:grpFill/>
          </p:grpSpPr>
          <p:sp>
            <p:nvSpPr>
              <p:cNvPr id="52" name="任意多边形: 形状 51"/>
              <p:cNvSpPr/>
              <p:nvPr>
                <p:custDataLst>
                  <p:tags r:id="rId11"/>
                </p:custDataLst>
              </p:nvPr>
            </p:nvSpPr>
            <p:spPr>
              <a:xfrm rot="-5016000">
                <a:off x="9861542" y="5233417"/>
                <a:ext cx="127407" cy="127407"/>
              </a:xfrm>
              <a:custGeom>
                <a:avLst/>
                <a:gdLst>
                  <a:gd name="connsiteX0" fmla="*/ 127407 w 127407"/>
                  <a:gd name="connsiteY0" fmla="*/ 63704 h 127407"/>
                  <a:gd name="connsiteX1" fmla="*/ 63704 w 127407"/>
                  <a:gd name="connsiteY1" fmla="*/ 127408 h 127407"/>
                  <a:gd name="connsiteX2" fmla="*/ 0 w 127407"/>
                  <a:gd name="connsiteY2" fmla="*/ 63704 h 127407"/>
                  <a:gd name="connsiteX3" fmla="*/ 63704 w 127407"/>
                  <a:gd name="connsiteY3" fmla="*/ 0 h 127407"/>
                  <a:gd name="connsiteX4" fmla="*/ 127407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127407" y="63704"/>
                    </a:moveTo>
                    <a:cubicBezTo>
                      <a:pt x="127407" y="98886"/>
                      <a:pt x="98886" y="127408"/>
                      <a:pt x="63704" y="127408"/>
                    </a:cubicBezTo>
                    <a:cubicBezTo>
                      <a:pt x="28521" y="127408"/>
                      <a:pt x="0" y="98886"/>
                      <a:pt x="0" y="63704"/>
                    </a:cubicBezTo>
                    <a:cubicBezTo>
                      <a:pt x="0" y="28521"/>
                      <a:pt x="28521" y="0"/>
                      <a:pt x="63704" y="0"/>
                    </a:cubicBezTo>
                    <a:cubicBezTo>
                      <a:pt x="98886" y="0"/>
                      <a:pt x="127407" y="28521"/>
                      <a:pt x="127407" y="63704"/>
                    </a:cubicBezTo>
                    <a:close/>
                  </a:path>
                </a:pathLst>
              </a:custGeom>
              <a:grpFill/>
              <a:ln w="12144" cap="flat">
                <a:noFill/>
                <a:prstDash val="solid"/>
                <a:miter/>
              </a:ln>
            </p:spPr>
            <p:txBody>
              <a:bodyPr rtlCol="0" anchor="ctr"/>
              <a:lstStyle/>
              <a:p>
                <a:endParaRPr lang="zh-CN" altLang="en-US"/>
              </a:p>
            </p:txBody>
          </p:sp>
          <p:sp>
            <p:nvSpPr>
              <p:cNvPr id="53" name="任意多边形: 形状 52"/>
              <p:cNvSpPr/>
              <p:nvPr>
                <p:custDataLst>
                  <p:tags r:id="rId12"/>
                </p:custDataLst>
              </p:nvPr>
            </p:nvSpPr>
            <p:spPr>
              <a:xfrm rot="-132000">
                <a:off x="9867937" y="5068936"/>
                <a:ext cx="114739" cy="114739"/>
              </a:xfrm>
              <a:custGeom>
                <a:avLst/>
                <a:gdLst>
                  <a:gd name="connsiteX0" fmla="*/ 114740 w 114739"/>
                  <a:gd name="connsiteY0" fmla="*/ 57370 h 114739"/>
                  <a:gd name="connsiteX1" fmla="*/ 57370 w 114739"/>
                  <a:gd name="connsiteY1" fmla="*/ 114740 h 114739"/>
                  <a:gd name="connsiteX2" fmla="*/ 0 w 114739"/>
                  <a:gd name="connsiteY2" fmla="*/ 57370 h 114739"/>
                  <a:gd name="connsiteX3" fmla="*/ 57370 w 114739"/>
                  <a:gd name="connsiteY3" fmla="*/ 0 h 114739"/>
                  <a:gd name="connsiteX4" fmla="*/ 11474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114740" y="57370"/>
                    </a:moveTo>
                    <a:cubicBezTo>
                      <a:pt x="114740" y="89054"/>
                      <a:pt x="89054" y="114740"/>
                      <a:pt x="57370" y="114740"/>
                    </a:cubicBezTo>
                    <a:cubicBezTo>
                      <a:pt x="25685" y="114740"/>
                      <a:pt x="0" y="89054"/>
                      <a:pt x="0" y="57370"/>
                    </a:cubicBezTo>
                    <a:cubicBezTo>
                      <a:pt x="0" y="25685"/>
                      <a:pt x="25685" y="0"/>
                      <a:pt x="57370" y="0"/>
                    </a:cubicBezTo>
                    <a:cubicBezTo>
                      <a:pt x="89054" y="0"/>
                      <a:pt x="114740" y="25685"/>
                      <a:pt x="114740" y="57370"/>
                    </a:cubicBezTo>
                    <a:close/>
                  </a:path>
                </a:pathLst>
              </a:custGeom>
              <a:grpFill/>
              <a:ln w="12144" cap="flat">
                <a:noFill/>
                <a:prstDash val="solid"/>
                <a:miter/>
              </a:ln>
            </p:spPr>
            <p:txBody>
              <a:bodyPr rtlCol="0" anchor="ctr"/>
              <a:lstStyle/>
              <a:p>
                <a:endParaRPr lang="zh-CN" altLang="en-US"/>
              </a:p>
            </p:txBody>
          </p:sp>
          <p:sp>
            <p:nvSpPr>
              <p:cNvPr id="54" name="任意多边形: 形状 53"/>
              <p:cNvSpPr/>
              <p:nvPr>
                <p:custDataLst>
                  <p:tags r:id="rId13"/>
                </p:custDataLst>
              </p:nvPr>
            </p:nvSpPr>
            <p:spPr>
              <a:xfrm>
                <a:off x="9874252"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55" name="任意多边形: 形状 54"/>
              <p:cNvSpPr/>
              <p:nvPr>
                <p:custDataLst>
                  <p:tags r:id="rId14"/>
                </p:custDataLst>
              </p:nvPr>
            </p:nvSpPr>
            <p:spPr>
              <a:xfrm>
                <a:off x="9880586"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56" name="任意多边形: 形状 55"/>
              <p:cNvSpPr/>
              <p:nvPr>
                <p:custDataLst>
                  <p:tags r:id="rId15"/>
                </p:custDataLst>
              </p:nvPr>
            </p:nvSpPr>
            <p:spPr>
              <a:xfrm>
                <a:off x="9886920"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57" name="任意多边形: 形状 56"/>
              <p:cNvSpPr/>
              <p:nvPr>
                <p:custDataLst>
                  <p:tags r:id="rId16"/>
                </p:custDataLst>
              </p:nvPr>
            </p:nvSpPr>
            <p:spPr>
              <a:xfrm>
                <a:off x="9893376"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58" name="任意多边形: 形状 57"/>
              <p:cNvSpPr/>
              <p:nvPr>
                <p:custDataLst>
                  <p:tags r:id="rId17"/>
                </p:custDataLst>
              </p:nvPr>
            </p:nvSpPr>
            <p:spPr>
              <a:xfrm>
                <a:off x="9899709"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59" name="任意多边形: 形状 58"/>
              <p:cNvSpPr/>
              <p:nvPr>
                <p:custDataLst>
                  <p:tags r:id="rId18"/>
                </p:custDataLst>
              </p:nvPr>
            </p:nvSpPr>
            <p:spPr>
              <a:xfrm>
                <a:off x="9906043"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60" name="任意多边形: 形状 59"/>
              <p:cNvSpPr/>
              <p:nvPr>
                <p:custDataLst>
                  <p:tags r:id="rId19"/>
                </p:custDataLst>
              </p:nvPr>
            </p:nvSpPr>
            <p:spPr>
              <a:xfrm>
                <a:off x="9912377" y="3918325"/>
                <a:ext cx="25822" cy="25822"/>
              </a:xfrm>
              <a:custGeom>
                <a:avLst/>
                <a:gdLst>
                  <a:gd name="connsiteX0" fmla="*/ 25823 w 25822"/>
                  <a:gd name="connsiteY0" fmla="*/ 12911 h 25822"/>
                  <a:gd name="connsiteX1" fmla="*/ 12911 w 25822"/>
                  <a:gd name="connsiteY1" fmla="*/ 25823 h 25822"/>
                  <a:gd name="connsiteX2" fmla="*/ 0 w 25822"/>
                  <a:gd name="connsiteY2" fmla="*/ 12911 h 25822"/>
                  <a:gd name="connsiteX3" fmla="*/ 12911 w 25822"/>
                  <a:gd name="connsiteY3" fmla="*/ 0 h 25822"/>
                  <a:gd name="connsiteX4" fmla="*/ 25823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25823" y="12911"/>
                    </a:moveTo>
                    <a:cubicBezTo>
                      <a:pt x="25823" y="20042"/>
                      <a:pt x="20042" y="25823"/>
                      <a:pt x="12911" y="25823"/>
                    </a:cubicBezTo>
                    <a:cubicBezTo>
                      <a:pt x="5781" y="25823"/>
                      <a:pt x="0" y="20042"/>
                      <a:pt x="0" y="12911"/>
                    </a:cubicBezTo>
                    <a:cubicBezTo>
                      <a:pt x="0" y="5781"/>
                      <a:pt x="5781" y="0"/>
                      <a:pt x="12911" y="0"/>
                    </a:cubicBezTo>
                    <a:cubicBezTo>
                      <a:pt x="20042" y="0"/>
                      <a:pt x="25823" y="5781"/>
                      <a:pt x="25823" y="12911"/>
                    </a:cubicBezTo>
                    <a:close/>
                  </a:path>
                </a:pathLst>
              </a:custGeom>
              <a:grpFill/>
              <a:ln w="12144" cap="flat">
                <a:noFill/>
                <a:prstDash val="solid"/>
                <a:miter/>
              </a:ln>
            </p:spPr>
            <p:txBody>
              <a:bodyPr rtlCol="0" anchor="ctr"/>
              <a:lstStyle/>
              <a:p>
                <a:endParaRPr lang="zh-CN" altLang="en-US"/>
              </a:p>
            </p:txBody>
          </p:sp>
        </p:grpSp>
        <p:grpSp>
          <p:nvGrpSpPr>
            <p:cNvPr id="42" name="图形 27"/>
            <p:cNvGrpSpPr/>
            <p:nvPr/>
          </p:nvGrpSpPr>
          <p:grpSpPr>
            <a:xfrm rot="16200000" flipH="1">
              <a:off x="7372918" y="4847499"/>
              <a:ext cx="94458" cy="1069380"/>
              <a:chOff x="9670474" y="3918325"/>
              <a:chExt cx="127407" cy="1442407"/>
            </a:xfrm>
            <a:grpFill/>
          </p:grpSpPr>
          <p:sp>
            <p:nvSpPr>
              <p:cNvPr id="43" name="任意多边形: 形状 42"/>
              <p:cNvSpPr/>
              <p:nvPr>
                <p:custDataLst>
                  <p:tags r:id="rId2"/>
                </p:custDataLst>
              </p:nvPr>
            </p:nvSpPr>
            <p:spPr>
              <a:xfrm>
                <a:off x="9670474"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44" name="任意多边形: 形状 43"/>
              <p:cNvSpPr/>
              <p:nvPr>
                <p:custDataLst>
                  <p:tags r:id="rId3"/>
                </p:custDataLst>
              </p:nvPr>
            </p:nvSpPr>
            <p:spPr>
              <a:xfrm>
                <a:off x="9676807"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45" name="任意多边形: 形状 44"/>
              <p:cNvSpPr/>
              <p:nvPr>
                <p:custDataLst>
                  <p:tags r:id="rId4"/>
                </p:custDataLst>
              </p:nvPr>
            </p:nvSpPr>
            <p:spPr>
              <a:xfrm>
                <a:off x="9683141"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46" name="任意多边形: 形状 45"/>
              <p:cNvSpPr/>
              <p:nvPr>
                <p:custDataLst>
                  <p:tags r:id="rId5"/>
                </p:custDataLst>
              </p:nvPr>
            </p:nvSpPr>
            <p:spPr>
              <a:xfrm>
                <a:off x="9689475"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47" name="任意多边形: 形状 46"/>
              <p:cNvSpPr/>
              <p:nvPr>
                <p:custDataLst>
                  <p:tags r:id="rId6"/>
                </p:custDataLst>
              </p:nvPr>
            </p:nvSpPr>
            <p:spPr>
              <a:xfrm>
                <a:off x="96959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48" name="任意多边形: 形状 47"/>
              <p:cNvSpPr/>
              <p:nvPr>
                <p:custDataLst>
                  <p:tags r:id="rId7"/>
                </p:custDataLst>
              </p:nvPr>
            </p:nvSpPr>
            <p:spPr>
              <a:xfrm>
                <a:off x="9702264" y="4411511"/>
                <a:ext cx="63825" cy="63825"/>
              </a:xfrm>
              <a:custGeom>
                <a:avLst/>
                <a:gdLst>
                  <a:gd name="connsiteX0" fmla="*/ 0 w 63825"/>
                  <a:gd name="connsiteY0" fmla="*/ 31913 h 63825"/>
                  <a:gd name="connsiteX1" fmla="*/ 31913 w 63825"/>
                  <a:gd name="connsiteY1" fmla="*/ 0 h 63825"/>
                  <a:gd name="connsiteX2" fmla="*/ 63826 w 63825"/>
                  <a:gd name="connsiteY2" fmla="*/ 31913 h 63825"/>
                  <a:gd name="connsiteX3" fmla="*/ 31913 w 63825"/>
                  <a:gd name="connsiteY3" fmla="*/ 63825 h 63825"/>
                  <a:gd name="connsiteX4" fmla="*/ 0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0" y="31913"/>
                    </a:moveTo>
                    <a:cubicBezTo>
                      <a:pt x="0" y="14251"/>
                      <a:pt x="14251" y="0"/>
                      <a:pt x="31913" y="0"/>
                    </a:cubicBezTo>
                    <a:cubicBezTo>
                      <a:pt x="49574" y="0"/>
                      <a:pt x="63826" y="14251"/>
                      <a:pt x="63826" y="31913"/>
                    </a:cubicBezTo>
                    <a:cubicBezTo>
                      <a:pt x="63826" y="49574"/>
                      <a:pt x="49574" y="63825"/>
                      <a:pt x="31913" y="63825"/>
                    </a:cubicBezTo>
                    <a:cubicBezTo>
                      <a:pt x="14251" y="63825"/>
                      <a:pt x="0" y="49574"/>
                      <a:pt x="0" y="31913"/>
                    </a:cubicBezTo>
                    <a:close/>
                  </a:path>
                </a:pathLst>
              </a:custGeom>
              <a:grpFill/>
              <a:ln w="12144" cap="flat">
                <a:noFill/>
                <a:prstDash val="solid"/>
                <a:miter/>
              </a:ln>
            </p:spPr>
            <p:txBody>
              <a:bodyPr rtlCol="0" anchor="ctr"/>
              <a:lstStyle/>
              <a:p>
                <a:endParaRPr lang="zh-CN" altLang="en-US"/>
              </a:p>
            </p:txBody>
          </p:sp>
          <p:sp>
            <p:nvSpPr>
              <p:cNvPr id="49" name="任意多边形: 形状 48"/>
              <p:cNvSpPr/>
              <p:nvPr>
                <p:custDataLst>
                  <p:tags r:id="rId8"/>
                </p:custDataLst>
              </p:nvPr>
            </p:nvSpPr>
            <p:spPr>
              <a:xfrm>
                <a:off x="9708598"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50" name="任意多边形: 形状 49"/>
              <p:cNvSpPr/>
              <p:nvPr>
                <p:custDataLst>
                  <p:tags r:id="rId9"/>
                </p:custDataLst>
              </p:nvPr>
            </p:nvSpPr>
            <p:spPr>
              <a:xfrm>
                <a:off x="9714932"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51" name="任意多边形: 形状 50"/>
              <p:cNvSpPr/>
              <p:nvPr>
                <p:custDataLst>
                  <p:tags r:id="rId10"/>
                </p:custDataLst>
              </p:nvPr>
            </p:nvSpPr>
            <p:spPr>
              <a:xfrm>
                <a:off x="9721266"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pic>
        <p:nvPicPr>
          <p:cNvPr id="3" name="图片 2">
            <a:extLst>
              <a:ext uri="{FF2B5EF4-FFF2-40B4-BE49-F238E27FC236}">
                <a16:creationId xmlns:a16="http://schemas.microsoft.com/office/drawing/2014/main" id="{EB19C809-9331-05CE-A827-693F0C856B1A}"/>
              </a:ext>
            </a:extLst>
          </p:cNvPr>
          <p:cNvPicPr>
            <a:picLocks noChangeAspect="1"/>
          </p:cNvPicPr>
          <p:nvPr/>
        </p:nvPicPr>
        <p:blipFill>
          <a:blip r:embed="rId35" cstate="print">
            <a:clrChange>
              <a:clrFrom>
                <a:srgbClr val="7DA5EC"/>
              </a:clrFrom>
              <a:clrTo>
                <a:srgbClr val="7DA5EC">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58823" y="1612669"/>
            <a:ext cx="4995367" cy="4379191"/>
          </a:xfrm>
          <a:prstGeom prst="rect">
            <a:avLst/>
          </a:prstGeom>
        </p:spPr>
      </p:pic>
      <p:grpSp>
        <p:nvGrpSpPr>
          <p:cNvPr id="4" name="组合 3">
            <a:extLst>
              <a:ext uri="{FF2B5EF4-FFF2-40B4-BE49-F238E27FC236}">
                <a16:creationId xmlns:a16="http://schemas.microsoft.com/office/drawing/2014/main" id="{6ED9C0EB-49E1-EBF6-AC7F-EA03A402E2F1}"/>
              </a:ext>
            </a:extLst>
          </p:cNvPr>
          <p:cNvGrpSpPr/>
          <p:nvPr/>
        </p:nvGrpSpPr>
        <p:grpSpPr>
          <a:xfrm>
            <a:off x="10753725" y="582930"/>
            <a:ext cx="306070" cy="127000"/>
            <a:chOff x="16935" y="918"/>
            <a:chExt cx="482" cy="200"/>
          </a:xfrm>
        </p:grpSpPr>
        <p:sp>
          <p:nvSpPr>
            <p:cNvPr id="5" name="椭圆 4">
              <a:extLst>
                <a:ext uri="{FF2B5EF4-FFF2-40B4-BE49-F238E27FC236}">
                  <a16:creationId xmlns:a16="http://schemas.microsoft.com/office/drawing/2014/main" id="{4D353D7E-4B85-7B15-3E5E-BB0E71ECFC14}"/>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7C92637-B1AB-0C82-5181-87612DC50C1A}"/>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a:extLst>
              <a:ext uri="{FF2B5EF4-FFF2-40B4-BE49-F238E27FC236}">
                <a16:creationId xmlns:a16="http://schemas.microsoft.com/office/drawing/2014/main" id="{6D5B056D-50BD-06DB-2F87-03B47B87774B}"/>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155E53F-3C94-515C-C319-9D77FFE8938E}"/>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866510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梦小小</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一个努力打怪升级的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7671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momodian002</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4" name="组合 3">
            <a:extLst>
              <a:ext uri="{FF2B5EF4-FFF2-40B4-BE49-F238E27FC236}">
                <a16:creationId xmlns:a16="http://schemas.microsoft.com/office/drawing/2014/main" id="{3CF7053E-0680-674A-7880-659173BC1DC0}"/>
              </a:ext>
            </a:extLst>
          </p:cNvPr>
          <p:cNvGrpSpPr/>
          <p:nvPr/>
        </p:nvGrpSpPr>
        <p:grpSpPr>
          <a:xfrm>
            <a:off x="5723177" y="1783866"/>
            <a:ext cx="138195" cy="138195"/>
            <a:chOff x="5695413" y="1320428"/>
            <a:chExt cx="138195" cy="138195"/>
          </a:xfrm>
        </p:grpSpPr>
        <p:sp>
          <p:nvSpPr>
            <p:cNvPr id="7" name="Teardrop 15">
              <a:extLst>
                <a:ext uri="{FF2B5EF4-FFF2-40B4-BE49-F238E27FC236}">
                  <a16:creationId xmlns:a16="http://schemas.microsoft.com/office/drawing/2014/main" id="{E9385167-5471-D14E-CD29-A6501E6F3DEC}"/>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0" name="Oval 16">
              <a:extLst>
                <a:ext uri="{FF2B5EF4-FFF2-40B4-BE49-F238E27FC236}">
                  <a16:creationId xmlns:a16="http://schemas.microsoft.com/office/drawing/2014/main" id="{2F52D461-639A-C077-8DE7-89CAF95CFFD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 name="文本框 10">
            <a:extLst>
              <a:ext uri="{FF2B5EF4-FFF2-40B4-BE49-F238E27FC236}">
                <a16:creationId xmlns:a16="http://schemas.microsoft.com/office/drawing/2014/main" id="{602271F2-B5B3-2E99-C1F9-B6B3C98BA915}"/>
              </a:ext>
            </a:extLst>
          </p:cNvPr>
          <p:cNvSpPr txBox="1"/>
          <p:nvPr/>
        </p:nvSpPr>
        <p:spPr>
          <a:xfrm>
            <a:off x="5946378" y="1661874"/>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清欢不渡，白茶不予</a:t>
            </a:r>
          </a:p>
        </p:txBody>
      </p:sp>
      <p:pic>
        <p:nvPicPr>
          <p:cNvPr id="5" name="图片 4">
            <a:extLst>
              <a:ext uri="{FF2B5EF4-FFF2-40B4-BE49-F238E27FC236}">
                <a16:creationId xmlns:a16="http://schemas.microsoft.com/office/drawing/2014/main" id="{44E31B1B-C5A4-59F4-EC84-AD9EF1353F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0538" y="737914"/>
            <a:ext cx="1749084" cy="1749084"/>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梦小小</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42000">
              <a:schemeClr val="bg1"/>
            </a:gs>
            <a:gs pos="100000">
              <a:srgbClr val="EEF8F4"/>
            </a:gs>
          </a:gsLst>
          <a:lin ang="54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22C4DC0-56C9-2B50-507C-CD4CC0EA1649}"/>
              </a:ext>
            </a:extLst>
          </p:cNvPr>
          <p:cNvSpPr txBox="1"/>
          <p:nvPr/>
        </p:nvSpPr>
        <p:spPr>
          <a:xfrm>
            <a:off x="748030" y="1188720"/>
            <a:ext cx="6418580" cy="1322070"/>
          </a:xfrm>
          <a:prstGeom prst="rect">
            <a:avLst/>
          </a:prstGeom>
          <a:noFill/>
        </p:spPr>
        <p:txBody>
          <a:bodyPr wrap="square" rtlCol="0" anchor="t">
            <a:spAutoFit/>
          </a:bodyPr>
          <a:lstStyle/>
          <a:p>
            <a:r>
              <a:rPr lang="zh-CN" altLang="en-US" sz="8000" cap="all" dirty="0">
                <a:solidFill>
                  <a:schemeClr val="bg1"/>
                </a:solidFill>
                <a:uFillTx/>
                <a:latin typeface="思源黑体 CN Heavy" panose="020B0A00000000000000" charset="-122"/>
                <a:ea typeface="思源黑体 CN Heavy" panose="020B0A00000000000000" charset="-122"/>
                <a:cs typeface="思源黑体 CN Heavy" panose="020B0A00000000000000" charset="-122"/>
                <a:sym typeface="+mn-ea"/>
              </a:rPr>
              <a:t>Contents</a:t>
            </a:r>
          </a:p>
        </p:txBody>
      </p:sp>
      <p:sp>
        <p:nvSpPr>
          <p:cNvPr id="3" name="文本框 2">
            <a:extLst>
              <a:ext uri="{FF2B5EF4-FFF2-40B4-BE49-F238E27FC236}">
                <a16:creationId xmlns:a16="http://schemas.microsoft.com/office/drawing/2014/main" id="{8E2C397F-CF68-AE6F-51B5-2178BA524A32}"/>
              </a:ext>
            </a:extLst>
          </p:cNvPr>
          <p:cNvSpPr txBox="1"/>
          <p:nvPr/>
        </p:nvSpPr>
        <p:spPr>
          <a:xfrm>
            <a:off x="697230" y="844550"/>
            <a:ext cx="2197100" cy="1198880"/>
          </a:xfrm>
          <a:prstGeom prst="rect">
            <a:avLst/>
          </a:prstGeom>
          <a:noFill/>
        </p:spPr>
        <p:txBody>
          <a:bodyPr wrap="square" rtlCol="0" anchor="t">
            <a:spAutoFit/>
          </a:bodyPr>
          <a:lstStyle/>
          <a:p>
            <a:r>
              <a:rPr lang="zh-CN" altLang="en-US" sz="7200" dirty="0">
                <a:solidFill>
                  <a:schemeClr val="accent1"/>
                </a:solidFill>
                <a:latin typeface="思源黑体 CN Heavy" panose="020B0A00000000000000" charset="-122"/>
                <a:ea typeface="思源黑体 CN Heavy" panose="020B0A00000000000000" charset="-122"/>
                <a:cs typeface="思源黑体 CN Heavy" panose="020B0A00000000000000" charset="-122"/>
                <a:sym typeface="+mn-ea"/>
              </a:rPr>
              <a:t>目录</a:t>
            </a:r>
          </a:p>
        </p:txBody>
      </p:sp>
      <p:sp>
        <p:nvSpPr>
          <p:cNvPr id="4" name="文本框 3">
            <a:extLst>
              <a:ext uri="{FF2B5EF4-FFF2-40B4-BE49-F238E27FC236}">
                <a16:creationId xmlns:a16="http://schemas.microsoft.com/office/drawing/2014/main" id="{3C46B825-C71E-7A18-A0B4-79E3FAA46BE0}"/>
              </a:ext>
            </a:extLst>
          </p:cNvPr>
          <p:cNvSpPr txBox="1"/>
          <p:nvPr/>
        </p:nvSpPr>
        <p:spPr>
          <a:xfrm>
            <a:off x="6963410" y="1550035"/>
            <a:ext cx="4496435" cy="620426"/>
          </a:xfrm>
          <a:prstGeom prst="rect">
            <a:avLst/>
          </a:prstGeom>
          <a:noFill/>
        </p:spPr>
        <p:txBody>
          <a:bodyPr wrap="square" rtlCol="0" anchor="t">
            <a:spAutoFit/>
          </a:bodyPr>
          <a:lstStyle/>
          <a:p>
            <a:pPr marL="171450" indent="-171450">
              <a:lnSpc>
                <a:spcPct val="150000"/>
              </a:lnSpc>
              <a:buFont typeface="Arial" panose="020B0604020202020204" pitchFamily="34" charset="0"/>
              <a:buChar char="•"/>
            </a:pPr>
            <a:r>
              <a:rPr lang="zh-CN" altLang="en-US" sz="1200" dirty="0">
                <a:solidFill>
                  <a:schemeClr val="bg1">
                    <a:lumMod val="50000"/>
                  </a:schemeClr>
                </a:solidFill>
                <a:latin typeface="+mn-ea"/>
              </a:rPr>
              <a:t>请输入你要表达的内容和文字谢谢</a:t>
            </a:r>
            <a:endParaRPr lang="en-US" altLang="zh-CN" sz="12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1200" dirty="0">
                <a:solidFill>
                  <a:schemeClr val="bg1">
                    <a:lumMod val="50000"/>
                  </a:schemeClr>
                </a:solidFill>
                <a:latin typeface="+mn-ea"/>
              </a:rPr>
              <a:t>终演示发布的良好效果，请尽量言简意赅的阐述观点。</a:t>
            </a:r>
          </a:p>
        </p:txBody>
      </p:sp>
      <p:grpSp>
        <p:nvGrpSpPr>
          <p:cNvPr id="5" name="组合 4">
            <a:extLst>
              <a:ext uri="{FF2B5EF4-FFF2-40B4-BE49-F238E27FC236}">
                <a16:creationId xmlns:a16="http://schemas.microsoft.com/office/drawing/2014/main" id="{C302263C-9696-E988-5AF0-37CA76931461}"/>
              </a:ext>
            </a:extLst>
          </p:cNvPr>
          <p:cNvGrpSpPr/>
          <p:nvPr/>
        </p:nvGrpSpPr>
        <p:grpSpPr>
          <a:xfrm>
            <a:off x="10753725" y="582930"/>
            <a:ext cx="306070" cy="127000"/>
            <a:chOff x="16935" y="918"/>
            <a:chExt cx="482" cy="200"/>
          </a:xfrm>
        </p:grpSpPr>
        <p:sp>
          <p:nvSpPr>
            <p:cNvPr id="6" name="椭圆 5">
              <a:extLst>
                <a:ext uri="{FF2B5EF4-FFF2-40B4-BE49-F238E27FC236}">
                  <a16:creationId xmlns:a16="http://schemas.microsoft.com/office/drawing/2014/main" id="{35AD2F68-97EF-67E2-DD3D-1AE870C0159F}"/>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7B147206-3206-B3BE-D53B-D397E3619910}"/>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a:extLst>
              <a:ext uri="{FF2B5EF4-FFF2-40B4-BE49-F238E27FC236}">
                <a16:creationId xmlns:a16="http://schemas.microsoft.com/office/drawing/2014/main" id="{1EA5F5EA-4890-E625-B8DD-24F1FEA76E38}"/>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780F92F5-837F-C7EE-CE5A-BE62F325AE48}"/>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21">
            <a:extLst>
              <a:ext uri="{FF2B5EF4-FFF2-40B4-BE49-F238E27FC236}">
                <a16:creationId xmlns:a16="http://schemas.microsoft.com/office/drawing/2014/main" id="{7D7FCC46-D96D-9D6E-A49D-BEA6269652FE}"/>
              </a:ext>
            </a:extLst>
          </p:cNvPr>
          <p:cNvSpPr/>
          <p:nvPr/>
        </p:nvSpPr>
        <p:spPr>
          <a:xfrm>
            <a:off x="748030" y="3066415"/>
            <a:ext cx="2578100" cy="2973070"/>
          </a:xfrm>
          <a:prstGeom prst="roundRect">
            <a:avLst>
              <a:gd name="adj" fmla="val 6322"/>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文本框 10">
            <a:extLst>
              <a:ext uri="{FF2B5EF4-FFF2-40B4-BE49-F238E27FC236}">
                <a16:creationId xmlns:a16="http://schemas.microsoft.com/office/drawing/2014/main" id="{2874EF34-576B-FF0D-77CF-9652F185F71C}"/>
              </a:ext>
            </a:extLst>
          </p:cNvPr>
          <p:cNvSpPr txBox="1"/>
          <p:nvPr/>
        </p:nvSpPr>
        <p:spPr>
          <a:xfrm>
            <a:off x="998220" y="3395980"/>
            <a:ext cx="1328420" cy="768350"/>
          </a:xfrm>
          <a:prstGeom prst="rect">
            <a:avLst/>
          </a:prstGeom>
          <a:noFill/>
        </p:spPr>
        <p:txBody>
          <a:bodyPr wrap="square" rtlCol="0" anchor="t">
            <a:spAutoFit/>
          </a:bodyPr>
          <a:lstStyle/>
          <a:p>
            <a:r>
              <a:rPr lang="en-US" altLang="zh-CN" sz="4400" cap="all" dirty="0">
                <a:solidFill>
                  <a:schemeClr val="accent1"/>
                </a:solidFill>
                <a:uFillTx/>
                <a:latin typeface="+mj-ea"/>
                <a:ea typeface="+mj-ea"/>
                <a:cs typeface="思源黑体 CN Heavy" panose="020B0A00000000000000" charset="-122"/>
                <a:sym typeface="+mn-ea"/>
              </a:rPr>
              <a:t>01.</a:t>
            </a:r>
          </a:p>
        </p:txBody>
      </p:sp>
      <p:sp>
        <p:nvSpPr>
          <p:cNvPr id="12" name="文本框 11">
            <a:extLst>
              <a:ext uri="{FF2B5EF4-FFF2-40B4-BE49-F238E27FC236}">
                <a16:creationId xmlns:a16="http://schemas.microsoft.com/office/drawing/2014/main" id="{4CC81797-62DD-8CE9-BF25-A029E77DD8F7}"/>
              </a:ext>
            </a:extLst>
          </p:cNvPr>
          <p:cNvSpPr txBox="1"/>
          <p:nvPr/>
        </p:nvSpPr>
        <p:spPr>
          <a:xfrm>
            <a:off x="998220" y="4321175"/>
            <a:ext cx="2058670" cy="523220"/>
          </a:xfrm>
          <a:prstGeom prst="rect">
            <a:avLst/>
          </a:prstGeom>
          <a:noFill/>
        </p:spPr>
        <p:txBody>
          <a:bodyPr wrap="square" rtlCol="0" anchor="t">
            <a:spAutoFit/>
          </a:bodyPr>
          <a:lstStyle/>
          <a:p>
            <a:r>
              <a:rPr lang="zh-CN" altLang="en-US" sz="2800" cap="all" dirty="0">
                <a:solidFill>
                  <a:schemeClr val="tx1">
                    <a:lumMod val="75000"/>
                    <a:lumOff val="25000"/>
                  </a:schemeClr>
                </a:solidFill>
                <a:uFillTx/>
                <a:latin typeface="+mj-ea"/>
                <a:ea typeface="+mj-ea"/>
                <a:cs typeface="思源黑体 CN Heavy" panose="020B0A00000000000000" charset="-122"/>
                <a:sym typeface="+mn-ea"/>
              </a:rPr>
              <a:t>公司介绍</a:t>
            </a:r>
            <a:r>
              <a:rPr lang="en-US" altLang="zh-CN" sz="2800" cap="all" dirty="0">
                <a:solidFill>
                  <a:schemeClr val="tx1">
                    <a:lumMod val="75000"/>
                    <a:lumOff val="25000"/>
                  </a:schemeClr>
                </a:solidFill>
                <a:uFillTx/>
                <a:latin typeface="+mj-ea"/>
                <a:ea typeface="+mj-ea"/>
                <a:cs typeface="思源黑体 CN Heavy" panose="020B0A00000000000000" charset="-122"/>
                <a:sym typeface="+mn-ea"/>
              </a:rPr>
              <a:t> </a:t>
            </a:r>
          </a:p>
        </p:txBody>
      </p:sp>
      <p:sp>
        <p:nvSpPr>
          <p:cNvPr id="13" name="文本框 12">
            <a:extLst>
              <a:ext uri="{FF2B5EF4-FFF2-40B4-BE49-F238E27FC236}">
                <a16:creationId xmlns:a16="http://schemas.microsoft.com/office/drawing/2014/main" id="{1A8E5BBC-37D4-A8AE-4D9B-646B6F7AEB6F}"/>
              </a:ext>
            </a:extLst>
          </p:cNvPr>
          <p:cNvSpPr txBox="1"/>
          <p:nvPr/>
        </p:nvSpPr>
        <p:spPr>
          <a:xfrm>
            <a:off x="998220" y="5001895"/>
            <a:ext cx="2201545" cy="444352"/>
          </a:xfrm>
          <a:prstGeom prst="rect">
            <a:avLst/>
          </a:prstGeom>
          <a:noFill/>
        </p:spPr>
        <p:txBody>
          <a:bodyPr wrap="square" rtlCol="0" anchor="t">
            <a:spAutoFit/>
          </a:bodyPr>
          <a:lstStyle/>
          <a:p>
            <a:pPr indent="0" algn="l">
              <a:lnSpc>
                <a:spcPct val="150000"/>
              </a:lnSpc>
              <a:buClrTx/>
              <a:buSzTx/>
              <a:buNone/>
            </a:pPr>
            <a:r>
              <a:rPr lang="zh-CN" altLang="en-US" sz="800" dirty="0">
                <a:solidFill>
                  <a:schemeClr val="bg1">
                    <a:lumMod val="50000"/>
                  </a:schemeClr>
                </a:solidFill>
                <a:latin typeface="+mn-ea"/>
              </a:rPr>
              <a:t>单击此处输入你的正文，单击此处输入你的正文，单击此处输入你的正文</a:t>
            </a:r>
          </a:p>
        </p:txBody>
      </p:sp>
      <p:sp>
        <p:nvSpPr>
          <p:cNvPr id="14" name="圆角矩形 10">
            <a:extLst>
              <a:ext uri="{FF2B5EF4-FFF2-40B4-BE49-F238E27FC236}">
                <a16:creationId xmlns:a16="http://schemas.microsoft.com/office/drawing/2014/main" id="{15A56313-71AF-8A8C-6838-47B3E32CB728}"/>
              </a:ext>
            </a:extLst>
          </p:cNvPr>
          <p:cNvSpPr/>
          <p:nvPr/>
        </p:nvSpPr>
        <p:spPr>
          <a:xfrm>
            <a:off x="3459480" y="3066415"/>
            <a:ext cx="2578100" cy="2973070"/>
          </a:xfrm>
          <a:prstGeom prst="roundRect">
            <a:avLst>
              <a:gd name="adj" fmla="val 6322"/>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文本框 14">
            <a:extLst>
              <a:ext uri="{FF2B5EF4-FFF2-40B4-BE49-F238E27FC236}">
                <a16:creationId xmlns:a16="http://schemas.microsoft.com/office/drawing/2014/main" id="{CB300F87-2AAD-E535-2387-B3A295A040C1}"/>
              </a:ext>
            </a:extLst>
          </p:cNvPr>
          <p:cNvSpPr txBox="1"/>
          <p:nvPr/>
        </p:nvSpPr>
        <p:spPr>
          <a:xfrm>
            <a:off x="3707765" y="3395980"/>
            <a:ext cx="1328420" cy="768350"/>
          </a:xfrm>
          <a:prstGeom prst="rect">
            <a:avLst/>
          </a:prstGeom>
          <a:noFill/>
        </p:spPr>
        <p:txBody>
          <a:bodyPr wrap="square" rtlCol="0" anchor="t">
            <a:spAutoFit/>
          </a:bodyPr>
          <a:lstStyle/>
          <a:p>
            <a:r>
              <a:rPr lang="en-US" altLang="zh-CN" sz="4400" cap="all">
                <a:solidFill>
                  <a:schemeClr val="accent1"/>
                </a:solidFill>
                <a:uFillTx/>
                <a:latin typeface="+mj-ea"/>
                <a:ea typeface="+mj-ea"/>
                <a:cs typeface="思源黑体 CN Heavy" panose="020B0A00000000000000" charset="-122"/>
                <a:sym typeface="+mn-ea"/>
              </a:rPr>
              <a:t>02.</a:t>
            </a:r>
          </a:p>
        </p:txBody>
      </p:sp>
      <p:sp>
        <p:nvSpPr>
          <p:cNvPr id="16" name="文本框 15">
            <a:extLst>
              <a:ext uri="{FF2B5EF4-FFF2-40B4-BE49-F238E27FC236}">
                <a16:creationId xmlns:a16="http://schemas.microsoft.com/office/drawing/2014/main" id="{E653F84E-E84A-5D26-55AC-0E31D1D4FFDC}"/>
              </a:ext>
            </a:extLst>
          </p:cNvPr>
          <p:cNvSpPr txBox="1"/>
          <p:nvPr/>
        </p:nvSpPr>
        <p:spPr>
          <a:xfrm>
            <a:off x="3707765" y="4321175"/>
            <a:ext cx="2058670" cy="523220"/>
          </a:xfrm>
          <a:prstGeom prst="rect">
            <a:avLst/>
          </a:prstGeom>
          <a:noFill/>
        </p:spPr>
        <p:txBody>
          <a:bodyPr wrap="square" rtlCol="0" anchor="t">
            <a:spAutoFit/>
          </a:bodyPr>
          <a:lstStyle/>
          <a:p>
            <a:r>
              <a:rPr lang="zh-CN" altLang="en-US" sz="2800" cap="all" dirty="0">
                <a:solidFill>
                  <a:schemeClr val="tx1">
                    <a:lumMod val="75000"/>
                    <a:lumOff val="25000"/>
                  </a:schemeClr>
                </a:solidFill>
                <a:uFillTx/>
                <a:latin typeface="+mj-ea"/>
                <a:ea typeface="+mj-ea"/>
                <a:cs typeface="思源黑体 CN Heavy" panose="020B0A00000000000000" charset="-122"/>
                <a:sym typeface="+mn-ea"/>
              </a:rPr>
              <a:t>核心文化</a:t>
            </a:r>
          </a:p>
        </p:txBody>
      </p:sp>
      <p:sp>
        <p:nvSpPr>
          <p:cNvPr id="17" name="文本框 16">
            <a:extLst>
              <a:ext uri="{FF2B5EF4-FFF2-40B4-BE49-F238E27FC236}">
                <a16:creationId xmlns:a16="http://schemas.microsoft.com/office/drawing/2014/main" id="{EBFC313E-8E06-2F6B-E4AB-B233E6ECC0FC}"/>
              </a:ext>
            </a:extLst>
          </p:cNvPr>
          <p:cNvSpPr txBox="1"/>
          <p:nvPr/>
        </p:nvSpPr>
        <p:spPr>
          <a:xfrm>
            <a:off x="3707765" y="5001895"/>
            <a:ext cx="2201545" cy="444352"/>
          </a:xfrm>
          <a:prstGeom prst="rect">
            <a:avLst/>
          </a:prstGeom>
          <a:noFill/>
        </p:spPr>
        <p:txBody>
          <a:bodyPr wrap="square" rtlCol="0" anchor="t">
            <a:spAutoFit/>
          </a:bodyPr>
          <a:lstStyle/>
          <a:p>
            <a:pPr indent="0" algn="l">
              <a:lnSpc>
                <a:spcPct val="150000"/>
              </a:lnSpc>
              <a:buClrTx/>
              <a:buSzTx/>
              <a:buNone/>
            </a:pPr>
            <a:r>
              <a:rPr lang="zh-CN" altLang="en-US" sz="800" dirty="0">
                <a:solidFill>
                  <a:schemeClr val="bg1">
                    <a:lumMod val="50000"/>
                  </a:schemeClr>
                </a:solidFill>
                <a:latin typeface="+mn-ea"/>
              </a:rPr>
              <a:t>单击此处输入你的正文，单击此处输入你的正文，单击此处输入你的正文</a:t>
            </a:r>
          </a:p>
        </p:txBody>
      </p:sp>
      <p:sp>
        <p:nvSpPr>
          <p:cNvPr id="18" name="圆角矩形 11">
            <a:extLst>
              <a:ext uri="{FF2B5EF4-FFF2-40B4-BE49-F238E27FC236}">
                <a16:creationId xmlns:a16="http://schemas.microsoft.com/office/drawing/2014/main" id="{AF4929C9-70CB-2E22-F6F8-6467E7C4BDEE}"/>
              </a:ext>
            </a:extLst>
          </p:cNvPr>
          <p:cNvSpPr/>
          <p:nvPr/>
        </p:nvSpPr>
        <p:spPr>
          <a:xfrm>
            <a:off x="6170930" y="3066415"/>
            <a:ext cx="2578100" cy="2973070"/>
          </a:xfrm>
          <a:prstGeom prst="roundRect">
            <a:avLst>
              <a:gd name="adj" fmla="val 6322"/>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9" name="文本框 18">
            <a:extLst>
              <a:ext uri="{FF2B5EF4-FFF2-40B4-BE49-F238E27FC236}">
                <a16:creationId xmlns:a16="http://schemas.microsoft.com/office/drawing/2014/main" id="{A7E5D7B5-D4F7-57A7-DC80-51855D1247D4}"/>
              </a:ext>
            </a:extLst>
          </p:cNvPr>
          <p:cNvSpPr txBox="1"/>
          <p:nvPr/>
        </p:nvSpPr>
        <p:spPr>
          <a:xfrm>
            <a:off x="6417310" y="3395980"/>
            <a:ext cx="1328420" cy="768350"/>
          </a:xfrm>
          <a:prstGeom prst="rect">
            <a:avLst/>
          </a:prstGeom>
          <a:noFill/>
        </p:spPr>
        <p:txBody>
          <a:bodyPr wrap="square" rtlCol="0" anchor="t">
            <a:spAutoFit/>
          </a:bodyPr>
          <a:lstStyle/>
          <a:p>
            <a:r>
              <a:rPr lang="en-US" altLang="zh-CN" sz="4400" cap="all">
                <a:solidFill>
                  <a:schemeClr val="accent1"/>
                </a:solidFill>
                <a:uFillTx/>
                <a:latin typeface="+mj-ea"/>
                <a:ea typeface="+mj-ea"/>
                <a:cs typeface="思源黑体 CN Heavy" panose="020B0A00000000000000" charset="-122"/>
                <a:sym typeface="+mn-ea"/>
              </a:rPr>
              <a:t>03.</a:t>
            </a:r>
          </a:p>
        </p:txBody>
      </p:sp>
      <p:sp>
        <p:nvSpPr>
          <p:cNvPr id="20" name="文本框 19">
            <a:extLst>
              <a:ext uri="{FF2B5EF4-FFF2-40B4-BE49-F238E27FC236}">
                <a16:creationId xmlns:a16="http://schemas.microsoft.com/office/drawing/2014/main" id="{9004CA96-166F-5B7F-D7ED-2C4DB360088A}"/>
              </a:ext>
            </a:extLst>
          </p:cNvPr>
          <p:cNvSpPr txBox="1"/>
          <p:nvPr/>
        </p:nvSpPr>
        <p:spPr>
          <a:xfrm>
            <a:off x="6417310" y="4321175"/>
            <a:ext cx="2058670" cy="523220"/>
          </a:xfrm>
          <a:prstGeom prst="rect">
            <a:avLst/>
          </a:prstGeom>
          <a:noFill/>
        </p:spPr>
        <p:txBody>
          <a:bodyPr wrap="square" rtlCol="0" anchor="t">
            <a:spAutoFit/>
          </a:bodyPr>
          <a:lstStyle/>
          <a:p>
            <a:r>
              <a:rPr lang="zh-CN" altLang="en-US" sz="2800" cap="all" dirty="0">
                <a:solidFill>
                  <a:schemeClr val="tx1">
                    <a:lumMod val="75000"/>
                    <a:lumOff val="25000"/>
                  </a:schemeClr>
                </a:solidFill>
                <a:uFillTx/>
                <a:latin typeface="+mj-ea"/>
                <a:ea typeface="+mj-ea"/>
                <a:cs typeface="思源黑体 CN Heavy" panose="020B0A00000000000000" charset="-122"/>
                <a:sym typeface="+mn-ea"/>
              </a:rPr>
              <a:t>规章制度</a:t>
            </a:r>
          </a:p>
        </p:txBody>
      </p:sp>
      <p:sp>
        <p:nvSpPr>
          <p:cNvPr id="21" name="文本框 20">
            <a:extLst>
              <a:ext uri="{FF2B5EF4-FFF2-40B4-BE49-F238E27FC236}">
                <a16:creationId xmlns:a16="http://schemas.microsoft.com/office/drawing/2014/main" id="{7C6A5EC1-D3ED-E1C3-3300-85D5A87AFB6D}"/>
              </a:ext>
            </a:extLst>
          </p:cNvPr>
          <p:cNvSpPr txBox="1"/>
          <p:nvPr/>
        </p:nvSpPr>
        <p:spPr>
          <a:xfrm>
            <a:off x="6417310" y="5001895"/>
            <a:ext cx="2201545" cy="444352"/>
          </a:xfrm>
          <a:prstGeom prst="rect">
            <a:avLst/>
          </a:prstGeom>
          <a:noFill/>
        </p:spPr>
        <p:txBody>
          <a:bodyPr wrap="square" rtlCol="0" anchor="t">
            <a:spAutoFit/>
          </a:bodyPr>
          <a:lstStyle/>
          <a:p>
            <a:pPr indent="0" algn="l">
              <a:lnSpc>
                <a:spcPct val="150000"/>
              </a:lnSpc>
              <a:buClrTx/>
              <a:buSzTx/>
              <a:buNone/>
            </a:pPr>
            <a:r>
              <a:rPr lang="zh-CN" altLang="en-US" sz="800" dirty="0">
                <a:solidFill>
                  <a:schemeClr val="bg1">
                    <a:lumMod val="50000"/>
                  </a:schemeClr>
                </a:solidFill>
                <a:latin typeface="+mn-ea"/>
              </a:rPr>
              <a:t>单击此处输入你的正文，单击此处输入你的正文，单击此处输入你的正文</a:t>
            </a:r>
          </a:p>
        </p:txBody>
      </p:sp>
      <p:sp>
        <p:nvSpPr>
          <p:cNvPr id="22" name="圆角矩形 12">
            <a:extLst>
              <a:ext uri="{FF2B5EF4-FFF2-40B4-BE49-F238E27FC236}">
                <a16:creationId xmlns:a16="http://schemas.microsoft.com/office/drawing/2014/main" id="{692B2CE7-779E-2655-258B-894C0039D4D9}"/>
              </a:ext>
            </a:extLst>
          </p:cNvPr>
          <p:cNvSpPr/>
          <p:nvPr/>
        </p:nvSpPr>
        <p:spPr>
          <a:xfrm>
            <a:off x="8882380" y="3066415"/>
            <a:ext cx="2578100" cy="2973070"/>
          </a:xfrm>
          <a:prstGeom prst="roundRect">
            <a:avLst>
              <a:gd name="adj" fmla="val 6322"/>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3" name="文本框 22">
            <a:extLst>
              <a:ext uri="{FF2B5EF4-FFF2-40B4-BE49-F238E27FC236}">
                <a16:creationId xmlns:a16="http://schemas.microsoft.com/office/drawing/2014/main" id="{124257CA-C183-1FB2-9F88-6A53850CDE1A}"/>
              </a:ext>
            </a:extLst>
          </p:cNvPr>
          <p:cNvSpPr txBox="1"/>
          <p:nvPr/>
        </p:nvSpPr>
        <p:spPr>
          <a:xfrm>
            <a:off x="9126855" y="3395980"/>
            <a:ext cx="1328420" cy="768350"/>
          </a:xfrm>
          <a:prstGeom prst="rect">
            <a:avLst/>
          </a:prstGeom>
          <a:noFill/>
        </p:spPr>
        <p:txBody>
          <a:bodyPr wrap="square" rtlCol="0" anchor="t">
            <a:spAutoFit/>
          </a:bodyPr>
          <a:lstStyle/>
          <a:p>
            <a:r>
              <a:rPr lang="en-US" altLang="zh-CN" sz="4400" cap="all">
                <a:solidFill>
                  <a:schemeClr val="accent1"/>
                </a:solidFill>
                <a:uFillTx/>
                <a:latin typeface="+mj-ea"/>
                <a:ea typeface="+mj-ea"/>
                <a:cs typeface="思源黑体 CN Heavy" panose="020B0A00000000000000" charset="-122"/>
                <a:sym typeface="+mn-ea"/>
              </a:rPr>
              <a:t>04.</a:t>
            </a:r>
          </a:p>
        </p:txBody>
      </p:sp>
      <p:sp>
        <p:nvSpPr>
          <p:cNvPr id="24" name="文本框 23">
            <a:extLst>
              <a:ext uri="{FF2B5EF4-FFF2-40B4-BE49-F238E27FC236}">
                <a16:creationId xmlns:a16="http://schemas.microsoft.com/office/drawing/2014/main" id="{69E69DC4-12C5-C284-FFF7-8323F3C38A52}"/>
              </a:ext>
            </a:extLst>
          </p:cNvPr>
          <p:cNvSpPr txBox="1"/>
          <p:nvPr/>
        </p:nvSpPr>
        <p:spPr>
          <a:xfrm>
            <a:off x="9126855" y="4321175"/>
            <a:ext cx="2058670" cy="521970"/>
          </a:xfrm>
          <a:prstGeom prst="rect">
            <a:avLst/>
          </a:prstGeom>
          <a:noFill/>
        </p:spPr>
        <p:txBody>
          <a:bodyPr wrap="square" rtlCol="0" anchor="t">
            <a:spAutoFit/>
          </a:bodyPr>
          <a:lstStyle/>
          <a:p>
            <a:r>
              <a:rPr lang="zh-CN" altLang="en-US" sz="2800" cap="all">
                <a:solidFill>
                  <a:schemeClr val="tx1">
                    <a:lumMod val="75000"/>
                    <a:lumOff val="25000"/>
                  </a:schemeClr>
                </a:solidFill>
                <a:uFillTx/>
                <a:latin typeface="+mj-ea"/>
                <a:ea typeface="+mj-ea"/>
                <a:cs typeface="思源黑体 CN Heavy" panose="020B0A00000000000000" charset="-122"/>
                <a:sym typeface="+mn-ea"/>
              </a:rPr>
              <a:t>融资计划</a:t>
            </a:r>
          </a:p>
        </p:txBody>
      </p:sp>
      <p:sp>
        <p:nvSpPr>
          <p:cNvPr id="25" name="文本框 24">
            <a:extLst>
              <a:ext uri="{FF2B5EF4-FFF2-40B4-BE49-F238E27FC236}">
                <a16:creationId xmlns:a16="http://schemas.microsoft.com/office/drawing/2014/main" id="{D7E40C4A-BB6A-E8C1-5208-B89716CA9234}"/>
              </a:ext>
            </a:extLst>
          </p:cNvPr>
          <p:cNvSpPr txBox="1"/>
          <p:nvPr/>
        </p:nvSpPr>
        <p:spPr>
          <a:xfrm>
            <a:off x="9126855" y="5001895"/>
            <a:ext cx="2201545" cy="444352"/>
          </a:xfrm>
          <a:prstGeom prst="rect">
            <a:avLst/>
          </a:prstGeom>
          <a:noFill/>
        </p:spPr>
        <p:txBody>
          <a:bodyPr wrap="square" rtlCol="0" anchor="t">
            <a:spAutoFit/>
          </a:bodyPr>
          <a:lstStyle/>
          <a:p>
            <a:pPr indent="0" algn="l">
              <a:lnSpc>
                <a:spcPct val="150000"/>
              </a:lnSpc>
              <a:buClrTx/>
              <a:buSzTx/>
              <a:buNone/>
            </a:pPr>
            <a:r>
              <a:rPr lang="zh-CN" altLang="en-US" sz="800" dirty="0">
                <a:solidFill>
                  <a:schemeClr val="bg1">
                    <a:lumMod val="50000"/>
                  </a:schemeClr>
                </a:solidFill>
                <a:latin typeface="+mn-ea"/>
              </a:rPr>
              <a:t>单击此处输入你的正文，单击此处输入你的正文，单击此处输入你的正文</a:t>
            </a:r>
          </a:p>
        </p:txBody>
      </p:sp>
      <p:grpSp>
        <p:nvGrpSpPr>
          <p:cNvPr id="26" name="组合 25">
            <a:extLst>
              <a:ext uri="{FF2B5EF4-FFF2-40B4-BE49-F238E27FC236}">
                <a16:creationId xmlns:a16="http://schemas.microsoft.com/office/drawing/2014/main" id="{D179B9D3-AEA4-663A-BC37-B55C0CC1D958}"/>
              </a:ext>
            </a:extLst>
          </p:cNvPr>
          <p:cNvGrpSpPr/>
          <p:nvPr/>
        </p:nvGrpSpPr>
        <p:grpSpPr>
          <a:xfrm>
            <a:off x="1091565" y="4260850"/>
            <a:ext cx="9561195" cy="0"/>
            <a:chOff x="1719" y="6710"/>
            <a:chExt cx="15057" cy="0"/>
          </a:xfrm>
        </p:grpSpPr>
        <p:cxnSp>
          <p:nvCxnSpPr>
            <p:cNvPr id="27" name="直接连接符 26">
              <a:extLst>
                <a:ext uri="{FF2B5EF4-FFF2-40B4-BE49-F238E27FC236}">
                  <a16:creationId xmlns:a16="http://schemas.microsoft.com/office/drawing/2014/main" id="{A6602C2C-3A3E-954F-D641-CA51705DB3C2}"/>
                </a:ext>
              </a:extLst>
            </p:cNvPr>
            <p:cNvCxnSpPr/>
            <p:nvPr/>
          </p:nvCxnSpPr>
          <p:spPr>
            <a:xfrm>
              <a:off x="1719"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9DB4106-2DE4-C059-56D3-CE53401AB718}"/>
                </a:ext>
              </a:extLst>
            </p:cNvPr>
            <p:cNvCxnSpPr/>
            <p:nvPr/>
          </p:nvCxnSpPr>
          <p:spPr>
            <a:xfrm>
              <a:off x="5986"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D6927A6-D124-33E9-80D1-C0CA0D66BA44}"/>
                </a:ext>
              </a:extLst>
            </p:cNvPr>
            <p:cNvCxnSpPr/>
            <p:nvPr/>
          </p:nvCxnSpPr>
          <p:spPr>
            <a:xfrm>
              <a:off x="10253"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DB642B3-A36C-78CA-53FC-9CAD90CF9620}"/>
                </a:ext>
              </a:extLst>
            </p:cNvPr>
            <p:cNvCxnSpPr/>
            <p:nvPr/>
          </p:nvCxnSpPr>
          <p:spPr>
            <a:xfrm>
              <a:off x="14520"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45F27AA5-88E2-8F86-05D1-77D85D333F20}"/>
              </a:ext>
            </a:extLst>
          </p:cNvPr>
          <p:cNvGrpSpPr/>
          <p:nvPr/>
        </p:nvGrpSpPr>
        <p:grpSpPr>
          <a:xfrm>
            <a:off x="742315" y="5878830"/>
            <a:ext cx="10716895" cy="169545"/>
            <a:chOff x="1169" y="9137"/>
            <a:chExt cx="16877" cy="388"/>
          </a:xfrm>
          <a:solidFill>
            <a:schemeClr val="accent1"/>
          </a:solidFill>
        </p:grpSpPr>
        <p:sp>
          <p:nvSpPr>
            <p:cNvPr id="32" name="同侧圆角矩形 19">
              <a:extLst>
                <a:ext uri="{FF2B5EF4-FFF2-40B4-BE49-F238E27FC236}">
                  <a16:creationId xmlns:a16="http://schemas.microsoft.com/office/drawing/2014/main" id="{22E65788-AD3F-EBF5-326D-AAA17A292F11}"/>
                </a:ext>
              </a:extLst>
            </p:cNvPr>
            <p:cNvSpPr/>
            <p:nvPr/>
          </p:nvSpPr>
          <p:spPr>
            <a:xfrm flipV="1">
              <a:off x="1169" y="9137"/>
              <a:ext cx="4076" cy="389"/>
            </a:xfrm>
            <a:prstGeom prst="round2SameRect">
              <a:avLst>
                <a:gd name="adj1" fmla="val 4038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同侧圆角矩形 32">
              <a:extLst>
                <a:ext uri="{FF2B5EF4-FFF2-40B4-BE49-F238E27FC236}">
                  <a16:creationId xmlns:a16="http://schemas.microsoft.com/office/drawing/2014/main" id="{9BE2D933-A24E-DF09-4E54-CED9E19BFD3E}"/>
                </a:ext>
              </a:extLst>
            </p:cNvPr>
            <p:cNvSpPr/>
            <p:nvPr/>
          </p:nvSpPr>
          <p:spPr>
            <a:xfrm flipV="1">
              <a:off x="5436" y="9137"/>
              <a:ext cx="4076" cy="389"/>
            </a:xfrm>
            <a:prstGeom prst="round2SameRect">
              <a:avLst>
                <a:gd name="adj1" fmla="val 4038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同侧圆角矩形 38">
              <a:extLst>
                <a:ext uri="{FF2B5EF4-FFF2-40B4-BE49-F238E27FC236}">
                  <a16:creationId xmlns:a16="http://schemas.microsoft.com/office/drawing/2014/main" id="{87D67AA9-44F6-E2D6-A5EF-B8C03CDEB12E}"/>
                </a:ext>
              </a:extLst>
            </p:cNvPr>
            <p:cNvSpPr/>
            <p:nvPr/>
          </p:nvSpPr>
          <p:spPr>
            <a:xfrm flipV="1">
              <a:off x="9703" y="9137"/>
              <a:ext cx="4076" cy="389"/>
            </a:xfrm>
            <a:prstGeom prst="round2SameRect">
              <a:avLst>
                <a:gd name="adj1" fmla="val 4038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同侧圆角矩形 44">
              <a:extLst>
                <a:ext uri="{FF2B5EF4-FFF2-40B4-BE49-F238E27FC236}">
                  <a16:creationId xmlns:a16="http://schemas.microsoft.com/office/drawing/2014/main" id="{ED99C345-9C6C-D077-D836-10EE67605DA6}"/>
                </a:ext>
              </a:extLst>
            </p:cNvPr>
            <p:cNvSpPr/>
            <p:nvPr/>
          </p:nvSpPr>
          <p:spPr>
            <a:xfrm flipV="1">
              <a:off x="13970" y="9137"/>
              <a:ext cx="4076" cy="389"/>
            </a:xfrm>
            <a:prstGeom prst="round2SameRect">
              <a:avLst>
                <a:gd name="adj1" fmla="val 4038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5396326F-1296-29BB-7CC2-D94998F4FEEB}"/>
              </a:ext>
            </a:extLst>
          </p:cNvPr>
          <p:cNvGrpSpPr/>
          <p:nvPr/>
        </p:nvGrpSpPr>
        <p:grpSpPr>
          <a:xfrm>
            <a:off x="1091565" y="4921250"/>
            <a:ext cx="9561195" cy="0"/>
            <a:chOff x="1719" y="6710"/>
            <a:chExt cx="15057" cy="0"/>
          </a:xfrm>
        </p:grpSpPr>
        <p:cxnSp>
          <p:nvCxnSpPr>
            <p:cNvPr id="37" name="直接连接符 36">
              <a:extLst>
                <a:ext uri="{FF2B5EF4-FFF2-40B4-BE49-F238E27FC236}">
                  <a16:creationId xmlns:a16="http://schemas.microsoft.com/office/drawing/2014/main" id="{A51A9CFA-9E15-3774-3A56-FD45B43820AA}"/>
                </a:ext>
              </a:extLst>
            </p:cNvPr>
            <p:cNvCxnSpPr/>
            <p:nvPr/>
          </p:nvCxnSpPr>
          <p:spPr>
            <a:xfrm>
              <a:off x="1719"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9CB5B11A-8E90-4A52-1B2C-510BCCE0DD08}"/>
                </a:ext>
              </a:extLst>
            </p:cNvPr>
            <p:cNvCxnSpPr/>
            <p:nvPr/>
          </p:nvCxnSpPr>
          <p:spPr>
            <a:xfrm>
              <a:off x="5986"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4B20D35A-6529-6E18-D604-5218C41DDCAF}"/>
                </a:ext>
              </a:extLst>
            </p:cNvPr>
            <p:cNvCxnSpPr/>
            <p:nvPr/>
          </p:nvCxnSpPr>
          <p:spPr>
            <a:xfrm>
              <a:off x="10253"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E2EC4F4-65E7-C1B5-F08D-2F3D55D8B8BD}"/>
                </a:ext>
              </a:extLst>
            </p:cNvPr>
            <p:cNvCxnSpPr/>
            <p:nvPr/>
          </p:nvCxnSpPr>
          <p:spPr>
            <a:xfrm>
              <a:off x="14520" y="6710"/>
              <a:ext cx="2256" cy="0"/>
            </a:xfrm>
            <a:prstGeom prst="line">
              <a:avLst/>
            </a:prstGeom>
            <a:ln w="12700">
              <a:solidFill>
                <a:schemeClr val="accent1">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DA842BEB-0292-4C99-DE9F-F3BB33EC9812}"/>
              </a:ext>
            </a:extLst>
          </p:cNvPr>
          <p:cNvSpPr txBox="1"/>
          <p:nvPr>
            <p:custDataLst>
              <p:tags r:id="rId2"/>
            </p:custDataLst>
          </p:nvPr>
        </p:nvSpPr>
        <p:spPr>
          <a:xfrm>
            <a:off x="304862" y="1871424"/>
            <a:ext cx="5604448" cy="1107996"/>
          </a:xfrm>
          <a:prstGeom prst="rect">
            <a:avLst/>
          </a:prstGeom>
          <a:noFill/>
        </p:spPr>
        <p:txBody>
          <a:bodyPr vert="horz" wrap="square" rtlCol="0">
            <a:spAutoFit/>
          </a:bodyPr>
          <a:lstStyle/>
          <a:p>
            <a:pPr algn="ctr"/>
            <a:r>
              <a:rPr lang="en-US" altLang="zh-CN" sz="6600" dirty="0">
                <a:ln>
                  <a:solidFill>
                    <a:schemeClr val="accent1"/>
                  </a:solidFill>
                </a:ln>
                <a:noFill/>
                <a:latin typeface="+mj-lt"/>
                <a:ea typeface="+mj-ea"/>
              </a:rPr>
              <a:t>CONTENTS</a:t>
            </a:r>
            <a:endParaRPr lang="zh-CN" altLang="en-US" sz="6600" dirty="0">
              <a:ln>
                <a:solidFill>
                  <a:schemeClr val="accent1"/>
                </a:solidFill>
              </a:ln>
              <a:noFill/>
              <a:latin typeface="+mj-lt"/>
              <a:ea typeface="+mj-ea"/>
            </a:endParaRPr>
          </a:p>
        </p:txBody>
      </p:sp>
    </p:spTree>
    <p:custDataLst>
      <p:tags r:id="rId1"/>
    </p:custDataLst>
    <p:extLst>
      <p:ext uri="{BB962C8B-B14F-4D97-AF65-F5344CB8AC3E}">
        <p14:creationId xmlns:p14="http://schemas.microsoft.com/office/powerpoint/2010/main" val="376607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7A79F35-A5B1-6266-082D-2B2E17F95FF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82646" y="0"/>
            <a:ext cx="7247167" cy="7247167"/>
          </a:xfrm>
          <a:prstGeom prst="rect">
            <a:avLst/>
          </a:prstGeom>
        </p:spPr>
      </p:pic>
      <p:sp>
        <p:nvSpPr>
          <p:cNvPr id="16" name="单圆角矩形 15"/>
          <p:cNvSpPr/>
          <p:nvPr/>
        </p:nvSpPr>
        <p:spPr>
          <a:xfrm flipH="1">
            <a:off x="-31115" y="5801360"/>
            <a:ext cx="12203430" cy="865505"/>
          </a:xfrm>
          <a:prstGeom prst="round1Rect">
            <a:avLst>
              <a:gd name="adj" fmla="val 50000"/>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2"/>
            </p:custDataLst>
          </p:nvPr>
        </p:nvSpPr>
        <p:spPr>
          <a:xfrm flipV="1">
            <a:off x="1665605" y="1596390"/>
            <a:ext cx="664210" cy="664210"/>
          </a:xfrm>
          <a:prstGeom prst="ellipse">
            <a:avLst/>
          </a:prstGeom>
          <a:gradFill>
            <a:gsLst>
              <a:gs pos="0">
                <a:schemeClr val="accent1">
                  <a:lumMod val="20000"/>
                  <a:lumOff val="80000"/>
                </a:schemeClr>
              </a:gs>
              <a:gs pos="96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1" name="文本框 20"/>
          <p:cNvSpPr txBox="1"/>
          <p:nvPr/>
        </p:nvSpPr>
        <p:spPr>
          <a:xfrm>
            <a:off x="605155" y="4083050"/>
            <a:ext cx="6009005" cy="616772"/>
          </a:xfrm>
          <a:prstGeom prst="rect">
            <a:avLst/>
          </a:prstGeom>
          <a:noFill/>
        </p:spPr>
        <p:txBody>
          <a:bodyPr wrap="square" rtlCol="0" anchor="t">
            <a:spAutoFit/>
          </a:bodyPr>
          <a:lstStyle/>
          <a:p>
            <a:pPr indent="0" fontAlgn="auto">
              <a:lnSpc>
                <a:spcPct val="150000"/>
              </a:lnSpc>
              <a:buNone/>
            </a:pPr>
            <a:r>
              <a:rPr lang="zh-CN" altLang="en-US" sz="12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a:t>
            </a:r>
          </a:p>
        </p:txBody>
      </p:sp>
      <p:sp>
        <p:nvSpPr>
          <p:cNvPr id="28" name="文本框 27"/>
          <p:cNvSpPr txBox="1"/>
          <p:nvPr/>
        </p:nvSpPr>
        <p:spPr>
          <a:xfrm>
            <a:off x="602615" y="2921635"/>
            <a:ext cx="5480050" cy="1014730"/>
          </a:xfrm>
          <a:prstGeom prst="rect">
            <a:avLst/>
          </a:prstGeom>
          <a:noFill/>
        </p:spPr>
        <p:txBody>
          <a:bodyPr wrap="square" rtlCol="0">
            <a:spAutoFit/>
          </a:bodyPr>
          <a:lstStyle/>
          <a:p>
            <a:pPr algn="l">
              <a:buClrTx/>
              <a:buSzTx/>
              <a:buFontTx/>
            </a:pPr>
            <a:r>
              <a:rPr sz="6000" cap="all" dirty="0" err="1">
                <a:solidFill>
                  <a:schemeClr val="accent1"/>
                </a:solidFill>
                <a:uFillTx/>
                <a:latin typeface="+mj-ea"/>
                <a:ea typeface="+mj-ea"/>
                <a:cs typeface="思源黑体 CN Bold" panose="020B0800000000000000" charset="-122"/>
                <a:sym typeface="+mn-ea"/>
              </a:rPr>
              <a:t>公司</a:t>
            </a:r>
            <a:r>
              <a:rPr sz="6000" cap="all" dirty="0" err="1">
                <a:solidFill>
                  <a:schemeClr val="tx1">
                    <a:lumMod val="95000"/>
                    <a:lumOff val="5000"/>
                  </a:schemeClr>
                </a:solidFill>
                <a:uFillTx/>
                <a:latin typeface="+mj-ea"/>
                <a:ea typeface="+mj-ea"/>
                <a:cs typeface="思源黑体 CN Bold" panose="020B0800000000000000" charset="-122"/>
                <a:sym typeface="+mn-ea"/>
              </a:rPr>
              <a:t>介绍</a:t>
            </a:r>
            <a:endParaRPr lang="zh-CN" altLang="en-US" sz="6000" cap="all" dirty="0">
              <a:solidFill>
                <a:schemeClr val="tx1">
                  <a:lumMod val="95000"/>
                  <a:lumOff val="5000"/>
                </a:schemeClr>
              </a:solidFill>
              <a:uFillTx/>
              <a:latin typeface="+mj-ea"/>
              <a:ea typeface="+mj-ea"/>
              <a:cs typeface="思源黑体 CN Bold" panose="020B0800000000000000" charset="-122"/>
              <a:sym typeface="+mn-ea"/>
            </a:endParaRPr>
          </a:p>
        </p:txBody>
      </p:sp>
      <p:sp>
        <p:nvSpPr>
          <p:cNvPr id="12" name="单圆角矩形 11"/>
          <p:cNvSpPr/>
          <p:nvPr/>
        </p:nvSpPr>
        <p:spPr>
          <a:xfrm flipH="1">
            <a:off x="-18415" y="5991860"/>
            <a:ext cx="12225655" cy="865505"/>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695325" y="6271578"/>
            <a:ext cx="8069580" cy="306705"/>
            <a:chOff x="1095" y="9861"/>
            <a:chExt cx="12708" cy="483"/>
          </a:xfrm>
        </p:grpSpPr>
        <p:cxnSp>
          <p:nvCxnSpPr>
            <p:cNvPr id="29" name="直接连接符 28"/>
            <p:cNvCxnSpPr/>
            <p:nvPr/>
          </p:nvCxnSpPr>
          <p:spPr>
            <a:xfrm>
              <a:off x="3561" y="10103"/>
              <a:ext cx="10242" cy="0"/>
            </a:xfrm>
            <a:prstGeom prst="line">
              <a:avLst/>
            </a:prstGeom>
            <a:ln w="127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095" y="9861"/>
              <a:ext cx="1771" cy="483"/>
            </a:xfrm>
            <a:prstGeom prst="rect">
              <a:avLst/>
            </a:prstGeom>
            <a:noFill/>
          </p:spPr>
          <p:txBody>
            <a:bodyPr wrap="square" rtlCol="0">
              <a:spAutoFit/>
            </a:bodyPr>
            <a:lstStyle/>
            <a:p>
              <a:pPr algn="dist">
                <a:buClrTx/>
                <a:buSzTx/>
                <a:buFontTx/>
              </a:pPr>
              <a:r>
                <a:rPr lang="en-US" altLang="zh-CN" sz="1400" cap="all">
                  <a:solidFill>
                    <a:schemeClr val="bg1"/>
                  </a:solidFill>
                  <a:uFillTx/>
                  <a:latin typeface="思源黑体 CN Bold" panose="020B0800000000000000" charset="-122"/>
                  <a:ea typeface="思源黑体 CN Bold" panose="020B0800000000000000" charset="-122"/>
                  <a:cs typeface="思源黑体 CN Bold" panose="020B0800000000000000" charset="-122"/>
                </a:rPr>
                <a:t>01 / 04</a:t>
              </a:r>
            </a:p>
          </p:txBody>
        </p:sp>
      </p:grpSp>
      <p:sp>
        <p:nvSpPr>
          <p:cNvPr id="2" name="文本框 1"/>
          <p:cNvSpPr txBox="1"/>
          <p:nvPr>
            <p:custDataLst>
              <p:tags r:id="rId3"/>
            </p:custDataLst>
          </p:nvPr>
        </p:nvSpPr>
        <p:spPr>
          <a:xfrm>
            <a:off x="561427" y="1444625"/>
            <a:ext cx="2026285" cy="1514475"/>
          </a:xfrm>
          <a:prstGeom prst="rect">
            <a:avLst/>
          </a:prstGeom>
          <a:noFill/>
          <a:ln>
            <a:noFill/>
          </a:ln>
        </p:spPr>
        <p:txBody>
          <a:bodyPr wrap="square" rtlCol="0" anchor="t">
            <a:noAutofit/>
          </a:bodyPr>
          <a:lstStyle/>
          <a:p>
            <a:pPr indent="0" algn="l" fontAlgn="auto">
              <a:lnSpc>
                <a:spcPct val="100000"/>
              </a:lnSpc>
            </a:pPr>
            <a:r>
              <a:rPr lang="en-US" altLang="zh-CN" sz="9600" cap="all" dirty="0">
                <a:ln w="19050">
                  <a:solidFill>
                    <a:schemeClr val="accent1"/>
                  </a:solidFill>
                </a:ln>
                <a:solidFill>
                  <a:schemeClr val="bg1"/>
                </a:solidFill>
                <a:uFillTx/>
                <a:latin typeface="+mj-ea"/>
                <a:ea typeface="+mj-ea"/>
              </a:rPr>
              <a:t>01</a:t>
            </a:r>
          </a:p>
        </p:txBody>
      </p:sp>
      <p:sp>
        <p:nvSpPr>
          <p:cNvPr id="3" name="文本框 2"/>
          <p:cNvSpPr txBox="1"/>
          <p:nvPr>
            <p:custDataLst>
              <p:tags r:id="rId4"/>
            </p:custDataLst>
          </p:nvPr>
        </p:nvSpPr>
        <p:spPr>
          <a:xfrm>
            <a:off x="2632075" y="1752600"/>
            <a:ext cx="2667000" cy="645160"/>
          </a:xfrm>
          <a:prstGeom prst="rect">
            <a:avLst/>
          </a:prstGeom>
          <a:noFill/>
          <a:ln>
            <a:noFill/>
          </a:ln>
        </p:spPr>
        <p:txBody>
          <a:bodyPr wrap="square" rtlCol="0" anchor="t">
            <a:spAutoFit/>
          </a:bodyPr>
          <a:lstStyle/>
          <a:p>
            <a:pPr indent="0" fontAlgn="auto">
              <a:lnSpc>
                <a:spcPct val="100000"/>
              </a:lnSpc>
            </a:pPr>
            <a:r>
              <a:rPr lang="en-US" altLang="zh-CN" sz="3600" cap="all" dirty="0">
                <a:ln>
                  <a:solidFill>
                    <a:schemeClr val="accent1">
                      <a:lumMod val="40000"/>
                      <a:lumOff val="60000"/>
                    </a:schemeClr>
                  </a:solidFill>
                </a:ln>
                <a:solidFill>
                  <a:schemeClr val="accent1">
                    <a:alpha val="5000"/>
                  </a:schemeClr>
                </a:solidFill>
                <a:uFillTx/>
                <a:latin typeface="+mj-ea"/>
                <a:ea typeface="+mj-ea"/>
              </a:rPr>
              <a:t>part one</a:t>
            </a:r>
          </a:p>
        </p:txBody>
      </p:sp>
      <p:grpSp>
        <p:nvGrpSpPr>
          <p:cNvPr id="4" name="组合 3"/>
          <p:cNvGrpSpPr/>
          <p:nvPr/>
        </p:nvGrpSpPr>
        <p:grpSpPr>
          <a:xfrm>
            <a:off x="2755900" y="2406015"/>
            <a:ext cx="313690" cy="106680"/>
            <a:chOff x="8830" y="3370"/>
            <a:chExt cx="353" cy="120"/>
          </a:xfrm>
          <a:solidFill>
            <a:schemeClr val="accent1"/>
          </a:solidFill>
        </p:grpSpPr>
        <p:sp>
          <p:nvSpPr>
            <p:cNvPr id="9" name="流程图: 摘录 8"/>
            <p:cNvSpPr/>
            <p:nvPr>
              <p:custDataLst>
                <p:tags r:id="rId5"/>
              </p:custDataLst>
            </p:nvPr>
          </p:nvSpPr>
          <p:spPr>
            <a:xfrm rot="5400000">
              <a:off x="880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摘录 9"/>
            <p:cNvSpPr/>
            <p:nvPr>
              <p:custDataLst>
                <p:tags r:id="rId6"/>
              </p:custDataLst>
            </p:nvPr>
          </p:nvSpPr>
          <p:spPr>
            <a:xfrm rot="5400000">
              <a:off x="889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摘录 12"/>
            <p:cNvSpPr/>
            <p:nvPr>
              <p:custDataLst>
                <p:tags r:id="rId7"/>
              </p:custDataLst>
            </p:nvPr>
          </p:nvSpPr>
          <p:spPr>
            <a:xfrm rot="5400000">
              <a:off x="899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流程图: 摘录 25"/>
            <p:cNvSpPr/>
            <p:nvPr>
              <p:custDataLst>
                <p:tags r:id="rId8"/>
              </p:custDataLst>
            </p:nvPr>
          </p:nvSpPr>
          <p:spPr>
            <a:xfrm rot="5400000">
              <a:off x="908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箭头连接符 34"/>
          <p:cNvCxnSpPr/>
          <p:nvPr/>
        </p:nvCxnSpPr>
        <p:spPr>
          <a:xfrm>
            <a:off x="766445" y="5162550"/>
            <a:ext cx="20193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085EBA73-9BF6-1A48-5170-0D18A7E67D2A}"/>
              </a:ext>
            </a:extLst>
          </p:cNvPr>
          <p:cNvGrpSpPr/>
          <p:nvPr/>
        </p:nvGrpSpPr>
        <p:grpSpPr>
          <a:xfrm>
            <a:off x="10753725" y="582930"/>
            <a:ext cx="306070" cy="127000"/>
            <a:chOff x="16935" y="918"/>
            <a:chExt cx="482" cy="200"/>
          </a:xfrm>
        </p:grpSpPr>
        <p:sp>
          <p:nvSpPr>
            <p:cNvPr id="6" name="椭圆 5">
              <a:extLst>
                <a:ext uri="{FF2B5EF4-FFF2-40B4-BE49-F238E27FC236}">
                  <a16:creationId xmlns:a16="http://schemas.microsoft.com/office/drawing/2014/main" id="{3DD42AFD-A20D-06C8-494C-DC326724C8A9}"/>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AA6C35F-F114-B520-C0B7-767E607923ED}"/>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a:extLst>
              <a:ext uri="{FF2B5EF4-FFF2-40B4-BE49-F238E27FC236}">
                <a16:creationId xmlns:a16="http://schemas.microsoft.com/office/drawing/2014/main" id="{DAE41C44-9026-8CF0-AAF1-A16DCA2AED50}"/>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2CB6107-564E-BFFD-DE2F-A16AB3A661DC}"/>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42000">
              <a:schemeClr val="bg1"/>
            </a:gs>
            <a:gs pos="91000">
              <a:srgbClr val="EEF8F4"/>
            </a:gs>
          </a:gsLst>
          <a:lin ang="5400000" scaled="0"/>
        </a:gradFill>
        <a:effectLst/>
      </p:bgPr>
    </p:bg>
    <p:spTree>
      <p:nvGrpSpPr>
        <p:cNvPr id="1" name=""/>
        <p:cNvGrpSpPr/>
        <p:nvPr/>
      </p:nvGrpSpPr>
      <p:grpSpPr>
        <a:xfrm>
          <a:off x="0" y="0"/>
          <a:ext cx="0" cy="0"/>
          <a:chOff x="0" y="0"/>
          <a:chExt cx="0" cy="0"/>
        </a:xfrm>
      </p:grpSpPr>
      <p:pic>
        <p:nvPicPr>
          <p:cNvPr id="41" name="图片 40" descr="pexels-gotta-be-worth-it-919179">
            <a:extLst>
              <a:ext uri="{FF2B5EF4-FFF2-40B4-BE49-F238E27FC236}">
                <a16:creationId xmlns:a16="http://schemas.microsoft.com/office/drawing/2014/main" id="{D0201F4A-AAE6-AA08-37BE-6E5754F6E07D}"/>
              </a:ext>
            </a:extLst>
          </p:cNvPr>
          <p:cNvPicPr>
            <a:picLocks noChangeAspect="1"/>
          </p:cNvPicPr>
          <p:nvPr/>
        </p:nvPicPr>
        <p:blipFill>
          <a:blip r:embed="rId4" cstate="print">
            <a:duotone>
              <a:schemeClr val="accent2">
                <a:shade val="45000"/>
                <a:satMod val="135000"/>
              </a:schemeClr>
              <a:prstClr val="white"/>
            </a:duotone>
          </a:blip>
          <a:srcRect/>
          <a:stretch>
            <a:fillRect/>
          </a:stretch>
        </p:blipFill>
        <p:spPr>
          <a:xfrm>
            <a:off x="7740015" y="3861435"/>
            <a:ext cx="3580130" cy="1816100"/>
          </a:xfrm>
          <a:custGeom>
            <a:avLst/>
            <a:gdLst/>
            <a:ahLst/>
            <a:cxnLst>
              <a:cxn ang="3">
                <a:pos x="hc" y="t"/>
              </a:cxn>
              <a:cxn ang="cd2">
                <a:pos x="l" y="vc"/>
              </a:cxn>
              <a:cxn ang="cd4">
                <a:pos x="hc" y="b"/>
              </a:cxn>
              <a:cxn ang="0">
                <a:pos x="r" y="vc"/>
              </a:cxn>
            </a:cxnLst>
            <a:rect l="l" t="t" r="r" b="b"/>
            <a:pathLst>
              <a:path w="5638" h="2860">
                <a:moveTo>
                  <a:pt x="0" y="176"/>
                </a:moveTo>
                <a:cubicBezTo>
                  <a:pt x="0" y="79"/>
                  <a:pt x="79" y="0"/>
                  <a:pt x="176" y="0"/>
                </a:cubicBezTo>
                <a:lnTo>
                  <a:pt x="5462" y="0"/>
                </a:lnTo>
                <a:cubicBezTo>
                  <a:pt x="5559" y="0"/>
                  <a:pt x="5638" y="79"/>
                  <a:pt x="5638" y="176"/>
                </a:cubicBezTo>
                <a:lnTo>
                  <a:pt x="5638" y="2684"/>
                </a:lnTo>
                <a:cubicBezTo>
                  <a:pt x="5638" y="2781"/>
                  <a:pt x="5559" y="2860"/>
                  <a:pt x="5462" y="2860"/>
                </a:cubicBezTo>
                <a:lnTo>
                  <a:pt x="176" y="2860"/>
                </a:lnTo>
                <a:cubicBezTo>
                  <a:pt x="79" y="2860"/>
                  <a:pt x="0" y="2781"/>
                  <a:pt x="0" y="2684"/>
                </a:cubicBezTo>
                <a:lnTo>
                  <a:pt x="0" y="176"/>
                </a:lnTo>
                <a:close/>
              </a:path>
            </a:pathLst>
          </a:custGeom>
        </p:spPr>
      </p:pic>
      <p:pic>
        <p:nvPicPr>
          <p:cNvPr id="42" name="图片 41" descr="pexels-expect-best-323705">
            <a:extLst>
              <a:ext uri="{FF2B5EF4-FFF2-40B4-BE49-F238E27FC236}">
                <a16:creationId xmlns:a16="http://schemas.microsoft.com/office/drawing/2014/main" id="{0D0C7A22-3D00-68C3-B77C-54945747F82D}"/>
              </a:ext>
            </a:extLst>
          </p:cNvPr>
          <p:cNvPicPr>
            <a:picLocks noChangeAspect="1"/>
          </p:cNvPicPr>
          <p:nvPr/>
        </p:nvPicPr>
        <p:blipFill>
          <a:blip r:embed="rId5" cstate="print">
            <a:duotone>
              <a:schemeClr val="accent2">
                <a:shade val="45000"/>
                <a:satMod val="135000"/>
              </a:schemeClr>
              <a:prstClr val="white"/>
            </a:duotone>
          </a:blip>
          <a:srcRect/>
          <a:stretch>
            <a:fillRect/>
          </a:stretch>
        </p:blipFill>
        <p:spPr>
          <a:xfrm>
            <a:off x="4035425" y="3862070"/>
            <a:ext cx="3580130" cy="1815465"/>
          </a:xfrm>
          <a:custGeom>
            <a:avLst/>
            <a:gdLst/>
            <a:ahLst/>
            <a:cxnLst>
              <a:cxn ang="3">
                <a:pos x="hc" y="t"/>
              </a:cxn>
              <a:cxn ang="cd2">
                <a:pos x="l" y="vc"/>
              </a:cxn>
              <a:cxn ang="cd4">
                <a:pos x="hc" y="b"/>
              </a:cxn>
              <a:cxn ang="0">
                <a:pos x="r" y="vc"/>
              </a:cxn>
            </a:cxnLst>
            <a:rect l="l" t="t" r="r" b="b"/>
            <a:pathLst>
              <a:path w="5638" h="2859">
                <a:moveTo>
                  <a:pt x="0" y="175"/>
                </a:moveTo>
                <a:cubicBezTo>
                  <a:pt x="0" y="84"/>
                  <a:pt x="69" y="9"/>
                  <a:pt x="157" y="0"/>
                </a:cubicBezTo>
                <a:lnTo>
                  <a:pt x="5481" y="0"/>
                </a:lnTo>
                <a:cubicBezTo>
                  <a:pt x="5569" y="9"/>
                  <a:pt x="5638" y="84"/>
                  <a:pt x="5638" y="175"/>
                </a:cubicBezTo>
                <a:lnTo>
                  <a:pt x="5638" y="2683"/>
                </a:lnTo>
                <a:cubicBezTo>
                  <a:pt x="5638" y="2780"/>
                  <a:pt x="5559" y="2859"/>
                  <a:pt x="5462" y="2859"/>
                </a:cubicBezTo>
                <a:lnTo>
                  <a:pt x="176" y="2859"/>
                </a:lnTo>
                <a:cubicBezTo>
                  <a:pt x="79" y="2859"/>
                  <a:pt x="0" y="2780"/>
                  <a:pt x="0" y="2683"/>
                </a:cubicBezTo>
                <a:lnTo>
                  <a:pt x="0" y="175"/>
                </a:lnTo>
                <a:close/>
              </a:path>
            </a:pathLst>
          </a:custGeom>
        </p:spPr>
      </p:pic>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公司介绍</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01</a:t>
              </a:r>
              <a:endParaRPr lang="en-US" altLang="zh-CN" sz="4000" cap="all" dirty="0">
                <a:solidFill>
                  <a:schemeClr val="accent1"/>
                </a:solidFill>
                <a:uFillTx/>
                <a:latin typeface="+mj-ea"/>
                <a:ea typeface="+mj-ea"/>
                <a:cs typeface="思源黑体 CN Heavy" panose="020B0A00000000000000" charset="-122"/>
              </a:endParaRPr>
            </a:p>
          </p:txBody>
        </p:sp>
      </p:grpSp>
      <p:sp>
        <p:nvSpPr>
          <p:cNvPr id="52" name="同侧圆角矩形 10">
            <a:extLst>
              <a:ext uri="{FF2B5EF4-FFF2-40B4-BE49-F238E27FC236}">
                <a16:creationId xmlns:a16="http://schemas.microsoft.com/office/drawing/2014/main" id="{8DF3E944-9210-F94E-D565-B556F458C5FD}"/>
              </a:ext>
            </a:extLst>
          </p:cNvPr>
          <p:cNvSpPr/>
          <p:nvPr/>
        </p:nvSpPr>
        <p:spPr>
          <a:xfrm>
            <a:off x="748030" y="1800225"/>
            <a:ext cx="2787015" cy="4295140"/>
          </a:xfrm>
          <a:prstGeom prst="round2SameRect">
            <a:avLst>
              <a:gd name="adj1" fmla="val 50000"/>
              <a:gd name="adj2" fmla="val 0"/>
            </a:avLst>
          </a:prstGeom>
          <a:gradFill>
            <a:gsLst>
              <a:gs pos="0">
                <a:srgbClr val="FCFEFD">
                  <a:alpha val="84706"/>
                </a:srgb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id="{C0A1C7A9-00D0-612C-7F8F-7F4CCD7E5A5F}"/>
              </a:ext>
            </a:extLst>
          </p:cNvPr>
          <p:cNvGrpSpPr/>
          <p:nvPr/>
        </p:nvGrpSpPr>
        <p:grpSpPr>
          <a:xfrm>
            <a:off x="3923665" y="1604645"/>
            <a:ext cx="7628255" cy="2103120"/>
            <a:chOff x="6179" y="2941"/>
            <a:chExt cx="12013" cy="3312"/>
          </a:xfrm>
        </p:grpSpPr>
        <p:sp>
          <p:nvSpPr>
            <p:cNvPr id="54" name="圆角矩形 33">
              <a:extLst>
                <a:ext uri="{FF2B5EF4-FFF2-40B4-BE49-F238E27FC236}">
                  <a16:creationId xmlns:a16="http://schemas.microsoft.com/office/drawing/2014/main" id="{15CC40E9-05A3-9FE8-4C9F-502A2F45E2A1}"/>
                </a:ext>
              </a:extLst>
            </p:cNvPr>
            <p:cNvSpPr/>
            <p:nvPr/>
          </p:nvSpPr>
          <p:spPr>
            <a:xfrm rot="16200000">
              <a:off x="10091" y="-321"/>
              <a:ext cx="314" cy="8137"/>
            </a:xfrm>
            <a:prstGeom prst="roundRect">
              <a:avLst>
                <a:gd name="adj" fmla="val 50000"/>
              </a:avLst>
            </a:prstGeom>
            <a:gradFill>
              <a:gsLst>
                <a:gs pos="28000">
                  <a:srgbClr val="A0D1FA">
                    <a:alpha val="0"/>
                  </a:srgb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494BAAD8-95FE-7683-22E6-DE14C1F20097}"/>
                </a:ext>
              </a:extLst>
            </p:cNvPr>
            <p:cNvSpPr txBox="1"/>
            <p:nvPr/>
          </p:nvSpPr>
          <p:spPr>
            <a:xfrm>
              <a:off x="6179" y="2941"/>
              <a:ext cx="6348" cy="919"/>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单击此处添加大标题</a:t>
              </a:r>
            </a:p>
          </p:txBody>
        </p:sp>
        <p:sp>
          <p:nvSpPr>
            <p:cNvPr id="56" name="文本框 55">
              <a:extLst>
                <a:ext uri="{FF2B5EF4-FFF2-40B4-BE49-F238E27FC236}">
                  <a16:creationId xmlns:a16="http://schemas.microsoft.com/office/drawing/2014/main" id="{1254D308-9DFE-A1DF-DF40-BE480839CE18}"/>
                </a:ext>
              </a:extLst>
            </p:cNvPr>
            <p:cNvSpPr txBox="1"/>
            <p:nvPr/>
          </p:nvSpPr>
          <p:spPr>
            <a:xfrm>
              <a:off x="6179" y="4066"/>
              <a:ext cx="12013" cy="2187"/>
            </a:xfrm>
            <a:prstGeom prst="rect">
              <a:avLst/>
            </a:prstGeom>
            <a:noFill/>
          </p:spPr>
          <p:txBody>
            <a:bodyPr wrap="square" rtlCol="0" anchor="t">
              <a:noAutofit/>
            </a:bodyPr>
            <a:lstStyle/>
            <a:p>
              <a:pPr>
                <a:lnSpc>
                  <a:spcPct val="150000"/>
                </a:lnSpc>
              </a:pPr>
              <a:r>
                <a:rPr lang="zh-CN" altLang="en-US" sz="1200" dirty="0">
                  <a:solidFill>
                    <a:schemeClr val="bg1">
                      <a:lumMod val="50000"/>
                    </a:schemeClr>
                  </a:solidFill>
                  <a:latin typeface="+mn-ea"/>
                </a:rPr>
                <a:t>单击此处输入你的正文，</a:t>
              </a:r>
              <a:r>
                <a:rPr lang="zh-CN" altLang="en-US" sz="12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a:t>
              </a:r>
            </a:p>
            <a:p>
              <a:pPr>
                <a:lnSpc>
                  <a:spcPct val="150000"/>
                </a:lnSpc>
              </a:pPr>
              <a:r>
                <a:rPr lang="zh-CN" altLang="en-US" sz="12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单击此处输入你的正文，请输入你要表达的文字和内容，请输入你要表达的文字和内容，请输入你要表达的文字和内容，请输入你要表达的文字和内容。</a:t>
              </a:r>
            </a:p>
            <a:p>
              <a:pPr>
                <a:lnSpc>
                  <a:spcPct val="150000"/>
                </a:lnSpc>
              </a:pPr>
              <a:endParaRPr lang="zh-CN" altLang="en-US" sz="1200" dirty="0">
                <a:solidFill>
                  <a:schemeClr val="tx1">
                    <a:lumMod val="65000"/>
                    <a:lumOff val="35000"/>
                  </a:schemeClr>
                </a:solidFill>
                <a:latin typeface="+mn-ea"/>
              </a:endParaRPr>
            </a:p>
          </p:txBody>
        </p:sp>
      </p:grpSp>
      <p:grpSp>
        <p:nvGrpSpPr>
          <p:cNvPr id="57" name="组合 56">
            <a:extLst>
              <a:ext uri="{FF2B5EF4-FFF2-40B4-BE49-F238E27FC236}">
                <a16:creationId xmlns:a16="http://schemas.microsoft.com/office/drawing/2014/main" id="{C4AA10F4-9360-97BC-4637-7E99628871F8}"/>
              </a:ext>
            </a:extLst>
          </p:cNvPr>
          <p:cNvGrpSpPr/>
          <p:nvPr/>
        </p:nvGrpSpPr>
        <p:grpSpPr>
          <a:xfrm>
            <a:off x="1118870" y="2654935"/>
            <a:ext cx="2045970" cy="600710"/>
            <a:chOff x="1762" y="4761"/>
            <a:chExt cx="3222" cy="946"/>
          </a:xfrm>
        </p:grpSpPr>
        <p:sp>
          <p:nvSpPr>
            <p:cNvPr id="58" name="圆角矩形 21">
              <a:extLst>
                <a:ext uri="{FF2B5EF4-FFF2-40B4-BE49-F238E27FC236}">
                  <a16:creationId xmlns:a16="http://schemas.microsoft.com/office/drawing/2014/main" id="{A618165F-2239-6C41-D000-BD22B2E185F3}"/>
                </a:ext>
              </a:extLst>
            </p:cNvPr>
            <p:cNvSpPr/>
            <p:nvPr/>
          </p:nvSpPr>
          <p:spPr>
            <a:xfrm>
              <a:off x="1762" y="4761"/>
              <a:ext cx="3222" cy="946"/>
            </a:xfrm>
            <a:prstGeom prst="roundRect">
              <a:avLst>
                <a:gd name="adj" fmla="val 50000"/>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latin typeface="+mj-ea"/>
                <a:ea typeface="+mj-ea"/>
              </a:endParaRPr>
            </a:p>
          </p:txBody>
        </p:sp>
        <p:sp>
          <p:nvSpPr>
            <p:cNvPr id="59" name="文本框 58">
              <a:extLst>
                <a:ext uri="{FF2B5EF4-FFF2-40B4-BE49-F238E27FC236}">
                  <a16:creationId xmlns:a16="http://schemas.microsoft.com/office/drawing/2014/main" id="{101DD87E-35FC-B38F-6517-7ECEF70913D8}"/>
                </a:ext>
              </a:extLst>
            </p:cNvPr>
            <p:cNvSpPr txBox="1"/>
            <p:nvPr/>
          </p:nvSpPr>
          <p:spPr>
            <a:xfrm>
              <a:off x="2127" y="4940"/>
              <a:ext cx="2492" cy="580"/>
            </a:xfrm>
            <a:prstGeom prst="rect">
              <a:avLst/>
            </a:prstGeom>
            <a:noFill/>
          </p:spPr>
          <p:txBody>
            <a:bodyPr wrap="square" rtlCol="0">
              <a:spAutoFit/>
            </a:bodyPr>
            <a:lstStyle/>
            <a:p>
              <a:pPr algn="ctr"/>
              <a:r>
                <a:rPr lang="zh-CN" altLang="en-US" dirty="0">
                  <a:solidFill>
                    <a:schemeClr val="accent1"/>
                  </a:solidFill>
                  <a:latin typeface="+mj-ea"/>
                  <a:ea typeface="+mj-ea"/>
                </a:rPr>
                <a:t>关键字</a:t>
              </a:r>
            </a:p>
          </p:txBody>
        </p:sp>
      </p:grpSp>
      <p:grpSp>
        <p:nvGrpSpPr>
          <p:cNvPr id="60" name="组合 59">
            <a:extLst>
              <a:ext uri="{FF2B5EF4-FFF2-40B4-BE49-F238E27FC236}">
                <a16:creationId xmlns:a16="http://schemas.microsoft.com/office/drawing/2014/main" id="{95D460CF-AC99-3ADC-F98B-B35DAF074738}"/>
              </a:ext>
            </a:extLst>
          </p:cNvPr>
          <p:cNvGrpSpPr/>
          <p:nvPr/>
        </p:nvGrpSpPr>
        <p:grpSpPr>
          <a:xfrm>
            <a:off x="1118870" y="3462020"/>
            <a:ext cx="2045970" cy="600710"/>
            <a:chOff x="1762" y="5839"/>
            <a:chExt cx="3222" cy="946"/>
          </a:xfrm>
        </p:grpSpPr>
        <p:sp>
          <p:nvSpPr>
            <p:cNvPr id="61" name="圆角矩形 19">
              <a:extLst>
                <a:ext uri="{FF2B5EF4-FFF2-40B4-BE49-F238E27FC236}">
                  <a16:creationId xmlns:a16="http://schemas.microsoft.com/office/drawing/2014/main" id="{0A6F617A-C1F7-96A7-6286-41010B3FC2D0}"/>
                </a:ext>
              </a:extLst>
            </p:cNvPr>
            <p:cNvSpPr/>
            <p:nvPr/>
          </p:nvSpPr>
          <p:spPr>
            <a:xfrm>
              <a:off x="1762" y="5839"/>
              <a:ext cx="3222" cy="946"/>
            </a:xfrm>
            <a:prstGeom prst="roundRect">
              <a:avLst>
                <a:gd name="adj" fmla="val 50000"/>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latin typeface="+mj-ea"/>
                <a:ea typeface="+mj-ea"/>
              </a:endParaRPr>
            </a:p>
          </p:txBody>
        </p:sp>
        <p:sp>
          <p:nvSpPr>
            <p:cNvPr id="62" name="文本框 61">
              <a:extLst>
                <a:ext uri="{FF2B5EF4-FFF2-40B4-BE49-F238E27FC236}">
                  <a16:creationId xmlns:a16="http://schemas.microsoft.com/office/drawing/2014/main" id="{3DECA589-5499-003C-80B5-BF6F3920EDC2}"/>
                </a:ext>
              </a:extLst>
            </p:cNvPr>
            <p:cNvSpPr txBox="1"/>
            <p:nvPr/>
          </p:nvSpPr>
          <p:spPr>
            <a:xfrm>
              <a:off x="2127" y="6018"/>
              <a:ext cx="2492" cy="580"/>
            </a:xfrm>
            <a:prstGeom prst="rect">
              <a:avLst/>
            </a:prstGeom>
            <a:noFill/>
          </p:spPr>
          <p:txBody>
            <a:bodyPr wrap="square" rtlCol="0">
              <a:spAutoFit/>
            </a:bodyPr>
            <a:lstStyle/>
            <a:p>
              <a:pPr algn="ctr"/>
              <a:r>
                <a:rPr lang="zh-CN" altLang="en-US">
                  <a:solidFill>
                    <a:schemeClr val="accent1"/>
                  </a:solidFill>
                  <a:latin typeface="+mj-ea"/>
                  <a:ea typeface="+mj-ea"/>
                </a:rPr>
                <a:t>关键字</a:t>
              </a:r>
            </a:p>
          </p:txBody>
        </p:sp>
      </p:grpSp>
      <p:grpSp>
        <p:nvGrpSpPr>
          <p:cNvPr id="63" name="组合 62">
            <a:extLst>
              <a:ext uri="{FF2B5EF4-FFF2-40B4-BE49-F238E27FC236}">
                <a16:creationId xmlns:a16="http://schemas.microsoft.com/office/drawing/2014/main" id="{892BA29E-57A4-A635-7C32-A04A337E1A53}"/>
              </a:ext>
            </a:extLst>
          </p:cNvPr>
          <p:cNvGrpSpPr/>
          <p:nvPr/>
        </p:nvGrpSpPr>
        <p:grpSpPr>
          <a:xfrm>
            <a:off x="1118870" y="4269105"/>
            <a:ext cx="2045970" cy="600710"/>
            <a:chOff x="1762" y="6917"/>
            <a:chExt cx="3222" cy="946"/>
          </a:xfrm>
        </p:grpSpPr>
        <p:sp>
          <p:nvSpPr>
            <p:cNvPr id="64" name="圆角矩形 20">
              <a:extLst>
                <a:ext uri="{FF2B5EF4-FFF2-40B4-BE49-F238E27FC236}">
                  <a16:creationId xmlns:a16="http://schemas.microsoft.com/office/drawing/2014/main" id="{84BFF782-942D-8779-10B7-B0B9EF1F253C}"/>
                </a:ext>
              </a:extLst>
            </p:cNvPr>
            <p:cNvSpPr/>
            <p:nvPr/>
          </p:nvSpPr>
          <p:spPr>
            <a:xfrm>
              <a:off x="1762" y="6917"/>
              <a:ext cx="3222" cy="946"/>
            </a:xfrm>
            <a:prstGeom prst="roundRect">
              <a:avLst>
                <a:gd name="adj" fmla="val 50000"/>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latin typeface="+mj-ea"/>
                <a:ea typeface="+mj-ea"/>
              </a:endParaRPr>
            </a:p>
          </p:txBody>
        </p:sp>
        <p:sp>
          <p:nvSpPr>
            <p:cNvPr id="65" name="文本框 64">
              <a:extLst>
                <a:ext uri="{FF2B5EF4-FFF2-40B4-BE49-F238E27FC236}">
                  <a16:creationId xmlns:a16="http://schemas.microsoft.com/office/drawing/2014/main" id="{D60B64F3-820D-CC14-BCD8-AFAD98A3B218}"/>
                </a:ext>
              </a:extLst>
            </p:cNvPr>
            <p:cNvSpPr txBox="1"/>
            <p:nvPr/>
          </p:nvSpPr>
          <p:spPr>
            <a:xfrm>
              <a:off x="2127" y="7096"/>
              <a:ext cx="2492" cy="580"/>
            </a:xfrm>
            <a:prstGeom prst="rect">
              <a:avLst/>
            </a:prstGeom>
            <a:noFill/>
          </p:spPr>
          <p:txBody>
            <a:bodyPr wrap="square" rtlCol="0">
              <a:spAutoFit/>
            </a:bodyPr>
            <a:lstStyle/>
            <a:p>
              <a:pPr algn="ctr"/>
              <a:r>
                <a:rPr lang="zh-CN" altLang="en-US">
                  <a:solidFill>
                    <a:schemeClr val="accent1"/>
                  </a:solidFill>
                  <a:latin typeface="+mj-ea"/>
                  <a:ea typeface="+mj-ea"/>
                </a:rPr>
                <a:t>关键字</a:t>
              </a:r>
            </a:p>
          </p:txBody>
        </p:sp>
      </p:grpSp>
      <p:grpSp>
        <p:nvGrpSpPr>
          <p:cNvPr id="66" name="组合 65">
            <a:extLst>
              <a:ext uri="{FF2B5EF4-FFF2-40B4-BE49-F238E27FC236}">
                <a16:creationId xmlns:a16="http://schemas.microsoft.com/office/drawing/2014/main" id="{94D123D7-F355-A1A8-758E-EADD2E830CE0}"/>
              </a:ext>
            </a:extLst>
          </p:cNvPr>
          <p:cNvGrpSpPr/>
          <p:nvPr/>
        </p:nvGrpSpPr>
        <p:grpSpPr>
          <a:xfrm>
            <a:off x="1118870" y="5076190"/>
            <a:ext cx="2045970" cy="600710"/>
            <a:chOff x="1762" y="7995"/>
            <a:chExt cx="3222" cy="946"/>
          </a:xfrm>
        </p:grpSpPr>
        <p:sp>
          <p:nvSpPr>
            <p:cNvPr id="67" name="圆角矩形 24">
              <a:extLst>
                <a:ext uri="{FF2B5EF4-FFF2-40B4-BE49-F238E27FC236}">
                  <a16:creationId xmlns:a16="http://schemas.microsoft.com/office/drawing/2014/main" id="{6D17D469-5942-67D1-F489-3B2ABAAC393D}"/>
                </a:ext>
              </a:extLst>
            </p:cNvPr>
            <p:cNvSpPr/>
            <p:nvPr/>
          </p:nvSpPr>
          <p:spPr>
            <a:xfrm>
              <a:off x="1762" y="7995"/>
              <a:ext cx="3222" cy="946"/>
            </a:xfrm>
            <a:prstGeom prst="roundRect">
              <a:avLst>
                <a:gd name="adj" fmla="val 50000"/>
              </a:avLst>
            </a:prstGeom>
            <a:solidFill>
              <a:schemeClr val="bg1"/>
            </a:solidFill>
            <a:ln>
              <a:solidFill>
                <a:srgbClr val="A0D1FA">
                  <a:alpha val="43000"/>
                </a:srgbClr>
              </a:solidFill>
            </a:ln>
            <a:effectLst>
              <a:outerShdw blurRad="317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latin typeface="+mj-ea"/>
                <a:ea typeface="+mj-ea"/>
              </a:endParaRPr>
            </a:p>
          </p:txBody>
        </p:sp>
        <p:sp>
          <p:nvSpPr>
            <p:cNvPr id="68" name="文本框 67">
              <a:extLst>
                <a:ext uri="{FF2B5EF4-FFF2-40B4-BE49-F238E27FC236}">
                  <a16:creationId xmlns:a16="http://schemas.microsoft.com/office/drawing/2014/main" id="{71E65A80-0C0B-BB5D-C478-C8B78C7A6E55}"/>
                </a:ext>
              </a:extLst>
            </p:cNvPr>
            <p:cNvSpPr txBox="1"/>
            <p:nvPr/>
          </p:nvSpPr>
          <p:spPr>
            <a:xfrm>
              <a:off x="2127" y="8174"/>
              <a:ext cx="2492" cy="580"/>
            </a:xfrm>
            <a:prstGeom prst="rect">
              <a:avLst/>
            </a:prstGeom>
            <a:noFill/>
          </p:spPr>
          <p:txBody>
            <a:bodyPr wrap="square" rtlCol="0">
              <a:spAutoFit/>
            </a:bodyPr>
            <a:lstStyle/>
            <a:p>
              <a:pPr algn="ctr"/>
              <a:r>
                <a:rPr lang="zh-CN" altLang="en-US">
                  <a:solidFill>
                    <a:schemeClr val="accent1"/>
                  </a:solidFill>
                  <a:latin typeface="+mj-ea"/>
                  <a:ea typeface="+mj-ea"/>
                </a:rPr>
                <a:t>关键字</a:t>
              </a:r>
            </a:p>
          </p:txBody>
        </p:sp>
      </p:grpSp>
      <p:sp>
        <p:nvSpPr>
          <p:cNvPr id="69" name="同侧圆角矩形 55">
            <a:extLst>
              <a:ext uri="{FF2B5EF4-FFF2-40B4-BE49-F238E27FC236}">
                <a16:creationId xmlns:a16="http://schemas.microsoft.com/office/drawing/2014/main" id="{18DF09ED-3E79-FD84-66B5-F916715ECA43}"/>
              </a:ext>
            </a:extLst>
          </p:cNvPr>
          <p:cNvSpPr/>
          <p:nvPr/>
        </p:nvSpPr>
        <p:spPr>
          <a:xfrm flipV="1">
            <a:off x="4039235" y="5373370"/>
            <a:ext cx="3572510" cy="513080"/>
          </a:xfrm>
          <a:prstGeom prst="round2SameRect">
            <a:avLst>
              <a:gd name="adj1" fmla="val 2846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AAB259EE-C373-6942-B1E1-986FEF902BFC}"/>
              </a:ext>
            </a:extLst>
          </p:cNvPr>
          <p:cNvSpPr txBox="1"/>
          <p:nvPr/>
        </p:nvSpPr>
        <p:spPr>
          <a:xfrm>
            <a:off x="4960303" y="5430520"/>
            <a:ext cx="1730375" cy="368300"/>
          </a:xfrm>
          <a:prstGeom prst="rect">
            <a:avLst/>
          </a:prstGeom>
          <a:noFill/>
        </p:spPr>
        <p:txBody>
          <a:bodyPr wrap="square" rtlCol="0" anchor="t">
            <a:spAutoFit/>
          </a:bodyPr>
          <a:lstStyle/>
          <a:p>
            <a:pPr algn="ctr"/>
            <a:r>
              <a:rPr lang="zh-CN" altLang="en-US" cap="all" dirty="0">
                <a:solidFill>
                  <a:schemeClr val="bg1"/>
                </a:solidFill>
                <a:uFillTx/>
                <a:latin typeface="+mj-ea"/>
                <a:ea typeface="+mj-ea"/>
                <a:cs typeface="思源黑体 CN Heavy" panose="020B0A00000000000000" charset="-122"/>
                <a:sym typeface="+mn-ea"/>
              </a:rPr>
              <a:t>添加小标题</a:t>
            </a:r>
          </a:p>
        </p:txBody>
      </p:sp>
      <p:sp>
        <p:nvSpPr>
          <p:cNvPr id="71" name="同侧圆角矩形 58">
            <a:extLst>
              <a:ext uri="{FF2B5EF4-FFF2-40B4-BE49-F238E27FC236}">
                <a16:creationId xmlns:a16="http://schemas.microsoft.com/office/drawing/2014/main" id="{D2DBBDD5-007C-7C98-4338-10AF38EDB693}"/>
              </a:ext>
            </a:extLst>
          </p:cNvPr>
          <p:cNvSpPr/>
          <p:nvPr/>
        </p:nvSpPr>
        <p:spPr>
          <a:xfrm flipV="1">
            <a:off x="7747635" y="5373370"/>
            <a:ext cx="3572510" cy="513080"/>
          </a:xfrm>
          <a:prstGeom prst="round2SameRect">
            <a:avLst>
              <a:gd name="adj1" fmla="val 2846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CF69CA85-837C-3C59-6A4C-D44213C5261B}"/>
              </a:ext>
            </a:extLst>
          </p:cNvPr>
          <p:cNvSpPr txBox="1"/>
          <p:nvPr/>
        </p:nvSpPr>
        <p:spPr>
          <a:xfrm>
            <a:off x="8668703" y="5430520"/>
            <a:ext cx="1730375" cy="368300"/>
          </a:xfrm>
          <a:prstGeom prst="rect">
            <a:avLst/>
          </a:prstGeom>
          <a:noFill/>
        </p:spPr>
        <p:txBody>
          <a:bodyPr wrap="square" rtlCol="0" anchor="t">
            <a:spAutoFit/>
          </a:bodyPr>
          <a:lstStyle/>
          <a:p>
            <a:pPr algn="ctr"/>
            <a:r>
              <a:rPr lang="zh-CN" altLang="en-US" cap="all" dirty="0">
                <a:solidFill>
                  <a:schemeClr val="bg1"/>
                </a:solidFill>
                <a:uFillTx/>
                <a:latin typeface="+mj-ea"/>
                <a:ea typeface="+mj-ea"/>
                <a:cs typeface="思源黑体 CN Heavy" panose="020B0A00000000000000" charset="-122"/>
                <a:sym typeface="+mn-ea"/>
              </a:rPr>
              <a:t>添加小标题</a:t>
            </a:r>
          </a:p>
        </p:txBody>
      </p:sp>
    </p:spTree>
    <p:custDataLst>
      <p:tags r:id="rId1"/>
    </p:custDataLst>
    <p:extLst>
      <p:ext uri="{BB962C8B-B14F-4D97-AF65-F5344CB8AC3E}">
        <p14:creationId xmlns:p14="http://schemas.microsoft.com/office/powerpoint/2010/main" val="3222265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42000">
              <a:schemeClr val="bg1"/>
            </a:gs>
            <a:gs pos="91000">
              <a:srgbClr val="EEF8F4"/>
            </a:gs>
          </a:gsLst>
          <a:lin ang="5400000" scaled="0"/>
        </a:gradFill>
        <a:effectLst/>
      </p:bgPr>
    </p:bg>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公司介绍</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01</a:t>
              </a:r>
              <a:endParaRPr lang="en-US" altLang="zh-CN" sz="4000" cap="all" dirty="0">
                <a:solidFill>
                  <a:schemeClr val="accent1"/>
                </a:solidFill>
                <a:uFillTx/>
                <a:latin typeface="+mj-ea"/>
                <a:ea typeface="+mj-ea"/>
                <a:cs typeface="思源黑体 CN Heavy" panose="020B0A00000000000000" charset="-122"/>
              </a:endParaRPr>
            </a:p>
          </p:txBody>
        </p:sp>
      </p:grpSp>
      <p:pic>
        <p:nvPicPr>
          <p:cNvPr id="2" name="http://photo-static-api.fotomore.com/creative/vcg/400/new/VCG211223585262.jpg" descr="templates\picture_hover\&amp;pky96197429482&amp;">
            <a:extLst>
              <a:ext uri="{FF2B5EF4-FFF2-40B4-BE49-F238E27FC236}">
                <a16:creationId xmlns:a16="http://schemas.microsoft.com/office/drawing/2014/main" id="{3E9E7778-27CD-D6D0-614D-E1DD1C375966}"/>
              </a:ext>
            </a:extLst>
          </p:cNvPr>
          <p:cNvPicPr>
            <a:picLocks noChangeAspect="1"/>
          </p:cNvPicPr>
          <p:nvPr/>
        </p:nvPicPr>
        <p:blipFill>
          <a:blip r:embed="rId39"/>
          <a:srcRect l="1355" t="8721" r="1187" b="15006"/>
          <a:stretch>
            <a:fillRect/>
          </a:stretch>
        </p:blipFill>
        <p:spPr>
          <a:xfrm>
            <a:off x="7431405" y="3865801"/>
            <a:ext cx="4065270" cy="2120900"/>
          </a:xfrm>
          <a:custGeom>
            <a:avLst/>
            <a:gdLst/>
            <a:ahLst/>
            <a:cxnLst>
              <a:cxn ang="3">
                <a:pos x="hc" y="t"/>
              </a:cxn>
              <a:cxn ang="cd2">
                <a:pos x="l" y="vc"/>
              </a:cxn>
              <a:cxn ang="cd4">
                <a:pos x="hc" y="b"/>
              </a:cxn>
              <a:cxn ang="0">
                <a:pos x="r" y="vc"/>
              </a:cxn>
            </a:cxnLst>
            <a:rect l="l" t="t" r="r" b="b"/>
            <a:pathLst>
              <a:path w="6402" h="3340">
                <a:moveTo>
                  <a:pt x="0" y="0"/>
                </a:moveTo>
                <a:lnTo>
                  <a:pt x="6105" y="0"/>
                </a:lnTo>
                <a:cubicBezTo>
                  <a:pt x="6272" y="-5"/>
                  <a:pt x="6406" y="148"/>
                  <a:pt x="6402" y="297"/>
                </a:cubicBezTo>
                <a:lnTo>
                  <a:pt x="6402" y="3043"/>
                </a:lnTo>
                <a:cubicBezTo>
                  <a:pt x="6407" y="3210"/>
                  <a:pt x="6254" y="3344"/>
                  <a:pt x="6105" y="3340"/>
                </a:cubicBezTo>
                <a:lnTo>
                  <a:pt x="0" y="3340"/>
                </a:lnTo>
                <a:lnTo>
                  <a:pt x="0" y="0"/>
                </a:lnTo>
                <a:close/>
              </a:path>
            </a:pathLst>
          </a:custGeom>
        </p:spPr>
      </p:pic>
      <p:sp>
        <p:nvSpPr>
          <p:cNvPr id="3" name="任意多边形 12">
            <a:extLst>
              <a:ext uri="{FF2B5EF4-FFF2-40B4-BE49-F238E27FC236}">
                <a16:creationId xmlns:a16="http://schemas.microsoft.com/office/drawing/2014/main" id="{9BFD94AB-CF23-5F0E-0EF2-8B75F2F086DD}"/>
              </a:ext>
            </a:extLst>
          </p:cNvPr>
          <p:cNvSpPr/>
          <p:nvPr/>
        </p:nvSpPr>
        <p:spPr>
          <a:xfrm>
            <a:off x="6490335" y="1631950"/>
            <a:ext cx="836295" cy="2120900"/>
          </a:xfrm>
          <a:custGeom>
            <a:avLst/>
            <a:gdLst>
              <a:gd name="adj" fmla="val 889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17" h="3340">
                <a:moveTo>
                  <a:pt x="0" y="297"/>
                </a:moveTo>
                <a:cubicBezTo>
                  <a:pt x="-5" y="130"/>
                  <a:pt x="148" y="-4"/>
                  <a:pt x="297" y="0"/>
                </a:cubicBezTo>
                <a:lnTo>
                  <a:pt x="1317" y="0"/>
                </a:lnTo>
                <a:lnTo>
                  <a:pt x="1317" y="3340"/>
                </a:lnTo>
                <a:lnTo>
                  <a:pt x="297" y="3340"/>
                </a:lnTo>
                <a:cubicBezTo>
                  <a:pt x="130" y="3345"/>
                  <a:pt x="-4" y="3192"/>
                  <a:pt x="0" y="3043"/>
                </a:cubicBezTo>
                <a:lnTo>
                  <a:pt x="0" y="2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BBA589A3-C179-90E9-F7A2-6934C073B2C4}"/>
              </a:ext>
            </a:extLst>
          </p:cNvPr>
          <p:cNvSpPr txBox="1"/>
          <p:nvPr>
            <p:custDataLst>
              <p:tags r:id="rId2"/>
            </p:custDataLst>
          </p:nvPr>
        </p:nvSpPr>
        <p:spPr>
          <a:xfrm>
            <a:off x="602615" y="3275965"/>
            <a:ext cx="5262245" cy="1843390"/>
          </a:xfrm>
          <a:prstGeom prst="rect">
            <a:avLst/>
          </a:prstGeom>
          <a:noFill/>
        </p:spPr>
        <p:txBody>
          <a:bodyPr wrap="square" rtlCol="0" anchor="t">
            <a:spAutoFit/>
          </a:bodyPr>
          <a:lstStyle/>
          <a:p>
            <a:pPr>
              <a:lnSpc>
                <a:spcPct val="150000"/>
              </a:lnSpc>
            </a:pPr>
            <a:r>
              <a:rPr lang="zh-CN" altLang="en-US" sz="1100" dirty="0">
                <a:solidFill>
                  <a:schemeClr val="bg1">
                    <a:lumMod val="50000"/>
                  </a:schemeClr>
                </a:solidFill>
                <a:latin typeface="+mn-ea"/>
              </a:rPr>
              <a:t>单击此处输入你的正文，</a:t>
            </a:r>
            <a:r>
              <a:rPr lang="zh-CN" altLang="en-US" sz="11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a:t>
            </a:r>
          </a:p>
          <a:p>
            <a:pPr>
              <a:lnSpc>
                <a:spcPct val="150000"/>
              </a:lnSpc>
            </a:pPr>
            <a:r>
              <a:rPr lang="zh-CN" altLang="en-US" sz="11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单击此处输入你的正文，请输入你要表达的文字和内容，请输入你要表达的文字和内容，请输入你要表达的文字和内容，请输入你要表达的文字和内容。</a:t>
            </a:r>
          </a:p>
        </p:txBody>
      </p:sp>
      <p:sp>
        <p:nvSpPr>
          <p:cNvPr id="5" name="文本框 4">
            <a:extLst>
              <a:ext uri="{FF2B5EF4-FFF2-40B4-BE49-F238E27FC236}">
                <a16:creationId xmlns:a16="http://schemas.microsoft.com/office/drawing/2014/main" id="{0DC4E0DC-EC38-365D-7FAF-8BEE39CC0F14}"/>
              </a:ext>
            </a:extLst>
          </p:cNvPr>
          <p:cNvSpPr txBox="1"/>
          <p:nvPr>
            <p:custDataLst>
              <p:tags r:id="rId3"/>
            </p:custDataLst>
          </p:nvPr>
        </p:nvSpPr>
        <p:spPr>
          <a:xfrm>
            <a:off x="602615" y="2178685"/>
            <a:ext cx="2832100" cy="583565"/>
          </a:xfrm>
          <a:prstGeom prst="rect">
            <a:avLst/>
          </a:prstGeom>
          <a:noFill/>
        </p:spPr>
        <p:txBody>
          <a:bodyPr wrap="square" rtlCol="0">
            <a:spAutoFit/>
          </a:bodyPr>
          <a:lstStyle/>
          <a:p>
            <a:pPr algn="l">
              <a:buClrTx/>
              <a:buSzTx/>
              <a:buFontTx/>
            </a:pPr>
            <a:r>
              <a:rPr sz="3200" cap="all" dirty="0" err="1">
                <a:solidFill>
                  <a:schemeClr val="accent1"/>
                </a:solidFill>
                <a:uFillTx/>
                <a:latin typeface="+mj-ea"/>
                <a:ea typeface="+mj-ea"/>
                <a:cs typeface="思源黑体 CN Bold" panose="020B0800000000000000" charset="-122"/>
                <a:sym typeface="+mn-ea"/>
              </a:rPr>
              <a:t>公司</a:t>
            </a:r>
            <a:r>
              <a:rPr sz="3200" cap="all" dirty="0" err="1">
                <a:solidFill>
                  <a:schemeClr val="tx1">
                    <a:lumMod val="95000"/>
                    <a:lumOff val="5000"/>
                  </a:schemeClr>
                </a:solidFill>
                <a:uFillTx/>
                <a:latin typeface="+mj-ea"/>
                <a:ea typeface="+mj-ea"/>
                <a:cs typeface="思源黑体 CN Bold" panose="020B0800000000000000" charset="-122"/>
                <a:sym typeface="+mn-ea"/>
              </a:rPr>
              <a:t>介绍</a:t>
            </a:r>
            <a:endParaRPr lang="zh-CN" altLang="en-US" sz="3200" cap="all" dirty="0">
              <a:solidFill>
                <a:schemeClr val="tx1">
                  <a:lumMod val="95000"/>
                  <a:lumOff val="5000"/>
                </a:schemeClr>
              </a:solidFill>
              <a:uFillTx/>
              <a:latin typeface="+mj-ea"/>
              <a:ea typeface="+mj-ea"/>
              <a:cs typeface="思源黑体 CN Bold" panose="020B0800000000000000" charset="-122"/>
              <a:sym typeface="+mn-ea"/>
            </a:endParaRPr>
          </a:p>
        </p:txBody>
      </p:sp>
      <p:sp>
        <p:nvSpPr>
          <p:cNvPr id="6" name="文本框 5">
            <a:extLst>
              <a:ext uri="{FF2B5EF4-FFF2-40B4-BE49-F238E27FC236}">
                <a16:creationId xmlns:a16="http://schemas.microsoft.com/office/drawing/2014/main" id="{62ABB5A3-AA91-EF24-C08F-680575C6E7CE}"/>
              </a:ext>
            </a:extLst>
          </p:cNvPr>
          <p:cNvSpPr txBox="1"/>
          <p:nvPr/>
        </p:nvSpPr>
        <p:spPr>
          <a:xfrm>
            <a:off x="666750" y="2778125"/>
            <a:ext cx="2753360" cy="306705"/>
          </a:xfrm>
          <a:prstGeom prst="rect">
            <a:avLst/>
          </a:prstGeom>
          <a:noFill/>
        </p:spPr>
        <p:txBody>
          <a:bodyPr wrap="square" rtlCol="0" anchor="t">
            <a:spAutoFit/>
          </a:bodyPr>
          <a:lstStyle/>
          <a:p>
            <a:pPr algn="l"/>
            <a:r>
              <a:rPr lang="en-US" altLang="zh-CN" sz="1400" dirty="0">
                <a:latin typeface="思源黑体 CN Bold" panose="020B0800000000000000" charset="-122"/>
                <a:ea typeface="思源黑体 CN Bold" panose="020B0800000000000000" charset="-122"/>
              </a:rPr>
              <a:t>——    </a:t>
            </a:r>
            <a:r>
              <a:rPr lang="zh-CN" altLang="en-US" sz="1400" dirty="0">
                <a:latin typeface="+mj-ea"/>
                <a:ea typeface="+mj-ea"/>
              </a:rPr>
              <a:t>单击此处添加副标题内容</a:t>
            </a:r>
          </a:p>
        </p:txBody>
      </p:sp>
      <p:grpSp>
        <p:nvGrpSpPr>
          <p:cNvPr id="7" name="组合 6">
            <a:extLst>
              <a:ext uri="{FF2B5EF4-FFF2-40B4-BE49-F238E27FC236}">
                <a16:creationId xmlns:a16="http://schemas.microsoft.com/office/drawing/2014/main" id="{05A39C9E-67D2-8417-D343-88C58D6F8106}"/>
              </a:ext>
            </a:extLst>
          </p:cNvPr>
          <p:cNvGrpSpPr/>
          <p:nvPr/>
        </p:nvGrpSpPr>
        <p:grpSpPr>
          <a:xfrm>
            <a:off x="710565" y="5575300"/>
            <a:ext cx="4538333" cy="389890"/>
            <a:chOff x="1119" y="8780"/>
            <a:chExt cx="7289" cy="614"/>
          </a:xfrm>
        </p:grpSpPr>
        <p:grpSp>
          <p:nvGrpSpPr>
            <p:cNvPr id="8" name="组合 7">
              <a:extLst>
                <a:ext uri="{FF2B5EF4-FFF2-40B4-BE49-F238E27FC236}">
                  <a16:creationId xmlns:a16="http://schemas.microsoft.com/office/drawing/2014/main" id="{3A654966-E2C1-8B66-7954-03C17559B384}"/>
                </a:ext>
              </a:extLst>
            </p:cNvPr>
            <p:cNvGrpSpPr/>
            <p:nvPr/>
          </p:nvGrpSpPr>
          <p:grpSpPr>
            <a:xfrm>
              <a:off x="1119" y="8780"/>
              <a:ext cx="7289" cy="614"/>
              <a:chOff x="1044" y="4040"/>
              <a:chExt cx="7814" cy="614"/>
            </a:xfrm>
          </p:grpSpPr>
          <p:sp>
            <p:nvSpPr>
              <p:cNvPr id="13" name="圆角矩形 21">
                <a:extLst>
                  <a:ext uri="{FF2B5EF4-FFF2-40B4-BE49-F238E27FC236}">
                    <a16:creationId xmlns:a16="http://schemas.microsoft.com/office/drawing/2014/main" id="{75452ADA-AAF9-0F49-57E5-02D28E27DC93}"/>
                  </a:ext>
                </a:extLst>
              </p:cNvPr>
              <p:cNvSpPr/>
              <p:nvPr>
                <p:custDataLst>
                  <p:tags r:id="rId34"/>
                </p:custDataLst>
              </p:nvPr>
            </p:nvSpPr>
            <p:spPr>
              <a:xfrm>
                <a:off x="1044" y="4040"/>
                <a:ext cx="2475" cy="614"/>
              </a:xfrm>
              <a:prstGeom prst="roundRect">
                <a:avLst>
                  <a:gd name="adj" fmla="val 50000"/>
                </a:avLst>
              </a:prstGeom>
              <a:solidFill>
                <a:schemeClr val="accent1"/>
              </a:solidFill>
              <a:ln w="3175">
                <a:solidFill>
                  <a:schemeClr val="accent1"/>
                </a:solidFill>
              </a:ln>
              <a:effectLst>
                <a:outerShdw blurRad="1270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4">
                <a:extLst>
                  <a:ext uri="{FF2B5EF4-FFF2-40B4-BE49-F238E27FC236}">
                    <a16:creationId xmlns:a16="http://schemas.microsoft.com/office/drawing/2014/main" id="{151E7ABD-3F2B-6EBA-EC45-058342958ABC}"/>
                  </a:ext>
                </a:extLst>
              </p:cNvPr>
              <p:cNvSpPr/>
              <p:nvPr>
                <p:custDataLst>
                  <p:tags r:id="rId35"/>
                </p:custDataLst>
              </p:nvPr>
            </p:nvSpPr>
            <p:spPr>
              <a:xfrm>
                <a:off x="3714" y="4040"/>
                <a:ext cx="2475" cy="614"/>
              </a:xfrm>
              <a:prstGeom prst="roundRect">
                <a:avLst>
                  <a:gd name="adj" fmla="val 50000"/>
                </a:avLst>
              </a:prstGeom>
              <a:solidFill>
                <a:schemeClr val="bg1"/>
              </a:solidFill>
              <a:ln w="3175">
                <a:solidFill>
                  <a:srgbClr val="CCDFF5"/>
                </a:solidFill>
              </a:ln>
              <a:effectLst>
                <a:outerShdw blurRad="127000" dist="63500" dir="2700000" algn="tl" rotWithShape="0">
                  <a:srgbClr val="085CE3">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5">
                <a:extLst>
                  <a:ext uri="{FF2B5EF4-FFF2-40B4-BE49-F238E27FC236}">
                    <a16:creationId xmlns:a16="http://schemas.microsoft.com/office/drawing/2014/main" id="{B18B3BD7-D2C5-6C66-F67D-B13C14439A3A}"/>
                  </a:ext>
                </a:extLst>
              </p:cNvPr>
              <p:cNvSpPr/>
              <p:nvPr>
                <p:custDataLst>
                  <p:tags r:id="rId36"/>
                </p:custDataLst>
              </p:nvPr>
            </p:nvSpPr>
            <p:spPr>
              <a:xfrm>
                <a:off x="6384" y="4040"/>
                <a:ext cx="2475" cy="614"/>
              </a:xfrm>
              <a:prstGeom prst="roundRect">
                <a:avLst>
                  <a:gd name="adj" fmla="val 50000"/>
                </a:avLst>
              </a:prstGeom>
              <a:solidFill>
                <a:schemeClr val="bg1"/>
              </a:solidFill>
              <a:ln w="3175">
                <a:solidFill>
                  <a:srgbClr val="CCDFF5"/>
                </a:solidFill>
              </a:ln>
              <a:effectLst>
                <a:outerShdw blurRad="127000" dist="63500" dir="2700000" algn="tl" rotWithShape="0">
                  <a:srgbClr val="085CE3">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F1DC18F4-8623-51A3-D6CC-0D5703DB3CBF}"/>
                </a:ext>
              </a:extLst>
            </p:cNvPr>
            <p:cNvGrpSpPr/>
            <p:nvPr/>
          </p:nvGrpSpPr>
          <p:grpSpPr>
            <a:xfrm>
              <a:off x="1636" y="8846"/>
              <a:ext cx="6256" cy="483"/>
              <a:chOff x="1663" y="8846"/>
              <a:chExt cx="6256" cy="483"/>
            </a:xfrm>
          </p:grpSpPr>
          <p:sp>
            <p:nvSpPr>
              <p:cNvPr id="10" name="文本框 9">
                <a:extLst>
                  <a:ext uri="{FF2B5EF4-FFF2-40B4-BE49-F238E27FC236}">
                    <a16:creationId xmlns:a16="http://schemas.microsoft.com/office/drawing/2014/main" id="{B2D2B652-A2EA-AC01-5C3F-CEFDA146E7BD}"/>
                  </a:ext>
                </a:extLst>
              </p:cNvPr>
              <p:cNvSpPr txBox="1"/>
              <p:nvPr>
                <p:custDataLst>
                  <p:tags r:id="rId31"/>
                </p:custDataLst>
              </p:nvPr>
            </p:nvSpPr>
            <p:spPr>
              <a:xfrm>
                <a:off x="1663" y="8846"/>
                <a:ext cx="1356" cy="483"/>
              </a:xfrm>
              <a:prstGeom prst="rect">
                <a:avLst/>
              </a:prstGeom>
              <a:noFill/>
            </p:spPr>
            <p:txBody>
              <a:bodyPr wrap="square" rtlCol="0">
                <a:spAutoFit/>
              </a:bodyPr>
              <a:lstStyle/>
              <a:p>
                <a:pPr algn="ctr"/>
                <a:r>
                  <a:rPr lang="zh-CN" altLang="en-US" sz="1400" cap="all" dirty="0">
                    <a:solidFill>
                      <a:schemeClr val="bg1"/>
                    </a:solidFill>
                    <a:uFillTx/>
                    <a:latin typeface="+mn-ea"/>
                    <a:cs typeface="思源黑体 CN Bold" panose="020B0800000000000000" charset="-122"/>
                  </a:rPr>
                  <a:t>关键字</a:t>
                </a:r>
              </a:p>
            </p:txBody>
          </p:sp>
          <p:sp>
            <p:nvSpPr>
              <p:cNvPr id="11" name="文本框 10">
                <a:extLst>
                  <a:ext uri="{FF2B5EF4-FFF2-40B4-BE49-F238E27FC236}">
                    <a16:creationId xmlns:a16="http://schemas.microsoft.com/office/drawing/2014/main" id="{C496B1C9-BC30-AD8F-D504-3AE3E51FC7EC}"/>
                  </a:ext>
                </a:extLst>
              </p:cNvPr>
              <p:cNvSpPr txBox="1"/>
              <p:nvPr>
                <p:custDataLst>
                  <p:tags r:id="rId32"/>
                </p:custDataLst>
              </p:nvPr>
            </p:nvSpPr>
            <p:spPr>
              <a:xfrm>
                <a:off x="4113" y="8846"/>
                <a:ext cx="1356" cy="483"/>
              </a:xfrm>
              <a:prstGeom prst="rect">
                <a:avLst/>
              </a:prstGeom>
              <a:noFill/>
            </p:spPr>
            <p:txBody>
              <a:bodyPr wrap="square" rtlCol="0">
                <a:spAutoFit/>
              </a:bodyPr>
              <a:lstStyle/>
              <a:p>
                <a:pPr algn="ctr"/>
                <a:r>
                  <a:rPr lang="zh-CN" altLang="en-US" sz="1400" cap="all">
                    <a:solidFill>
                      <a:schemeClr val="tx1">
                        <a:lumMod val="85000"/>
                        <a:lumOff val="15000"/>
                      </a:schemeClr>
                    </a:solidFill>
                    <a:uFillTx/>
                    <a:latin typeface="+mn-ea"/>
                    <a:cs typeface="思源黑体 CN Bold" panose="020B0800000000000000" charset="-122"/>
                  </a:rPr>
                  <a:t>关键字</a:t>
                </a:r>
              </a:p>
            </p:txBody>
          </p:sp>
          <p:sp>
            <p:nvSpPr>
              <p:cNvPr id="12" name="文本框 11">
                <a:extLst>
                  <a:ext uri="{FF2B5EF4-FFF2-40B4-BE49-F238E27FC236}">
                    <a16:creationId xmlns:a16="http://schemas.microsoft.com/office/drawing/2014/main" id="{D70A6452-6ECC-ECFF-84C4-98F924D72E42}"/>
                  </a:ext>
                </a:extLst>
              </p:cNvPr>
              <p:cNvSpPr txBox="1"/>
              <p:nvPr>
                <p:custDataLst>
                  <p:tags r:id="rId33"/>
                </p:custDataLst>
              </p:nvPr>
            </p:nvSpPr>
            <p:spPr>
              <a:xfrm>
                <a:off x="6563" y="8846"/>
                <a:ext cx="1356" cy="483"/>
              </a:xfrm>
              <a:prstGeom prst="rect">
                <a:avLst/>
              </a:prstGeom>
              <a:noFill/>
            </p:spPr>
            <p:txBody>
              <a:bodyPr wrap="square" rtlCol="0">
                <a:spAutoFit/>
              </a:bodyPr>
              <a:lstStyle/>
              <a:p>
                <a:pPr algn="ctr"/>
                <a:r>
                  <a:rPr lang="zh-CN" altLang="en-US" sz="1400" cap="all">
                    <a:solidFill>
                      <a:schemeClr val="tx1">
                        <a:lumMod val="85000"/>
                        <a:lumOff val="15000"/>
                      </a:schemeClr>
                    </a:solidFill>
                    <a:uFillTx/>
                    <a:latin typeface="+mn-ea"/>
                    <a:cs typeface="思源黑体 CN Bold" panose="020B0800000000000000" charset="-122"/>
                  </a:rPr>
                  <a:t>关键字</a:t>
                </a:r>
              </a:p>
            </p:txBody>
          </p:sp>
        </p:grpSp>
      </p:grpSp>
      <p:grpSp>
        <p:nvGrpSpPr>
          <p:cNvPr id="16" name="组合 15">
            <a:extLst>
              <a:ext uri="{FF2B5EF4-FFF2-40B4-BE49-F238E27FC236}">
                <a16:creationId xmlns:a16="http://schemas.microsoft.com/office/drawing/2014/main" id="{B974BEFD-A275-2B1F-10EC-8F0D52E07E1E}"/>
              </a:ext>
            </a:extLst>
          </p:cNvPr>
          <p:cNvGrpSpPr/>
          <p:nvPr/>
        </p:nvGrpSpPr>
        <p:grpSpPr>
          <a:xfrm>
            <a:off x="4523257" y="2304783"/>
            <a:ext cx="1074418" cy="377832"/>
            <a:chOff x="6885457" y="5334960"/>
            <a:chExt cx="1074418" cy="377832"/>
          </a:xfrm>
          <a:solidFill>
            <a:schemeClr val="accent1"/>
          </a:solidFill>
        </p:grpSpPr>
        <p:grpSp>
          <p:nvGrpSpPr>
            <p:cNvPr id="17" name="图形 27">
              <a:extLst>
                <a:ext uri="{FF2B5EF4-FFF2-40B4-BE49-F238E27FC236}">
                  <a16:creationId xmlns:a16="http://schemas.microsoft.com/office/drawing/2014/main" id="{5458D054-7C70-283B-2676-D9672A531E32}"/>
                </a:ext>
              </a:extLst>
            </p:cNvPr>
            <p:cNvGrpSpPr/>
            <p:nvPr/>
          </p:nvGrpSpPr>
          <p:grpSpPr>
            <a:xfrm rot="16200000" flipH="1">
              <a:off x="7372918" y="5130873"/>
              <a:ext cx="94458" cy="1069380"/>
              <a:chOff x="10052696" y="3918325"/>
              <a:chExt cx="127407" cy="1442407"/>
            </a:xfrm>
            <a:grpFill/>
          </p:grpSpPr>
          <p:sp>
            <p:nvSpPr>
              <p:cNvPr id="38" name="任意多边形: 形状 37">
                <a:extLst>
                  <a:ext uri="{FF2B5EF4-FFF2-40B4-BE49-F238E27FC236}">
                    <a16:creationId xmlns:a16="http://schemas.microsoft.com/office/drawing/2014/main" id="{ABA1CC76-D761-5076-7D7C-32068E46F62C}"/>
                  </a:ext>
                </a:extLst>
              </p:cNvPr>
              <p:cNvSpPr/>
              <p:nvPr>
                <p:custDataLst>
                  <p:tags r:id="rId22"/>
                </p:custDataLst>
              </p:nvPr>
            </p:nvSpPr>
            <p:spPr>
              <a:xfrm>
                <a:off x="10052696"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C920E57C-F5FE-D7BA-8CF3-CDEA0BABAB60}"/>
                  </a:ext>
                </a:extLst>
              </p:cNvPr>
              <p:cNvSpPr/>
              <p:nvPr>
                <p:custDataLst>
                  <p:tags r:id="rId23"/>
                </p:custDataLst>
              </p:nvPr>
            </p:nvSpPr>
            <p:spPr>
              <a:xfrm>
                <a:off x="10059030"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AAE861D-BC35-EB8B-DA78-3654F48E0B31}"/>
                  </a:ext>
                </a:extLst>
              </p:cNvPr>
              <p:cNvSpPr/>
              <p:nvPr>
                <p:custDataLst>
                  <p:tags r:id="rId24"/>
                </p:custDataLst>
              </p:nvPr>
            </p:nvSpPr>
            <p:spPr>
              <a:xfrm>
                <a:off x="10065363"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74946C6-F7CB-A6BC-A7B0-848A8C3BD48A}"/>
                  </a:ext>
                </a:extLst>
              </p:cNvPr>
              <p:cNvSpPr/>
              <p:nvPr>
                <p:custDataLst>
                  <p:tags r:id="rId25"/>
                </p:custDataLst>
              </p:nvPr>
            </p:nvSpPr>
            <p:spPr>
              <a:xfrm>
                <a:off x="10071697"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468D5B85-4BF7-416A-0189-85E261B37704}"/>
                  </a:ext>
                </a:extLst>
              </p:cNvPr>
              <p:cNvSpPr/>
              <p:nvPr>
                <p:custDataLst>
                  <p:tags r:id="rId26"/>
                </p:custDataLst>
              </p:nvPr>
            </p:nvSpPr>
            <p:spPr>
              <a:xfrm>
                <a:off x="100780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3713D769-1F37-38B9-348B-D414BBA64200}"/>
                  </a:ext>
                </a:extLst>
              </p:cNvPr>
              <p:cNvSpPr/>
              <p:nvPr>
                <p:custDataLst>
                  <p:tags r:id="rId27"/>
                </p:custDataLst>
              </p:nvPr>
            </p:nvSpPr>
            <p:spPr>
              <a:xfrm>
                <a:off x="10084487"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60C2142-96DF-3EFB-FCD8-341938C8DA09}"/>
                  </a:ext>
                </a:extLst>
              </p:cNvPr>
              <p:cNvSpPr/>
              <p:nvPr>
                <p:custDataLst>
                  <p:tags r:id="rId28"/>
                </p:custDataLst>
              </p:nvPr>
            </p:nvSpPr>
            <p:spPr>
              <a:xfrm>
                <a:off x="10090821"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1FBFE2FC-35BA-C6D0-59AD-F9CA9729C78F}"/>
                  </a:ext>
                </a:extLst>
              </p:cNvPr>
              <p:cNvSpPr/>
              <p:nvPr>
                <p:custDataLst>
                  <p:tags r:id="rId29"/>
                </p:custDataLst>
              </p:nvPr>
            </p:nvSpPr>
            <p:spPr>
              <a:xfrm>
                <a:off x="10097154"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69EBB824-8861-0816-3323-2F6371A39689}"/>
                  </a:ext>
                </a:extLst>
              </p:cNvPr>
              <p:cNvSpPr/>
              <p:nvPr>
                <p:custDataLst>
                  <p:tags r:id="rId30"/>
                </p:custDataLst>
              </p:nvPr>
            </p:nvSpPr>
            <p:spPr>
              <a:xfrm>
                <a:off x="10103488"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18" name="图形 27">
              <a:extLst>
                <a:ext uri="{FF2B5EF4-FFF2-40B4-BE49-F238E27FC236}">
                  <a16:creationId xmlns:a16="http://schemas.microsoft.com/office/drawing/2014/main" id="{C2772675-BC82-E893-47C9-C30F7333FE75}"/>
                </a:ext>
              </a:extLst>
            </p:cNvPr>
            <p:cNvGrpSpPr/>
            <p:nvPr/>
          </p:nvGrpSpPr>
          <p:grpSpPr>
            <a:xfrm rot="16200000" flipH="1">
              <a:off x="7370467" y="4986635"/>
              <a:ext cx="104398" cy="1074418"/>
              <a:chOff x="9854838" y="3918325"/>
              <a:chExt cx="140815" cy="1449203"/>
            </a:xfrm>
            <a:grpFill/>
          </p:grpSpPr>
          <p:sp>
            <p:nvSpPr>
              <p:cNvPr id="29" name="任意多边形: 形状 28">
                <a:extLst>
                  <a:ext uri="{FF2B5EF4-FFF2-40B4-BE49-F238E27FC236}">
                    <a16:creationId xmlns:a16="http://schemas.microsoft.com/office/drawing/2014/main" id="{78E4ACDE-118B-05B9-28AA-0C2AAD4467E7}"/>
                  </a:ext>
                </a:extLst>
              </p:cNvPr>
              <p:cNvSpPr/>
              <p:nvPr>
                <p:custDataLst>
                  <p:tags r:id="rId13"/>
                </p:custDataLst>
              </p:nvPr>
            </p:nvSpPr>
            <p:spPr>
              <a:xfrm rot="-5016000">
                <a:off x="9861542" y="5233417"/>
                <a:ext cx="127407" cy="127407"/>
              </a:xfrm>
              <a:custGeom>
                <a:avLst/>
                <a:gdLst>
                  <a:gd name="connsiteX0" fmla="*/ 127407 w 127407"/>
                  <a:gd name="connsiteY0" fmla="*/ 63704 h 127407"/>
                  <a:gd name="connsiteX1" fmla="*/ 63704 w 127407"/>
                  <a:gd name="connsiteY1" fmla="*/ 127408 h 127407"/>
                  <a:gd name="connsiteX2" fmla="*/ 0 w 127407"/>
                  <a:gd name="connsiteY2" fmla="*/ 63704 h 127407"/>
                  <a:gd name="connsiteX3" fmla="*/ 63704 w 127407"/>
                  <a:gd name="connsiteY3" fmla="*/ 0 h 127407"/>
                  <a:gd name="connsiteX4" fmla="*/ 127407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127407" y="63704"/>
                    </a:moveTo>
                    <a:cubicBezTo>
                      <a:pt x="127407" y="98886"/>
                      <a:pt x="98886" y="127408"/>
                      <a:pt x="63704" y="127408"/>
                    </a:cubicBezTo>
                    <a:cubicBezTo>
                      <a:pt x="28521" y="127408"/>
                      <a:pt x="0" y="98886"/>
                      <a:pt x="0" y="63704"/>
                    </a:cubicBezTo>
                    <a:cubicBezTo>
                      <a:pt x="0" y="28521"/>
                      <a:pt x="28521" y="0"/>
                      <a:pt x="63704" y="0"/>
                    </a:cubicBezTo>
                    <a:cubicBezTo>
                      <a:pt x="98886" y="0"/>
                      <a:pt x="127407" y="28521"/>
                      <a:pt x="127407" y="63704"/>
                    </a:cubicBezTo>
                    <a:close/>
                  </a:path>
                </a:pathLst>
              </a:custGeom>
              <a:grpFill/>
              <a:ln w="12144"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A510106A-3608-176C-D3D4-0B7022048543}"/>
                  </a:ext>
                </a:extLst>
              </p:cNvPr>
              <p:cNvSpPr/>
              <p:nvPr>
                <p:custDataLst>
                  <p:tags r:id="rId14"/>
                </p:custDataLst>
              </p:nvPr>
            </p:nvSpPr>
            <p:spPr>
              <a:xfrm rot="-132000">
                <a:off x="9867937" y="5068936"/>
                <a:ext cx="114739" cy="114739"/>
              </a:xfrm>
              <a:custGeom>
                <a:avLst/>
                <a:gdLst>
                  <a:gd name="connsiteX0" fmla="*/ 114740 w 114739"/>
                  <a:gd name="connsiteY0" fmla="*/ 57370 h 114739"/>
                  <a:gd name="connsiteX1" fmla="*/ 57370 w 114739"/>
                  <a:gd name="connsiteY1" fmla="*/ 114740 h 114739"/>
                  <a:gd name="connsiteX2" fmla="*/ 0 w 114739"/>
                  <a:gd name="connsiteY2" fmla="*/ 57370 h 114739"/>
                  <a:gd name="connsiteX3" fmla="*/ 57370 w 114739"/>
                  <a:gd name="connsiteY3" fmla="*/ 0 h 114739"/>
                  <a:gd name="connsiteX4" fmla="*/ 11474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114740" y="57370"/>
                    </a:moveTo>
                    <a:cubicBezTo>
                      <a:pt x="114740" y="89054"/>
                      <a:pt x="89054" y="114740"/>
                      <a:pt x="57370" y="114740"/>
                    </a:cubicBezTo>
                    <a:cubicBezTo>
                      <a:pt x="25685" y="114740"/>
                      <a:pt x="0" y="89054"/>
                      <a:pt x="0" y="57370"/>
                    </a:cubicBezTo>
                    <a:cubicBezTo>
                      <a:pt x="0" y="25685"/>
                      <a:pt x="25685" y="0"/>
                      <a:pt x="57370" y="0"/>
                    </a:cubicBezTo>
                    <a:cubicBezTo>
                      <a:pt x="89054" y="0"/>
                      <a:pt x="114740" y="25685"/>
                      <a:pt x="114740" y="57370"/>
                    </a:cubicBezTo>
                    <a:close/>
                  </a:path>
                </a:pathLst>
              </a:custGeom>
              <a:grpFill/>
              <a:ln w="12144"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69F3488-F3F9-B896-1412-69FD7CC4F91B}"/>
                  </a:ext>
                </a:extLst>
              </p:cNvPr>
              <p:cNvSpPr/>
              <p:nvPr>
                <p:custDataLst>
                  <p:tags r:id="rId15"/>
                </p:custDataLst>
              </p:nvPr>
            </p:nvSpPr>
            <p:spPr>
              <a:xfrm>
                <a:off x="9874252"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BA8EAAA-C147-C59C-8FEE-DF223CEEACAD}"/>
                  </a:ext>
                </a:extLst>
              </p:cNvPr>
              <p:cNvSpPr/>
              <p:nvPr>
                <p:custDataLst>
                  <p:tags r:id="rId16"/>
                </p:custDataLst>
              </p:nvPr>
            </p:nvSpPr>
            <p:spPr>
              <a:xfrm>
                <a:off x="9880586"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A7D5F42-C3B0-79B8-CEF3-953F7F67A106}"/>
                  </a:ext>
                </a:extLst>
              </p:cNvPr>
              <p:cNvSpPr/>
              <p:nvPr>
                <p:custDataLst>
                  <p:tags r:id="rId17"/>
                </p:custDataLst>
              </p:nvPr>
            </p:nvSpPr>
            <p:spPr>
              <a:xfrm>
                <a:off x="9886920"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CA39BA8F-9E21-1C14-738F-6E023BD3A310}"/>
                  </a:ext>
                </a:extLst>
              </p:cNvPr>
              <p:cNvSpPr/>
              <p:nvPr>
                <p:custDataLst>
                  <p:tags r:id="rId18"/>
                </p:custDataLst>
              </p:nvPr>
            </p:nvSpPr>
            <p:spPr>
              <a:xfrm>
                <a:off x="9893376"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1511EE3F-4EED-5CB7-B6D1-CA606525DB9B}"/>
                  </a:ext>
                </a:extLst>
              </p:cNvPr>
              <p:cNvSpPr/>
              <p:nvPr>
                <p:custDataLst>
                  <p:tags r:id="rId19"/>
                </p:custDataLst>
              </p:nvPr>
            </p:nvSpPr>
            <p:spPr>
              <a:xfrm>
                <a:off x="9899709"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F226D4A-D37D-9EC7-67AA-7AA4BA3EE081}"/>
                  </a:ext>
                </a:extLst>
              </p:cNvPr>
              <p:cNvSpPr/>
              <p:nvPr>
                <p:custDataLst>
                  <p:tags r:id="rId20"/>
                </p:custDataLst>
              </p:nvPr>
            </p:nvSpPr>
            <p:spPr>
              <a:xfrm>
                <a:off x="9906043"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38D9177-E9CF-81A1-FA6D-58CCCBBD260E}"/>
                  </a:ext>
                </a:extLst>
              </p:cNvPr>
              <p:cNvSpPr/>
              <p:nvPr>
                <p:custDataLst>
                  <p:tags r:id="rId21"/>
                </p:custDataLst>
              </p:nvPr>
            </p:nvSpPr>
            <p:spPr>
              <a:xfrm>
                <a:off x="9912377" y="3918325"/>
                <a:ext cx="25822" cy="25822"/>
              </a:xfrm>
              <a:custGeom>
                <a:avLst/>
                <a:gdLst>
                  <a:gd name="connsiteX0" fmla="*/ 25823 w 25822"/>
                  <a:gd name="connsiteY0" fmla="*/ 12911 h 25822"/>
                  <a:gd name="connsiteX1" fmla="*/ 12911 w 25822"/>
                  <a:gd name="connsiteY1" fmla="*/ 25823 h 25822"/>
                  <a:gd name="connsiteX2" fmla="*/ 0 w 25822"/>
                  <a:gd name="connsiteY2" fmla="*/ 12911 h 25822"/>
                  <a:gd name="connsiteX3" fmla="*/ 12911 w 25822"/>
                  <a:gd name="connsiteY3" fmla="*/ 0 h 25822"/>
                  <a:gd name="connsiteX4" fmla="*/ 25823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25823" y="12911"/>
                    </a:moveTo>
                    <a:cubicBezTo>
                      <a:pt x="25823" y="20042"/>
                      <a:pt x="20042" y="25823"/>
                      <a:pt x="12911" y="25823"/>
                    </a:cubicBezTo>
                    <a:cubicBezTo>
                      <a:pt x="5781" y="25823"/>
                      <a:pt x="0" y="20042"/>
                      <a:pt x="0" y="12911"/>
                    </a:cubicBezTo>
                    <a:cubicBezTo>
                      <a:pt x="0" y="5781"/>
                      <a:pt x="5781" y="0"/>
                      <a:pt x="12911" y="0"/>
                    </a:cubicBezTo>
                    <a:cubicBezTo>
                      <a:pt x="20042" y="0"/>
                      <a:pt x="25823" y="5781"/>
                      <a:pt x="25823" y="12911"/>
                    </a:cubicBezTo>
                    <a:close/>
                  </a:path>
                </a:pathLst>
              </a:custGeom>
              <a:grpFill/>
              <a:ln w="12144" cap="flat">
                <a:noFill/>
                <a:prstDash val="solid"/>
                <a:miter/>
              </a:ln>
            </p:spPr>
            <p:txBody>
              <a:bodyPr rtlCol="0" anchor="ctr"/>
              <a:lstStyle/>
              <a:p>
                <a:endParaRPr lang="zh-CN" altLang="en-US"/>
              </a:p>
            </p:txBody>
          </p:sp>
        </p:grpSp>
        <p:grpSp>
          <p:nvGrpSpPr>
            <p:cNvPr id="19" name="图形 27">
              <a:extLst>
                <a:ext uri="{FF2B5EF4-FFF2-40B4-BE49-F238E27FC236}">
                  <a16:creationId xmlns:a16="http://schemas.microsoft.com/office/drawing/2014/main" id="{BDE2CBB0-D881-16DC-F8A2-64EA35FFE186}"/>
                </a:ext>
              </a:extLst>
            </p:cNvPr>
            <p:cNvGrpSpPr/>
            <p:nvPr/>
          </p:nvGrpSpPr>
          <p:grpSpPr>
            <a:xfrm rot="16200000" flipH="1">
              <a:off x="7372918" y="4847499"/>
              <a:ext cx="94458" cy="1069380"/>
              <a:chOff x="9670474" y="3918325"/>
              <a:chExt cx="127407" cy="1442407"/>
            </a:xfrm>
            <a:grpFill/>
          </p:grpSpPr>
          <p:sp>
            <p:nvSpPr>
              <p:cNvPr id="20" name="任意多边形: 形状 19">
                <a:extLst>
                  <a:ext uri="{FF2B5EF4-FFF2-40B4-BE49-F238E27FC236}">
                    <a16:creationId xmlns:a16="http://schemas.microsoft.com/office/drawing/2014/main" id="{00653852-DF9B-ED37-0E63-0B2B39FCBFB2}"/>
                  </a:ext>
                </a:extLst>
              </p:cNvPr>
              <p:cNvSpPr/>
              <p:nvPr>
                <p:custDataLst>
                  <p:tags r:id="rId4"/>
                </p:custDataLst>
              </p:nvPr>
            </p:nvSpPr>
            <p:spPr>
              <a:xfrm>
                <a:off x="9670474"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D8D37BF0-20A7-7B31-B889-857609D4D87E}"/>
                  </a:ext>
                </a:extLst>
              </p:cNvPr>
              <p:cNvSpPr/>
              <p:nvPr>
                <p:custDataLst>
                  <p:tags r:id="rId5"/>
                </p:custDataLst>
              </p:nvPr>
            </p:nvSpPr>
            <p:spPr>
              <a:xfrm>
                <a:off x="9676807"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0272F293-0368-CBEF-A826-7A73874B2D34}"/>
                  </a:ext>
                </a:extLst>
              </p:cNvPr>
              <p:cNvSpPr/>
              <p:nvPr>
                <p:custDataLst>
                  <p:tags r:id="rId6"/>
                </p:custDataLst>
              </p:nvPr>
            </p:nvSpPr>
            <p:spPr>
              <a:xfrm>
                <a:off x="9683141"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D9723F91-98EC-8E17-A958-AE9C6E9BD21D}"/>
                  </a:ext>
                </a:extLst>
              </p:cNvPr>
              <p:cNvSpPr/>
              <p:nvPr>
                <p:custDataLst>
                  <p:tags r:id="rId7"/>
                </p:custDataLst>
              </p:nvPr>
            </p:nvSpPr>
            <p:spPr>
              <a:xfrm>
                <a:off x="9689475"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A65A3CF0-712F-DDC0-9B44-57B08B522D3B}"/>
                  </a:ext>
                </a:extLst>
              </p:cNvPr>
              <p:cNvSpPr/>
              <p:nvPr>
                <p:custDataLst>
                  <p:tags r:id="rId8"/>
                </p:custDataLst>
              </p:nvPr>
            </p:nvSpPr>
            <p:spPr>
              <a:xfrm>
                <a:off x="96959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6863A3D-0B84-D098-19A4-0E9862C7E978}"/>
                  </a:ext>
                </a:extLst>
              </p:cNvPr>
              <p:cNvSpPr/>
              <p:nvPr>
                <p:custDataLst>
                  <p:tags r:id="rId9"/>
                </p:custDataLst>
              </p:nvPr>
            </p:nvSpPr>
            <p:spPr>
              <a:xfrm>
                <a:off x="9702264" y="4411511"/>
                <a:ext cx="63825" cy="63825"/>
              </a:xfrm>
              <a:custGeom>
                <a:avLst/>
                <a:gdLst>
                  <a:gd name="connsiteX0" fmla="*/ 0 w 63825"/>
                  <a:gd name="connsiteY0" fmla="*/ 31913 h 63825"/>
                  <a:gd name="connsiteX1" fmla="*/ 31913 w 63825"/>
                  <a:gd name="connsiteY1" fmla="*/ 0 h 63825"/>
                  <a:gd name="connsiteX2" fmla="*/ 63826 w 63825"/>
                  <a:gd name="connsiteY2" fmla="*/ 31913 h 63825"/>
                  <a:gd name="connsiteX3" fmla="*/ 31913 w 63825"/>
                  <a:gd name="connsiteY3" fmla="*/ 63825 h 63825"/>
                  <a:gd name="connsiteX4" fmla="*/ 0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0" y="31913"/>
                    </a:moveTo>
                    <a:cubicBezTo>
                      <a:pt x="0" y="14251"/>
                      <a:pt x="14251" y="0"/>
                      <a:pt x="31913" y="0"/>
                    </a:cubicBezTo>
                    <a:cubicBezTo>
                      <a:pt x="49574" y="0"/>
                      <a:pt x="63826" y="14251"/>
                      <a:pt x="63826" y="31913"/>
                    </a:cubicBezTo>
                    <a:cubicBezTo>
                      <a:pt x="63826" y="49574"/>
                      <a:pt x="49574" y="63825"/>
                      <a:pt x="31913" y="63825"/>
                    </a:cubicBezTo>
                    <a:cubicBezTo>
                      <a:pt x="14251" y="63825"/>
                      <a:pt x="0" y="49574"/>
                      <a:pt x="0" y="31913"/>
                    </a:cubicBezTo>
                    <a:close/>
                  </a:path>
                </a:pathLst>
              </a:custGeom>
              <a:grpFill/>
              <a:ln w="12144"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67E020AA-D559-7AEB-555E-27B6B6577A0B}"/>
                  </a:ext>
                </a:extLst>
              </p:cNvPr>
              <p:cNvSpPr/>
              <p:nvPr>
                <p:custDataLst>
                  <p:tags r:id="rId10"/>
                </p:custDataLst>
              </p:nvPr>
            </p:nvSpPr>
            <p:spPr>
              <a:xfrm>
                <a:off x="9708598"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5857BDC-4B93-C9DF-686E-6728942DEBF7}"/>
                  </a:ext>
                </a:extLst>
              </p:cNvPr>
              <p:cNvSpPr/>
              <p:nvPr>
                <p:custDataLst>
                  <p:tags r:id="rId11"/>
                </p:custDataLst>
              </p:nvPr>
            </p:nvSpPr>
            <p:spPr>
              <a:xfrm>
                <a:off x="9714932"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EAEBE1CE-78F9-B09A-76B5-73DDE06CB232}"/>
                  </a:ext>
                </a:extLst>
              </p:cNvPr>
              <p:cNvSpPr/>
              <p:nvPr>
                <p:custDataLst>
                  <p:tags r:id="rId12"/>
                </p:custDataLst>
              </p:nvPr>
            </p:nvSpPr>
            <p:spPr>
              <a:xfrm>
                <a:off x="9721266"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pic>
        <p:nvPicPr>
          <p:cNvPr id="77" name="http://photo-static-api.fotomore.com/creative/vcg/veer/612/veer-143513846.jpg" descr="templates\picture_hover\&amp;pky8128605028&amp;">
            <a:extLst>
              <a:ext uri="{FF2B5EF4-FFF2-40B4-BE49-F238E27FC236}">
                <a16:creationId xmlns:a16="http://schemas.microsoft.com/office/drawing/2014/main" id="{5F91C57E-E469-43FB-AEC2-3246A4D62C46}"/>
              </a:ext>
            </a:extLst>
          </p:cNvPr>
          <p:cNvPicPr>
            <a:picLocks noChangeAspect="1"/>
          </p:cNvPicPr>
          <p:nvPr/>
        </p:nvPicPr>
        <p:blipFill>
          <a:blip r:embed="rId40"/>
          <a:srcRect l="3808" t="7934" r="2431" b="22308"/>
          <a:stretch>
            <a:fillRect/>
          </a:stretch>
        </p:blipFill>
        <p:spPr>
          <a:xfrm>
            <a:off x="7431405" y="1631871"/>
            <a:ext cx="4065270" cy="2120900"/>
          </a:xfrm>
          <a:custGeom>
            <a:avLst/>
            <a:gdLst/>
            <a:ahLst/>
            <a:cxnLst>
              <a:cxn ang="3">
                <a:pos x="hc" y="t"/>
              </a:cxn>
              <a:cxn ang="cd2">
                <a:pos x="l" y="vc"/>
              </a:cxn>
              <a:cxn ang="cd4">
                <a:pos x="hc" y="b"/>
              </a:cxn>
              <a:cxn ang="0">
                <a:pos x="r" y="vc"/>
              </a:cxn>
            </a:cxnLst>
            <a:rect l="l" t="t" r="r" b="b"/>
            <a:pathLst>
              <a:path w="6402" h="3340">
                <a:moveTo>
                  <a:pt x="0" y="0"/>
                </a:moveTo>
                <a:lnTo>
                  <a:pt x="6105" y="0"/>
                </a:lnTo>
                <a:cubicBezTo>
                  <a:pt x="6272" y="-5"/>
                  <a:pt x="6406" y="148"/>
                  <a:pt x="6402" y="297"/>
                </a:cubicBezTo>
                <a:lnTo>
                  <a:pt x="6402" y="3043"/>
                </a:lnTo>
                <a:cubicBezTo>
                  <a:pt x="6407" y="3210"/>
                  <a:pt x="6254" y="3344"/>
                  <a:pt x="6105" y="3340"/>
                </a:cubicBezTo>
                <a:lnTo>
                  <a:pt x="0" y="3340"/>
                </a:lnTo>
                <a:lnTo>
                  <a:pt x="0" y="0"/>
                </a:lnTo>
                <a:close/>
              </a:path>
            </a:pathLst>
          </a:custGeom>
        </p:spPr>
      </p:pic>
      <p:sp>
        <p:nvSpPr>
          <p:cNvPr id="78" name="任意多边形 16">
            <a:extLst>
              <a:ext uri="{FF2B5EF4-FFF2-40B4-BE49-F238E27FC236}">
                <a16:creationId xmlns:a16="http://schemas.microsoft.com/office/drawing/2014/main" id="{3C04BA10-3773-32E9-3286-FF832A59AE07}"/>
              </a:ext>
            </a:extLst>
          </p:cNvPr>
          <p:cNvSpPr/>
          <p:nvPr/>
        </p:nvSpPr>
        <p:spPr>
          <a:xfrm>
            <a:off x="6490335" y="3865880"/>
            <a:ext cx="836295" cy="2120900"/>
          </a:xfrm>
          <a:custGeom>
            <a:avLst/>
            <a:gdLst>
              <a:gd name="adj" fmla="val 889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317" h="3340">
                <a:moveTo>
                  <a:pt x="0" y="297"/>
                </a:moveTo>
                <a:cubicBezTo>
                  <a:pt x="-5" y="130"/>
                  <a:pt x="148" y="-4"/>
                  <a:pt x="297" y="0"/>
                </a:cubicBezTo>
                <a:lnTo>
                  <a:pt x="1317" y="0"/>
                </a:lnTo>
                <a:lnTo>
                  <a:pt x="1317" y="3340"/>
                </a:lnTo>
                <a:lnTo>
                  <a:pt x="297" y="3340"/>
                </a:lnTo>
                <a:cubicBezTo>
                  <a:pt x="130" y="3345"/>
                  <a:pt x="-4" y="3192"/>
                  <a:pt x="0" y="3043"/>
                </a:cubicBezTo>
                <a:lnTo>
                  <a:pt x="0" y="29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06019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公司介绍</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01</a:t>
              </a:r>
              <a:endParaRPr lang="en-US" altLang="zh-CN" sz="4000" cap="all" dirty="0">
                <a:solidFill>
                  <a:schemeClr val="accent1"/>
                </a:solidFill>
                <a:uFillTx/>
                <a:latin typeface="+mj-ea"/>
                <a:ea typeface="+mj-ea"/>
                <a:cs typeface="思源黑体 CN Heavy" panose="020B0A00000000000000" charset="-122"/>
              </a:endParaRPr>
            </a:p>
          </p:txBody>
        </p:sp>
      </p:grpSp>
      <p:sp>
        <p:nvSpPr>
          <p:cNvPr id="62" name="任意形状 17">
            <a:extLst>
              <a:ext uri="{FF2B5EF4-FFF2-40B4-BE49-F238E27FC236}">
                <a16:creationId xmlns:a16="http://schemas.microsoft.com/office/drawing/2014/main" id="{4EB36190-B1F9-38FD-DD65-659DEB0575B7}"/>
              </a:ext>
            </a:extLst>
          </p:cNvPr>
          <p:cNvSpPr/>
          <p:nvPr/>
        </p:nvSpPr>
        <p:spPr>
          <a:xfrm>
            <a:off x="1768870" y="1469174"/>
            <a:ext cx="8718884" cy="4243096"/>
          </a:xfrm>
          <a:custGeom>
            <a:avLst/>
            <a:gdLst>
              <a:gd name="connsiteX0" fmla="*/ 907327 w 8718884"/>
              <a:gd name="connsiteY0" fmla="*/ 7289 h 4243096"/>
              <a:gd name="connsiteX1" fmla="*/ 943528 w 8718884"/>
              <a:gd name="connsiteY1" fmla="*/ 12445 h 4243096"/>
              <a:gd name="connsiteX2" fmla="*/ 4334093 w 8718884"/>
              <a:gd name="connsiteY2" fmla="*/ 225095 h 4243096"/>
              <a:gd name="connsiteX3" fmla="*/ 5061375 w 8718884"/>
              <a:gd name="connsiteY3" fmla="*/ 215999 h 4243096"/>
              <a:gd name="connsiteX4" fmla="*/ 5146187 w 8718884"/>
              <a:gd name="connsiteY4" fmla="*/ 212793 h 4243096"/>
              <a:gd name="connsiteX5" fmla="*/ 5189284 w 8718884"/>
              <a:gd name="connsiteY5" fmla="*/ 260212 h 4243096"/>
              <a:gd name="connsiteX6" fmla="*/ 5858142 w 8718884"/>
              <a:gd name="connsiteY6" fmla="*/ 2123373 h 4243096"/>
              <a:gd name="connsiteX7" fmla="*/ 5189284 w 8718884"/>
              <a:gd name="connsiteY7" fmla="*/ 3986534 h 4243096"/>
              <a:gd name="connsiteX8" fmla="*/ 5148337 w 8718884"/>
              <a:gd name="connsiteY8" fmla="*/ 4031588 h 4243096"/>
              <a:gd name="connsiteX9" fmla="*/ 5061375 w 8718884"/>
              <a:gd name="connsiteY9" fmla="*/ 4028300 h 4243096"/>
              <a:gd name="connsiteX10" fmla="*/ 4334093 w 8718884"/>
              <a:gd name="connsiteY10" fmla="*/ 4019204 h 4243096"/>
              <a:gd name="connsiteX11" fmla="*/ 943528 w 8718884"/>
              <a:gd name="connsiteY11" fmla="*/ 4231855 h 4243096"/>
              <a:gd name="connsiteX12" fmla="*/ 905001 w 8718884"/>
              <a:gd name="connsiteY12" fmla="*/ 4237342 h 4243096"/>
              <a:gd name="connsiteX13" fmla="*/ 857905 w 8718884"/>
              <a:gd name="connsiteY13" fmla="*/ 4194539 h 4243096"/>
              <a:gd name="connsiteX14" fmla="*/ 0 w 8718884"/>
              <a:gd name="connsiteY14" fmla="*/ 2123373 h 4243096"/>
              <a:gd name="connsiteX15" fmla="*/ 857905 w 8718884"/>
              <a:gd name="connsiteY15" fmla="*/ 52207 h 4243096"/>
              <a:gd name="connsiteX16" fmla="*/ 7809656 w 8718884"/>
              <a:gd name="connsiteY16" fmla="*/ 0 h 4243096"/>
              <a:gd name="connsiteX17" fmla="*/ 7860979 w 8718884"/>
              <a:gd name="connsiteY17" fmla="*/ 46645 h 4243096"/>
              <a:gd name="connsiteX18" fmla="*/ 8718884 w 8718884"/>
              <a:gd name="connsiteY18" fmla="*/ 2117811 h 4243096"/>
              <a:gd name="connsiteX19" fmla="*/ 7860979 w 8718884"/>
              <a:gd name="connsiteY19" fmla="*/ 4188977 h 4243096"/>
              <a:gd name="connsiteX20" fmla="*/ 7801433 w 8718884"/>
              <a:gd name="connsiteY20" fmla="*/ 4243096 h 4243096"/>
              <a:gd name="connsiteX21" fmla="*/ 7724660 w 8718884"/>
              <a:gd name="connsiteY21" fmla="*/ 4231855 h 4243096"/>
              <a:gd name="connsiteX22" fmla="*/ 5767649 w 8718884"/>
              <a:gd name="connsiteY22" fmla="*/ 4054999 h 4243096"/>
              <a:gd name="connsiteX23" fmla="*/ 5148339 w 8718884"/>
              <a:gd name="connsiteY23" fmla="*/ 4031588 h 4243096"/>
              <a:gd name="connsiteX24" fmla="*/ 5189286 w 8718884"/>
              <a:gd name="connsiteY24" fmla="*/ 3986534 h 4243096"/>
              <a:gd name="connsiteX25" fmla="*/ 5858144 w 8718884"/>
              <a:gd name="connsiteY25" fmla="*/ 2123373 h 4243096"/>
              <a:gd name="connsiteX26" fmla="*/ 5189286 w 8718884"/>
              <a:gd name="connsiteY26" fmla="*/ 260212 h 4243096"/>
              <a:gd name="connsiteX27" fmla="*/ 5146189 w 8718884"/>
              <a:gd name="connsiteY27" fmla="*/ 212793 h 4243096"/>
              <a:gd name="connsiteX28" fmla="*/ 5767649 w 8718884"/>
              <a:gd name="connsiteY28" fmla="*/ 189300 h 4243096"/>
              <a:gd name="connsiteX29" fmla="*/ 7724660 w 8718884"/>
              <a:gd name="connsiteY29" fmla="*/ 12445 h 424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18884" h="4243096">
                <a:moveTo>
                  <a:pt x="907327" y="7289"/>
                </a:moveTo>
                <a:lnTo>
                  <a:pt x="943528" y="12445"/>
                </a:lnTo>
                <a:cubicBezTo>
                  <a:pt x="1951418" y="148061"/>
                  <a:pt x="3106436" y="225095"/>
                  <a:pt x="4334093" y="225095"/>
                </a:cubicBezTo>
                <a:cubicBezTo>
                  <a:pt x="4579625" y="225095"/>
                  <a:pt x="4822250" y="222014"/>
                  <a:pt x="5061375" y="215999"/>
                </a:cubicBezTo>
                <a:lnTo>
                  <a:pt x="5146187" y="212793"/>
                </a:lnTo>
                <a:lnTo>
                  <a:pt x="5189284" y="260212"/>
                </a:lnTo>
                <a:cubicBezTo>
                  <a:pt x="5607134" y="766528"/>
                  <a:pt x="5858142" y="1415638"/>
                  <a:pt x="5858142" y="2123373"/>
                </a:cubicBezTo>
                <a:cubicBezTo>
                  <a:pt x="5858142" y="2831109"/>
                  <a:pt x="5607134" y="3480218"/>
                  <a:pt x="5189284" y="3986534"/>
                </a:cubicBezTo>
                <a:lnTo>
                  <a:pt x="5148337" y="4031588"/>
                </a:lnTo>
                <a:lnTo>
                  <a:pt x="5061375" y="4028300"/>
                </a:lnTo>
                <a:cubicBezTo>
                  <a:pt x="4822250" y="4022286"/>
                  <a:pt x="4579625" y="4019204"/>
                  <a:pt x="4334093" y="4019204"/>
                </a:cubicBezTo>
                <a:cubicBezTo>
                  <a:pt x="3106436" y="4019204"/>
                  <a:pt x="1951418" y="4096238"/>
                  <a:pt x="943528" y="4231855"/>
                </a:cubicBezTo>
                <a:lnTo>
                  <a:pt x="905001" y="4237342"/>
                </a:lnTo>
                <a:lnTo>
                  <a:pt x="857905" y="4194539"/>
                </a:lnTo>
                <a:cubicBezTo>
                  <a:pt x="327848" y="3664481"/>
                  <a:pt x="0" y="2932214"/>
                  <a:pt x="0" y="2123373"/>
                </a:cubicBezTo>
                <a:cubicBezTo>
                  <a:pt x="0" y="1314533"/>
                  <a:pt x="327848" y="582265"/>
                  <a:pt x="857905" y="52207"/>
                </a:cubicBezTo>
                <a:close/>
                <a:moveTo>
                  <a:pt x="7809656" y="0"/>
                </a:moveTo>
                <a:lnTo>
                  <a:pt x="7860979" y="46645"/>
                </a:lnTo>
                <a:cubicBezTo>
                  <a:pt x="8391036" y="576703"/>
                  <a:pt x="8718884" y="1308971"/>
                  <a:pt x="8718884" y="2117811"/>
                </a:cubicBezTo>
                <a:cubicBezTo>
                  <a:pt x="8718884" y="2926652"/>
                  <a:pt x="8391036" y="3658919"/>
                  <a:pt x="7860979" y="4188977"/>
                </a:cubicBezTo>
                <a:lnTo>
                  <a:pt x="7801433" y="4243096"/>
                </a:lnTo>
                <a:lnTo>
                  <a:pt x="7724660" y="4231855"/>
                </a:lnTo>
                <a:cubicBezTo>
                  <a:pt x="7119926" y="4150484"/>
                  <a:pt x="6462226" y="4090204"/>
                  <a:pt x="5767649" y="4054999"/>
                </a:cubicBezTo>
                <a:lnTo>
                  <a:pt x="5148339" y="4031588"/>
                </a:lnTo>
                <a:lnTo>
                  <a:pt x="5189286" y="3986534"/>
                </a:lnTo>
                <a:cubicBezTo>
                  <a:pt x="5607136" y="3480218"/>
                  <a:pt x="5858144" y="2831109"/>
                  <a:pt x="5858144" y="2123373"/>
                </a:cubicBezTo>
                <a:cubicBezTo>
                  <a:pt x="5858144" y="1415638"/>
                  <a:pt x="5607136" y="766528"/>
                  <a:pt x="5189286" y="260212"/>
                </a:cubicBezTo>
                <a:lnTo>
                  <a:pt x="5146189" y="212793"/>
                </a:lnTo>
                <a:lnTo>
                  <a:pt x="5767649" y="189300"/>
                </a:lnTo>
                <a:cubicBezTo>
                  <a:pt x="6462226" y="154095"/>
                  <a:pt x="7119926" y="93815"/>
                  <a:pt x="7724660" y="12445"/>
                </a:cubicBezTo>
                <a:close/>
              </a:path>
            </a:pathLst>
          </a:custGeom>
          <a:solidFill>
            <a:srgbClr val="F1F9F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63" name="文本框 62">
            <a:extLst>
              <a:ext uri="{FF2B5EF4-FFF2-40B4-BE49-F238E27FC236}">
                <a16:creationId xmlns:a16="http://schemas.microsoft.com/office/drawing/2014/main" id="{98B0EF71-293A-4D65-76AA-D8C7624B8703}"/>
              </a:ext>
            </a:extLst>
          </p:cNvPr>
          <p:cNvSpPr txBox="1"/>
          <p:nvPr/>
        </p:nvSpPr>
        <p:spPr>
          <a:xfrm>
            <a:off x="4731061" y="1991690"/>
            <a:ext cx="272987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800" b="1" u="none" strike="noStrike" kern="1200" cap="none" spc="0" normalizeH="0" baseline="0" noProof="0" dirty="0">
                <a:ln>
                  <a:noFill/>
                </a:ln>
                <a:solidFill>
                  <a:schemeClr val="accent1"/>
                </a:solidFill>
                <a:effectLst/>
                <a:uLnTx/>
                <a:uFillTx/>
                <a:latin typeface="+mj-ea"/>
                <a:ea typeface="+mj-ea"/>
              </a:rPr>
              <a:t>技术模块组成</a:t>
            </a:r>
            <a:endParaRPr kumimoji="1" lang="en-US" altLang="zh-CN" sz="2800" b="1" u="none" strike="noStrike" kern="1200" cap="none" spc="0" normalizeH="0" baseline="0" noProof="0" dirty="0">
              <a:ln>
                <a:noFill/>
              </a:ln>
              <a:solidFill>
                <a:schemeClr val="accent1"/>
              </a:solidFill>
              <a:effectLst/>
              <a:uLnTx/>
              <a:uFillTx/>
              <a:latin typeface="+mj-ea"/>
              <a:ea typeface="+mj-ea"/>
            </a:endParaRPr>
          </a:p>
        </p:txBody>
      </p:sp>
      <p:sp>
        <p:nvSpPr>
          <p:cNvPr id="64" name="文本框 63">
            <a:extLst>
              <a:ext uri="{FF2B5EF4-FFF2-40B4-BE49-F238E27FC236}">
                <a16:creationId xmlns:a16="http://schemas.microsoft.com/office/drawing/2014/main" id="{666C3E35-2338-FDBE-B9EA-D3F6B514AF00}"/>
              </a:ext>
            </a:extLst>
          </p:cNvPr>
          <p:cNvSpPr txBox="1"/>
          <p:nvPr/>
        </p:nvSpPr>
        <p:spPr>
          <a:xfrm>
            <a:off x="647428" y="3109973"/>
            <a:ext cx="800219"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1" u="none" strike="noStrike" kern="1200" cap="none" spc="0" normalizeH="0" baseline="0" noProof="0" dirty="0">
                <a:ln>
                  <a:noFill/>
                </a:ln>
                <a:solidFill>
                  <a:srgbClr val="000000"/>
                </a:solidFill>
                <a:effectLst/>
                <a:uLnTx/>
                <a:uFillTx/>
                <a:latin typeface="+mj-ea"/>
                <a:ea typeface="+mj-ea"/>
              </a:rPr>
              <a:t>前端</a:t>
            </a:r>
            <a:endParaRPr kumimoji="1" lang="en-US" altLang="zh-CN" sz="2400" b="1" u="none" strike="noStrike" kern="1200" cap="none" spc="0" normalizeH="0" baseline="0" noProof="0" dirty="0">
              <a:ln>
                <a:noFill/>
              </a:ln>
              <a:solidFill>
                <a:srgbClr val="000000"/>
              </a:solidFill>
              <a:effectLst/>
              <a:uLnTx/>
              <a:uFillTx/>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1" u="none" strike="noStrike" kern="1200" cap="none" spc="0" normalizeH="0" baseline="0" noProof="0" dirty="0">
                <a:ln>
                  <a:noFill/>
                </a:ln>
                <a:solidFill>
                  <a:srgbClr val="000000"/>
                </a:solidFill>
                <a:effectLst/>
                <a:uLnTx/>
                <a:uFillTx/>
                <a:latin typeface="+mj-ea"/>
                <a:ea typeface="+mj-ea"/>
              </a:rPr>
              <a:t>技术</a:t>
            </a:r>
            <a:endParaRPr kumimoji="1" lang="en-US" altLang="zh-CN" sz="2400" b="1" u="none" strike="noStrike" kern="1200" cap="none" spc="0" normalizeH="0" baseline="0" noProof="0" dirty="0">
              <a:ln>
                <a:noFill/>
              </a:ln>
              <a:solidFill>
                <a:srgbClr val="000000"/>
              </a:solidFill>
              <a:effectLst/>
              <a:uLnTx/>
              <a:uFillTx/>
              <a:latin typeface="+mj-ea"/>
              <a:ea typeface="+mj-ea"/>
            </a:endParaRPr>
          </a:p>
        </p:txBody>
      </p:sp>
      <p:sp>
        <p:nvSpPr>
          <p:cNvPr id="65" name="等腰三角形 4">
            <a:extLst>
              <a:ext uri="{FF2B5EF4-FFF2-40B4-BE49-F238E27FC236}">
                <a16:creationId xmlns:a16="http://schemas.microsoft.com/office/drawing/2014/main" id="{FCE68945-7B5E-C149-63A5-72F66BC22482}"/>
              </a:ext>
            </a:extLst>
          </p:cNvPr>
          <p:cNvSpPr/>
          <p:nvPr/>
        </p:nvSpPr>
        <p:spPr>
          <a:xfrm rot="16200000">
            <a:off x="1354281" y="3424160"/>
            <a:ext cx="338555" cy="20262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endParaRPr>
          </a:p>
        </p:txBody>
      </p:sp>
      <p:sp>
        <p:nvSpPr>
          <p:cNvPr id="66" name="椭圆 65">
            <a:extLst>
              <a:ext uri="{FF2B5EF4-FFF2-40B4-BE49-F238E27FC236}">
                <a16:creationId xmlns:a16="http://schemas.microsoft.com/office/drawing/2014/main" id="{67F66CBF-6DAC-31A5-4ECE-07AE81EAC4EC}"/>
              </a:ext>
            </a:extLst>
          </p:cNvPr>
          <p:cNvSpPr/>
          <p:nvPr/>
        </p:nvSpPr>
        <p:spPr>
          <a:xfrm>
            <a:off x="3381432" y="5122349"/>
            <a:ext cx="5429136" cy="1028700"/>
          </a:xfrm>
          <a:prstGeom prst="ellipse">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67" name="椭圆 66">
            <a:extLst>
              <a:ext uri="{FF2B5EF4-FFF2-40B4-BE49-F238E27FC236}">
                <a16:creationId xmlns:a16="http://schemas.microsoft.com/office/drawing/2014/main" id="{8B57352A-A3A8-938D-6661-6ACFE95AFD66}"/>
              </a:ext>
            </a:extLst>
          </p:cNvPr>
          <p:cNvSpPr/>
          <p:nvPr/>
        </p:nvSpPr>
        <p:spPr>
          <a:xfrm>
            <a:off x="4017991" y="5371261"/>
            <a:ext cx="4156018" cy="530877"/>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68" name="椭圆 67">
            <a:extLst>
              <a:ext uri="{FF2B5EF4-FFF2-40B4-BE49-F238E27FC236}">
                <a16:creationId xmlns:a16="http://schemas.microsoft.com/office/drawing/2014/main" id="{6A478F0A-AEE2-FAA0-E367-E7AC11A6A0BC}"/>
              </a:ext>
            </a:extLst>
          </p:cNvPr>
          <p:cNvSpPr/>
          <p:nvPr/>
        </p:nvSpPr>
        <p:spPr>
          <a:xfrm>
            <a:off x="2542224" y="1786665"/>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69" name="文本框 68">
            <a:extLst>
              <a:ext uri="{FF2B5EF4-FFF2-40B4-BE49-F238E27FC236}">
                <a16:creationId xmlns:a16="http://schemas.microsoft.com/office/drawing/2014/main" id="{D5F7454E-70F3-CD25-F886-198B80F52768}"/>
              </a:ext>
            </a:extLst>
          </p:cNvPr>
          <p:cNvSpPr txBox="1"/>
          <p:nvPr/>
        </p:nvSpPr>
        <p:spPr>
          <a:xfrm>
            <a:off x="2592291" y="1924957"/>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财务</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系统</a:t>
            </a:r>
          </a:p>
        </p:txBody>
      </p:sp>
      <p:grpSp>
        <p:nvGrpSpPr>
          <p:cNvPr id="70" name="组合 69">
            <a:extLst>
              <a:ext uri="{FF2B5EF4-FFF2-40B4-BE49-F238E27FC236}">
                <a16:creationId xmlns:a16="http://schemas.microsoft.com/office/drawing/2014/main" id="{768BB22F-DAB7-BE56-3B36-3854FCC48E10}"/>
              </a:ext>
            </a:extLst>
          </p:cNvPr>
          <p:cNvGrpSpPr/>
          <p:nvPr/>
        </p:nvGrpSpPr>
        <p:grpSpPr>
          <a:xfrm>
            <a:off x="5334699" y="3458982"/>
            <a:ext cx="1522603" cy="360000"/>
            <a:chOff x="4306697" y="3856479"/>
            <a:chExt cx="1522603" cy="360000"/>
          </a:xfrm>
        </p:grpSpPr>
        <p:sp>
          <p:nvSpPr>
            <p:cNvPr id="71" name="圆角矩形 106">
              <a:extLst>
                <a:ext uri="{FF2B5EF4-FFF2-40B4-BE49-F238E27FC236}">
                  <a16:creationId xmlns:a16="http://schemas.microsoft.com/office/drawing/2014/main" id="{E4446E2A-0B96-45F2-26A4-BF5F709FE030}"/>
                </a:ext>
              </a:extLst>
            </p:cNvPr>
            <p:cNvSpPr/>
            <p:nvPr/>
          </p:nvSpPr>
          <p:spPr>
            <a:xfrm>
              <a:off x="4306697" y="3856479"/>
              <a:ext cx="1522603" cy="360000"/>
            </a:xfrm>
            <a:prstGeom prst="roundRect">
              <a:avLst>
                <a:gd name="adj" fmla="val 50000"/>
              </a:avLst>
            </a:prstGeom>
            <a:solidFill>
              <a:schemeClr val="accent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72" name="文本框 71">
              <a:extLst>
                <a:ext uri="{FF2B5EF4-FFF2-40B4-BE49-F238E27FC236}">
                  <a16:creationId xmlns:a16="http://schemas.microsoft.com/office/drawing/2014/main" id="{597341D1-679C-3959-53C5-27F25FFAE39E}"/>
                </a:ext>
              </a:extLst>
            </p:cNvPr>
            <p:cNvSpPr txBox="1"/>
            <p:nvPr/>
          </p:nvSpPr>
          <p:spPr>
            <a:xfrm>
              <a:off x="4383578" y="3897980"/>
              <a:ext cx="1368840" cy="276999"/>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数据交互模块</a:t>
              </a:r>
            </a:p>
          </p:txBody>
        </p:sp>
      </p:grpSp>
      <p:grpSp>
        <p:nvGrpSpPr>
          <p:cNvPr id="74" name="组合 73">
            <a:extLst>
              <a:ext uri="{FF2B5EF4-FFF2-40B4-BE49-F238E27FC236}">
                <a16:creationId xmlns:a16="http://schemas.microsoft.com/office/drawing/2014/main" id="{D23B44E5-161E-41D5-18B9-487824D3E20E}"/>
              </a:ext>
            </a:extLst>
          </p:cNvPr>
          <p:cNvGrpSpPr/>
          <p:nvPr/>
        </p:nvGrpSpPr>
        <p:grpSpPr>
          <a:xfrm>
            <a:off x="5334699" y="2893876"/>
            <a:ext cx="1522603" cy="360000"/>
            <a:chOff x="4306697" y="3856479"/>
            <a:chExt cx="1522603" cy="360000"/>
          </a:xfrm>
        </p:grpSpPr>
        <p:sp>
          <p:nvSpPr>
            <p:cNvPr id="75" name="圆角矩形 106">
              <a:extLst>
                <a:ext uri="{FF2B5EF4-FFF2-40B4-BE49-F238E27FC236}">
                  <a16:creationId xmlns:a16="http://schemas.microsoft.com/office/drawing/2014/main" id="{4A173428-6BC7-140C-DD4D-F2A82B4FDBF0}"/>
                </a:ext>
              </a:extLst>
            </p:cNvPr>
            <p:cNvSpPr/>
            <p:nvPr/>
          </p:nvSpPr>
          <p:spPr>
            <a:xfrm>
              <a:off x="4306697" y="3856479"/>
              <a:ext cx="1522603" cy="360000"/>
            </a:xfrm>
            <a:prstGeom prst="roundRect">
              <a:avLst>
                <a:gd name="adj" fmla="val 50000"/>
              </a:avLst>
            </a:prstGeom>
            <a:solidFill>
              <a:schemeClr val="accent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76" name="文本框 75">
              <a:extLst>
                <a:ext uri="{FF2B5EF4-FFF2-40B4-BE49-F238E27FC236}">
                  <a16:creationId xmlns:a16="http://schemas.microsoft.com/office/drawing/2014/main" id="{0EE76B12-81E9-DCE2-79B5-043A7FF97C61}"/>
                </a:ext>
              </a:extLst>
            </p:cNvPr>
            <p:cNvSpPr txBox="1"/>
            <p:nvPr/>
          </p:nvSpPr>
          <p:spPr>
            <a:xfrm>
              <a:off x="4383578" y="3897980"/>
              <a:ext cx="1368840" cy="276999"/>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物流协同模块</a:t>
              </a:r>
            </a:p>
          </p:txBody>
        </p:sp>
      </p:grpSp>
      <p:sp>
        <p:nvSpPr>
          <p:cNvPr id="77" name="圆角矩形 106">
            <a:extLst>
              <a:ext uri="{FF2B5EF4-FFF2-40B4-BE49-F238E27FC236}">
                <a16:creationId xmlns:a16="http://schemas.microsoft.com/office/drawing/2014/main" id="{CEEF5AFC-DB3F-F762-4357-B2BED038779D}"/>
              </a:ext>
            </a:extLst>
          </p:cNvPr>
          <p:cNvSpPr/>
          <p:nvPr/>
        </p:nvSpPr>
        <p:spPr>
          <a:xfrm>
            <a:off x="5334699" y="4014730"/>
            <a:ext cx="1522603" cy="360000"/>
          </a:xfrm>
          <a:prstGeom prst="roundRect">
            <a:avLst>
              <a:gd name="adj" fmla="val 50000"/>
            </a:avLst>
          </a:prstGeom>
          <a:solidFill>
            <a:schemeClr val="accent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78" name="文本框 77">
            <a:extLst>
              <a:ext uri="{FF2B5EF4-FFF2-40B4-BE49-F238E27FC236}">
                <a16:creationId xmlns:a16="http://schemas.microsoft.com/office/drawing/2014/main" id="{440076C4-6BF8-3B87-693F-5EA026E399F1}"/>
              </a:ext>
            </a:extLst>
          </p:cNvPr>
          <p:cNvSpPr txBox="1"/>
          <p:nvPr/>
        </p:nvSpPr>
        <p:spPr>
          <a:xfrm>
            <a:off x="5411580" y="4056231"/>
            <a:ext cx="1368840" cy="276999"/>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物流监控模块</a:t>
            </a:r>
          </a:p>
        </p:txBody>
      </p:sp>
      <p:sp>
        <p:nvSpPr>
          <p:cNvPr id="79" name="箭头: 下 89">
            <a:extLst>
              <a:ext uri="{FF2B5EF4-FFF2-40B4-BE49-F238E27FC236}">
                <a16:creationId xmlns:a16="http://schemas.microsoft.com/office/drawing/2014/main" id="{E6C67FD0-C2B2-5283-9CDF-569030F0BE7B}"/>
              </a:ext>
            </a:extLst>
          </p:cNvPr>
          <p:cNvSpPr/>
          <p:nvPr/>
        </p:nvSpPr>
        <p:spPr>
          <a:xfrm rot="16200000">
            <a:off x="3555405" y="2206155"/>
            <a:ext cx="718005" cy="987403"/>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80" name="箭头: 下 89">
            <a:extLst>
              <a:ext uri="{FF2B5EF4-FFF2-40B4-BE49-F238E27FC236}">
                <a16:creationId xmlns:a16="http://schemas.microsoft.com/office/drawing/2014/main" id="{FBFC9472-30A2-D53C-0943-EC269C842873}"/>
              </a:ext>
            </a:extLst>
          </p:cNvPr>
          <p:cNvSpPr/>
          <p:nvPr/>
        </p:nvSpPr>
        <p:spPr>
          <a:xfrm rot="16200000">
            <a:off x="3268797" y="2996736"/>
            <a:ext cx="468212" cy="643887"/>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81" name="箭头: 下 89">
            <a:extLst>
              <a:ext uri="{FF2B5EF4-FFF2-40B4-BE49-F238E27FC236}">
                <a16:creationId xmlns:a16="http://schemas.microsoft.com/office/drawing/2014/main" id="{D0386C8E-7837-3C9A-A100-7BAEAE58F9DD}"/>
              </a:ext>
            </a:extLst>
          </p:cNvPr>
          <p:cNvSpPr/>
          <p:nvPr/>
        </p:nvSpPr>
        <p:spPr>
          <a:xfrm rot="16200000">
            <a:off x="3929514" y="3277003"/>
            <a:ext cx="788289" cy="1084058"/>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82" name="箭头: 下 89">
            <a:extLst>
              <a:ext uri="{FF2B5EF4-FFF2-40B4-BE49-F238E27FC236}">
                <a16:creationId xmlns:a16="http://schemas.microsoft.com/office/drawing/2014/main" id="{7C452BD2-EE8F-8D96-15D5-6E82E3123342}"/>
              </a:ext>
            </a:extLst>
          </p:cNvPr>
          <p:cNvSpPr/>
          <p:nvPr/>
        </p:nvSpPr>
        <p:spPr>
          <a:xfrm rot="16200000">
            <a:off x="3522873" y="4013150"/>
            <a:ext cx="655366" cy="901262"/>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83" name="文本框 82">
            <a:extLst>
              <a:ext uri="{FF2B5EF4-FFF2-40B4-BE49-F238E27FC236}">
                <a16:creationId xmlns:a16="http://schemas.microsoft.com/office/drawing/2014/main" id="{93CF4DCF-8198-6683-05F8-BB32C02AEA23}"/>
              </a:ext>
            </a:extLst>
          </p:cNvPr>
          <p:cNvSpPr txBox="1"/>
          <p:nvPr/>
        </p:nvSpPr>
        <p:spPr>
          <a:xfrm>
            <a:off x="4731061" y="5472492"/>
            <a:ext cx="27298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800" b="1" u="none" strike="noStrike" kern="1200" cap="none" spc="0" normalizeH="0" baseline="0" noProof="0" dirty="0">
                <a:ln>
                  <a:noFill/>
                </a:ln>
                <a:solidFill>
                  <a:prstClr val="white"/>
                </a:solidFill>
                <a:effectLst/>
                <a:uLnTx/>
                <a:uFillTx/>
                <a:latin typeface="+mn-ea"/>
              </a:rPr>
              <a:t>企业营销平台</a:t>
            </a:r>
            <a:endParaRPr kumimoji="1" lang="en-US" altLang="zh-CN" sz="1800" b="1" u="none" strike="noStrike" kern="1200" cap="none" spc="0" normalizeH="0" baseline="0" noProof="0" dirty="0">
              <a:ln>
                <a:noFill/>
              </a:ln>
              <a:solidFill>
                <a:prstClr val="white"/>
              </a:solidFill>
              <a:effectLst/>
              <a:uLnTx/>
              <a:uFillTx/>
              <a:latin typeface="+mn-ea"/>
            </a:endParaRPr>
          </a:p>
        </p:txBody>
      </p:sp>
      <p:grpSp>
        <p:nvGrpSpPr>
          <p:cNvPr id="84" name="组合 83">
            <a:extLst>
              <a:ext uri="{FF2B5EF4-FFF2-40B4-BE49-F238E27FC236}">
                <a16:creationId xmlns:a16="http://schemas.microsoft.com/office/drawing/2014/main" id="{ECE51931-31D2-F8FD-25C8-ED633E1B5E13}"/>
              </a:ext>
            </a:extLst>
          </p:cNvPr>
          <p:cNvGrpSpPr/>
          <p:nvPr/>
        </p:nvGrpSpPr>
        <p:grpSpPr>
          <a:xfrm>
            <a:off x="2149394" y="2687513"/>
            <a:ext cx="769026" cy="769026"/>
            <a:chOff x="2630899" y="1980302"/>
            <a:chExt cx="769026" cy="769026"/>
          </a:xfrm>
        </p:grpSpPr>
        <p:sp>
          <p:nvSpPr>
            <p:cNvPr id="85" name="椭圆 84">
              <a:extLst>
                <a:ext uri="{FF2B5EF4-FFF2-40B4-BE49-F238E27FC236}">
                  <a16:creationId xmlns:a16="http://schemas.microsoft.com/office/drawing/2014/main" id="{C8F8D122-D2B2-585A-8E51-557711161C79}"/>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86" name="文本框 85">
              <a:extLst>
                <a:ext uri="{FF2B5EF4-FFF2-40B4-BE49-F238E27FC236}">
                  <a16:creationId xmlns:a16="http://schemas.microsoft.com/office/drawing/2014/main" id="{F08AFB1F-F462-7CC1-229B-25F3A865FA6D}"/>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电子</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标签</a:t>
              </a:r>
            </a:p>
          </p:txBody>
        </p:sp>
      </p:grpSp>
      <p:grpSp>
        <p:nvGrpSpPr>
          <p:cNvPr id="87" name="组合 86">
            <a:extLst>
              <a:ext uri="{FF2B5EF4-FFF2-40B4-BE49-F238E27FC236}">
                <a16:creationId xmlns:a16="http://schemas.microsoft.com/office/drawing/2014/main" id="{814D250D-969F-F18F-B98F-BEB421F8CF60}"/>
              </a:ext>
            </a:extLst>
          </p:cNvPr>
          <p:cNvGrpSpPr/>
          <p:nvPr/>
        </p:nvGrpSpPr>
        <p:grpSpPr>
          <a:xfrm>
            <a:off x="2193005" y="3653303"/>
            <a:ext cx="769026" cy="769026"/>
            <a:chOff x="2630899" y="1980302"/>
            <a:chExt cx="769026" cy="769026"/>
          </a:xfrm>
        </p:grpSpPr>
        <p:sp>
          <p:nvSpPr>
            <p:cNvPr id="88" name="椭圆 87">
              <a:extLst>
                <a:ext uri="{FF2B5EF4-FFF2-40B4-BE49-F238E27FC236}">
                  <a16:creationId xmlns:a16="http://schemas.microsoft.com/office/drawing/2014/main" id="{DAE1E614-162F-4138-FC5A-7965A1D60373}"/>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89" name="文本框 88">
              <a:extLst>
                <a:ext uri="{FF2B5EF4-FFF2-40B4-BE49-F238E27FC236}">
                  <a16:creationId xmlns:a16="http://schemas.microsoft.com/office/drawing/2014/main" id="{F51D7E36-28D7-95C6-B71F-F609D15C0E66}"/>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移动</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拣货</a:t>
              </a:r>
            </a:p>
          </p:txBody>
        </p:sp>
      </p:grpSp>
      <p:grpSp>
        <p:nvGrpSpPr>
          <p:cNvPr id="90" name="组合 89">
            <a:extLst>
              <a:ext uri="{FF2B5EF4-FFF2-40B4-BE49-F238E27FC236}">
                <a16:creationId xmlns:a16="http://schemas.microsoft.com/office/drawing/2014/main" id="{C3BB0EA1-F1E6-7749-9EE8-3925185A63EB}"/>
              </a:ext>
            </a:extLst>
          </p:cNvPr>
          <p:cNvGrpSpPr/>
          <p:nvPr/>
        </p:nvGrpSpPr>
        <p:grpSpPr>
          <a:xfrm>
            <a:off x="2598250" y="4569367"/>
            <a:ext cx="769026" cy="769026"/>
            <a:chOff x="2630899" y="1980302"/>
            <a:chExt cx="769026" cy="769026"/>
          </a:xfrm>
        </p:grpSpPr>
        <p:sp>
          <p:nvSpPr>
            <p:cNvPr id="91" name="椭圆 90">
              <a:extLst>
                <a:ext uri="{FF2B5EF4-FFF2-40B4-BE49-F238E27FC236}">
                  <a16:creationId xmlns:a16="http://schemas.microsoft.com/office/drawing/2014/main" id="{2F5DB51D-54BE-C686-0F98-C54D60E9E423}"/>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92" name="文本框 91">
              <a:extLst>
                <a:ext uri="{FF2B5EF4-FFF2-40B4-BE49-F238E27FC236}">
                  <a16:creationId xmlns:a16="http://schemas.microsoft.com/office/drawing/2014/main" id="{DF1E73DC-6315-66E7-44BF-5FCC7E0F7BB1}"/>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质量</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追溯</a:t>
              </a:r>
            </a:p>
          </p:txBody>
        </p:sp>
      </p:grpSp>
      <p:sp>
        <p:nvSpPr>
          <p:cNvPr id="93" name="箭头: 下 89">
            <a:extLst>
              <a:ext uri="{FF2B5EF4-FFF2-40B4-BE49-F238E27FC236}">
                <a16:creationId xmlns:a16="http://schemas.microsoft.com/office/drawing/2014/main" id="{EFA25177-DD5E-0332-264E-A39B6DB21FCC}"/>
              </a:ext>
            </a:extLst>
          </p:cNvPr>
          <p:cNvSpPr/>
          <p:nvPr/>
        </p:nvSpPr>
        <p:spPr>
          <a:xfrm rot="5400000" flipH="1">
            <a:off x="7672749" y="2206155"/>
            <a:ext cx="718005" cy="987403"/>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94" name="箭头: 下 89">
            <a:extLst>
              <a:ext uri="{FF2B5EF4-FFF2-40B4-BE49-F238E27FC236}">
                <a16:creationId xmlns:a16="http://schemas.microsoft.com/office/drawing/2014/main" id="{E89B0A16-7C1D-ACFE-5D78-4FEE1AE86A44}"/>
              </a:ext>
            </a:extLst>
          </p:cNvPr>
          <p:cNvSpPr/>
          <p:nvPr/>
        </p:nvSpPr>
        <p:spPr>
          <a:xfrm rot="5400000" flipH="1">
            <a:off x="8325695" y="2913301"/>
            <a:ext cx="468212" cy="643887"/>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95" name="箭头: 下 89">
            <a:extLst>
              <a:ext uri="{FF2B5EF4-FFF2-40B4-BE49-F238E27FC236}">
                <a16:creationId xmlns:a16="http://schemas.microsoft.com/office/drawing/2014/main" id="{4AFE4EB8-721D-F530-7830-3C4E17CDD94C}"/>
              </a:ext>
            </a:extLst>
          </p:cNvPr>
          <p:cNvSpPr/>
          <p:nvPr/>
        </p:nvSpPr>
        <p:spPr>
          <a:xfrm rot="5400000" flipH="1">
            <a:off x="7347427" y="3183557"/>
            <a:ext cx="788289" cy="1084058"/>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96" name="箭头: 下 89">
            <a:extLst>
              <a:ext uri="{FF2B5EF4-FFF2-40B4-BE49-F238E27FC236}">
                <a16:creationId xmlns:a16="http://schemas.microsoft.com/office/drawing/2014/main" id="{8AB5DA2E-514F-307E-4D1E-D4274B57D6D7}"/>
              </a:ext>
            </a:extLst>
          </p:cNvPr>
          <p:cNvSpPr/>
          <p:nvPr/>
        </p:nvSpPr>
        <p:spPr>
          <a:xfrm rot="5400000" flipH="1">
            <a:off x="7995216" y="4013150"/>
            <a:ext cx="655366" cy="901262"/>
          </a:xfrm>
          <a:prstGeom prst="downArrow">
            <a:avLst/>
          </a:prstGeom>
          <a:solidFill>
            <a:schemeClr val="bg1"/>
          </a:solidFill>
          <a:ln w="9525">
            <a:gradFill>
              <a:gsLst>
                <a:gs pos="0">
                  <a:schemeClr val="accent1">
                    <a:alpha val="0"/>
                  </a:schemeClr>
                </a:gs>
                <a:gs pos="100000">
                  <a:schemeClr val="accent1"/>
                </a:gs>
              </a:gsLst>
              <a:lin ang="5400000" scaled="1"/>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grpSp>
        <p:nvGrpSpPr>
          <p:cNvPr id="97" name="组合 96">
            <a:extLst>
              <a:ext uri="{FF2B5EF4-FFF2-40B4-BE49-F238E27FC236}">
                <a16:creationId xmlns:a16="http://schemas.microsoft.com/office/drawing/2014/main" id="{02712CB7-67C8-04A3-83D8-AA8FD12DBB49}"/>
              </a:ext>
            </a:extLst>
          </p:cNvPr>
          <p:cNvGrpSpPr/>
          <p:nvPr/>
        </p:nvGrpSpPr>
        <p:grpSpPr>
          <a:xfrm>
            <a:off x="8922983" y="1786665"/>
            <a:ext cx="769026" cy="769026"/>
            <a:chOff x="2630899" y="1980302"/>
            <a:chExt cx="769026" cy="769026"/>
          </a:xfrm>
        </p:grpSpPr>
        <p:sp>
          <p:nvSpPr>
            <p:cNvPr id="98" name="椭圆 97">
              <a:extLst>
                <a:ext uri="{FF2B5EF4-FFF2-40B4-BE49-F238E27FC236}">
                  <a16:creationId xmlns:a16="http://schemas.microsoft.com/office/drawing/2014/main" id="{ECB76C92-5503-B113-7B13-9CE352DDD106}"/>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99" name="文本框 98">
              <a:extLst>
                <a:ext uri="{FF2B5EF4-FFF2-40B4-BE49-F238E27FC236}">
                  <a16:creationId xmlns:a16="http://schemas.microsoft.com/office/drawing/2014/main" id="{14E209E0-CFB0-E681-1CDE-8270AE7492C6}"/>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订单</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管理</a:t>
              </a:r>
            </a:p>
          </p:txBody>
        </p:sp>
      </p:grpSp>
      <p:grpSp>
        <p:nvGrpSpPr>
          <p:cNvPr id="100" name="组合 99">
            <a:extLst>
              <a:ext uri="{FF2B5EF4-FFF2-40B4-BE49-F238E27FC236}">
                <a16:creationId xmlns:a16="http://schemas.microsoft.com/office/drawing/2014/main" id="{F2E4D503-27AF-95D5-07CE-9368440C5C61}"/>
              </a:ext>
            </a:extLst>
          </p:cNvPr>
          <p:cNvGrpSpPr/>
          <p:nvPr/>
        </p:nvGrpSpPr>
        <p:grpSpPr>
          <a:xfrm>
            <a:off x="9396786" y="2701911"/>
            <a:ext cx="769026" cy="769026"/>
            <a:chOff x="2630899" y="1980302"/>
            <a:chExt cx="769026" cy="769026"/>
          </a:xfrm>
        </p:grpSpPr>
        <p:sp>
          <p:nvSpPr>
            <p:cNvPr id="101" name="椭圆 100">
              <a:extLst>
                <a:ext uri="{FF2B5EF4-FFF2-40B4-BE49-F238E27FC236}">
                  <a16:creationId xmlns:a16="http://schemas.microsoft.com/office/drawing/2014/main" id="{1AD3B4BD-8D61-F157-D4F2-B1649CABF748}"/>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102" name="文本框 101">
              <a:extLst>
                <a:ext uri="{FF2B5EF4-FFF2-40B4-BE49-F238E27FC236}">
                  <a16:creationId xmlns:a16="http://schemas.microsoft.com/office/drawing/2014/main" id="{0B10AA4C-935B-E842-A460-42CBEDB87159}"/>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库存</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管理</a:t>
              </a:r>
            </a:p>
          </p:txBody>
        </p:sp>
      </p:grpSp>
      <p:grpSp>
        <p:nvGrpSpPr>
          <p:cNvPr id="103" name="组合 102">
            <a:extLst>
              <a:ext uri="{FF2B5EF4-FFF2-40B4-BE49-F238E27FC236}">
                <a16:creationId xmlns:a16="http://schemas.microsoft.com/office/drawing/2014/main" id="{6F84899A-AFAA-8D1A-351B-F964C8E47923}"/>
              </a:ext>
            </a:extLst>
          </p:cNvPr>
          <p:cNvGrpSpPr/>
          <p:nvPr/>
        </p:nvGrpSpPr>
        <p:grpSpPr>
          <a:xfrm>
            <a:off x="9344451" y="3690832"/>
            <a:ext cx="769026" cy="769026"/>
            <a:chOff x="2630899" y="1980302"/>
            <a:chExt cx="769026" cy="769026"/>
          </a:xfrm>
        </p:grpSpPr>
        <p:sp>
          <p:nvSpPr>
            <p:cNvPr id="104" name="椭圆 103">
              <a:extLst>
                <a:ext uri="{FF2B5EF4-FFF2-40B4-BE49-F238E27FC236}">
                  <a16:creationId xmlns:a16="http://schemas.microsoft.com/office/drawing/2014/main" id="{2CCCC2DB-D74B-E9E1-AB52-78B1C73629FC}"/>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105" name="文本框 104">
              <a:extLst>
                <a:ext uri="{FF2B5EF4-FFF2-40B4-BE49-F238E27FC236}">
                  <a16:creationId xmlns:a16="http://schemas.microsoft.com/office/drawing/2014/main" id="{8B935240-6593-10B0-D409-3AB546A70273}"/>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多仓</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联动</a:t>
              </a:r>
            </a:p>
          </p:txBody>
        </p:sp>
      </p:grpSp>
      <p:grpSp>
        <p:nvGrpSpPr>
          <p:cNvPr id="106" name="组合 105">
            <a:extLst>
              <a:ext uri="{FF2B5EF4-FFF2-40B4-BE49-F238E27FC236}">
                <a16:creationId xmlns:a16="http://schemas.microsoft.com/office/drawing/2014/main" id="{540F9664-DA7F-940C-07CA-C44EE19378E0}"/>
              </a:ext>
            </a:extLst>
          </p:cNvPr>
          <p:cNvGrpSpPr/>
          <p:nvPr/>
        </p:nvGrpSpPr>
        <p:grpSpPr>
          <a:xfrm>
            <a:off x="8971749" y="4603554"/>
            <a:ext cx="769026" cy="769026"/>
            <a:chOff x="2630899" y="1980302"/>
            <a:chExt cx="769026" cy="769026"/>
          </a:xfrm>
        </p:grpSpPr>
        <p:sp>
          <p:nvSpPr>
            <p:cNvPr id="107" name="椭圆 106">
              <a:extLst>
                <a:ext uri="{FF2B5EF4-FFF2-40B4-BE49-F238E27FC236}">
                  <a16:creationId xmlns:a16="http://schemas.microsoft.com/office/drawing/2014/main" id="{122B67B0-EB92-E7F4-346C-7DC76D18FF73}"/>
                </a:ext>
              </a:extLst>
            </p:cNvPr>
            <p:cNvSpPr/>
            <p:nvPr/>
          </p:nvSpPr>
          <p:spPr>
            <a:xfrm>
              <a:off x="2630899" y="1980302"/>
              <a:ext cx="769026" cy="769026"/>
            </a:xfrm>
            <a:prstGeom prst="ellipse">
              <a:avLst/>
            </a:prstGeom>
            <a:solidFill>
              <a:schemeClr val="accent1"/>
            </a:solidFill>
            <a:ln w="9525">
              <a:gradFill>
                <a:gsLst>
                  <a:gs pos="30000">
                    <a:schemeClr val="accent1">
                      <a:alpha val="0"/>
                    </a:schemeClr>
                  </a:gs>
                  <a:gs pos="100000">
                    <a:schemeClr val="accent1"/>
                  </a:gs>
                </a:gsLst>
                <a:lin ang="5400000" scaled="0"/>
              </a:gradFill>
            </a:ln>
            <a:effectLst>
              <a:outerShdw blurRad="368300" dist="203200" dir="5400000" sx="98000" sy="98000" algn="t"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mn-ea"/>
              </a:endParaRPr>
            </a:p>
          </p:txBody>
        </p:sp>
        <p:sp>
          <p:nvSpPr>
            <p:cNvPr id="108" name="文本框 107">
              <a:extLst>
                <a:ext uri="{FF2B5EF4-FFF2-40B4-BE49-F238E27FC236}">
                  <a16:creationId xmlns:a16="http://schemas.microsoft.com/office/drawing/2014/main" id="{E85314DD-A331-A973-4797-7CC613499FAA}"/>
                </a:ext>
              </a:extLst>
            </p:cNvPr>
            <p:cNvSpPr txBox="1"/>
            <p:nvPr/>
          </p:nvSpPr>
          <p:spPr>
            <a:xfrm>
              <a:off x="2680966" y="2118594"/>
              <a:ext cx="668893" cy="492443"/>
            </a:xfrm>
            <a:prstGeom prst="rect">
              <a:avLst/>
            </a:prstGeom>
            <a:noFill/>
          </p:spPr>
          <p:txBody>
            <a:bodyPr wrap="square" rtlCol="0">
              <a:spAutoFit/>
            </a:bodyPr>
            <a:lstStyle>
              <a:defPPr>
                <a:defRPr lang="zh-CN"/>
              </a:defPPr>
              <a:lvl1pPr algn="ctr">
                <a:lnSpc>
                  <a:spcPct val="110000"/>
                </a:lnSpc>
                <a:defRPr sz="14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内部</a:t>
              </a:r>
              <a:endParaRPr kumimoji="0" lang="en-US" altLang="zh-CN" sz="1200" u="none" strike="noStrike" kern="1200" cap="none" spc="0" normalizeH="0" baseline="0" noProof="0" dirty="0">
                <a:ln>
                  <a:noFill/>
                </a:ln>
                <a:solidFill>
                  <a:prstClr val="white"/>
                </a:solidFill>
                <a:effectLst/>
                <a:uLnTx/>
                <a:uFillTx/>
                <a:latin typeface="+mn-ea"/>
                <a:ea typeface="+mn-ea"/>
                <a:cs typeface="Alibaba PuHuiTi 2.0 85" pitchFamily="18" charset="-122"/>
              </a:endParaRPr>
            </a:p>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200" u="none" strike="noStrike" kern="1200" cap="none" spc="0" normalizeH="0" baseline="0" noProof="0" dirty="0">
                  <a:ln>
                    <a:noFill/>
                  </a:ln>
                  <a:solidFill>
                    <a:prstClr val="white"/>
                  </a:solidFill>
                  <a:effectLst/>
                  <a:uLnTx/>
                  <a:uFillTx/>
                  <a:latin typeface="+mn-ea"/>
                  <a:ea typeface="+mn-ea"/>
                  <a:cs typeface="Alibaba PuHuiTi 2.0 85" pitchFamily="18" charset="-122"/>
                </a:rPr>
                <a:t>管理</a:t>
              </a:r>
            </a:p>
          </p:txBody>
        </p:sp>
      </p:grpSp>
      <p:sp>
        <p:nvSpPr>
          <p:cNvPr id="109" name="等腰三角形 4">
            <a:extLst>
              <a:ext uri="{FF2B5EF4-FFF2-40B4-BE49-F238E27FC236}">
                <a16:creationId xmlns:a16="http://schemas.microsoft.com/office/drawing/2014/main" id="{09DB5F57-0A0C-9ECE-253A-907F9E920672}"/>
              </a:ext>
            </a:extLst>
          </p:cNvPr>
          <p:cNvSpPr/>
          <p:nvPr/>
        </p:nvSpPr>
        <p:spPr>
          <a:xfrm rot="5400000">
            <a:off x="10575037" y="3424160"/>
            <a:ext cx="338555" cy="20262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endParaRPr>
          </a:p>
        </p:txBody>
      </p:sp>
      <p:sp>
        <p:nvSpPr>
          <p:cNvPr id="110" name="文本框 109">
            <a:extLst>
              <a:ext uri="{FF2B5EF4-FFF2-40B4-BE49-F238E27FC236}">
                <a16:creationId xmlns:a16="http://schemas.microsoft.com/office/drawing/2014/main" id="{8566376F-6470-0C73-C3BF-F8911D2A2263}"/>
              </a:ext>
            </a:extLst>
          </p:cNvPr>
          <p:cNvSpPr txBox="1"/>
          <p:nvPr/>
        </p:nvSpPr>
        <p:spPr>
          <a:xfrm>
            <a:off x="10841517" y="3109973"/>
            <a:ext cx="800219"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1" u="none" strike="noStrike" kern="1200" cap="none" spc="0" normalizeH="0" baseline="0" noProof="0" dirty="0">
                <a:ln>
                  <a:noFill/>
                </a:ln>
                <a:solidFill>
                  <a:srgbClr val="000000"/>
                </a:solidFill>
                <a:effectLst/>
                <a:uLnTx/>
                <a:uFillTx/>
                <a:latin typeface="+mj-ea"/>
                <a:ea typeface="+mj-ea"/>
              </a:rPr>
              <a:t>后台</a:t>
            </a:r>
            <a:endParaRPr kumimoji="1" lang="en-US" altLang="zh-CN" sz="2400" b="1" u="none" strike="noStrike" kern="1200" cap="none" spc="0" normalizeH="0" baseline="0" noProof="0" dirty="0">
              <a:ln>
                <a:noFill/>
              </a:ln>
              <a:solidFill>
                <a:srgbClr val="000000"/>
              </a:solidFill>
              <a:effectLst/>
              <a:uLnTx/>
              <a:uFillTx/>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400" b="1" u="none" strike="noStrike" kern="1200" cap="none" spc="0" normalizeH="0" baseline="0" noProof="0" dirty="0">
                <a:ln>
                  <a:noFill/>
                </a:ln>
                <a:solidFill>
                  <a:srgbClr val="000000"/>
                </a:solidFill>
                <a:effectLst/>
                <a:uLnTx/>
                <a:uFillTx/>
                <a:latin typeface="+mj-ea"/>
                <a:ea typeface="+mj-ea"/>
              </a:rPr>
              <a:t>技术</a:t>
            </a:r>
            <a:endParaRPr kumimoji="1" lang="en-US" altLang="zh-CN" sz="2400" b="1" u="none" strike="noStrike" kern="1200" cap="none" spc="0" normalizeH="0" baseline="0" noProof="0" dirty="0">
              <a:ln>
                <a:noFill/>
              </a:ln>
              <a:solidFill>
                <a:srgbClr val="000000"/>
              </a:solidFill>
              <a:effectLst/>
              <a:uLnTx/>
              <a:uFillTx/>
              <a:latin typeface="+mj-ea"/>
              <a:ea typeface="+mj-ea"/>
            </a:endParaRPr>
          </a:p>
        </p:txBody>
      </p:sp>
    </p:spTree>
    <p:custDataLst>
      <p:tags r:id="rId1"/>
    </p:custDataLst>
    <p:extLst>
      <p:ext uri="{BB962C8B-B14F-4D97-AF65-F5344CB8AC3E}">
        <p14:creationId xmlns:p14="http://schemas.microsoft.com/office/powerpoint/2010/main" val="3883216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7A79F35-A5B1-6266-082D-2B2E17F95FF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82646" y="0"/>
            <a:ext cx="7247167" cy="7247167"/>
          </a:xfrm>
          <a:prstGeom prst="rect">
            <a:avLst/>
          </a:prstGeom>
        </p:spPr>
      </p:pic>
      <p:sp>
        <p:nvSpPr>
          <p:cNvPr id="16" name="单圆角矩形 15"/>
          <p:cNvSpPr/>
          <p:nvPr/>
        </p:nvSpPr>
        <p:spPr>
          <a:xfrm flipH="1">
            <a:off x="-31115" y="5801360"/>
            <a:ext cx="12203430" cy="865505"/>
          </a:xfrm>
          <a:prstGeom prst="round1Rect">
            <a:avLst>
              <a:gd name="adj" fmla="val 50000"/>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2"/>
            </p:custDataLst>
          </p:nvPr>
        </p:nvSpPr>
        <p:spPr>
          <a:xfrm flipV="1">
            <a:off x="1665605" y="1596390"/>
            <a:ext cx="664210" cy="664210"/>
          </a:xfrm>
          <a:prstGeom prst="ellipse">
            <a:avLst/>
          </a:prstGeom>
          <a:gradFill>
            <a:gsLst>
              <a:gs pos="0">
                <a:schemeClr val="accent1">
                  <a:lumMod val="20000"/>
                  <a:lumOff val="80000"/>
                </a:schemeClr>
              </a:gs>
              <a:gs pos="96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1" name="文本框 20"/>
          <p:cNvSpPr txBox="1"/>
          <p:nvPr/>
        </p:nvSpPr>
        <p:spPr>
          <a:xfrm>
            <a:off x="605155" y="4083050"/>
            <a:ext cx="6009005" cy="616772"/>
          </a:xfrm>
          <a:prstGeom prst="rect">
            <a:avLst/>
          </a:prstGeom>
          <a:noFill/>
        </p:spPr>
        <p:txBody>
          <a:bodyPr wrap="square" rtlCol="0" anchor="t">
            <a:spAutoFit/>
          </a:bodyPr>
          <a:lstStyle/>
          <a:p>
            <a:pPr indent="0" fontAlgn="auto">
              <a:lnSpc>
                <a:spcPct val="150000"/>
              </a:lnSpc>
              <a:buNone/>
            </a:pPr>
            <a:r>
              <a:rPr lang="zh-CN" altLang="en-US" sz="1200" dirty="0">
                <a:solidFill>
                  <a:schemeClr val="tx1">
                    <a:lumMod val="65000"/>
                    <a:lumOff val="35000"/>
                  </a:schemeClr>
                </a:solidFill>
                <a:latin typeface="+mn-ea"/>
              </a:rPr>
              <a:t>单击此处输入你的正文，请输入你要表达的文字和内容，请输入你要表达的文字和内容，请输入你要表达的文字和内容，请输入你要表达的文字和内容。</a:t>
            </a:r>
          </a:p>
        </p:txBody>
      </p:sp>
      <p:sp>
        <p:nvSpPr>
          <p:cNvPr id="28" name="文本框 27"/>
          <p:cNvSpPr txBox="1"/>
          <p:nvPr/>
        </p:nvSpPr>
        <p:spPr>
          <a:xfrm>
            <a:off x="602615" y="2921635"/>
            <a:ext cx="5480050" cy="1015663"/>
          </a:xfrm>
          <a:prstGeom prst="rect">
            <a:avLst/>
          </a:prstGeom>
          <a:noFill/>
        </p:spPr>
        <p:txBody>
          <a:bodyPr wrap="square" rtlCol="0">
            <a:spAutoFit/>
          </a:bodyPr>
          <a:lstStyle/>
          <a:p>
            <a:pPr algn="l">
              <a:buClrTx/>
              <a:buSzTx/>
              <a:buFontTx/>
            </a:pPr>
            <a:r>
              <a:rPr lang="zh-CN" altLang="en-US" sz="6000" cap="all" dirty="0">
                <a:solidFill>
                  <a:schemeClr val="accent1"/>
                </a:solidFill>
                <a:latin typeface="+mj-ea"/>
                <a:ea typeface="+mj-ea"/>
                <a:cs typeface="思源黑体 CN Bold" panose="020B0800000000000000" charset="-122"/>
                <a:sym typeface="+mn-ea"/>
              </a:rPr>
              <a:t>企业</a:t>
            </a:r>
            <a:r>
              <a:rPr lang="zh-CN" altLang="en-US" sz="6000" cap="all" dirty="0">
                <a:solidFill>
                  <a:schemeClr val="tx1">
                    <a:lumMod val="95000"/>
                    <a:lumOff val="5000"/>
                  </a:schemeClr>
                </a:solidFill>
                <a:uFillTx/>
                <a:latin typeface="+mj-ea"/>
                <a:ea typeface="+mj-ea"/>
                <a:cs typeface="思源黑体 CN Bold" panose="020B0800000000000000" charset="-122"/>
                <a:sym typeface="+mn-ea"/>
              </a:rPr>
              <a:t>核心文化</a:t>
            </a:r>
          </a:p>
        </p:txBody>
      </p:sp>
      <p:sp>
        <p:nvSpPr>
          <p:cNvPr id="12" name="单圆角矩形 11"/>
          <p:cNvSpPr/>
          <p:nvPr/>
        </p:nvSpPr>
        <p:spPr>
          <a:xfrm flipH="1">
            <a:off x="-18415" y="5991860"/>
            <a:ext cx="12225655" cy="865505"/>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695325" y="6271578"/>
            <a:ext cx="8069580" cy="306705"/>
            <a:chOff x="1095" y="9861"/>
            <a:chExt cx="12708" cy="483"/>
          </a:xfrm>
        </p:grpSpPr>
        <p:cxnSp>
          <p:nvCxnSpPr>
            <p:cNvPr id="29" name="直接连接符 28"/>
            <p:cNvCxnSpPr/>
            <p:nvPr/>
          </p:nvCxnSpPr>
          <p:spPr>
            <a:xfrm>
              <a:off x="3561" y="10103"/>
              <a:ext cx="10242" cy="0"/>
            </a:xfrm>
            <a:prstGeom prst="line">
              <a:avLst/>
            </a:prstGeom>
            <a:ln w="127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095" y="9861"/>
              <a:ext cx="1771" cy="483"/>
            </a:xfrm>
            <a:prstGeom prst="rect">
              <a:avLst/>
            </a:prstGeom>
            <a:noFill/>
          </p:spPr>
          <p:txBody>
            <a:bodyPr wrap="square" rtlCol="0">
              <a:spAutoFit/>
            </a:bodyPr>
            <a:lstStyle/>
            <a:p>
              <a:pPr algn="dist">
                <a:buClrTx/>
                <a:buSzTx/>
                <a:buFontTx/>
              </a:pPr>
              <a:r>
                <a:rPr lang="en-US" altLang="zh-CN" sz="1400" cap="all" dirty="0">
                  <a:solidFill>
                    <a:schemeClr val="bg1"/>
                  </a:solidFill>
                  <a:uFillTx/>
                  <a:latin typeface="思源黑体 CN Bold" panose="020B0800000000000000" charset="-122"/>
                  <a:ea typeface="思源黑体 CN Bold" panose="020B0800000000000000" charset="-122"/>
                  <a:cs typeface="思源黑体 CN Bold" panose="020B0800000000000000" charset="-122"/>
                </a:rPr>
                <a:t>02 / 04</a:t>
              </a:r>
            </a:p>
          </p:txBody>
        </p:sp>
      </p:grpSp>
      <p:sp>
        <p:nvSpPr>
          <p:cNvPr id="2" name="文本框 1"/>
          <p:cNvSpPr txBox="1"/>
          <p:nvPr>
            <p:custDataLst>
              <p:tags r:id="rId3"/>
            </p:custDataLst>
          </p:nvPr>
        </p:nvSpPr>
        <p:spPr>
          <a:xfrm>
            <a:off x="561427" y="1444625"/>
            <a:ext cx="2026285" cy="1514475"/>
          </a:xfrm>
          <a:prstGeom prst="rect">
            <a:avLst/>
          </a:prstGeom>
          <a:noFill/>
          <a:ln>
            <a:noFill/>
          </a:ln>
        </p:spPr>
        <p:txBody>
          <a:bodyPr wrap="square" rtlCol="0" anchor="t">
            <a:noAutofit/>
          </a:bodyPr>
          <a:lstStyle/>
          <a:p>
            <a:pPr indent="0" algn="l" fontAlgn="auto">
              <a:lnSpc>
                <a:spcPct val="100000"/>
              </a:lnSpc>
            </a:pPr>
            <a:r>
              <a:rPr lang="en-US" altLang="zh-CN" sz="9600" cap="all" dirty="0">
                <a:ln w="19050">
                  <a:solidFill>
                    <a:schemeClr val="accent1"/>
                  </a:solidFill>
                </a:ln>
                <a:solidFill>
                  <a:schemeClr val="bg1"/>
                </a:solidFill>
                <a:uFillTx/>
                <a:latin typeface="+mj-ea"/>
                <a:ea typeface="+mj-ea"/>
              </a:rPr>
              <a:t>02</a:t>
            </a:r>
          </a:p>
        </p:txBody>
      </p:sp>
      <p:sp>
        <p:nvSpPr>
          <p:cNvPr id="3" name="文本框 2"/>
          <p:cNvSpPr txBox="1"/>
          <p:nvPr>
            <p:custDataLst>
              <p:tags r:id="rId4"/>
            </p:custDataLst>
          </p:nvPr>
        </p:nvSpPr>
        <p:spPr>
          <a:xfrm>
            <a:off x="2632075" y="1752600"/>
            <a:ext cx="2667000" cy="646331"/>
          </a:xfrm>
          <a:prstGeom prst="rect">
            <a:avLst/>
          </a:prstGeom>
          <a:noFill/>
          <a:ln>
            <a:noFill/>
          </a:ln>
        </p:spPr>
        <p:txBody>
          <a:bodyPr wrap="square" rtlCol="0" anchor="t">
            <a:spAutoFit/>
          </a:bodyPr>
          <a:lstStyle/>
          <a:p>
            <a:pPr indent="0" fontAlgn="auto">
              <a:lnSpc>
                <a:spcPct val="100000"/>
              </a:lnSpc>
            </a:pPr>
            <a:r>
              <a:rPr lang="en-US" altLang="zh-CN" sz="3600" cap="all" dirty="0">
                <a:ln>
                  <a:solidFill>
                    <a:schemeClr val="accent1">
                      <a:lumMod val="40000"/>
                      <a:lumOff val="60000"/>
                    </a:schemeClr>
                  </a:solidFill>
                </a:ln>
                <a:solidFill>
                  <a:schemeClr val="accent1">
                    <a:alpha val="5000"/>
                  </a:schemeClr>
                </a:solidFill>
                <a:uFillTx/>
                <a:latin typeface="+mj-ea"/>
                <a:ea typeface="+mj-ea"/>
              </a:rPr>
              <a:t>part two</a:t>
            </a:r>
          </a:p>
        </p:txBody>
      </p:sp>
      <p:grpSp>
        <p:nvGrpSpPr>
          <p:cNvPr id="4" name="组合 3"/>
          <p:cNvGrpSpPr/>
          <p:nvPr/>
        </p:nvGrpSpPr>
        <p:grpSpPr>
          <a:xfrm>
            <a:off x="2755900" y="2406015"/>
            <a:ext cx="313690" cy="106680"/>
            <a:chOff x="8830" y="3370"/>
            <a:chExt cx="353" cy="120"/>
          </a:xfrm>
          <a:solidFill>
            <a:schemeClr val="accent1"/>
          </a:solidFill>
        </p:grpSpPr>
        <p:sp>
          <p:nvSpPr>
            <p:cNvPr id="9" name="流程图: 摘录 8"/>
            <p:cNvSpPr/>
            <p:nvPr>
              <p:custDataLst>
                <p:tags r:id="rId5"/>
              </p:custDataLst>
            </p:nvPr>
          </p:nvSpPr>
          <p:spPr>
            <a:xfrm rot="5400000">
              <a:off x="880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摘录 9"/>
            <p:cNvSpPr/>
            <p:nvPr>
              <p:custDataLst>
                <p:tags r:id="rId6"/>
              </p:custDataLst>
            </p:nvPr>
          </p:nvSpPr>
          <p:spPr>
            <a:xfrm rot="5400000">
              <a:off x="889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摘录 12"/>
            <p:cNvSpPr/>
            <p:nvPr>
              <p:custDataLst>
                <p:tags r:id="rId7"/>
              </p:custDataLst>
            </p:nvPr>
          </p:nvSpPr>
          <p:spPr>
            <a:xfrm rot="5400000">
              <a:off x="8994"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流程图: 摘录 25"/>
            <p:cNvSpPr/>
            <p:nvPr>
              <p:custDataLst>
                <p:tags r:id="rId8"/>
              </p:custDataLst>
            </p:nvPr>
          </p:nvSpPr>
          <p:spPr>
            <a:xfrm rot="5400000">
              <a:off x="9089" y="3396"/>
              <a:ext cx="120" cy="68"/>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箭头连接符 34"/>
          <p:cNvCxnSpPr/>
          <p:nvPr/>
        </p:nvCxnSpPr>
        <p:spPr>
          <a:xfrm>
            <a:off x="766445" y="5162550"/>
            <a:ext cx="20193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085EBA73-9BF6-1A48-5170-0D18A7E67D2A}"/>
              </a:ext>
            </a:extLst>
          </p:cNvPr>
          <p:cNvGrpSpPr/>
          <p:nvPr/>
        </p:nvGrpSpPr>
        <p:grpSpPr>
          <a:xfrm>
            <a:off x="10753725" y="582930"/>
            <a:ext cx="306070" cy="127000"/>
            <a:chOff x="16935" y="918"/>
            <a:chExt cx="482" cy="200"/>
          </a:xfrm>
        </p:grpSpPr>
        <p:sp>
          <p:nvSpPr>
            <p:cNvPr id="6" name="椭圆 5">
              <a:extLst>
                <a:ext uri="{FF2B5EF4-FFF2-40B4-BE49-F238E27FC236}">
                  <a16:creationId xmlns:a16="http://schemas.microsoft.com/office/drawing/2014/main" id="{3DD42AFD-A20D-06C8-494C-DC326724C8A9}"/>
                </a:ext>
              </a:extLst>
            </p:cNvPr>
            <p:cNvSpPr/>
            <p:nvPr/>
          </p:nvSpPr>
          <p:spPr>
            <a:xfrm>
              <a:off x="16935" y="918"/>
              <a:ext cx="200" cy="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AA6C35F-F114-B520-C0B7-767E607923ED}"/>
                </a:ext>
              </a:extLst>
            </p:cNvPr>
            <p:cNvSpPr/>
            <p:nvPr/>
          </p:nvSpPr>
          <p:spPr>
            <a:xfrm>
              <a:off x="17217" y="918"/>
              <a:ext cx="200" cy="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a:extLst>
              <a:ext uri="{FF2B5EF4-FFF2-40B4-BE49-F238E27FC236}">
                <a16:creationId xmlns:a16="http://schemas.microsoft.com/office/drawing/2014/main" id="{DAE41C44-9026-8CF0-AAF1-A16DCA2AED50}"/>
              </a:ext>
            </a:extLst>
          </p:cNvPr>
          <p:cNvSpPr/>
          <p:nvPr/>
        </p:nvSpPr>
        <p:spPr>
          <a:xfrm>
            <a:off x="11111865" y="582930"/>
            <a:ext cx="127000" cy="127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2CB6107-564E-BFFD-DE2F-A16AB3A661DC}"/>
              </a:ext>
            </a:extLst>
          </p:cNvPr>
          <p:cNvSpPr/>
          <p:nvPr/>
        </p:nvSpPr>
        <p:spPr>
          <a:xfrm>
            <a:off x="11290935" y="582930"/>
            <a:ext cx="127000" cy="127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004206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企业核心文化</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02</a:t>
              </a:r>
              <a:endParaRPr lang="en-US" altLang="zh-CN" sz="4000" cap="all" dirty="0">
                <a:solidFill>
                  <a:schemeClr val="accent1"/>
                </a:solidFill>
                <a:uFillTx/>
                <a:latin typeface="+mj-ea"/>
                <a:ea typeface="+mj-ea"/>
                <a:cs typeface="思源黑体 CN Heavy" panose="020B0A00000000000000" charset="-122"/>
              </a:endParaRPr>
            </a:p>
          </p:txBody>
        </p:sp>
      </p:grpSp>
      <p:sp>
        <p:nvSpPr>
          <p:cNvPr id="20" name="圆角矩形 79">
            <a:extLst>
              <a:ext uri="{FF2B5EF4-FFF2-40B4-BE49-F238E27FC236}">
                <a16:creationId xmlns:a16="http://schemas.microsoft.com/office/drawing/2014/main" id="{B8916709-53D9-6D3B-63D0-F1C54FE54E8C}"/>
              </a:ext>
            </a:extLst>
          </p:cNvPr>
          <p:cNvSpPr/>
          <p:nvPr>
            <p:custDataLst>
              <p:tags r:id="rId2"/>
            </p:custDataLst>
          </p:nvPr>
        </p:nvSpPr>
        <p:spPr>
          <a:xfrm>
            <a:off x="6372225" y="1443037"/>
            <a:ext cx="5164454" cy="1452563"/>
          </a:xfrm>
          <a:prstGeom prst="roundRect">
            <a:avLst>
              <a:gd name="adj" fmla="val 7312"/>
            </a:avLst>
          </a:prstGeom>
          <a:solidFill>
            <a:schemeClr val="bg1"/>
          </a:solidFill>
          <a:ln w="3175">
            <a:solidFill>
              <a:srgbClr val="CCDFF5"/>
            </a:solid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1" name="圆角矩形 79">
            <a:extLst>
              <a:ext uri="{FF2B5EF4-FFF2-40B4-BE49-F238E27FC236}">
                <a16:creationId xmlns:a16="http://schemas.microsoft.com/office/drawing/2014/main" id="{A09B5308-7091-32C6-CCD6-BF793601A6E7}"/>
              </a:ext>
            </a:extLst>
          </p:cNvPr>
          <p:cNvSpPr/>
          <p:nvPr>
            <p:custDataLst>
              <p:tags r:id="rId3"/>
            </p:custDataLst>
          </p:nvPr>
        </p:nvSpPr>
        <p:spPr>
          <a:xfrm>
            <a:off x="6372225" y="3048332"/>
            <a:ext cx="5164454" cy="1452563"/>
          </a:xfrm>
          <a:prstGeom prst="roundRect">
            <a:avLst>
              <a:gd name="adj" fmla="val 7312"/>
            </a:avLst>
          </a:prstGeom>
          <a:solidFill>
            <a:schemeClr val="bg1"/>
          </a:solidFill>
          <a:ln w="3175">
            <a:solidFill>
              <a:srgbClr val="CCDFF5"/>
            </a:solid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圆角矩形 79">
            <a:extLst>
              <a:ext uri="{FF2B5EF4-FFF2-40B4-BE49-F238E27FC236}">
                <a16:creationId xmlns:a16="http://schemas.microsoft.com/office/drawing/2014/main" id="{F3531B64-E9AD-672E-F0D0-07DBDDD1824E}"/>
              </a:ext>
            </a:extLst>
          </p:cNvPr>
          <p:cNvSpPr/>
          <p:nvPr>
            <p:custDataLst>
              <p:tags r:id="rId4"/>
            </p:custDataLst>
          </p:nvPr>
        </p:nvSpPr>
        <p:spPr>
          <a:xfrm>
            <a:off x="6372225" y="4653628"/>
            <a:ext cx="5164454" cy="1452563"/>
          </a:xfrm>
          <a:prstGeom prst="roundRect">
            <a:avLst>
              <a:gd name="adj" fmla="val 7312"/>
            </a:avLst>
          </a:prstGeom>
          <a:solidFill>
            <a:schemeClr val="bg1"/>
          </a:solidFill>
          <a:ln w="3175">
            <a:solidFill>
              <a:srgbClr val="CCDFF5"/>
            </a:solid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23" name="图片 22" descr="templates\picture_hover\&amp;pky95109255472&amp;">
            <a:extLst>
              <a:ext uri="{FF2B5EF4-FFF2-40B4-BE49-F238E27FC236}">
                <a16:creationId xmlns:a16="http://schemas.microsoft.com/office/drawing/2014/main" id="{4CF6D028-604A-54E9-87FF-81A96EA86BAB}"/>
              </a:ext>
            </a:extLst>
          </p:cNvPr>
          <p:cNvPicPr>
            <a:picLocks noChangeAspect="1"/>
          </p:cNvPicPr>
          <p:nvPr/>
        </p:nvPicPr>
        <p:blipFill>
          <a:blip r:embed="rId18"/>
          <a:srcRect l="808" t="7072" r="411" b="19114"/>
          <a:stretch>
            <a:fillRect/>
          </a:stretch>
        </p:blipFill>
        <p:spPr>
          <a:xfrm>
            <a:off x="655320" y="1528318"/>
            <a:ext cx="5342255" cy="2660650"/>
          </a:xfrm>
          <a:custGeom>
            <a:avLst/>
            <a:gdLst>
              <a:gd name="connsiteX0" fmla="*/ 0 w 5342255"/>
              <a:gd name="connsiteY0" fmla="*/ 0 h 2660650"/>
              <a:gd name="connsiteX1" fmla="*/ 5342255 w 5342255"/>
              <a:gd name="connsiteY1" fmla="*/ 0 h 2660650"/>
              <a:gd name="connsiteX2" fmla="*/ 5342255 w 5342255"/>
              <a:gd name="connsiteY2" fmla="*/ 2660650 h 2660650"/>
              <a:gd name="connsiteX3" fmla="*/ 0 w 5342255"/>
              <a:gd name="connsiteY3" fmla="*/ 2660650 h 2660650"/>
            </a:gdLst>
            <a:ahLst/>
            <a:cxnLst>
              <a:cxn ang="0">
                <a:pos x="connsiteX0" y="connsiteY0"/>
              </a:cxn>
              <a:cxn ang="0">
                <a:pos x="connsiteX1" y="connsiteY1"/>
              </a:cxn>
              <a:cxn ang="0">
                <a:pos x="connsiteX2" y="connsiteY2"/>
              </a:cxn>
              <a:cxn ang="0">
                <a:pos x="connsiteX3" y="connsiteY3"/>
              </a:cxn>
            </a:cxnLst>
            <a:rect l="l" t="t" r="r" b="b"/>
            <a:pathLst>
              <a:path w="5342255" h="2660650">
                <a:moveTo>
                  <a:pt x="0" y="0"/>
                </a:moveTo>
                <a:lnTo>
                  <a:pt x="5342255" y="0"/>
                </a:lnTo>
                <a:lnTo>
                  <a:pt x="5342255" y="2660650"/>
                </a:lnTo>
                <a:lnTo>
                  <a:pt x="0" y="2660650"/>
                </a:lnTo>
                <a:close/>
              </a:path>
            </a:pathLst>
          </a:custGeom>
        </p:spPr>
      </p:pic>
      <p:cxnSp>
        <p:nvCxnSpPr>
          <p:cNvPr id="24" name="直接连接符 23">
            <a:extLst>
              <a:ext uri="{FF2B5EF4-FFF2-40B4-BE49-F238E27FC236}">
                <a16:creationId xmlns:a16="http://schemas.microsoft.com/office/drawing/2014/main" id="{0E4D1A26-7BAC-8C65-4083-66E55777273F}"/>
              </a:ext>
            </a:extLst>
          </p:cNvPr>
          <p:cNvCxnSpPr/>
          <p:nvPr>
            <p:custDataLst>
              <p:tags r:id="rId5"/>
            </p:custDataLst>
          </p:nvPr>
        </p:nvCxnSpPr>
        <p:spPr>
          <a:xfrm>
            <a:off x="677545" y="6036183"/>
            <a:ext cx="53422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EB218BAC-91AE-3842-2D91-AF083FFCD58D}"/>
              </a:ext>
            </a:extLst>
          </p:cNvPr>
          <p:cNvSpPr txBox="1"/>
          <p:nvPr>
            <p:custDataLst>
              <p:tags r:id="rId6"/>
            </p:custDataLst>
          </p:nvPr>
        </p:nvSpPr>
        <p:spPr>
          <a:xfrm>
            <a:off x="611504" y="4934359"/>
            <a:ext cx="5342255" cy="760849"/>
          </a:xfrm>
          <a:prstGeom prst="rect">
            <a:avLst/>
          </a:prstGeom>
          <a:noFill/>
        </p:spPr>
        <p:txBody>
          <a:bodyPr wrap="square">
            <a:spAutoFit/>
          </a:bodyPr>
          <a:lstStyle/>
          <a:p>
            <a:pPr>
              <a:lnSpc>
                <a:spcPct val="150000"/>
              </a:lnSpc>
            </a:pPr>
            <a:r>
              <a:rPr lang="zh-CN" altLang="en-US" sz="1000" dirty="0">
                <a:solidFill>
                  <a:schemeClr val="tx1">
                    <a:lumMod val="65000"/>
                    <a:lumOff val="35000"/>
                  </a:schemeClr>
                </a:solidFill>
                <a:latin typeface="+mn-ea"/>
              </a:rPr>
              <a:t>单击此处输入你的正文，单击此处输入你的正文，请输入你要表达的文字和内容，请输入你要表达的文字和内容，请输入你要表达的文字和内容，请输入你要表达的文字和内容。</a:t>
            </a:r>
          </a:p>
          <a:p>
            <a:pPr>
              <a:lnSpc>
                <a:spcPct val="150000"/>
              </a:lnSpc>
            </a:pPr>
            <a:r>
              <a:rPr lang="zh-CN" altLang="en-US" sz="1000" dirty="0">
                <a:solidFill>
                  <a:schemeClr val="tx1">
                    <a:lumMod val="65000"/>
                    <a:lumOff val="35000"/>
                  </a:schemeClr>
                </a:solidFill>
                <a:latin typeface="+mn-ea"/>
              </a:rPr>
              <a:t>单击此处输入你的正文。</a:t>
            </a:r>
          </a:p>
        </p:txBody>
      </p:sp>
      <p:sp>
        <p:nvSpPr>
          <p:cNvPr id="26" name="文本框 25">
            <a:extLst>
              <a:ext uri="{FF2B5EF4-FFF2-40B4-BE49-F238E27FC236}">
                <a16:creationId xmlns:a16="http://schemas.microsoft.com/office/drawing/2014/main" id="{9A9129BD-E84A-8E40-0325-BB09807FAB5F}"/>
              </a:ext>
            </a:extLst>
          </p:cNvPr>
          <p:cNvSpPr txBox="1"/>
          <p:nvPr>
            <p:custDataLst>
              <p:tags r:id="rId7"/>
            </p:custDataLst>
          </p:nvPr>
        </p:nvSpPr>
        <p:spPr>
          <a:xfrm>
            <a:off x="7999688" y="2071380"/>
            <a:ext cx="3265848" cy="529312"/>
          </a:xfrm>
          <a:prstGeom prst="rect">
            <a:avLst/>
          </a:prstGeom>
          <a:noFill/>
        </p:spPr>
        <p:txBody>
          <a:bodyPr wrap="square">
            <a:spAutoFit/>
          </a:bodyPr>
          <a:lstStyle/>
          <a:p>
            <a:pPr algn="just">
              <a:lnSpc>
                <a:spcPct val="150000"/>
              </a:lnSpc>
              <a:spcAft>
                <a:spcPts val="1000"/>
              </a:spcAft>
            </a:pPr>
            <a:r>
              <a:rPr lang="zh-CN" altLang="zh-CN" sz="1000" kern="100" dirty="0">
                <a:solidFill>
                  <a:schemeClr val="tx1">
                    <a:lumMod val="75000"/>
                    <a:lumOff val="25000"/>
                  </a:schemeClr>
                </a:solidFill>
                <a:effectLst/>
                <a:latin typeface="+mn-ea"/>
                <a:cs typeface="仓耳渔阳体 W02" panose="02020400000000000000" pitchFamily="18" charset="-122"/>
              </a:rPr>
              <a:t>单击此处输入你的正文，文字是您思想的提炼，为了最终演示发布的良好效果，请尽量言简意赅的阐述观点</a:t>
            </a:r>
          </a:p>
        </p:txBody>
      </p:sp>
      <p:sp>
        <p:nvSpPr>
          <p:cNvPr id="27" name="文本框 26">
            <a:extLst>
              <a:ext uri="{FF2B5EF4-FFF2-40B4-BE49-F238E27FC236}">
                <a16:creationId xmlns:a16="http://schemas.microsoft.com/office/drawing/2014/main" id="{549972F3-0EF8-CD47-CD0A-6A999A167EBC}"/>
              </a:ext>
            </a:extLst>
          </p:cNvPr>
          <p:cNvSpPr txBox="1"/>
          <p:nvPr>
            <p:custDataLst>
              <p:tags r:id="rId8"/>
            </p:custDataLst>
          </p:nvPr>
        </p:nvSpPr>
        <p:spPr>
          <a:xfrm>
            <a:off x="7990586" y="1718895"/>
            <a:ext cx="2623237" cy="369332"/>
          </a:xfrm>
          <a:prstGeom prst="rect">
            <a:avLst/>
          </a:prstGeom>
          <a:noFill/>
        </p:spPr>
        <p:txBody>
          <a:bodyPr wrap="square">
            <a:spAutoFit/>
          </a:bodyPr>
          <a:lstStyle/>
          <a:p>
            <a:pPr algn="l">
              <a:buClrTx/>
              <a:buSzTx/>
              <a:buFontTx/>
            </a:pPr>
            <a:r>
              <a:rPr lang="zh-CN" cap="all" dirty="0">
                <a:solidFill>
                  <a:schemeClr val="tx1">
                    <a:lumMod val="85000"/>
                    <a:lumOff val="15000"/>
                  </a:schemeClr>
                </a:solidFill>
                <a:uFillTx/>
                <a:latin typeface="+mj-ea"/>
                <a:ea typeface="+mj-ea"/>
                <a:cs typeface="思源黑体 CN Bold" panose="020B0800000000000000" charset="-122"/>
                <a:sym typeface="+mn-ea"/>
              </a:rPr>
              <a:t>情况</a:t>
            </a:r>
            <a:r>
              <a:rPr cap="all" dirty="0" err="1">
                <a:solidFill>
                  <a:schemeClr val="tx1">
                    <a:lumMod val="85000"/>
                    <a:lumOff val="15000"/>
                  </a:schemeClr>
                </a:solidFill>
                <a:uFillTx/>
                <a:latin typeface="+mj-ea"/>
                <a:ea typeface="+mj-ea"/>
                <a:cs typeface="思源黑体 CN Bold" panose="020B0800000000000000" charset="-122"/>
                <a:sym typeface="+mn-ea"/>
              </a:rPr>
              <a:t>介绍</a:t>
            </a:r>
            <a:endParaRPr lang="zh-CN" altLang="en-US" dirty="0">
              <a:solidFill>
                <a:srgbClr val="272727"/>
              </a:solidFill>
              <a:latin typeface="+mj-ea"/>
              <a:ea typeface="+mj-ea"/>
              <a:cs typeface="思源黑体 CN Bold" panose="020B0800000000000000" charset="-122"/>
            </a:endParaRPr>
          </a:p>
        </p:txBody>
      </p:sp>
      <p:sp>
        <p:nvSpPr>
          <p:cNvPr id="28" name="文本框 27">
            <a:extLst>
              <a:ext uri="{FF2B5EF4-FFF2-40B4-BE49-F238E27FC236}">
                <a16:creationId xmlns:a16="http://schemas.microsoft.com/office/drawing/2014/main" id="{AD60051E-155A-AB53-5D12-C18A3A30D3AB}"/>
              </a:ext>
            </a:extLst>
          </p:cNvPr>
          <p:cNvSpPr txBox="1"/>
          <p:nvPr>
            <p:custDataLst>
              <p:tags r:id="rId9"/>
            </p:custDataLst>
          </p:nvPr>
        </p:nvSpPr>
        <p:spPr>
          <a:xfrm>
            <a:off x="7999688" y="3676516"/>
            <a:ext cx="3265848" cy="529312"/>
          </a:xfrm>
          <a:prstGeom prst="rect">
            <a:avLst/>
          </a:prstGeom>
          <a:noFill/>
        </p:spPr>
        <p:txBody>
          <a:bodyPr wrap="square">
            <a:spAutoFit/>
          </a:bodyPr>
          <a:lstStyle/>
          <a:p>
            <a:pPr algn="just">
              <a:lnSpc>
                <a:spcPct val="150000"/>
              </a:lnSpc>
              <a:spcAft>
                <a:spcPts val="1000"/>
              </a:spcAft>
            </a:pPr>
            <a:r>
              <a:rPr lang="zh-CN" altLang="zh-CN" sz="1000" kern="100" dirty="0">
                <a:solidFill>
                  <a:schemeClr val="tx1">
                    <a:lumMod val="75000"/>
                    <a:lumOff val="25000"/>
                  </a:schemeClr>
                </a:solidFill>
                <a:effectLst/>
                <a:latin typeface="+mn-ea"/>
                <a:cs typeface="仓耳渔阳体 W02" panose="02020400000000000000" pitchFamily="18" charset="-122"/>
              </a:rPr>
              <a:t>单击此处输入你的正文，文字是您思想的提炼，为了最终演示发布的良好效果，请尽量言简意赅的阐述观点</a:t>
            </a:r>
          </a:p>
        </p:txBody>
      </p:sp>
      <p:sp>
        <p:nvSpPr>
          <p:cNvPr id="29" name="文本框 28">
            <a:extLst>
              <a:ext uri="{FF2B5EF4-FFF2-40B4-BE49-F238E27FC236}">
                <a16:creationId xmlns:a16="http://schemas.microsoft.com/office/drawing/2014/main" id="{0C2FA4A3-B8B6-AE23-9A45-1875657CC9F6}"/>
              </a:ext>
            </a:extLst>
          </p:cNvPr>
          <p:cNvSpPr txBox="1"/>
          <p:nvPr>
            <p:custDataLst>
              <p:tags r:id="rId10"/>
            </p:custDataLst>
          </p:nvPr>
        </p:nvSpPr>
        <p:spPr>
          <a:xfrm>
            <a:off x="7990586" y="3324031"/>
            <a:ext cx="2623237" cy="369332"/>
          </a:xfrm>
          <a:prstGeom prst="rect">
            <a:avLst/>
          </a:prstGeom>
          <a:noFill/>
        </p:spPr>
        <p:txBody>
          <a:bodyPr wrap="square">
            <a:spAutoFit/>
          </a:bodyPr>
          <a:lstStyle/>
          <a:p>
            <a:pPr algn="l">
              <a:buClrTx/>
              <a:buSzTx/>
              <a:buFontTx/>
            </a:pPr>
            <a:r>
              <a:rPr lang="zh-CN" cap="all" dirty="0">
                <a:solidFill>
                  <a:schemeClr val="tx1">
                    <a:lumMod val="85000"/>
                    <a:lumOff val="15000"/>
                  </a:schemeClr>
                </a:solidFill>
                <a:uFillTx/>
                <a:latin typeface="+mj-ea"/>
                <a:ea typeface="+mj-ea"/>
                <a:cs typeface="思源黑体 CN Bold" panose="020B0800000000000000" charset="-122"/>
                <a:sym typeface="+mn-ea"/>
              </a:rPr>
              <a:t>情况</a:t>
            </a:r>
            <a:r>
              <a:rPr cap="all" dirty="0" err="1">
                <a:solidFill>
                  <a:schemeClr val="tx1">
                    <a:lumMod val="85000"/>
                    <a:lumOff val="15000"/>
                  </a:schemeClr>
                </a:solidFill>
                <a:uFillTx/>
                <a:latin typeface="+mj-ea"/>
                <a:ea typeface="+mj-ea"/>
                <a:cs typeface="思源黑体 CN Bold" panose="020B0800000000000000" charset="-122"/>
                <a:sym typeface="+mn-ea"/>
              </a:rPr>
              <a:t>介绍</a:t>
            </a:r>
            <a:endParaRPr lang="zh-CN" altLang="en-US" dirty="0">
              <a:solidFill>
                <a:srgbClr val="272727"/>
              </a:solidFill>
              <a:latin typeface="+mj-ea"/>
              <a:ea typeface="+mj-ea"/>
              <a:cs typeface="思源黑体 CN Bold" panose="020B0800000000000000" charset="-122"/>
            </a:endParaRPr>
          </a:p>
        </p:txBody>
      </p:sp>
      <p:sp>
        <p:nvSpPr>
          <p:cNvPr id="30" name="文本框 29">
            <a:extLst>
              <a:ext uri="{FF2B5EF4-FFF2-40B4-BE49-F238E27FC236}">
                <a16:creationId xmlns:a16="http://schemas.microsoft.com/office/drawing/2014/main" id="{F5A73D9C-956B-D3E4-689B-D1EF79B778BE}"/>
              </a:ext>
            </a:extLst>
          </p:cNvPr>
          <p:cNvSpPr txBox="1"/>
          <p:nvPr>
            <p:custDataLst>
              <p:tags r:id="rId11"/>
            </p:custDataLst>
          </p:nvPr>
        </p:nvSpPr>
        <p:spPr>
          <a:xfrm>
            <a:off x="7999688" y="5282288"/>
            <a:ext cx="3265848" cy="529312"/>
          </a:xfrm>
          <a:prstGeom prst="rect">
            <a:avLst/>
          </a:prstGeom>
          <a:noFill/>
        </p:spPr>
        <p:txBody>
          <a:bodyPr wrap="square">
            <a:spAutoFit/>
          </a:bodyPr>
          <a:lstStyle/>
          <a:p>
            <a:pPr algn="just">
              <a:lnSpc>
                <a:spcPct val="150000"/>
              </a:lnSpc>
              <a:spcAft>
                <a:spcPts val="1000"/>
              </a:spcAft>
            </a:pPr>
            <a:r>
              <a:rPr lang="zh-CN" altLang="zh-CN" sz="1000" kern="100" dirty="0">
                <a:solidFill>
                  <a:schemeClr val="tx1">
                    <a:lumMod val="75000"/>
                    <a:lumOff val="25000"/>
                  </a:schemeClr>
                </a:solidFill>
                <a:effectLst/>
                <a:latin typeface="+mn-ea"/>
                <a:cs typeface="仓耳渔阳体 W02" panose="02020400000000000000" pitchFamily="18" charset="-122"/>
              </a:rPr>
              <a:t>单击此处输入你的正文，文字是您思想的提炼，为了最终演示发布的良好效果，请尽量言简意赅的阐述观点</a:t>
            </a:r>
          </a:p>
        </p:txBody>
      </p:sp>
      <p:sp>
        <p:nvSpPr>
          <p:cNvPr id="31" name="文本框 30">
            <a:extLst>
              <a:ext uri="{FF2B5EF4-FFF2-40B4-BE49-F238E27FC236}">
                <a16:creationId xmlns:a16="http://schemas.microsoft.com/office/drawing/2014/main" id="{8E919A46-5F37-4A5B-1FF3-E92B331EF7E6}"/>
              </a:ext>
            </a:extLst>
          </p:cNvPr>
          <p:cNvSpPr txBox="1"/>
          <p:nvPr>
            <p:custDataLst>
              <p:tags r:id="rId12"/>
            </p:custDataLst>
          </p:nvPr>
        </p:nvSpPr>
        <p:spPr>
          <a:xfrm>
            <a:off x="7990586" y="4929168"/>
            <a:ext cx="2623237" cy="369332"/>
          </a:xfrm>
          <a:prstGeom prst="rect">
            <a:avLst/>
          </a:prstGeom>
          <a:noFill/>
        </p:spPr>
        <p:txBody>
          <a:bodyPr wrap="square">
            <a:spAutoFit/>
          </a:bodyPr>
          <a:lstStyle/>
          <a:p>
            <a:pPr algn="l">
              <a:buClrTx/>
              <a:buSzTx/>
              <a:buFontTx/>
            </a:pPr>
            <a:r>
              <a:rPr lang="zh-CN" cap="all" dirty="0">
                <a:solidFill>
                  <a:schemeClr val="tx1">
                    <a:lumMod val="85000"/>
                    <a:lumOff val="15000"/>
                  </a:schemeClr>
                </a:solidFill>
                <a:uFillTx/>
                <a:latin typeface="+mj-ea"/>
                <a:ea typeface="+mj-ea"/>
                <a:cs typeface="思源黑体 CN Bold" panose="020B0800000000000000" charset="-122"/>
                <a:sym typeface="+mn-ea"/>
              </a:rPr>
              <a:t>情况</a:t>
            </a:r>
            <a:r>
              <a:rPr cap="all" dirty="0" err="1">
                <a:solidFill>
                  <a:schemeClr val="tx1">
                    <a:lumMod val="85000"/>
                    <a:lumOff val="15000"/>
                  </a:schemeClr>
                </a:solidFill>
                <a:uFillTx/>
                <a:latin typeface="+mj-ea"/>
                <a:ea typeface="+mj-ea"/>
                <a:cs typeface="思源黑体 CN Bold" panose="020B0800000000000000" charset="-122"/>
                <a:sym typeface="+mn-ea"/>
              </a:rPr>
              <a:t>介绍</a:t>
            </a:r>
            <a:endParaRPr lang="zh-CN" altLang="en-US" dirty="0">
              <a:solidFill>
                <a:srgbClr val="272727"/>
              </a:solidFill>
              <a:latin typeface="+mj-ea"/>
              <a:ea typeface="+mj-ea"/>
              <a:cs typeface="思源黑体 CN Bold" panose="020B0800000000000000" charset="-122"/>
            </a:endParaRPr>
          </a:p>
        </p:txBody>
      </p:sp>
      <p:grpSp>
        <p:nvGrpSpPr>
          <p:cNvPr id="32" name="组合 31">
            <a:extLst>
              <a:ext uri="{FF2B5EF4-FFF2-40B4-BE49-F238E27FC236}">
                <a16:creationId xmlns:a16="http://schemas.microsoft.com/office/drawing/2014/main" id="{73C93002-9AA7-6E7A-E51F-DFCA6249381D}"/>
              </a:ext>
            </a:extLst>
          </p:cNvPr>
          <p:cNvGrpSpPr/>
          <p:nvPr/>
        </p:nvGrpSpPr>
        <p:grpSpPr>
          <a:xfrm>
            <a:off x="5095494" y="4114483"/>
            <a:ext cx="906145" cy="71755"/>
            <a:chOff x="7733411" y="5904611"/>
            <a:chExt cx="906145" cy="71755"/>
          </a:xfrm>
        </p:grpSpPr>
        <p:sp>
          <p:nvSpPr>
            <p:cNvPr id="33" name="矩形 32">
              <a:extLst>
                <a:ext uri="{FF2B5EF4-FFF2-40B4-BE49-F238E27FC236}">
                  <a16:creationId xmlns:a16="http://schemas.microsoft.com/office/drawing/2014/main" id="{145727A3-BB36-00B9-0C37-5209980A7B94}"/>
                </a:ext>
              </a:extLst>
            </p:cNvPr>
            <p:cNvSpPr/>
            <p:nvPr>
              <p:custDataLst>
                <p:tags r:id="rId14"/>
              </p:custDataLst>
            </p:nvPr>
          </p:nvSpPr>
          <p:spPr>
            <a:xfrm>
              <a:off x="7733411" y="5904611"/>
              <a:ext cx="453390" cy="71755"/>
            </a:xfrm>
            <a:prstGeom prst="rect">
              <a:avLst/>
            </a:prstGeom>
            <a:solidFill>
              <a:srgbClr val="ACC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2AFC9DD3-FA65-1686-B0CD-AC5A2907788C}"/>
                </a:ext>
              </a:extLst>
            </p:cNvPr>
            <p:cNvSpPr/>
            <p:nvPr>
              <p:custDataLst>
                <p:tags r:id="rId15"/>
              </p:custDataLst>
            </p:nvPr>
          </p:nvSpPr>
          <p:spPr>
            <a:xfrm>
              <a:off x="8186166" y="5904611"/>
              <a:ext cx="453390" cy="71755"/>
            </a:xfrm>
            <a:prstGeom prst="rect">
              <a:avLst/>
            </a:prstGeom>
            <a:solidFill>
              <a:srgbClr val="085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3AEC38AA-20C1-2AAF-F00F-D3FD310B1E71}"/>
              </a:ext>
            </a:extLst>
          </p:cNvPr>
          <p:cNvSpPr txBox="1"/>
          <p:nvPr>
            <p:custDataLst>
              <p:tags r:id="rId13"/>
            </p:custDataLst>
          </p:nvPr>
        </p:nvSpPr>
        <p:spPr>
          <a:xfrm>
            <a:off x="611505" y="4411139"/>
            <a:ext cx="2832100" cy="523220"/>
          </a:xfrm>
          <a:prstGeom prst="rect">
            <a:avLst/>
          </a:prstGeom>
          <a:noFill/>
        </p:spPr>
        <p:txBody>
          <a:bodyPr wrap="square" rtlCol="0">
            <a:spAutoFit/>
          </a:bodyPr>
          <a:lstStyle/>
          <a:p>
            <a:pPr algn="l">
              <a:buClrTx/>
              <a:buSzTx/>
              <a:buFontTx/>
            </a:pPr>
            <a:r>
              <a:rPr lang="zh-CN" altLang="en-US" sz="2800" cap="all" dirty="0">
                <a:solidFill>
                  <a:schemeClr val="accent1"/>
                </a:solidFill>
                <a:uFillTx/>
                <a:latin typeface="+mj-ea"/>
                <a:ea typeface="+mj-ea"/>
                <a:cs typeface="思源黑体 CN Bold" panose="020B0800000000000000" charset="-122"/>
                <a:sym typeface="+mn-ea"/>
              </a:rPr>
              <a:t>企业</a:t>
            </a:r>
            <a:r>
              <a:rPr lang="zh-CN" altLang="en-US" sz="2800" cap="all" dirty="0">
                <a:solidFill>
                  <a:schemeClr val="tx1">
                    <a:lumMod val="95000"/>
                    <a:lumOff val="5000"/>
                  </a:schemeClr>
                </a:solidFill>
                <a:uFillTx/>
                <a:latin typeface="+mj-ea"/>
                <a:ea typeface="+mj-ea"/>
                <a:cs typeface="思源黑体 CN Bold" panose="020B0800000000000000" charset="-122"/>
                <a:sym typeface="+mn-ea"/>
              </a:rPr>
              <a:t>核心文化</a:t>
            </a:r>
          </a:p>
        </p:txBody>
      </p:sp>
      <p:sp>
        <p:nvSpPr>
          <p:cNvPr id="39" name="文本框 38">
            <a:extLst>
              <a:ext uri="{FF2B5EF4-FFF2-40B4-BE49-F238E27FC236}">
                <a16:creationId xmlns:a16="http://schemas.microsoft.com/office/drawing/2014/main" id="{9B60A6E4-9F0A-F31D-B50D-DC05EA335E70}"/>
              </a:ext>
            </a:extLst>
          </p:cNvPr>
          <p:cNvSpPr txBox="1"/>
          <p:nvPr/>
        </p:nvSpPr>
        <p:spPr>
          <a:xfrm>
            <a:off x="6636124" y="1708397"/>
            <a:ext cx="1169197" cy="769441"/>
          </a:xfrm>
          <a:prstGeom prst="rect">
            <a:avLst/>
          </a:prstGeom>
          <a:noFill/>
        </p:spPr>
        <p:txBody>
          <a:bodyPr vert="horz" wrap="square" rtlCol="0">
            <a:spAutoFit/>
          </a:bodyPr>
          <a:lstStyle/>
          <a:p>
            <a:pPr algn="ctr"/>
            <a:r>
              <a:rPr lang="en-US" altLang="zh-CN" sz="4400" cap="all" dirty="0">
                <a:ln>
                  <a:noFill/>
                </a:ln>
                <a:solidFill>
                  <a:schemeClr val="accent1"/>
                </a:solidFill>
                <a:latin typeface="+mj-ea"/>
                <a:ea typeface="+mj-ea"/>
              </a:rPr>
              <a:t>65</a:t>
            </a:r>
            <a:r>
              <a:rPr lang="en-US" altLang="zh-CN" sz="2400" cap="all" dirty="0">
                <a:ln>
                  <a:noFill/>
                </a:ln>
                <a:solidFill>
                  <a:schemeClr val="accent1"/>
                </a:solidFill>
                <a:latin typeface="+mj-ea"/>
                <a:ea typeface="+mj-ea"/>
              </a:rPr>
              <a:t>%</a:t>
            </a:r>
          </a:p>
        </p:txBody>
      </p:sp>
      <p:sp>
        <p:nvSpPr>
          <p:cNvPr id="40" name="文本框 39">
            <a:extLst>
              <a:ext uri="{FF2B5EF4-FFF2-40B4-BE49-F238E27FC236}">
                <a16:creationId xmlns:a16="http://schemas.microsoft.com/office/drawing/2014/main" id="{5B653E9A-BCCB-AC72-323E-D34506FE31A5}"/>
              </a:ext>
            </a:extLst>
          </p:cNvPr>
          <p:cNvSpPr txBox="1"/>
          <p:nvPr/>
        </p:nvSpPr>
        <p:spPr>
          <a:xfrm>
            <a:off x="6636124" y="3314133"/>
            <a:ext cx="1169197" cy="768985"/>
          </a:xfrm>
          <a:prstGeom prst="rect">
            <a:avLst/>
          </a:prstGeom>
          <a:noFill/>
        </p:spPr>
        <p:txBody>
          <a:bodyPr vert="horz" wrap="square" rtlCol="0">
            <a:spAutoFit/>
          </a:bodyPr>
          <a:lstStyle/>
          <a:p>
            <a:pPr algn="ctr"/>
            <a:r>
              <a:rPr lang="en-US" altLang="zh-CN" sz="4400" cap="all" dirty="0">
                <a:ln>
                  <a:noFill/>
                </a:ln>
                <a:solidFill>
                  <a:schemeClr val="accent1"/>
                </a:solidFill>
                <a:latin typeface="+mj-ea"/>
                <a:ea typeface="+mj-ea"/>
              </a:rPr>
              <a:t>33</a:t>
            </a:r>
            <a:r>
              <a:rPr lang="en-US" altLang="zh-CN" sz="2400" cap="all" dirty="0">
                <a:ln>
                  <a:noFill/>
                </a:ln>
                <a:solidFill>
                  <a:schemeClr val="accent1"/>
                </a:solidFill>
                <a:latin typeface="+mj-ea"/>
                <a:ea typeface="+mj-ea"/>
              </a:rPr>
              <a:t>%</a:t>
            </a:r>
          </a:p>
        </p:txBody>
      </p:sp>
      <p:sp>
        <p:nvSpPr>
          <p:cNvPr id="41" name="文本框 40">
            <a:extLst>
              <a:ext uri="{FF2B5EF4-FFF2-40B4-BE49-F238E27FC236}">
                <a16:creationId xmlns:a16="http://schemas.microsoft.com/office/drawing/2014/main" id="{B58EB388-C8F0-E65F-654B-8C9F052CEAB2}"/>
              </a:ext>
            </a:extLst>
          </p:cNvPr>
          <p:cNvSpPr txBox="1"/>
          <p:nvPr/>
        </p:nvSpPr>
        <p:spPr>
          <a:xfrm>
            <a:off x="6636124" y="4919413"/>
            <a:ext cx="1169197" cy="768985"/>
          </a:xfrm>
          <a:prstGeom prst="rect">
            <a:avLst/>
          </a:prstGeom>
          <a:noFill/>
        </p:spPr>
        <p:txBody>
          <a:bodyPr vert="horz" wrap="square" rtlCol="0">
            <a:spAutoFit/>
          </a:bodyPr>
          <a:lstStyle/>
          <a:p>
            <a:pPr algn="ctr"/>
            <a:r>
              <a:rPr lang="en-US" altLang="zh-CN" sz="4400" cap="all" dirty="0">
                <a:ln>
                  <a:noFill/>
                </a:ln>
                <a:solidFill>
                  <a:schemeClr val="accent1"/>
                </a:solidFill>
                <a:latin typeface="+mj-ea"/>
                <a:ea typeface="+mj-ea"/>
              </a:rPr>
              <a:t>25</a:t>
            </a:r>
            <a:r>
              <a:rPr lang="en-US" altLang="zh-CN" sz="2400" cap="all" dirty="0">
                <a:ln>
                  <a:noFill/>
                </a:ln>
                <a:solidFill>
                  <a:schemeClr val="accent1"/>
                </a:solidFill>
                <a:latin typeface="+mj-ea"/>
                <a:ea typeface="+mj-ea"/>
              </a:rPr>
              <a:t>%</a:t>
            </a:r>
          </a:p>
        </p:txBody>
      </p:sp>
      <p:sp>
        <p:nvSpPr>
          <p:cNvPr id="42" name="文本框 41">
            <a:extLst>
              <a:ext uri="{FF2B5EF4-FFF2-40B4-BE49-F238E27FC236}">
                <a16:creationId xmlns:a16="http://schemas.microsoft.com/office/drawing/2014/main" id="{F389E50F-C5BC-D3BA-A0F6-C2FAAEAB2615}"/>
              </a:ext>
            </a:extLst>
          </p:cNvPr>
          <p:cNvSpPr txBox="1"/>
          <p:nvPr/>
        </p:nvSpPr>
        <p:spPr>
          <a:xfrm>
            <a:off x="6673035" y="2374900"/>
            <a:ext cx="1095375" cy="245110"/>
          </a:xfrm>
          <a:prstGeom prst="rect">
            <a:avLst/>
          </a:prstGeom>
          <a:noFill/>
        </p:spPr>
        <p:txBody>
          <a:bodyPr wrap="square" rtlCol="0" anchor="t">
            <a:spAutoFit/>
          </a:bodyPr>
          <a:lstStyle/>
          <a:p>
            <a:pPr algn="ctr"/>
            <a:r>
              <a:rPr lang="zh-CN" altLang="en-US" sz="1000">
                <a:latin typeface="+mj-ea"/>
                <a:ea typeface="+mj-ea"/>
                <a:sym typeface="+mn-ea"/>
              </a:rPr>
              <a:t>添加副标题文本</a:t>
            </a:r>
          </a:p>
        </p:txBody>
      </p:sp>
      <p:sp>
        <p:nvSpPr>
          <p:cNvPr id="43" name="文本框 42">
            <a:extLst>
              <a:ext uri="{FF2B5EF4-FFF2-40B4-BE49-F238E27FC236}">
                <a16:creationId xmlns:a16="http://schemas.microsoft.com/office/drawing/2014/main" id="{86DD3469-117E-2F5A-230E-74B518F2A3F3}"/>
              </a:ext>
            </a:extLst>
          </p:cNvPr>
          <p:cNvSpPr txBox="1"/>
          <p:nvPr/>
        </p:nvSpPr>
        <p:spPr>
          <a:xfrm>
            <a:off x="6673035" y="3998595"/>
            <a:ext cx="1095375" cy="245110"/>
          </a:xfrm>
          <a:prstGeom prst="rect">
            <a:avLst/>
          </a:prstGeom>
          <a:noFill/>
        </p:spPr>
        <p:txBody>
          <a:bodyPr wrap="square" rtlCol="0" anchor="t">
            <a:spAutoFit/>
          </a:bodyPr>
          <a:lstStyle/>
          <a:p>
            <a:pPr algn="ctr"/>
            <a:r>
              <a:rPr lang="zh-CN" altLang="en-US" sz="1000">
                <a:latin typeface="+mj-ea"/>
                <a:ea typeface="+mj-ea"/>
                <a:sym typeface="+mn-ea"/>
              </a:rPr>
              <a:t>添加副标题文本</a:t>
            </a:r>
          </a:p>
        </p:txBody>
      </p:sp>
      <p:sp>
        <p:nvSpPr>
          <p:cNvPr id="44" name="文本框 43">
            <a:extLst>
              <a:ext uri="{FF2B5EF4-FFF2-40B4-BE49-F238E27FC236}">
                <a16:creationId xmlns:a16="http://schemas.microsoft.com/office/drawing/2014/main" id="{BD330AC5-0AC4-44C5-DAE0-090E81564080}"/>
              </a:ext>
            </a:extLst>
          </p:cNvPr>
          <p:cNvSpPr txBox="1"/>
          <p:nvPr/>
        </p:nvSpPr>
        <p:spPr>
          <a:xfrm>
            <a:off x="6673035" y="5591175"/>
            <a:ext cx="1095375" cy="245110"/>
          </a:xfrm>
          <a:prstGeom prst="rect">
            <a:avLst/>
          </a:prstGeom>
          <a:noFill/>
        </p:spPr>
        <p:txBody>
          <a:bodyPr wrap="square" rtlCol="0" anchor="t">
            <a:spAutoFit/>
          </a:bodyPr>
          <a:lstStyle/>
          <a:p>
            <a:pPr algn="ctr"/>
            <a:r>
              <a:rPr lang="zh-CN" altLang="en-US" sz="1000">
                <a:latin typeface="+mj-ea"/>
                <a:ea typeface="+mj-ea"/>
                <a:sym typeface="+mn-ea"/>
              </a:rPr>
              <a:t>添加副标题文本</a:t>
            </a:r>
          </a:p>
        </p:txBody>
      </p:sp>
    </p:spTree>
    <p:custDataLst>
      <p:tags r:id="rId1"/>
    </p:custDataLst>
    <p:extLst>
      <p:ext uri="{BB962C8B-B14F-4D97-AF65-F5344CB8AC3E}">
        <p14:creationId xmlns:p14="http://schemas.microsoft.com/office/powerpoint/2010/main" val="3926013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894A384A-1AC6-41DC-DE79-1F75A8DF295B}"/>
              </a:ext>
            </a:extLst>
          </p:cNvPr>
          <p:cNvGrpSpPr/>
          <p:nvPr/>
        </p:nvGrpSpPr>
        <p:grpSpPr>
          <a:xfrm>
            <a:off x="716281" y="472440"/>
            <a:ext cx="10880089" cy="706755"/>
            <a:chOff x="716281" y="472440"/>
            <a:chExt cx="10880089" cy="706755"/>
          </a:xfrm>
        </p:grpSpPr>
        <p:grpSp>
          <p:nvGrpSpPr>
            <p:cNvPr id="48" name="组合 47">
              <a:extLst>
                <a:ext uri="{FF2B5EF4-FFF2-40B4-BE49-F238E27FC236}">
                  <a16:creationId xmlns:a16="http://schemas.microsoft.com/office/drawing/2014/main" id="{86BBA355-5167-9946-68A1-0D8AC315E06A}"/>
                </a:ext>
              </a:extLst>
            </p:cNvPr>
            <p:cNvGrpSpPr/>
            <p:nvPr/>
          </p:nvGrpSpPr>
          <p:grpSpPr>
            <a:xfrm>
              <a:off x="716281" y="666115"/>
              <a:ext cx="485776" cy="319405"/>
              <a:chOff x="1059" y="918"/>
              <a:chExt cx="604" cy="397"/>
            </a:xfrm>
            <a:effectLst>
              <a:outerShdw blurRad="101600" dist="63500" dir="2700000" algn="tl" rotWithShape="0">
                <a:schemeClr val="accent1">
                  <a:alpha val="20000"/>
                </a:schemeClr>
              </a:outerShdw>
            </a:effectLst>
          </p:grpSpPr>
          <p:sp>
            <p:nvSpPr>
              <p:cNvPr id="50" name="椭圆 49">
                <a:extLst>
                  <a:ext uri="{FF2B5EF4-FFF2-40B4-BE49-F238E27FC236}">
                    <a16:creationId xmlns:a16="http://schemas.microsoft.com/office/drawing/2014/main" id="{C717083D-20F3-6C4F-BBBD-AE5390DF8237}"/>
                  </a:ext>
                </a:extLst>
              </p:cNvPr>
              <p:cNvSpPr/>
              <p:nvPr/>
            </p:nvSpPr>
            <p:spPr>
              <a:xfrm>
                <a:off x="1266" y="918"/>
                <a:ext cx="397" cy="3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51" name="椭圆 50">
                <a:extLst>
                  <a:ext uri="{FF2B5EF4-FFF2-40B4-BE49-F238E27FC236}">
                    <a16:creationId xmlns:a16="http://schemas.microsoft.com/office/drawing/2014/main" id="{2BB810C9-235B-71A8-D4EA-CB27F9F09E75}"/>
                  </a:ext>
                </a:extLst>
              </p:cNvPr>
              <p:cNvSpPr/>
              <p:nvPr/>
            </p:nvSpPr>
            <p:spPr>
              <a:xfrm>
                <a:off x="1059" y="918"/>
                <a:ext cx="397" cy="397"/>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9" name="文本框 48">
              <a:extLst>
                <a:ext uri="{FF2B5EF4-FFF2-40B4-BE49-F238E27FC236}">
                  <a16:creationId xmlns:a16="http://schemas.microsoft.com/office/drawing/2014/main" id="{3C8D9B6D-7F0B-7568-FA86-9AAE877D7E48}"/>
                </a:ext>
              </a:extLst>
            </p:cNvPr>
            <p:cNvSpPr txBox="1"/>
            <p:nvPr/>
          </p:nvSpPr>
          <p:spPr>
            <a:xfrm>
              <a:off x="1318260" y="534035"/>
              <a:ext cx="2787015" cy="584775"/>
            </a:xfrm>
            <a:prstGeom prst="rect">
              <a:avLst/>
            </a:prstGeom>
            <a:noFill/>
          </p:spPr>
          <p:txBody>
            <a:bodyPr wrap="square" rtlCol="0" anchor="t">
              <a:spAutoFit/>
            </a:bodyPr>
            <a:lstStyle/>
            <a:p>
              <a:r>
                <a:rPr lang="zh-CN" altLang="en-US" sz="3200" cap="all" dirty="0">
                  <a:solidFill>
                    <a:schemeClr val="tx1">
                      <a:lumMod val="75000"/>
                      <a:lumOff val="25000"/>
                    </a:schemeClr>
                  </a:solidFill>
                  <a:uFillTx/>
                  <a:latin typeface="+mj-ea"/>
                  <a:ea typeface="+mj-ea"/>
                  <a:cs typeface="思源黑体 CN Heavy" panose="020B0A00000000000000" charset="-122"/>
                  <a:sym typeface="+mn-ea"/>
                </a:rPr>
                <a:t>企业核心文化</a:t>
              </a:r>
            </a:p>
          </p:txBody>
        </p:sp>
        <p:cxnSp>
          <p:nvCxnSpPr>
            <p:cNvPr id="46" name="直接连接符 45">
              <a:extLst>
                <a:ext uri="{FF2B5EF4-FFF2-40B4-BE49-F238E27FC236}">
                  <a16:creationId xmlns:a16="http://schemas.microsoft.com/office/drawing/2014/main" id="{9D0C5486-94B6-80B1-9735-43FB06D1458C}"/>
                </a:ext>
              </a:extLst>
            </p:cNvPr>
            <p:cNvCxnSpPr/>
            <p:nvPr/>
          </p:nvCxnSpPr>
          <p:spPr>
            <a:xfrm>
              <a:off x="4105275" y="826135"/>
              <a:ext cx="6509379" cy="0"/>
            </a:xfrm>
            <a:prstGeom prst="line">
              <a:avLst/>
            </a:prstGeom>
            <a:ln w="12700">
              <a:solidFill>
                <a:srgbClr val="EEF8F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CEFC7224-8203-CA3C-0AF1-6A251D904A7C}"/>
                </a:ext>
              </a:extLst>
            </p:cNvPr>
            <p:cNvSpPr txBox="1"/>
            <p:nvPr/>
          </p:nvSpPr>
          <p:spPr>
            <a:xfrm>
              <a:off x="10678477" y="472440"/>
              <a:ext cx="917893" cy="706755"/>
            </a:xfrm>
            <a:prstGeom prst="rect">
              <a:avLst/>
            </a:prstGeom>
            <a:noFill/>
          </p:spPr>
          <p:txBody>
            <a:bodyPr wrap="square" rtlCol="0">
              <a:spAutoFit/>
            </a:bodyPr>
            <a:lstStyle/>
            <a:p>
              <a:pPr algn="r"/>
              <a:r>
                <a:rPr lang="en-US" altLang="zh-CN" sz="4000" cap="all" dirty="0">
                  <a:solidFill>
                    <a:schemeClr val="accent1"/>
                  </a:solidFill>
                  <a:uFillTx/>
                  <a:latin typeface="+mj-ea"/>
                  <a:ea typeface="+mj-ea"/>
                  <a:cs typeface="思源黑体 CN Heavy" panose="020B0A00000000000000" charset="-122"/>
                  <a:sym typeface="+mn-ea"/>
                </a:rPr>
                <a:t>02</a:t>
              </a:r>
              <a:endParaRPr lang="en-US" altLang="zh-CN" sz="4000" cap="all" dirty="0">
                <a:solidFill>
                  <a:schemeClr val="accent1"/>
                </a:solidFill>
                <a:uFillTx/>
                <a:latin typeface="+mj-ea"/>
                <a:ea typeface="+mj-ea"/>
                <a:cs typeface="思源黑体 CN Heavy" panose="020B0A00000000000000" charset="-122"/>
              </a:endParaRPr>
            </a:p>
          </p:txBody>
        </p:sp>
      </p:grpSp>
      <p:sp>
        <p:nvSpPr>
          <p:cNvPr id="2" name="矩形 1">
            <a:extLst>
              <a:ext uri="{FF2B5EF4-FFF2-40B4-BE49-F238E27FC236}">
                <a16:creationId xmlns:a16="http://schemas.microsoft.com/office/drawing/2014/main" id="{FDFAAB4C-5216-E797-628B-5D4171605FAD}"/>
              </a:ext>
            </a:extLst>
          </p:cNvPr>
          <p:cNvSpPr/>
          <p:nvPr>
            <p:custDataLst>
              <p:tags r:id="rId2"/>
            </p:custDataLst>
          </p:nvPr>
        </p:nvSpPr>
        <p:spPr>
          <a:xfrm>
            <a:off x="9911715" y="1337310"/>
            <a:ext cx="1584960" cy="4879975"/>
          </a:xfrm>
          <a:prstGeom prst="rect">
            <a:avLst/>
          </a:prstGeom>
          <a:gradFill>
            <a:gsLst>
              <a:gs pos="22000">
                <a:schemeClr val="accent1">
                  <a:lumMod val="20000"/>
                  <a:lumOff val="8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509FCA45-D876-8A9E-51F2-E5082997A9B9}"/>
              </a:ext>
            </a:extLst>
          </p:cNvPr>
          <p:cNvGrpSpPr/>
          <p:nvPr/>
        </p:nvGrpSpPr>
        <p:grpSpPr>
          <a:xfrm>
            <a:off x="7733411" y="5895086"/>
            <a:ext cx="906145" cy="71755"/>
            <a:chOff x="7733411" y="5904611"/>
            <a:chExt cx="906145" cy="71755"/>
          </a:xfrm>
        </p:grpSpPr>
        <p:sp>
          <p:nvSpPr>
            <p:cNvPr id="5" name="矩形 4">
              <a:extLst>
                <a:ext uri="{FF2B5EF4-FFF2-40B4-BE49-F238E27FC236}">
                  <a16:creationId xmlns:a16="http://schemas.microsoft.com/office/drawing/2014/main" id="{B7D46F50-F372-7413-25B7-1CA63FB407D0}"/>
                </a:ext>
              </a:extLst>
            </p:cNvPr>
            <p:cNvSpPr/>
            <p:nvPr>
              <p:custDataLst>
                <p:tags r:id="rId59"/>
              </p:custDataLst>
            </p:nvPr>
          </p:nvSpPr>
          <p:spPr>
            <a:xfrm>
              <a:off x="7733411" y="5904611"/>
              <a:ext cx="453390" cy="7175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6B721B7-3D65-F7EA-E7EB-2551E6491201}"/>
                </a:ext>
              </a:extLst>
            </p:cNvPr>
            <p:cNvSpPr/>
            <p:nvPr>
              <p:custDataLst>
                <p:tags r:id="rId60"/>
              </p:custDataLst>
            </p:nvPr>
          </p:nvSpPr>
          <p:spPr>
            <a:xfrm>
              <a:off x="8186166" y="5904611"/>
              <a:ext cx="453390" cy="71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CF4EADF4-799E-E2BF-3C6F-0815A16AF6E7}"/>
              </a:ext>
            </a:extLst>
          </p:cNvPr>
          <p:cNvSpPr txBox="1"/>
          <p:nvPr>
            <p:custDataLst>
              <p:tags r:id="rId3"/>
            </p:custDataLst>
          </p:nvPr>
        </p:nvSpPr>
        <p:spPr>
          <a:xfrm>
            <a:off x="602615" y="2971163"/>
            <a:ext cx="6405880" cy="1843390"/>
          </a:xfrm>
          <a:prstGeom prst="rect">
            <a:avLst/>
          </a:prstGeom>
          <a:noFill/>
        </p:spPr>
        <p:txBody>
          <a:bodyPr wrap="square" rtlCol="0" anchor="t">
            <a:spAutoFit/>
          </a:bodyPr>
          <a:lstStyle/>
          <a:p>
            <a:pPr>
              <a:lnSpc>
                <a:spcPct val="150000"/>
              </a:lnSpc>
            </a:pPr>
            <a:r>
              <a:rPr lang="zh-CN" altLang="en-US" sz="1100" dirty="0">
                <a:latin typeface="+mn-ea"/>
              </a:rPr>
              <a:t>单击此处输入你的正文，单击此处输入你的正文，请输入你要表达的文字和内容，请输入你要表达的文字和内容，请输入你要表达的文字和内容，请输入你要表达的文字和内容。</a:t>
            </a:r>
          </a:p>
          <a:p>
            <a:pPr>
              <a:lnSpc>
                <a:spcPct val="150000"/>
              </a:lnSpc>
            </a:pPr>
            <a:r>
              <a:rPr lang="zh-CN" altLang="en-US" sz="1100" dirty="0">
                <a:latin typeface="+mn-ea"/>
              </a:rPr>
              <a:t>单击此处输入你的正文，请输入你要表达的文字和内容，请输入你要表达的文字和内容，请输入你要表达的文字和内容，请输入你要表达的文字和内容。单击此处输入你的正文，请输入你要表达的文字和内容，请输入你要表达的文字和内容，请输入你要表达的文字和内容，请输入你要表达的文字和内容。请输入你要表达的文字和内容，请输入你要表达的文字和内容，请输入你要表达的文字和内容。请输入你要表达的文字和内容，请输入你要表达的文字和内容，请输入你要表达的文字和内容。</a:t>
            </a:r>
          </a:p>
        </p:txBody>
      </p:sp>
      <p:sp>
        <p:nvSpPr>
          <p:cNvPr id="8" name="文本框 7">
            <a:extLst>
              <a:ext uri="{FF2B5EF4-FFF2-40B4-BE49-F238E27FC236}">
                <a16:creationId xmlns:a16="http://schemas.microsoft.com/office/drawing/2014/main" id="{988E27E2-D2F0-3A56-6DBE-8CBADA90313A}"/>
              </a:ext>
            </a:extLst>
          </p:cNvPr>
          <p:cNvSpPr txBox="1"/>
          <p:nvPr>
            <p:custDataLst>
              <p:tags r:id="rId4"/>
            </p:custDataLst>
          </p:nvPr>
        </p:nvSpPr>
        <p:spPr>
          <a:xfrm>
            <a:off x="602615" y="1873883"/>
            <a:ext cx="2832100" cy="583565"/>
          </a:xfrm>
          <a:prstGeom prst="rect">
            <a:avLst/>
          </a:prstGeom>
          <a:noFill/>
        </p:spPr>
        <p:txBody>
          <a:bodyPr wrap="square" rtlCol="0">
            <a:spAutoFit/>
          </a:bodyPr>
          <a:lstStyle/>
          <a:p>
            <a:pPr algn="l">
              <a:buClrTx/>
              <a:buSzTx/>
              <a:buFontTx/>
            </a:pPr>
            <a:r>
              <a:rPr lang="zh-CN" sz="3200" cap="all" dirty="0">
                <a:solidFill>
                  <a:schemeClr val="tx1">
                    <a:lumMod val="85000"/>
                    <a:lumOff val="15000"/>
                  </a:schemeClr>
                </a:solidFill>
                <a:uFillTx/>
                <a:latin typeface="+mj-ea"/>
                <a:ea typeface="+mj-ea"/>
                <a:cs typeface="思源黑体 CN Bold" panose="020B0800000000000000" charset="-122"/>
                <a:sym typeface="+mn-ea"/>
              </a:rPr>
              <a:t>企业</a:t>
            </a:r>
            <a:r>
              <a:rPr lang="zh-CN" sz="3200" cap="all" dirty="0">
                <a:solidFill>
                  <a:schemeClr val="accent1"/>
                </a:solidFill>
                <a:uFillTx/>
                <a:latin typeface="+mj-ea"/>
                <a:ea typeface="+mj-ea"/>
                <a:cs typeface="思源黑体 CN Bold" panose="020B0800000000000000" charset="-122"/>
                <a:sym typeface="+mn-ea"/>
              </a:rPr>
              <a:t>核心文化</a:t>
            </a:r>
            <a:endParaRPr lang="zh-CN" altLang="en-US" sz="3200" cap="all" dirty="0">
              <a:solidFill>
                <a:schemeClr val="accent1"/>
              </a:solidFill>
              <a:uFillTx/>
              <a:latin typeface="+mj-ea"/>
              <a:ea typeface="+mj-ea"/>
              <a:cs typeface="思源黑体 CN Bold" panose="020B0800000000000000" charset="-122"/>
              <a:sym typeface="+mn-ea"/>
            </a:endParaRPr>
          </a:p>
        </p:txBody>
      </p:sp>
      <p:sp>
        <p:nvSpPr>
          <p:cNvPr id="9" name="文本框 8">
            <a:extLst>
              <a:ext uri="{FF2B5EF4-FFF2-40B4-BE49-F238E27FC236}">
                <a16:creationId xmlns:a16="http://schemas.microsoft.com/office/drawing/2014/main" id="{D4A53AA2-18D5-5864-5D0C-F8CACADDC565}"/>
              </a:ext>
            </a:extLst>
          </p:cNvPr>
          <p:cNvSpPr txBox="1"/>
          <p:nvPr>
            <p:custDataLst>
              <p:tags r:id="rId5"/>
            </p:custDataLst>
          </p:nvPr>
        </p:nvSpPr>
        <p:spPr>
          <a:xfrm>
            <a:off x="666750" y="2473323"/>
            <a:ext cx="2753360" cy="306705"/>
          </a:xfrm>
          <a:prstGeom prst="rect">
            <a:avLst/>
          </a:prstGeom>
          <a:noFill/>
        </p:spPr>
        <p:txBody>
          <a:bodyPr wrap="square" rtlCol="0" anchor="t">
            <a:spAutoFit/>
          </a:bodyPr>
          <a:lstStyle/>
          <a:p>
            <a:pPr algn="l"/>
            <a:r>
              <a:rPr lang="en-US" altLang="zh-CN" sz="1400" dirty="0">
                <a:latin typeface="+mj-ea"/>
                <a:ea typeface="+mj-ea"/>
              </a:rPr>
              <a:t>——    </a:t>
            </a:r>
            <a:r>
              <a:rPr lang="zh-CN" altLang="en-US" sz="1400" dirty="0">
                <a:latin typeface="+mj-ea"/>
                <a:ea typeface="+mj-ea"/>
              </a:rPr>
              <a:t>单击此处添加副标题内容</a:t>
            </a:r>
          </a:p>
        </p:txBody>
      </p:sp>
      <p:grpSp>
        <p:nvGrpSpPr>
          <p:cNvPr id="10" name="组合 9">
            <a:extLst>
              <a:ext uri="{FF2B5EF4-FFF2-40B4-BE49-F238E27FC236}">
                <a16:creationId xmlns:a16="http://schemas.microsoft.com/office/drawing/2014/main" id="{C43D03DF-493D-578E-8265-7B0AB5A89C69}"/>
              </a:ext>
            </a:extLst>
          </p:cNvPr>
          <p:cNvGrpSpPr/>
          <p:nvPr/>
        </p:nvGrpSpPr>
        <p:grpSpPr>
          <a:xfrm flipH="1">
            <a:off x="5734685" y="1882138"/>
            <a:ext cx="1074420" cy="666115"/>
            <a:chOff x="9678404" y="3910395"/>
            <a:chExt cx="1449204" cy="898596"/>
          </a:xfrm>
          <a:solidFill>
            <a:schemeClr val="accent1">
              <a:lumMod val="20000"/>
              <a:lumOff val="80000"/>
            </a:schemeClr>
          </a:solidFill>
        </p:grpSpPr>
        <p:grpSp>
          <p:nvGrpSpPr>
            <p:cNvPr id="11" name="图形 27">
              <a:extLst>
                <a:ext uri="{FF2B5EF4-FFF2-40B4-BE49-F238E27FC236}">
                  <a16:creationId xmlns:a16="http://schemas.microsoft.com/office/drawing/2014/main" id="{6E47840E-1B5E-5041-2E22-032E089ABBFF}"/>
                </a:ext>
              </a:extLst>
            </p:cNvPr>
            <p:cNvGrpSpPr/>
            <p:nvPr/>
          </p:nvGrpSpPr>
          <p:grpSpPr>
            <a:xfrm rot="5400000">
              <a:off x="10332639" y="4014023"/>
              <a:ext cx="140815" cy="1449122"/>
              <a:chOff x="10428255" y="3918325"/>
              <a:chExt cx="140815" cy="1449122"/>
            </a:xfrm>
            <a:grpFill/>
          </p:grpSpPr>
          <p:sp>
            <p:nvSpPr>
              <p:cNvPr id="58" name="任意多边形: 形状 61">
                <a:extLst>
                  <a:ext uri="{FF2B5EF4-FFF2-40B4-BE49-F238E27FC236}">
                    <a16:creationId xmlns:a16="http://schemas.microsoft.com/office/drawing/2014/main" id="{B4F79398-3AE6-789A-F38D-C0A5598ACB3E}"/>
                  </a:ext>
                </a:extLst>
              </p:cNvPr>
              <p:cNvSpPr/>
              <p:nvPr>
                <p:custDataLst>
                  <p:tags r:id="rId50"/>
                </p:custDataLst>
              </p:nvPr>
            </p:nvSpPr>
            <p:spPr>
              <a:xfrm rot="-5016000">
                <a:off x="10434959" y="5233336"/>
                <a:ext cx="127407" cy="127407"/>
              </a:xfrm>
              <a:custGeom>
                <a:avLst/>
                <a:gdLst>
                  <a:gd name="connsiteX0" fmla="*/ 127407 w 127407"/>
                  <a:gd name="connsiteY0" fmla="*/ 63704 h 127407"/>
                  <a:gd name="connsiteX1" fmla="*/ 63704 w 127407"/>
                  <a:gd name="connsiteY1" fmla="*/ 127407 h 127407"/>
                  <a:gd name="connsiteX2" fmla="*/ 0 w 127407"/>
                  <a:gd name="connsiteY2" fmla="*/ 63704 h 127407"/>
                  <a:gd name="connsiteX3" fmla="*/ 63704 w 127407"/>
                  <a:gd name="connsiteY3" fmla="*/ 0 h 127407"/>
                  <a:gd name="connsiteX4" fmla="*/ 127407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127407" y="63704"/>
                    </a:moveTo>
                    <a:cubicBezTo>
                      <a:pt x="127407" y="98886"/>
                      <a:pt x="98886" y="127407"/>
                      <a:pt x="63704" y="127407"/>
                    </a:cubicBezTo>
                    <a:cubicBezTo>
                      <a:pt x="28521" y="127407"/>
                      <a:pt x="0" y="98886"/>
                      <a:pt x="0" y="63704"/>
                    </a:cubicBezTo>
                    <a:cubicBezTo>
                      <a:pt x="0" y="28521"/>
                      <a:pt x="28521" y="0"/>
                      <a:pt x="63704" y="0"/>
                    </a:cubicBezTo>
                    <a:cubicBezTo>
                      <a:pt x="98886" y="0"/>
                      <a:pt x="127407" y="28521"/>
                      <a:pt x="127407" y="63704"/>
                    </a:cubicBezTo>
                    <a:close/>
                  </a:path>
                </a:pathLst>
              </a:custGeom>
              <a:grpFill/>
              <a:ln w="12144" cap="flat">
                <a:noFill/>
                <a:prstDash val="solid"/>
                <a:miter/>
              </a:ln>
            </p:spPr>
            <p:txBody>
              <a:bodyPr rtlCol="0" anchor="ctr"/>
              <a:lstStyle/>
              <a:p>
                <a:endParaRPr lang="zh-CN" altLang="en-US"/>
              </a:p>
            </p:txBody>
          </p:sp>
          <p:sp>
            <p:nvSpPr>
              <p:cNvPr id="59" name="任意多边形: 形状 62">
                <a:extLst>
                  <a:ext uri="{FF2B5EF4-FFF2-40B4-BE49-F238E27FC236}">
                    <a16:creationId xmlns:a16="http://schemas.microsoft.com/office/drawing/2014/main" id="{DB6AB231-A290-8447-7261-718D25858836}"/>
                  </a:ext>
                </a:extLst>
              </p:cNvPr>
              <p:cNvSpPr/>
              <p:nvPr>
                <p:custDataLst>
                  <p:tags r:id="rId51"/>
                </p:custDataLst>
              </p:nvPr>
            </p:nvSpPr>
            <p:spPr>
              <a:xfrm>
                <a:off x="10441252"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60" name="任意多边形: 形状 63">
                <a:extLst>
                  <a:ext uri="{FF2B5EF4-FFF2-40B4-BE49-F238E27FC236}">
                    <a16:creationId xmlns:a16="http://schemas.microsoft.com/office/drawing/2014/main" id="{E9FCA9AD-57C2-1813-B4BB-6D2733A252B8}"/>
                  </a:ext>
                </a:extLst>
              </p:cNvPr>
              <p:cNvSpPr/>
              <p:nvPr>
                <p:custDataLst>
                  <p:tags r:id="rId52"/>
                </p:custDataLst>
              </p:nvPr>
            </p:nvSpPr>
            <p:spPr>
              <a:xfrm>
                <a:off x="10447586"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3"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61" name="任意多边形: 形状 64">
                <a:extLst>
                  <a:ext uri="{FF2B5EF4-FFF2-40B4-BE49-F238E27FC236}">
                    <a16:creationId xmlns:a16="http://schemas.microsoft.com/office/drawing/2014/main" id="{B3739DAA-5C17-5A78-0D0F-14A2DE46723C}"/>
                  </a:ext>
                </a:extLst>
              </p:cNvPr>
              <p:cNvSpPr/>
              <p:nvPr>
                <p:custDataLst>
                  <p:tags r:id="rId53"/>
                </p:custDataLst>
              </p:nvPr>
            </p:nvSpPr>
            <p:spPr>
              <a:xfrm>
                <a:off x="10453920"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8" y="0"/>
                      <a:pt x="89404" y="19976"/>
                      <a:pt x="89404" y="44702"/>
                    </a:cubicBezTo>
                    <a:cubicBezTo>
                      <a:pt x="89404" y="69428"/>
                      <a:pt x="69428"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111" name="任意多边形: 形状 65">
                <a:extLst>
                  <a:ext uri="{FF2B5EF4-FFF2-40B4-BE49-F238E27FC236}">
                    <a16:creationId xmlns:a16="http://schemas.microsoft.com/office/drawing/2014/main" id="{0025AE70-770A-96BA-1D8B-AF74E14B0B1E}"/>
                  </a:ext>
                </a:extLst>
              </p:cNvPr>
              <p:cNvSpPr/>
              <p:nvPr>
                <p:custDataLst>
                  <p:tags r:id="rId54"/>
                </p:custDataLst>
              </p:nvPr>
            </p:nvSpPr>
            <p:spPr>
              <a:xfrm>
                <a:off x="10460253"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112" name="任意多边形: 形状 66">
                <a:extLst>
                  <a:ext uri="{FF2B5EF4-FFF2-40B4-BE49-F238E27FC236}">
                    <a16:creationId xmlns:a16="http://schemas.microsoft.com/office/drawing/2014/main" id="{D7E9BF9B-6C6B-E194-E9F4-79401232B409}"/>
                  </a:ext>
                </a:extLst>
              </p:cNvPr>
              <p:cNvSpPr/>
              <p:nvPr>
                <p:custDataLst>
                  <p:tags r:id="rId55"/>
                </p:custDataLst>
              </p:nvPr>
            </p:nvSpPr>
            <p:spPr>
              <a:xfrm>
                <a:off x="10466709"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113" name="任意多边形: 形状 67">
                <a:extLst>
                  <a:ext uri="{FF2B5EF4-FFF2-40B4-BE49-F238E27FC236}">
                    <a16:creationId xmlns:a16="http://schemas.microsoft.com/office/drawing/2014/main" id="{225092BF-D1A0-668A-20E6-3448D87C7957}"/>
                  </a:ext>
                </a:extLst>
              </p:cNvPr>
              <p:cNvSpPr/>
              <p:nvPr>
                <p:custDataLst>
                  <p:tags r:id="rId56"/>
                </p:custDataLst>
              </p:nvPr>
            </p:nvSpPr>
            <p:spPr>
              <a:xfrm>
                <a:off x="10473043"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114" name="任意多边形: 形状 68">
                <a:extLst>
                  <a:ext uri="{FF2B5EF4-FFF2-40B4-BE49-F238E27FC236}">
                    <a16:creationId xmlns:a16="http://schemas.microsoft.com/office/drawing/2014/main" id="{87CC2E27-C88E-0972-BDDE-B489074A9E5F}"/>
                  </a:ext>
                </a:extLst>
              </p:cNvPr>
              <p:cNvSpPr/>
              <p:nvPr>
                <p:custDataLst>
                  <p:tags r:id="rId57"/>
                </p:custDataLst>
              </p:nvPr>
            </p:nvSpPr>
            <p:spPr>
              <a:xfrm>
                <a:off x="10479377"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115" name="任意多边形: 形状 69">
                <a:extLst>
                  <a:ext uri="{FF2B5EF4-FFF2-40B4-BE49-F238E27FC236}">
                    <a16:creationId xmlns:a16="http://schemas.microsoft.com/office/drawing/2014/main" id="{E7899926-8A61-3651-1A9A-0E76BAAA470C}"/>
                  </a:ext>
                </a:extLst>
              </p:cNvPr>
              <p:cNvSpPr/>
              <p:nvPr>
                <p:custDataLst>
                  <p:tags r:id="rId58"/>
                </p:custDataLst>
              </p:nvPr>
            </p:nvSpPr>
            <p:spPr>
              <a:xfrm>
                <a:off x="10485710"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12" name="图形 27">
              <a:extLst>
                <a:ext uri="{FF2B5EF4-FFF2-40B4-BE49-F238E27FC236}">
                  <a16:creationId xmlns:a16="http://schemas.microsoft.com/office/drawing/2014/main" id="{1AB73365-7C80-84EA-2CBF-9CCF08C76E22}"/>
                </a:ext>
              </a:extLst>
            </p:cNvPr>
            <p:cNvGrpSpPr/>
            <p:nvPr/>
          </p:nvGrpSpPr>
          <p:grpSpPr>
            <a:xfrm rot="5400000">
              <a:off x="10342700" y="3826228"/>
              <a:ext cx="127407" cy="1442407"/>
              <a:chOff x="10243807" y="3918325"/>
              <a:chExt cx="127407" cy="1442407"/>
            </a:xfrm>
            <a:grpFill/>
          </p:grpSpPr>
          <p:sp>
            <p:nvSpPr>
              <p:cNvPr id="43" name="任意多边形: 形状 52">
                <a:extLst>
                  <a:ext uri="{FF2B5EF4-FFF2-40B4-BE49-F238E27FC236}">
                    <a16:creationId xmlns:a16="http://schemas.microsoft.com/office/drawing/2014/main" id="{B55D5375-46D1-F0BE-F29C-E574B2F07000}"/>
                  </a:ext>
                </a:extLst>
              </p:cNvPr>
              <p:cNvSpPr/>
              <p:nvPr>
                <p:custDataLst>
                  <p:tags r:id="rId41"/>
                </p:custDataLst>
              </p:nvPr>
            </p:nvSpPr>
            <p:spPr>
              <a:xfrm>
                <a:off x="10243807"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44" name="任意多边形: 形状 53">
                <a:extLst>
                  <a:ext uri="{FF2B5EF4-FFF2-40B4-BE49-F238E27FC236}">
                    <a16:creationId xmlns:a16="http://schemas.microsoft.com/office/drawing/2014/main" id="{AB56282E-1CDD-C213-C388-BBE31147227D}"/>
                  </a:ext>
                </a:extLst>
              </p:cNvPr>
              <p:cNvSpPr/>
              <p:nvPr>
                <p:custDataLst>
                  <p:tags r:id="rId42"/>
                </p:custDataLst>
              </p:nvPr>
            </p:nvSpPr>
            <p:spPr>
              <a:xfrm rot="-132000">
                <a:off x="10250121" y="5068880"/>
                <a:ext cx="114739" cy="114739"/>
              </a:xfrm>
              <a:custGeom>
                <a:avLst/>
                <a:gdLst>
                  <a:gd name="connsiteX0" fmla="*/ 114740 w 114739"/>
                  <a:gd name="connsiteY0" fmla="*/ 57370 h 114739"/>
                  <a:gd name="connsiteX1" fmla="*/ 57370 w 114739"/>
                  <a:gd name="connsiteY1" fmla="*/ 114740 h 114739"/>
                  <a:gd name="connsiteX2" fmla="*/ 0 w 114739"/>
                  <a:gd name="connsiteY2" fmla="*/ 57370 h 114739"/>
                  <a:gd name="connsiteX3" fmla="*/ 57370 w 114739"/>
                  <a:gd name="connsiteY3" fmla="*/ 0 h 114739"/>
                  <a:gd name="connsiteX4" fmla="*/ 11474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114740" y="57370"/>
                    </a:moveTo>
                    <a:cubicBezTo>
                      <a:pt x="114740" y="89054"/>
                      <a:pt x="89054" y="114740"/>
                      <a:pt x="57370" y="114740"/>
                    </a:cubicBezTo>
                    <a:cubicBezTo>
                      <a:pt x="25685" y="114740"/>
                      <a:pt x="0" y="89054"/>
                      <a:pt x="0" y="57370"/>
                    </a:cubicBezTo>
                    <a:cubicBezTo>
                      <a:pt x="0" y="25685"/>
                      <a:pt x="25685" y="0"/>
                      <a:pt x="57370" y="0"/>
                    </a:cubicBezTo>
                    <a:cubicBezTo>
                      <a:pt x="89054" y="0"/>
                      <a:pt x="114740" y="25685"/>
                      <a:pt x="114740" y="57370"/>
                    </a:cubicBezTo>
                    <a:close/>
                  </a:path>
                </a:pathLst>
              </a:custGeom>
              <a:grpFill/>
              <a:ln w="12144" cap="flat">
                <a:noFill/>
                <a:prstDash val="solid"/>
                <a:miter/>
              </a:ln>
            </p:spPr>
            <p:txBody>
              <a:bodyPr rtlCol="0" anchor="ctr"/>
              <a:lstStyle/>
              <a:p>
                <a:endParaRPr lang="zh-CN" altLang="en-US"/>
              </a:p>
            </p:txBody>
          </p:sp>
          <p:sp>
            <p:nvSpPr>
              <p:cNvPr id="45" name="任意多边形: 形状 54">
                <a:extLst>
                  <a:ext uri="{FF2B5EF4-FFF2-40B4-BE49-F238E27FC236}">
                    <a16:creationId xmlns:a16="http://schemas.microsoft.com/office/drawing/2014/main" id="{0F1B03F5-94E3-142F-A422-018702BAF2D5}"/>
                  </a:ext>
                </a:extLst>
              </p:cNvPr>
              <p:cNvSpPr/>
              <p:nvPr>
                <p:custDataLst>
                  <p:tags r:id="rId43"/>
                </p:custDataLst>
              </p:nvPr>
            </p:nvSpPr>
            <p:spPr>
              <a:xfrm>
                <a:off x="10256475"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3" y="102072"/>
                      <a:pt x="51036" y="102072"/>
                    </a:cubicBezTo>
                    <a:cubicBezTo>
                      <a:pt x="22850" y="102072"/>
                      <a:pt x="0" y="79223"/>
                      <a:pt x="0" y="51036"/>
                    </a:cubicBezTo>
                    <a:cubicBezTo>
                      <a:pt x="0" y="22850"/>
                      <a:pt x="22850" y="0"/>
                      <a:pt x="51036" y="0"/>
                    </a:cubicBezTo>
                    <a:cubicBezTo>
                      <a:pt x="79223" y="0"/>
                      <a:pt x="102072" y="22850"/>
                      <a:pt x="102072" y="51036"/>
                    </a:cubicBezTo>
                    <a:close/>
                  </a:path>
                </a:pathLst>
              </a:custGeom>
              <a:grpFill/>
              <a:ln w="12144" cap="flat">
                <a:noFill/>
                <a:prstDash val="solid"/>
                <a:miter/>
              </a:ln>
            </p:spPr>
            <p:txBody>
              <a:bodyPr rtlCol="0" anchor="ctr"/>
              <a:lstStyle/>
              <a:p>
                <a:endParaRPr lang="zh-CN" altLang="en-US"/>
              </a:p>
            </p:txBody>
          </p:sp>
          <p:sp>
            <p:nvSpPr>
              <p:cNvPr id="52" name="任意多边形: 形状 55">
                <a:extLst>
                  <a:ext uri="{FF2B5EF4-FFF2-40B4-BE49-F238E27FC236}">
                    <a16:creationId xmlns:a16="http://schemas.microsoft.com/office/drawing/2014/main" id="{992120B9-3EB2-623F-0956-DD2BB50DDF8F}"/>
                  </a:ext>
                </a:extLst>
              </p:cNvPr>
              <p:cNvSpPr/>
              <p:nvPr>
                <p:custDataLst>
                  <p:tags r:id="rId44"/>
                </p:custDataLst>
              </p:nvPr>
            </p:nvSpPr>
            <p:spPr>
              <a:xfrm>
                <a:off x="10262808"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53" name="任意多边形: 形状 56">
                <a:extLst>
                  <a:ext uri="{FF2B5EF4-FFF2-40B4-BE49-F238E27FC236}">
                    <a16:creationId xmlns:a16="http://schemas.microsoft.com/office/drawing/2014/main" id="{7B6FCE6B-D8B6-FE0B-3F49-B438717CA7EC}"/>
                  </a:ext>
                </a:extLst>
              </p:cNvPr>
              <p:cNvSpPr/>
              <p:nvPr>
                <p:custDataLst>
                  <p:tags r:id="rId45"/>
                </p:custDataLst>
              </p:nvPr>
            </p:nvSpPr>
            <p:spPr>
              <a:xfrm>
                <a:off x="10269142"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54" name="任意多边形: 形状 57">
                <a:extLst>
                  <a:ext uri="{FF2B5EF4-FFF2-40B4-BE49-F238E27FC236}">
                    <a16:creationId xmlns:a16="http://schemas.microsoft.com/office/drawing/2014/main" id="{F060864F-3CA1-445E-0747-579D7DF5476E}"/>
                  </a:ext>
                </a:extLst>
              </p:cNvPr>
              <p:cNvSpPr/>
              <p:nvPr>
                <p:custDataLst>
                  <p:tags r:id="rId46"/>
                </p:custDataLst>
              </p:nvPr>
            </p:nvSpPr>
            <p:spPr>
              <a:xfrm>
                <a:off x="10275598" y="4411511"/>
                <a:ext cx="63825" cy="63825"/>
              </a:xfrm>
              <a:custGeom>
                <a:avLst/>
                <a:gdLst>
                  <a:gd name="connsiteX0" fmla="*/ 63825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5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5" y="31913"/>
                    </a:moveTo>
                    <a:cubicBezTo>
                      <a:pt x="63825" y="49538"/>
                      <a:pt x="49538" y="63826"/>
                      <a:pt x="31913" y="63826"/>
                    </a:cubicBezTo>
                    <a:cubicBezTo>
                      <a:pt x="14288" y="63826"/>
                      <a:pt x="0" y="49538"/>
                      <a:pt x="0" y="31913"/>
                    </a:cubicBezTo>
                    <a:cubicBezTo>
                      <a:pt x="0" y="14288"/>
                      <a:pt x="14288" y="0"/>
                      <a:pt x="31913" y="0"/>
                    </a:cubicBezTo>
                    <a:cubicBezTo>
                      <a:pt x="49538" y="0"/>
                      <a:pt x="63825" y="14288"/>
                      <a:pt x="63825" y="31913"/>
                    </a:cubicBezTo>
                    <a:close/>
                  </a:path>
                </a:pathLst>
              </a:custGeom>
              <a:grpFill/>
              <a:ln w="12144" cap="flat">
                <a:noFill/>
                <a:prstDash val="solid"/>
                <a:miter/>
              </a:ln>
            </p:spPr>
            <p:txBody>
              <a:bodyPr rtlCol="0" anchor="ctr"/>
              <a:lstStyle/>
              <a:p>
                <a:endParaRPr lang="zh-CN" altLang="en-US"/>
              </a:p>
            </p:txBody>
          </p:sp>
          <p:sp>
            <p:nvSpPr>
              <p:cNvPr id="55" name="任意多边形: 形状 58">
                <a:extLst>
                  <a:ext uri="{FF2B5EF4-FFF2-40B4-BE49-F238E27FC236}">
                    <a16:creationId xmlns:a16="http://schemas.microsoft.com/office/drawing/2014/main" id="{10935936-7171-259D-5739-8369733BEBF8}"/>
                  </a:ext>
                </a:extLst>
              </p:cNvPr>
              <p:cNvSpPr/>
              <p:nvPr>
                <p:custDataLst>
                  <p:tags r:id="rId47"/>
                </p:custDataLst>
              </p:nvPr>
            </p:nvSpPr>
            <p:spPr>
              <a:xfrm>
                <a:off x="10281932"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56" name="任意多边形: 形状 59">
                <a:extLst>
                  <a:ext uri="{FF2B5EF4-FFF2-40B4-BE49-F238E27FC236}">
                    <a16:creationId xmlns:a16="http://schemas.microsoft.com/office/drawing/2014/main" id="{C22E1844-DCA4-B8B9-C622-A28F2C9C45F4}"/>
                  </a:ext>
                </a:extLst>
              </p:cNvPr>
              <p:cNvSpPr/>
              <p:nvPr>
                <p:custDataLst>
                  <p:tags r:id="rId48"/>
                </p:custDataLst>
              </p:nvPr>
            </p:nvSpPr>
            <p:spPr>
              <a:xfrm>
                <a:off x="10288266"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57" name="任意多边形: 形状 60">
                <a:extLst>
                  <a:ext uri="{FF2B5EF4-FFF2-40B4-BE49-F238E27FC236}">
                    <a16:creationId xmlns:a16="http://schemas.microsoft.com/office/drawing/2014/main" id="{3A03849A-E92D-7FCD-C531-62C6BEC302DD}"/>
                  </a:ext>
                </a:extLst>
              </p:cNvPr>
              <p:cNvSpPr/>
              <p:nvPr>
                <p:custDataLst>
                  <p:tags r:id="rId49"/>
                </p:custDataLst>
              </p:nvPr>
            </p:nvSpPr>
            <p:spPr>
              <a:xfrm>
                <a:off x="10294599"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13" name="图形 27">
              <a:extLst>
                <a:ext uri="{FF2B5EF4-FFF2-40B4-BE49-F238E27FC236}">
                  <a16:creationId xmlns:a16="http://schemas.microsoft.com/office/drawing/2014/main" id="{AB57080B-D1D1-4EFE-B855-5B9318635CA9}"/>
                </a:ext>
              </a:extLst>
            </p:cNvPr>
            <p:cNvGrpSpPr/>
            <p:nvPr/>
          </p:nvGrpSpPr>
          <p:grpSpPr>
            <a:xfrm rot="5400000">
              <a:off x="10342700" y="3635117"/>
              <a:ext cx="127407" cy="1442407"/>
              <a:chOff x="10052696" y="3918325"/>
              <a:chExt cx="127407" cy="1442407"/>
            </a:xfrm>
            <a:grpFill/>
          </p:grpSpPr>
          <p:sp>
            <p:nvSpPr>
              <p:cNvPr id="34" name="任意多边形: 形状 43">
                <a:extLst>
                  <a:ext uri="{FF2B5EF4-FFF2-40B4-BE49-F238E27FC236}">
                    <a16:creationId xmlns:a16="http://schemas.microsoft.com/office/drawing/2014/main" id="{17235442-BBB4-32F4-BD45-0A8157FDF6E4}"/>
                  </a:ext>
                </a:extLst>
              </p:cNvPr>
              <p:cNvSpPr/>
              <p:nvPr>
                <p:custDataLst>
                  <p:tags r:id="rId32"/>
                </p:custDataLst>
              </p:nvPr>
            </p:nvSpPr>
            <p:spPr>
              <a:xfrm>
                <a:off x="10052696"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35" name="任意多边形: 形状 44">
                <a:extLst>
                  <a:ext uri="{FF2B5EF4-FFF2-40B4-BE49-F238E27FC236}">
                    <a16:creationId xmlns:a16="http://schemas.microsoft.com/office/drawing/2014/main" id="{BA75F29D-E5DF-D550-BD1F-53DA05464DE9}"/>
                  </a:ext>
                </a:extLst>
              </p:cNvPr>
              <p:cNvSpPr/>
              <p:nvPr>
                <p:custDataLst>
                  <p:tags r:id="rId33"/>
                </p:custDataLst>
              </p:nvPr>
            </p:nvSpPr>
            <p:spPr>
              <a:xfrm>
                <a:off x="10059030"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36" name="任意多边形: 形状 45">
                <a:extLst>
                  <a:ext uri="{FF2B5EF4-FFF2-40B4-BE49-F238E27FC236}">
                    <a16:creationId xmlns:a16="http://schemas.microsoft.com/office/drawing/2014/main" id="{5A91B04F-EF4A-44BD-3B2E-9ADB097493DD}"/>
                  </a:ext>
                </a:extLst>
              </p:cNvPr>
              <p:cNvSpPr/>
              <p:nvPr>
                <p:custDataLst>
                  <p:tags r:id="rId34"/>
                </p:custDataLst>
              </p:nvPr>
            </p:nvSpPr>
            <p:spPr>
              <a:xfrm>
                <a:off x="10065363"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37" name="任意多边形: 形状 46">
                <a:extLst>
                  <a:ext uri="{FF2B5EF4-FFF2-40B4-BE49-F238E27FC236}">
                    <a16:creationId xmlns:a16="http://schemas.microsoft.com/office/drawing/2014/main" id="{E602C77E-4D8E-73F0-65F7-E16D94D96CBB}"/>
                  </a:ext>
                </a:extLst>
              </p:cNvPr>
              <p:cNvSpPr/>
              <p:nvPr>
                <p:custDataLst>
                  <p:tags r:id="rId35"/>
                </p:custDataLst>
              </p:nvPr>
            </p:nvSpPr>
            <p:spPr>
              <a:xfrm>
                <a:off x="10071697"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38" name="任意多边形: 形状 47">
                <a:extLst>
                  <a:ext uri="{FF2B5EF4-FFF2-40B4-BE49-F238E27FC236}">
                    <a16:creationId xmlns:a16="http://schemas.microsoft.com/office/drawing/2014/main" id="{44E555B8-8950-05C4-A56C-5D0B2E826A0E}"/>
                  </a:ext>
                </a:extLst>
              </p:cNvPr>
              <p:cNvSpPr/>
              <p:nvPr>
                <p:custDataLst>
                  <p:tags r:id="rId36"/>
                </p:custDataLst>
              </p:nvPr>
            </p:nvSpPr>
            <p:spPr>
              <a:xfrm>
                <a:off x="100780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39" name="任意多边形: 形状 48">
                <a:extLst>
                  <a:ext uri="{FF2B5EF4-FFF2-40B4-BE49-F238E27FC236}">
                    <a16:creationId xmlns:a16="http://schemas.microsoft.com/office/drawing/2014/main" id="{9DF16611-DB01-EC70-B296-D873C4AB15C9}"/>
                  </a:ext>
                </a:extLst>
              </p:cNvPr>
              <p:cNvSpPr/>
              <p:nvPr>
                <p:custDataLst>
                  <p:tags r:id="rId37"/>
                </p:custDataLst>
              </p:nvPr>
            </p:nvSpPr>
            <p:spPr>
              <a:xfrm>
                <a:off x="10084487"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40" name="任意多边形: 形状 49">
                <a:extLst>
                  <a:ext uri="{FF2B5EF4-FFF2-40B4-BE49-F238E27FC236}">
                    <a16:creationId xmlns:a16="http://schemas.microsoft.com/office/drawing/2014/main" id="{FC294871-D6DA-F62F-BD5F-3D2B470A3D31}"/>
                  </a:ext>
                </a:extLst>
              </p:cNvPr>
              <p:cNvSpPr/>
              <p:nvPr>
                <p:custDataLst>
                  <p:tags r:id="rId38"/>
                </p:custDataLst>
              </p:nvPr>
            </p:nvSpPr>
            <p:spPr>
              <a:xfrm>
                <a:off x="10090821"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41" name="任意多边形: 形状 50">
                <a:extLst>
                  <a:ext uri="{FF2B5EF4-FFF2-40B4-BE49-F238E27FC236}">
                    <a16:creationId xmlns:a16="http://schemas.microsoft.com/office/drawing/2014/main" id="{B919D307-9F80-0DF6-F054-DA5467883799}"/>
                  </a:ext>
                </a:extLst>
              </p:cNvPr>
              <p:cNvSpPr/>
              <p:nvPr>
                <p:custDataLst>
                  <p:tags r:id="rId39"/>
                </p:custDataLst>
              </p:nvPr>
            </p:nvSpPr>
            <p:spPr>
              <a:xfrm>
                <a:off x="10097154"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42" name="任意多边形: 形状 51">
                <a:extLst>
                  <a:ext uri="{FF2B5EF4-FFF2-40B4-BE49-F238E27FC236}">
                    <a16:creationId xmlns:a16="http://schemas.microsoft.com/office/drawing/2014/main" id="{C6BDB117-0B60-97D0-20E4-5FBC7CD8BC6B}"/>
                  </a:ext>
                </a:extLst>
              </p:cNvPr>
              <p:cNvSpPr/>
              <p:nvPr>
                <p:custDataLst>
                  <p:tags r:id="rId40"/>
                </p:custDataLst>
              </p:nvPr>
            </p:nvSpPr>
            <p:spPr>
              <a:xfrm>
                <a:off x="10103488"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nvGrpSpPr>
            <p:cNvPr id="14" name="图形 27">
              <a:extLst>
                <a:ext uri="{FF2B5EF4-FFF2-40B4-BE49-F238E27FC236}">
                  <a16:creationId xmlns:a16="http://schemas.microsoft.com/office/drawing/2014/main" id="{2B8CF13E-92DB-9952-91EF-39256DDF9DF0}"/>
                </a:ext>
              </a:extLst>
            </p:cNvPr>
            <p:cNvGrpSpPr/>
            <p:nvPr/>
          </p:nvGrpSpPr>
          <p:grpSpPr>
            <a:xfrm rot="5400000">
              <a:off x="10332598" y="3440565"/>
              <a:ext cx="140815" cy="1449203"/>
              <a:chOff x="9854838" y="3918325"/>
              <a:chExt cx="140815" cy="1449203"/>
            </a:xfrm>
            <a:grpFill/>
          </p:grpSpPr>
          <p:sp>
            <p:nvSpPr>
              <p:cNvPr id="25" name="任意多边形: 形状 34">
                <a:extLst>
                  <a:ext uri="{FF2B5EF4-FFF2-40B4-BE49-F238E27FC236}">
                    <a16:creationId xmlns:a16="http://schemas.microsoft.com/office/drawing/2014/main" id="{90784C49-3268-EF0A-7ED0-287D2E1ED628}"/>
                  </a:ext>
                </a:extLst>
              </p:cNvPr>
              <p:cNvSpPr/>
              <p:nvPr>
                <p:custDataLst>
                  <p:tags r:id="rId23"/>
                </p:custDataLst>
              </p:nvPr>
            </p:nvSpPr>
            <p:spPr>
              <a:xfrm rot="-5016000">
                <a:off x="9861542" y="5233417"/>
                <a:ext cx="127407" cy="127407"/>
              </a:xfrm>
              <a:custGeom>
                <a:avLst/>
                <a:gdLst>
                  <a:gd name="connsiteX0" fmla="*/ 127407 w 127407"/>
                  <a:gd name="connsiteY0" fmla="*/ 63704 h 127407"/>
                  <a:gd name="connsiteX1" fmla="*/ 63704 w 127407"/>
                  <a:gd name="connsiteY1" fmla="*/ 127408 h 127407"/>
                  <a:gd name="connsiteX2" fmla="*/ 0 w 127407"/>
                  <a:gd name="connsiteY2" fmla="*/ 63704 h 127407"/>
                  <a:gd name="connsiteX3" fmla="*/ 63704 w 127407"/>
                  <a:gd name="connsiteY3" fmla="*/ 0 h 127407"/>
                  <a:gd name="connsiteX4" fmla="*/ 127407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127407" y="63704"/>
                    </a:moveTo>
                    <a:cubicBezTo>
                      <a:pt x="127407" y="98886"/>
                      <a:pt x="98886" y="127408"/>
                      <a:pt x="63704" y="127408"/>
                    </a:cubicBezTo>
                    <a:cubicBezTo>
                      <a:pt x="28521" y="127408"/>
                      <a:pt x="0" y="98886"/>
                      <a:pt x="0" y="63704"/>
                    </a:cubicBezTo>
                    <a:cubicBezTo>
                      <a:pt x="0" y="28521"/>
                      <a:pt x="28521" y="0"/>
                      <a:pt x="63704" y="0"/>
                    </a:cubicBezTo>
                    <a:cubicBezTo>
                      <a:pt x="98886" y="0"/>
                      <a:pt x="127407" y="28521"/>
                      <a:pt x="127407" y="63704"/>
                    </a:cubicBezTo>
                    <a:close/>
                  </a:path>
                </a:pathLst>
              </a:custGeom>
              <a:grpFill/>
              <a:ln w="12144" cap="flat">
                <a:noFill/>
                <a:prstDash val="solid"/>
                <a:miter/>
              </a:ln>
            </p:spPr>
            <p:txBody>
              <a:bodyPr rtlCol="0" anchor="ctr"/>
              <a:lstStyle/>
              <a:p>
                <a:endParaRPr lang="zh-CN" altLang="en-US"/>
              </a:p>
            </p:txBody>
          </p:sp>
          <p:sp>
            <p:nvSpPr>
              <p:cNvPr id="26" name="任意多边形: 形状 35">
                <a:extLst>
                  <a:ext uri="{FF2B5EF4-FFF2-40B4-BE49-F238E27FC236}">
                    <a16:creationId xmlns:a16="http://schemas.microsoft.com/office/drawing/2014/main" id="{BE5D462A-BF14-1A48-F948-A8B354F661AE}"/>
                  </a:ext>
                </a:extLst>
              </p:cNvPr>
              <p:cNvSpPr/>
              <p:nvPr>
                <p:custDataLst>
                  <p:tags r:id="rId24"/>
                </p:custDataLst>
              </p:nvPr>
            </p:nvSpPr>
            <p:spPr>
              <a:xfrm rot="-132000">
                <a:off x="9867937" y="5068936"/>
                <a:ext cx="114739" cy="114739"/>
              </a:xfrm>
              <a:custGeom>
                <a:avLst/>
                <a:gdLst>
                  <a:gd name="connsiteX0" fmla="*/ 114740 w 114739"/>
                  <a:gd name="connsiteY0" fmla="*/ 57370 h 114739"/>
                  <a:gd name="connsiteX1" fmla="*/ 57370 w 114739"/>
                  <a:gd name="connsiteY1" fmla="*/ 114740 h 114739"/>
                  <a:gd name="connsiteX2" fmla="*/ 0 w 114739"/>
                  <a:gd name="connsiteY2" fmla="*/ 57370 h 114739"/>
                  <a:gd name="connsiteX3" fmla="*/ 57370 w 114739"/>
                  <a:gd name="connsiteY3" fmla="*/ 0 h 114739"/>
                  <a:gd name="connsiteX4" fmla="*/ 11474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114740" y="57370"/>
                    </a:moveTo>
                    <a:cubicBezTo>
                      <a:pt x="114740" y="89054"/>
                      <a:pt x="89054" y="114740"/>
                      <a:pt x="57370" y="114740"/>
                    </a:cubicBezTo>
                    <a:cubicBezTo>
                      <a:pt x="25685" y="114740"/>
                      <a:pt x="0" y="89054"/>
                      <a:pt x="0" y="57370"/>
                    </a:cubicBezTo>
                    <a:cubicBezTo>
                      <a:pt x="0" y="25685"/>
                      <a:pt x="25685" y="0"/>
                      <a:pt x="57370" y="0"/>
                    </a:cubicBezTo>
                    <a:cubicBezTo>
                      <a:pt x="89054" y="0"/>
                      <a:pt x="114740" y="25685"/>
                      <a:pt x="114740" y="57370"/>
                    </a:cubicBezTo>
                    <a:close/>
                  </a:path>
                </a:pathLst>
              </a:custGeom>
              <a:grpFill/>
              <a:ln w="12144" cap="flat">
                <a:noFill/>
                <a:prstDash val="solid"/>
                <a:miter/>
              </a:ln>
            </p:spPr>
            <p:txBody>
              <a:bodyPr rtlCol="0" anchor="ctr"/>
              <a:lstStyle/>
              <a:p>
                <a:endParaRPr lang="zh-CN" altLang="en-US"/>
              </a:p>
            </p:txBody>
          </p:sp>
          <p:sp>
            <p:nvSpPr>
              <p:cNvPr id="27" name="任意多边形: 形状 36">
                <a:extLst>
                  <a:ext uri="{FF2B5EF4-FFF2-40B4-BE49-F238E27FC236}">
                    <a16:creationId xmlns:a16="http://schemas.microsoft.com/office/drawing/2014/main" id="{C1F1F700-7074-071B-2C00-B397DD7E97DE}"/>
                  </a:ext>
                </a:extLst>
              </p:cNvPr>
              <p:cNvSpPr/>
              <p:nvPr>
                <p:custDataLst>
                  <p:tags r:id="rId25"/>
                </p:custDataLst>
              </p:nvPr>
            </p:nvSpPr>
            <p:spPr>
              <a:xfrm>
                <a:off x="9874252"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28" name="任意多边形: 形状 37">
                <a:extLst>
                  <a:ext uri="{FF2B5EF4-FFF2-40B4-BE49-F238E27FC236}">
                    <a16:creationId xmlns:a16="http://schemas.microsoft.com/office/drawing/2014/main" id="{2A7DEEE6-546D-F1E3-ECBB-A3DF9A06B93D}"/>
                  </a:ext>
                </a:extLst>
              </p:cNvPr>
              <p:cNvSpPr/>
              <p:nvPr>
                <p:custDataLst>
                  <p:tags r:id="rId26"/>
                </p:custDataLst>
              </p:nvPr>
            </p:nvSpPr>
            <p:spPr>
              <a:xfrm>
                <a:off x="9880586"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29" name="任意多边形: 形状 38">
                <a:extLst>
                  <a:ext uri="{FF2B5EF4-FFF2-40B4-BE49-F238E27FC236}">
                    <a16:creationId xmlns:a16="http://schemas.microsoft.com/office/drawing/2014/main" id="{5ED1D56E-872D-819C-6E06-BB9BA759BAAF}"/>
                  </a:ext>
                </a:extLst>
              </p:cNvPr>
              <p:cNvSpPr/>
              <p:nvPr>
                <p:custDataLst>
                  <p:tags r:id="rId27"/>
                </p:custDataLst>
              </p:nvPr>
            </p:nvSpPr>
            <p:spPr>
              <a:xfrm>
                <a:off x="9886920"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30" name="任意多边形: 形状 39">
                <a:extLst>
                  <a:ext uri="{FF2B5EF4-FFF2-40B4-BE49-F238E27FC236}">
                    <a16:creationId xmlns:a16="http://schemas.microsoft.com/office/drawing/2014/main" id="{51E4B26B-566B-EFA0-7AEB-02CA818B69F4}"/>
                  </a:ext>
                </a:extLst>
              </p:cNvPr>
              <p:cNvSpPr/>
              <p:nvPr>
                <p:custDataLst>
                  <p:tags r:id="rId28"/>
                </p:custDataLst>
              </p:nvPr>
            </p:nvSpPr>
            <p:spPr>
              <a:xfrm>
                <a:off x="9893376" y="4411511"/>
                <a:ext cx="63825" cy="63825"/>
              </a:xfrm>
              <a:custGeom>
                <a:avLst/>
                <a:gdLst>
                  <a:gd name="connsiteX0" fmla="*/ 63826 w 63825"/>
                  <a:gd name="connsiteY0" fmla="*/ 31913 h 63825"/>
                  <a:gd name="connsiteX1" fmla="*/ 31913 w 63825"/>
                  <a:gd name="connsiteY1" fmla="*/ 63826 h 63825"/>
                  <a:gd name="connsiteX2" fmla="*/ 0 w 63825"/>
                  <a:gd name="connsiteY2" fmla="*/ 31913 h 63825"/>
                  <a:gd name="connsiteX3" fmla="*/ 31913 w 63825"/>
                  <a:gd name="connsiteY3" fmla="*/ 0 h 63825"/>
                  <a:gd name="connsiteX4" fmla="*/ 63826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63826" y="31913"/>
                    </a:moveTo>
                    <a:cubicBezTo>
                      <a:pt x="63826" y="49538"/>
                      <a:pt x="49538" y="63826"/>
                      <a:pt x="31913" y="63826"/>
                    </a:cubicBezTo>
                    <a:cubicBezTo>
                      <a:pt x="14288" y="63826"/>
                      <a:pt x="0" y="49538"/>
                      <a:pt x="0" y="31913"/>
                    </a:cubicBezTo>
                    <a:cubicBezTo>
                      <a:pt x="0" y="14288"/>
                      <a:pt x="14288" y="0"/>
                      <a:pt x="31913" y="0"/>
                    </a:cubicBezTo>
                    <a:cubicBezTo>
                      <a:pt x="49538" y="0"/>
                      <a:pt x="63826" y="14288"/>
                      <a:pt x="63826" y="31913"/>
                    </a:cubicBezTo>
                    <a:close/>
                  </a:path>
                </a:pathLst>
              </a:custGeom>
              <a:grpFill/>
              <a:ln w="12144" cap="flat">
                <a:noFill/>
                <a:prstDash val="solid"/>
                <a:miter/>
              </a:ln>
            </p:spPr>
            <p:txBody>
              <a:bodyPr rtlCol="0" anchor="ctr"/>
              <a:lstStyle/>
              <a:p>
                <a:endParaRPr lang="zh-CN" altLang="en-US"/>
              </a:p>
            </p:txBody>
          </p:sp>
          <p:sp>
            <p:nvSpPr>
              <p:cNvPr id="31" name="任意多边形: 形状 40">
                <a:extLst>
                  <a:ext uri="{FF2B5EF4-FFF2-40B4-BE49-F238E27FC236}">
                    <a16:creationId xmlns:a16="http://schemas.microsoft.com/office/drawing/2014/main" id="{D3E67F94-CEFF-684E-B5A0-794776F84B93}"/>
                  </a:ext>
                </a:extLst>
              </p:cNvPr>
              <p:cNvSpPr/>
              <p:nvPr>
                <p:custDataLst>
                  <p:tags r:id="rId29"/>
                </p:custDataLst>
              </p:nvPr>
            </p:nvSpPr>
            <p:spPr>
              <a:xfrm>
                <a:off x="9899709"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32" name="任意多边形: 形状 41">
                <a:extLst>
                  <a:ext uri="{FF2B5EF4-FFF2-40B4-BE49-F238E27FC236}">
                    <a16:creationId xmlns:a16="http://schemas.microsoft.com/office/drawing/2014/main" id="{9D284665-B8C7-4B58-2FAE-52D06A5869AF}"/>
                  </a:ext>
                </a:extLst>
              </p:cNvPr>
              <p:cNvSpPr/>
              <p:nvPr>
                <p:custDataLst>
                  <p:tags r:id="rId30"/>
                </p:custDataLst>
              </p:nvPr>
            </p:nvSpPr>
            <p:spPr>
              <a:xfrm>
                <a:off x="9906043"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33" name="任意多边形: 形状 42">
                <a:extLst>
                  <a:ext uri="{FF2B5EF4-FFF2-40B4-BE49-F238E27FC236}">
                    <a16:creationId xmlns:a16="http://schemas.microsoft.com/office/drawing/2014/main" id="{7271EB00-8D29-5319-55D4-867C4515CF75}"/>
                  </a:ext>
                </a:extLst>
              </p:cNvPr>
              <p:cNvSpPr/>
              <p:nvPr>
                <p:custDataLst>
                  <p:tags r:id="rId31"/>
                </p:custDataLst>
              </p:nvPr>
            </p:nvSpPr>
            <p:spPr>
              <a:xfrm>
                <a:off x="9912377" y="3918325"/>
                <a:ext cx="25822" cy="25822"/>
              </a:xfrm>
              <a:custGeom>
                <a:avLst/>
                <a:gdLst>
                  <a:gd name="connsiteX0" fmla="*/ 25823 w 25822"/>
                  <a:gd name="connsiteY0" fmla="*/ 12911 h 25822"/>
                  <a:gd name="connsiteX1" fmla="*/ 12911 w 25822"/>
                  <a:gd name="connsiteY1" fmla="*/ 25823 h 25822"/>
                  <a:gd name="connsiteX2" fmla="*/ 0 w 25822"/>
                  <a:gd name="connsiteY2" fmla="*/ 12911 h 25822"/>
                  <a:gd name="connsiteX3" fmla="*/ 12911 w 25822"/>
                  <a:gd name="connsiteY3" fmla="*/ 0 h 25822"/>
                  <a:gd name="connsiteX4" fmla="*/ 25823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25823" y="12911"/>
                    </a:moveTo>
                    <a:cubicBezTo>
                      <a:pt x="25823" y="20042"/>
                      <a:pt x="20042" y="25823"/>
                      <a:pt x="12911" y="25823"/>
                    </a:cubicBezTo>
                    <a:cubicBezTo>
                      <a:pt x="5781" y="25823"/>
                      <a:pt x="0" y="20042"/>
                      <a:pt x="0" y="12911"/>
                    </a:cubicBezTo>
                    <a:cubicBezTo>
                      <a:pt x="0" y="5781"/>
                      <a:pt x="5781" y="0"/>
                      <a:pt x="12911" y="0"/>
                    </a:cubicBezTo>
                    <a:cubicBezTo>
                      <a:pt x="20042" y="0"/>
                      <a:pt x="25823" y="5781"/>
                      <a:pt x="25823" y="12911"/>
                    </a:cubicBezTo>
                    <a:close/>
                  </a:path>
                </a:pathLst>
              </a:custGeom>
              <a:grpFill/>
              <a:ln w="12144" cap="flat">
                <a:noFill/>
                <a:prstDash val="solid"/>
                <a:miter/>
              </a:ln>
            </p:spPr>
            <p:txBody>
              <a:bodyPr rtlCol="0" anchor="ctr"/>
              <a:lstStyle/>
              <a:p>
                <a:endParaRPr lang="zh-CN" altLang="en-US"/>
              </a:p>
            </p:txBody>
          </p:sp>
        </p:grpSp>
        <p:grpSp>
          <p:nvGrpSpPr>
            <p:cNvPr id="15" name="图形 27">
              <a:extLst>
                <a:ext uri="{FF2B5EF4-FFF2-40B4-BE49-F238E27FC236}">
                  <a16:creationId xmlns:a16="http://schemas.microsoft.com/office/drawing/2014/main" id="{90D1EB3D-B48F-071C-3FCC-8EA48E622433}"/>
                </a:ext>
              </a:extLst>
            </p:cNvPr>
            <p:cNvGrpSpPr/>
            <p:nvPr/>
          </p:nvGrpSpPr>
          <p:grpSpPr>
            <a:xfrm rot="5400000">
              <a:off x="10342700" y="3252895"/>
              <a:ext cx="127407" cy="1442407"/>
              <a:chOff x="9670474" y="3918325"/>
              <a:chExt cx="127407" cy="1442407"/>
            </a:xfrm>
            <a:grpFill/>
          </p:grpSpPr>
          <p:sp>
            <p:nvSpPr>
              <p:cNvPr id="16" name="任意多边形: 形状 25">
                <a:extLst>
                  <a:ext uri="{FF2B5EF4-FFF2-40B4-BE49-F238E27FC236}">
                    <a16:creationId xmlns:a16="http://schemas.microsoft.com/office/drawing/2014/main" id="{3BF42AF4-05C3-24ED-CDB8-9A75C2645D2E}"/>
                  </a:ext>
                </a:extLst>
              </p:cNvPr>
              <p:cNvSpPr/>
              <p:nvPr>
                <p:custDataLst>
                  <p:tags r:id="rId14"/>
                </p:custDataLst>
              </p:nvPr>
            </p:nvSpPr>
            <p:spPr>
              <a:xfrm>
                <a:off x="9670474" y="5233325"/>
                <a:ext cx="127407" cy="127407"/>
              </a:xfrm>
              <a:custGeom>
                <a:avLst/>
                <a:gdLst>
                  <a:gd name="connsiteX0" fmla="*/ 0 w 127407"/>
                  <a:gd name="connsiteY0" fmla="*/ 63704 h 127407"/>
                  <a:gd name="connsiteX1" fmla="*/ 63704 w 127407"/>
                  <a:gd name="connsiteY1" fmla="*/ 0 h 127407"/>
                  <a:gd name="connsiteX2" fmla="*/ 127407 w 127407"/>
                  <a:gd name="connsiteY2" fmla="*/ 63704 h 127407"/>
                  <a:gd name="connsiteX3" fmla="*/ 63704 w 127407"/>
                  <a:gd name="connsiteY3" fmla="*/ 127407 h 127407"/>
                  <a:gd name="connsiteX4" fmla="*/ 0 w 127407"/>
                  <a:gd name="connsiteY4" fmla="*/ 63704 h 12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7" h="127407">
                    <a:moveTo>
                      <a:pt x="0" y="63704"/>
                    </a:moveTo>
                    <a:cubicBezTo>
                      <a:pt x="0" y="28502"/>
                      <a:pt x="28502" y="0"/>
                      <a:pt x="63704" y="0"/>
                    </a:cubicBezTo>
                    <a:cubicBezTo>
                      <a:pt x="98905" y="0"/>
                      <a:pt x="127407" y="28502"/>
                      <a:pt x="127407" y="63704"/>
                    </a:cubicBezTo>
                    <a:cubicBezTo>
                      <a:pt x="127407" y="98905"/>
                      <a:pt x="98905" y="127407"/>
                      <a:pt x="63704" y="127407"/>
                    </a:cubicBezTo>
                    <a:cubicBezTo>
                      <a:pt x="28502" y="127407"/>
                      <a:pt x="0" y="98905"/>
                      <a:pt x="0" y="63704"/>
                    </a:cubicBezTo>
                    <a:close/>
                  </a:path>
                </a:pathLst>
              </a:custGeom>
              <a:grpFill/>
              <a:ln w="12144" cap="flat">
                <a:noFill/>
                <a:prstDash val="solid"/>
                <a:miter/>
              </a:ln>
            </p:spPr>
            <p:txBody>
              <a:bodyPr rtlCol="0" anchor="ctr"/>
              <a:lstStyle/>
              <a:p>
                <a:endParaRPr lang="zh-CN" altLang="en-US"/>
              </a:p>
            </p:txBody>
          </p:sp>
          <p:sp>
            <p:nvSpPr>
              <p:cNvPr id="17" name="任意多边形: 形状 26">
                <a:extLst>
                  <a:ext uri="{FF2B5EF4-FFF2-40B4-BE49-F238E27FC236}">
                    <a16:creationId xmlns:a16="http://schemas.microsoft.com/office/drawing/2014/main" id="{0BC49E02-53D7-034A-AD9F-D4F8BAA46F7A}"/>
                  </a:ext>
                </a:extLst>
              </p:cNvPr>
              <p:cNvSpPr/>
              <p:nvPr>
                <p:custDataLst>
                  <p:tags r:id="rId15"/>
                </p:custDataLst>
              </p:nvPr>
            </p:nvSpPr>
            <p:spPr>
              <a:xfrm>
                <a:off x="9676807" y="5068889"/>
                <a:ext cx="114739" cy="114739"/>
              </a:xfrm>
              <a:custGeom>
                <a:avLst/>
                <a:gdLst>
                  <a:gd name="connsiteX0" fmla="*/ 0 w 114739"/>
                  <a:gd name="connsiteY0" fmla="*/ 57370 h 114739"/>
                  <a:gd name="connsiteX1" fmla="*/ 57370 w 114739"/>
                  <a:gd name="connsiteY1" fmla="*/ 0 h 114739"/>
                  <a:gd name="connsiteX2" fmla="*/ 114740 w 114739"/>
                  <a:gd name="connsiteY2" fmla="*/ 57370 h 114739"/>
                  <a:gd name="connsiteX3" fmla="*/ 57370 w 114739"/>
                  <a:gd name="connsiteY3" fmla="*/ 114740 h 114739"/>
                  <a:gd name="connsiteX4" fmla="*/ 0 w 114739"/>
                  <a:gd name="connsiteY4" fmla="*/ 57370 h 114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39" h="114739">
                    <a:moveTo>
                      <a:pt x="0" y="57370"/>
                    </a:moveTo>
                    <a:cubicBezTo>
                      <a:pt x="0" y="25701"/>
                      <a:pt x="25701" y="0"/>
                      <a:pt x="57370" y="0"/>
                    </a:cubicBezTo>
                    <a:cubicBezTo>
                      <a:pt x="89039" y="0"/>
                      <a:pt x="114740" y="25701"/>
                      <a:pt x="114740" y="57370"/>
                    </a:cubicBezTo>
                    <a:cubicBezTo>
                      <a:pt x="114740" y="89039"/>
                      <a:pt x="89039" y="114740"/>
                      <a:pt x="57370" y="114740"/>
                    </a:cubicBezTo>
                    <a:cubicBezTo>
                      <a:pt x="25701" y="114740"/>
                      <a:pt x="0" y="89039"/>
                      <a:pt x="0" y="57370"/>
                    </a:cubicBezTo>
                    <a:close/>
                  </a:path>
                </a:pathLst>
              </a:custGeom>
              <a:grpFill/>
              <a:ln w="12144" cap="flat">
                <a:noFill/>
                <a:prstDash val="solid"/>
                <a:miter/>
              </a:ln>
            </p:spPr>
            <p:txBody>
              <a:bodyPr rtlCol="0" anchor="ctr"/>
              <a:lstStyle/>
              <a:p>
                <a:endParaRPr lang="zh-CN" altLang="en-US"/>
              </a:p>
            </p:txBody>
          </p:sp>
          <p:sp>
            <p:nvSpPr>
              <p:cNvPr id="18" name="任意多边形: 形状 27">
                <a:extLst>
                  <a:ext uri="{FF2B5EF4-FFF2-40B4-BE49-F238E27FC236}">
                    <a16:creationId xmlns:a16="http://schemas.microsoft.com/office/drawing/2014/main" id="{09912068-13D8-CF1D-8E46-03673445CBA0}"/>
                  </a:ext>
                </a:extLst>
              </p:cNvPr>
              <p:cNvSpPr/>
              <p:nvPr>
                <p:custDataLst>
                  <p:tags r:id="rId16"/>
                </p:custDataLst>
              </p:nvPr>
            </p:nvSpPr>
            <p:spPr>
              <a:xfrm>
                <a:off x="9683141" y="4904575"/>
                <a:ext cx="102072" cy="102072"/>
              </a:xfrm>
              <a:custGeom>
                <a:avLst/>
                <a:gdLst>
                  <a:gd name="connsiteX0" fmla="*/ 102072 w 102072"/>
                  <a:gd name="connsiteY0" fmla="*/ 51036 h 102072"/>
                  <a:gd name="connsiteX1" fmla="*/ 51036 w 102072"/>
                  <a:gd name="connsiteY1" fmla="*/ 102072 h 102072"/>
                  <a:gd name="connsiteX2" fmla="*/ 0 w 102072"/>
                  <a:gd name="connsiteY2" fmla="*/ 51036 h 102072"/>
                  <a:gd name="connsiteX3" fmla="*/ 51036 w 102072"/>
                  <a:gd name="connsiteY3" fmla="*/ 0 h 102072"/>
                  <a:gd name="connsiteX4" fmla="*/ 102072 w 102072"/>
                  <a:gd name="connsiteY4" fmla="*/ 51036 h 10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2" h="102072">
                    <a:moveTo>
                      <a:pt x="102072" y="51036"/>
                    </a:moveTo>
                    <a:cubicBezTo>
                      <a:pt x="102072" y="79223"/>
                      <a:pt x="79222" y="102072"/>
                      <a:pt x="51036" y="102072"/>
                    </a:cubicBezTo>
                    <a:cubicBezTo>
                      <a:pt x="22850" y="102072"/>
                      <a:pt x="0" y="79223"/>
                      <a:pt x="0" y="51036"/>
                    </a:cubicBezTo>
                    <a:cubicBezTo>
                      <a:pt x="0" y="22850"/>
                      <a:pt x="22850" y="0"/>
                      <a:pt x="51036" y="0"/>
                    </a:cubicBezTo>
                    <a:cubicBezTo>
                      <a:pt x="79222" y="0"/>
                      <a:pt x="102072" y="22850"/>
                      <a:pt x="102072" y="51036"/>
                    </a:cubicBezTo>
                    <a:close/>
                  </a:path>
                </a:pathLst>
              </a:custGeom>
              <a:grpFill/>
              <a:ln w="12144" cap="flat">
                <a:noFill/>
                <a:prstDash val="solid"/>
                <a:miter/>
              </a:ln>
            </p:spPr>
            <p:txBody>
              <a:bodyPr rtlCol="0" anchor="ctr"/>
              <a:lstStyle/>
              <a:p>
                <a:endParaRPr lang="zh-CN" altLang="en-US"/>
              </a:p>
            </p:txBody>
          </p:sp>
          <p:sp>
            <p:nvSpPr>
              <p:cNvPr id="19" name="任意多边形: 形状 28">
                <a:extLst>
                  <a:ext uri="{FF2B5EF4-FFF2-40B4-BE49-F238E27FC236}">
                    <a16:creationId xmlns:a16="http://schemas.microsoft.com/office/drawing/2014/main" id="{FCA3040B-ED72-A9E2-596E-65E9AECDD10A}"/>
                  </a:ext>
                </a:extLst>
              </p:cNvPr>
              <p:cNvSpPr/>
              <p:nvPr>
                <p:custDataLst>
                  <p:tags r:id="rId17"/>
                </p:custDataLst>
              </p:nvPr>
            </p:nvSpPr>
            <p:spPr>
              <a:xfrm>
                <a:off x="9689475" y="4740139"/>
                <a:ext cx="89404" cy="89404"/>
              </a:xfrm>
              <a:custGeom>
                <a:avLst/>
                <a:gdLst>
                  <a:gd name="connsiteX0" fmla="*/ 0 w 89404"/>
                  <a:gd name="connsiteY0" fmla="*/ 44702 h 89404"/>
                  <a:gd name="connsiteX1" fmla="*/ 44702 w 89404"/>
                  <a:gd name="connsiteY1" fmla="*/ 0 h 89404"/>
                  <a:gd name="connsiteX2" fmla="*/ 89404 w 89404"/>
                  <a:gd name="connsiteY2" fmla="*/ 44702 h 89404"/>
                  <a:gd name="connsiteX3" fmla="*/ 44702 w 89404"/>
                  <a:gd name="connsiteY3" fmla="*/ 89404 h 89404"/>
                  <a:gd name="connsiteX4" fmla="*/ 0 w 89404"/>
                  <a:gd name="connsiteY4" fmla="*/ 44702 h 89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4" h="89404">
                    <a:moveTo>
                      <a:pt x="0" y="44702"/>
                    </a:moveTo>
                    <a:cubicBezTo>
                      <a:pt x="0" y="19976"/>
                      <a:pt x="19976" y="0"/>
                      <a:pt x="44702" y="0"/>
                    </a:cubicBezTo>
                    <a:cubicBezTo>
                      <a:pt x="69429" y="0"/>
                      <a:pt x="89404" y="19976"/>
                      <a:pt x="89404" y="44702"/>
                    </a:cubicBezTo>
                    <a:cubicBezTo>
                      <a:pt x="89404" y="69428"/>
                      <a:pt x="69429" y="89404"/>
                      <a:pt x="44702" y="89404"/>
                    </a:cubicBezTo>
                    <a:cubicBezTo>
                      <a:pt x="19976" y="89404"/>
                      <a:pt x="0" y="69428"/>
                      <a:pt x="0" y="44702"/>
                    </a:cubicBezTo>
                    <a:close/>
                  </a:path>
                </a:pathLst>
              </a:custGeom>
              <a:grpFill/>
              <a:ln w="12144" cap="flat">
                <a:noFill/>
                <a:prstDash val="solid"/>
                <a:miter/>
              </a:ln>
            </p:spPr>
            <p:txBody>
              <a:bodyPr rtlCol="0" anchor="ctr"/>
              <a:lstStyle/>
              <a:p>
                <a:endParaRPr lang="zh-CN" altLang="en-US"/>
              </a:p>
            </p:txBody>
          </p:sp>
          <p:sp>
            <p:nvSpPr>
              <p:cNvPr id="20" name="任意多边形: 形状 29">
                <a:extLst>
                  <a:ext uri="{FF2B5EF4-FFF2-40B4-BE49-F238E27FC236}">
                    <a16:creationId xmlns:a16="http://schemas.microsoft.com/office/drawing/2014/main" id="{2A53AD11-C563-A23C-387A-7710775661AE}"/>
                  </a:ext>
                </a:extLst>
              </p:cNvPr>
              <p:cNvSpPr/>
              <p:nvPr>
                <p:custDataLst>
                  <p:tags r:id="rId18"/>
                </p:custDataLst>
              </p:nvPr>
            </p:nvSpPr>
            <p:spPr>
              <a:xfrm>
                <a:off x="9695931" y="4575825"/>
                <a:ext cx="76736" cy="76736"/>
              </a:xfrm>
              <a:custGeom>
                <a:avLst/>
                <a:gdLst>
                  <a:gd name="connsiteX0" fmla="*/ 0 w 76736"/>
                  <a:gd name="connsiteY0" fmla="*/ 38368 h 76736"/>
                  <a:gd name="connsiteX1" fmla="*/ 38368 w 76736"/>
                  <a:gd name="connsiteY1" fmla="*/ 0 h 76736"/>
                  <a:gd name="connsiteX2" fmla="*/ 76737 w 76736"/>
                  <a:gd name="connsiteY2" fmla="*/ 38368 h 76736"/>
                  <a:gd name="connsiteX3" fmla="*/ 38368 w 76736"/>
                  <a:gd name="connsiteY3" fmla="*/ 76737 h 76736"/>
                  <a:gd name="connsiteX4" fmla="*/ 0 w 76736"/>
                  <a:gd name="connsiteY4" fmla="*/ 38368 h 76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6" h="76736">
                    <a:moveTo>
                      <a:pt x="0" y="38368"/>
                    </a:moveTo>
                    <a:cubicBezTo>
                      <a:pt x="0" y="17174"/>
                      <a:pt x="17174" y="0"/>
                      <a:pt x="38368" y="0"/>
                    </a:cubicBezTo>
                    <a:cubicBezTo>
                      <a:pt x="59562" y="0"/>
                      <a:pt x="76737" y="17174"/>
                      <a:pt x="76737" y="38368"/>
                    </a:cubicBezTo>
                    <a:cubicBezTo>
                      <a:pt x="76737" y="59562"/>
                      <a:pt x="59562" y="76737"/>
                      <a:pt x="38368" y="76737"/>
                    </a:cubicBezTo>
                    <a:cubicBezTo>
                      <a:pt x="17174" y="76737"/>
                      <a:pt x="0" y="59562"/>
                      <a:pt x="0" y="38368"/>
                    </a:cubicBezTo>
                    <a:close/>
                  </a:path>
                </a:pathLst>
              </a:custGeom>
              <a:grpFill/>
              <a:ln w="12144" cap="flat">
                <a:noFill/>
                <a:prstDash val="solid"/>
                <a:miter/>
              </a:ln>
            </p:spPr>
            <p:txBody>
              <a:bodyPr rtlCol="0" anchor="ctr"/>
              <a:lstStyle/>
              <a:p>
                <a:endParaRPr lang="zh-CN" altLang="en-US"/>
              </a:p>
            </p:txBody>
          </p:sp>
          <p:sp>
            <p:nvSpPr>
              <p:cNvPr id="21" name="任意多边形: 形状 30">
                <a:extLst>
                  <a:ext uri="{FF2B5EF4-FFF2-40B4-BE49-F238E27FC236}">
                    <a16:creationId xmlns:a16="http://schemas.microsoft.com/office/drawing/2014/main" id="{69395094-3148-0530-5B62-70B4C7F8350D}"/>
                  </a:ext>
                </a:extLst>
              </p:cNvPr>
              <p:cNvSpPr/>
              <p:nvPr>
                <p:custDataLst>
                  <p:tags r:id="rId19"/>
                </p:custDataLst>
              </p:nvPr>
            </p:nvSpPr>
            <p:spPr>
              <a:xfrm>
                <a:off x="9702264" y="4411511"/>
                <a:ext cx="63825" cy="63825"/>
              </a:xfrm>
              <a:custGeom>
                <a:avLst/>
                <a:gdLst>
                  <a:gd name="connsiteX0" fmla="*/ 0 w 63825"/>
                  <a:gd name="connsiteY0" fmla="*/ 31913 h 63825"/>
                  <a:gd name="connsiteX1" fmla="*/ 31913 w 63825"/>
                  <a:gd name="connsiteY1" fmla="*/ 0 h 63825"/>
                  <a:gd name="connsiteX2" fmla="*/ 63826 w 63825"/>
                  <a:gd name="connsiteY2" fmla="*/ 31913 h 63825"/>
                  <a:gd name="connsiteX3" fmla="*/ 31913 w 63825"/>
                  <a:gd name="connsiteY3" fmla="*/ 63825 h 63825"/>
                  <a:gd name="connsiteX4" fmla="*/ 0 w 63825"/>
                  <a:gd name="connsiteY4" fmla="*/ 31913 h 6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25" h="63825">
                    <a:moveTo>
                      <a:pt x="0" y="31913"/>
                    </a:moveTo>
                    <a:cubicBezTo>
                      <a:pt x="0" y="14251"/>
                      <a:pt x="14251" y="0"/>
                      <a:pt x="31913" y="0"/>
                    </a:cubicBezTo>
                    <a:cubicBezTo>
                      <a:pt x="49574" y="0"/>
                      <a:pt x="63826" y="14251"/>
                      <a:pt x="63826" y="31913"/>
                    </a:cubicBezTo>
                    <a:cubicBezTo>
                      <a:pt x="63826" y="49574"/>
                      <a:pt x="49574" y="63825"/>
                      <a:pt x="31913" y="63825"/>
                    </a:cubicBezTo>
                    <a:cubicBezTo>
                      <a:pt x="14251" y="63825"/>
                      <a:pt x="0" y="49574"/>
                      <a:pt x="0" y="31913"/>
                    </a:cubicBezTo>
                    <a:close/>
                  </a:path>
                </a:pathLst>
              </a:custGeom>
              <a:grpFill/>
              <a:ln w="12144" cap="flat">
                <a:noFill/>
                <a:prstDash val="solid"/>
                <a:miter/>
              </a:ln>
            </p:spPr>
            <p:txBody>
              <a:bodyPr rtlCol="0" anchor="ctr"/>
              <a:lstStyle/>
              <a:p>
                <a:endParaRPr lang="zh-CN" altLang="en-US"/>
              </a:p>
            </p:txBody>
          </p:sp>
          <p:sp>
            <p:nvSpPr>
              <p:cNvPr id="22" name="任意多边形: 形状 31">
                <a:extLst>
                  <a:ext uri="{FF2B5EF4-FFF2-40B4-BE49-F238E27FC236}">
                    <a16:creationId xmlns:a16="http://schemas.microsoft.com/office/drawing/2014/main" id="{B3B63EC2-A510-814E-168C-C268C2875E4E}"/>
                  </a:ext>
                </a:extLst>
              </p:cNvPr>
              <p:cNvSpPr/>
              <p:nvPr>
                <p:custDataLst>
                  <p:tags r:id="rId20"/>
                </p:custDataLst>
              </p:nvPr>
            </p:nvSpPr>
            <p:spPr>
              <a:xfrm>
                <a:off x="9708598" y="4247075"/>
                <a:ext cx="51157" cy="51157"/>
              </a:xfrm>
              <a:custGeom>
                <a:avLst/>
                <a:gdLst>
                  <a:gd name="connsiteX0" fmla="*/ 51158 w 51157"/>
                  <a:gd name="connsiteY0" fmla="*/ 25579 h 51157"/>
                  <a:gd name="connsiteX1" fmla="*/ 25579 w 51157"/>
                  <a:gd name="connsiteY1" fmla="*/ 51158 h 51157"/>
                  <a:gd name="connsiteX2" fmla="*/ 0 w 51157"/>
                  <a:gd name="connsiteY2" fmla="*/ 25579 h 51157"/>
                  <a:gd name="connsiteX3" fmla="*/ 25579 w 51157"/>
                  <a:gd name="connsiteY3" fmla="*/ 0 h 51157"/>
                  <a:gd name="connsiteX4" fmla="*/ 51158 w 51157"/>
                  <a:gd name="connsiteY4" fmla="*/ 25579 h 5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57" h="51157">
                    <a:moveTo>
                      <a:pt x="51158" y="25579"/>
                    </a:moveTo>
                    <a:cubicBezTo>
                      <a:pt x="51158" y="39706"/>
                      <a:pt x="39706" y="51158"/>
                      <a:pt x="25579" y="51158"/>
                    </a:cubicBezTo>
                    <a:cubicBezTo>
                      <a:pt x="11452" y="51158"/>
                      <a:pt x="0" y="39706"/>
                      <a:pt x="0" y="25579"/>
                    </a:cubicBezTo>
                    <a:cubicBezTo>
                      <a:pt x="0" y="11452"/>
                      <a:pt x="11452" y="0"/>
                      <a:pt x="25579" y="0"/>
                    </a:cubicBezTo>
                    <a:cubicBezTo>
                      <a:pt x="39706" y="0"/>
                      <a:pt x="51158" y="11452"/>
                      <a:pt x="51158" y="25579"/>
                    </a:cubicBezTo>
                    <a:close/>
                  </a:path>
                </a:pathLst>
              </a:custGeom>
              <a:grpFill/>
              <a:ln w="12144" cap="flat">
                <a:noFill/>
                <a:prstDash val="solid"/>
                <a:miter/>
              </a:ln>
            </p:spPr>
            <p:txBody>
              <a:bodyPr rtlCol="0" anchor="ctr"/>
              <a:lstStyle/>
              <a:p>
                <a:endParaRPr lang="zh-CN" altLang="en-US"/>
              </a:p>
            </p:txBody>
          </p:sp>
          <p:sp>
            <p:nvSpPr>
              <p:cNvPr id="23" name="任意多边形: 形状 32">
                <a:extLst>
                  <a:ext uri="{FF2B5EF4-FFF2-40B4-BE49-F238E27FC236}">
                    <a16:creationId xmlns:a16="http://schemas.microsoft.com/office/drawing/2014/main" id="{7CF9960C-5DC3-5569-8628-D509BCFFAFD8}"/>
                  </a:ext>
                </a:extLst>
              </p:cNvPr>
              <p:cNvSpPr/>
              <p:nvPr>
                <p:custDataLst>
                  <p:tags r:id="rId21"/>
                </p:custDataLst>
              </p:nvPr>
            </p:nvSpPr>
            <p:spPr>
              <a:xfrm>
                <a:off x="9714932" y="4082760"/>
                <a:ext cx="38490" cy="38490"/>
              </a:xfrm>
              <a:custGeom>
                <a:avLst/>
                <a:gdLst>
                  <a:gd name="connsiteX0" fmla="*/ 0 w 38490"/>
                  <a:gd name="connsiteY0" fmla="*/ 19245 h 38490"/>
                  <a:gd name="connsiteX1" fmla="*/ 19245 w 38490"/>
                  <a:gd name="connsiteY1" fmla="*/ 0 h 38490"/>
                  <a:gd name="connsiteX2" fmla="*/ 38490 w 38490"/>
                  <a:gd name="connsiteY2" fmla="*/ 19245 h 38490"/>
                  <a:gd name="connsiteX3" fmla="*/ 19245 w 38490"/>
                  <a:gd name="connsiteY3" fmla="*/ 38490 h 38490"/>
                  <a:gd name="connsiteX4" fmla="*/ 0 w 38490"/>
                  <a:gd name="connsiteY4" fmla="*/ 19245 h 38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0" h="38490">
                    <a:moveTo>
                      <a:pt x="0" y="19245"/>
                    </a:moveTo>
                    <a:cubicBezTo>
                      <a:pt x="0" y="8648"/>
                      <a:pt x="8648" y="0"/>
                      <a:pt x="19245" y="0"/>
                    </a:cubicBezTo>
                    <a:cubicBezTo>
                      <a:pt x="29842" y="0"/>
                      <a:pt x="38490" y="8648"/>
                      <a:pt x="38490" y="19245"/>
                    </a:cubicBezTo>
                    <a:cubicBezTo>
                      <a:pt x="38490" y="29842"/>
                      <a:pt x="29842" y="38490"/>
                      <a:pt x="19245" y="38490"/>
                    </a:cubicBezTo>
                    <a:cubicBezTo>
                      <a:pt x="8648" y="38490"/>
                      <a:pt x="0" y="29842"/>
                      <a:pt x="0" y="19245"/>
                    </a:cubicBezTo>
                    <a:close/>
                  </a:path>
                </a:pathLst>
              </a:custGeom>
              <a:grpFill/>
              <a:ln w="12144" cap="flat">
                <a:noFill/>
                <a:prstDash val="solid"/>
                <a:miter/>
              </a:ln>
            </p:spPr>
            <p:txBody>
              <a:bodyPr rtlCol="0" anchor="ctr"/>
              <a:lstStyle/>
              <a:p>
                <a:endParaRPr lang="zh-CN" altLang="en-US"/>
              </a:p>
            </p:txBody>
          </p:sp>
          <p:sp>
            <p:nvSpPr>
              <p:cNvPr id="24" name="任意多边形: 形状 33">
                <a:extLst>
                  <a:ext uri="{FF2B5EF4-FFF2-40B4-BE49-F238E27FC236}">
                    <a16:creationId xmlns:a16="http://schemas.microsoft.com/office/drawing/2014/main" id="{EEDA8F2D-6097-BB52-D41A-32689AD6DBCD}"/>
                  </a:ext>
                </a:extLst>
              </p:cNvPr>
              <p:cNvSpPr/>
              <p:nvPr>
                <p:custDataLst>
                  <p:tags r:id="rId22"/>
                </p:custDataLst>
              </p:nvPr>
            </p:nvSpPr>
            <p:spPr>
              <a:xfrm>
                <a:off x="9721266" y="3918325"/>
                <a:ext cx="25822" cy="25822"/>
              </a:xfrm>
              <a:custGeom>
                <a:avLst/>
                <a:gdLst>
                  <a:gd name="connsiteX0" fmla="*/ 0 w 25822"/>
                  <a:gd name="connsiteY0" fmla="*/ 12911 h 25822"/>
                  <a:gd name="connsiteX1" fmla="*/ 12911 w 25822"/>
                  <a:gd name="connsiteY1" fmla="*/ 0 h 25822"/>
                  <a:gd name="connsiteX2" fmla="*/ 25823 w 25822"/>
                  <a:gd name="connsiteY2" fmla="*/ 12911 h 25822"/>
                  <a:gd name="connsiteX3" fmla="*/ 12911 w 25822"/>
                  <a:gd name="connsiteY3" fmla="*/ 25823 h 25822"/>
                  <a:gd name="connsiteX4" fmla="*/ 0 w 25822"/>
                  <a:gd name="connsiteY4" fmla="*/ 12911 h 2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22" h="25822">
                    <a:moveTo>
                      <a:pt x="0" y="12911"/>
                    </a:moveTo>
                    <a:cubicBezTo>
                      <a:pt x="0" y="5725"/>
                      <a:pt x="5725" y="0"/>
                      <a:pt x="12911" y="0"/>
                    </a:cubicBezTo>
                    <a:cubicBezTo>
                      <a:pt x="20098" y="0"/>
                      <a:pt x="25823" y="5725"/>
                      <a:pt x="25823" y="12911"/>
                    </a:cubicBezTo>
                    <a:cubicBezTo>
                      <a:pt x="25823" y="20098"/>
                      <a:pt x="20098" y="25823"/>
                      <a:pt x="12911" y="25823"/>
                    </a:cubicBezTo>
                    <a:cubicBezTo>
                      <a:pt x="5725" y="25823"/>
                      <a:pt x="0" y="20098"/>
                      <a:pt x="0" y="12911"/>
                    </a:cubicBezTo>
                    <a:close/>
                  </a:path>
                </a:pathLst>
              </a:custGeom>
              <a:grpFill/>
              <a:ln w="12144" cap="flat">
                <a:noFill/>
                <a:prstDash val="solid"/>
                <a:miter/>
              </a:ln>
            </p:spPr>
            <p:txBody>
              <a:bodyPr rtlCol="0" anchor="ctr"/>
              <a:lstStyle/>
              <a:p>
                <a:endParaRPr lang="zh-CN" altLang="en-US"/>
              </a:p>
            </p:txBody>
          </p:sp>
        </p:grpSp>
      </p:grpSp>
      <p:grpSp>
        <p:nvGrpSpPr>
          <p:cNvPr id="116" name="组合 115">
            <a:extLst>
              <a:ext uri="{FF2B5EF4-FFF2-40B4-BE49-F238E27FC236}">
                <a16:creationId xmlns:a16="http://schemas.microsoft.com/office/drawing/2014/main" id="{C75F75B5-C2DF-DAC9-387C-5BF2F8848F25}"/>
              </a:ext>
            </a:extLst>
          </p:cNvPr>
          <p:cNvGrpSpPr/>
          <p:nvPr/>
        </p:nvGrpSpPr>
        <p:grpSpPr>
          <a:xfrm>
            <a:off x="710565" y="5226957"/>
            <a:ext cx="6122035" cy="389890"/>
            <a:chOff x="1119" y="8780"/>
            <a:chExt cx="9641" cy="614"/>
          </a:xfrm>
        </p:grpSpPr>
        <p:grpSp>
          <p:nvGrpSpPr>
            <p:cNvPr id="117" name="组合 116">
              <a:extLst>
                <a:ext uri="{FF2B5EF4-FFF2-40B4-BE49-F238E27FC236}">
                  <a16:creationId xmlns:a16="http://schemas.microsoft.com/office/drawing/2014/main" id="{43C28CFB-5C4F-F73E-5D26-10C5E24F0E4F}"/>
                </a:ext>
              </a:extLst>
            </p:cNvPr>
            <p:cNvGrpSpPr/>
            <p:nvPr/>
          </p:nvGrpSpPr>
          <p:grpSpPr>
            <a:xfrm>
              <a:off x="1119" y="8780"/>
              <a:ext cx="4706" cy="614"/>
              <a:chOff x="1119" y="8780"/>
              <a:chExt cx="4706" cy="614"/>
            </a:xfrm>
          </p:grpSpPr>
          <p:sp>
            <p:nvSpPr>
              <p:cNvPr id="123" name="圆角矩形 9">
                <a:extLst>
                  <a:ext uri="{FF2B5EF4-FFF2-40B4-BE49-F238E27FC236}">
                    <a16:creationId xmlns:a16="http://schemas.microsoft.com/office/drawing/2014/main" id="{1E971383-ECE0-E9F8-9B60-022948457F71}"/>
                  </a:ext>
                </a:extLst>
              </p:cNvPr>
              <p:cNvSpPr/>
              <p:nvPr>
                <p:custDataLst>
                  <p:tags r:id="rId10"/>
                </p:custDataLst>
              </p:nvPr>
            </p:nvSpPr>
            <p:spPr>
              <a:xfrm>
                <a:off x="1119" y="8780"/>
                <a:ext cx="2264" cy="614"/>
              </a:xfrm>
              <a:prstGeom prst="roundRect">
                <a:avLst>
                  <a:gd name="adj" fmla="val 50000"/>
                </a:avLst>
              </a:prstGeom>
              <a:solidFill>
                <a:schemeClr val="accent1"/>
              </a:solidFill>
              <a:ln w="3175">
                <a:solidFill>
                  <a:srgbClr val="CCDFF5"/>
                </a:solidFill>
              </a:ln>
              <a:effectLst>
                <a:outerShdw blurRad="1270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4" name="圆角矩形 14">
                <a:extLst>
                  <a:ext uri="{FF2B5EF4-FFF2-40B4-BE49-F238E27FC236}">
                    <a16:creationId xmlns:a16="http://schemas.microsoft.com/office/drawing/2014/main" id="{FED0A5D6-F041-1254-564D-245D294A0C63}"/>
                  </a:ext>
                </a:extLst>
              </p:cNvPr>
              <p:cNvSpPr/>
              <p:nvPr>
                <p:custDataLst>
                  <p:tags r:id="rId11"/>
                </p:custDataLst>
              </p:nvPr>
            </p:nvSpPr>
            <p:spPr>
              <a:xfrm>
                <a:off x="3561" y="8780"/>
                <a:ext cx="2264" cy="614"/>
              </a:xfrm>
              <a:prstGeom prst="roundRect">
                <a:avLst>
                  <a:gd name="adj" fmla="val 50000"/>
                </a:avLst>
              </a:prstGeom>
              <a:solidFill>
                <a:schemeClr val="bg1"/>
              </a:solidFill>
              <a:ln w="3175">
                <a:solidFill>
                  <a:srgbClr val="CCDFF5"/>
                </a:solidFill>
              </a:ln>
              <a:effectLst>
                <a:outerShdw blurRad="1270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5" name="文本框 124">
                <a:extLst>
                  <a:ext uri="{FF2B5EF4-FFF2-40B4-BE49-F238E27FC236}">
                    <a16:creationId xmlns:a16="http://schemas.microsoft.com/office/drawing/2014/main" id="{CCE0E037-6770-F953-B9AC-48D6E8F77327}"/>
                  </a:ext>
                </a:extLst>
              </p:cNvPr>
              <p:cNvSpPr txBox="1"/>
              <p:nvPr>
                <p:custDataLst>
                  <p:tags r:id="rId12"/>
                </p:custDataLst>
              </p:nvPr>
            </p:nvSpPr>
            <p:spPr>
              <a:xfrm>
                <a:off x="1626" y="8846"/>
                <a:ext cx="1330" cy="483"/>
              </a:xfrm>
              <a:prstGeom prst="rect">
                <a:avLst/>
              </a:prstGeom>
              <a:noFill/>
            </p:spPr>
            <p:txBody>
              <a:bodyPr wrap="square" rtlCol="0">
                <a:spAutoFit/>
              </a:bodyPr>
              <a:lstStyle/>
              <a:p>
                <a:pPr algn="ctr"/>
                <a:r>
                  <a:rPr lang="zh-CN" altLang="en-US" sz="1400" cap="all" dirty="0">
                    <a:solidFill>
                      <a:schemeClr val="bg1"/>
                    </a:solidFill>
                    <a:uFillTx/>
                    <a:latin typeface="+mn-ea"/>
                    <a:cs typeface="思源黑体 CN Bold" panose="020B0800000000000000" charset="-122"/>
                  </a:rPr>
                  <a:t>关键字</a:t>
                </a:r>
              </a:p>
            </p:txBody>
          </p:sp>
          <p:sp>
            <p:nvSpPr>
              <p:cNvPr id="126" name="文本框 125">
                <a:extLst>
                  <a:ext uri="{FF2B5EF4-FFF2-40B4-BE49-F238E27FC236}">
                    <a16:creationId xmlns:a16="http://schemas.microsoft.com/office/drawing/2014/main" id="{B16F074B-D328-5538-6267-D33B7230F34C}"/>
                  </a:ext>
                </a:extLst>
              </p:cNvPr>
              <p:cNvSpPr txBox="1"/>
              <p:nvPr>
                <p:custDataLst>
                  <p:tags r:id="rId13"/>
                </p:custDataLst>
              </p:nvPr>
            </p:nvSpPr>
            <p:spPr>
              <a:xfrm>
                <a:off x="4028" y="8846"/>
                <a:ext cx="1330" cy="483"/>
              </a:xfrm>
              <a:prstGeom prst="rect">
                <a:avLst/>
              </a:prstGeom>
              <a:noFill/>
            </p:spPr>
            <p:txBody>
              <a:bodyPr wrap="square" rtlCol="0">
                <a:spAutoFit/>
              </a:bodyPr>
              <a:lstStyle/>
              <a:p>
                <a:pPr algn="ctr"/>
                <a:r>
                  <a:rPr lang="zh-CN" altLang="en-US" sz="1400" cap="all" dirty="0">
                    <a:solidFill>
                      <a:schemeClr val="tx1">
                        <a:lumMod val="85000"/>
                        <a:lumOff val="15000"/>
                      </a:schemeClr>
                    </a:solidFill>
                    <a:uFillTx/>
                    <a:latin typeface="+mn-ea"/>
                    <a:cs typeface="思源黑体 CN Bold" panose="020B0800000000000000" charset="-122"/>
                  </a:rPr>
                  <a:t>关键字</a:t>
                </a:r>
              </a:p>
            </p:txBody>
          </p:sp>
        </p:grpSp>
        <p:grpSp>
          <p:nvGrpSpPr>
            <p:cNvPr id="118" name="组合 117">
              <a:extLst>
                <a:ext uri="{FF2B5EF4-FFF2-40B4-BE49-F238E27FC236}">
                  <a16:creationId xmlns:a16="http://schemas.microsoft.com/office/drawing/2014/main" id="{3592DF5D-06DB-65DE-E931-E0119DF987E1}"/>
                </a:ext>
              </a:extLst>
            </p:cNvPr>
            <p:cNvGrpSpPr/>
            <p:nvPr/>
          </p:nvGrpSpPr>
          <p:grpSpPr>
            <a:xfrm>
              <a:off x="6054" y="8780"/>
              <a:ext cx="4706" cy="614"/>
              <a:chOff x="1119" y="8780"/>
              <a:chExt cx="4706" cy="614"/>
            </a:xfrm>
          </p:grpSpPr>
          <p:sp>
            <p:nvSpPr>
              <p:cNvPr id="119" name="圆角矩形 158">
                <a:extLst>
                  <a:ext uri="{FF2B5EF4-FFF2-40B4-BE49-F238E27FC236}">
                    <a16:creationId xmlns:a16="http://schemas.microsoft.com/office/drawing/2014/main" id="{127CD7F4-FA99-2039-668D-9C929738289F}"/>
                  </a:ext>
                </a:extLst>
              </p:cNvPr>
              <p:cNvSpPr/>
              <p:nvPr>
                <p:custDataLst>
                  <p:tags r:id="rId6"/>
                </p:custDataLst>
              </p:nvPr>
            </p:nvSpPr>
            <p:spPr>
              <a:xfrm>
                <a:off x="1119" y="8780"/>
                <a:ext cx="2264" cy="614"/>
              </a:xfrm>
              <a:prstGeom prst="roundRect">
                <a:avLst>
                  <a:gd name="adj" fmla="val 50000"/>
                </a:avLst>
              </a:prstGeom>
              <a:solidFill>
                <a:schemeClr val="accent1"/>
              </a:solidFill>
              <a:ln w="3175">
                <a:solidFill>
                  <a:srgbClr val="CCDFF5"/>
                </a:solidFill>
              </a:ln>
              <a:effectLst>
                <a:outerShdw blurRad="1270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0" name="圆角矩形 159">
                <a:extLst>
                  <a:ext uri="{FF2B5EF4-FFF2-40B4-BE49-F238E27FC236}">
                    <a16:creationId xmlns:a16="http://schemas.microsoft.com/office/drawing/2014/main" id="{AAE98C75-1993-9779-793F-06E3D74297F4}"/>
                  </a:ext>
                </a:extLst>
              </p:cNvPr>
              <p:cNvSpPr/>
              <p:nvPr>
                <p:custDataLst>
                  <p:tags r:id="rId7"/>
                </p:custDataLst>
              </p:nvPr>
            </p:nvSpPr>
            <p:spPr>
              <a:xfrm>
                <a:off x="3561" y="8780"/>
                <a:ext cx="2264" cy="614"/>
              </a:xfrm>
              <a:prstGeom prst="roundRect">
                <a:avLst>
                  <a:gd name="adj" fmla="val 50000"/>
                </a:avLst>
              </a:prstGeom>
              <a:solidFill>
                <a:schemeClr val="bg1"/>
              </a:solidFill>
              <a:ln w="3175">
                <a:solidFill>
                  <a:srgbClr val="CCDFF5"/>
                </a:solidFill>
              </a:ln>
              <a:effectLst>
                <a:outerShdw blurRad="1270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1" name="文本框 120">
                <a:extLst>
                  <a:ext uri="{FF2B5EF4-FFF2-40B4-BE49-F238E27FC236}">
                    <a16:creationId xmlns:a16="http://schemas.microsoft.com/office/drawing/2014/main" id="{3D3E1C01-7F6D-0596-CFDA-737936427979}"/>
                  </a:ext>
                </a:extLst>
              </p:cNvPr>
              <p:cNvSpPr txBox="1"/>
              <p:nvPr>
                <p:custDataLst>
                  <p:tags r:id="rId8"/>
                </p:custDataLst>
              </p:nvPr>
            </p:nvSpPr>
            <p:spPr>
              <a:xfrm>
                <a:off x="1626" y="8846"/>
                <a:ext cx="1330" cy="483"/>
              </a:xfrm>
              <a:prstGeom prst="rect">
                <a:avLst/>
              </a:prstGeom>
              <a:noFill/>
            </p:spPr>
            <p:txBody>
              <a:bodyPr wrap="square" rtlCol="0">
                <a:spAutoFit/>
              </a:bodyPr>
              <a:lstStyle/>
              <a:p>
                <a:pPr algn="ctr"/>
                <a:r>
                  <a:rPr lang="zh-CN" altLang="en-US" sz="1400" cap="all" dirty="0">
                    <a:solidFill>
                      <a:schemeClr val="bg1"/>
                    </a:solidFill>
                    <a:uFillTx/>
                    <a:latin typeface="+mn-ea"/>
                    <a:cs typeface="思源黑体 CN Bold" panose="020B0800000000000000" charset="-122"/>
                  </a:rPr>
                  <a:t>关键字</a:t>
                </a:r>
              </a:p>
            </p:txBody>
          </p:sp>
          <p:sp>
            <p:nvSpPr>
              <p:cNvPr id="122" name="文本框 121">
                <a:extLst>
                  <a:ext uri="{FF2B5EF4-FFF2-40B4-BE49-F238E27FC236}">
                    <a16:creationId xmlns:a16="http://schemas.microsoft.com/office/drawing/2014/main" id="{5D430FB3-BDE4-604A-0AE9-84446D287AAD}"/>
                  </a:ext>
                </a:extLst>
              </p:cNvPr>
              <p:cNvSpPr txBox="1"/>
              <p:nvPr>
                <p:custDataLst>
                  <p:tags r:id="rId9"/>
                </p:custDataLst>
              </p:nvPr>
            </p:nvSpPr>
            <p:spPr>
              <a:xfrm>
                <a:off x="4028" y="8846"/>
                <a:ext cx="1330" cy="483"/>
              </a:xfrm>
              <a:prstGeom prst="rect">
                <a:avLst/>
              </a:prstGeom>
              <a:noFill/>
            </p:spPr>
            <p:txBody>
              <a:bodyPr wrap="square" rtlCol="0">
                <a:spAutoFit/>
              </a:bodyPr>
              <a:lstStyle/>
              <a:p>
                <a:pPr algn="ctr"/>
                <a:r>
                  <a:rPr lang="zh-CN" altLang="en-US" sz="1400" cap="all" dirty="0">
                    <a:solidFill>
                      <a:schemeClr val="tx1">
                        <a:lumMod val="85000"/>
                        <a:lumOff val="15000"/>
                      </a:schemeClr>
                    </a:solidFill>
                    <a:uFillTx/>
                    <a:latin typeface="+mn-ea"/>
                    <a:cs typeface="思源黑体 CN Bold" panose="020B0800000000000000" charset="-122"/>
                  </a:rPr>
                  <a:t>关键字</a:t>
                </a:r>
              </a:p>
            </p:txBody>
          </p:sp>
        </p:grpSp>
      </p:grpSp>
      <p:pic>
        <p:nvPicPr>
          <p:cNvPr id="63" name="图片 62">
            <a:extLst>
              <a:ext uri="{FF2B5EF4-FFF2-40B4-BE49-F238E27FC236}">
                <a16:creationId xmlns:a16="http://schemas.microsoft.com/office/drawing/2014/main" id="{5855D098-B024-5839-9B0F-31E40FD5D91C}"/>
              </a:ext>
            </a:extLst>
          </p:cNvPr>
          <p:cNvPicPr>
            <a:picLocks noChangeAspect="1"/>
          </p:cNvPicPr>
          <p:nvPr/>
        </p:nvPicPr>
        <p:blipFill rotWithShape="1">
          <a:blip r:embed="rId63"/>
          <a:srcRect t="9878" b="-1"/>
          <a:stretch/>
        </p:blipFill>
        <p:spPr>
          <a:xfrm>
            <a:off x="7733411" y="1664053"/>
            <a:ext cx="3455154" cy="4226488"/>
          </a:xfrm>
          <a:prstGeom prst="rect">
            <a:avLst/>
          </a:prstGeom>
        </p:spPr>
      </p:pic>
    </p:spTree>
    <p:custDataLst>
      <p:tags r:id="rId1"/>
    </p:custDataLst>
    <p:extLst>
      <p:ext uri="{BB962C8B-B14F-4D97-AF65-F5344CB8AC3E}">
        <p14:creationId xmlns:p14="http://schemas.microsoft.com/office/powerpoint/2010/main" val="131988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SwiaGRpZCI6IjlkZmZiOGUxNWM5Nzc0MjViY2MwNDJkMTI5NmFjZjkyIiwidXNlckNvdW50IjoxfQ=="/>
  <p:tag name="KSO_WPP_MARK_KEY" val="07ea0d1b-6055-4e41-b0c5-f77306d71b6c"/>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PA" val="v5.2.10"/>
</p:tagLst>
</file>

<file path=ppt/tags/tag10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0F1423"/>
      </a:dk2>
      <a:lt2>
        <a:srgbClr val="FFFFFF"/>
      </a:lt2>
      <a:accent1>
        <a:srgbClr val="398A6A"/>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阿里巴巴">
      <a:majorFont>
        <a:latin typeface="阿里巴巴普惠体 Heavy"/>
        <a:ea typeface="阿里巴巴普惠体 Heavy"/>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仓耳渔阳体 W02"/>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仓耳渔阳体 W02"/>
        <a:ea typeface=""/>
        <a:cs typeface=""/>
        <a:font script="Jpan" typeface="ＭＳ Ｐゴシック"/>
        <a:font script="Hang" typeface="맑은 고딕"/>
        <a:font script="Hans" typeface="仓耳渔阳体 W02"/>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仓耳渔阳体 W02"/>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仓耳渔阳体 W02"/>
        <a:ea typeface=""/>
        <a:cs typeface=""/>
        <a:font script="Jpan" typeface="ＭＳ Ｐゴシック"/>
        <a:font script="Hang" typeface="맑은 고딕"/>
        <a:font script="Hans" typeface="仓耳渔阳体 W02"/>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TotalTime>
  <Words>1772</Words>
  <Application>Microsoft Office PowerPoint</Application>
  <PresentationFormat>宽屏</PresentationFormat>
  <Paragraphs>186</Paragraphs>
  <Slides>17</Slides>
  <Notes>16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OPPOSans H</vt:lpstr>
      <vt:lpstr>OPPOSans M</vt:lpstr>
      <vt:lpstr>阿里巴巴普惠体</vt:lpstr>
      <vt:lpstr>阿里巴巴普惠体 2.0 55 Regular</vt:lpstr>
      <vt:lpstr>阿里巴巴普惠体 2.0 65 Medium</vt:lpstr>
      <vt:lpstr>阿里巴巴普惠体 B</vt:lpstr>
      <vt:lpstr>阿里巴巴普惠体 Heavy</vt:lpstr>
      <vt:lpstr>仓耳渔阳体 W02</vt:lpstr>
      <vt:lpstr>思源黑体 CN Bold</vt:lpstr>
      <vt:lpstr>思源黑体 CN Heavy</vt:lpstr>
      <vt:lpstr>思源黑体 CN Light</vt:lpstr>
      <vt:lpstr>思源黑体 CN Normal</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绿色企业员工入职培训通用ppt模板</dc:title>
  <dc:creator>©梦小小</dc:creator>
  <cp:keywords>P界达人</cp:keywords>
  <dc:description>51PPT模板网，幻灯片演示模板及素材免费下载！_x000d_
51PPT模板网 唯一访问网址：www.51pptmoban.com</dc:description>
  <cp:lastModifiedBy>51pptmoban .com</cp:lastModifiedBy>
  <cp:revision>300</cp:revision>
  <dcterms:created xsi:type="dcterms:W3CDTF">2019-06-19T02:08:00Z</dcterms:created>
  <dcterms:modified xsi:type="dcterms:W3CDTF">2023-10-30T14:52:20Z</dcterms:modified>
  <cp:category>PowerPoint</cp:category>
  <cp:contentStatus>绿色企业员工入职培训通用ppt模板，www.51pptmoban.com</cp:contentStatus>
  <cp:version>51pptmoban.com（V51-103002版）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BD9FBF8F2B74490EBE64C4D308EE7854_13</vt:lpwstr>
  </property>
  <property fmtid="{D5CDD505-2E9C-101B-9397-08002B2CF9AE}" pid="4" name="KSOTemplateUUID">
    <vt:lpwstr>v1.0_mb_V8aINY4SMr67dnkW1Pn94Q==</vt:lpwstr>
  </property>
</Properties>
</file>