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7" r:id="rId2"/>
    <p:sldId id="332" r:id="rId3"/>
    <p:sldId id="296" r:id="rId4"/>
    <p:sldId id="295" r:id="rId5"/>
    <p:sldId id="200757849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68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264"/>
    <a:srgbClr val="45C1A4"/>
    <a:srgbClr val="F8D35E"/>
    <a:srgbClr val="144C74"/>
    <a:srgbClr val="29B9A6"/>
    <a:srgbClr val="84CBC5"/>
    <a:srgbClr val="1B6AA3"/>
    <a:srgbClr val="FFC20F"/>
    <a:srgbClr val="14507A"/>
    <a:srgbClr val="45B2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1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366"/>
      </p:cViewPr>
      <p:guideLst>
        <p:guide orient="horz" pos="2160"/>
        <p:guide orient="horz" pos="686"/>
        <p:guide pos="3840"/>
        <p:guide pos="7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9319FB-FF8E-418C-B16B-2D459D5D5550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62D6E-9FFE-4C4D-9498-846D8E7B8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626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62D6E-9FFE-4C4D-9498-846D8E7B84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302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62D6E-9FFE-4C4D-9498-846D8E7B847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985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62D6E-9FFE-4C4D-9498-846D8E7B84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575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862D6E-9FFE-4C4D-9498-846D8E7B847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344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1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2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6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7033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3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Freeform 52" descr="D:\51PPT模板网\51pptmoban.com\图片001.jpg"/>
          <p:cNvSpPr>
            <a:spLocks noEditPoints="1"/>
          </p:cNvSpPr>
          <p:nvPr/>
        </p:nvSpPr>
        <p:spPr bwMode="auto">
          <a:xfrm>
            <a:off x="3221122" y="1130770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9" name="Freeform 86"/>
          <p:cNvSpPr>
            <a:spLocks noEditPoints="1"/>
          </p:cNvSpPr>
          <p:nvPr/>
        </p:nvSpPr>
        <p:spPr bwMode="auto">
          <a:xfrm>
            <a:off x="1218273" y="1079410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0" name="Group 15"/>
          <p:cNvGrpSpPr/>
          <p:nvPr/>
        </p:nvGrpSpPr>
        <p:grpSpPr>
          <a:xfrm>
            <a:off x="2141197" y="3550320"/>
            <a:ext cx="599818" cy="572704"/>
            <a:chOff x="4417791" y="3086470"/>
            <a:chExt cx="441754" cy="421788"/>
          </a:xfrm>
          <a:solidFill>
            <a:srgbClr val="0070C0"/>
          </a:solidFill>
        </p:grpSpPr>
        <p:sp>
          <p:nvSpPr>
            <p:cNvPr id="36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3" name="Freeform 62"/>
          <p:cNvSpPr>
            <a:spLocks noEditPoints="1"/>
          </p:cNvSpPr>
          <p:nvPr/>
        </p:nvSpPr>
        <p:spPr bwMode="auto">
          <a:xfrm>
            <a:off x="2124182" y="1162981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96"/>
          <p:cNvSpPr>
            <a:spLocks noEditPoints="1"/>
          </p:cNvSpPr>
          <p:nvPr/>
        </p:nvSpPr>
        <p:spPr bwMode="auto">
          <a:xfrm>
            <a:off x="4272125" y="1223645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6" name="Group 24"/>
          <p:cNvGrpSpPr/>
          <p:nvPr/>
        </p:nvGrpSpPr>
        <p:grpSpPr>
          <a:xfrm>
            <a:off x="3238517" y="3589460"/>
            <a:ext cx="565054" cy="545792"/>
            <a:chOff x="5099140" y="1309474"/>
            <a:chExt cx="439257" cy="424283"/>
          </a:xfrm>
          <a:solidFill>
            <a:srgbClr val="0070C0"/>
          </a:solidFill>
        </p:grpSpPr>
        <p:sp>
          <p:nvSpPr>
            <p:cNvPr id="377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1" name="Freeform 36"/>
          <p:cNvSpPr>
            <a:spLocks noEditPoints="1"/>
          </p:cNvSpPr>
          <p:nvPr/>
        </p:nvSpPr>
        <p:spPr bwMode="auto">
          <a:xfrm>
            <a:off x="3238517" y="2306765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2" name="Freeform 86"/>
          <p:cNvSpPr>
            <a:spLocks noEditPoints="1"/>
          </p:cNvSpPr>
          <p:nvPr/>
        </p:nvSpPr>
        <p:spPr bwMode="auto">
          <a:xfrm>
            <a:off x="5301840" y="1167173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3" name="Group 52"/>
          <p:cNvGrpSpPr/>
          <p:nvPr/>
        </p:nvGrpSpPr>
        <p:grpSpPr>
          <a:xfrm>
            <a:off x="5310952" y="2321646"/>
            <a:ext cx="652175" cy="515413"/>
            <a:chOff x="3653259" y="3001930"/>
            <a:chExt cx="658286" cy="520242"/>
          </a:xfrm>
          <a:solidFill>
            <a:srgbClr val="0070C0"/>
          </a:solidFill>
        </p:grpSpPr>
        <p:sp>
          <p:nvSpPr>
            <p:cNvPr id="394" name="Freeform 9"/>
            <p:cNvSpPr>
              <a:spLocks/>
            </p:cNvSpPr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95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96" name="Freeform 11"/>
            <p:cNvSpPr>
              <a:spLocks/>
            </p:cNvSpPr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97" name="Freeform 12"/>
            <p:cNvSpPr>
              <a:spLocks/>
            </p:cNvSpPr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398" name="Freeform 82" descr="D:\51PPT模板网\51pptmoban.com\图片001.jpg"/>
          <p:cNvSpPr>
            <a:spLocks noEditPoints="1"/>
          </p:cNvSpPr>
          <p:nvPr/>
        </p:nvSpPr>
        <p:spPr bwMode="auto">
          <a:xfrm>
            <a:off x="6480555" y="2313320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9" name="Group 119"/>
          <p:cNvGrpSpPr/>
          <p:nvPr/>
        </p:nvGrpSpPr>
        <p:grpSpPr>
          <a:xfrm>
            <a:off x="6493342" y="1187705"/>
            <a:ext cx="485341" cy="501216"/>
            <a:chOff x="1227138" y="271463"/>
            <a:chExt cx="679450" cy="701675"/>
          </a:xfrm>
          <a:solidFill>
            <a:srgbClr val="0070C0"/>
          </a:solidFill>
        </p:grpSpPr>
        <p:sp>
          <p:nvSpPr>
            <p:cNvPr id="400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4" name="Group 15"/>
          <p:cNvGrpSpPr>
            <a:grpSpLocks noChangeAspect="1"/>
          </p:cNvGrpSpPr>
          <p:nvPr/>
        </p:nvGrpSpPr>
        <p:grpSpPr bwMode="auto">
          <a:xfrm>
            <a:off x="7435601" y="1085124"/>
            <a:ext cx="630611" cy="706378"/>
            <a:chOff x="3415" y="1072"/>
            <a:chExt cx="541" cy="606"/>
          </a:xfrm>
          <a:solidFill>
            <a:srgbClr val="0070C0"/>
          </a:solidFill>
        </p:grpSpPr>
        <p:sp>
          <p:nvSpPr>
            <p:cNvPr id="405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06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07" name="Freeform 18"/>
            <p:cNvSpPr>
              <a:spLocks/>
            </p:cNvSpPr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08" name="Freeform 19"/>
            <p:cNvSpPr>
              <a:spLocks/>
            </p:cNvSpPr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09" name="Freeform 20"/>
            <p:cNvSpPr>
              <a:spLocks/>
            </p:cNvSpPr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0" name="Freeform 21"/>
            <p:cNvSpPr>
              <a:spLocks/>
            </p:cNvSpPr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1" name="Freeform 22"/>
            <p:cNvSpPr>
              <a:spLocks/>
            </p:cNvSpPr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2" name="Freeform 23"/>
            <p:cNvSpPr>
              <a:spLocks/>
            </p:cNvSpPr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3" name="Freeform 24"/>
            <p:cNvSpPr>
              <a:spLocks/>
            </p:cNvSpPr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4" name="Freeform 25"/>
            <p:cNvSpPr>
              <a:spLocks/>
            </p:cNvSpPr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5" name="Freeform 26"/>
            <p:cNvSpPr>
              <a:spLocks/>
            </p:cNvSpPr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416" name="Freeform 21"/>
          <p:cNvSpPr>
            <a:spLocks noEditPoints="1"/>
          </p:cNvSpPr>
          <p:nvPr/>
        </p:nvSpPr>
        <p:spPr bwMode="auto">
          <a:xfrm>
            <a:off x="7544762" y="2285975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7" name="Group 12" descr="D:\51PPT模板网\51pptmoban.com\图片001.jpg"/>
          <p:cNvGrpSpPr>
            <a:grpSpLocks noChangeAspect="1"/>
          </p:cNvGrpSpPr>
          <p:nvPr/>
        </p:nvGrpSpPr>
        <p:grpSpPr bwMode="auto">
          <a:xfrm>
            <a:off x="6350096" y="3528834"/>
            <a:ext cx="597590" cy="601349"/>
            <a:chOff x="-797" y="1468"/>
            <a:chExt cx="636" cy="640"/>
          </a:xfrm>
          <a:solidFill>
            <a:srgbClr val="0070C0"/>
          </a:solidFill>
        </p:grpSpPr>
        <p:sp>
          <p:nvSpPr>
            <p:cNvPr id="418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9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20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21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22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424" name="Freeform 101"/>
          <p:cNvSpPr>
            <a:spLocks noEditPoints="1"/>
          </p:cNvSpPr>
          <p:nvPr/>
        </p:nvSpPr>
        <p:spPr bwMode="auto">
          <a:xfrm>
            <a:off x="2062828" y="2335664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5" name="Freeform 74"/>
          <p:cNvSpPr>
            <a:spLocks noEditPoints="1"/>
          </p:cNvSpPr>
          <p:nvPr/>
        </p:nvSpPr>
        <p:spPr bwMode="auto">
          <a:xfrm>
            <a:off x="4289612" y="2364351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6" name="Group 15"/>
          <p:cNvGrpSpPr/>
          <p:nvPr/>
        </p:nvGrpSpPr>
        <p:grpSpPr>
          <a:xfrm>
            <a:off x="6472965" y="4821411"/>
            <a:ext cx="663995" cy="566827"/>
            <a:chOff x="3440113" y="1050925"/>
            <a:chExt cx="390525" cy="333376"/>
          </a:xfrm>
          <a:solidFill>
            <a:srgbClr val="0070C0"/>
          </a:solidFill>
        </p:grpSpPr>
        <p:sp>
          <p:nvSpPr>
            <p:cNvPr id="4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3" name="Group 44"/>
          <p:cNvGrpSpPr/>
          <p:nvPr/>
        </p:nvGrpSpPr>
        <p:grpSpPr>
          <a:xfrm>
            <a:off x="1160495" y="2270869"/>
            <a:ext cx="542181" cy="616967"/>
            <a:chOff x="2927811" y="2108124"/>
            <a:chExt cx="361887" cy="411804"/>
          </a:xfrm>
          <a:solidFill>
            <a:srgbClr val="0070C0"/>
          </a:solidFill>
        </p:grpSpPr>
        <p:sp>
          <p:nvSpPr>
            <p:cNvPr id="434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70"/>
            <p:cNvSpPr>
              <a:spLocks/>
            </p:cNvSpPr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71"/>
            <p:cNvSpPr>
              <a:spLocks/>
            </p:cNvSpPr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8" name="Group 46"/>
          <p:cNvGrpSpPr/>
          <p:nvPr/>
        </p:nvGrpSpPr>
        <p:grpSpPr>
          <a:xfrm>
            <a:off x="2107420" y="4828594"/>
            <a:ext cx="633488" cy="552460"/>
            <a:chOff x="5368132" y="3540125"/>
            <a:chExt cx="465138" cy="435769"/>
          </a:xfrm>
          <a:solidFill>
            <a:srgbClr val="0070C0"/>
          </a:solidFill>
        </p:grpSpPr>
        <p:sp>
          <p:nvSpPr>
            <p:cNvPr id="439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0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41" name="Group 63"/>
          <p:cNvGrpSpPr/>
          <p:nvPr/>
        </p:nvGrpSpPr>
        <p:grpSpPr>
          <a:xfrm>
            <a:off x="3250989" y="4788648"/>
            <a:ext cx="563574" cy="617342"/>
            <a:chOff x="7287419" y="4435475"/>
            <a:chExt cx="464344" cy="465138"/>
          </a:xfrm>
          <a:solidFill>
            <a:srgbClr val="0070C0"/>
          </a:solidFill>
        </p:grpSpPr>
        <p:sp>
          <p:nvSpPr>
            <p:cNvPr id="442" name="AutoShape 18"/>
            <p:cNvSpPr>
              <a:spLocks/>
            </p:cNvSpPr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3" name="AutoShape 19"/>
            <p:cNvSpPr>
              <a:spLocks/>
            </p:cNvSpPr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4" name="AutoShape 20"/>
            <p:cNvSpPr>
              <a:spLocks/>
            </p:cNvSpPr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5" name="AutoShape 21"/>
            <p:cNvSpPr>
              <a:spLocks/>
            </p:cNvSpPr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6" name="AutoShape 22"/>
            <p:cNvSpPr>
              <a:spLocks/>
            </p:cNvSpPr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7" name="AutoShape 23"/>
            <p:cNvSpPr>
              <a:spLocks/>
            </p:cNvSpPr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8" name="AutoShape 24"/>
            <p:cNvSpPr>
              <a:spLocks/>
            </p:cNvSpPr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9" name="AutoShape 25"/>
            <p:cNvSpPr>
              <a:spLocks/>
            </p:cNvSpPr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50" name="AutoShape 26"/>
            <p:cNvSpPr>
              <a:spLocks/>
            </p:cNvSpPr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51" name="AutoShape 27"/>
            <p:cNvSpPr>
              <a:spLocks/>
            </p:cNvSpPr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52" name="AutoShape 83"/>
          <p:cNvSpPr>
            <a:spLocks/>
          </p:cNvSpPr>
          <p:nvPr/>
        </p:nvSpPr>
        <p:spPr bwMode="auto">
          <a:xfrm>
            <a:off x="4301073" y="3668764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53" name="Freeform 217"/>
          <p:cNvSpPr>
            <a:spLocks noEditPoints="1"/>
          </p:cNvSpPr>
          <p:nvPr/>
        </p:nvSpPr>
        <p:spPr bwMode="auto">
          <a:xfrm>
            <a:off x="9431341" y="1241687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" name="Freeform 178"/>
          <p:cNvSpPr>
            <a:spLocks noEditPoints="1"/>
          </p:cNvSpPr>
          <p:nvPr/>
        </p:nvSpPr>
        <p:spPr bwMode="auto">
          <a:xfrm>
            <a:off x="9337110" y="2344751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5" name="Freeform 34"/>
          <p:cNvSpPr>
            <a:spLocks noEditPoints="1"/>
          </p:cNvSpPr>
          <p:nvPr/>
        </p:nvSpPr>
        <p:spPr bwMode="auto">
          <a:xfrm rot="5400000">
            <a:off x="9432286" y="3655124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57" name="Group 89"/>
          <p:cNvGrpSpPr/>
          <p:nvPr/>
        </p:nvGrpSpPr>
        <p:grpSpPr>
          <a:xfrm>
            <a:off x="7522513" y="3525099"/>
            <a:ext cx="401165" cy="674514"/>
            <a:chOff x="6627813" y="1292225"/>
            <a:chExt cx="503238" cy="846138"/>
          </a:xfrm>
          <a:solidFill>
            <a:srgbClr val="0070C0"/>
          </a:solidFill>
        </p:grpSpPr>
        <p:sp>
          <p:nvSpPr>
            <p:cNvPr id="458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2" name="组合 461"/>
          <p:cNvGrpSpPr/>
          <p:nvPr/>
        </p:nvGrpSpPr>
        <p:grpSpPr>
          <a:xfrm>
            <a:off x="9408897" y="4838700"/>
            <a:ext cx="661832" cy="484347"/>
            <a:chOff x="1848569" y="1794469"/>
            <a:chExt cx="490776" cy="359163"/>
          </a:xfrm>
          <a:solidFill>
            <a:srgbClr val="0070C0"/>
          </a:solidFill>
        </p:grpSpPr>
        <p:sp>
          <p:nvSpPr>
            <p:cNvPr id="463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65" name="Freeform 148"/>
          <p:cNvSpPr>
            <a:spLocks noEditPoints="1"/>
          </p:cNvSpPr>
          <p:nvPr/>
        </p:nvSpPr>
        <p:spPr bwMode="auto">
          <a:xfrm>
            <a:off x="8364143" y="1151337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6" name="AutoShape 81"/>
          <p:cNvSpPr>
            <a:spLocks/>
          </p:cNvSpPr>
          <p:nvPr/>
        </p:nvSpPr>
        <p:spPr bwMode="auto">
          <a:xfrm>
            <a:off x="8326322" y="2262729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67" name="Freeform 13"/>
          <p:cNvSpPr>
            <a:spLocks noEditPoints="1"/>
          </p:cNvSpPr>
          <p:nvPr/>
        </p:nvSpPr>
        <p:spPr bwMode="auto">
          <a:xfrm>
            <a:off x="8364143" y="3558673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8" name="Freeform 120"/>
          <p:cNvSpPr>
            <a:spLocks noEditPoints="1"/>
          </p:cNvSpPr>
          <p:nvPr/>
        </p:nvSpPr>
        <p:spPr bwMode="auto">
          <a:xfrm>
            <a:off x="10434958" y="1212494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9" name="Freeform 158"/>
          <p:cNvSpPr>
            <a:spLocks noEditPoints="1"/>
          </p:cNvSpPr>
          <p:nvPr/>
        </p:nvSpPr>
        <p:spPr bwMode="auto">
          <a:xfrm>
            <a:off x="10435472" y="2353973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0" name="Group 36"/>
          <p:cNvGrpSpPr/>
          <p:nvPr/>
        </p:nvGrpSpPr>
        <p:grpSpPr>
          <a:xfrm>
            <a:off x="7513805" y="4773937"/>
            <a:ext cx="443823" cy="661775"/>
            <a:chOff x="4669866" y="3800264"/>
            <a:chExt cx="279527" cy="416797"/>
          </a:xfrm>
          <a:solidFill>
            <a:srgbClr val="0070C0"/>
          </a:solidFill>
        </p:grpSpPr>
        <p:sp>
          <p:nvSpPr>
            <p:cNvPr id="471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8" name="Group 102"/>
          <p:cNvGrpSpPr/>
          <p:nvPr/>
        </p:nvGrpSpPr>
        <p:grpSpPr>
          <a:xfrm>
            <a:off x="1219476" y="3581270"/>
            <a:ext cx="424219" cy="562173"/>
            <a:chOff x="5441157" y="4440238"/>
            <a:chExt cx="319088" cy="465138"/>
          </a:xfrm>
          <a:solidFill>
            <a:srgbClr val="0070C0"/>
          </a:solidFill>
        </p:grpSpPr>
        <p:sp>
          <p:nvSpPr>
            <p:cNvPr id="479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80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81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83" name="Freeform 17" descr="D:\51PPT模板网\51pptmoban.com\图片001.jpg"/>
          <p:cNvSpPr>
            <a:spLocks noEditPoints="1"/>
          </p:cNvSpPr>
          <p:nvPr/>
        </p:nvSpPr>
        <p:spPr bwMode="auto">
          <a:xfrm>
            <a:off x="4362398" y="4832442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4" name="Group 84" descr="D:\51PPT模板网\51pptmoban.com\图片001.jpg"/>
          <p:cNvGrpSpPr/>
          <p:nvPr/>
        </p:nvGrpSpPr>
        <p:grpSpPr>
          <a:xfrm>
            <a:off x="8424319" y="4753051"/>
            <a:ext cx="373519" cy="703546"/>
            <a:chOff x="8085138" y="1274763"/>
            <a:chExt cx="463550" cy="873125"/>
          </a:xfrm>
          <a:solidFill>
            <a:srgbClr val="0070C0"/>
          </a:solidFill>
        </p:grpSpPr>
        <p:sp>
          <p:nvSpPr>
            <p:cNvPr id="485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3" name="Group 23"/>
          <p:cNvGrpSpPr/>
          <p:nvPr/>
        </p:nvGrpSpPr>
        <p:grpSpPr>
          <a:xfrm rot="5400000">
            <a:off x="5378468" y="4860002"/>
            <a:ext cx="489644" cy="489644"/>
            <a:chOff x="7287419" y="2577307"/>
            <a:chExt cx="464344" cy="464344"/>
          </a:xfrm>
          <a:solidFill>
            <a:srgbClr val="0070C0"/>
          </a:solidFill>
        </p:grpSpPr>
        <p:sp>
          <p:nvSpPr>
            <p:cNvPr id="494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95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96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99" name="Freeform 11"/>
          <p:cNvSpPr>
            <a:spLocks/>
          </p:cNvSpPr>
          <p:nvPr/>
        </p:nvSpPr>
        <p:spPr bwMode="auto">
          <a:xfrm>
            <a:off x="1136650" y="4762501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0" name="Freeform 116"/>
          <p:cNvSpPr>
            <a:spLocks noEditPoints="1"/>
          </p:cNvSpPr>
          <p:nvPr/>
        </p:nvSpPr>
        <p:spPr bwMode="auto">
          <a:xfrm>
            <a:off x="10400072" y="4864226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1" name="Group 12"/>
          <p:cNvGrpSpPr>
            <a:grpSpLocks noChangeAspect="1"/>
          </p:cNvGrpSpPr>
          <p:nvPr/>
        </p:nvGrpSpPr>
        <p:grpSpPr bwMode="auto">
          <a:xfrm>
            <a:off x="10399852" y="3522024"/>
            <a:ext cx="597124" cy="541640"/>
            <a:chOff x="2535" y="1120"/>
            <a:chExt cx="635" cy="576"/>
          </a:xfrm>
          <a:solidFill>
            <a:srgbClr val="0070C0"/>
          </a:solidFill>
        </p:grpSpPr>
        <p:sp>
          <p:nvSpPr>
            <p:cNvPr id="502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4" name="Freeform 110"/>
          <p:cNvSpPr>
            <a:spLocks noEditPoints="1"/>
          </p:cNvSpPr>
          <p:nvPr/>
        </p:nvSpPr>
        <p:spPr bwMode="auto">
          <a:xfrm>
            <a:off x="5388425" y="3589775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44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Freeform 5"/>
          <p:cNvSpPr>
            <a:spLocks/>
          </p:cNvSpPr>
          <p:nvPr/>
        </p:nvSpPr>
        <p:spPr bwMode="auto">
          <a:xfrm>
            <a:off x="1230295" y="1186421"/>
            <a:ext cx="400898" cy="400890"/>
          </a:xfrm>
          <a:custGeom>
            <a:avLst/>
            <a:gdLst>
              <a:gd name="T0" fmla="*/ 101 w 117"/>
              <a:gd name="T1" fmla="*/ 42 h 117"/>
              <a:gd name="T2" fmla="*/ 101 w 117"/>
              <a:gd name="T3" fmla="*/ 5 h 117"/>
              <a:gd name="T4" fmla="*/ 80 w 117"/>
              <a:gd name="T5" fmla="*/ 5 h 117"/>
              <a:gd name="T6" fmla="*/ 80 w 117"/>
              <a:gd name="T7" fmla="*/ 21 h 117"/>
              <a:gd name="T8" fmla="*/ 58 w 117"/>
              <a:gd name="T9" fmla="*/ 0 h 117"/>
              <a:gd name="T10" fmla="*/ 0 w 117"/>
              <a:gd name="T11" fmla="*/ 58 h 117"/>
              <a:gd name="T12" fmla="*/ 10 w 117"/>
              <a:gd name="T13" fmla="*/ 58 h 117"/>
              <a:gd name="T14" fmla="*/ 10 w 117"/>
              <a:gd name="T15" fmla="*/ 117 h 117"/>
              <a:gd name="T16" fmla="*/ 42 w 117"/>
              <a:gd name="T17" fmla="*/ 117 h 117"/>
              <a:gd name="T18" fmla="*/ 42 w 117"/>
              <a:gd name="T19" fmla="*/ 69 h 117"/>
              <a:gd name="T20" fmla="*/ 74 w 117"/>
              <a:gd name="T21" fmla="*/ 69 h 117"/>
              <a:gd name="T22" fmla="*/ 74 w 117"/>
              <a:gd name="T23" fmla="*/ 117 h 117"/>
              <a:gd name="T24" fmla="*/ 106 w 117"/>
              <a:gd name="T25" fmla="*/ 117 h 117"/>
              <a:gd name="T26" fmla="*/ 106 w 117"/>
              <a:gd name="T27" fmla="*/ 58 h 117"/>
              <a:gd name="T28" fmla="*/ 117 w 117"/>
              <a:gd name="T29" fmla="*/ 58 h 117"/>
              <a:gd name="T30" fmla="*/ 101 w 117"/>
              <a:gd name="T31" fmla="*/ 4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" h="117">
                <a:moveTo>
                  <a:pt x="101" y="42"/>
                </a:moveTo>
                <a:lnTo>
                  <a:pt x="101" y="5"/>
                </a:lnTo>
                <a:lnTo>
                  <a:pt x="80" y="5"/>
                </a:lnTo>
                <a:lnTo>
                  <a:pt x="80" y="21"/>
                </a:lnTo>
                <a:lnTo>
                  <a:pt x="58" y="0"/>
                </a:lnTo>
                <a:lnTo>
                  <a:pt x="0" y="58"/>
                </a:lnTo>
                <a:lnTo>
                  <a:pt x="10" y="58"/>
                </a:lnTo>
                <a:lnTo>
                  <a:pt x="10" y="117"/>
                </a:lnTo>
                <a:lnTo>
                  <a:pt x="42" y="117"/>
                </a:lnTo>
                <a:lnTo>
                  <a:pt x="42" y="69"/>
                </a:lnTo>
                <a:lnTo>
                  <a:pt x="74" y="69"/>
                </a:lnTo>
                <a:lnTo>
                  <a:pt x="74" y="117"/>
                </a:lnTo>
                <a:lnTo>
                  <a:pt x="106" y="117"/>
                </a:lnTo>
                <a:lnTo>
                  <a:pt x="106" y="58"/>
                </a:lnTo>
                <a:lnTo>
                  <a:pt x="117" y="58"/>
                </a:lnTo>
                <a:lnTo>
                  <a:pt x="101" y="4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3" name="Rectangle 6"/>
          <p:cNvSpPr>
            <a:spLocks noChangeArrowheads="1"/>
          </p:cNvSpPr>
          <p:nvPr/>
        </p:nvSpPr>
        <p:spPr bwMode="auto">
          <a:xfrm>
            <a:off x="1394767" y="1439974"/>
            <a:ext cx="71956" cy="1473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4" name="Rectangle 7"/>
          <p:cNvSpPr>
            <a:spLocks noChangeArrowheads="1"/>
          </p:cNvSpPr>
          <p:nvPr/>
        </p:nvSpPr>
        <p:spPr bwMode="auto">
          <a:xfrm>
            <a:off x="1394767" y="1439974"/>
            <a:ext cx="71956" cy="1473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5" name="Rectangle 8"/>
          <p:cNvSpPr>
            <a:spLocks noChangeArrowheads="1"/>
          </p:cNvSpPr>
          <p:nvPr/>
        </p:nvSpPr>
        <p:spPr bwMode="auto">
          <a:xfrm>
            <a:off x="1394767" y="1439974"/>
            <a:ext cx="71956" cy="1473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6" name="Rectangle 9"/>
          <p:cNvSpPr>
            <a:spLocks noChangeArrowheads="1"/>
          </p:cNvSpPr>
          <p:nvPr/>
        </p:nvSpPr>
        <p:spPr bwMode="auto">
          <a:xfrm>
            <a:off x="1394767" y="1439974"/>
            <a:ext cx="71956" cy="1473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7" name="Freeform 10"/>
          <p:cNvSpPr>
            <a:spLocks/>
          </p:cNvSpPr>
          <p:nvPr/>
        </p:nvSpPr>
        <p:spPr bwMode="auto">
          <a:xfrm>
            <a:off x="2110901" y="5233872"/>
            <a:ext cx="448868" cy="448858"/>
          </a:xfrm>
          <a:custGeom>
            <a:avLst/>
            <a:gdLst>
              <a:gd name="T0" fmla="*/ 114 w 131"/>
              <a:gd name="T1" fmla="*/ 48 h 131"/>
              <a:gd name="T2" fmla="*/ 114 w 131"/>
              <a:gd name="T3" fmla="*/ 6 h 131"/>
              <a:gd name="T4" fmla="*/ 90 w 131"/>
              <a:gd name="T5" fmla="*/ 6 h 131"/>
              <a:gd name="T6" fmla="*/ 90 w 131"/>
              <a:gd name="T7" fmla="*/ 24 h 131"/>
              <a:gd name="T8" fmla="*/ 66 w 131"/>
              <a:gd name="T9" fmla="*/ 0 h 131"/>
              <a:gd name="T10" fmla="*/ 0 w 131"/>
              <a:gd name="T11" fmla="*/ 66 h 131"/>
              <a:gd name="T12" fmla="*/ 12 w 131"/>
              <a:gd name="T13" fmla="*/ 66 h 131"/>
              <a:gd name="T14" fmla="*/ 12 w 131"/>
              <a:gd name="T15" fmla="*/ 131 h 131"/>
              <a:gd name="T16" fmla="*/ 48 w 131"/>
              <a:gd name="T17" fmla="*/ 131 h 131"/>
              <a:gd name="T18" fmla="*/ 48 w 131"/>
              <a:gd name="T19" fmla="*/ 78 h 131"/>
              <a:gd name="T20" fmla="*/ 83 w 131"/>
              <a:gd name="T21" fmla="*/ 78 h 131"/>
              <a:gd name="T22" fmla="*/ 83 w 131"/>
              <a:gd name="T23" fmla="*/ 131 h 131"/>
              <a:gd name="T24" fmla="*/ 120 w 131"/>
              <a:gd name="T25" fmla="*/ 131 h 131"/>
              <a:gd name="T26" fmla="*/ 120 w 131"/>
              <a:gd name="T27" fmla="*/ 66 h 131"/>
              <a:gd name="T28" fmla="*/ 131 w 131"/>
              <a:gd name="T29" fmla="*/ 66 h 131"/>
              <a:gd name="T30" fmla="*/ 114 w 131"/>
              <a:gd name="T31" fmla="*/ 4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8" name="Rectangle 11"/>
          <p:cNvSpPr>
            <a:spLocks noChangeArrowheads="1"/>
          </p:cNvSpPr>
          <p:nvPr/>
        </p:nvSpPr>
        <p:spPr bwMode="auto">
          <a:xfrm>
            <a:off x="2292507" y="5521691"/>
            <a:ext cx="82235" cy="1610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9" name="Rectangle 12"/>
          <p:cNvSpPr>
            <a:spLocks noChangeArrowheads="1"/>
          </p:cNvSpPr>
          <p:nvPr/>
        </p:nvSpPr>
        <p:spPr bwMode="auto">
          <a:xfrm>
            <a:off x="2292507" y="5521691"/>
            <a:ext cx="82235" cy="1610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0" name="Rectangle 13"/>
          <p:cNvSpPr>
            <a:spLocks noChangeArrowheads="1"/>
          </p:cNvSpPr>
          <p:nvPr/>
        </p:nvSpPr>
        <p:spPr bwMode="auto">
          <a:xfrm>
            <a:off x="2292507" y="5521691"/>
            <a:ext cx="82235" cy="1610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1" name="Rectangle 14"/>
          <p:cNvSpPr>
            <a:spLocks noChangeArrowheads="1"/>
          </p:cNvSpPr>
          <p:nvPr/>
        </p:nvSpPr>
        <p:spPr bwMode="auto">
          <a:xfrm>
            <a:off x="2292507" y="5521691"/>
            <a:ext cx="82235" cy="1610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2" name="Freeform 15"/>
          <p:cNvSpPr>
            <a:spLocks noEditPoints="1"/>
          </p:cNvSpPr>
          <p:nvPr/>
        </p:nvSpPr>
        <p:spPr bwMode="auto">
          <a:xfrm>
            <a:off x="2114329" y="1196698"/>
            <a:ext cx="400898" cy="400890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3" name="Freeform 16"/>
          <p:cNvSpPr>
            <a:spLocks noEditPoints="1"/>
          </p:cNvSpPr>
          <p:nvPr/>
        </p:nvSpPr>
        <p:spPr bwMode="auto">
          <a:xfrm>
            <a:off x="2994934" y="1203551"/>
            <a:ext cx="438591" cy="435153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3916658" y="1162433"/>
            <a:ext cx="291251" cy="472844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5" name="Freeform 18"/>
          <p:cNvSpPr>
            <a:spLocks/>
          </p:cNvSpPr>
          <p:nvPr/>
        </p:nvSpPr>
        <p:spPr bwMode="auto">
          <a:xfrm>
            <a:off x="4670485" y="1234389"/>
            <a:ext cx="435163" cy="400890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6" name="Freeform 19"/>
          <p:cNvSpPr>
            <a:spLocks noEditPoints="1"/>
          </p:cNvSpPr>
          <p:nvPr/>
        </p:nvSpPr>
        <p:spPr bwMode="auto">
          <a:xfrm>
            <a:off x="5496267" y="1234389"/>
            <a:ext cx="435163" cy="400890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7" name="Freeform 20"/>
          <p:cNvSpPr>
            <a:spLocks noEditPoints="1"/>
          </p:cNvSpPr>
          <p:nvPr/>
        </p:nvSpPr>
        <p:spPr bwMode="auto">
          <a:xfrm>
            <a:off x="6537917" y="1124744"/>
            <a:ext cx="188455" cy="150763"/>
          </a:xfrm>
          <a:custGeom>
            <a:avLst/>
            <a:gdLst>
              <a:gd name="T0" fmla="*/ 39 w 62"/>
              <a:gd name="T1" fmla="*/ 12 h 50"/>
              <a:gd name="T2" fmla="*/ 39 w 62"/>
              <a:gd name="T3" fmla="*/ 12 h 50"/>
              <a:gd name="T4" fmla="*/ 45 w 62"/>
              <a:gd name="T5" fmla="*/ 14 h 50"/>
              <a:gd name="T6" fmla="*/ 46 w 62"/>
              <a:gd name="T7" fmla="*/ 18 h 50"/>
              <a:gd name="T8" fmla="*/ 40 w 62"/>
              <a:gd name="T9" fmla="*/ 29 h 50"/>
              <a:gd name="T10" fmla="*/ 20 w 62"/>
              <a:gd name="T11" fmla="*/ 38 h 50"/>
              <a:gd name="T12" fmla="*/ 17 w 62"/>
              <a:gd name="T13" fmla="*/ 38 h 50"/>
              <a:gd name="T14" fmla="*/ 17 w 62"/>
              <a:gd name="T15" fmla="*/ 38 h 50"/>
              <a:gd name="T16" fmla="*/ 26 w 62"/>
              <a:gd name="T17" fmla="*/ 18 h 50"/>
              <a:gd name="T18" fmla="*/ 39 w 62"/>
              <a:gd name="T19" fmla="*/ 12 h 50"/>
              <a:gd name="T20" fmla="*/ 39 w 62"/>
              <a:gd name="T21" fmla="*/ 0 h 50"/>
              <a:gd name="T22" fmla="*/ 17 w 62"/>
              <a:gd name="T23" fmla="*/ 9 h 50"/>
              <a:gd name="T24" fmla="*/ 8 w 62"/>
              <a:gd name="T25" fmla="*/ 47 h 50"/>
              <a:gd name="T26" fmla="*/ 20 w 62"/>
              <a:gd name="T27" fmla="*/ 50 h 50"/>
              <a:gd name="T28" fmla="*/ 49 w 62"/>
              <a:gd name="T29" fmla="*/ 38 h 50"/>
              <a:gd name="T30" fmla="*/ 53 w 62"/>
              <a:gd name="T31" fmla="*/ 5 h 50"/>
              <a:gd name="T32" fmla="*/ 39 w 62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50"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3" y="12"/>
                  <a:pt x="45" y="14"/>
                </a:cubicBezTo>
                <a:cubicBezTo>
                  <a:pt x="45" y="14"/>
                  <a:pt x="46" y="15"/>
                  <a:pt x="46" y="18"/>
                </a:cubicBezTo>
                <a:cubicBezTo>
                  <a:pt x="46" y="21"/>
                  <a:pt x="45" y="25"/>
                  <a:pt x="40" y="29"/>
                </a:cubicBezTo>
                <a:cubicBezTo>
                  <a:pt x="35" y="34"/>
                  <a:pt x="26" y="38"/>
                  <a:pt x="20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5"/>
                  <a:pt x="18" y="25"/>
                  <a:pt x="26" y="18"/>
                </a:cubicBezTo>
                <a:cubicBezTo>
                  <a:pt x="30" y="14"/>
                  <a:pt x="35" y="12"/>
                  <a:pt x="39" y="12"/>
                </a:cubicBezTo>
                <a:moveTo>
                  <a:pt x="39" y="0"/>
                </a:moveTo>
                <a:cubicBezTo>
                  <a:pt x="32" y="0"/>
                  <a:pt x="24" y="3"/>
                  <a:pt x="17" y="9"/>
                </a:cubicBezTo>
                <a:cubicBezTo>
                  <a:pt x="6" y="19"/>
                  <a:pt x="0" y="38"/>
                  <a:pt x="8" y="47"/>
                </a:cubicBezTo>
                <a:cubicBezTo>
                  <a:pt x="11" y="49"/>
                  <a:pt x="15" y="50"/>
                  <a:pt x="20" y="50"/>
                </a:cubicBezTo>
                <a:cubicBezTo>
                  <a:pt x="29" y="50"/>
                  <a:pt x="41" y="45"/>
                  <a:pt x="49" y="38"/>
                </a:cubicBezTo>
                <a:cubicBezTo>
                  <a:pt x="60" y="28"/>
                  <a:pt x="62" y="13"/>
                  <a:pt x="53" y="5"/>
                </a:cubicBezTo>
                <a:cubicBezTo>
                  <a:pt x="50" y="1"/>
                  <a:pt x="45" y="0"/>
                  <a:pt x="39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8" name="Freeform 21"/>
          <p:cNvSpPr>
            <a:spLocks noEditPoints="1"/>
          </p:cNvSpPr>
          <p:nvPr/>
        </p:nvSpPr>
        <p:spPr bwMode="auto">
          <a:xfrm>
            <a:off x="6397432" y="1124744"/>
            <a:ext cx="188455" cy="150763"/>
          </a:xfrm>
          <a:custGeom>
            <a:avLst/>
            <a:gdLst>
              <a:gd name="T0" fmla="*/ 23 w 62"/>
              <a:gd name="T1" fmla="*/ 12 h 50"/>
              <a:gd name="T2" fmla="*/ 36 w 62"/>
              <a:gd name="T3" fmla="*/ 18 h 50"/>
              <a:gd name="T4" fmla="*/ 45 w 62"/>
              <a:gd name="T5" fmla="*/ 38 h 50"/>
              <a:gd name="T6" fmla="*/ 42 w 62"/>
              <a:gd name="T7" fmla="*/ 38 h 50"/>
              <a:gd name="T8" fmla="*/ 22 w 62"/>
              <a:gd name="T9" fmla="*/ 29 h 50"/>
              <a:gd name="T10" fmla="*/ 16 w 62"/>
              <a:gd name="T11" fmla="*/ 18 h 50"/>
              <a:gd name="T12" fmla="*/ 17 w 62"/>
              <a:gd name="T13" fmla="*/ 14 h 50"/>
              <a:gd name="T14" fmla="*/ 23 w 62"/>
              <a:gd name="T15" fmla="*/ 12 h 50"/>
              <a:gd name="T16" fmla="*/ 23 w 62"/>
              <a:gd name="T17" fmla="*/ 0 h 50"/>
              <a:gd name="T18" fmla="*/ 9 w 62"/>
              <a:gd name="T19" fmla="*/ 5 h 50"/>
              <a:gd name="T20" fmla="*/ 13 w 62"/>
              <a:gd name="T21" fmla="*/ 38 h 50"/>
              <a:gd name="T22" fmla="*/ 42 w 62"/>
              <a:gd name="T23" fmla="*/ 50 h 50"/>
              <a:gd name="T24" fmla="*/ 54 w 62"/>
              <a:gd name="T25" fmla="*/ 47 h 50"/>
              <a:gd name="T26" fmla="*/ 45 w 62"/>
              <a:gd name="T27" fmla="*/ 9 h 50"/>
              <a:gd name="T28" fmla="*/ 23 w 62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50">
                <a:moveTo>
                  <a:pt x="23" y="12"/>
                </a:moveTo>
                <a:cubicBezTo>
                  <a:pt x="27" y="12"/>
                  <a:pt x="32" y="14"/>
                  <a:pt x="36" y="18"/>
                </a:cubicBezTo>
                <a:cubicBezTo>
                  <a:pt x="44" y="25"/>
                  <a:pt x="46" y="35"/>
                  <a:pt x="45" y="38"/>
                </a:cubicBezTo>
                <a:cubicBezTo>
                  <a:pt x="45" y="38"/>
                  <a:pt x="45" y="38"/>
                  <a:pt x="42" y="38"/>
                </a:cubicBezTo>
                <a:cubicBezTo>
                  <a:pt x="36" y="38"/>
                  <a:pt x="27" y="34"/>
                  <a:pt x="22" y="29"/>
                </a:cubicBezTo>
                <a:cubicBezTo>
                  <a:pt x="17" y="25"/>
                  <a:pt x="16" y="21"/>
                  <a:pt x="16" y="18"/>
                </a:cubicBezTo>
                <a:cubicBezTo>
                  <a:pt x="16" y="15"/>
                  <a:pt x="17" y="14"/>
                  <a:pt x="17" y="14"/>
                </a:cubicBezTo>
                <a:cubicBezTo>
                  <a:pt x="19" y="12"/>
                  <a:pt x="21" y="12"/>
                  <a:pt x="23" y="12"/>
                </a:cubicBezTo>
                <a:moveTo>
                  <a:pt x="23" y="0"/>
                </a:moveTo>
                <a:cubicBezTo>
                  <a:pt x="17" y="0"/>
                  <a:pt x="12" y="1"/>
                  <a:pt x="9" y="5"/>
                </a:cubicBezTo>
                <a:cubicBezTo>
                  <a:pt x="0" y="13"/>
                  <a:pt x="2" y="28"/>
                  <a:pt x="13" y="38"/>
                </a:cubicBezTo>
                <a:cubicBezTo>
                  <a:pt x="21" y="45"/>
                  <a:pt x="33" y="50"/>
                  <a:pt x="42" y="50"/>
                </a:cubicBezTo>
                <a:cubicBezTo>
                  <a:pt x="47" y="50"/>
                  <a:pt x="51" y="49"/>
                  <a:pt x="54" y="47"/>
                </a:cubicBezTo>
                <a:cubicBezTo>
                  <a:pt x="62" y="38"/>
                  <a:pt x="56" y="19"/>
                  <a:pt x="45" y="9"/>
                </a:cubicBezTo>
                <a:cubicBezTo>
                  <a:pt x="38" y="3"/>
                  <a:pt x="30" y="0"/>
                  <a:pt x="23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9" name="Freeform 22"/>
          <p:cNvSpPr>
            <a:spLocks/>
          </p:cNvSpPr>
          <p:nvPr/>
        </p:nvSpPr>
        <p:spPr bwMode="auto">
          <a:xfrm>
            <a:off x="6582461" y="1258375"/>
            <a:ext cx="198736" cy="164468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12 h 54"/>
              <a:gd name="T4" fmla="*/ 54 w 66"/>
              <a:gd name="T5" fmla="*/ 0 h 54"/>
              <a:gd name="T6" fmla="*/ 0 w 66"/>
              <a:gd name="T7" fmla="*/ 0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6"/>
                  <a:pt x="61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0" name="Freeform 23"/>
          <p:cNvSpPr>
            <a:spLocks/>
          </p:cNvSpPr>
          <p:nvPr/>
        </p:nvSpPr>
        <p:spPr bwMode="auto">
          <a:xfrm>
            <a:off x="6582461" y="1457104"/>
            <a:ext cx="198736" cy="164468"/>
          </a:xfrm>
          <a:custGeom>
            <a:avLst/>
            <a:gdLst>
              <a:gd name="T0" fmla="*/ 0 w 66"/>
              <a:gd name="T1" fmla="*/ 0 h 54"/>
              <a:gd name="T2" fmla="*/ 0 w 66"/>
              <a:gd name="T3" fmla="*/ 54 h 54"/>
              <a:gd name="T4" fmla="*/ 54 w 66"/>
              <a:gd name="T5" fmla="*/ 54 h 54"/>
              <a:gd name="T6" fmla="*/ 66 w 66"/>
              <a:gd name="T7" fmla="*/ 42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54"/>
                  <a:pt x="0" y="54"/>
                  <a:pt x="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54"/>
                  <a:pt x="66" y="49"/>
                  <a:pt x="66" y="42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1" name="Freeform 24"/>
          <p:cNvSpPr>
            <a:spLocks/>
          </p:cNvSpPr>
          <p:nvPr/>
        </p:nvSpPr>
        <p:spPr bwMode="auto">
          <a:xfrm>
            <a:off x="6346034" y="1258375"/>
            <a:ext cx="198736" cy="164468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0 h 54"/>
              <a:gd name="T4" fmla="*/ 12 w 66"/>
              <a:gd name="T5" fmla="*/ 0 h 54"/>
              <a:gd name="T6" fmla="*/ 0 w 66"/>
              <a:gd name="T7" fmla="*/ 12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0"/>
                  <a:pt x="66" y="0"/>
                  <a:pt x="6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2" name="Freeform 25"/>
          <p:cNvSpPr>
            <a:spLocks/>
          </p:cNvSpPr>
          <p:nvPr/>
        </p:nvSpPr>
        <p:spPr bwMode="auto">
          <a:xfrm>
            <a:off x="6346034" y="1457104"/>
            <a:ext cx="198736" cy="164468"/>
          </a:xfrm>
          <a:custGeom>
            <a:avLst/>
            <a:gdLst>
              <a:gd name="T0" fmla="*/ 0 w 66"/>
              <a:gd name="T1" fmla="*/ 0 h 54"/>
              <a:gd name="T2" fmla="*/ 0 w 66"/>
              <a:gd name="T3" fmla="*/ 42 h 54"/>
              <a:gd name="T4" fmla="*/ 12 w 66"/>
              <a:gd name="T5" fmla="*/ 54 h 54"/>
              <a:gd name="T6" fmla="*/ 66 w 66"/>
              <a:gd name="T7" fmla="*/ 54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5" y="54"/>
                  <a:pt x="12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3" name="Freeform 26"/>
          <p:cNvSpPr>
            <a:spLocks/>
          </p:cNvSpPr>
          <p:nvPr/>
        </p:nvSpPr>
        <p:spPr bwMode="auto">
          <a:xfrm>
            <a:off x="7322582" y="1426268"/>
            <a:ext cx="188455" cy="232994"/>
          </a:xfrm>
          <a:custGeom>
            <a:avLst/>
            <a:gdLst>
              <a:gd name="T0" fmla="*/ 0 w 55"/>
              <a:gd name="T1" fmla="*/ 68 h 68"/>
              <a:gd name="T2" fmla="*/ 24 w 55"/>
              <a:gd name="T3" fmla="*/ 33 h 68"/>
              <a:gd name="T4" fmla="*/ 1 w 55"/>
              <a:gd name="T5" fmla="*/ 20 h 68"/>
              <a:gd name="T6" fmla="*/ 28 w 55"/>
              <a:gd name="T7" fmla="*/ 0 h 68"/>
              <a:gd name="T8" fmla="*/ 28 w 55"/>
              <a:gd name="T9" fmla="*/ 0 h 68"/>
              <a:gd name="T10" fmla="*/ 44 w 55"/>
              <a:gd name="T11" fmla="*/ 15 h 68"/>
              <a:gd name="T12" fmla="*/ 32 w 55"/>
              <a:gd name="T13" fmla="*/ 20 h 68"/>
              <a:gd name="T14" fmla="*/ 55 w 55"/>
              <a:gd name="T15" fmla="*/ 33 h 68"/>
              <a:gd name="T16" fmla="*/ 0 w 55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8">
                <a:moveTo>
                  <a:pt x="0" y="68"/>
                </a:moveTo>
                <a:lnTo>
                  <a:pt x="24" y="33"/>
                </a:lnTo>
                <a:lnTo>
                  <a:pt x="1" y="20"/>
                </a:lnTo>
                <a:lnTo>
                  <a:pt x="28" y="0"/>
                </a:lnTo>
                <a:lnTo>
                  <a:pt x="28" y="0"/>
                </a:lnTo>
                <a:lnTo>
                  <a:pt x="44" y="15"/>
                </a:lnTo>
                <a:lnTo>
                  <a:pt x="32" y="20"/>
                </a:lnTo>
                <a:lnTo>
                  <a:pt x="55" y="33"/>
                </a:lnTo>
                <a:lnTo>
                  <a:pt x="0" y="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4" name="Freeform 27"/>
          <p:cNvSpPr>
            <a:spLocks/>
          </p:cNvSpPr>
          <p:nvPr/>
        </p:nvSpPr>
        <p:spPr bwMode="auto">
          <a:xfrm>
            <a:off x="7206083" y="1186421"/>
            <a:ext cx="435163" cy="284390"/>
          </a:xfrm>
          <a:custGeom>
            <a:avLst/>
            <a:gdLst>
              <a:gd name="T0" fmla="*/ 119 w 144"/>
              <a:gd name="T1" fmla="*/ 44 h 94"/>
              <a:gd name="T2" fmla="*/ 118 w 144"/>
              <a:gd name="T3" fmla="*/ 44 h 94"/>
              <a:gd name="T4" fmla="*/ 119 w 144"/>
              <a:gd name="T5" fmla="*/ 37 h 94"/>
              <a:gd name="T6" fmla="*/ 81 w 144"/>
              <a:gd name="T7" fmla="*/ 0 h 94"/>
              <a:gd name="T8" fmla="*/ 45 w 144"/>
              <a:gd name="T9" fmla="*/ 27 h 94"/>
              <a:gd name="T10" fmla="*/ 34 w 144"/>
              <a:gd name="T11" fmla="*/ 25 h 94"/>
              <a:gd name="T12" fmla="*/ 0 w 144"/>
              <a:gd name="T13" fmla="*/ 59 h 94"/>
              <a:gd name="T14" fmla="*/ 0 w 144"/>
              <a:gd name="T15" fmla="*/ 69 h 94"/>
              <a:gd name="T16" fmla="*/ 25 w 144"/>
              <a:gd name="T17" fmla="*/ 94 h 94"/>
              <a:gd name="T18" fmla="*/ 34 w 144"/>
              <a:gd name="T19" fmla="*/ 94 h 94"/>
              <a:gd name="T20" fmla="*/ 34 w 144"/>
              <a:gd name="T21" fmla="*/ 94 h 94"/>
              <a:gd name="T22" fmla="*/ 35 w 144"/>
              <a:gd name="T23" fmla="*/ 94 h 94"/>
              <a:gd name="T24" fmla="*/ 38 w 144"/>
              <a:gd name="T25" fmla="*/ 94 h 94"/>
              <a:gd name="T26" fmla="*/ 64 w 144"/>
              <a:gd name="T27" fmla="*/ 74 h 94"/>
              <a:gd name="T28" fmla="*/ 76 w 144"/>
              <a:gd name="T29" fmla="*/ 75 h 94"/>
              <a:gd name="T30" fmla="*/ 94 w 144"/>
              <a:gd name="T31" fmla="*/ 93 h 94"/>
              <a:gd name="T32" fmla="*/ 94 w 144"/>
              <a:gd name="T33" fmla="*/ 94 h 94"/>
              <a:gd name="T34" fmla="*/ 119 w 144"/>
              <a:gd name="T35" fmla="*/ 94 h 94"/>
              <a:gd name="T36" fmla="*/ 144 w 144"/>
              <a:gd name="T37" fmla="*/ 69 h 94"/>
              <a:gd name="T38" fmla="*/ 119 w 144"/>
              <a:gd name="T39" fmla="*/ 4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94">
                <a:moveTo>
                  <a:pt x="11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9" y="42"/>
                  <a:pt x="119" y="40"/>
                  <a:pt x="119" y="37"/>
                </a:cubicBezTo>
                <a:cubicBezTo>
                  <a:pt x="119" y="17"/>
                  <a:pt x="102" y="0"/>
                  <a:pt x="81" y="0"/>
                </a:cubicBezTo>
                <a:cubicBezTo>
                  <a:pt x="64" y="0"/>
                  <a:pt x="50" y="11"/>
                  <a:pt x="45" y="27"/>
                </a:cubicBezTo>
                <a:cubicBezTo>
                  <a:pt x="42" y="26"/>
                  <a:pt x="38" y="25"/>
                  <a:pt x="34" y="25"/>
                </a:cubicBezTo>
                <a:cubicBezTo>
                  <a:pt x="15" y="25"/>
                  <a:pt x="0" y="40"/>
                  <a:pt x="0" y="5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2"/>
                  <a:pt x="11" y="94"/>
                  <a:pt x="25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5" y="94"/>
                  <a:pt x="3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1"/>
                  <a:pt x="73" y="72"/>
                  <a:pt x="76" y="75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4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33" y="94"/>
                  <a:pt x="144" y="82"/>
                  <a:pt x="144" y="69"/>
                </a:cubicBezTo>
                <a:cubicBezTo>
                  <a:pt x="144" y="55"/>
                  <a:pt x="133" y="44"/>
                  <a:pt x="119" y="4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5" name="Freeform 28"/>
          <p:cNvSpPr>
            <a:spLocks noEditPoints="1"/>
          </p:cNvSpPr>
          <p:nvPr/>
        </p:nvSpPr>
        <p:spPr bwMode="auto">
          <a:xfrm>
            <a:off x="8066128" y="1179567"/>
            <a:ext cx="438591" cy="435153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6" name="Freeform 29"/>
          <p:cNvSpPr>
            <a:spLocks noEditPoints="1"/>
          </p:cNvSpPr>
          <p:nvPr/>
        </p:nvSpPr>
        <p:spPr bwMode="auto">
          <a:xfrm>
            <a:off x="8936455" y="1155581"/>
            <a:ext cx="363207" cy="363199"/>
          </a:xfrm>
          <a:custGeom>
            <a:avLst/>
            <a:gdLst>
              <a:gd name="T0" fmla="*/ 114 w 120"/>
              <a:gd name="T1" fmla="*/ 70 h 120"/>
              <a:gd name="T2" fmla="*/ 120 w 120"/>
              <a:gd name="T3" fmla="*/ 64 h 120"/>
              <a:gd name="T4" fmla="*/ 120 w 120"/>
              <a:gd name="T5" fmla="*/ 56 h 120"/>
              <a:gd name="T6" fmla="*/ 114 w 120"/>
              <a:gd name="T7" fmla="*/ 50 h 120"/>
              <a:gd name="T8" fmla="*/ 110 w 120"/>
              <a:gd name="T9" fmla="*/ 50 h 120"/>
              <a:gd name="T10" fmla="*/ 102 w 120"/>
              <a:gd name="T11" fmla="*/ 45 h 120"/>
              <a:gd name="T12" fmla="*/ 102 w 120"/>
              <a:gd name="T13" fmla="*/ 32 h 120"/>
              <a:gd name="T14" fmla="*/ 105 w 120"/>
              <a:gd name="T15" fmla="*/ 29 h 120"/>
              <a:gd name="T16" fmla="*/ 105 w 120"/>
              <a:gd name="T17" fmla="*/ 20 h 120"/>
              <a:gd name="T18" fmla="*/ 100 w 120"/>
              <a:gd name="T19" fmla="*/ 15 h 120"/>
              <a:gd name="T20" fmla="*/ 91 w 120"/>
              <a:gd name="T21" fmla="*/ 15 h 120"/>
              <a:gd name="T22" fmla="*/ 88 w 120"/>
              <a:gd name="T23" fmla="*/ 18 h 120"/>
              <a:gd name="T24" fmla="*/ 79 w 120"/>
              <a:gd name="T25" fmla="*/ 20 h 120"/>
              <a:gd name="T26" fmla="*/ 70 w 120"/>
              <a:gd name="T27" fmla="*/ 10 h 120"/>
              <a:gd name="T28" fmla="*/ 70 w 120"/>
              <a:gd name="T29" fmla="*/ 6 h 120"/>
              <a:gd name="T30" fmla="*/ 64 w 120"/>
              <a:gd name="T31" fmla="*/ 0 h 120"/>
              <a:gd name="T32" fmla="*/ 56 w 120"/>
              <a:gd name="T33" fmla="*/ 0 h 120"/>
              <a:gd name="T34" fmla="*/ 50 w 120"/>
              <a:gd name="T35" fmla="*/ 6 h 120"/>
              <a:gd name="T36" fmla="*/ 50 w 120"/>
              <a:gd name="T37" fmla="*/ 10 h 120"/>
              <a:gd name="T38" fmla="*/ 45 w 120"/>
              <a:gd name="T39" fmla="*/ 18 h 120"/>
              <a:gd name="T40" fmla="*/ 32 w 120"/>
              <a:gd name="T41" fmla="*/ 18 h 120"/>
              <a:gd name="T42" fmla="*/ 29 w 120"/>
              <a:gd name="T43" fmla="*/ 15 h 120"/>
              <a:gd name="T44" fmla="*/ 20 w 120"/>
              <a:gd name="T45" fmla="*/ 15 h 120"/>
              <a:gd name="T46" fmla="*/ 15 w 120"/>
              <a:gd name="T47" fmla="*/ 20 h 120"/>
              <a:gd name="T48" fmla="*/ 15 w 120"/>
              <a:gd name="T49" fmla="*/ 29 h 120"/>
              <a:gd name="T50" fmla="*/ 18 w 120"/>
              <a:gd name="T51" fmla="*/ 32 h 120"/>
              <a:gd name="T52" fmla="*/ 20 w 120"/>
              <a:gd name="T53" fmla="*/ 41 h 120"/>
              <a:gd name="T54" fmla="*/ 10 w 120"/>
              <a:gd name="T55" fmla="*/ 50 h 120"/>
              <a:gd name="T56" fmla="*/ 6 w 120"/>
              <a:gd name="T57" fmla="*/ 50 h 120"/>
              <a:gd name="T58" fmla="*/ 0 w 120"/>
              <a:gd name="T59" fmla="*/ 56 h 120"/>
              <a:gd name="T60" fmla="*/ 0 w 120"/>
              <a:gd name="T61" fmla="*/ 64 h 120"/>
              <a:gd name="T62" fmla="*/ 6 w 120"/>
              <a:gd name="T63" fmla="*/ 70 h 120"/>
              <a:gd name="T64" fmla="*/ 10 w 120"/>
              <a:gd name="T65" fmla="*/ 70 h 120"/>
              <a:gd name="T66" fmla="*/ 18 w 120"/>
              <a:gd name="T67" fmla="*/ 75 h 120"/>
              <a:gd name="T68" fmla="*/ 18 w 120"/>
              <a:gd name="T69" fmla="*/ 88 h 120"/>
              <a:gd name="T70" fmla="*/ 15 w 120"/>
              <a:gd name="T71" fmla="*/ 91 h 120"/>
              <a:gd name="T72" fmla="*/ 15 w 120"/>
              <a:gd name="T73" fmla="*/ 100 h 120"/>
              <a:gd name="T74" fmla="*/ 20 w 120"/>
              <a:gd name="T75" fmla="*/ 105 h 120"/>
              <a:gd name="T76" fmla="*/ 29 w 120"/>
              <a:gd name="T77" fmla="*/ 105 h 120"/>
              <a:gd name="T78" fmla="*/ 32 w 120"/>
              <a:gd name="T79" fmla="*/ 102 h 120"/>
              <a:gd name="T80" fmla="*/ 41 w 120"/>
              <a:gd name="T81" fmla="*/ 100 h 120"/>
              <a:gd name="T82" fmla="*/ 50 w 120"/>
              <a:gd name="T83" fmla="*/ 110 h 120"/>
              <a:gd name="T84" fmla="*/ 50 w 120"/>
              <a:gd name="T85" fmla="*/ 114 h 120"/>
              <a:gd name="T86" fmla="*/ 56 w 120"/>
              <a:gd name="T87" fmla="*/ 120 h 120"/>
              <a:gd name="T88" fmla="*/ 64 w 120"/>
              <a:gd name="T89" fmla="*/ 120 h 120"/>
              <a:gd name="T90" fmla="*/ 70 w 120"/>
              <a:gd name="T91" fmla="*/ 114 h 120"/>
              <a:gd name="T92" fmla="*/ 70 w 120"/>
              <a:gd name="T93" fmla="*/ 110 h 120"/>
              <a:gd name="T94" fmla="*/ 75 w 120"/>
              <a:gd name="T95" fmla="*/ 102 h 120"/>
              <a:gd name="T96" fmla="*/ 88 w 120"/>
              <a:gd name="T97" fmla="*/ 102 h 120"/>
              <a:gd name="T98" fmla="*/ 91 w 120"/>
              <a:gd name="T99" fmla="*/ 105 h 120"/>
              <a:gd name="T100" fmla="*/ 100 w 120"/>
              <a:gd name="T101" fmla="*/ 105 h 120"/>
              <a:gd name="T102" fmla="*/ 105 w 120"/>
              <a:gd name="T103" fmla="*/ 100 h 120"/>
              <a:gd name="T104" fmla="*/ 105 w 120"/>
              <a:gd name="T105" fmla="*/ 91 h 120"/>
              <a:gd name="T106" fmla="*/ 102 w 120"/>
              <a:gd name="T107" fmla="*/ 88 h 120"/>
              <a:gd name="T108" fmla="*/ 100 w 120"/>
              <a:gd name="T109" fmla="*/ 79 h 120"/>
              <a:gd name="T110" fmla="*/ 110 w 120"/>
              <a:gd name="T111" fmla="*/ 70 h 120"/>
              <a:gd name="T112" fmla="*/ 114 w 120"/>
              <a:gd name="T113" fmla="*/ 70 h 120"/>
              <a:gd name="T114" fmla="*/ 60 w 120"/>
              <a:gd name="T115" fmla="*/ 86 h 120"/>
              <a:gd name="T116" fmla="*/ 34 w 120"/>
              <a:gd name="T117" fmla="*/ 60 h 120"/>
              <a:gd name="T118" fmla="*/ 60 w 120"/>
              <a:gd name="T119" fmla="*/ 34 h 120"/>
              <a:gd name="T120" fmla="*/ 86 w 120"/>
              <a:gd name="T121" fmla="*/ 60 h 120"/>
              <a:gd name="T122" fmla="*/ 60 w 120"/>
              <a:gd name="T123" fmla="*/ 8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" h="120">
                <a:moveTo>
                  <a:pt x="114" y="70"/>
                </a:moveTo>
                <a:cubicBezTo>
                  <a:pt x="117" y="70"/>
                  <a:pt x="120" y="67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3"/>
                  <a:pt x="117" y="50"/>
                  <a:pt x="114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7" y="50"/>
                  <a:pt x="103" y="48"/>
                  <a:pt x="102" y="45"/>
                </a:cubicBezTo>
                <a:cubicBezTo>
                  <a:pt x="101" y="42"/>
                  <a:pt x="100" y="34"/>
                  <a:pt x="102" y="32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8" y="27"/>
                  <a:pt x="108" y="23"/>
                  <a:pt x="105" y="20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7" y="12"/>
                  <a:pt x="93" y="12"/>
                  <a:pt x="91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86" y="20"/>
                  <a:pt x="82" y="21"/>
                  <a:pt x="79" y="20"/>
                </a:cubicBezTo>
                <a:cubicBezTo>
                  <a:pt x="77" y="18"/>
                  <a:pt x="70" y="13"/>
                  <a:pt x="70" y="10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48" y="17"/>
                  <a:pt x="45" y="18"/>
                </a:cubicBezTo>
                <a:cubicBezTo>
                  <a:pt x="42" y="19"/>
                  <a:pt x="34" y="20"/>
                  <a:pt x="32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2"/>
                  <a:pt x="23" y="12"/>
                  <a:pt x="20" y="15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29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4"/>
                  <a:pt x="21" y="38"/>
                  <a:pt x="20" y="41"/>
                </a:cubicBezTo>
                <a:cubicBezTo>
                  <a:pt x="18" y="43"/>
                  <a:pt x="13" y="50"/>
                  <a:pt x="10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3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3" y="70"/>
                  <a:pt x="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0"/>
                  <a:pt x="17" y="72"/>
                  <a:pt x="18" y="75"/>
                </a:cubicBezTo>
                <a:cubicBezTo>
                  <a:pt x="19" y="78"/>
                  <a:pt x="20" y="86"/>
                  <a:pt x="18" y="88"/>
                </a:cubicBezTo>
                <a:cubicBezTo>
                  <a:pt x="15" y="91"/>
                  <a:pt x="15" y="91"/>
                  <a:pt x="15" y="91"/>
                </a:cubicBezTo>
                <a:cubicBezTo>
                  <a:pt x="12" y="93"/>
                  <a:pt x="12" y="97"/>
                  <a:pt x="15" y="100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8"/>
                  <a:pt x="27" y="108"/>
                  <a:pt x="29" y="105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4" y="100"/>
                  <a:pt x="38" y="99"/>
                  <a:pt x="41" y="100"/>
                </a:cubicBezTo>
                <a:cubicBezTo>
                  <a:pt x="43" y="102"/>
                  <a:pt x="50" y="107"/>
                  <a:pt x="50" y="110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7"/>
                  <a:pt x="53" y="120"/>
                  <a:pt x="56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7" y="120"/>
                  <a:pt x="70" y="117"/>
                  <a:pt x="70" y="114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7"/>
                  <a:pt x="72" y="103"/>
                  <a:pt x="75" y="102"/>
                </a:cubicBezTo>
                <a:cubicBezTo>
                  <a:pt x="78" y="101"/>
                  <a:pt x="86" y="100"/>
                  <a:pt x="88" y="10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3" y="108"/>
                  <a:pt x="97" y="108"/>
                  <a:pt x="100" y="105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7"/>
                  <a:pt x="108" y="93"/>
                  <a:pt x="105" y="91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0" y="86"/>
                  <a:pt x="99" y="82"/>
                  <a:pt x="100" y="79"/>
                </a:cubicBezTo>
                <a:cubicBezTo>
                  <a:pt x="102" y="77"/>
                  <a:pt x="107" y="70"/>
                  <a:pt x="110" y="70"/>
                </a:cubicBezTo>
                <a:lnTo>
                  <a:pt x="114" y="70"/>
                </a:lnTo>
                <a:close/>
                <a:moveTo>
                  <a:pt x="60" y="86"/>
                </a:moveTo>
                <a:cubicBezTo>
                  <a:pt x="46" y="86"/>
                  <a:pt x="34" y="74"/>
                  <a:pt x="34" y="60"/>
                </a:cubicBezTo>
                <a:cubicBezTo>
                  <a:pt x="34" y="46"/>
                  <a:pt x="46" y="34"/>
                  <a:pt x="60" y="34"/>
                </a:cubicBezTo>
                <a:cubicBezTo>
                  <a:pt x="74" y="34"/>
                  <a:pt x="86" y="46"/>
                  <a:pt x="86" y="60"/>
                </a:cubicBezTo>
                <a:cubicBezTo>
                  <a:pt x="86" y="74"/>
                  <a:pt x="74" y="86"/>
                  <a:pt x="60" y="86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7" name="Freeform 30"/>
          <p:cNvSpPr>
            <a:spLocks noEditPoints="1"/>
          </p:cNvSpPr>
          <p:nvPr/>
        </p:nvSpPr>
        <p:spPr bwMode="auto">
          <a:xfrm>
            <a:off x="9227708" y="1481088"/>
            <a:ext cx="181603" cy="185027"/>
          </a:xfrm>
          <a:custGeom>
            <a:avLst/>
            <a:gdLst>
              <a:gd name="T0" fmla="*/ 57 w 60"/>
              <a:gd name="T1" fmla="*/ 35 h 60"/>
              <a:gd name="T2" fmla="*/ 60 w 60"/>
              <a:gd name="T3" fmla="*/ 32 h 60"/>
              <a:gd name="T4" fmla="*/ 60 w 60"/>
              <a:gd name="T5" fmla="*/ 28 h 60"/>
              <a:gd name="T6" fmla="*/ 57 w 60"/>
              <a:gd name="T7" fmla="*/ 25 h 60"/>
              <a:gd name="T8" fmla="*/ 55 w 60"/>
              <a:gd name="T9" fmla="*/ 25 h 60"/>
              <a:gd name="T10" fmla="*/ 51 w 60"/>
              <a:gd name="T11" fmla="*/ 23 h 60"/>
              <a:gd name="T12" fmla="*/ 51 w 60"/>
              <a:gd name="T13" fmla="*/ 16 h 60"/>
              <a:gd name="T14" fmla="*/ 53 w 60"/>
              <a:gd name="T15" fmla="*/ 14 h 60"/>
              <a:gd name="T16" fmla="*/ 53 w 60"/>
              <a:gd name="T17" fmla="*/ 10 h 60"/>
              <a:gd name="T18" fmla="*/ 50 w 60"/>
              <a:gd name="T19" fmla="*/ 7 h 60"/>
              <a:gd name="T20" fmla="*/ 46 w 60"/>
              <a:gd name="T21" fmla="*/ 7 h 60"/>
              <a:gd name="T22" fmla="*/ 44 w 60"/>
              <a:gd name="T23" fmla="*/ 9 h 60"/>
              <a:gd name="T24" fmla="*/ 40 w 60"/>
              <a:gd name="T25" fmla="*/ 10 h 60"/>
              <a:gd name="T26" fmla="*/ 35 w 60"/>
              <a:gd name="T27" fmla="*/ 5 h 60"/>
              <a:gd name="T28" fmla="*/ 35 w 60"/>
              <a:gd name="T29" fmla="*/ 3 h 60"/>
              <a:gd name="T30" fmla="*/ 32 w 60"/>
              <a:gd name="T31" fmla="*/ 0 h 60"/>
              <a:gd name="T32" fmla="*/ 28 w 60"/>
              <a:gd name="T33" fmla="*/ 0 h 60"/>
              <a:gd name="T34" fmla="*/ 25 w 60"/>
              <a:gd name="T35" fmla="*/ 3 h 60"/>
              <a:gd name="T36" fmla="*/ 25 w 60"/>
              <a:gd name="T37" fmla="*/ 5 h 60"/>
              <a:gd name="T38" fmla="*/ 23 w 60"/>
              <a:gd name="T39" fmla="*/ 9 h 60"/>
              <a:gd name="T40" fmla="*/ 16 w 60"/>
              <a:gd name="T41" fmla="*/ 9 h 60"/>
              <a:gd name="T42" fmla="*/ 14 w 60"/>
              <a:gd name="T43" fmla="*/ 7 h 60"/>
              <a:gd name="T44" fmla="*/ 10 w 60"/>
              <a:gd name="T45" fmla="*/ 7 h 60"/>
              <a:gd name="T46" fmla="*/ 7 w 60"/>
              <a:gd name="T47" fmla="*/ 10 h 60"/>
              <a:gd name="T48" fmla="*/ 7 w 60"/>
              <a:gd name="T49" fmla="*/ 14 h 60"/>
              <a:gd name="T50" fmla="*/ 9 w 60"/>
              <a:gd name="T51" fmla="*/ 16 h 60"/>
              <a:gd name="T52" fmla="*/ 10 w 60"/>
              <a:gd name="T53" fmla="*/ 20 h 60"/>
              <a:gd name="T54" fmla="*/ 5 w 60"/>
              <a:gd name="T55" fmla="*/ 25 h 60"/>
              <a:gd name="T56" fmla="*/ 3 w 60"/>
              <a:gd name="T57" fmla="*/ 25 h 60"/>
              <a:gd name="T58" fmla="*/ 0 w 60"/>
              <a:gd name="T59" fmla="*/ 28 h 60"/>
              <a:gd name="T60" fmla="*/ 0 w 60"/>
              <a:gd name="T61" fmla="*/ 32 h 60"/>
              <a:gd name="T62" fmla="*/ 3 w 60"/>
              <a:gd name="T63" fmla="*/ 35 h 60"/>
              <a:gd name="T64" fmla="*/ 5 w 60"/>
              <a:gd name="T65" fmla="*/ 35 h 60"/>
              <a:gd name="T66" fmla="*/ 9 w 60"/>
              <a:gd name="T67" fmla="*/ 37 h 60"/>
              <a:gd name="T68" fmla="*/ 9 w 60"/>
              <a:gd name="T69" fmla="*/ 44 h 60"/>
              <a:gd name="T70" fmla="*/ 7 w 60"/>
              <a:gd name="T71" fmla="*/ 46 h 60"/>
              <a:gd name="T72" fmla="*/ 7 w 60"/>
              <a:gd name="T73" fmla="*/ 50 h 60"/>
              <a:gd name="T74" fmla="*/ 10 w 60"/>
              <a:gd name="T75" fmla="*/ 53 h 60"/>
              <a:gd name="T76" fmla="*/ 14 w 60"/>
              <a:gd name="T77" fmla="*/ 53 h 60"/>
              <a:gd name="T78" fmla="*/ 16 w 60"/>
              <a:gd name="T79" fmla="*/ 51 h 60"/>
              <a:gd name="T80" fmla="*/ 20 w 60"/>
              <a:gd name="T81" fmla="*/ 50 h 60"/>
              <a:gd name="T82" fmla="*/ 25 w 60"/>
              <a:gd name="T83" fmla="*/ 55 h 60"/>
              <a:gd name="T84" fmla="*/ 25 w 60"/>
              <a:gd name="T85" fmla="*/ 57 h 60"/>
              <a:gd name="T86" fmla="*/ 28 w 60"/>
              <a:gd name="T87" fmla="*/ 60 h 60"/>
              <a:gd name="T88" fmla="*/ 32 w 60"/>
              <a:gd name="T89" fmla="*/ 60 h 60"/>
              <a:gd name="T90" fmla="*/ 35 w 60"/>
              <a:gd name="T91" fmla="*/ 57 h 60"/>
              <a:gd name="T92" fmla="*/ 35 w 60"/>
              <a:gd name="T93" fmla="*/ 55 h 60"/>
              <a:gd name="T94" fmla="*/ 37 w 60"/>
              <a:gd name="T95" fmla="*/ 51 h 60"/>
              <a:gd name="T96" fmla="*/ 44 w 60"/>
              <a:gd name="T97" fmla="*/ 51 h 60"/>
              <a:gd name="T98" fmla="*/ 46 w 60"/>
              <a:gd name="T99" fmla="*/ 53 h 60"/>
              <a:gd name="T100" fmla="*/ 50 w 60"/>
              <a:gd name="T101" fmla="*/ 53 h 60"/>
              <a:gd name="T102" fmla="*/ 53 w 60"/>
              <a:gd name="T103" fmla="*/ 50 h 60"/>
              <a:gd name="T104" fmla="*/ 53 w 60"/>
              <a:gd name="T105" fmla="*/ 46 h 60"/>
              <a:gd name="T106" fmla="*/ 51 w 60"/>
              <a:gd name="T107" fmla="*/ 44 h 60"/>
              <a:gd name="T108" fmla="*/ 50 w 60"/>
              <a:gd name="T109" fmla="*/ 40 h 60"/>
              <a:gd name="T110" fmla="*/ 55 w 60"/>
              <a:gd name="T111" fmla="*/ 35 h 60"/>
              <a:gd name="T112" fmla="*/ 57 w 60"/>
              <a:gd name="T113" fmla="*/ 35 h 60"/>
              <a:gd name="T114" fmla="*/ 40 w 60"/>
              <a:gd name="T115" fmla="*/ 30 h 60"/>
              <a:gd name="T116" fmla="*/ 30 w 60"/>
              <a:gd name="T117" fmla="*/ 40 h 60"/>
              <a:gd name="T118" fmla="*/ 20 w 60"/>
              <a:gd name="T119" fmla="*/ 30 h 60"/>
              <a:gd name="T120" fmla="*/ 30 w 60"/>
              <a:gd name="T121" fmla="*/ 20 h 60"/>
              <a:gd name="T122" fmla="*/ 40 w 60"/>
              <a:gd name="T12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" h="60">
                <a:moveTo>
                  <a:pt x="57" y="35"/>
                </a:moveTo>
                <a:cubicBezTo>
                  <a:pt x="59" y="35"/>
                  <a:pt x="60" y="34"/>
                  <a:pt x="60" y="3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51" y="21"/>
                  <a:pt x="50" y="17"/>
                  <a:pt x="51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1"/>
                  <a:pt x="53" y="10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7" y="6"/>
                  <a:pt x="46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0"/>
                  <a:pt x="41" y="10"/>
                  <a:pt x="40" y="10"/>
                </a:cubicBezTo>
                <a:cubicBezTo>
                  <a:pt x="39" y="9"/>
                  <a:pt x="35" y="7"/>
                  <a:pt x="35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4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1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7"/>
                  <a:pt x="24" y="8"/>
                  <a:pt x="23" y="9"/>
                </a:cubicBezTo>
                <a:cubicBezTo>
                  <a:pt x="21" y="9"/>
                  <a:pt x="17" y="10"/>
                  <a:pt x="16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6"/>
                  <a:pt x="11" y="6"/>
                  <a:pt x="10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3"/>
                  <a:pt x="7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7"/>
                  <a:pt x="10" y="19"/>
                  <a:pt x="10" y="20"/>
                </a:cubicBezTo>
                <a:cubicBezTo>
                  <a:pt x="9" y="21"/>
                  <a:pt x="7" y="25"/>
                  <a:pt x="5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5"/>
                  <a:pt x="0" y="26"/>
                  <a:pt x="0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8" y="36"/>
                  <a:pt x="9" y="37"/>
                </a:cubicBezTo>
                <a:cubicBezTo>
                  <a:pt x="9" y="39"/>
                  <a:pt x="10" y="43"/>
                  <a:pt x="9" y="44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7"/>
                  <a:pt x="6" y="49"/>
                  <a:pt x="7" y="50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3" y="54"/>
                  <a:pt x="14" y="53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0"/>
                  <a:pt x="19" y="50"/>
                  <a:pt x="20" y="50"/>
                </a:cubicBezTo>
                <a:cubicBezTo>
                  <a:pt x="21" y="51"/>
                  <a:pt x="25" y="53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9"/>
                  <a:pt x="26" y="60"/>
                  <a:pt x="2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4" y="60"/>
                  <a:pt x="35" y="59"/>
                  <a:pt x="35" y="57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3"/>
                  <a:pt x="36" y="52"/>
                  <a:pt x="37" y="51"/>
                </a:cubicBezTo>
                <a:cubicBezTo>
                  <a:pt x="39" y="51"/>
                  <a:pt x="43" y="50"/>
                  <a:pt x="44" y="51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4"/>
                  <a:pt x="49" y="54"/>
                  <a:pt x="50" y="53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49"/>
                  <a:pt x="54" y="47"/>
                  <a:pt x="53" y="46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3"/>
                  <a:pt x="50" y="41"/>
                  <a:pt x="50" y="40"/>
                </a:cubicBezTo>
                <a:cubicBezTo>
                  <a:pt x="51" y="39"/>
                  <a:pt x="53" y="35"/>
                  <a:pt x="55" y="35"/>
                </a:cubicBezTo>
                <a:lnTo>
                  <a:pt x="57" y="35"/>
                </a:lnTo>
                <a:close/>
                <a:moveTo>
                  <a:pt x="40" y="30"/>
                </a:moveTo>
                <a:cubicBezTo>
                  <a:pt x="40" y="36"/>
                  <a:pt x="36" y="40"/>
                  <a:pt x="30" y="40"/>
                </a:cubicBezTo>
                <a:cubicBezTo>
                  <a:pt x="24" y="40"/>
                  <a:pt x="20" y="36"/>
                  <a:pt x="20" y="30"/>
                </a:cubicBezTo>
                <a:cubicBezTo>
                  <a:pt x="20" y="24"/>
                  <a:pt x="24" y="20"/>
                  <a:pt x="30" y="20"/>
                </a:cubicBezTo>
                <a:cubicBezTo>
                  <a:pt x="36" y="20"/>
                  <a:pt x="40" y="24"/>
                  <a:pt x="40" y="3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8" name="Freeform 31"/>
          <p:cNvSpPr>
            <a:spLocks/>
          </p:cNvSpPr>
          <p:nvPr/>
        </p:nvSpPr>
        <p:spPr bwMode="auto">
          <a:xfrm>
            <a:off x="9837621" y="1176140"/>
            <a:ext cx="438591" cy="435153"/>
          </a:xfrm>
          <a:custGeom>
            <a:avLst/>
            <a:gdLst>
              <a:gd name="T0" fmla="*/ 72 w 144"/>
              <a:gd name="T1" fmla="*/ 36 h 144"/>
              <a:gd name="T2" fmla="*/ 0 w 144"/>
              <a:gd name="T3" fmla="*/ 61 h 144"/>
              <a:gd name="T4" fmla="*/ 42 w 144"/>
              <a:gd name="T5" fmla="*/ 120 h 144"/>
              <a:gd name="T6" fmla="*/ 72 w 144"/>
              <a:gd name="T7" fmla="*/ 144 h 144"/>
              <a:gd name="T8" fmla="*/ 102 w 144"/>
              <a:gd name="T9" fmla="*/ 120 h 144"/>
              <a:gd name="T10" fmla="*/ 144 w 144"/>
              <a:gd name="T11" fmla="*/ 60 h 144"/>
              <a:gd name="T12" fmla="*/ 72 w 144"/>
              <a:gd name="T1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10773050" y="1162433"/>
            <a:ext cx="219296" cy="472844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0" name="Freeform 33"/>
          <p:cNvSpPr>
            <a:spLocks noEditPoints="1"/>
          </p:cNvSpPr>
          <p:nvPr/>
        </p:nvSpPr>
        <p:spPr bwMode="auto">
          <a:xfrm>
            <a:off x="1237150" y="1981345"/>
            <a:ext cx="363207" cy="435153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1" name="Freeform 34"/>
          <p:cNvSpPr>
            <a:spLocks/>
          </p:cNvSpPr>
          <p:nvPr/>
        </p:nvSpPr>
        <p:spPr bwMode="auto">
          <a:xfrm>
            <a:off x="2131460" y="1971066"/>
            <a:ext cx="418030" cy="465991"/>
          </a:xfrm>
          <a:custGeom>
            <a:avLst/>
            <a:gdLst>
              <a:gd name="T0" fmla="*/ 129 w 138"/>
              <a:gd name="T1" fmla="*/ 75 h 153"/>
              <a:gd name="T2" fmla="*/ 120 w 138"/>
              <a:gd name="T3" fmla="*/ 84 h 153"/>
              <a:gd name="T4" fmla="*/ 69 w 138"/>
              <a:gd name="T5" fmla="*/ 135 h 153"/>
              <a:gd name="T6" fmla="*/ 18 w 138"/>
              <a:gd name="T7" fmla="*/ 84 h 153"/>
              <a:gd name="T8" fmla="*/ 69 w 138"/>
              <a:gd name="T9" fmla="*/ 33 h 153"/>
              <a:gd name="T10" fmla="*/ 69 w 138"/>
              <a:gd name="T11" fmla="*/ 33 h 153"/>
              <a:gd name="T12" fmla="*/ 69 w 138"/>
              <a:gd name="T13" fmla="*/ 48 h 153"/>
              <a:gd name="T14" fmla="*/ 105 w 138"/>
              <a:gd name="T15" fmla="*/ 24 h 153"/>
              <a:gd name="T16" fmla="*/ 69 w 138"/>
              <a:gd name="T17" fmla="*/ 0 h 153"/>
              <a:gd name="T18" fmla="*/ 69 w 138"/>
              <a:gd name="T19" fmla="*/ 15 h 153"/>
              <a:gd name="T20" fmla="*/ 69 w 138"/>
              <a:gd name="T21" fmla="*/ 15 h 153"/>
              <a:gd name="T22" fmla="*/ 0 w 138"/>
              <a:gd name="T23" fmla="*/ 84 h 153"/>
              <a:gd name="T24" fmla="*/ 69 w 138"/>
              <a:gd name="T25" fmla="*/ 153 h 153"/>
              <a:gd name="T26" fmla="*/ 138 w 138"/>
              <a:gd name="T27" fmla="*/ 84 h 153"/>
              <a:gd name="T28" fmla="*/ 129 w 138"/>
              <a:gd name="T29" fmla="*/ 7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53">
                <a:moveTo>
                  <a:pt x="129" y="75"/>
                </a:moveTo>
                <a:cubicBezTo>
                  <a:pt x="124" y="75"/>
                  <a:pt x="120" y="80"/>
                  <a:pt x="120" y="84"/>
                </a:cubicBezTo>
                <a:cubicBezTo>
                  <a:pt x="120" y="113"/>
                  <a:pt x="97" y="135"/>
                  <a:pt x="69" y="135"/>
                </a:cubicBezTo>
                <a:cubicBezTo>
                  <a:pt x="41" y="135"/>
                  <a:pt x="18" y="113"/>
                  <a:pt x="18" y="84"/>
                </a:cubicBezTo>
                <a:cubicBezTo>
                  <a:pt x="18" y="56"/>
                  <a:pt x="41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48"/>
                  <a:pt x="69" y="48"/>
                  <a:pt x="69" y="48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31" y="15"/>
                  <a:pt x="0" y="46"/>
                  <a:pt x="0" y="84"/>
                </a:cubicBezTo>
                <a:cubicBezTo>
                  <a:pt x="0" y="123"/>
                  <a:pt x="31" y="153"/>
                  <a:pt x="69" y="153"/>
                </a:cubicBezTo>
                <a:cubicBezTo>
                  <a:pt x="107" y="153"/>
                  <a:pt x="138" y="123"/>
                  <a:pt x="138" y="84"/>
                </a:cubicBezTo>
                <a:cubicBezTo>
                  <a:pt x="138" y="80"/>
                  <a:pt x="134" y="75"/>
                  <a:pt x="129" y="75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2" name="Freeform 35"/>
          <p:cNvSpPr>
            <a:spLocks/>
          </p:cNvSpPr>
          <p:nvPr/>
        </p:nvSpPr>
        <p:spPr bwMode="auto">
          <a:xfrm>
            <a:off x="2929832" y="2108121"/>
            <a:ext cx="418030" cy="335788"/>
          </a:xfrm>
          <a:custGeom>
            <a:avLst/>
            <a:gdLst>
              <a:gd name="T0" fmla="*/ 123 w 138"/>
              <a:gd name="T1" fmla="*/ 83 h 111"/>
              <a:gd name="T2" fmla="*/ 89 w 138"/>
              <a:gd name="T3" fmla="*/ 93 h 111"/>
              <a:gd name="T4" fmla="*/ 85 w 138"/>
              <a:gd name="T5" fmla="*/ 93 h 111"/>
              <a:gd name="T6" fmla="*/ 83 w 138"/>
              <a:gd name="T7" fmla="*/ 92 h 111"/>
              <a:gd name="T8" fmla="*/ 79 w 138"/>
              <a:gd name="T9" fmla="*/ 92 h 111"/>
              <a:gd name="T10" fmla="*/ 77 w 138"/>
              <a:gd name="T11" fmla="*/ 91 h 111"/>
              <a:gd name="T12" fmla="*/ 74 w 138"/>
              <a:gd name="T13" fmla="*/ 91 h 111"/>
              <a:gd name="T14" fmla="*/ 72 w 138"/>
              <a:gd name="T15" fmla="*/ 90 h 111"/>
              <a:gd name="T16" fmla="*/ 68 w 138"/>
              <a:gd name="T17" fmla="*/ 89 h 111"/>
              <a:gd name="T18" fmla="*/ 67 w 138"/>
              <a:gd name="T19" fmla="*/ 88 h 111"/>
              <a:gd name="T20" fmla="*/ 63 w 138"/>
              <a:gd name="T21" fmla="*/ 86 h 111"/>
              <a:gd name="T22" fmla="*/ 63 w 138"/>
              <a:gd name="T23" fmla="*/ 86 h 111"/>
              <a:gd name="T24" fmla="*/ 50 w 138"/>
              <a:gd name="T25" fmla="*/ 76 h 111"/>
              <a:gd name="T26" fmla="*/ 50 w 138"/>
              <a:gd name="T27" fmla="*/ 76 h 111"/>
              <a:gd name="T28" fmla="*/ 46 w 138"/>
              <a:gd name="T29" fmla="*/ 72 h 111"/>
              <a:gd name="T30" fmla="*/ 45 w 138"/>
              <a:gd name="T31" fmla="*/ 71 h 111"/>
              <a:gd name="T32" fmla="*/ 33 w 138"/>
              <a:gd name="T33" fmla="*/ 36 h 111"/>
              <a:gd name="T34" fmla="*/ 48 w 138"/>
              <a:gd name="T35" fmla="*/ 36 h 111"/>
              <a:gd name="T36" fmla="*/ 24 w 138"/>
              <a:gd name="T37" fmla="*/ 0 h 111"/>
              <a:gd name="T38" fmla="*/ 0 w 138"/>
              <a:gd name="T39" fmla="*/ 36 h 111"/>
              <a:gd name="T40" fmla="*/ 15 w 138"/>
              <a:gd name="T41" fmla="*/ 36 h 111"/>
              <a:gd name="T42" fmla="*/ 28 w 138"/>
              <a:gd name="T43" fmla="*/ 78 h 111"/>
              <a:gd name="T44" fmla="*/ 29 w 138"/>
              <a:gd name="T45" fmla="*/ 79 h 111"/>
              <a:gd name="T46" fmla="*/ 31 w 138"/>
              <a:gd name="T47" fmla="*/ 83 h 111"/>
              <a:gd name="T48" fmla="*/ 32 w 138"/>
              <a:gd name="T49" fmla="*/ 84 h 111"/>
              <a:gd name="T50" fmla="*/ 37 w 138"/>
              <a:gd name="T51" fmla="*/ 89 h 111"/>
              <a:gd name="T52" fmla="*/ 37 w 138"/>
              <a:gd name="T53" fmla="*/ 89 h 111"/>
              <a:gd name="T54" fmla="*/ 54 w 138"/>
              <a:gd name="T55" fmla="*/ 102 h 111"/>
              <a:gd name="T56" fmla="*/ 54 w 138"/>
              <a:gd name="T57" fmla="*/ 102 h 111"/>
              <a:gd name="T58" fmla="*/ 60 w 138"/>
              <a:gd name="T59" fmla="*/ 105 h 111"/>
              <a:gd name="T60" fmla="*/ 61 w 138"/>
              <a:gd name="T61" fmla="*/ 105 h 111"/>
              <a:gd name="T62" fmla="*/ 66 w 138"/>
              <a:gd name="T63" fmla="*/ 107 h 111"/>
              <a:gd name="T64" fmla="*/ 68 w 138"/>
              <a:gd name="T65" fmla="*/ 108 h 111"/>
              <a:gd name="T66" fmla="*/ 73 w 138"/>
              <a:gd name="T67" fmla="*/ 109 h 111"/>
              <a:gd name="T68" fmla="*/ 76 w 138"/>
              <a:gd name="T69" fmla="*/ 110 h 111"/>
              <a:gd name="T70" fmla="*/ 77 w 138"/>
              <a:gd name="T71" fmla="*/ 110 h 111"/>
              <a:gd name="T72" fmla="*/ 81 w 138"/>
              <a:gd name="T73" fmla="*/ 110 h 111"/>
              <a:gd name="T74" fmla="*/ 83 w 138"/>
              <a:gd name="T75" fmla="*/ 111 h 111"/>
              <a:gd name="T76" fmla="*/ 90 w 138"/>
              <a:gd name="T77" fmla="*/ 111 h 111"/>
              <a:gd name="T78" fmla="*/ 133 w 138"/>
              <a:gd name="T79" fmla="*/ 97 h 111"/>
              <a:gd name="T80" fmla="*/ 135 w 138"/>
              <a:gd name="T81" fmla="*/ 85 h 111"/>
              <a:gd name="T82" fmla="*/ 123 w 138"/>
              <a:gd name="T83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3" name="Freeform 36"/>
          <p:cNvSpPr>
            <a:spLocks/>
          </p:cNvSpPr>
          <p:nvPr/>
        </p:nvSpPr>
        <p:spPr bwMode="auto">
          <a:xfrm>
            <a:off x="3056612" y="1988199"/>
            <a:ext cx="418030" cy="339215"/>
          </a:xfrm>
          <a:custGeom>
            <a:avLst/>
            <a:gdLst>
              <a:gd name="T0" fmla="*/ 123 w 138"/>
              <a:gd name="T1" fmla="*/ 75 h 111"/>
              <a:gd name="T2" fmla="*/ 110 w 138"/>
              <a:gd name="T3" fmla="*/ 33 h 111"/>
              <a:gd name="T4" fmla="*/ 109 w 138"/>
              <a:gd name="T5" fmla="*/ 32 h 111"/>
              <a:gd name="T6" fmla="*/ 106 w 138"/>
              <a:gd name="T7" fmla="*/ 28 h 111"/>
              <a:gd name="T8" fmla="*/ 106 w 138"/>
              <a:gd name="T9" fmla="*/ 27 h 111"/>
              <a:gd name="T10" fmla="*/ 78 w 138"/>
              <a:gd name="T11" fmla="*/ 6 h 111"/>
              <a:gd name="T12" fmla="*/ 77 w 138"/>
              <a:gd name="T13" fmla="*/ 6 h 111"/>
              <a:gd name="T14" fmla="*/ 72 w 138"/>
              <a:gd name="T15" fmla="*/ 4 h 111"/>
              <a:gd name="T16" fmla="*/ 70 w 138"/>
              <a:gd name="T17" fmla="*/ 3 h 111"/>
              <a:gd name="T18" fmla="*/ 65 w 138"/>
              <a:gd name="T19" fmla="*/ 2 h 111"/>
              <a:gd name="T20" fmla="*/ 62 w 138"/>
              <a:gd name="T21" fmla="*/ 1 h 111"/>
              <a:gd name="T22" fmla="*/ 61 w 138"/>
              <a:gd name="T23" fmla="*/ 1 h 111"/>
              <a:gd name="T24" fmla="*/ 57 w 138"/>
              <a:gd name="T25" fmla="*/ 1 h 111"/>
              <a:gd name="T26" fmla="*/ 55 w 138"/>
              <a:gd name="T27" fmla="*/ 0 h 111"/>
              <a:gd name="T28" fmla="*/ 49 w 138"/>
              <a:gd name="T29" fmla="*/ 0 h 111"/>
              <a:gd name="T30" fmla="*/ 48 w 138"/>
              <a:gd name="T31" fmla="*/ 0 h 111"/>
              <a:gd name="T32" fmla="*/ 48 w 138"/>
              <a:gd name="T33" fmla="*/ 0 h 111"/>
              <a:gd name="T34" fmla="*/ 5 w 138"/>
              <a:gd name="T35" fmla="*/ 14 h 111"/>
              <a:gd name="T36" fmla="*/ 3 w 138"/>
              <a:gd name="T37" fmla="*/ 26 h 111"/>
              <a:gd name="T38" fmla="*/ 15 w 138"/>
              <a:gd name="T39" fmla="*/ 28 h 111"/>
              <a:gd name="T40" fmla="*/ 48 w 138"/>
              <a:gd name="T41" fmla="*/ 18 h 111"/>
              <a:gd name="T42" fmla="*/ 53 w 138"/>
              <a:gd name="T43" fmla="*/ 18 h 111"/>
              <a:gd name="T44" fmla="*/ 55 w 138"/>
              <a:gd name="T45" fmla="*/ 18 h 111"/>
              <a:gd name="T46" fmla="*/ 59 w 138"/>
              <a:gd name="T47" fmla="*/ 19 h 111"/>
              <a:gd name="T48" fmla="*/ 61 w 138"/>
              <a:gd name="T49" fmla="*/ 19 h 111"/>
              <a:gd name="T50" fmla="*/ 65 w 138"/>
              <a:gd name="T51" fmla="*/ 20 h 111"/>
              <a:gd name="T52" fmla="*/ 66 w 138"/>
              <a:gd name="T53" fmla="*/ 21 h 111"/>
              <a:gd name="T54" fmla="*/ 70 w 138"/>
              <a:gd name="T55" fmla="*/ 22 h 111"/>
              <a:gd name="T56" fmla="*/ 70 w 138"/>
              <a:gd name="T57" fmla="*/ 23 h 111"/>
              <a:gd name="T58" fmla="*/ 92 w 138"/>
              <a:gd name="T59" fmla="*/ 39 h 111"/>
              <a:gd name="T60" fmla="*/ 92 w 138"/>
              <a:gd name="T61" fmla="*/ 39 h 111"/>
              <a:gd name="T62" fmla="*/ 105 w 138"/>
              <a:gd name="T63" fmla="*/ 75 h 111"/>
              <a:gd name="T64" fmla="*/ 90 w 138"/>
              <a:gd name="T65" fmla="*/ 75 h 111"/>
              <a:gd name="T66" fmla="*/ 114 w 138"/>
              <a:gd name="T67" fmla="*/ 111 h 111"/>
              <a:gd name="T68" fmla="*/ 138 w 138"/>
              <a:gd name="T69" fmla="*/ 75 h 111"/>
              <a:gd name="T70" fmla="*/ 123 w 138"/>
              <a:gd name="T7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4" name="Freeform 37"/>
          <p:cNvSpPr>
            <a:spLocks/>
          </p:cNvSpPr>
          <p:nvPr/>
        </p:nvSpPr>
        <p:spPr bwMode="auto">
          <a:xfrm>
            <a:off x="3779599" y="2025888"/>
            <a:ext cx="565368" cy="383757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5" name="Freeform 38"/>
          <p:cNvSpPr>
            <a:spLocks/>
          </p:cNvSpPr>
          <p:nvPr/>
        </p:nvSpPr>
        <p:spPr bwMode="auto">
          <a:xfrm>
            <a:off x="4615662" y="2070432"/>
            <a:ext cx="572224" cy="291243"/>
          </a:xfrm>
          <a:custGeom>
            <a:avLst/>
            <a:gdLst>
              <a:gd name="T0" fmla="*/ 189 w 189"/>
              <a:gd name="T1" fmla="*/ 57 h 96"/>
              <a:gd name="T2" fmla="*/ 153 w 189"/>
              <a:gd name="T3" fmla="*/ 33 h 96"/>
              <a:gd name="T4" fmla="*/ 153 w 189"/>
              <a:gd name="T5" fmla="*/ 48 h 96"/>
              <a:gd name="T6" fmla="*/ 152 w 189"/>
              <a:gd name="T7" fmla="*/ 48 h 96"/>
              <a:gd name="T8" fmla="*/ 140 w 189"/>
              <a:gd name="T9" fmla="*/ 48 h 96"/>
              <a:gd name="T10" fmla="*/ 137 w 189"/>
              <a:gd name="T11" fmla="*/ 45 h 96"/>
              <a:gd name="T12" fmla="*/ 137 w 189"/>
              <a:gd name="T13" fmla="*/ 21 h 96"/>
              <a:gd name="T14" fmla="*/ 116 w 189"/>
              <a:gd name="T15" fmla="*/ 0 h 96"/>
              <a:gd name="T16" fmla="*/ 95 w 189"/>
              <a:gd name="T17" fmla="*/ 21 h 96"/>
              <a:gd name="T18" fmla="*/ 95 w 189"/>
              <a:gd name="T19" fmla="*/ 75 h 96"/>
              <a:gd name="T20" fmla="*/ 92 w 189"/>
              <a:gd name="T21" fmla="*/ 78 h 96"/>
              <a:gd name="T22" fmla="*/ 89 w 189"/>
              <a:gd name="T23" fmla="*/ 75 h 96"/>
              <a:gd name="T24" fmla="*/ 89 w 189"/>
              <a:gd name="T25" fmla="*/ 21 h 96"/>
              <a:gd name="T26" fmla="*/ 69 w 189"/>
              <a:gd name="T27" fmla="*/ 0 h 96"/>
              <a:gd name="T28" fmla="*/ 48 w 189"/>
              <a:gd name="T29" fmla="*/ 21 h 96"/>
              <a:gd name="T30" fmla="*/ 48 w 189"/>
              <a:gd name="T31" fmla="*/ 75 h 96"/>
              <a:gd name="T32" fmla="*/ 45 w 189"/>
              <a:gd name="T33" fmla="*/ 78 h 96"/>
              <a:gd name="T34" fmla="*/ 42 w 189"/>
              <a:gd name="T35" fmla="*/ 75 h 96"/>
              <a:gd name="T36" fmla="*/ 42 w 189"/>
              <a:gd name="T37" fmla="*/ 45 h 96"/>
              <a:gd name="T38" fmla="*/ 20 w 189"/>
              <a:gd name="T39" fmla="*/ 24 h 96"/>
              <a:gd name="T40" fmla="*/ 9 w 189"/>
              <a:gd name="T41" fmla="*/ 24 h 96"/>
              <a:gd name="T42" fmla="*/ 0 w 189"/>
              <a:gd name="T43" fmla="*/ 33 h 96"/>
              <a:gd name="T44" fmla="*/ 9 w 189"/>
              <a:gd name="T45" fmla="*/ 42 h 96"/>
              <a:gd name="T46" fmla="*/ 20 w 189"/>
              <a:gd name="T47" fmla="*/ 42 h 96"/>
              <a:gd name="T48" fmla="*/ 24 w 189"/>
              <a:gd name="T49" fmla="*/ 45 h 96"/>
              <a:gd name="T50" fmla="*/ 24 w 189"/>
              <a:gd name="T51" fmla="*/ 75 h 96"/>
              <a:gd name="T52" fmla="*/ 45 w 189"/>
              <a:gd name="T53" fmla="*/ 96 h 96"/>
              <a:gd name="T54" fmla="*/ 66 w 189"/>
              <a:gd name="T55" fmla="*/ 75 h 96"/>
              <a:gd name="T56" fmla="*/ 65 w 189"/>
              <a:gd name="T57" fmla="*/ 21 h 96"/>
              <a:gd name="T58" fmla="*/ 69 w 189"/>
              <a:gd name="T59" fmla="*/ 18 h 96"/>
              <a:gd name="T60" fmla="*/ 72 w 189"/>
              <a:gd name="T61" fmla="*/ 21 h 96"/>
              <a:gd name="T62" fmla="*/ 72 w 189"/>
              <a:gd name="T63" fmla="*/ 75 h 96"/>
              <a:gd name="T64" fmla="*/ 92 w 189"/>
              <a:gd name="T65" fmla="*/ 96 h 96"/>
              <a:gd name="T66" fmla="*/ 113 w 189"/>
              <a:gd name="T67" fmla="*/ 75 h 96"/>
              <a:gd name="T68" fmla="*/ 113 w 189"/>
              <a:gd name="T69" fmla="*/ 21 h 96"/>
              <a:gd name="T70" fmla="*/ 116 w 189"/>
              <a:gd name="T71" fmla="*/ 18 h 96"/>
              <a:gd name="T72" fmla="*/ 119 w 189"/>
              <a:gd name="T73" fmla="*/ 21 h 96"/>
              <a:gd name="T74" fmla="*/ 119 w 189"/>
              <a:gd name="T75" fmla="*/ 45 h 96"/>
              <a:gd name="T76" fmla="*/ 140 w 189"/>
              <a:gd name="T77" fmla="*/ 66 h 96"/>
              <a:gd name="T78" fmla="*/ 152 w 189"/>
              <a:gd name="T79" fmla="*/ 66 h 96"/>
              <a:gd name="T80" fmla="*/ 153 w 189"/>
              <a:gd name="T81" fmla="*/ 66 h 96"/>
              <a:gd name="T82" fmla="*/ 153 w 189"/>
              <a:gd name="T83" fmla="*/ 81 h 96"/>
              <a:gd name="T84" fmla="*/ 189 w 189"/>
              <a:gd name="T8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96">
                <a:moveTo>
                  <a:pt x="189" y="57"/>
                </a:moveTo>
                <a:cubicBezTo>
                  <a:pt x="153" y="33"/>
                  <a:pt x="153" y="33"/>
                  <a:pt x="153" y="33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9" y="48"/>
                  <a:pt x="138" y="48"/>
                  <a:pt x="137" y="45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3"/>
                  <a:pt x="132" y="0"/>
                  <a:pt x="116" y="0"/>
                </a:cubicBezTo>
                <a:cubicBezTo>
                  <a:pt x="101" y="0"/>
                  <a:pt x="95" y="13"/>
                  <a:pt x="95" y="21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8"/>
                  <a:pt x="94" y="78"/>
                  <a:pt x="92" y="78"/>
                </a:cubicBezTo>
                <a:cubicBezTo>
                  <a:pt x="91" y="78"/>
                  <a:pt x="90" y="78"/>
                  <a:pt x="89" y="75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13"/>
                  <a:pt x="84" y="0"/>
                  <a:pt x="69" y="0"/>
                </a:cubicBezTo>
                <a:cubicBezTo>
                  <a:pt x="53" y="0"/>
                  <a:pt x="48" y="13"/>
                  <a:pt x="48" y="21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8"/>
                  <a:pt x="46" y="78"/>
                  <a:pt x="45" y="78"/>
                </a:cubicBezTo>
                <a:cubicBezTo>
                  <a:pt x="43" y="78"/>
                  <a:pt x="42" y="78"/>
                  <a:pt x="42" y="7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30"/>
                  <a:pt x="29" y="24"/>
                  <a:pt x="2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2"/>
                  <a:pt x="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4" y="44"/>
                  <a:pt x="24" y="4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9" y="96"/>
                  <a:pt x="45" y="96"/>
                </a:cubicBezTo>
                <a:cubicBezTo>
                  <a:pt x="60" y="96"/>
                  <a:pt x="66" y="83"/>
                  <a:pt x="66" y="75"/>
                </a:cubicBezTo>
                <a:cubicBezTo>
                  <a:pt x="65" y="21"/>
                  <a:pt x="65" y="21"/>
                  <a:pt x="65" y="21"/>
                </a:cubicBezTo>
                <a:cubicBezTo>
                  <a:pt x="66" y="18"/>
                  <a:pt x="67" y="18"/>
                  <a:pt x="69" y="18"/>
                </a:cubicBezTo>
                <a:cubicBezTo>
                  <a:pt x="70" y="18"/>
                  <a:pt x="71" y="18"/>
                  <a:pt x="72" y="21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3"/>
                  <a:pt x="77" y="96"/>
                  <a:pt x="92" y="96"/>
                </a:cubicBezTo>
                <a:cubicBezTo>
                  <a:pt x="108" y="96"/>
                  <a:pt x="113" y="83"/>
                  <a:pt x="113" y="75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18"/>
                  <a:pt x="115" y="18"/>
                  <a:pt x="116" y="18"/>
                </a:cubicBezTo>
                <a:cubicBezTo>
                  <a:pt x="118" y="18"/>
                  <a:pt x="119" y="18"/>
                  <a:pt x="119" y="21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53"/>
                  <a:pt x="125" y="66"/>
                  <a:pt x="140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3" y="66"/>
                </a:cubicBezTo>
                <a:cubicBezTo>
                  <a:pt x="153" y="81"/>
                  <a:pt x="153" y="81"/>
                  <a:pt x="153" y="81"/>
                </a:cubicBezTo>
                <a:lnTo>
                  <a:pt x="189" y="5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6" name="Freeform 39"/>
          <p:cNvSpPr>
            <a:spLocks/>
          </p:cNvSpPr>
          <p:nvPr/>
        </p:nvSpPr>
        <p:spPr bwMode="auto">
          <a:xfrm>
            <a:off x="5708708" y="2245177"/>
            <a:ext cx="270692" cy="157615"/>
          </a:xfrm>
          <a:custGeom>
            <a:avLst/>
            <a:gdLst>
              <a:gd name="T0" fmla="*/ 90 w 90"/>
              <a:gd name="T1" fmla="*/ 28 h 52"/>
              <a:gd name="T2" fmla="*/ 54 w 90"/>
              <a:gd name="T3" fmla="*/ 4 h 52"/>
              <a:gd name="T4" fmla="*/ 54 w 90"/>
              <a:gd name="T5" fmla="*/ 19 h 52"/>
              <a:gd name="T6" fmla="*/ 53 w 90"/>
              <a:gd name="T7" fmla="*/ 19 h 52"/>
              <a:gd name="T8" fmla="*/ 28 w 90"/>
              <a:gd name="T9" fmla="*/ 19 h 52"/>
              <a:gd name="T10" fmla="*/ 12 w 90"/>
              <a:gd name="T11" fmla="*/ 0 h 52"/>
              <a:gd name="T12" fmla="*/ 0 w 90"/>
              <a:gd name="T13" fmla="*/ 14 h 52"/>
              <a:gd name="T14" fmla="*/ 17 w 90"/>
              <a:gd name="T15" fmla="*/ 34 h 52"/>
              <a:gd name="T16" fmla="*/ 24 w 90"/>
              <a:gd name="T17" fmla="*/ 37 h 52"/>
              <a:gd name="T18" fmla="*/ 53 w 90"/>
              <a:gd name="T19" fmla="*/ 37 h 52"/>
              <a:gd name="T20" fmla="*/ 54 w 90"/>
              <a:gd name="T21" fmla="*/ 37 h 52"/>
              <a:gd name="T22" fmla="*/ 54 w 90"/>
              <a:gd name="T23" fmla="*/ 52 h 52"/>
              <a:gd name="T24" fmla="*/ 90 w 90"/>
              <a:gd name="T25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52">
                <a:moveTo>
                  <a:pt x="90" y="28"/>
                </a:moveTo>
                <a:cubicBezTo>
                  <a:pt x="54" y="4"/>
                  <a:pt x="54" y="4"/>
                  <a:pt x="54" y="4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6"/>
                  <a:pt x="21" y="37"/>
                  <a:pt x="24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52"/>
                  <a:pt x="54" y="52"/>
                  <a:pt x="54" y="52"/>
                </a:cubicBezTo>
                <a:lnTo>
                  <a:pt x="90" y="2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7" name="Freeform 40"/>
          <p:cNvSpPr>
            <a:spLocks/>
          </p:cNvSpPr>
          <p:nvPr/>
        </p:nvSpPr>
        <p:spPr bwMode="auto">
          <a:xfrm>
            <a:off x="5499693" y="2101270"/>
            <a:ext cx="185031" cy="113072"/>
          </a:xfrm>
          <a:custGeom>
            <a:avLst/>
            <a:gdLst>
              <a:gd name="T0" fmla="*/ 39 w 62"/>
              <a:gd name="T1" fmla="*/ 0 h 37"/>
              <a:gd name="T2" fmla="*/ 9 w 62"/>
              <a:gd name="T3" fmla="*/ 0 h 37"/>
              <a:gd name="T4" fmla="*/ 0 w 62"/>
              <a:gd name="T5" fmla="*/ 9 h 37"/>
              <a:gd name="T6" fmla="*/ 9 w 62"/>
              <a:gd name="T7" fmla="*/ 18 h 37"/>
              <a:gd name="T8" fmla="*/ 34 w 62"/>
              <a:gd name="T9" fmla="*/ 18 h 37"/>
              <a:gd name="T10" fmla="*/ 50 w 62"/>
              <a:gd name="T11" fmla="*/ 37 h 37"/>
              <a:gd name="T12" fmla="*/ 62 w 62"/>
              <a:gd name="T13" fmla="*/ 23 h 37"/>
              <a:gd name="T14" fmla="*/ 45 w 62"/>
              <a:gd name="T15" fmla="*/ 3 h 37"/>
              <a:gd name="T16" fmla="*/ 39 w 62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37">
                <a:moveTo>
                  <a:pt x="3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50" y="37"/>
                  <a:pt x="50" y="37"/>
                  <a:pt x="50" y="37"/>
                </a:cubicBezTo>
                <a:cubicBezTo>
                  <a:pt x="62" y="23"/>
                  <a:pt x="62" y="23"/>
                  <a:pt x="62" y="2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1"/>
                  <a:pt x="41" y="0"/>
                  <a:pt x="39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8" name="Freeform 41"/>
          <p:cNvSpPr>
            <a:spLocks/>
          </p:cNvSpPr>
          <p:nvPr/>
        </p:nvSpPr>
        <p:spPr bwMode="auto">
          <a:xfrm>
            <a:off x="5496267" y="2056725"/>
            <a:ext cx="483133" cy="301524"/>
          </a:xfrm>
          <a:custGeom>
            <a:avLst/>
            <a:gdLst>
              <a:gd name="T0" fmla="*/ 160 w 160"/>
              <a:gd name="T1" fmla="*/ 24 h 99"/>
              <a:gd name="T2" fmla="*/ 124 w 160"/>
              <a:gd name="T3" fmla="*/ 0 h 99"/>
              <a:gd name="T4" fmla="*/ 124 w 160"/>
              <a:gd name="T5" fmla="*/ 15 h 99"/>
              <a:gd name="T6" fmla="*/ 123 w 160"/>
              <a:gd name="T7" fmla="*/ 15 h 99"/>
              <a:gd name="T8" fmla="*/ 94 w 160"/>
              <a:gd name="T9" fmla="*/ 15 h 99"/>
              <a:gd name="T10" fmla="*/ 87 w 160"/>
              <a:gd name="T11" fmla="*/ 18 h 99"/>
              <a:gd name="T12" fmla="*/ 35 w 160"/>
              <a:gd name="T13" fmla="*/ 81 h 99"/>
              <a:gd name="T14" fmla="*/ 9 w 160"/>
              <a:gd name="T15" fmla="*/ 81 h 99"/>
              <a:gd name="T16" fmla="*/ 0 w 160"/>
              <a:gd name="T17" fmla="*/ 90 h 99"/>
              <a:gd name="T18" fmla="*/ 9 w 160"/>
              <a:gd name="T19" fmla="*/ 99 h 99"/>
              <a:gd name="T20" fmla="*/ 40 w 160"/>
              <a:gd name="T21" fmla="*/ 99 h 99"/>
              <a:gd name="T22" fmla="*/ 46 w 160"/>
              <a:gd name="T23" fmla="*/ 96 h 99"/>
              <a:gd name="T24" fmla="*/ 98 w 160"/>
              <a:gd name="T25" fmla="*/ 33 h 99"/>
              <a:gd name="T26" fmla="*/ 123 w 160"/>
              <a:gd name="T27" fmla="*/ 33 h 99"/>
              <a:gd name="T28" fmla="*/ 124 w 160"/>
              <a:gd name="T29" fmla="*/ 33 h 99"/>
              <a:gd name="T30" fmla="*/ 124 w 160"/>
              <a:gd name="T31" fmla="*/ 48 h 99"/>
              <a:gd name="T32" fmla="*/ 160 w 160"/>
              <a:gd name="T33" fmla="*/ 2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99">
                <a:moveTo>
                  <a:pt x="160" y="24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1" y="15"/>
                  <a:pt x="88" y="16"/>
                  <a:pt x="87" y="18"/>
                </a:cubicBezTo>
                <a:cubicBezTo>
                  <a:pt x="35" y="81"/>
                  <a:pt x="35" y="81"/>
                  <a:pt x="35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5" y="81"/>
                  <a:pt x="0" y="85"/>
                  <a:pt x="0" y="90"/>
                </a:cubicBezTo>
                <a:cubicBezTo>
                  <a:pt x="0" y="95"/>
                  <a:pt x="5" y="99"/>
                  <a:pt x="9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42" y="99"/>
                  <a:pt x="45" y="98"/>
                  <a:pt x="46" y="96"/>
                </a:cubicBezTo>
                <a:cubicBezTo>
                  <a:pt x="98" y="33"/>
                  <a:pt x="98" y="33"/>
                  <a:pt x="98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48"/>
                  <a:pt x="124" y="48"/>
                  <a:pt x="124" y="48"/>
                </a:cubicBezTo>
                <a:lnTo>
                  <a:pt x="160" y="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" name="组合 1" descr="D:\51PPT模板网\51pptmoban.com\图片001.jpg">
            <a:extLst>
              <a:ext uri="{FF2B5EF4-FFF2-40B4-BE49-F238E27FC236}">
                <a16:creationId xmlns:a16="http://schemas.microsoft.com/office/drawing/2014/main" id="{6065B4EB-1B87-F4B8-066E-62F213F0D753}"/>
              </a:ext>
            </a:extLst>
          </p:cNvPr>
          <p:cNvGrpSpPr/>
          <p:nvPr/>
        </p:nvGrpSpPr>
        <p:grpSpPr>
          <a:xfrm>
            <a:off x="6301488" y="1974492"/>
            <a:ext cx="520826" cy="520812"/>
            <a:chOff x="6301488" y="1974492"/>
            <a:chExt cx="520826" cy="520812"/>
          </a:xfrm>
        </p:grpSpPr>
        <p:sp>
          <p:nvSpPr>
            <p:cNvPr id="389" name="Freeform 42"/>
            <p:cNvSpPr>
              <a:spLocks noEditPoints="1"/>
            </p:cNvSpPr>
            <p:nvPr/>
          </p:nvSpPr>
          <p:spPr bwMode="auto">
            <a:xfrm>
              <a:off x="6301488" y="1974492"/>
              <a:ext cx="520826" cy="520812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0" name="Freeform 43"/>
            <p:cNvSpPr>
              <a:spLocks/>
            </p:cNvSpPr>
            <p:nvPr/>
          </p:nvSpPr>
          <p:spPr bwMode="auto">
            <a:xfrm>
              <a:off x="6531065" y="2070432"/>
              <a:ext cx="130205" cy="260406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391" name="Freeform 44"/>
          <p:cNvSpPr>
            <a:spLocks noEditPoints="1"/>
          </p:cNvSpPr>
          <p:nvPr/>
        </p:nvSpPr>
        <p:spPr bwMode="auto">
          <a:xfrm>
            <a:off x="7158109" y="1967639"/>
            <a:ext cx="510545" cy="510535"/>
          </a:xfrm>
          <a:custGeom>
            <a:avLst/>
            <a:gdLst>
              <a:gd name="T0" fmla="*/ 84 w 168"/>
              <a:gd name="T1" fmla="*/ 0 h 168"/>
              <a:gd name="T2" fmla="*/ 0 w 168"/>
              <a:gd name="T3" fmla="*/ 84 h 168"/>
              <a:gd name="T4" fmla="*/ 6 w 168"/>
              <a:gd name="T5" fmla="*/ 114 h 168"/>
              <a:gd name="T6" fmla="*/ 9 w 168"/>
              <a:gd name="T7" fmla="*/ 121 h 168"/>
              <a:gd name="T8" fmla="*/ 38 w 168"/>
              <a:gd name="T9" fmla="*/ 154 h 168"/>
              <a:gd name="T10" fmla="*/ 44 w 168"/>
              <a:gd name="T11" fmla="*/ 158 h 168"/>
              <a:gd name="T12" fmla="*/ 84 w 168"/>
              <a:gd name="T13" fmla="*/ 168 h 168"/>
              <a:gd name="T14" fmla="*/ 124 w 168"/>
              <a:gd name="T15" fmla="*/ 158 h 168"/>
              <a:gd name="T16" fmla="*/ 130 w 168"/>
              <a:gd name="T17" fmla="*/ 154 h 168"/>
              <a:gd name="T18" fmla="*/ 159 w 168"/>
              <a:gd name="T19" fmla="*/ 121 h 168"/>
              <a:gd name="T20" fmla="*/ 162 w 168"/>
              <a:gd name="T21" fmla="*/ 114 h 168"/>
              <a:gd name="T22" fmla="*/ 168 w 168"/>
              <a:gd name="T23" fmla="*/ 84 h 168"/>
              <a:gd name="T24" fmla="*/ 84 w 168"/>
              <a:gd name="T25" fmla="*/ 0 h 168"/>
              <a:gd name="T26" fmla="*/ 49 w 168"/>
              <a:gd name="T27" fmla="*/ 147 h 168"/>
              <a:gd name="T28" fmla="*/ 18 w 168"/>
              <a:gd name="T29" fmla="*/ 112 h 168"/>
              <a:gd name="T30" fmla="*/ 30 w 168"/>
              <a:gd name="T31" fmla="*/ 108 h 168"/>
              <a:gd name="T32" fmla="*/ 54 w 168"/>
              <a:gd name="T33" fmla="*/ 132 h 168"/>
              <a:gd name="T34" fmla="*/ 49 w 168"/>
              <a:gd name="T35" fmla="*/ 147 h 168"/>
              <a:gd name="T36" fmla="*/ 119 w 168"/>
              <a:gd name="T37" fmla="*/ 147 h 168"/>
              <a:gd name="T38" fmla="*/ 114 w 168"/>
              <a:gd name="T39" fmla="*/ 132 h 168"/>
              <a:gd name="T40" fmla="*/ 138 w 168"/>
              <a:gd name="T41" fmla="*/ 108 h 168"/>
              <a:gd name="T42" fmla="*/ 150 w 168"/>
              <a:gd name="T43" fmla="*/ 112 h 168"/>
              <a:gd name="T44" fmla="*/ 119 w 168"/>
              <a:gd name="T45" fmla="*/ 147 h 168"/>
              <a:gd name="T46" fmla="*/ 153 w 168"/>
              <a:gd name="T47" fmla="*/ 106 h 168"/>
              <a:gd name="T48" fmla="*/ 138 w 168"/>
              <a:gd name="T49" fmla="*/ 102 h 168"/>
              <a:gd name="T50" fmla="*/ 108 w 168"/>
              <a:gd name="T51" fmla="*/ 132 h 168"/>
              <a:gd name="T52" fmla="*/ 114 w 168"/>
              <a:gd name="T53" fmla="*/ 149 h 168"/>
              <a:gd name="T54" fmla="*/ 84 w 168"/>
              <a:gd name="T55" fmla="*/ 156 h 168"/>
              <a:gd name="T56" fmla="*/ 54 w 168"/>
              <a:gd name="T57" fmla="*/ 149 h 168"/>
              <a:gd name="T58" fmla="*/ 60 w 168"/>
              <a:gd name="T59" fmla="*/ 132 h 168"/>
              <a:gd name="T60" fmla="*/ 30 w 168"/>
              <a:gd name="T61" fmla="*/ 102 h 168"/>
              <a:gd name="T62" fmla="*/ 15 w 168"/>
              <a:gd name="T63" fmla="*/ 106 h 168"/>
              <a:gd name="T64" fmla="*/ 12 w 168"/>
              <a:gd name="T65" fmla="*/ 84 h 168"/>
              <a:gd name="T66" fmla="*/ 84 w 168"/>
              <a:gd name="T67" fmla="*/ 12 h 168"/>
              <a:gd name="T68" fmla="*/ 156 w 168"/>
              <a:gd name="T69" fmla="*/ 84 h 168"/>
              <a:gd name="T70" fmla="*/ 153 w 168"/>
              <a:gd name="T71" fmla="*/ 10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95"/>
                  <a:pt x="2" y="105"/>
                  <a:pt x="6" y="114"/>
                </a:cubicBezTo>
                <a:cubicBezTo>
                  <a:pt x="7" y="117"/>
                  <a:pt x="8" y="119"/>
                  <a:pt x="9" y="121"/>
                </a:cubicBezTo>
                <a:cubicBezTo>
                  <a:pt x="15" y="135"/>
                  <a:pt x="26" y="146"/>
                  <a:pt x="38" y="154"/>
                </a:cubicBezTo>
                <a:cubicBezTo>
                  <a:pt x="40" y="156"/>
                  <a:pt x="42" y="157"/>
                  <a:pt x="44" y="158"/>
                </a:cubicBezTo>
                <a:cubicBezTo>
                  <a:pt x="56" y="164"/>
                  <a:pt x="70" y="168"/>
                  <a:pt x="84" y="168"/>
                </a:cubicBezTo>
                <a:cubicBezTo>
                  <a:pt x="98" y="168"/>
                  <a:pt x="112" y="164"/>
                  <a:pt x="124" y="158"/>
                </a:cubicBezTo>
                <a:cubicBezTo>
                  <a:pt x="126" y="157"/>
                  <a:pt x="128" y="156"/>
                  <a:pt x="130" y="154"/>
                </a:cubicBezTo>
                <a:cubicBezTo>
                  <a:pt x="142" y="146"/>
                  <a:pt x="153" y="135"/>
                  <a:pt x="159" y="121"/>
                </a:cubicBezTo>
                <a:cubicBezTo>
                  <a:pt x="160" y="119"/>
                  <a:pt x="161" y="117"/>
                  <a:pt x="162" y="114"/>
                </a:cubicBezTo>
                <a:cubicBezTo>
                  <a:pt x="166" y="105"/>
                  <a:pt x="168" y="95"/>
                  <a:pt x="168" y="84"/>
                </a:cubicBezTo>
                <a:cubicBezTo>
                  <a:pt x="168" y="38"/>
                  <a:pt x="130" y="0"/>
                  <a:pt x="84" y="0"/>
                </a:cubicBezTo>
                <a:moveTo>
                  <a:pt x="49" y="147"/>
                </a:moveTo>
                <a:cubicBezTo>
                  <a:pt x="35" y="139"/>
                  <a:pt x="24" y="127"/>
                  <a:pt x="18" y="112"/>
                </a:cubicBezTo>
                <a:cubicBezTo>
                  <a:pt x="21" y="109"/>
                  <a:pt x="25" y="108"/>
                  <a:pt x="30" y="108"/>
                </a:cubicBezTo>
                <a:cubicBezTo>
                  <a:pt x="43" y="108"/>
                  <a:pt x="54" y="119"/>
                  <a:pt x="54" y="132"/>
                </a:cubicBezTo>
                <a:cubicBezTo>
                  <a:pt x="54" y="138"/>
                  <a:pt x="52" y="143"/>
                  <a:pt x="49" y="147"/>
                </a:cubicBezTo>
                <a:moveTo>
                  <a:pt x="119" y="147"/>
                </a:moveTo>
                <a:cubicBezTo>
                  <a:pt x="116" y="143"/>
                  <a:pt x="114" y="138"/>
                  <a:pt x="114" y="132"/>
                </a:cubicBezTo>
                <a:cubicBezTo>
                  <a:pt x="114" y="119"/>
                  <a:pt x="125" y="108"/>
                  <a:pt x="138" y="108"/>
                </a:cubicBezTo>
                <a:cubicBezTo>
                  <a:pt x="143" y="108"/>
                  <a:pt x="147" y="109"/>
                  <a:pt x="150" y="112"/>
                </a:cubicBezTo>
                <a:cubicBezTo>
                  <a:pt x="144" y="127"/>
                  <a:pt x="133" y="139"/>
                  <a:pt x="119" y="147"/>
                </a:cubicBezTo>
                <a:moveTo>
                  <a:pt x="153" y="106"/>
                </a:moveTo>
                <a:cubicBezTo>
                  <a:pt x="148" y="103"/>
                  <a:pt x="143" y="102"/>
                  <a:pt x="138" y="102"/>
                </a:cubicBezTo>
                <a:cubicBezTo>
                  <a:pt x="121" y="102"/>
                  <a:pt x="108" y="115"/>
                  <a:pt x="108" y="132"/>
                </a:cubicBezTo>
                <a:cubicBezTo>
                  <a:pt x="108" y="139"/>
                  <a:pt x="110" y="145"/>
                  <a:pt x="114" y="149"/>
                </a:cubicBezTo>
                <a:cubicBezTo>
                  <a:pt x="105" y="154"/>
                  <a:pt x="95" y="156"/>
                  <a:pt x="84" y="156"/>
                </a:cubicBezTo>
                <a:cubicBezTo>
                  <a:pt x="73" y="156"/>
                  <a:pt x="63" y="154"/>
                  <a:pt x="54" y="149"/>
                </a:cubicBezTo>
                <a:cubicBezTo>
                  <a:pt x="58" y="145"/>
                  <a:pt x="60" y="139"/>
                  <a:pt x="60" y="132"/>
                </a:cubicBezTo>
                <a:cubicBezTo>
                  <a:pt x="60" y="115"/>
                  <a:pt x="47" y="102"/>
                  <a:pt x="30" y="102"/>
                </a:cubicBezTo>
                <a:cubicBezTo>
                  <a:pt x="25" y="102"/>
                  <a:pt x="20" y="103"/>
                  <a:pt x="15" y="106"/>
                </a:cubicBezTo>
                <a:cubicBezTo>
                  <a:pt x="13" y="99"/>
                  <a:pt x="12" y="92"/>
                  <a:pt x="12" y="84"/>
                </a:cubicBezTo>
                <a:cubicBezTo>
                  <a:pt x="12" y="44"/>
                  <a:pt x="44" y="12"/>
                  <a:pt x="84" y="12"/>
                </a:cubicBezTo>
                <a:cubicBezTo>
                  <a:pt x="124" y="12"/>
                  <a:pt x="156" y="44"/>
                  <a:pt x="156" y="84"/>
                </a:cubicBezTo>
                <a:cubicBezTo>
                  <a:pt x="156" y="92"/>
                  <a:pt x="155" y="99"/>
                  <a:pt x="153" y="106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2" name="Oval 45"/>
          <p:cNvSpPr>
            <a:spLocks noChangeArrowheads="1"/>
          </p:cNvSpPr>
          <p:nvPr/>
        </p:nvSpPr>
        <p:spPr bwMode="auto">
          <a:xfrm>
            <a:off x="7394538" y="2039593"/>
            <a:ext cx="34265" cy="37689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3" name="Freeform 46"/>
          <p:cNvSpPr>
            <a:spLocks/>
          </p:cNvSpPr>
          <p:nvPr/>
        </p:nvSpPr>
        <p:spPr bwMode="auto">
          <a:xfrm>
            <a:off x="7473348" y="2060153"/>
            <a:ext cx="41117" cy="41117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4"/>
                  <a:pt x="10" y="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4" name="Freeform 47"/>
          <p:cNvSpPr>
            <a:spLocks/>
          </p:cNvSpPr>
          <p:nvPr/>
        </p:nvSpPr>
        <p:spPr bwMode="auto">
          <a:xfrm>
            <a:off x="7535024" y="2118402"/>
            <a:ext cx="41117" cy="44544"/>
          </a:xfrm>
          <a:custGeom>
            <a:avLst/>
            <a:gdLst>
              <a:gd name="T0" fmla="*/ 4 w 14"/>
              <a:gd name="T1" fmla="*/ 2 h 14"/>
              <a:gd name="T2" fmla="*/ 2 w 14"/>
              <a:gd name="T3" fmla="*/ 10 h 14"/>
              <a:gd name="T4" fmla="*/ 10 w 14"/>
              <a:gd name="T5" fmla="*/ 12 h 14"/>
              <a:gd name="T6" fmla="*/ 12 w 14"/>
              <a:gd name="T7" fmla="*/ 4 h 14"/>
              <a:gd name="T8" fmla="*/ 4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2"/>
                </a:moveTo>
                <a:cubicBezTo>
                  <a:pt x="1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  <a:cubicBezTo>
                  <a:pt x="10" y="1"/>
                  <a:pt x="7" y="0"/>
                  <a:pt x="4" y="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5" name="Oval 48"/>
          <p:cNvSpPr>
            <a:spLocks noChangeArrowheads="1"/>
          </p:cNvSpPr>
          <p:nvPr/>
        </p:nvSpPr>
        <p:spPr bwMode="auto">
          <a:xfrm>
            <a:off x="7559008" y="2204061"/>
            <a:ext cx="34265" cy="37689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6" name="Freeform 49"/>
          <p:cNvSpPr>
            <a:spLocks/>
          </p:cNvSpPr>
          <p:nvPr/>
        </p:nvSpPr>
        <p:spPr bwMode="auto">
          <a:xfrm>
            <a:off x="7308875" y="2060153"/>
            <a:ext cx="41117" cy="41117"/>
          </a:xfrm>
          <a:custGeom>
            <a:avLst/>
            <a:gdLst>
              <a:gd name="T0" fmla="*/ 12 w 14"/>
              <a:gd name="T1" fmla="*/ 4 h 14"/>
              <a:gd name="T2" fmla="*/ 4 w 14"/>
              <a:gd name="T3" fmla="*/ 2 h 14"/>
              <a:gd name="T4" fmla="*/ 2 w 14"/>
              <a:gd name="T5" fmla="*/ 10 h 14"/>
              <a:gd name="T6" fmla="*/ 10 w 14"/>
              <a:gd name="T7" fmla="*/ 12 h 14"/>
              <a:gd name="T8" fmla="*/ 12 w 1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2" y="4"/>
                </a:moveTo>
                <a:cubicBezTo>
                  <a:pt x="11" y="1"/>
                  <a:pt x="7" y="0"/>
                  <a:pt x="4" y="2"/>
                </a:cubicBezTo>
                <a:cubicBezTo>
                  <a:pt x="1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7" name="Freeform 50"/>
          <p:cNvSpPr>
            <a:spLocks/>
          </p:cNvSpPr>
          <p:nvPr/>
        </p:nvSpPr>
        <p:spPr bwMode="auto">
          <a:xfrm>
            <a:off x="7247200" y="2118402"/>
            <a:ext cx="44545" cy="44544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3"/>
                  <a:pt x="10" y="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8" name="Oval 51"/>
          <p:cNvSpPr>
            <a:spLocks noChangeArrowheads="1"/>
          </p:cNvSpPr>
          <p:nvPr/>
        </p:nvSpPr>
        <p:spPr bwMode="auto">
          <a:xfrm>
            <a:off x="7230067" y="2204061"/>
            <a:ext cx="37693" cy="37689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9" name="Freeform 52"/>
          <p:cNvSpPr>
            <a:spLocks/>
          </p:cNvSpPr>
          <p:nvPr/>
        </p:nvSpPr>
        <p:spPr bwMode="auto">
          <a:xfrm>
            <a:off x="7343140" y="2135533"/>
            <a:ext cx="106221" cy="140482"/>
          </a:xfrm>
          <a:custGeom>
            <a:avLst/>
            <a:gdLst>
              <a:gd name="T0" fmla="*/ 24 w 35"/>
              <a:gd name="T1" fmla="*/ 23 h 47"/>
              <a:gd name="T2" fmla="*/ 0 w 35"/>
              <a:gd name="T3" fmla="*/ 0 h 47"/>
              <a:gd name="T4" fmla="*/ 12 w 35"/>
              <a:gd name="T5" fmla="*/ 31 h 47"/>
              <a:gd name="T6" fmla="*/ 11 w 35"/>
              <a:gd name="T7" fmla="*/ 35 h 47"/>
              <a:gd name="T8" fmla="*/ 23 w 35"/>
              <a:gd name="T9" fmla="*/ 47 h 47"/>
              <a:gd name="T10" fmla="*/ 29 w 35"/>
              <a:gd name="T11" fmla="*/ 45 h 47"/>
              <a:gd name="T12" fmla="*/ 30 w 35"/>
              <a:gd name="T13" fmla="*/ 45 h 47"/>
              <a:gd name="T14" fmla="*/ 30 w 35"/>
              <a:gd name="T15" fmla="*/ 45 h 47"/>
              <a:gd name="T16" fmla="*/ 35 w 35"/>
              <a:gd name="T17" fmla="*/ 35 h 47"/>
              <a:gd name="T18" fmla="*/ 24 w 35"/>
              <a:gd name="T1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7">
                <a:moveTo>
                  <a:pt x="24" y="23"/>
                </a:moveTo>
                <a:cubicBezTo>
                  <a:pt x="14" y="11"/>
                  <a:pt x="0" y="0"/>
                  <a:pt x="0" y="0"/>
                </a:cubicBezTo>
                <a:cubicBezTo>
                  <a:pt x="0" y="0"/>
                  <a:pt x="5" y="18"/>
                  <a:pt x="12" y="31"/>
                </a:cubicBezTo>
                <a:cubicBezTo>
                  <a:pt x="11" y="33"/>
                  <a:pt x="11" y="34"/>
                  <a:pt x="11" y="35"/>
                </a:cubicBezTo>
                <a:cubicBezTo>
                  <a:pt x="11" y="42"/>
                  <a:pt x="16" y="47"/>
                  <a:pt x="23" y="47"/>
                </a:cubicBezTo>
                <a:cubicBezTo>
                  <a:pt x="25" y="47"/>
                  <a:pt x="27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3"/>
                  <a:pt x="35" y="39"/>
                  <a:pt x="35" y="35"/>
                </a:cubicBezTo>
                <a:cubicBezTo>
                  <a:pt x="35" y="29"/>
                  <a:pt x="30" y="24"/>
                  <a:pt x="24" y="23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0" name="Freeform 53"/>
          <p:cNvSpPr>
            <a:spLocks noEditPoints="1"/>
          </p:cNvSpPr>
          <p:nvPr/>
        </p:nvSpPr>
        <p:spPr bwMode="auto">
          <a:xfrm>
            <a:off x="8011306" y="1947081"/>
            <a:ext cx="551663" cy="551652"/>
          </a:xfrm>
          <a:custGeom>
            <a:avLst/>
            <a:gdLst>
              <a:gd name="T0" fmla="*/ 91 w 182"/>
              <a:gd name="T1" fmla="*/ 0 h 182"/>
              <a:gd name="T2" fmla="*/ 0 w 182"/>
              <a:gd name="T3" fmla="*/ 91 h 182"/>
              <a:gd name="T4" fmla="*/ 91 w 182"/>
              <a:gd name="T5" fmla="*/ 182 h 182"/>
              <a:gd name="T6" fmla="*/ 182 w 182"/>
              <a:gd name="T7" fmla="*/ 91 h 182"/>
              <a:gd name="T8" fmla="*/ 91 w 182"/>
              <a:gd name="T9" fmla="*/ 0 h 182"/>
              <a:gd name="T10" fmla="*/ 91 w 182"/>
              <a:gd name="T11" fmla="*/ 161 h 182"/>
              <a:gd name="T12" fmla="*/ 21 w 182"/>
              <a:gd name="T13" fmla="*/ 91 h 182"/>
              <a:gd name="T14" fmla="*/ 91 w 182"/>
              <a:gd name="T15" fmla="*/ 21 h 182"/>
              <a:gd name="T16" fmla="*/ 161 w 182"/>
              <a:gd name="T17" fmla="*/ 91 h 182"/>
              <a:gd name="T18" fmla="*/ 91 w 182"/>
              <a:gd name="T19" fmla="*/ 16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182" y="41"/>
                  <a:pt x="141" y="0"/>
                  <a:pt x="91" y="0"/>
                </a:cubicBezTo>
                <a:moveTo>
                  <a:pt x="91" y="161"/>
                </a:moveTo>
                <a:cubicBezTo>
                  <a:pt x="52" y="161"/>
                  <a:pt x="21" y="130"/>
                  <a:pt x="21" y="91"/>
                </a:cubicBezTo>
                <a:cubicBezTo>
                  <a:pt x="21" y="52"/>
                  <a:pt x="52" y="21"/>
                  <a:pt x="91" y="21"/>
                </a:cubicBezTo>
                <a:cubicBezTo>
                  <a:pt x="130" y="21"/>
                  <a:pt x="161" y="52"/>
                  <a:pt x="161" y="91"/>
                </a:cubicBezTo>
                <a:cubicBezTo>
                  <a:pt x="161" y="130"/>
                  <a:pt x="130" y="161"/>
                  <a:pt x="91" y="161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1" name="Freeform 54"/>
          <p:cNvSpPr>
            <a:spLocks noEditPoints="1"/>
          </p:cNvSpPr>
          <p:nvPr/>
        </p:nvSpPr>
        <p:spPr bwMode="auto">
          <a:xfrm>
            <a:off x="8165496" y="2101270"/>
            <a:ext cx="243280" cy="243275"/>
          </a:xfrm>
          <a:custGeom>
            <a:avLst/>
            <a:gdLst>
              <a:gd name="T0" fmla="*/ 0 w 71"/>
              <a:gd name="T1" fmla="*/ 71 h 71"/>
              <a:gd name="T2" fmla="*/ 48 w 71"/>
              <a:gd name="T3" fmla="*/ 49 h 71"/>
              <a:gd name="T4" fmla="*/ 71 w 71"/>
              <a:gd name="T5" fmla="*/ 0 h 71"/>
              <a:gd name="T6" fmla="*/ 22 w 71"/>
              <a:gd name="T7" fmla="*/ 22 h 71"/>
              <a:gd name="T8" fmla="*/ 0 w 71"/>
              <a:gd name="T9" fmla="*/ 71 h 71"/>
              <a:gd name="T10" fmla="*/ 44 w 71"/>
              <a:gd name="T11" fmla="*/ 44 h 71"/>
              <a:gd name="T12" fmla="*/ 9 w 71"/>
              <a:gd name="T13" fmla="*/ 62 h 71"/>
              <a:gd name="T14" fmla="*/ 26 w 71"/>
              <a:gd name="T15" fmla="*/ 27 h 71"/>
              <a:gd name="T16" fmla="*/ 44 w 71"/>
              <a:gd name="T17" fmla="*/ 4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0" y="71"/>
                </a:moveTo>
                <a:lnTo>
                  <a:pt x="48" y="49"/>
                </a:lnTo>
                <a:lnTo>
                  <a:pt x="71" y="0"/>
                </a:lnTo>
                <a:lnTo>
                  <a:pt x="22" y="22"/>
                </a:lnTo>
                <a:lnTo>
                  <a:pt x="0" y="71"/>
                </a:lnTo>
                <a:close/>
                <a:moveTo>
                  <a:pt x="44" y="44"/>
                </a:moveTo>
                <a:lnTo>
                  <a:pt x="9" y="62"/>
                </a:lnTo>
                <a:lnTo>
                  <a:pt x="26" y="27"/>
                </a:lnTo>
                <a:lnTo>
                  <a:pt x="44" y="4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2" name="Freeform 55"/>
          <p:cNvSpPr>
            <a:spLocks noEditPoints="1"/>
          </p:cNvSpPr>
          <p:nvPr/>
        </p:nvSpPr>
        <p:spPr bwMode="auto">
          <a:xfrm>
            <a:off x="8918015" y="2015609"/>
            <a:ext cx="435163" cy="438581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79 w 144"/>
              <a:gd name="T11" fmla="*/ 129 h 144"/>
              <a:gd name="T12" fmla="*/ 79 w 144"/>
              <a:gd name="T13" fmla="*/ 108 h 144"/>
              <a:gd name="T14" fmla="*/ 65 w 144"/>
              <a:gd name="T15" fmla="*/ 108 h 144"/>
              <a:gd name="T16" fmla="*/ 65 w 144"/>
              <a:gd name="T17" fmla="*/ 129 h 144"/>
              <a:gd name="T18" fmla="*/ 15 w 144"/>
              <a:gd name="T19" fmla="*/ 79 h 144"/>
              <a:gd name="T20" fmla="*/ 36 w 144"/>
              <a:gd name="T21" fmla="*/ 79 h 144"/>
              <a:gd name="T22" fmla="*/ 36 w 144"/>
              <a:gd name="T23" fmla="*/ 65 h 144"/>
              <a:gd name="T24" fmla="*/ 15 w 144"/>
              <a:gd name="T25" fmla="*/ 65 h 144"/>
              <a:gd name="T26" fmla="*/ 65 w 144"/>
              <a:gd name="T27" fmla="*/ 15 h 144"/>
              <a:gd name="T28" fmla="*/ 65 w 144"/>
              <a:gd name="T29" fmla="*/ 36 h 144"/>
              <a:gd name="T30" fmla="*/ 79 w 144"/>
              <a:gd name="T31" fmla="*/ 36 h 144"/>
              <a:gd name="T32" fmla="*/ 79 w 144"/>
              <a:gd name="T33" fmla="*/ 15 h 144"/>
              <a:gd name="T34" fmla="*/ 129 w 144"/>
              <a:gd name="T35" fmla="*/ 65 h 144"/>
              <a:gd name="T36" fmla="*/ 108 w 144"/>
              <a:gd name="T37" fmla="*/ 65 h 144"/>
              <a:gd name="T38" fmla="*/ 108 w 144"/>
              <a:gd name="T39" fmla="*/ 79 h 144"/>
              <a:gd name="T40" fmla="*/ 129 w 144"/>
              <a:gd name="T41" fmla="*/ 79 h 144"/>
              <a:gd name="T42" fmla="*/ 79 w 144"/>
              <a:gd name="T43" fmla="*/ 12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79" y="129"/>
                </a:moveTo>
                <a:cubicBezTo>
                  <a:pt x="79" y="108"/>
                  <a:pt x="79" y="108"/>
                  <a:pt x="79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39" y="126"/>
                  <a:pt x="18" y="105"/>
                  <a:pt x="1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65"/>
                  <a:pt x="36" y="65"/>
                  <a:pt x="36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8" y="39"/>
                  <a:pt x="39" y="18"/>
                  <a:pt x="65" y="15"/>
                </a:cubicBezTo>
                <a:cubicBezTo>
                  <a:pt x="65" y="36"/>
                  <a:pt x="65" y="36"/>
                  <a:pt x="65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5" y="18"/>
                  <a:pt x="126" y="39"/>
                  <a:pt x="129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6" y="105"/>
                  <a:pt x="105" y="126"/>
                  <a:pt x="79" y="129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3" name="Freeform 56"/>
          <p:cNvSpPr>
            <a:spLocks/>
          </p:cNvSpPr>
          <p:nvPr/>
        </p:nvSpPr>
        <p:spPr bwMode="auto">
          <a:xfrm>
            <a:off x="9932255" y="2135533"/>
            <a:ext cx="82235" cy="195305"/>
          </a:xfrm>
          <a:custGeom>
            <a:avLst/>
            <a:gdLst>
              <a:gd name="T0" fmla="*/ 21 w 28"/>
              <a:gd name="T1" fmla="*/ 31 h 65"/>
              <a:gd name="T2" fmla="*/ 21 w 28"/>
              <a:gd name="T3" fmla="*/ 0 h 65"/>
              <a:gd name="T4" fmla="*/ 7 w 28"/>
              <a:gd name="T5" fmla="*/ 0 h 65"/>
              <a:gd name="T6" fmla="*/ 7 w 28"/>
              <a:gd name="T7" fmla="*/ 31 h 65"/>
              <a:gd name="T8" fmla="*/ 0 w 28"/>
              <a:gd name="T9" fmla="*/ 43 h 65"/>
              <a:gd name="T10" fmla="*/ 7 w 28"/>
              <a:gd name="T11" fmla="*/ 56 h 65"/>
              <a:gd name="T12" fmla="*/ 7 w 28"/>
              <a:gd name="T13" fmla="*/ 65 h 65"/>
              <a:gd name="T14" fmla="*/ 21 w 28"/>
              <a:gd name="T15" fmla="*/ 65 h 65"/>
              <a:gd name="T16" fmla="*/ 21 w 28"/>
              <a:gd name="T17" fmla="*/ 56 h 65"/>
              <a:gd name="T18" fmla="*/ 28 w 28"/>
              <a:gd name="T19" fmla="*/ 43 h 65"/>
              <a:gd name="T20" fmla="*/ 21 w 28"/>
              <a:gd name="T21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65">
                <a:moveTo>
                  <a:pt x="21" y="31"/>
                </a:move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3"/>
                  <a:pt x="0" y="38"/>
                  <a:pt x="0" y="43"/>
                </a:cubicBezTo>
                <a:cubicBezTo>
                  <a:pt x="0" y="49"/>
                  <a:pt x="3" y="53"/>
                  <a:pt x="7" y="56"/>
                </a:cubicBezTo>
                <a:cubicBezTo>
                  <a:pt x="7" y="65"/>
                  <a:pt x="7" y="65"/>
                  <a:pt x="7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6"/>
                  <a:pt x="21" y="56"/>
                  <a:pt x="21" y="56"/>
                </a:cubicBezTo>
                <a:cubicBezTo>
                  <a:pt x="25" y="53"/>
                  <a:pt x="28" y="49"/>
                  <a:pt x="28" y="43"/>
                </a:cubicBezTo>
                <a:cubicBezTo>
                  <a:pt x="28" y="38"/>
                  <a:pt x="25" y="33"/>
                  <a:pt x="21" y="31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4" name="Freeform 57"/>
          <p:cNvSpPr>
            <a:spLocks noEditPoints="1"/>
          </p:cNvSpPr>
          <p:nvPr/>
        </p:nvSpPr>
        <p:spPr bwMode="auto">
          <a:xfrm>
            <a:off x="9733519" y="1936803"/>
            <a:ext cx="479709" cy="572209"/>
          </a:xfrm>
          <a:custGeom>
            <a:avLst/>
            <a:gdLst>
              <a:gd name="T0" fmla="*/ 142 w 158"/>
              <a:gd name="T1" fmla="*/ 61 h 188"/>
              <a:gd name="T2" fmla="*/ 158 w 158"/>
              <a:gd name="T3" fmla="*/ 45 h 188"/>
              <a:gd name="T4" fmla="*/ 143 w 158"/>
              <a:gd name="T5" fmla="*/ 30 h 188"/>
              <a:gd name="T6" fmla="*/ 127 w 158"/>
              <a:gd name="T7" fmla="*/ 45 h 188"/>
              <a:gd name="T8" fmla="*/ 86 w 158"/>
              <a:gd name="T9" fmla="*/ 30 h 188"/>
              <a:gd name="T10" fmla="*/ 86 w 158"/>
              <a:gd name="T11" fmla="*/ 15 h 188"/>
              <a:gd name="T12" fmla="*/ 93 w 158"/>
              <a:gd name="T13" fmla="*/ 15 h 188"/>
              <a:gd name="T14" fmla="*/ 93 w 158"/>
              <a:gd name="T15" fmla="*/ 0 h 188"/>
              <a:gd name="T16" fmla="*/ 65 w 158"/>
              <a:gd name="T17" fmla="*/ 0 h 188"/>
              <a:gd name="T18" fmla="*/ 65 w 158"/>
              <a:gd name="T19" fmla="*/ 15 h 188"/>
              <a:gd name="T20" fmla="*/ 72 w 158"/>
              <a:gd name="T21" fmla="*/ 15 h 188"/>
              <a:gd name="T22" fmla="*/ 72 w 158"/>
              <a:gd name="T23" fmla="*/ 30 h 188"/>
              <a:gd name="T24" fmla="*/ 0 w 158"/>
              <a:gd name="T25" fmla="*/ 108 h 188"/>
              <a:gd name="T26" fmla="*/ 79 w 158"/>
              <a:gd name="T27" fmla="*/ 188 h 188"/>
              <a:gd name="T28" fmla="*/ 158 w 158"/>
              <a:gd name="T29" fmla="*/ 108 h 188"/>
              <a:gd name="T30" fmla="*/ 142 w 158"/>
              <a:gd name="T31" fmla="*/ 61 h 188"/>
              <a:gd name="T32" fmla="*/ 79 w 158"/>
              <a:gd name="T33" fmla="*/ 173 h 188"/>
              <a:gd name="T34" fmla="*/ 14 w 158"/>
              <a:gd name="T35" fmla="*/ 108 h 188"/>
              <a:gd name="T36" fmla="*/ 79 w 158"/>
              <a:gd name="T37" fmla="*/ 44 h 188"/>
              <a:gd name="T38" fmla="*/ 144 w 158"/>
              <a:gd name="T39" fmla="*/ 108 h 188"/>
              <a:gd name="T40" fmla="*/ 79 w 158"/>
              <a:gd name="T41" fmla="*/ 17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" h="188">
                <a:moveTo>
                  <a:pt x="142" y="61"/>
                </a:moveTo>
                <a:cubicBezTo>
                  <a:pt x="158" y="45"/>
                  <a:pt x="158" y="45"/>
                  <a:pt x="158" y="45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37"/>
                  <a:pt x="101" y="31"/>
                  <a:pt x="86" y="30"/>
                </a:cubicBezTo>
                <a:cubicBezTo>
                  <a:pt x="86" y="15"/>
                  <a:pt x="86" y="15"/>
                  <a:pt x="86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0"/>
                  <a:pt x="72" y="30"/>
                  <a:pt x="72" y="30"/>
                </a:cubicBezTo>
                <a:cubicBezTo>
                  <a:pt x="31" y="33"/>
                  <a:pt x="0" y="67"/>
                  <a:pt x="0" y="108"/>
                </a:cubicBezTo>
                <a:cubicBezTo>
                  <a:pt x="0" y="152"/>
                  <a:pt x="35" y="188"/>
                  <a:pt x="79" y="188"/>
                </a:cubicBezTo>
                <a:cubicBezTo>
                  <a:pt x="123" y="188"/>
                  <a:pt x="158" y="152"/>
                  <a:pt x="158" y="108"/>
                </a:cubicBezTo>
                <a:cubicBezTo>
                  <a:pt x="158" y="90"/>
                  <a:pt x="152" y="74"/>
                  <a:pt x="142" y="61"/>
                </a:cubicBezTo>
                <a:moveTo>
                  <a:pt x="79" y="173"/>
                </a:moveTo>
                <a:cubicBezTo>
                  <a:pt x="43" y="173"/>
                  <a:pt x="14" y="144"/>
                  <a:pt x="14" y="108"/>
                </a:cubicBezTo>
                <a:cubicBezTo>
                  <a:pt x="14" y="73"/>
                  <a:pt x="43" y="44"/>
                  <a:pt x="79" y="44"/>
                </a:cubicBezTo>
                <a:cubicBezTo>
                  <a:pt x="115" y="44"/>
                  <a:pt x="144" y="73"/>
                  <a:pt x="144" y="108"/>
                </a:cubicBezTo>
                <a:cubicBezTo>
                  <a:pt x="144" y="144"/>
                  <a:pt x="115" y="173"/>
                  <a:pt x="79" y="173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5" name="Freeform 58"/>
          <p:cNvSpPr>
            <a:spLocks/>
          </p:cNvSpPr>
          <p:nvPr/>
        </p:nvSpPr>
        <p:spPr bwMode="auto">
          <a:xfrm>
            <a:off x="1326237" y="2793403"/>
            <a:ext cx="181603" cy="274113"/>
          </a:xfrm>
          <a:custGeom>
            <a:avLst/>
            <a:gdLst>
              <a:gd name="T0" fmla="*/ 37 w 53"/>
              <a:gd name="T1" fmla="*/ 48 h 80"/>
              <a:gd name="T2" fmla="*/ 37 w 53"/>
              <a:gd name="T3" fmla="*/ 0 h 80"/>
              <a:gd name="T4" fmla="*/ 16 w 53"/>
              <a:gd name="T5" fmla="*/ 0 h 80"/>
              <a:gd name="T6" fmla="*/ 16 w 53"/>
              <a:gd name="T7" fmla="*/ 48 h 80"/>
              <a:gd name="T8" fmla="*/ 0 w 53"/>
              <a:gd name="T9" fmla="*/ 48 h 80"/>
              <a:gd name="T10" fmla="*/ 27 w 53"/>
              <a:gd name="T11" fmla="*/ 80 h 80"/>
              <a:gd name="T12" fmla="*/ 53 w 53"/>
              <a:gd name="T13" fmla="*/ 48 h 80"/>
              <a:gd name="T14" fmla="*/ 37 w 53"/>
              <a:gd name="T15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80">
                <a:moveTo>
                  <a:pt x="37" y="48"/>
                </a:moveTo>
                <a:lnTo>
                  <a:pt x="37" y="0"/>
                </a:lnTo>
                <a:lnTo>
                  <a:pt x="16" y="0"/>
                </a:lnTo>
                <a:lnTo>
                  <a:pt x="16" y="48"/>
                </a:lnTo>
                <a:lnTo>
                  <a:pt x="0" y="48"/>
                </a:lnTo>
                <a:lnTo>
                  <a:pt x="27" y="80"/>
                </a:lnTo>
                <a:lnTo>
                  <a:pt x="53" y="48"/>
                </a:lnTo>
                <a:lnTo>
                  <a:pt x="37" y="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6" name="Freeform 59"/>
          <p:cNvSpPr>
            <a:spLocks/>
          </p:cNvSpPr>
          <p:nvPr/>
        </p:nvSpPr>
        <p:spPr bwMode="auto">
          <a:xfrm>
            <a:off x="1199457" y="2831094"/>
            <a:ext cx="435163" cy="400890"/>
          </a:xfrm>
          <a:custGeom>
            <a:avLst/>
            <a:gdLst>
              <a:gd name="T0" fmla="*/ 99 w 127"/>
              <a:gd name="T1" fmla="*/ 0 h 117"/>
              <a:gd name="T2" fmla="*/ 85 w 127"/>
              <a:gd name="T3" fmla="*/ 0 h 117"/>
              <a:gd name="T4" fmla="*/ 85 w 127"/>
              <a:gd name="T5" fmla="*/ 10 h 117"/>
              <a:gd name="T6" fmla="*/ 92 w 127"/>
              <a:gd name="T7" fmla="*/ 10 h 117"/>
              <a:gd name="T8" fmla="*/ 116 w 127"/>
              <a:gd name="T9" fmla="*/ 63 h 117"/>
              <a:gd name="T10" fmla="*/ 88 w 127"/>
              <a:gd name="T11" fmla="*/ 63 h 117"/>
              <a:gd name="T12" fmla="*/ 77 w 127"/>
              <a:gd name="T13" fmla="*/ 79 h 117"/>
              <a:gd name="T14" fmla="*/ 50 w 127"/>
              <a:gd name="T15" fmla="*/ 79 h 117"/>
              <a:gd name="T16" fmla="*/ 40 w 127"/>
              <a:gd name="T17" fmla="*/ 63 h 117"/>
              <a:gd name="T18" fmla="*/ 12 w 127"/>
              <a:gd name="T19" fmla="*/ 63 h 117"/>
              <a:gd name="T20" fmla="*/ 35 w 127"/>
              <a:gd name="T21" fmla="*/ 10 h 117"/>
              <a:gd name="T22" fmla="*/ 43 w 127"/>
              <a:gd name="T23" fmla="*/ 10 h 117"/>
              <a:gd name="T24" fmla="*/ 43 w 127"/>
              <a:gd name="T25" fmla="*/ 0 h 117"/>
              <a:gd name="T26" fmla="*/ 28 w 127"/>
              <a:gd name="T27" fmla="*/ 0 h 117"/>
              <a:gd name="T28" fmla="*/ 0 w 127"/>
              <a:gd name="T29" fmla="*/ 63 h 117"/>
              <a:gd name="T30" fmla="*/ 0 w 127"/>
              <a:gd name="T31" fmla="*/ 117 h 117"/>
              <a:gd name="T32" fmla="*/ 127 w 127"/>
              <a:gd name="T33" fmla="*/ 117 h 117"/>
              <a:gd name="T34" fmla="*/ 127 w 127"/>
              <a:gd name="T35" fmla="*/ 63 h 117"/>
              <a:gd name="T36" fmla="*/ 99 w 127"/>
              <a:gd name="T3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7" h="117">
                <a:moveTo>
                  <a:pt x="99" y="0"/>
                </a:moveTo>
                <a:lnTo>
                  <a:pt x="85" y="0"/>
                </a:lnTo>
                <a:lnTo>
                  <a:pt x="85" y="10"/>
                </a:lnTo>
                <a:lnTo>
                  <a:pt x="92" y="10"/>
                </a:lnTo>
                <a:lnTo>
                  <a:pt x="116" y="63"/>
                </a:lnTo>
                <a:lnTo>
                  <a:pt x="88" y="63"/>
                </a:lnTo>
                <a:lnTo>
                  <a:pt x="77" y="79"/>
                </a:lnTo>
                <a:lnTo>
                  <a:pt x="50" y="79"/>
                </a:lnTo>
                <a:lnTo>
                  <a:pt x="40" y="63"/>
                </a:lnTo>
                <a:lnTo>
                  <a:pt x="12" y="63"/>
                </a:lnTo>
                <a:lnTo>
                  <a:pt x="35" y="10"/>
                </a:lnTo>
                <a:lnTo>
                  <a:pt x="43" y="10"/>
                </a:lnTo>
                <a:lnTo>
                  <a:pt x="43" y="0"/>
                </a:lnTo>
                <a:lnTo>
                  <a:pt x="28" y="0"/>
                </a:lnTo>
                <a:lnTo>
                  <a:pt x="0" y="63"/>
                </a:lnTo>
                <a:lnTo>
                  <a:pt x="0" y="117"/>
                </a:lnTo>
                <a:lnTo>
                  <a:pt x="127" y="117"/>
                </a:lnTo>
                <a:lnTo>
                  <a:pt x="127" y="63"/>
                </a:lnTo>
                <a:lnTo>
                  <a:pt x="99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7" name="Freeform 60"/>
          <p:cNvSpPr>
            <a:spLocks/>
          </p:cNvSpPr>
          <p:nvPr/>
        </p:nvSpPr>
        <p:spPr bwMode="auto">
          <a:xfrm>
            <a:off x="2124608" y="2879062"/>
            <a:ext cx="407751" cy="167892"/>
          </a:xfrm>
          <a:custGeom>
            <a:avLst/>
            <a:gdLst>
              <a:gd name="T0" fmla="*/ 67 w 134"/>
              <a:gd name="T1" fmla="*/ 56 h 56"/>
              <a:gd name="T2" fmla="*/ 134 w 134"/>
              <a:gd name="T3" fmla="*/ 0 h 56"/>
              <a:gd name="T4" fmla="*/ 133 w 134"/>
              <a:gd name="T5" fmla="*/ 0 h 56"/>
              <a:gd name="T6" fmla="*/ 1 w 134"/>
              <a:gd name="T7" fmla="*/ 0 h 56"/>
              <a:gd name="T8" fmla="*/ 0 w 134"/>
              <a:gd name="T9" fmla="*/ 0 h 56"/>
              <a:gd name="T10" fmla="*/ 67 w 13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56">
                <a:moveTo>
                  <a:pt x="67" y="56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67" y="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8" name="Freeform 61"/>
          <p:cNvSpPr>
            <a:spLocks/>
          </p:cNvSpPr>
          <p:nvPr/>
        </p:nvSpPr>
        <p:spPr bwMode="auto">
          <a:xfrm>
            <a:off x="2402154" y="2889343"/>
            <a:ext cx="143913" cy="263834"/>
          </a:xfrm>
          <a:custGeom>
            <a:avLst/>
            <a:gdLst>
              <a:gd name="T0" fmla="*/ 48 w 48"/>
              <a:gd name="T1" fmla="*/ 2 h 87"/>
              <a:gd name="T2" fmla="*/ 48 w 48"/>
              <a:gd name="T3" fmla="*/ 0 h 87"/>
              <a:gd name="T4" fmla="*/ 0 w 48"/>
              <a:gd name="T5" fmla="*/ 40 h 87"/>
              <a:gd name="T6" fmla="*/ 48 w 48"/>
              <a:gd name="T7" fmla="*/ 87 h 87"/>
              <a:gd name="T8" fmla="*/ 48 w 48"/>
              <a:gd name="T9" fmla="*/ 86 h 87"/>
              <a:gd name="T10" fmla="*/ 48 w 48"/>
              <a:gd name="T11" fmla="*/ 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48" y="2"/>
                </a:moveTo>
                <a:cubicBezTo>
                  <a:pt x="48" y="1"/>
                  <a:pt x="48" y="1"/>
                  <a:pt x="48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7"/>
                  <a:pt x="48" y="87"/>
                  <a:pt x="48" y="86"/>
                </a:cubicBezTo>
                <a:lnTo>
                  <a:pt x="48" y="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9" name="Freeform 62"/>
          <p:cNvSpPr>
            <a:spLocks/>
          </p:cNvSpPr>
          <p:nvPr/>
        </p:nvSpPr>
        <p:spPr bwMode="auto">
          <a:xfrm>
            <a:off x="2110901" y="2889343"/>
            <a:ext cx="143913" cy="263834"/>
          </a:xfrm>
          <a:custGeom>
            <a:avLst/>
            <a:gdLst>
              <a:gd name="T0" fmla="*/ 0 w 48"/>
              <a:gd name="T1" fmla="*/ 0 h 87"/>
              <a:gd name="T2" fmla="*/ 0 w 48"/>
              <a:gd name="T3" fmla="*/ 2 h 87"/>
              <a:gd name="T4" fmla="*/ 0 w 48"/>
              <a:gd name="T5" fmla="*/ 86 h 87"/>
              <a:gd name="T6" fmla="*/ 0 w 48"/>
              <a:gd name="T7" fmla="*/ 87 h 87"/>
              <a:gd name="T8" fmla="*/ 48 w 48"/>
              <a:gd name="T9" fmla="*/ 40 h 87"/>
              <a:gd name="T10" fmla="*/ 0 w 48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48" y="40"/>
                  <a:pt x="48" y="40"/>
                  <a:pt x="48" y="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0" name="Freeform 63"/>
          <p:cNvSpPr>
            <a:spLocks/>
          </p:cNvSpPr>
          <p:nvPr/>
        </p:nvSpPr>
        <p:spPr bwMode="auto">
          <a:xfrm>
            <a:off x="2124608" y="3022971"/>
            <a:ext cx="407751" cy="147335"/>
          </a:xfrm>
          <a:custGeom>
            <a:avLst/>
            <a:gdLst>
              <a:gd name="T0" fmla="*/ 86 w 134"/>
              <a:gd name="T1" fmla="*/ 0 h 48"/>
              <a:gd name="T2" fmla="*/ 69 w 134"/>
              <a:gd name="T3" fmla="*/ 14 h 48"/>
              <a:gd name="T4" fmla="*/ 67 w 134"/>
              <a:gd name="T5" fmla="*/ 15 h 48"/>
              <a:gd name="T6" fmla="*/ 65 w 134"/>
              <a:gd name="T7" fmla="*/ 14 h 48"/>
              <a:gd name="T8" fmla="*/ 48 w 134"/>
              <a:gd name="T9" fmla="*/ 0 h 48"/>
              <a:gd name="T10" fmla="*/ 0 w 134"/>
              <a:gd name="T11" fmla="*/ 48 h 48"/>
              <a:gd name="T12" fmla="*/ 1 w 134"/>
              <a:gd name="T13" fmla="*/ 48 h 48"/>
              <a:gd name="T14" fmla="*/ 133 w 134"/>
              <a:gd name="T15" fmla="*/ 48 h 48"/>
              <a:gd name="T16" fmla="*/ 134 w 134"/>
              <a:gd name="T17" fmla="*/ 48 h 48"/>
              <a:gd name="T18" fmla="*/ 86 w 134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48">
                <a:moveTo>
                  <a:pt x="86" y="0"/>
                </a:moveTo>
                <a:cubicBezTo>
                  <a:pt x="69" y="14"/>
                  <a:pt x="69" y="14"/>
                  <a:pt x="69" y="14"/>
                </a:cubicBezTo>
                <a:cubicBezTo>
                  <a:pt x="68" y="15"/>
                  <a:pt x="68" y="15"/>
                  <a:pt x="67" y="15"/>
                </a:cubicBezTo>
                <a:cubicBezTo>
                  <a:pt x="66" y="15"/>
                  <a:pt x="66" y="15"/>
                  <a:pt x="6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4" y="48"/>
                  <a:pt x="134" y="48"/>
                  <a:pt x="134" y="48"/>
                </a:cubicBezTo>
                <a:lnTo>
                  <a:pt x="8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3063818" y="2827666"/>
            <a:ext cx="397470" cy="397462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2" name="Oval 65"/>
          <p:cNvSpPr>
            <a:spLocks noChangeArrowheads="1"/>
          </p:cNvSpPr>
          <p:nvPr/>
        </p:nvSpPr>
        <p:spPr bwMode="auto">
          <a:xfrm>
            <a:off x="4043793" y="2981855"/>
            <a:ext cx="71956" cy="71954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3" name="Freeform 66"/>
          <p:cNvSpPr>
            <a:spLocks noEditPoints="1"/>
          </p:cNvSpPr>
          <p:nvPr/>
        </p:nvSpPr>
        <p:spPr bwMode="auto">
          <a:xfrm>
            <a:off x="3862190" y="2872210"/>
            <a:ext cx="435163" cy="291243"/>
          </a:xfrm>
          <a:custGeom>
            <a:avLst/>
            <a:gdLst>
              <a:gd name="T0" fmla="*/ 72 w 144"/>
              <a:gd name="T1" fmla="*/ 0 h 96"/>
              <a:gd name="T2" fmla="*/ 0 w 144"/>
              <a:gd name="T3" fmla="*/ 48 h 96"/>
              <a:gd name="T4" fmla="*/ 72 w 144"/>
              <a:gd name="T5" fmla="*/ 96 h 96"/>
              <a:gd name="T6" fmla="*/ 144 w 144"/>
              <a:gd name="T7" fmla="*/ 48 h 96"/>
              <a:gd name="T8" fmla="*/ 72 w 144"/>
              <a:gd name="T9" fmla="*/ 0 h 96"/>
              <a:gd name="T10" fmla="*/ 72 w 144"/>
              <a:gd name="T11" fmla="*/ 78 h 96"/>
              <a:gd name="T12" fmla="*/ 42 w 144"/>
              <a:gd name="T13" fmla="*/ 48 h 96"/>
              <a:gd name="T14" fmla="*/ 72 w 144"/>
              <a:gd name="T15" fmla="*/ 18 h 96"/>
              <a:gd name="T16" fmla="*/ 102 w 144"/>
              <a:gd name="T17" fmla="*/ 48 h 96"/>
              <a:gd name="T18" fmla="*/ 72 w 144"/>
              <a:gd name="T1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4" name="Oval 67"/>
          <p:cNvSpPr>
            <a:spLocks noChangeArrowheads="1"/>
          </p:cNvSpPr>
          <p:nvPr/>
        </p:nvSpPr>
        <p:spPr bwMode="auto">
          <a:xfrm>
            <a:off x="4809490" y="2968150"/>
            <a:ext cx="71956" cy="75380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5" name="Freeform 68"/>
          <p:cNvSpPr>
            <a:spLocks noEditPoints="1"/>
          </p:cNvSpPr>
          <p:nvPr/>
        </p:nvSpPr>
        <p:spPr bwMode="auto">
          <a:xfrm>
            <a:off x="4699843" y="2861931"/>
            <a:ext cx="291251" cy="291243"/>
          </a:xfrm>
          <a:custGeom>
            <a:avLst/>
            <a:gdLst>
              <a:gd name="T0" fmla="*/ 48 w 96"/>
              <a:gd name="T1" fmla="*/ 18 h 96"/>
              <a:gd name="T2" fmla="*/ 78 w 96"/>
              <a:gd name="T3" fmla="*/ 48 h 96"/>
              <a:gd name="T4" fmla="*/ 48 w 96"/>
              <a:gd name="T5" fmla="*/ 78 h 96"/>
              <a:gd name="T6" fmla="*/ 18 w 96"/>
              <a:gd name="T7" fmla="*/ 48 h 96"/>
              <a:gd name="T8" fmla="*/ 48 w 96"/>
              <a:gd name="T9" fmla="*/ 18 h 96"/>
              <a:gd name="T10" fmla="*/ 48 w 96"/>
              <a:gd name="T11" fmla="*/ 0 h 96"/>
              <a:gd name="T12" fmla="*/ 0 w 96"/>
              <a:gd name="T13" fmla="*/ 48 h 96"/>
              <a:gd name="T14" fmla="*/ 48 w 96"/>
              <a:gd name="T15" fmla="*/ 96 h 96"/>
              <a:gd name="T16" fmla="*/ 96 w 96"/>
              <a:gd name="T17" fmla="*/ 48 h 96"/>
              <a:gd name="T18" fmla="*/ 48 w 96"/>
              <a:gd name="T1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18"/>
                </a:moveTo>
                <a:cubicBezTo>
                  <a:pt x="65" y="18"/>
                  <a:pt x="78" y="31"/>
                  <a:pt x="78" y="48"/>
                </a:cubicBezTo>
                <a:cubicBezTo>
                  <a:pt x="78" y="65"/>
                  <a:pt x="65" y="78"/>
                  <a:pt x="48" y="78"/>
                </a:cubicBezTo>
                <a:cubicBezTo>
                  <a:pt x="31" y="78"/>
                  <a:pt x="18" y="65"/>
                  <a:pt x="18" y="48"/>
                </a:cubicBezTo>
                <a:cubicBezTo>
                  <a:pt x="18" y="31"/>
                  <a:pt x="31" y="18"/>
                  <a:pt x="48" y="18"/>
                </a:cubicBezTo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1"/>
                  <a:pt x="75" y="0"/>
                  <a:pt x="48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6" name="Freeform 69"/>
          <p:cNvSpPr>
            <a:spLocks noEditPoints="1"/>
          </p:cNvSpPr>
          <p:nvPr/>
        </p:nvSpPr>
        <p:spPr bwMode="auto">
          <a:xfrm>
            <a:off x="4590194" y="2752286"/>
            <a:ext cx="510545" cy="507107"/>
          </a:xfrm>
          <a:custGeom>
            <a:avLst/>
            <a:gdLst>
              <a:gd name="T0" fmla="*/ 84 w 168"/>
              <a:gd name="T1" fmla="*/ 18 h 168"/>
              <a:gd name="T2" fmla="*/ 150 w 168"/>
              <a:gd name="T3" fmla="*/ 84 h 168"/>
              <a:gd name="T4" fmla="*/ 84 w 168"/>
              <a:gd name="T5" fmla="*/ 150 h 168"/>
              <a:gd name="T6" fmla="*/ 18 w 168"/>
              <a:gd name="T7" fmla="*/ 84 h 168"/>
              <a:gd name="T8" fmla="*/ 84 w 168"/>
              <a:gd name="T9" fmla="*/ 18 h 168"/>
              <a:gd name="T10" fmla="*/ 84 w 168"/>
              <a:gd name="T11" fmla="*/ 0 h 168"/>
              <a:gd name="T12" fmla="*/ 0 w 168"/>
              <a:gd name="T13" fmla="*/ 84 h 168"/>
              <a:gd name="T14" fmla="*/ 84 w 168"/>
              <a:gd name="T15" fmla="*/ 168 h 168"/>
              <a:gd name="T16" fmla="*/ 168 w 168"/>
              <a:gd name="T17" fmla="*/ 84 h 168"/>
              <a:gd name="T18" fmla="*/ 84 w 168"/>
              <a:gd name="T1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68">
                <a:moveTo>
                  <a:pt x="84" y="18"/>
                </a:moveTo>
                <a:cubicBezTo>
                  <a:pt x="120" y="18"/>
                  <a:pt x="150" y="48"/>
                  <a:pt x="150" y="84"/>
                </a:cubicBezTo>
                <a:cubicBezTo>
                  <a:pt x="150" y="120"/>
                  <a:pt x="120" y="150"/>
                  <a:pt x="84" y="150"/>
                </a:cubicBezTo>
                <a:cubicBezTo>
                  <a:pt x="48" y="150"/>
                  <a:pt x="18" y="120"/>
                  <a:pt x="18" y="84"/>
                </a:cubicBezTo>
                <a:cubicBezTo>
                  <a:pt x="18" y="48"/>
                  <a:pt x="48" y="18"/>
                  <a:pt x="84" y="18"/>
                </a:cubicBezTo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7" name="Freeform 70"/>
          <p:cNvSpPr>
            <a:spLocks/>
          </p:cNvSpPr>
          <p:nvPr/>
        </p:nvSpPr>
        <p:spPr bwMode="auto">
          <a:xfrm>
            <a:off x="5494787" y="2783124"/>
            <a:ext cx="472856" cy="448858"/>
          </a:xfrm>
          <a:custGeom>
            <a:avLst/>
            <a:gdLst>
              <a:gd name="T0" fmla="*/ 69 w 138"/>
              <a:gd name="T1" fmla="*/ 0 h 131"/>
              <a:gd name="T2" fmla="*/ 86 w 138"/>
              <a:gd name="T3" fmla="*/ 48 h 131"/>
              <a:gd name="T4" fmla="*/ 138 w 138"/>
              <a:gd name="T5" fmla="*/ 49 h 131"/>
              <a:gd name="T6" fmla="*/ 96 w 138"/>
              <a:gd name="T7" fmla="*/ 81 h 131"/>
              <a:gd name="T8" fmla="*/ 111 w 138"/>
              <a:gd name="T9" fmla="*/ 131 h 131"/>
              <a:gd name="T10" fmla="*/ 69 w 138"/>
              <a:gd name="T11" fmla="*/ 101 h 131"/>
              <a:gd name="T12" fmla="*/ 26 w 138"/>
              <a:gd name="T13" fmla="*/ 131 h 131"/>
              <a:gd name="T14" fmla="*/ 41 w 138"/>
              <a:gd name="T15" fmla="*/ 81 h 131"/>
              <a:gd name="T16" fmla="*/ 0 w 138"/>
              <a:gd name="T17" fmla="*/ 49 h 131"/>
              <a:gd name="T18" fmla="*/ 52 w 138"/>
              <a:gd name="T19" fmla="*/ 48 h 131"/>
              <a:gd name="T20" fmla="*/ 69 w 138"/>
              <a:gd name="T2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8" name="Oval 71"/>
          <p:cNvSpPr>
            <a:spLocks noChangeArrowheads="1"/>
          </p:cNvSpPr>
          <p:nvPr/>
        </p:nvSpPr>
        <p:spPr bwMode="auto">
          <a:xfrm>
            <a:off x="6532828" y="3084648"/>
            <a:ext cx="85663" cy="85661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9" name="Freeform 72"/>
          <p:cNvSpPr>
            <a:spLocks noEditPoints="1"/>
          </p:cNvSpPr>
          <p:nvPr/>
        </p:nvSpPr>
        <p:spPr bwMode="auto">
          <a:xfrm>
            <a:off x="6430034" y="2762565"/>
            <a:ext cx="291251" cy="510535"/>
          </a:xfrm>
          <a:custGeom>
            <a:avLst/>
            <a:gdLst>
              <a:gd name="T0" fmla="*/ 84 w 96"/>
              <a:gd name="T1" fmla="*/ 0 h 168"/>
              <a:gd name="T2" fmla="*/ 12 w 96"/>
              <a:gd name="T3" fmla="*/ 0 h 168"/>
              <a:gd name="T4" fmla="*/ 0 w 96"/>
              <a:gd name="T5" fmla="*/ 12 h 168"/>
              <a:gd name="T6" fmla="*/ 0 w 96"/>
              <a:gd name="T7" fmla="*/ 156 h 168"/>
              <a:gd name="T8" fmla="*/ 12 w 96"/>
              <a:gd name="T9" fmla="*/ 168 h 168"/>
              <a:gd name="T10" fmla="*/ 84 w 96"/>
              <a:gd name="T11" fmla="*/ 168 h 168"/>
              <a:gd name="T12" fmla="*/ 96 w 96"/>
              <a:gd name="T13" fmla="*/ 156 h 168"/>
              <a:gd name="T14" fmla="*/ 96 w 96"/>
              <a:gd name="T15" fmla="*/ 12 h 168"/>
              <a:gd name="T16" fmla="*/ 84 w 96"/>
              <a:gd name="T17" fmla="*/ 0 h 168"/>
              <a:gd name="T18" fmla="*/ 48 w 96"/>
              <a:gd name="T19" fmla="*/ 156 h 168"/>
              <a:gd name="T20" fmla="*/ 12 w 96"/>
              <a:gd name="T21" fmla="*/ 120 h 168"/>
              <a:gd name="T22" fmla="*/ 48 w 96"/>
              <a:gd name="T23" fmla="*/ 84 h 168"/>
              <a:gd name="T24" fmla="*/ 84 w 96"/>
              <a:gd name="T25" fmla="*/ 120 h 168"/>
              <a:gd name="T26" fmla="*/ 48 w 96"/>
              <a:gd name="T27" fmla="*/ 156 h 168"/>
              <a:gd name="T28" fmla="*/ 84 w 96"/>
              <a:gd name="T29" fmla="*/ 64 h 168"/>
              <a:gd name="T30" fmla="*/ 76 w 96"/>
              <a:gd name="T31" fmla="*/ 72 h 168"/>
              <a:gd name="T32" fmla="*/ 20 w 96"/>
              <a:gd name="T33" fmla="*/ 72 h 168"/>
              <a:gd name="T34" fmla="*/ 12 w 96"/>
              <a:gd name="T35" fmla="*/ 64 h 168"/>
              <a:gd name="T36" fmla="*/ 12 w 96"/>
              <a:gd name="T37" fmla="*/ 20 h 168"/>
              <a:gd name="T38" fmla="*/ 20 w 96"/>
              <a:gd name="T39" fmla="*/ 12 h 168"/>
              <a:gd name="T40" fmla="*/ 76 w 96"/>
              <a:gd name="T41" fmla="*/ 12 h 168"/>
              <a:gd name="T42" fmla="*/ 84 w 96"/>
              <a:gd name="T43" fmla="*/ 20 h 168"/>
              <a:gd name="T44" fmla="*/ 84 w 96"/>
              <a:gd name="T45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68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1" y="168"/>
                  <a:pt x="96" y="163"/>
                  <a:pt x="96" y="15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moveTo>
                  <a:pt x="48" y="156"/>
                </a:moveTo>
                <a:cubicBezTo>
                  <a:pt x="28" y="156"/>
                  <a:pt x="12" y="140"/>
                  <a:pt x="12" y="120"/>
                </a:cubicBezTo>
                <a:cubicBezTo>
                  <a:pt x="12" y="100"/>
                  <a:pt x="28" y="84"/>
                  <a:pt x="48" y="84"/>
                </a:cubicBezTo>
                <a:cubicBezTo>
                  <a:pt x="68" y="84"/>
                  <a:pt x="84" y="100"/>
                  <a:pt x="84" y="120"/>
                </a:cubicBezTo>
                <a:cubicBezTo>
                  <a:pt x="84" y="140"/>
                  <a:pt x="68" y="156"/>
                  <a:pt x="48" y="156"/>
                </a:cubicBezTo>
                <a:moveTo>
                  <a:pt x="84" y="64"/>
                </a:moveTo>
                <a:cubicBezTo>
                  <a:pt x="84" y="68"/>
                  <a:pt x="80" y="72"/>
                  <a:pt x="76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2" y="68"/>
                  <a:pt x="12" y="6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6" y="12"/>
                  <a:pt x="20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4" y="16"/>
                  <a:pt x="84" y="20"/>
                </a:cubicBezTo>
                <a:lnTo>
                  <a:pt x="84" y="6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0" name="Freeform 73"/>
          <p:cNvSpPr>
            <a:spLocks noEditPoints="1"/>
          </p:cNvSpPr>
          <p:nvPr/>
        </p:nvSpPr>
        <p:spPr bwMode="auto">
          <a:xfrm>
            <a:off x="7279802" y="2745433"/>
            <a:ext cx="291251" cy="544800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1" name="Rectangle 74"/>
          <p:cNvSpPr>
            <a:spLocks noChangeArrowheads="1"/>
          </p:cNvSpPr>
          <p:nvPr/>
        </p:nvSpPr>
        <p:spPr bwMode="auto">
          <a:xfrm>
            <a:off x="1264560" y="3728810"/>
            <a:ext cx="328942" cy="16446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2" name="Rectangle 75"/>
          <p:cNvSpPr>
            <a:spLocks noChangeArrowheads="1"/>
          </p:cNvSpPr>
          <p:nvPr/>
        </p:nvSpPr>
        <p:spPr bwMode="auto">
          <a:xfrm>
            <a:off x="1264560" y="3728810"/>
            <a:ext cx="328942" cy="16446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3" name="Rectangle 76"/>
          <p:cNvSpPr>
            <a:spLocks noChangeArrowheads="1"/>
          </p:cNvSpPr>
          <p:nvPr/>
        </p:nvSpPr>
        <p:spPr bwMode="auto">
          <a:xfrm>
            <a:off x="1264560" y="3728810"/>
            <a:ext cx="328942" cy="16446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4" name="Rectangle 77"/>
          <p:cNvSpPr>
            <a:spLocks noChangeArrowheads="1"/>
          </p:cNvSpPr>
          <p:nvPr/>
        </p:nvSpPr>
        <p:spPr bwMode="auto">
          <a:xfrm>
            <a:off x="1264560" y="3728810"/>
            <a:ext cx="328942" cy="16446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5" name="Freeform 78"/>
          <p:cNvSpPr>
            <a:spLocks noEditPoints="1"/>
          </p:cNvSpPr>
          <p:nvPr/>
        </p:nvSpPr>
        <p:spPr bwMode="auto">
          <a:xfrm>
            <a:off x="1213162" y="3673989"/>
            <a:ext cx="435163" cy="363199"/>
          </a:xfrm>
          <a:custGeom>
            <a:avLst/>
            <a:gdLst>
              <a:gd name="T0" fmla="*/ 132 w 144"/>
              <a:gd name="T1" fmla="*/ 0 h 120"/>
              <a:gd name="T2" fmla="*/ 12 w 144"/>
              <a:gd name="T3" fmla="*/ 0 h 120"/>
              <a:gd name="T4" fmla="*/ 0 w 144"/>
              <a:gd name="T5" fmla="*/ 12 h 120"/>
              <a:gd name="T6" fmla="*/ 0 w 144"/>
              <a:gd name="T7" fmla="*/ 78 h 120"/>
              <a:gd name="T8" fmla="*/ 12 w 144"/>
              <a:gd name="T9" fmla="*/ 90 h 120"/>
              <a:gd name="T10" fmla="*/ 60 w 144"/>
              <a:gd name="T11" fmla="*/ 90 h 120"/>
              <a:gd name="T12" fmla="*/ 60 w 144"/>
              <a:gd name="T13" fmla="*/ 114 h 120"/>
              <a:gd name="T14" fmla="*/ 54 w 144"/>
              <a:gd name="T15" fmla="*/ 114 h 120"/>
              <a:gd name="T16" fmla="*/ 48 w 144"/>
              <a:gd name="T17" fmla="*/ 120 h 120"/>
              <a:gd name="T18" fmla="*/ 96 w 144"/>
              <a:gd name="T19" fmla="*/ 120 h 120"/>
              <a:gd name="T20" fmla="*/ 90 w 144"/>
              <a:gd name="T21" fmla="*/ 114 h 120"/>
              <a:gd name="T22" fmla="*/ 84 w 144"/>
              <a:gd name="T23" fmla="*/ 114 h 120"/>
              <a:gd name="T24" fmla="*/ 84 w 144"/>
              <a:gd name="T25" fmla="*/ 90 h 120"/>
              <a:gd name="T26" fmla="*/ 132 w 144"/>
              <a:gd name="T27" fmla="*/ 90 h 120"/>
              <a:gd name="T28" fmla="*/ 144 w 144"/>
              <a:gd name="T29" fmla="*/ 78 h 120"/>
              <a:gd name="T30" fmla="*/ 144 w 144"/>
              <a:gd name="T31" fmla="*/ 12 h 120"/>
              <a:gd name="T32" fmla="*/ 132 w 144"/>
              <a:gd name="T33" fmla="*/ 0 h 120"/>
              <a:gd name="T34" fmla="*/ 132 w 144"/>
              <a:gd name="T35" fmla="*/ 78 h 120"/>
              <a:gd name="T36" fmla="*/ 12 w 144"/>
              <a:gd name="T37" fmla="*/ 78 h 120"/>
              <a:gd name="T38" fmla="*/ 12 w 144"/>
              <a:gd name="T39" fmla="*/ 12 h 120"/>
              <a:gd name="T40" fmla="*/ 132 w 144"/>
              <a:gd name="T41" fmla="*/ 12 h 120"/>
              <a:gd name="T42" fmla="*/ 132 w 144"/>
              <a:gd name="T4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6" name="Freeform 79"/>
          <p:cNvSpPr>
            <a:spLocks noEditPoints="1"/>
          </p:cNvSpPr>
          <p:nvPr/>
        </p:nvSpPr>
        <p:spPr bwMode="auto">
          <a:xfrm>
            <a:off x="2056078" y="3708253"/>
            <a:ext cx="544810" cy="346067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7" name="Freeform 80"/>
          <p:cNvSpPr>
            <a:spLocks noEditPoints="1"/>
          </p:cNvSpPr>
          <p:nvPr/>
        </p:nvSpPr>
        <p:spPr bwMode="auto">
          <a:xfrm>
            <a:off x="2984655" y="3602035"/>
            <a:ext cx="435163" cy="435153"/>
          </a:xfrm>
          <a:custGeom>
            <a:avLst/>
            <a:gdLst>
              <a:gd name="T0" fmla="*/ 132 w 144"/>
              <a:gd name="T1" fmla="*/ 36 h 144"/>
              <a:gd name="T2" fmla="*/ 81 w 144"/>
              <a:gd name="T3" fmla="*/ 36 h 144"/>
              <a:gd name="T4" fmla="*/ 101 w 144"/>
              <a:gd name="T5" fmla="*/ 12 h 144"/>
              <a:gd name="T6" fmla="*/ 102 w 144"/>
              <a:gd name="T7" fmla="*/ 12 h 144"/>
              <a:gd name="T8" fmla="*/ 108 w 144"/>
              <a:gd name="T9" fmla="*/ 6 h 144"/>
              <a:gd name="T10" fmla="*/ 102 w 144"/>
              <a:gd name="T11" fmla="*/ 0 h 144"/>
              <a:gd name="T12" fmla="*/ 96 w 144"/>
              <a:gd name="T13" fmla="*/ 6 h 144"/>
              <a:gd name="T14" fmla="*/ 96 w 144"/>
              <a:gd name="T15" fmla="*/ 8 h 144"/>
              <a:gd name="T16" fmla="*/ 73 w 144"/>
              <a:gd name="T17" fmla="*/ 36 h 144"/>
              <a:gd name="T18" fmla="*/ 71 w 144"/>
              <a:gd name="T19" fmla="*/ 36 h 144"/>
              <a:gd name="T20" fmla="*/ 48 w 144"/>
              <a:gd name="T21" fmla="*/ 8 h 144"/>
              <a:gd name="T22" fmla="*/ 48 w 144"/>
              <a:gd name="T23" fmla="*/ 6 h 144"/>
              <a:gd name="T24" fmla="*/ 42 w 144"/>
              <a:gd name="T25" fmla="*/ 0 h 144"/>
              <a:gd name="T26" fmla="*/ 36 w 144"/>
              <a:gd name="T27" fmla="*/ 6 h 144"/>
              <a:gd name="T28" fmla="*/ 42 w 144"/>
              <a:gd name="T29" fmla="*/ 12 h 144"/>
              <a:gd name="T30" fmla="*/ 43 w 144"/>
              <a:gd name="T31" fmla="*/ 12 h 144"/>
              <a:gd name="T32" fmla="*/ 63 w 144"/>
              <a:gd name="T33" fmla="*/ 36 h 144"/>
              <a:gd name="T34" fmla="*/ 12 w 144"/>
              <a:gd name="T35" fmla="*/ 36 h 144"/>
              <a:gd name="T36" fmla="*/ 0 w 144"/>
              <a:gd name="T37" fmla="*/ 48 h 144"/>
              <a:gd name="T38" fmla="*/ 0 w 144"/>
              <a:gd name="T39" fmla="*/ 132 h 144"/>
              <a:gd name="T40" fmla="*/ 12 w 144"/>
              <a:gd name="T41" fmla="*/ 144 h 144"/>
              <a:gd name="T42" fmla="*/ 132 w 144"/>
              <a:gd name="T43" fmla="*/ 144 h 144"/>
              <a:gd name="T44" fmla="*/ 144 w 144"/>
              <a:gd name="T45" fmla="*/ 132 h 144"/>
              <a:gd name="T46" fmla="*/ 144 w 144"/>
              <a:gd name="T47" fmla="*/ 48 h 144"/>
              <a:gd name="T48" fmla="*/ 132 w 144"/>
              <a:gd name="T49" fmla="*/ 36 h 144"/>
              <a:gd name="T50" fmla="*/ 108 w 144"/>
              <a:gd name="T51" fmla="*/ 120 h 144"/>
              <a:gd name="T52" fmla="*/ 96 w 144"/>
              <a:gd name="T53" fmla="*/ 132 h 144"/>
              <a:gd name="T54" fmla="*/ 24 w 144"/>
              <a:gd name="T55" fmla="*/ 132 h 144"/>
              <a:gd name="T56" fmla="*/ 12 w 144"/>
              <a:gd name="T57" fmla="*/ 120 h 144"/>
              <a:gd name="T58" fmla="*/ 12 w 144"/>
              <a:gd name="T59" fmla="*/ 60 h 144"/>
              <a:gd name="T60" fmla="*/ 24 w 144"/>
              <a:gd name="T61" fmla="*/ 48 h 144"/>
              <a:gd name="T62" fmla="*/ 96 w 144"/>
              <a:gd name="T63" fmla="*/ 48 h 144"/>
              <a:gd name="T64" fmla="*/ 108 w 144"/>
              <a:gd name="T65" fmla="*/ 60 h 144"/>
              <a:gd name="T66" fmla="*/ 108 w 144"/>
              <a:gd name="T67" fmla="*/ 120 h 144"/>
              <a:gd name="T68" fmla="*/ 126 w 144"/>
              <a:gd name="T69" fmla="*/ 102 h 144"/>
              <a:gd name="T70" fmla="*/ 114 w 144"/>
              <a:gd name="T71" fmla="*/ 90 h 144"/>
              <a:gd name="T72" fmla="*/ 126 w 144"/>
              <a:gd name="T73" fmla="*/ 78 h 144"/>
              <a:gd name="T74" fmla="*/ 138 w 144"/>
              <a:gd name="T75" fmla="*/ 90 h 144"/>
              <a:gd name="T76" fmla="*/ 126 w 144"/>
              <a:gd name="T77" fmla="*/ 102 h 144"/>
              <a:gd name="T78" fmla="*/ 126 w 144"/>
              <a:gd name="T79" fmla="*/ 72 h 144"/>
              <a:gd name="T80" fmla="*/ 114 w 144"/>
              <a:gd name="T81" fmla="*/ 60 h 144"/>
              <a:gd name="T82" fmla="*/ 126 w 144"/>
              <a:gd name="T83" fmla="*/ 48 h 144"/>
              <a:gd name="T84" fmla="*/ 138 w 144"/>
              <a:gd name="T85" fmla="*/ 60 h 144"/>
              <a:gd name="T86" fmla="*/ 126 w 144"/>
              <a:gd name="T8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8" name="Freeform 81"/>
          <p:cNvSpPr>
            <a:spLocks/>
          </p:cNvSpPr>
          <p:nvPr/>
        </p:nvSpPr>
        <p:spPr bwMode="auto">
          <a:xfrm>
            <a:off x="3954351" y="3745944"/>
            <a:ext cx="219296" cy="291243"/>
          </a:xfrm>
          <a:custGeom>
            <a:avLst/>
            <a:gdLst>
              <a:gd name="T0" fmla="*/ 72 w 72"/>
              <a:gd name="T1" fmla="*/ 30 h 96"/>
              <a:gd name="T2" fmla="*/ 72 w 72"/>
              <a:gd name="T3" fmla="*/ 6 h 96"/>
              <a:gd name="T4" fmla="*/ 66 w 72"/>
              <a:gd name="T5" fmla="*/ 0 h 96"/>
              <a:gd name="T6" fmla="*/ 60 w 72"/>
              <a:gd name="T7" fmla="*/ 6 h 96"/>
              <a:gd name="T8" fmla="*/ 60 w 72"/>
              <a:gd name="T9" fmla="*/ 30 h 96"/>
              <a:gd name="T10" fmla="*/ 36 w 72"/>
              <a:gd name="T11" fmla="*/ 54 h 96"/>
              <a:gd name="T12" fmla="*/ 12 w 72"/>
              <a:gd name="T13" fmla="*/ 30 h 96"/>
              <a:gd name="T14" fmla="*/ 12 w 72"/>
              <a:gd name="T15" fmla="*/ 6 h 96"/>
              <a:gd name="T16" fmla="*/ 6 w 72"/>
              <a:gd name="T17" fmla="*/ 0 h 96"/>
              <a:gd name="T18" fmla="*/ 0 w 72"/>
              <a:gd name="T19" fmla="*/ 6 h 96"/>
              <a:gd name="T20" fmla="*/ 0 w 72"/>
              <a:gd name="T21" fmla="*/ 30 h 96"/>
              <a:gd name="T22" fmla="*/ 30 w 72"/>
              <a:gd name="T23" fmla="*/ 66 h 96"/>
              <a:gd name="T24" fmla="*/ 30 w 72"/>
              <a:gd name="T25" fmla="*/ 84 h 96"/>
              <a:gd name="T26" fmla="*/ 6 w 72"/>
              <a:gd name="T27" fmla="*/ 84 h 96"/>
              <a:gd name="T28" fmla="*/ 0 w 72"/>
              <a:gd name="T29" fmla="*/ 90 h 96"/>
              <a:gd name="T30" fmla="*/ 6 w 72"/>
              <a:gd name="T31" fmla="*/ 96 h 96"/>
              <a:gd name="T32" fmla="*/ 66 w 72"/>
              <a:gd name="T33" fmla="*/ 96 h 96"/>
              <a:gd name="T34" fmla="*/ 72 w 72"/>
              <a:gd name="T35" fmla="*/ 90 h 96"/>
              <a:gd name="T36" fmla="*/ 66 w 72"/>
              <a:gd name="T37" fmla="*/ 84 h 96"/>
              <a:gd name="T38" fmla="*/ 42 w 72"/>
              <a:gd name="T39" fmla="*/ 84 h 96"/>
              <a:gd name="T40" fmla="*/ 42 w 72"/>
              <a:gd name="T41" fmla="*/ 66 h 96"/>
              <a:gd name="T42" fmla="*/ 72 w 72"/>
              <a:gd name="T43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96">
                <a:moveTo>
                  <a:pt x="72" y="30"/>
                </a:move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69" y="0"/>
                  <a:pt x="66" y="0"/>
                </a:cubicBezTo>
                <a:cubicBezTo>
                  <a:pt x="63" y="0"/>
                  <a:pt x="60" y="3"/>
                  <a:pt x="60" y="6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60" y="54"/>
                  <a:pt x="36" y="54"/>
                </a:cubicBezTo>
                <a:cubicBezTo>
                  <a:pt x="13" y="54"/>
                  <a:pt x="12" y="32"/>
                  <a:pt x="12" y="3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2"/>
                  <a:pt x="6" y="63"/>
                  <a:pt x="30" y="66"/>
                </a:cubicBezTo>
                <a:cubicBezTo>
                  <a:pt x="30" y="84"/>
                  <a:pt x="30" y="84"/>
                  <a:pt x="3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4"/>
                  <a:pt x="0" y="87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9" y="96"/>
                  <a:pt x="72" y="93"/>
                  <a:pt x="72" y="90"/>
                </a:cubicBezTo>
                <a:cubicBezTo>
                  <a:pt x="72" y="87"/>
                  <a:pt x="69" y="84"/>
                  <a:pt x="66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42" y="66"/>
                  <a:pt x="42" y="66"/>
                  <a:pt x="42" y="66"/>
                </a:cubicBezTo>
                <a:cubicBezTo>
                  <a:pt x="66" y="63"/>
                  <a:pt x="72" y="42"/>
                  <a:pt x="72" y="3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9" name="Freeform 82"/>
          <p:cNvSpPr>
            <a:spLocks/>
          </p:cNvSpPr>
          <p:nvPr/>
        </p:nvSpPr>
        <p:spPr bwMode="auto">
          <a:xfrm>
            <a:off x="4009173" y="3602035"/>
            <a:ext cx="109647" cy="291243"/>
          </a:xfrm>
          <a:custGeom>
            <a:avLst/>
            <a:gdLst>
              <a:gd name="T0" fmla="*/ 18 w 36"/>
              <a:gd name="T1" fmla="*/ 96 h 96"/>
              <a:gd name="T2" fmla="*/ 36 w 36"/>
              <a:gd name="T3" fmla="*/ 78 h 96"/>
              <a:gd name="T4" fmla="*/ 36 w 36"/>
              <a:gd name="T5" fmla="*/ 54 h 96"/>
              <a:gd name="T6" fmla="*/ 0 w 36"/>
              <a:gd name="T7" fmla="*/ 54 h 96"/>
              <a:gd name="T8" fmla="*/ 0 w 36"/>
              <a:gd name="T9" fmla="*/ 48 h 96"/>
              <a:gd name="T10" fmla="*/ 36 w 36"/>
              <a:gd name="T11" fmla="*/ 48 h 96"/>
              <a:gd name="T12" fmla="*/ 36 w 36"/>
              <a:gd name="T13" fmla="*/ 18 h 96"/>
              <a:gd name="T14" fmla="*/ 18 w 36"/>
              <a:gd name="T15" fmla="*/ 0 h 96"/>
              <a:gd name="T16" fmla="*/ 0 w 36"/>
              <a:gd name="T17" fmla="*/ 18 h 96"/>
              <a:gd name="T18" fmla="*/ 0 w 36"/>
              <a:gd name="T19" fmla="*/ 78 h 96"/>
              <a:gd name="T20" fmla="*/ 18 w 36"/>
              <a:gd name="T21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96">
                <a:moveTo>
                  <a:pt x="18" y="96"/>
                </a:moveTo>
                <a:cubicBezTo>
                  <a:pt x="28" y="96"/>
                  <a:pt x="36" y="88"/>
                  <a:pt x="36" y="78"/>
                </a:cubicBezTo>
                <a:cubicBezTo>
                  <a:pt x="36" y="54"/>
                  <a:pt x="36" y="54"/>
                  <a:pt x="3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8"/>
                  <a:pt x="0" y="48"/>
                  <a:pt x="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0" name="Freeform 83"/>
          <p:cNvSpPr>
            <a:spLocks/>
          </p:cNvSpPr>
          <p:nvPr/>
        </p:nvSpPr>
        <p:spPr bwMode="auto">
          <a:xfrm>
            <a:off x="4745867" y="3612313"/>
            <a:ext cx="301530" cy="459139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1" name="Freeform 84" descr="D:\51PPT模板网\51pptmoban.com\图片001.jpg"/>
          <p:cNvSpPr>
            <a:spLocks noEditPoints="1"/>
          </p:cNvSpPr>
          <p:nvPr/>
        </p:nvSpPr>
        <p:spPr bwMode="auto">
          <a:xfrm>
            <a:off x="5492841" y="3636300"/>
            <a:ext cx="466003" cy="438581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3" name="组合 2" descr="D:\51PPT模板网\51pptmoban.com\图片001.jpg">
            <a:extLst>
              <a:ext uri="{FF2B5EF4-FFF2-40B4-BE49-F238E27FC236}">
                <a16:creationId xmlns:a16="http://schemas.microsoft.com/office/drawing/2014/main" id="{4090051E-D44C-1122-D7E6-EE9A8992A253}"/>
              </a:ext>
            </a:extLst>
          </p:cNvPr>
          <p:cNvGrpSpPr/>
          <p:nvPr/>
        </p:nvGrpSpPr>
        <p:grpSpPr>
          <a:xfrm>
            <a:off x="6332329" y="3656856"/>
            <a:ext cx="435163" cy="325508"/>
            <a:chOff x="6332329" y="3656856"/>
            <a:chExt cx="435163" cy="325508"/>
          </a:xfrm>
        </p:grpSpPr>
        <p:sp>
          <p:nvSpPr>
            <p:cNvPr id="432" name="Oval 85"/>
            <p:cNvSpPr>
              <a:spLocks noChangeArrowheads="1"/>
            </p:cNvSpPr>
            <p:nvPr/>
          </p:nvSpPr>
          <p:spPr bwMode="auto">
            <a:xfrm>
              <a:off x="6513931" y="3783633"/>
              <a:ext cx="109647" cy="10964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3" name="Freeform 86"/>
            <p:cNvSpPr>
              <a:spLocks noEditPoints="1"/>
            </p:cNvSpPr>
            <p:nvPr/>
          </p:nvSpPr>
          <p:spPr bwMode="auto">
            <a:xfrm>
              <a:off x="6332329" y="3656856"/>
              <a:ext cx="435163" cy="325508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4" name="Rectangle 87"/>
            <p:cNvSpPr>
              <a:spLocks noChangeArrowheads="1"/>
            </p:cNvSpPr>
            <p:nvPr/>
          </p:nvSpPr>
          <p:spPr bwMode="auto">
            <a:xfrm>
              <a:off x="6678404" y="3745944"/>
              <a:ext cx="54823" cy="5482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5" name="Rectangle 88"/>
            <p:cNvSpPr>
              <a:spLocks noChangeArrowheads="1"/>
            </p:cNvSpPr>
            <p:nvPr/>
          </p:nvSpPr>
          <p:spPr bwMode="auto">
            <a:xfrm>
              <a:off x="6678404" y="3745944"/>
              <a:ext cx="54823" cy="5482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6" name="Oval 89"/>
            <p:cNvSpPr>
              <a:spLocks noChangeArrowheads="1"/>
            </p:cNvSpPr>
            <p:nvPr/>
          </p:nvSpPr>
          <p:spPr bwMode="auto">
            <a:xfrm>
              <a:off x="6678404" y="3745944"/>
              <a:ext cx="54823" cy="5482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7" name="Freeform 90"/>
            <p:cNvSpPr>
              <a:spLocks/>
            </p:cNvSpPr>
            <p:nvPr/>
          </p:nvSpPr>
          <p:spPr bwMode="auto">
            <a:xfrm>
              <a:off x="6332329" y="3728810"/>
              <a:ext cx="0" cy="219289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8" name="Rectangle 91"/>
            <p:cNvSpPr>
              <a:spLocks noChangeArrowheads="1"/>
            </p:cNvSpPr>
            <p:nvPr/>
          </p:nvSpPr>
          <p:spPr bwMode="auto">
            <a:xfrm>
              <a:off x="6332329" y="3728810"/>
              <a:ext cx="71956" cy="21928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9" name="Rectangle 92"/>
            <p:cNvSpPr>
              <a:spLocks noChangeArrowheads="1"/>
            </p:cNvSpPr>
            <p:nvPr/>
          </p:nvSpPr>
          <p:spPr bwMode="auto">
            <a:xfrm>
              <a:off x="6332329" y="3728810"/>
              <a:ext cx="71956" cy="21928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0" name="Freeform 93"/>
            <p:cNvSpPr>
              <a:spLocks/>
            </p:cNvSpPr>
            <p:nvPr/>
          </p:nvSpPr>
          <p:spPr bwMode="auto">
            <a:xfrm>
              <a:off x="6332329" y="3728810"/>
              <a:ext cx="71956" cy="219289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441" name="Rectangle 94"/>
          <p:cNvSpPr>
            <a:spLocks noChangeArrowheads="1"/>
          </p:cNvSpPr>
          <p:nvPr/>
        </p:nvSpPr>
        <p:spPr bwMode="auto">
          <a:xfrm>
            <a:off x="7497333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2" name="Rectangle 95"/>
          <p:cNvSpPr>
            <a:spLocks noChangeArrowheads="1"/>
          </p:cNvSpPr>
          <p:nvPr/>
        </p:nvSpPr>
        <p:spPr bwMode="auto">
          <a:xfrm>
            <a:off x="7497333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3" name="Rectangle 96"/>
          <p:cNvSpPr>
            <a:spLocks noChangeArrowheads="1"/>
          </p:cNvSpPr>
          <p:nvPr/>
        </p:nvSpPr>
        <p:spPr bwMode="auto">
          <a:xfrm>
            <a:off x="7497333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4" name="Rectangle 97"/>
          <p:cNvSpPr>
            <a:spLocks noChangeArrowheads="1"/>
          </p:cNvSpPr>
          <p:nvPr/>
        </p:nvSpPr>
        <p:spPr bwMode="auto">
          <a:xfrm>
            <a:off x="7497333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5" name="Rectangle 98"/>
          <p:cNvSpPr>
            <a:spLocks noChangeArrowheads="1"/>
          </p:cNvSpPr>
          <p:nvPr/>
        </p:nvSpPr>
        <p:spPr bwMode="auto">
          <a:xfrm>
            <a:off x="7278037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6" name="Rectangle 99"/>
          <p:cNvSpPr>
            <a:spLocks noChangeArrowheads="1"/>
          </p:cNvSpPr>
          <p:nvPr/>
        </p:nvSpPr>
        <p:spPr bwMode="auto">
          <a:xfrm>
            <a:off x="7278037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7" name="Rectangle 100"/>
          <p:cNvSpPr>
            <a:spLocks noChangeArrowheads="1"/>
          </p:cNvSpPr>
          <p:nvPr/>
        </p:nvSpPr>
        <p:spPr bwMode="auto">
          <a:xfrm>
            <a:off x="7278037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8" name="Rectangle 101"/>
          <p:cNvSpPr>
            <a:spLocks noChangeArrowheads="1"/>
          </p:cNvSpPr>
          <p:nvPr/>
        </p:nvSpPr>
        <p:spPr bwMode="auto">
          <a:xfrm>
            <a:off x="7278037" y="3632872"/>
            <a:ext cx="71956" cy="21586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9" name="Freeform 102"/>
          <p:cNvSpPr>
            <a:spLocks/>
          </p:cNvSpPr>
          <p:nvPr/>
        </p:nvSpPr>
        <p:spPr bwMode="auto">
          <a:xfrm>
            <a:off x="7243772" y="3735663"/>
            <a:ext cx="363207" cy="346067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0" name="Freeform 103"/>
          <p:cNvSpPr>
            <a:spLocks/>
          </p:cNvSpPr>
          <p:nvPr/>
        </p:nvSpPr>
        <p:spPr bwMode="auto">
          <a:xfrm>
            <a:off x="7243772" y="3735663"/>
            <a:ext cx="363207" cy="346067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1" name="Rectangle 104"/>
          <p:cNvSpPr>
            <a:spLocks noChangeArrowheads="1"/>
          </p:cNvSpPr>
          <p:nvPr/>
        </p:nvSpPr>
        <p:spPr bwMode="auto">
          <a:xfrm>
            <a:off x="7387686" y="3632872"/>
            <a:ext cx="71956" cy="1610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2" name="Rectangle 105"/>
          <p:cNvSpPr>
            <a:spLocks noChangeArrowheads="1"/>
          </p:cNvSpPr>
          <p:nvPr/>
        </p:nvSpPr>
        <p:spPr bwMode="auto">
          <a:xfrm>
            <a:off x="7387686" y="3632872"/>
            <a:ext cx="71956" cy="1610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3" name="Freeform 106"/>
          <p:cNvSpPr>
            <a:spLocks/>
          </p:cNvSpPr>
          <p:nvPr/>
        </p:nvSpPr>
        <p:spPr bwMode="auto">
          <a:xfrm>
            <a:off x="7387686" y="3632872"/>
            <a:ext cx="71956" cy="16104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4" name="Freeform 107"/>
          <p:cNvSpPr>
            <a:spLocks/>
          </p:cNvSpPr>
          <p:nvPr/>
        </p:nvSpPr>
        <p:spPr bwMode="auto">
          <a:xfrm>
            <a:off x="7387686" y="3632872"/>
            <a:ext cx="71956" cy="16104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5" name="Freeform 108"/>
          <p:cNvSpPr>
            <a:spLocks/>
          </p:cNvSpPr>
          <p:nvPr/>
        </p:nvSpPr>
        <p:spPr bwMode="auto">
          <a:xfrm>
            <a:off x="8419057" y="3721958"/>
            <a:ext cx="92515" cy="291243"/>
          </a:xfrm>
          <a:custGeom>
            <a:avLst/>
            <a:gdLst>
              <a:gd name="T0" fmla="*/ 24 w 30"/>
              <a:gd name="T1" fmla="*/ 0 h 96"/>
              <a:gd name="T2" fmla="*/ 0 w 30"/>
              <a:gd name="T3" fmla="*/ 0 h 96"/>
              <a:gd name="T4" fmla="*/ 0 w 30"/>
              <a:gd name="T5" fmla="*/ 96 h 96"/>
              <a:gd name="T6" fmla="*/ 24 w 30"/>
              <a:gd name="T7" fmla="*/ 96 h 96"/>
              <a:gd name="T8" fmla="*/ 30 w 30"/>
              <a:gd name="T9" fmla="*/ 90 h 96"/>
              <a:gd name="T10" fmla="*/ 30 w 30"/>
              <a:gd name="T11" fmla="*/ 6 h 96"/>
              <a:gd name="T12" fmla="*/ 24 w 30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9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7" y="96"/>
                  <a:pt x="30" y="93"/>
                  <a:pt x="30" y="90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7" y="0"/>
                  <a:pt x="24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6" name="Freeform 109"/>
          <p:cNvSpPr>
            <a:spLocks noEditPoints="1"/>
          </p:cNvSpPr>
          <p:nvPr/>
        </p:nvSpPr>
        <p:spPr bwMode="auto">
          <a:xfrm>
            <a:off x="8127805" y="3650004"/>
            <a:ext cx="274118" cy="363199"/>
          </a:xfrm>
          <a:custGeom>
            <a:avLst/>
            <a:gdLst>
              <a:gd name="T0" fmla="*/ 84 w 90"/>
              <a:gd name="T1" fmla="*/ 24 h 120"/>
              <a:gd name="T2" fmla="*/ 84 w 90"/>
              <a:gd name="T3" fmla="*/ 24 h 120"/>
              <a:gd name="T4" fmla="*/ 84 w 90"/>
              <a:gd name="T5" fmla="*/ 23 h 120"/>
              <a:gd name="T6" fmla="*/ 84 w 90"/>
              <a:gd name="T7" fmla="*/ 18 h 120"/>
              <a:gd name="T8" fmla="*/ 66 w 90"/>
              <a:gd name="T9" fmla="*/ 0 h 120"/>
              <a:gd name="T10" fmla="*/ 30 w 90"/>
              <a:gd name="T11" fmla="*/ 0 h 120"/>
              <a:gd name="T12" fmla="*/ 12 w 90"/>
              <a:gd name="T13" fmla="*/ 18 h 120"/>
              <a:gd name="T14" fmla="*/ 12 w 90"/>
              <a:gd name="T15" fmla="*/ 24 h 120"/>
              <a:gd name="T16" fmla="*/ 0 w 90"/>
              <a:gd name="T17" fmla="*/ 24 h 120"/>
              <a:gd name="T18" fmla="*/ 0 w 90"/>
              <a:gd name="T19" fmla="*/ 120 h 120"/>
              <a:gd name="T20" fmla="*/ 90 w 90"/>
              <a:gd name="T21" fmla="*/ 120 h 120"/>
              <a:gd name="T22" fmla="*/ 90 w 90"/>
              <a:gd name="T23" fmla="*/ 24 h 120"/>
              <a:gd name="T24" fmla="*/ 84 w 90"/>
              <a:gd name="T25" fmla="*/ 24 h 120"/>
              <a:gd name="T26" fmla="*/ 72 w 90"/>
              <a:gd name="T27" fmla="*/ 24 h 120"/>
              <a:gd name="T28" fmla="*/ 72 w 90"/>
              <a:gd name="T29" fmla="*/ 24 h 120"/>
              <a:gd name="T30" fmla="*/ 24 w 90"/>
              <a:gd name="T31" fmla="*/ 24 h 120"/>
              <a:gd name="T32" fmla="*/ 24 w 90"/>
              <a:gd name="T33" fmla="*/ 18 h 120"/>
              <a:gd name="T34" fmla="*/ 30 w 90"/>
              <a:gd name="T35" fmla="*/ 12 h 120"/>
              <a:gd name="T36" fmla="*/ 66 w 90"/>
              <a:gd name="T37" fmla="*/ 12 h 120"/>
              <a:gd name="T38" fmla="*/ 72 w 90"/>
              <a:gd name="T39" fmla="*/ 18 h 120"/>
              <a:gd name="T40" fmla="*/ 72 w 90"/>
              <a:gd name="T41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0">
                <a:moveTo>
                  <a:pt x="8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6"/>
                  <a:pt x="75" y="0"/>
                  <a:pt x="6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12" y="9"/>
                  <a:pt x="12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0"/>
                  <a:pt x="0" y="120"/>
                  <a:pt x="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24"/>
                  <a:pt x="90" y="24"/>
                  <a:pt x="90" y="24"/>
                </a:cubicBezTo>
                <a:lnTo>
                  <a:pt x="84" y="24"/>
                </a:lnTo>
                <a:close/>
                <a:moveTo>
                  <a:pt x="72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2"/>
                  <a:pt x="30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72" y="12"/>
                  <a:pt x="72" y="18"/>
                </a:cubicBezTo>
                <a:lnTo>
                  <a:pt x="72" y="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7" name="Freeform 110"/>
          <p:cNvSpPr>
            <a:spLocks/>
          </p:cNvSpPr>
          <p:nvPr/>
        </p:nvSpPr>
        <p:spPr bwMode="auto">
          <a:xfrm>
            <a:off x="8038716" y="3721958"/>
            <a:ext cx="71956" cy="291243"/>
          </a:xfrm>
          <a:custGeom>
            <a:avLst/>
            <a:gdLst>
              <a:gd name="T0" fmla="*/ 24 w 24"/>
              <a:gd name="T1" fmla="*/ 0 h 96"/>
              <a:gd name="T2" fmla="*/ 6 w 24"/>
              <a:gd name="T3" fmla="*/ 0 h 96"/>
              <a:gd name="T4" fmla="*/ 0 w 24"/>
              <a:gd name="T5" fmla="*/ 6 h 96"/>
              <a:gd name="T6" fmla="*/ 0 w 24"/>
              <a:gd name="T7" fmla="*/ 90 h 96"/>
              <a:gd name="T8" fmla="*/ 6 w 24"/>
              <a:gd name="T9" fmla="*/ 96 h 96"/>
              <a:gd name="T10" fmla="*/ 24 w 24"/>
              <a:gd name="T11" fmla="*/ 96 h 96"/>
              <a:gd name="T12" fmla="*/ 24 w 24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96">
                <a:moveTo>
                  <a:pt x="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8" name="Rectangle 111"/>
          <p:cNvSpPr>
            <a:spLocks noChangeArrowheads="1"/>
          </p:cNvSpPr>
          <p:nvPr/>
        </p:nvSpPr>
        <p:spPr bwMode="auto">
          <a:xfrm>
            <a:off x="9015265" y="3790487"/>
            <a:ext cx="34265" cy="7195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9" name="Freeform 112"/>
          <p:cNvSpPr>
            <a:spLocks noEditPoints="1"/>
          </p:cNvSpPr>
          <p:nvPr/>
        </p:nvSpPr>
        <p:spPr bwMode="auto">
          <a:xfrm>
            <a:off x="8922749" y="3605460"/>
            <a:ext cx="472856" cy="202157"/>
          </a:xfrm>
          <a:custGeom>
            <a:avLst/>
            <a:gdLst>
              <a:gd name="T0" fmla="*/ 114 w 156"/>
              <a:gd name="T1" fmla="*/ 24 h 66"/>
              <a:gd name="T2" fmla="*/ 114 w 156"/>
              <a:gd name="T3" fmla="*/ 23 h 66"/>
              <a:gd name="T4" fmla="*/ 114 w 156"/>
              <a:gd name="T5" fmla="*/ 18 h 66"/>
              <a:gd name="T6" fmla="*/ 96 w 156"/>
              <a:gd name="T7" fmla="*/ 0 h 66"/>
              <a:gd name="T8" fmla="*/ 60 w 156"/>
              <a:gd name="T9" fmla="*/ 0 h 66"/>
              <a:gd name="T10" fmla="*/ 42 w 156"/>
              <a:gd name="T11" fmla="*/ 18 h 66"/>
              <a:gd name="T12" fmla="*/ 42 w 156"/>
              <a:gd name="T13" fmla="*/ 24 h 66"/>
              <a:gd name="T14" fmla="*/ 0 w 156"/>
              <a:gd name="T15" fmla="*/ 24 h 66"/>
              <a:gd name="T16" fmla="*/ 0 w 156"/>
              <a:gd name="T17" fmla="*/ 66 h 66"/>
              <a:gd name="T18" fmla="*/ 24 w 156"/>
              <a:gd name="T19" fmla="*/ 66 h 66"/>
              <a:gd name="T20" fmla="*/ 24 w 156"/>
              <a:gd name="T21" fmla="*/ 54 h 66"/>
              <a:gd name="T22" fmla="*/ 48 w 156"/>
              <a:gd name="T23" fmla="*/ 54 h 66"/>
              <a:gd name="T24" fmla="*/ 48 w 156"/>
              <a:gd name="T25" fmla="*/ 66 h 66"/>
              <a:gd name="T26" fmla="*/ 108 w 156"/>
              <a:gd name="T27" fmla="*/ 66 h 66"/>
              <a:gd name="T28" fmla="*/ 108 w 156"/>
              <a:gd name="T29" fmla="*/ 54 h 66"/>
              <a:gd name="T30" fmla="*/ 132 w 156"/>
              <a:gd name="T31" fmla="*/ 54 h 66"/>
              <a:gd name="T32" fmla="*/ 132 w 156"/>
              <a:gd name="T33" fmla="*/ 66 h 66"/>
              <a:gd name="T34" fmla="*/ 156 w 156"/>
              <a:gd name="T35" fmla="*/ 66 h 66"/>
              <a:gd name="T36" fmla="*/ 156 w 156"/>
              <a:gd name="T37" fmla="*/ 24 h 66"/>
              <a:gd name="T38" fmla="*/ 114 w 156"/>
              <a:gd name="T39" fmla="*/ 24 h 66"/>
              <a:gd name="T40" fmla="*/ 54 w 156"/>
              <a:gd name="T41" fmla="*/ 18 h 66"/>
              <a:gd name="T42" fmla="*/ 60 w 156"/>
              <a:gd name="T43" fmla="*/ 12 h 66"/>
              <a:gd name="T44" fmla="*/ 96 w 156"/>
              <a:gd name="T45" fmla="*/ 12 h 66"/>
              <a:gd name="T46" fmla="*/ 102 w 156"/>
              <a:gd name="T47" fmla="*/ 18 h 66"/>
              <a:gd name="T48" fmla="*/ 102 w 156"/>
              <a:gd name="T49" fmla="*/ 24 h 66"/>
              <a:gd name="T50" fmla="*/ 54 w 156"/>
              <a:gd name="T51" fmla="*/ 24 h 66"/>
              <a:gd name="T52" fmla="*/ 54 w 156"/>
              <a:gd name="T53" fmla="*/ 1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" h="66">
                <a:moveTo>
                  <a:pt x="114" y="24"/>
                </a:moveTo>
                <a:cubicBezTo>
                  <a:pt x="114" y="23"/>
                  <a:pt x="114" y="23"/>
                  <a:pt x="114" y="23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6"/>
                  <a:pt x="105" y="0"/>
                  <a:pt x="9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42" y="9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6"/>
                  <a:pt x="0" y="66"/>
                  <a:pt x="0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54"/>
                  <a:pt x="24" y="54"/>
                  <a:pt x="2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66"/>
                  <a:pt x="48" y="66"/>
                  <a:pt x="4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24"/>
                  <a:pt x="156" y="24"/>
                  <a:pt x="156" y="24"/>
                </a:cubicBezTo>
                <a:lnTo>
                  <a:pt x="114" y="24"/>
                </a:lnTo>
                <a:close/>
                <a:moveTo>
                  <a:pt x="54" y="18"/>
                </a:moveTo>
                <a:cubicBezTo>
                  <a:pt x="54" y="18"/>
                  <a:pt x="54" y="12"/>
                  <a:pt x="6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102" y="12"/>
                  <a:pt x="102" y="18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54" y="24"/>
                  <a:pt x="54" y="24"/>
                  <a:pt x="54" y="24"/>
                </a:cubicBezTo>
                <a:lnTo>
                  <a:pt x="54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0" name="Freeform 113"/>
          <p:cNvSpPr>
            <a:spLocks/>
          </p:cNvSpPr>
          <p:nvPr/>
        </p:nvSpPr>
        <p:spPr bwMode="auto">
          <a:xfrm>
            <a:off x="8939883" y="3824752"/>
            <a:ext cx="438591" cy="181599"/>
          </a:xfrm>
          <a:custGeom>
            <a:avLst/>
            <a:gdLst>
              <a:gd name="T0" fmla="*/ 112 w 128"/>
              <a:gd name="T1" fmla="*/ 16 h 53"/>
              <a:gd name="T2" fmla="*/ 91 w 128"/>
              <a:gd name="T3" fmla="*/ 16 h 53"/>
              <a:gd name="T4" fmla="*/ 91 w 128"/>
              <a:gd name="T5" fmla="*/ 0 h 53"/>
              <a:gd name="T6" fmla="*/ 38 w 128"/>
              <a:gd name="T7" fmla="*/ 0 h 53"/>
              <a:gd name="T8" fmla="*/ 38 w 128"/>
              <a:gd name="T9" fmla="*/ 16 h 53"/>
              <a:gd name="T10" fmla="*/ 16 w 128"/>
              <a:gd name="T11" fmla="*/ 16 h 53"/>
              <a:gd name="T12" fmla="*/ 16 w 128"/>
              <a:gd name="T13" fmla="*/ 0 h 53"/>
              <a:gd name="T14" fmla="*/ 0 w 128"/>
              <a:gd name="T15" fmla="*/ 0 h 53"/>
              <a:gd name="T16" fmla="*/ 0 w 128"/>
              <a:gd name="T17" fmla="*/ 53 h 53"/>
              <a:gd name="T18" fmla="*/ 128 w 128"/>
              <a:gd name="T19" fmla="*/ 53 h 53"/>
              <a:gd name="T20" fmla="*/ 128 w 128"/>
              <a:gd name="T21" fmla="*/ 0 h 53"/>
              <a:gd name="T22" fmla="*/ 112 w 128"/>
              <a:gd name="T23" fmla="*/ 0 h 53"/>
              <a:gd name="T24" fmla="*/ 112 w 128"/>
              <a:gd name="T25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53">
                <a:moveTo>
                  <a:pt x="112" y="16"/>
                </a:moveTo>
                <a:lnTo>
                  <a:pt x="91" y="16"/>
                </a:lnTo>
                <a:lnTo>
                  <a:pt x="91" y="0"/>
                </a:lnTo>
                <a:lnTo>
                  <a:pt x="38" y="0"/>
                </a:lnTo>
                <a:lnTo>
                  <a:pt x="38" y="16"/>
                </a:lnTo>
                <a:lnTo>
                  <a:pt x="16" y="16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128" y="53"/>
                </a:lnTo>
                <a:lnTo>
                  <a:pt x="128" y="0"/>
                </a:lnTo>
                <a:lnTo>
                  <a:pt x="112" y="0"/>
                </a:lnTo>
                <a:lnTo>
                  <a:pt x="112" y="1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1" name="Rectangle 114"/>
          <p:cNvSpPr>
            <a:spLocks noChangeArrowheads="1"/>
          </p:cNvSpPr>
          <p:nvPr/>
        </p:nvSpPr>
        <p:spPr bwMode="auto">
          <a:xfrm>
            <a:off x="9268825" y="3790487"/>
            <a:ext cx="37693" cy="7195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2" name="Freeform 115"/>
          <p:cNvSpPr>
            <a:spLocks noEditPoints="1"/>
          </p:cNvSpPr>
          <p:nvPr/>
        </p:nvSpPr>
        <p:spPr bwMode="auto">
          <a:xfrm>
            <a:off x="9827340" y="3602035"/>
            <a:ext cx="435163" cy="435153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3" name="Freeform 116"/>
          <p:cNvSpPr>
            <a:spLocks/>
          </p:cNvSpPr>
          <p:nvPr/>
        </p:nvSpPr>
        <p:spPr bwMode="auto">
          <a:xfrm>
            <a:off x="10731933" y="3588328"/>
            <a:ext cx="325516" cy="37689"/>
          </a:xfrm>
          <a:custGeom>
            <a:avLst/>
            <a:gdLst>
              <a:gd name="T0" fmla="*/ 0 w 95"/>
              <a:gd name="T1" fmla="*/ 11 h 11"/>
              <a:gd name="T2" fmla="*/ 10 w 95"/>
              <a:gd name="T3" fmla="*/ 0 h 11"/>
              <a:gd name="T4" fmla="*/ 85 w 95"/>
              <a:gd name="T5" fmla="*/ 0 h 11"/>
              <a:gd name="T6" fmla="*/ 95 w 95"/>
              <a:gd name="T7" fmla="*/ 11 h 11"/>
              <a:gd name="T8" fmla="*/ 0 w 95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">
                <a:moveTo>
                  <a:pt x="0" y="11"/>
                </a:moveTo>
                <a:lnTo>
                  <a:pt x="10" y="0"/>
                </a:lnTo>
                <a:lnTo>
                  <a:pt x="85" y="0"/>
                </a:lnTo>
                <a:lnTo>
                  <a:pt x="95" y="11"/>
                </a:lnTo>
                <a:lnTo>
                  <a:pt x="0" y="1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4" name="Freeform 117"/>
          <p:cNvSpPr>
            <a:spLocks noEditPoints="1"/>
          </p:cNvSpPr>
          <p:nvPr/>
        </p:nvSpPr>
        <p:spPr bwMode="auto">
          <a:xfrm>
            <a:off x="10711372" y="3643151"/>
            <a:ext cx="366634" cy="126778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5" name="Freeform 118"/>
          <p:cNvSpPr>
            <a:spLocks noEditPoints="1"/>
          </p:cNvSpPr>
          <p:nvPr/>
        </p:nvSpPr>
        <p:spPr bwMode="auto">
          <a:xfrm>
            <a:off x="10711372" y="3790487"/>
            <a:ext cx="366634" cy="126778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6 h 37"/>
              <a:gd name="T14" fmla="*/ 69 w 107"/>
              <a:gd name="T15" fmla="*/ 26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6 h 37"/>
              <a:gd name="T22" fmla="*/ 32 w 107"/>
              <a:gd name="T23" fmla="*/ 26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6"/>
                </a:lnTo>
                <a:lnTo>
                  <a:pt x="69" y="26"/>
                </a:lnTo>
                <a:lnTo>
                  <a:pt x="69" y="21"/>
                </a:lnTo>
                <a:lnTo>
                  <a:pt x="38" y="21"/>
                </a:lnTo>
                <a:lnTo>
                  <a:pt x="38" y="26"/>
                </a:lnTo>
                <a:lnTo>
                  <a:pt x="32" y="26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6" name="Freeform 119"/>
          <p:cNvSpPr>
            <a:spLocks noEditPoints="1"/>
          </p:cNvSpPr>
          <p:nvPr/>
        </p:nvSpPr>
        <p:spPr bwMode="auto">
          <a:xfrm>
            <a:off x="10711372" y="3934396"/>
            <a:ext cx="366634" cy="126778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7" name="Freeform 120"/>
          <p:cNvSpPr>
            <a:spLocks noEditPoints="1"/>
          </p:cNvSpPr>
          <p:nvPr/>
        </p:nvSpPr>
        <p:spPr bwMode="auto">
          <a:xfrm>
            <a:off x="1213162" y="4462062"/>
            <a:ext cx="435163" cy="400890"/>
          </a:xfrm>
          <a:custGeom>
            <a:avLst/>
            <a:gdLst>
              <a:gd name="T0" fmla="*/ 110 w 127"/>
              <a:gd name="T1" fmla="*/ 0 h 117"/>
              <a:gd name="T2" fmla="*/ 100 w 127"/>
              <a:gd name="T3" fmla="*/ 0 h 117"/>
              <a:gd name="T4" fmla="*/ 95 w 127"/>
              <a:gd name="T5" fmla="*/ 0 h 117"/>
              <a:gd name="T6" fmla="*/ 31 w 127"/>
              <a:gd name="T7" fmla="*/ 0 h 117"/>
              <a:gd name="T8" fmla="*/ 26 w 127"/>
              <a:gd name="T9" fmla="*/ 0 h 117"/>
              <a:gd name="T10" fmla="*/ 16 w 127"/>
              <a:gd name="T11" fmla="*/ 0 h 117"/>
              <a:gd name="T12" fmla="*/ 0 w 127"/>
              <a:gd name="T13" fmla="*/ 62 h 117"/>
              <a:gd name="T14" fmla="*/ 0 w 127"/>
              <a:gd name="T15" fmla="*/ 117 h 117"/>
              <a:gd name="T16" fmla="*/ 127 w 127"/>
              <a:gd name="T17" fmla="*/ 117 h 117"/>
              <a:gd name="T18" fmla="*/ 127 w 127"/>
              <a:gd name="T19" fmla="*/ 64 h 117"/>
              <a:gd name="T20" fmla="*/ 110 w 127"/>
              <a:gd name="T21" fmla="*/ 0 h 117"/>
              <a:gd name="T22" fmla="*/ 25 w 127"/>
              <a:gd name="T23" fmla="*/ 11 h 117"/>
              <a:gd name="T24" fmla="*/ 26 w 127"/>
              <a:gd name="T25" fmla="*/ 11 h 117"/>
              <a:gd name="T26" fmla="*/ 31 w 127"/>
              <a:gd name="T27" fmla="*/ 11 h 117"/>
              <a:gd name="T28" fmla="*/ 95 w 127"/>
              <a:gd name="T29" fmla="*/ 11 h 117"/>
              <a:gd name="T30" fmla="*/ 100 w 127"/>
              <a:gd name="T31" fmla="*/ 11 h 117"/>
              <a:gd name="T32" fmla="*/ 101 w 127"/>
              <a:gd name="T33" fmla="*/ 11 h 117"/>
              <a:gd name="T34" fmla="*/ 116 w 127"/>
              <a:gd name="T35" fmla="*/ 64 h 117"/>
              <a:gd name="T36" fmla="*/ 87 w 127"/>
              <a:gd name="T37" fmla="*/ 64 h 117"/>
              <a:gd name="T38" fmla="*/ 77 w 127"/>
              <a:gd name="T39" fmla="*/ 80 h 117"/>
              <a:gd name="T40" fmla="*/ 50 w 127"/>
              <a:gd name="T41" fmla="*/ 80 h 117"/>
              <a:gd name="T42" fmla="*/ 39 w 127"/>
              <a:gd name="T43" fmla="*/ 64 h 117"/>
              <a:gd name="T44" fmla="*/ 10 w 127"/>
              <a:gd name="T45" fmla="*/ 64 h 117"/>
              <a:gd name="T46" fmla="*/ 25 w 127"/>
              <a:gd name="T47" fmla="*/ 1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7" h="117">
                <a:moveTo>
                  <a:pt x="110" y="0"/>
                </a:moveTo>
                <a:lnTo>
                  <a:pt x="100" y="0"/>
                </a:lnTo>
                <a:lnTo>
                  <a:pt x="95" y="0"/>
                </a:lnTo>
                <a:lnTo>
                  <a:pt x="31" y="0"/>
                </a:lnTo>
                <a:lnTo>
                  <a:pt x="26" y="0"/>
                </a:lnTo>
                <a:lnTo>
                  <a:pt x="16" y="0"/>
                </a:lnTo>
                <a:lnTo>
                  <a:pt x="0" y="62"/>
                </a:lnTo>
                <a:lnTo>
                  <a:pt x="0" y="117"/>
                </a:lnTo>
                <a:lnTo>
                  <a:pt x="127" y="117"/>
                </a:lnTo>
                <a:lnTo>
                  <a:pt x="127" y="64"/>
                </a:lnTo>
                <a:lnTo>
                  <a:pt x="110" y="0"/>
                </a:lnTo>
                <a:close/>
                <a:moveTo>
                  <a:pt x="25" y="11"/>
                </a:moveTo>
                <a:lnTo>
                  <a:pt x="26" y="11"/>
                </a:lnTo>
                <a:lnTo>
                  <a:pt x="31" y="11"/>
                </a:lnTo>
                <a:lnTo>
                  <a:pt x="95" y="11"/>
                </a:lnTo>
                <a:lnTo>
                  <a:pt x="100" y="11"/>
                </a:lnTo>
                <a:lnTo>
                  <a:pt x="101" y="11"/>
                </a:lnTo>
                <a:lnTo>
                  <a:pt x="116" y="64"/>
                </a:lnTo>
                <a:lnTo>
                  <a:pt x="87" y="64"/>
                </a:lnTo>
                <a:lnTo>
                  <a:pt x="77" y="80"/>
                </a:lnTo>
                <a:lnTo>
                  <a:pt x="50" y="80"/>
                </a:lnTo>
                <a:lnTo>
                  <a:pt x="39" y="64"/>
                </a:lnTo>
                <a:lnTo>
                  <a:pt x="10" y="64"/>
                </a:lnTo>
                <a:lnTo>
                  <a:pt x="25" y="1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8" name="Rectangle 121"/>
          <p:cNvSpPr>
            <a:spLocks noChangeArrowheads="1"/>
          </p:cNvSpPr>
          <p:nvPr/>
        </p:nvSpPr>
        <p:spPr bwMode="auto">
          <a:xfrm>
            <a:off x="2145165" y="4602546"/>
            <a:ext cx="328942" cy="14390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9" name="Rectangle 122"/>
          <p:cNvSpPr>
            <a:spLocks noChangeArrowheads="1"/>
          </p:cNvSpPr>
          <p:nvPr/>
        </p:nvSpPr>
        <p:spPr bwMode="auto">
          <a:xfrm>
            <a:off x="2145165" y="4602546"/>
            <a:ext cx="328942" cy="14390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0" name="Rectangle 123"/>
          <p:cNvSpPr>
            <a:spLocks noChangeArrowheads="1"/>
          </p:cNvSpPr>
          <p:nvPr/>
        </p:nvSpPr>
        <p:spPr bwMode="auto">
          <a:xfrm>
            <a:off x="2145165" y="4602546"/>
            <a:ext cx="328942" cy="14390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1" name="Rectangle 124"/>
          <p:cNvSpPr>
            <a:spLocks noChangeArrowheads="1"/>
          </p:cNvSpPr>
          <p:nvPr/>
        </p:nvSpPr>
        <p:spPr bwMode="auto">
          <a:xfrm>
            <a:off x="2145165" y="4602546"/>
            <a:ext cx="328942" cy="14390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2" name="Freeform 125"/>
          <p:cNvSpPr>
            <a:spLocks noEditPoints="1"/>
          </p:cNvSpPr>
          <p:nvPr/>
        </p:nvSpPr>
        <p:spPr bwMode="auto">
          <a:xfrm>
            <a:off x="2090343" y="4547722"/>
            <a:ext cx="472856" cy="253554"/>
          </a:xfrm>
          <a:custGeom>
            <a:avLst/>
            <a:gdLst>
              <a:gd name="T0" fmla="*/ 151 w 156"/>
              <a:gd name="T1" fmla="*/ 24 h 84"/>
              <a:gd name="T2" fmla="*/ 144 w 156"/>
              <a:gd name="T3" fmla="*/ 24 h 84"/>
              <a:gd name="T4" fmla="*/ 144 w 156"/>
              <a:gd name="T5" fmla="*/ 6 h 84"/>
              <a:gd name="T6" fmla="*/ 138 w 156"/>
              <a:gd name="T7" fmla="*/ 0 h 84"/>
              <a:gd name="T8" fmla="*/ 6 w 156"/>
              <a:gd name="T9" fmla="*/ 0 h 84"/>
              <a:gd name="T10" fmla="*/ 0 w 156"/>
              <a:gd name="T11" fmla="*/ 6 h 84"/>
              <a:gd name="T12" fmla="*/ 0 w 156"/>
              <a:gd name="T13" fmla="*/ 78 h 84"/>
              <a:gd name="T14" fmla="*/ 6 w 156"/>
              <a:gd name="T15" fmla="*/ 84 h 84"/>
              <a:gd name="T16" fmla="*/ 138 w 156"/>
              <a:gd name="T17" fmla="*/ 84 h 84"/>
              <a:gd name="T18" fmla="*/ 144 w 156"/>
              <a:gd name="T19" fmla="*/ 78 h 84"/>
              <a:gd name="T20" fmla="*/ 144 w 156"/>
              <a:gd name="T21" fmla="*/ 60 h 84"/>
              <a:gd name="T22" fmla="*/ 151 w 156"/>
              <a:gd name="T23" fmla="*/ 60 h 84"/>
              <a:gd name="T24" fmla="*/ 156 w 156"/>
              <a:gd name="T25" fmla="*/ 55 h 84"/>
              <a:gd name="T26" fmla="*/ 156 w 156"/>
              <a:gd name="T27" fmla="*/ 29 h 84"/>
              <a:gd name="T28" fmla="*/ 151 w 156"/>
              <a:gd name="T29" fmla="*/ 24 h 84"/>
              <a:gd name="T30" fmla="*/ 132 w 156"/>
              <a:gd name="T31" fmla="*/ 72 h 84"/>
              <a:gd name="T32" fmla="*/ 12 w 156"/>
              <a:gd name="T33" fmla="*/ 72 h 84"/>
              <a:gd name="T34" fmla="*/ 12 w 156"/>
              <a:gd name="T35" fmla="*/ 12 h 84"/>
              <a:gd name="T36" fmla="*/ 132 w 156"/>
              <a:gd name="T37" fmla="*/ 12 h 84"/>
              <a:gd name="T38" fmla="*/ 132 w 156"/>
              <a:gd name="T39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84">
                <a:moveTo>
                  <a:pt x="151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6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41" y="84"/>
                  <a:pt x="144" y="81"/>
                  <a:pt x="144" y="7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4" y="60"/>
                  <a:pt x="156" y="58"/>
                  <a:pt x="156" y="55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6"/>
                  <a:pt x="154" y="24"/>
                  <a:pt x="151" y="24"/>
                </a:cubicBezTo>
                <a:moveTo>
                  <a:pt x="132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3" name="Freeform 126"/>
          <p:cNvSpPr>
            <a:spLocks noEditPoints="1"/>
          </p:cNvSpPr>
          <p:nvPr/>
        </p:nvSpPr>
        <p:spPr bwMode="auto">
          <a:xfrm>
            <a:off x="3803583" y="4492899"/>
            <a:ext cx="496840" cy="363199"/>
          </a:xfrm>
          <a:custGeom>
            <a:avLst/>
            <a:gdLst>
              <a:gd name="T0" fmla="*/ 124 w 164"/>
              <a:gd name="T1" fmla="*/ 0 h 120"/>
              <a:gd name="T2" fmla="*/ 41 w 164"/>
              <a:gd name="T3" fmla="*/ 0 h 120"/>
              <a:gd name="T4" fmla="*/ 41 w 164"/>
              <a:gd name="T5" fmla="*/ 120 h 120"/>
              <a:gd name="T6" fmla="*/ 124 w 164"/>
              <a:gd name="T7" fmla="*/ 120 h 120"/>
              <a:gd name="T8" fmla="*/ 124 w 164"/>
              <a:gd name="T9" fmla="*/ 0 h 120"/>
              <a:gd name="T10" fmla="*/ 64 w 164"/>
              <a:gd name="T11" fmla="*/ 60 h 120"/>
              <a:gd name="T12" fmla="*/ 58 w 164"/>
              <a:gd name="T13" fmla="*/ 66 h 120"/>
              <a:gd name="T14" fmla="*/ 52 w 164"/>
              <a:gd name="T15" fmla="*/ 60 h 120"/>
              <a:gd name="T16" fmla="*/ 52 w 164"/>
              <a:gd name="T17" fmla="*/ 36 h 120"/>
              <a:gd name="T18" fmla="*/ 58 w 164"/>
              <a:gd name="T19" fmla="*/ 30 h 120"/>
              <a:gd name="T20" fmla="*/ 64 w 164"/>
              <a:gd name="T21" fmla="*/ 36 h 120"/>
              <a:gd name="T22" fmla="*/ 64 w 164"/>
              <a:gd name="T23" fmla="*/ 60 h 120"/>
              <a:gd name="T24" fmla="*/ 94 w 164"/>
              <a:gd name="T25" fmla="*/ 102 h 120"/>
              <a:gd name="T26" fmla="*/ 70 w 164"/>
              <a:gd name="T27" fmla="*/ 102 h 120"/>
              <a:gd name="T28" fmla="*/ 70 w 164"/>
              <a:gd name="T29" fmla="*/ 96 h 120"/>
              <a:gd name="T30" fmla="*/ 82 w 164"/>
              <a:gd name="T31" fmla="*/ 84 h 120"/>
              <a:gd name="T32" fmla="*/ 94 w 164"/>
              <a:gd name="T33" fmla="*/ 96 h 120"/>
              <a:gd name="T34" fmla="*/ 94 w 164"/>
              <a:gd name="T35" fmla="*/ 102 h 120"/>
              <a:gd name="T36" fmla="*/ 112 w 164"/>
              <a:gd name="T37" fmla="*/ 60 h 120"/>
              <a:gd name="T38" fmla="*/ 106 w 164"/>
              <a:gd name="T39" fmla="*/ 66 h 120"/>
              <a:gd name="T40" fmla="*/ 100 w 164"/>
              <a:gd name="T41" fmla="*/ 60 h 120"/>
              <a:gd name="T42" fmla="*/ 100 w 164"/>
              <a:gd name="T43" fmla="*/ 36 h 120"/>
              <a:gd name="T44" fmla="*/ 106 w 164"/>
              <a:gd name="T45" fmla="*/ 30 h 120"/>
              <a:gd name="T46" fmla="*/ 112 w 164"/>
              <a:gd name="T47" fmla="*/ 36 h 120"/>
              <a:gd name="T48" fmla="*/ 112 w 164"/>
              <a:gd name="T4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4" h="120">
                <a:moveTo>
                  <a:pt x="124" y="0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120"/>
                  <a:pt x="41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64" y="120"/>
                  <a:pt x="164" y="0"/>
                  <a:pt x="124" y="0"/>
                </a:cubicBezTo>
                <a:moveTo>
                  <a:pt x="64" y="60"/>
                </a:moveTo>
                <a:cubicBezTo>
                  <a:pt x="64" y="63"/>
                  <a:pt x="61" y="66"/>
                  <a:pt x="58" y="66"/>
                </a:cubicBezTo>
                <a:cubicBezTo>
                  <a:pt x="55" y="66"/>
                  <a:pt x="52" y="63"/>
                  <a:pt x="52" y="60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3"/>
                  <a:pt x="55" y="30"/>
                  <a:pt x="58" y="30"/>
                </a:cubicBezTo>
                <a:cubicBezTo>
                  <a:pt x="61" y="30"/>
                  <a:pt x="64" y="33"/>
                  <a:pt x="64" y="36"/>
                </a:cubicBezTo>
                <a:lnTo>
                  <a:pt x="64" y="60"/>
                </a:lnTo>
                <a:close/>
                <a:moveTo>
                  <a:pt x="94" y="102"/>
                </a:moveTo>
                <a:cubicBezTo>
                  <a:pt x="70" y="102"/>
                  <a:pt x="70" y="102"/>
                  <a:pt x="70" y="102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89"/>
                  <a:pt x="75" y="84"/>
                  <a:pt x="82" y="84"/>
                </a:cubicBezTo>
                <a:cubicBezTo>
                  <a:pt x="89" y="84"/>
                  <a:pt x="94" y="89"/>
                  <a:pt x="94" y="96"/>
                </a:cubicBezTo>
                <a:lnTo>
                  <a:pt x="94" y="102"/>
                </a:lnTo>
                <a:close/>
                <a:moveTo>
                  <a:pt x="112" y="60"/>
                </a:moveTo>
                <a:cubicBezTo>
                  <a:pt x="112" y="63"/>
                  <a:pt x="109" y="66"/>
                  <a:pt x="106" y="66"/>
                </a:cubicBezTo>
                <a:cubicBezTo>
                  <a:pt x="103" y="66"/>
                  <a:pt x="100" y="63"/>
                  <a:pt x="100" y="60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3"/>
                  <a:pt x="103" y="30"/>
                  <a:pt x="106" y="30"/>
                </a:cubicBezTo>
                <a:cubicBezTo>
                  <a:pt x="109" y="30"/>
                  <a:pt x="112" y="33"/>
                  <a:pt x="112" y="36"/>
                </a:cubicBezTo>
                <a:lnTo>
                  <a:pt x="112" y="6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4" name="Freeform 127"/>
          <p:cNvSpPr>
            <a:spLocks/>
          </p:cNvSpPr>
          <p:nvPr/>
        </p:nvSpPr>
        <p:spPr bwMode="auto">
          <a:xfrm>
            <a:off x="4725309" y="4451783"/>
            <a:ext cx="325516" cy="435153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5" name="Freeform 128"/>
          <p:cNvSpPr>
            <a:spLocks/>
          </p:cNvSpPr>
          <p:nvPr/>
        </p:nvSpPr>
        <p:spPr bwMode="auto">
          <a:xfrm>
            <a:off x="5506546" y="4427797"/>
            <a:ext cx="438591" cy="472844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6" name="Oval 129"/>
          <p:cNvSpPr>
            <a:spLocks noChangeArrowheads="1"/>
          </p:cNvSpPr>
          <p:nvPr/>
        </p:nvSpPr>
        <p:spPr bwMode="auto">
          <a:xfrm>
            <a:off x="8165496" y="4780717"/>
            <a:ext cx="71956" cy="71954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7" name="Oval 130"/>
          <p:cNvSpPr>
            <a:spLocks noChangeArrowheads="1"/>
          </p:cNvSpPr>
          <p:nvPr/>
        </p:nvSpPr>
        <p:spPr bwMode="auto">
          <a:xfrm>
            <a:off x="8364234" y="4780717"/>
            <a:ext cx="71956" cy="71954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8" name="Freeform 131"/>
          <p:cNvSpPr>
            <a:spLocks noEditPoints="1"/>
          </p:cNvSpPr>
          <p:nvPr/>
        </p:nvSpPr>
        <p:spPr bwMode="auto">
          <a:xfrm>
            <a:off x="8018158" y="4506604"/>
            <a:ext cx="510545" cy="239848"/>
          </a:xfrm>
          <a:custGeom>
            <a:avLst/>
            <a:gdLst>
              <a:gd name="T0" fmla="*/ 9 w 168"/>
              <a:gd name="T1" fmla="*/ 0 h 78"/>
              <a:gd name="T2" fmla="*/ 14 w 168"/>
              <a:gd name="T3" fmla="*/ 18 h 78"/>
              <a:gd name="T4" fmla="*/ 168 w 168"/>
              <a:gd name="T5" fmla="*/ 18 h 78"/>
              <a:gd name="T6" fmla="*/ 39 w 168"/>
              <a:gd name="T7" fmla="*/ 30 h 78"/>
              <a:gd name="T8" fmla="*/ 42 w 168"/>
              <a:gd name="T9" fmla="*/ 33 h 78"/>
              <a:gd name="T10" fmla="*/ 108 w 168"/>
              <a:gd name="T11" fmla="*/ 45 h 78"/>
              <a:gd name="T12" fmla="*/ 102 w 168"/>
              <a:gd name="T13" fmla="*/ 27 h 78"/>
              <a:gd name="T14" fmla="*/ 99 w 168"/>
              <a:gd name="T15" fmla="*/ 30 h 78"/>
              <a:gd name="T16" fmla="*/ 99 w 168"/>
              <a:gd name="T17" fmla="*/ 42 h 78"/>
              <a:gd name="T18" fmla="*/ 96 w 168"/>
              <a:gd name="T19" fmla="*/ 39 h 78"/>
              <a:gd name="T20" fmla="*/ 78 w 168"/>
              <a:gd name="T21" fmla="*/ 33 h 78"/>
              <a:gd name="T22" fmla="*/ 66 w 168"/>
              <a:gd name="T23" fmla="*/ 27 h 78"/>
              <a:gd name="T24" fmla="*/ 63 w 168"/>
              <a:gd name="T25" fmla="*/ 30 h 78"/>
              <a:gd name="T26" fmla="*/ 57 w 168"/>
              <a:gd name="T27" fmla="*/ 30 h 78"/>
              <a:gd name="T28" fmla="*/ 54 w 168"/>
              <a:gd name="T29" fmla="*/ 27 h 78"/>
              <a:gd name="T30" fmla="*/ 48 w 168"/>
              <a:gd name="T31" fmla="*/ 39 h 78"/>
              <a:gd name="T32" fmla="*/ 54 w 168"/>
              <a:gd name="T33" fmla="*/ 57 h 78"/>
              <a:gd name="T34" fmla="*/ 57 w 168"/>
              <a:gd name="T35" fmla="*/ 54 h 78"/>
              <a:gd name="T36" fmla="*/ 63 w 168"/>
              <a:gd name="T37" fmla="*/ 42 h 78"/>
              <a:gd name="T38" fmla="*/ 60 w 168"/>
              <a:gd name="T39" fmla="*/ 39 h 78"/>
              <a:gd name="T40" fmla="*/ 60 w 168"/>
              <a:gd name="T41" fmla="*/ 63 h 78"/>
              <a:gd name="T42" fmla="*/ 66 w 168"/>
              <a:gd name="T43" fmla="*/ 57 h 78"/>
              <a:gd name="T44" fmla="*/ 69 w 168"/>
              <a:gd name="T45" fmla="*/ 54 h 78"/>
              <a:gd name="T46" fmla="*/ 75 w 168"/>
              <a:gd name="T47" fmla="*/ 42 h 78"/>
              <a:gd name="T48" fmla="*/ 72 w 168"/>
              <a:gd name="T49" fmla="*/ 39 h 78"/>
              <a:gd name="T50" fmla="*/ 72 w 168"/>
              <a:gd name="T51" fmla="*/ 63 h 78"/>
              <a:gd name="T52" fmla="*/ 78 w 168"/>
              <a:gd name="T53" fmla="*/ 57 h 78"/>
              <a:gd name="T54" fmla="*/ 81 w 168"/>
              <a:gd name="T55" fmla="*/ 54 h 78"/>
              <a:gd name="T56" fmla="*/ 87 w 168"/>
              <a:gd name="T57" fmla="*/ 42 h 78"/>
              <a:gd name="T58" fmla="*/ 84 w 168"/>
              <a:gd name="T59" fmla="*/ 39 h 78"/>
              <a:gd name="T60" fmla="*/ 84 w 168"/>
              <a:gd name="T61" fmla="*/ 63 h 78"/>
              <a:gd name="T62" fmla="*/ 90 w 168"/>
              <a:gd name="T63" fmla="*/ 57 h 78"/>
              <a:gd name="T64" fmla="*/ 93 w 168"/>
              <a:gd name="T65" fmla="*/ 54 h 78"/>
              <a:gd name="T66" fmla="*/ 87 w 168"/>
              <a:gd name="T67" fmla="*/ 30 h 78"/>
              <a:gd name="T68" fmla="*/ 90 w 168"/>
              <a:gd name="T69" fmla="*/ 33 h 78"/>
              <a:gd name="T70" fmla="*/ 96 w 168"/>
              <a:gd name="T71" fmla="*/ 63 h 78"/>
              <a:gd name="T72" fmla="*/ 102 w 168"/>
              <a:gd name="T73" fmla="*/ 57 h 78"/>
              <a:gd name="T74" fmla="*/ 105 w 168"/>
              <a:gd name="T75" fmla="*/ 54 h 78"/>
              <a:gd name="T76" fmla="*/ 105 w 168"/>
              <a:gd name="T77" fmla="*/ 66 h 78"/>
              <a:gd name="T78" fmla="*/ 108 w 168"/>
              <a:gd name="T79" fmla="*/ 69 h 78"/>
              <a:gd name="T80" fmla="*/ 114 w 168"/>
              <a:gd name="T81" fmla="*/ 51 h 78"/>
              <a:gd name="T82" fmla="*/ 114 w 168"/>
              <a:gd name="T83" fmla="*/ 33 h 78"/>
              <a:gd name="T84" fmla="*/ 117 w 168"/>
              <a:gd name="T85" fmla="*/ 30 h 78"/>
              <a:gd name="T86" fmla="*/ 123 w 168"/>
              <a:gd name="T87" fmla="*/ 42 h 78"/>
              <a:gd name="T88" fmla="*/ 120 w 168"/>
              <a:gd name="T89" fmla="*/ 39 h 78"/>
              <a:gd name="T90" fmla="*/ 120 w 168"/>
              <a:gd name="T91" fmla="*/ 63 h 78"/>
              <a:gd name="T92" fmla="*/ 126 w 168"/>
              <a:gd name="T93" fmla="*/ 57 h 78"/>
              <a:gd name="T94" fmla="*/ 129 w 168"/>
              <a:gd name="T95" fmla="*/ 54 h 78"/>
              <a:gd name="T96" fmla="*/ 123 w 168"/>
              <a:gd name="T97" fmla="*/ 30 h 78"/>
              <a:gd name="T98" fmla="*/ 126 w 168"/>
              <a:gd name="T99" fmla="*/ 33 h 78"/>
              <a:gd name="T100" fmla="*/ 132 w 168"/>
              <a:gd name="T101" fmla="*/ 63 h 78"/>
              <a:gd name="T102" fmla="*/ 132 w 168"/>
              <a:gd name="T103" fmla="*/ 45 h 78"/>
              <a:gd name="T104" fmla="*/ 135 w 168"/>
              <a:gd name="T105" fmla="*/ 42 h 78"/>
              <a:gd name="T106" fmla="*/ 135 w 168"/>
              <a:gd name="T107" fmla="*/ 54 h 78"/>
              <a:gd name="T108" fmla="*/ 138 w 168"/>
              <a:gd name="T109" fmla="*/ 57 h 78"/>
              <a:gd name="T110" fmla="*/ 138 w 168"/>
              <a:gd name="T111" fmla="*/ 27 h 78"/>
              <a:gd name="T112" fmla="*/ 144 w 168"/>
              <a:gd name="T113" fmla="*/ 45 h 78"/>
              <a:gd name="T114" fmla="*/ 147 w 168"/>
              <a:gd name="T115" fmla="*/ 42 h 78"/>
              <a:gd name="T116" fmla="*/ 147 w 168"/>
              <a:gd name="T117" fmla="*/ 30 h 78"/>
              <a:gd name="T118" fmla="*/ 150 w 168"/>
              <a:gd name="T119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8" h="78">
                <a:moveTo>
                  <a:pt x="33" y="18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45" y="78"/>
                  <a:pt x="45" y="78"/>
                  <a:pt x="45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68" y="18"/>
                  <a:pt x="168" y="18"/>
                  <a:pt x="168" y="18"/>
                </a:cubicBezTo>
                <a:lnTo>
                  <a:pt x="33" y="18"/>
                </a:lnTo>
                <a:close/>
                <a:moveTo>
                  <a:pt x="42" y="33"/>
                </a:moveTo>
                <a:cubicBezTo>
                  <a:pt x="40" y="33"/>
                  <a:pt x="39" y="32"/>
                  <a:pt x="39" y="30"/>
                </a:cubicBezTo>
                <a:cubicBezTo>
                  <a:pt x="39" y="28"/>
                  <a:pt x="40" y="27"/>
                  <a:pt x="42" y="27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2" y="33"/>
                </a:cubicBezTo>
                <a:moveTo>
                  <a:pt x="108" y="39"/>
                </a:moveTo>
                <a:cubicBezTo>
                  <a:pt x="110" y="39"/>
                  <a:pt x="111" y="40"/>
                  <a:pt x="111" y="42"/>
                </a:cubicBezTo>
                <a:cubicBezTo>
                  <a:pt x="111" y="44"/>
                  <a:pt x="110" y="45"/>
                  <a:pt x="108" y="45"/>
                </a:cubicBezTo>
                <a:cubicBezTo>
                  <a:pt x="106" y="45"/>
                  <a:pt x="105" y="44"/>
                  <a:pt x="105" y="42"/>
                </a:cubicBezTo>
                <a:cubicBezTo>
                  <a:pt x="105" y="40"/>
                  <a:pt x="106" y="39"/>
                  <a:pt x="108" y="39"/>
                </a:cubicBezTo>
                <a:moveTo>
                  <a:pt x="102" y="27"/>
                </a:moveTo>
                <a:cubicBezTo>
                  <a:pt x="104" y="27"/>
                  <a:pt x="105" y="28"/>
                  <a:pt x="105" y="30"/>
                </a:cubicBezTo>
                <a:cubicBezTo>
                  <a:pt x="105" y="32"/>
                  <a:pt x="104" y="33"/>
                  <a:pt x="102" y="33"/>
                </a:cubicBezTo>
                <a:cubicBezTo>
                  <a:pt x="100" y="33"/>
                  <a:pt x="99" y="32"/>
                  <a:pt x="99" y="30"/>
                </a:cubicBezTo>
                <a:cubicBezTo>
                  <a:pt x="99" y="28"/>
                  <a:pt x="100" y="27"/>
                  <a:pt x="102" y="27"/>
                </a:cubicBezTo>
                <a:moveTo>
                  <a:pt x="96" y="39"/>
                </a:moveTo>
                <a:cubicBezTo>
                  <a:pt x="98" y="39"/>
                  <a:pt x="99" y="40"/>
                  <a:pt x="99" y="42"/>
                </a:cubicBezTo>
                <a:cubicBezTo>
                  <a:pt x="99" y="44"/>
                  <a:pt x="98" y="45"/>
                  <a:pt x="96" y="45"/>
                </a:cubicBezTo>
                <a:cubicBezTo>
                  <a:pt x="94" y="45"/>
                  <a:pt x="93" y="44"/>
                  <a:pt x="93" y="42"/>
                </a:cubicBezTo>
                <a:cubicBezTo>
                  <a:pt x="93" y="40"/>
                  <a:pt x="94" y="39"/>
                  <a:pt x="96" y="39"/>
                </a:cubicBezTo>
                <a:moveTo>
                  <a:pt x="78" y="27"/>
                </a:moveTo>
                <a:cubicBezTo>
                  <a:pt x="80" y="27"/>
                  <a:pt x="81" y="28"/>
                  <a:pt x="81" y="30"/>
                </a:cubicBezTo>
                <a:cubicBezTo>
                  <a:pt x="81" y="32"/>
                  <a:pt x="80" y="33"/>
                  <a:pt x="78" y="33"/>
                </a:cubicBezTo>
                <a:cubicBezTo>
                  <a:pt x="76" y="33"/>
                  <a:pt x="75" y="32"/>
                  <a:pt x="75" y="30"/>
                </a:cubicBezTo>
                <a:cubicBezTo>
                  <a:pt x="75" y="28"/>
                  <a:pt x="76" y="27"/>
                  <a:pt x="78" y="27"/>
                </a:cubicBezTo>
                <a:moveTo>
                  <a:pt x="66" y="27"/>
                </a:moveTo>
                <a:cubicBezTo>
                  <a:pt x="68" y="27"/>
                  <a:pt x="69" y="28"/>
                  <a:pt x="69" y="30"/>
                </a:cubicBezTo>
                <a:cubicBezTo>
                  <a:pt x="69" y="32"/>
                  <a:pt x="68" y="33"/>
                  <a:pt x="66" y="33"/>
                </a:cubicBezTo>
                <a:cubicBezTo>
                  <a:pt x="64" y="33"/>
                  <a:pt x="63" y="32"/>
                  <a:pt x="63" y="30"/>
                </a:cubicBezTo>
                <a:cubicBezTo>
                  <a:pt x="63" y="28"/>
                  <a:pt x="64" y="27"/>
                  <a:pt x="66" y="27"/>
                </a:cubicBezTo>
                <a:moveTo>
                  <a:pt x="54" y="27"/>
                </a:moveTo>
                <a:cubicBezTo>
                  <a:pt x="56" y="27"/>
                  <a:pt x="57" y="28"/>
                  <a:pt x="57" y="30"/>
                </a:cubicBezTo>
                <a:cubicBezTo>
                  <a:pt x="57" y="32"/>
                  <a:pt x="56" y="33"/>
                  <a:pt x="54" y="33"/>
                </a:cubicBezTo>
                <a:cubicBezTo>
                  <a:pt x="52" y="33"/>
                  <a:pt x="51" y="32"/>
                  <a:pt x="51" y="30"/>
                </a:cubicBezTo>
                <a:cubicBezTo>
                  <a:pt x="51" y="28"/>
                  <a:pt x="52" y="27"/>
                  <a:pt x="54" y="27"/>
                </a:cubicBezTo>
                <a:moveTo>
                  <a:pt x="48" y="45"/>
                </a:moveTo>
                <a:cubicBezTo>
                  <a:pt x="46" y="45"/>
                  <a:pt x="45" y="44"/>
                  <a:pt x="45" y="42"/>
                </a:cubicBezTo>
                <a:cubicBezTo>
                  <a:pt x="45" y="40"/>
                  <a:pt x="46" y="39"/>
                  <a:pt x="48" y="39"/>
                </a:cubicBezTo>
                <a:cubicBezTo>
                  <a:pt x="50" y="39"/>
                  <a:pt x="51" y="40"/>
                  <a:pt x="51" y="42"/>
                </a:cubicBezTo>
                <a:cubicBezTo>
                  <a:pt x="51" y="44"/>
                  <a:pt x="50" y="45"/>
                  <a:pt x="48" y="45"/>
                </a:cubicBezTo>
                <a:moveTo>
                  <a:pt x="54" y="57"/>
                </a:moveTo>
                <a:cubicBezTo>
                  <a:pt x="52" y="57"/>
                  <a:pt x="51" y="56"/>
                  <a:pt x="51" y="54"/>
                </a:cubicBezTo>
                <a:cubicBezTo>
                  <a:pt x="51" y="52"/>
                  <a:pt x="52" y="51"/>
                  <a:pt x="54" y="51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6" y="57"/>
                  <a:pt x="54" y="57"/>
                </a:cubicBezTo>
                <a:moveTo>
                  <a:pt x="60" y="39"/>
                </a:moveTo>
                <a:cubicBezTo>
                  <a:pt x="62" y="39"/>
                  <a:pt x="63" y="40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8" y="45"/>
                  <a:pt x="57" y="44"/>
                  <a:pt x="57" y="42"/>
                </a:cubicBezTo>
                <a:cubicBezTo>
                  <a:pt x="57" y="40"/>
                  <a:pt x="58" y="39"/>
                  <a:pt x="60" y="39"/>
                </a:cubicBezTo>
                <a:moveTo>
                  <a:pt x="60" y="69"/>
                </a:moveTo>
                <a:cubicBezTo>
                  <a:pt x="58" y="69"/>
                  <a:pt x="57" y="68"/>
                  <a:pt x="57" y="66"/>
                </a:cubicBezTo>
                <a:cubicBezTo>
                  <a:pt x="57" y="64"/>
                  <a:pt x="58" y="63"/>
                  <a:pt x="60" y="63"/>
                </a:cubicBezTo>
                <a:cubicBezTo>
                  <a:pt x="62" y="63"/>
                  <a:pt x="63" y="64"/>
                  <a:pt x="63" y="66"/>
                </a:cubicBezTo>
                <a:cubicBezTo>
                  <a:pt x="63" y="68"/>
                  <a:pt x="62" y="69"/>
                  <a:pt x="60" y="69"/>
                </a:cubicBezTo>
                <a:moveTo>
                  <a:pt x="66" y="57"/>
                </a:moveTo>
                <a:cubicBezTo>
                  <a:pt x="64" y="57"/>
                  <a:pt x="63" y="56"/>
                  <a:pt x="63" y="54"/>
                </a:cubicBezTo>
                <a:cubicBezTo>
                  <a:pt x="63" y="52"/>
                  <a:pt x="64" y="51"/>
                  <a:pt x="66" y="51"/>
                </a:cubicBezTo>
                <a:cubicBezTo>
                  <a:pt x="68" y="51"/>
                  <a:pt x="69" y="52"/>
                  <a:pt x="69" y="54"/>
                </a:cubicBezTo>
                <a:cubicBezTo>
                  <a:pt x="69" y="56"/>
                  <a:pt x="68" y="57"/>
                  <a:pt x="66" y="57"/>
                </a:cubicBezTo>
                <a:moveTo>
                  <a:pt x="72" y="39"/>
                </a:moveTo>
                <a:cubicBezTo>
                  <a:pt x="74" y="39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70" y="45"/>
                  <a:pt x="69" y="44"/>
                  <a:pt x="69" y="42"/>
                </a:cubicBezTo>
                <a:cubicBezTo>
                  <a:pt x="69" y="40"/>
                  <a:pt x="70" y="39"/>
                  <a:pt x="72" y="39"/>
                </a:cubicBezTo>
                <a:moveTo>
                  <a:pt x="72" y="69"/>
                </a:moveTo>
                <a:cubicBezTo>
                  <a:pt x="70" y="69"/>
                  <a:pt x="69" y="68"/>
                  <a:pt x="69" y="66"/>
                </a:cubicBezTo>
                <a:cubicBezTo>
                  <a:pt x="69" y="64"/>
                  <a:pt x="70" y="63"/>
                  <a:pt x="72" y="63"/>
                </a:cubicBezTo>
                <a:cubicBezTo>
                  <a:pt x="74" y="63"/>
                  <a:pt x="75" y="64"/>
                  <a:pt x="75" y="66"/>
                </a:cubicBezTo>
                <a:cubicBezTo>
                  <a:pt x="75" y="68"/>
                  <a:pt x="74" y="69"/>
                  <a:pt x="72" y="69"/>
                </a:cubicBezTo>
                <a:moveTo>
                  <a:pt x="78" y="57"/>
                </a:moveTo>
                <a:cubicBezTo>
                  <a:pt x="76" y="57"/>
                  <a:pt x="75" y="56"/>
                  <a:pt x="75" y="54"/>
                </a:cubicBezTo>
                <a:cubicBezTo>
                  <a:pt x="75" y="52"/>
                  <a:pt x="76" y="51"/>
                  <a:pt x="78" y="51"/>
                </a:cubicBezTo>
                <a:cubicBezTo>
                  <a:pt x="80" y="51"/>
                  <a:pt x="81" y="52"/>
                  <a:pt x="81" y="54"/>
                </a:cubicBezTo>
                <a:cubicBezTo>
                  <a:pt x="81" y="56"/>
                  <a:pt x="80" y="57"/>
                  <a:pt x="78" y="57"/>
                </a:cubicBezTo>
                <a:moveTo>
                  <a:pt x="84" y="39"/>
                </a:moveTo>
                <a:cubicBezTo>
                  <a:pt x="86" y="39"/>
                  <a:pt x="87" y="40"/>
                  <a:pt x="87" y="42"/>
                </a:cubicBezTo>
                <a:cubicBezTo>
                  <a:pt x="87" y="44"/>
                  <a:pt x="86" y="45"/>
                  <a:pt x="84" y="45"/>
                </a:cubicBezTo>
                <a:cubicBezTo>
                  <a:pt x="82" y="45"/>
                  <a:pt x="81" y="44"/>
                  <a:pt x="81" y="42"/>
                </a:cubicBezTo>
                <a:cubicBezTo>
                  <a:pt x="81" y="40"/>
                  <a:pt x="82" y="39"/>
                  <a:pt x="84" y="39"/>
                </a:cubicBezTo>
                <a:moveTo>
                  <a:pt x="84" y="69"/>
                </a:moveTo>
                <a:cubicBezTo>
                  <a:pt x="82" y="69"/>
                  <a:pt x="81" y="68"/>
                  <a:pt x="81" y="66"/>
                </a:cubicBezTo>
                <a:cubicBezTo>
                  <a:pt x="81" y="64"/>
                  <a:pt x="82" y="63"/>
                  <a:pt x="84" y="63"/>
                </a:cubicBezTo>
                <a:cubicBezTo>
                  <a:pt x="86" y="63"/>
                  <a:pt x="87" y="64"/>
                  <a:pt x="87" y="66"/>
                </a:cubicBezTo>
                <a:cubicBezTo>
                  <a:pt x="87" y="68"/>
                  <a:pt x="86" y="69"/>
                  <a:pt x="84" y="69"/>
                </a:cubicBezTo>
                <a:moveTo>
                  <a:pt x="90" y="57"/>
                </a:moveTo>
                <a:cubicBezTo>
                  <a:pt x="88" y="57"/>
                  <a:pt x="87" y="56"/>
                  <a:pt x="87" y="54"/>
                </a:cubicBezTo>
                <a:cubicBezTo>
                  <a:pt x="87" y="52"/>
                  <a:pt x="88" y="51"/>
                  <a:pt x="90" y="51"/>
                </a:cubicBezTo>
                <a:cubicBezTo>
                  <a:pt x="92" y="51"/>
                  <a:pt x="93" y="52"/>
                  <a:pt x="93" y="54"/>
                </a:cubicBezTo>
                <a:cubicBezTo>
                  <a:pt x="93" y="56"/>
                  <a:pt x="92" y="57"/>
                  <a:pt x="90" y="57"/>
                </a:cubicBezTo>
                <a:moveTo>
                  <a:pt x="90" y="33"/>
                </a:moveTo>
                <a:cubicBezTo>
                  <a:pt x="88" y="33"/>
                  <a:pt x="87" y="32"/>
                  <a:pt x="87" y="30"/>
                </a:cubicBezTo>
                <a:cubicBezTo>
                  <a:pt x="87" y="28"/>
                  <a:pt x="88" y="27"/>
                  <a:pt x="90" y="27"/>
                </a:cubicBezTo>
                <a:cubicBezTo>
                  <a:pt x="92" y="27"/>
                  <a:pt x="93" y="28"/>
                  <a:pt x="93" y="30"/>
                </a:cubicBezTo>
                <a:cubicBezTo>
                  <a:pt x="93" y="32"/>
                  <a:pt x="92" y="33"/>
                  <a:pt x="90" y="33"/>
                </a:cubicBezTo>
                <a:moveTo>
                  <a:pt x="96" y="69"/>
                </a:moveTo>
                <a:cubicBezTo>
                  <a:pt x="94" y="69"/>
                  <a:pt x="93" y="68"/>
                  <a:pt x="93" y="66"/>
                </a:cubicBezTo>
                <a:cubicBezTo>
                  <a:pt x="93" y="64"/>
                  <a:pt x="94" y="63"/>
                  <a:pt x="96" y="63"/>
                </a:cubicBezTo>
                <a:cubicBezTo>
                  <a:pt x="98" y="63"/>
                  <a:pt x="99" y="64"/>
                  <a:pt x="99" y="66"/>
                </a:cubicBezTo>
                <a:cubicBezTo>
                  <a:pt x="99" y="68"/>
                  <a:pt x="98" y="69"/>
                  <a:pt x="96" y="69"/>
                </a:cubicBezTo>
                <a:moveTo>
                  <a:pt x="102" y="57"/>
                </a:moveTo>
                <a:cubicBezTo>
                  <a:pt x="100" y="57"/>
                  <a:pt x="99" y="56"/>
                  <a:pt x="99" y="54"/>
                </a:cubicBezTo>
                <a:cubicBezTo>
                  <a:pt x="99" y="52"/>
                  <a:pt x="100" y="51"/>
                  <a:pt x="102" y="51"/>
                </a:cubicBezTo>
                <a:cubicBezTo>
                  <a:pt x="104" y="51"/>
                  <a:pt x="105" y="52"/>
                  <a:pt x="105" y="54"/>
                </a:cubicBezTo>
                <a:cubicBezTo>
                  <a:pt x="105" y="56"/>
                  <a:pt x="104" y="57"/>
                  <a:pt x="102" y="57"/>
                </a:cubicBezTo>
                <a:moveTo>
                  <a:pt x="108" y="69"/>
                </a:moveTo>
                <a:cubicBezTo>
                  <a:pt x="106" y="69"/>
                  <a:pt x="105" y="68"/>
                  <a:pt x="105" y="66"/>
                </a:cubicBezTo>
                <a:cubicBezTo>
                  <a:pt x="105" y="64"/>
                  <a:pt x="106" y="63"/>
                  <a:pt x="108" y="63"/>
                </a:cubicBezTo>
                <a:cubicBezTo>
                  <a:pt x="110" y="63"/>
                  <a:pt x="111" y="64"/>
                  <a:pt x="111" y="66"/>
                </a:cubicBezTo>
                <a:cubicBezTo>
                  <a:pt x="111" y="68"/>
                  <a:pt x="110" y="69"/>
                  <a:pt x="108" y="69"/>
                </a:cubicBezTo>
                <a:moveTo>
                  <a:pt x="114" y="57"/>
                </a:moveTo>
                <a:cubicBezTo>
                  <a:pt x="112" y="57"/>
                  <a:pt x="111" y="56"/>
                  <a:pt x="111" y="54"/>
                </a:cubicBezTo>
                <a:cubicBezTo>
                  <a:pt x="111" y="52"/>
                  <a:pt x="112" y="51"/>
                  <a:pt x="114" y="51"/>
                </a:cubicBezTo>
                <a:cubicBezTo>
                  <a:pt x="116" y="51"/>
                  <a:pt x="117" y="52"/>
                  <a:pt x="117" y="54"/>
                </a:cubicBezTo>
                <a:cubicBezTo>
                  <a:pt x="117" y="56"/>
                  <a:pt x="116" y="57"/>
                  <a:pt x="114" y="57"/>
                </a:cubicBezTo>
                <a:moveTo>
                  <a:pt x="114" y="33"/>
                </a:moveTo>
                <a:cubicBezTo>
                  <a:pt x="112" y="33"/>
                  <a:pt x="111" y="32"/>
                  <a:pt x="111" y="30"/>
                </a:cubicBezTo>
                <a:cubicBezTo>
                  <a:pt x="111" y="28"/>
                  <a:pt x="112" y="27"/>
                  <a:pt x="114" y="27"/>
                </a:cubicBezTo>
                <a:cubicBezTo>
                  <a:pt x="116" y="27"/>
                  <a:pt x="117" y="28"/>
                  <a:pt x="117" y="30"/>
                </a:cubicBezTo>
                <a:cubicBezTo>
                  <a:pt x="117" y="32"/>
                  <a:pt x="116" y="33"/>
                  <a:pt x="114" y="33"/>
                </a:cubicBezTo>
                <a:moveTo>
                  <a:pt x="120" y="39"/>
                </a:moveTo>
                <a:cubicBezTo>
                  <a:pt x="122" y="39"/>
                  <a:pt x="123" y="40"/>
                  <a:pt x="123" y="42"/>
                </a:cubicBezTo>
                <a:cubicBezTo>
                  <a:pt x="123" y="44"/>
                  <a:pt x="122" y="45"/>
                  <a:pt x="120" y="45"/>
                </a:cubicBezTo>
                <a:cubicBezTo>
                  <a:pt x="118" y="45"/>
                  <a:pt x="117" y="44"/>
                  <a:pt x="117" y="42"/>
                </a:cubicBezTo>
                <a:cubicBezTo>
                  <a:pt x="117" y="40"/>
                  <a:pt x="118" y="39"/>
                  <a:pt x="120" y="39"/>
                </a:cubicBezTo>
                <a:moveTo>
                  <a:pt x="120" y="69"/>
                </a:moveTo>
                <a:cubicBezTo>
                  <a:pt x="118" y="69"/>
                  <a:pt x="117" y="68"/>
                  <a:pt x="117" y="66"/>
                </a:cubicBezTo>
                <a:cubicBezTo>
                  <a:pt x="117" y="64"/>
                  <a:pt x="118" y="63"/>
                  <a:pt x="120" y="63"/>
                </a:cubicBezTo>
                <a:cubicBezTo>
                  <a:pt x="122" y="63"/>
                  <a:pt x="123" y="64"/>
                  <a:pt x="123" y="66"/>
                </a:cubicBezTo>
                <a:cubicBezTo>
                  <a:pt x="123" y="68"/>
                  <a:pt x="122" y="69"/>
                  <a:pt x="120" y="69"/>
                </a:cubicBezTo>
                <a:moveTo>
                  <a:pt x="126" y="57"/>
                </a:moveTo>
                <a:cubicBezTo>
                  <a:pt x="124" y="57"/>
                  <a:pt x="123" y="56"/>
                  <a:pt x="123" y="54"/>
                </a:cubicBezTo>
                <a:cubicBezTo>
                  <a:pt x="123" y="52"/>
                  <a:pt x="124" y="51"/>
                  <a:pt x="126" y="51"/>
                </a:cubicBezTo>
                <a:cubicBezTo>
                  <a:pt x="128" y="51"/>
                  <a:pt x="129" y="52"/>
                  <a:pt x="129" y="54"/>
                </a:cubicBezTo>
                <a:cubicBezTo>
                  <a:pt x="129" y="56"/>
                  <a:pt x="128" y="57"/>
                  <a:pt x="126" y="57"/>
                </a:cubicBezTo>
                <a:moveTo>
                  <a:pt x="126" y="33"/>
                </a:moveTo>
                <a:cubicBezTo>
                  <a:pt x="124" y="33"/>
                  <a:pt x="123" y="32"/>
                  <a:pt x="123" y="30"/>
                </a:cubicBezTo>
                <a:cubicBezTo>
                  <a:pt x="123" y="28"/>
                  <a:pt x="124" y="27"/>
                  <a:pt x="126" y="27"/>
                </a:cubicBezTo>
                <a:cubicBezTo>
                  <a:pt x="128" y="27"/>
                  <a:pt x="129" y="28"/>
                  <a:pt x="129" y="30"/>
                </a:cubicBezTo>
                <a:cubicBezTo>
                  <a:pt x="129" y="32"/>
                  <a:pt x="128" y="33"/>
                  <a:pt x="126" y="33"/>
                </a:cubicBezTo>
                <a:moveTo>
                  <a:pt x="132" y="69"/>
                </a:moveTo>
                <a:cubicBezTo>
                  <a:pt x="130" y="69"/>
                  <a:pt x="129" y="68"/>
                  <a:pt x="129" y="66"/>
                </a:cubicBezTo>
                <a:cubicBezTo>
                  <a:pt x="129" y="64"/>
                  <a:pt x="130" y="63"/>
                  <a:pt x="132" y="63"/>
                </a:cubicBezTo>
                <a:cubicBezTo>
                  <a:pt x="134" y="63"/>
                  <a:pt x="135" y="64"/>
                  <a:pt x="135" y="66"/>
                </a:cubicBezTo>
                <a:cubicBezTo>
                  <a:pt x="135" y="68"/>
                  <a:pt x="134" y="69"/>
                  <a:pt x="132" y="69"/>
                </a:cubicBezTo>
                <a:moveTo>
                  <a:pt x="132" y="45"/>
                </a:moveTo>
                <a:cubicBezTo>
                  <a:pt x="130" y="45"/>
                  <a:pt x="129" y="44"/>
                  <a:pt x="129" y="42"/>
                </a:cubicBezTo>
                <a:cubicBezTo>
                  <a:pt x="129" y="40"/>
                  <a:pt x="130" y="39"/>
                  <a:pt x="132" y="39"/>
                </a:cubicBezTo>
                <a:cubicBezTo>
                  <a:pt x="134" y="39"/>
                  <a:pt x="135" y="40"/>
                  <a:pt x="135" y="42"/>
                </a:cubicBezTo>
                <a:cubicBezTo>
                  <a:pt x="135" y="44"/>
                  <a:pt x="134" y="45"/>
                  <a:pt x="132" y="45"/>
                </a:cubicBezTo>
                <a:moveTo>
                  <a:pt x="138" y="57"/>
                </a:moveTo>
                <a:cubicBezTo>
                  <a:pt x="136" y="57"/>
                  <a:pt x="135" y="56"/>
                  <a:pt x="135" y="54"/>
                </a:cubicBezTo>
                <a:cubicBezTo>
                  <a:pt x="135" y="52"/>
                  <a:pt x="136" y="51"/>
                  <a:pt x="138" y="51"/>
                </a:cubicBezTo>
                <a:cubicBezTo>
                  <a:pt x="140" y="51"/>
                  <a:pt x="141" y="52"/>
                  <a:pt x="141" y="54"/>
                </a:cubicBezTo>
                <a:cubicBezTo>
                  <a:pt x="141" y="56"/>
                  <a:pt x="140" y="57"/>
                  <a:pt x="138" y="57"/>
                </a:cubicBezTo>
                <a:moveTo>
                  <a:pt x="138" y="33"/>
                </a:moveTo>
                <a:cubicBezTo>
                  <a:pt x="136" y="33"/>
                  <a:pt x="135" y="32"/>
                  <a:pt x="135" y="30"/>
                </a:cubicBezTo>
                <a:cubicBezTo>
                  <a:pt x="135" y="28"/>
                  <a:pt x="136" y="27"/>
                  <a:pt x="138" y="27"/>
                </a:cubicBezTo>
                <a:cubicBezTo>
                  <a:pt x="140" y="27"/>
                  <a:pt x="141" y="28"/>
                  <a:pt x="141" y="30"/>
                </a:cubicBezTo>
                <a:cubicBezTo>
                  <a:pt x="141" y="32"/>
                  <a:pt x="140" y="33"/>
                  <a:pt x="138" y="33"/>
                </a:cubicBezTo>
                <a:moveTo>
                  <a:pt x="144" y="45"/>
                </a:moveTo>
                <a:cubicBezTo>
                  <a:pt x="142" y="45"/>
                  <a:pt x="141" y="44"/>
                  <a:pt x="141" y="42"/>
                </a:cubicBezTo>
                <a:cubicBezTo>
                  <a:pt x="141" y="40"/>
                  <a:pt x="142" y="39"/>
                  <a:pt x="144" y="39"/>
                </a:cubicBezTo>
                <a:cubicBezTo>
                  <a:pt x="146" y="39"/>
                  <a:pt x="147" y="40"/>
                  <a:pt x="147" y="42"/>
                </a:cubicBezTo>
                <a:cubicBezTo>
                  <a:pt x="147" y="44"/>
                  <a:pt x="146" y="45"/>
                  <a:pt x="144" y="45"/>
                </a:cubicBezTo>
                <a:moveTo>
                  <a:pt x="150" y="33"/>
                </a:moveTo>
                <a:cubicBezTo>
                  <a:pt x="148" y="33"/>
                  <a:pt x="147" y="32"/>
                  <a:pt x="147" y="30"/>
                </a:cubicBezTo>
                <a:cubicBezTo>
                  <a:pt x="147" y="28"/>
                  <a:pt x="148" y="27"/>
                  <a:pt x="150" y="27"/>
                </a:cubicBezTo>
                <a:cubicBezTo>
                  <a:pt x="152" y="27"/>
                  <a:pt x="153" y="28"/>
                  <a:pt x="153" y="30"/>
                </a:cubicBezTo>
                <a:cubicBezTo>
                  <a:pt x="153" y="32"/>
                  <a:pt x="152" y="33"/>
                  <a:pt x="150" y="33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9" name="Freeform 132"/>
          <p:cNvSpPr>
            <a:spLocks noEditPoints="1"/>
          </p:cNvSpPr>
          <p:nvPr/>
        </p:nvSpPr>
        <p:spPr bwMode="auto">
          <a:xfrm>
            <a:off x="8929602" y="4475767"/>
            <a:ext cx="435163" cy="363199"/>
          </a:xfrm>
          <a:custGeom>
            <a:avLst/>
            <a:gdLst>
              <a:gd name="T0" fmla="*/ 132 w 144"/>
              <a:gd name="T1" fmla="*/ 36 h 120"/>
              <a:gd name="T2" fmla="*/ 114 w 144"/>
              <a:gd name="T3" fmla="*/ 36 h 120"/>
              <a:gd name="T4" fmla="*/ 72 w 144"/>
              <a:gd name="T5" fmla="*/ 0 h 120"/>
              <a:gd name="T6" fmla="*/ 30 w 144"/>
              <a:gd name="T7" fmla="*/ 36 h 120"/>
              <a:gd name="T8" fmla="*/ 12 w 144"/>
              <a:gd name="T9" fmla="*/ 36 h 120"/>
              <a:gd name="T10" fmla="*/ 0 w 144"/>
              <a:gd name="T11" fmla="*/ 48 h 120"/>
              <a:gd name="T12" fmla="*/ 0 w 144"/>
              <a:gd name="T13" fmla="*/ 120 h 120"/>
              <a:gd name="T14" fmla="*/ 144 w 144"/>
              <a:gd name="T15" fmla="*/ 120 h 120"/>
              <a:gd name="T16" fmla="*/ 144 w 144"/>
              <a:gd name="T17" fmla="*/ 48 h 120"/>
              <a:gd name="T18" fmla="*/ 132 w 144"/>
              <a:gd name="T19" fmla="*/ 36 h 120"/>
              <a:gd name="T20" fmla="*/ 102 w 144"/>
              <a:gd name="T21" fmla="*/ 90 h 120"/>
              <a:gd name="T22" fmla="*/ 84 w 144"/>
              <a:gd name="T23" fmla="*/ 90 h 120"/>
              <a:gd name="T24" fmla="*/ 84 w 144"/>
              <a:gd name="T25" fmla="*/ 108 h 120"/>
              <a:gd name="T26" fmla="*/ 60 w 144"/>
              <a:gd name="T27" fmla="*/ 108 h 120"/>
              <a:gd name="T28" fmla="*/ 60 w 144"/>
              <a:gd name="T29" fmla="*/ 90 h 120"/>
              <a:gd name="T30" fmla="*/ 42 w 144"/>
              <a:gd name="T31" fmla="*/ 90 h 120"/>
              <a:gd name="T32" fmla="*/ 42 w 144"/>
              <a:gd name="T33" fmla="*/ 66 h 120"/>
              <a:gd name="T34" fmla="*/ 60 w 144"/>
              <a:gd name="T35" fmla="*/ 66 h 120"/>
              <a:gd name="T36" fmla="*/ 60 w 144"/>
              <a:gd name="T37" fmla="*/ 48 h 120"/>
              <a:gd name="T38" fmla="*/ 84 w 144"/>
              <a:gd name="T39" fmla="*/ 48 h 120"/>
              <a:gd name="T40" fmla="*/ 84 w 144"/>
              <a:gd name="T41" fmla="*/ 66 h 120"/>
              <a:gd name="T42" fmla="*/ 102 w 144"/>
              <a:gd name="T43" fmla="*/ 66 h 120"/>
              <a:gd name="T44" fmla="*/ 102 w 144"/>
              <a:gd name="T45" fmla="*/ 90 h 120"/>
              <a:gd name="T46" fmla="*/ 42 w 144"/>
              <a:gd name="T47" fmla="*/ 36 h 120"/>
              <a:gd name="T48" fmla="*/ 72 w 144"/>
              <a:gd name="T49" fmla="*/ 12 h 120"/>
              <a:gd name="T50" fmla="*/ 102 w 144"/>
              <a:gd name="T51" fmla="*/ 36 h 120"/>
              <a:gd name="T52" fmla="*/ 42 w 144"/>
              <a:gd name="T53" fmla="*/ 3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20">
                <a:moveTo>
                  <a:pt x="132" y="36"/>
                </a:move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5" y="0"/>
                  <a:pt x="72" y="0"/>
                </a:cubicBezTo>
                <a:cubicBezTo>
                  <a:pt x="49" y="0"/>
                  <a:pt x="30" y="16"/>
                  <a:pt x="3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2" y="90"/>
                </a:moveTo>
                <a:cubicBezTo>
                  <a:pt x="84" y="90"/>
                  <a:pt x="84" y="90"/>
                  <a:pt x="84" y="90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90"/>
                  <a:pt x="60" y="90"/>
                  <a:pt x="60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66"/>
                  <a:pt x="42" y="66"/>
                  <a:pt x="42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90"/>
                </a:lnTo>
                <a:close/>
                <a:moveTo>
                  <a:pt x="42" y="36"/>
                </a:moveTo>
                <a:cubicBezTo>
                  <a:pt x="42" y="23"/>
                  <a:pt x="55" y="12"/>
                  <a:pt x="72" y="12"/>
                </a:cubicBezTo>
                <a:cubicBezTo>
                  <a:pt x="89" y="12"/>
                  <a:pt x="102" y="23"/>
                  <a:pt x="102" y="36"/>
                </a:cubicBezTo>
                <a:lnTo>
                  <a:pt x="42" y="3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0" name="Freeform 133"/>
          <p:cNvSpPr>
            <a:spLocks/>
          </p:cNvSpPr>
          <p:nvPr/>
        </p:nvSpPr>
        <p:spPr bwMode="auto">
          <a:xfrm>
            <a:off x="9820488" y="4462062"/>
            <a:ext cx="472856" cy="414597"/>
          </a:xfrm>
          <a:custGeom>
            <a:avLst/>
            <a:gdLst>
              <a:gd name="T0" fmla="*/ 144 w 156"/>
              <a:gd name="T1" fmla="*/ 80 h 136"/>
              <a:gd name="T2" fmla="*/ 134 w 156"/>
              <a:gd name="T3" fmla="*/ 86 h 136"/>
              <a:gd name="T4" fmla="*/ 112 w 156"/>
              <a:gd name="T5" fmla="*/ 86 h 136"/>
              <a:gd name="T6" fmla="*/ 94 w 156"/>
              <a:gd name="T7" fmla="*/ 51 h 136"/>
              <a:gd name="T8" fmla="*/ 81 w 156"/>
              <a:gd name="T9" fmla="*/ 100 h 136"/>
              <a:gd name="T10" fmla="*/ 72 w 156"/>
              <a:gd name="T11" fmla="*/ 1 h 136"/>
              <a:gd name="T12" fmla="*/ 60 w 156"/>
              <a:gd name="T13" fmla="*/ 0 h 136"/>
              <a:gd name="T14" fmla="*/ 37 w 156"/>
              <a:gd name="T15" fmla="*/ 86 h 136"/>
              <a:gd name="T16" fmla="*/ 0 w 156"/>
              <a:gd name="T17" fmla="*/ 86 h 136"/>
              <a:gd name="T18" fmla="*/ 0 w 156"/>
              <a:gd name="T19" fmla="*/ 98 h 136"/>
              <a:gd name="T20" fmla="*/ 47 w 156"/>
              <a:gd name="T21" fmla="*/ 98 h 136"/>
              <a:gd name="T22" fmla="*/ 63 w 156"/>
              <a:gd name="T23" fmla="*/ 36 h 136"/>
              <a:gd name="T24" fmla="*/ 72 w 156"/>
              <a:gd name="T25" fmla="*/ 135 h 136"/>
              <a:gd name="T26" fmla="*/ 84 w 156"/>
              <a:gd name="T27" fmla="*/ 136 h 136"/>
              <a:gd name="T28" fmla="*/ 98 w 156"/>
              <a:gd name="T29" fmla="*/ 85 h 136"/>
              <a:gd name="T30" fmla="*/ 104 w 156"/>
              <a:gd name="T31" fmla="*/ 98 h 136"/>
              <a:gd name="T32" fmla="*/ 134 w 156"/>
              <a:gd name="T33" fmla="*/ 98 h 136"/>
              <a:gd name="T34" fmla="*/ 144 w 156"/>
              <a:gd name="T35" fmla="*/ 104 h 136"/>
              <a:gd name="T36" fmla="*/ 156 w 156"/>
              <a:gd name="T37" fmla="*/ 92 h 136"/>
              <a:gd name="T38" fmla="*/ 144 w 156"/>
              <a:gd name="T39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136">
                <a:moveTo>
                  <a:pt x="144" y="80"/>
                </a:moveTo>
                <a:cubicBezTo>
                  <a:pt x="140" y="80"/>
                  <a:pt x="136" y="82"/>
                  <a:pt x="13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4" y="51"/>
                  <a:pt x="94" y="51"/>
                  <a:pt x="94" y="51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2" y="1"/>
                  <a:pt x="72" y="1"/>
                  <a:pt x="72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37" y="86"/>
                  <a:pt x="37" y="86"/>
                  <a:pt x="37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8"/>
                  <a:pt x="0" y="98"/>
                  <a:pt x="0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8" y="85"/>
                  <a:pt x="98" y="85"/>
                  <a:pt x="98" y="85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6" y="102"/>
                  <a:pt x="140" y="104"/>
                  <a:pt x="144" y="104"/>
                </a:cubicBezTo>
                <a:cubicBezTo>
                  <a:pt x="151" y="104"/>
                  <a:pt x="156" y="99"/>
                  <a:pt x="156" y="92"/>
                </a:cubicBezTo>
                <a:cubicBezTo>
                  <a:pt x="156" y="85"/>
                  <a:pt x="151" y="80"/>
                  <a:pt x="144" y="8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1" name="Freeform 134"/>
          <p:cNvSpPr>
            <a:spLocks/>
          </p:cNvSpPr>
          <p:nvPr/>
        </p:nvSpPr>
        <p:spPr bwMode="auto">
          <a:xfrm>
            <a:off x="10821020" y="4462062"/>
            <a:ext cx="219296" cy="438581"/>
          </a:xfrm>
          <a:custGeom>
            <a:avLst/>
            <a:gdLst>
              <a:gd name="T0" fmla="*/ 19 w 64"/>
              <a:gd name="T1" fmla="*/ 0 h 128"/>
              <a:gd name="T2" fmla="*/ 59 w 64"/>
              <a:gd name="T3" fmla="*/ 0 h 128"/>
              <a:gd name="T4" fmla="*/ 46 w 64"/>
              <a:gd name="T5" fmla="*/ 30 h 128"/>
              <a:gd name="T6" fmla="*/ 64 w 64"/>
              <a:gd name="T7" fmla="*/ 30 h 128"/>
              <a:gd name="T8" fmla="*/ 32 w 64"/>
              <a:gd name="T9" fmla="*/ 76 h 128"/>
              <a:gd name="T10" fmla="*/ 51 w 64"/>
              <a:gd name="T11" fmla="*/ 76 h 128"/>
              <a:gd name="T12" fmla="*/ 19 w 64"/>
              <a:gd name="T13" fmla="*/ 128 h 128"/>
              <a:gd name="T14" fmla="*/ 19 w 64"/>
              <a:gd name="T15" fmla="*/ 92 h 128"/>
              <a:gd name="T16" fmla="*/ 0 w 64"/>
              <a:gd name="T17" fmla="*/ 92 h 128"/>
              <a:gd name="T18" fmla="*/ 18 w 64"/>
              <a:gd name="T19" fmla="*/ 47 h 128"/>
              <a:gd name="T20" fmla="*/ 0 w 64"/>
              <a:gd name="T21" fmla="*/ 47 h 128"/>
              <a:gd name="T22" fmla="*/ 19 w 64"/>
              <a:gd name="T2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128">
                <a:moveTo>
                  <a:pt x="19" y="0"/>
                </a:moveTo>
                <a:lnTo>
                  <a:pt x="59" y="0"/>
                </a:lnTo>
                <a:lnTo>
                  <a:pt x="46" y="30"/>
                </a:lnTo>
                <a:lnTo>
                  <a:pt x="64" y="30"/>
                </a:lnTo>
                <a:lnTo>
                  <a:pt x="32" y="76"/>
                </a:lnTo>
                <a:lnTo>
                  <a:pt x="51" y="76"/>
                </a:lnTo>
                <a:lnTo>
                  <a:pt x="19" y="128"/>
                </a:lnTo>
                <a:lnTo>
                  <a:pt x="19" y="92"/>
                </a:lnTo>
                <a:lnTo>
                  <a:pt x="0" y="92"/>
                </a:lnTo>
                <a:lnTo>
                  <a:pt x="18" y="47"/>
                </a:lnTo>
                <a:lnTo>
                  <a:pt x="0" y="47"/>
                </a:lnTo>
                <a:lnTo>
                  <a:pt x="19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2" name="Rectangle 135"/>
          <p:cNvSpPr>
            <a:spLocks noChangeArrowheads="1"/>
          </p:cNvSpPr>
          <p:nvPr/>
        </p:nvSpPr>
        <p:spPr bwMode="auto">
          <a:xfrm>
            <a:off x="1312532" y="5277545"/>
            <a:ext cx="34265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3" name="Rectangle 136"/>
          <p:cNvSpPr>
            <a:spLocks noChangeArrowheads="1"/>
          </p:cNvSpPr>
          <p:nvPr/>
        </p:nvSpPr>
        <p:spPr bwMode="auto">
          <a:xfrm>
            <a:off x="1312532" y="5277545"/>
            <a:ext cx="34265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4" name="Rectangle 137"/>
          <p:cNvSpPr>
            <a:spLocks noChangeArrowheads="1"/>
          </p:cNvSpPr>
          <p:nvPr/>
        </p:nvSpPr>
        <p:spPr bwMode="auto">
          <a:xfrm>
            <a:off x="1312532" y="5277545"/>
            <a:ext cx="34265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5" name="Rectangle 138"/>
          <p:cNvSpPr>
            <a:spLocks noChangeArrowheads="1"/>
          </p:cNvSpPr>
          <p:nvPr/>
        </p:nvSpPr>
        <p:spPr bwMode="auto">
          <a:xfrm>
            <a:off x="1312532" y="5277545"/>
            <a:ext cx="34265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6" name="Rectangle 139"/>
          <p:cNvSpPr>
            <a:spLocks noChangeArrowheads="1"/>
          </p:cNvSpPr>
          <p:nvPr/>
        </p:nvSpPr>
        <p:spPr bwMode="auto">
          <a:xfrm>
            <a:off x="1511268" y="5277545"/>
            <a:ext cx="37693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7" name="Rectangle 140"/>
          <p:cNvSpPr>
            <a:spLocks noChangeArrowheads="1"/>
          </p:cNvSpPr>
          <p:nvPr/>
        </p:nvSpPr>
        <p:spPr bwMode="auto">
          <a:xfrm>
            <a:off x="1511268" y="5277545"/>
            <a:ext cx="37693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8" name="Rectangle 141"/>
          <p:cNvSpPr>
            <a:spLocks noChangeArrowheads="1"/>
          </p:cNvSpPr>
          <p:nvPr/>
        </p:nvSpPr>
        <p:spPr bwMode="auto">
          <a:xfrm>
            <a:off x="1511268" y="5277545"/>
            <a:ext cx="37693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9" name="Rectangle 142"/>
          <p:cNvSpPr>
            <a:spLocks noChangeArrowheads="1"/>
          </p:cNvSpPr>
          <p:nvPr/>
        </p:nvSpPr>
        <p:spPr bwMode="auto">
          <a:xfrm>
            <a:off x="1511268" y="5277545"/>
            <a:ext cx="37693" cy="92514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0" name="Freeform 143"/>
          <p:cNvSpPr>
            <a:spLocks/>
          </p:cNvSpPr>
          <p:nvPr/>
        </p:nvSpPr>
        <p:spPr bwMode="auto">
          <a:xfrm>
            <a:off x="1220017" y="5332368"/>
            <a:ext cx="418030" cy="54823"/>
          </a:xfrm>
          <a:custGeom>
            <a:avLst/>
            <a:gdLst>
              <a:gd name="T0" fmla="*/ 132 w 138"/>
              <a:gd name="T1" fmla="*/ 0 h 18"/>
              <a:gd name="T2" fmla="*/ 108 w 138"/>
              <a:gd name="T3" fmla="*/ 0 h 18"/>
              <a:gd name="T4" fmla="*/ 108 w 138"/>
              <a:gd name="T5" fmla="*/ 12 h 18"/>
              <a:gd name="T6" fmla="*/ 96 w 138"/>
              <a:gd name="T7" fmla="*/ 12 h 18"/>
              <a:gd name="T8" fmla="*/ 96 w 138"/>
              <a:gd name="T9" fmla="*/ 0 h 18"/>
              <a:gd name="T10" fmla="*/ 42 w 138"/>
              <a:gd name="T11" fmla="*/ 0 h 18"/>
              <a:gd name="T12" fmla="*/ 42 w 138"/>
              <a:gd name="T13" fmla="*/ 12 h 18"/>
              <a:gd name="T14" fmla="*/ 30 w 138"/>
              <a:gd name="T15" fmla="*/ 12 h 18"/>
              <a:gd name="T16" fmla="*/ 30 w 138"/>
              <a:gd name="T17" fmla="*/ 0 h 18"/>
              <a:gd name="T18" fmla="*/ 6 w 138"/>
              <a:gd name="T19" fmla="*/ 0 h 18"/>
              <a:gd name="T20" fmla="*/ 0 w 138"/>
              <a:gd name="T21" fmla="*/ 6 h 18"/>
              <a:gd name="T22" fmla="*/ 0 w 138"/>
              <a:gd name="T23" fmla="*/ 18 h 18"/>
              <a:gd name="T24" fmla="*/ 138 w 138"/>
              <a:gd name="T25" fmla="*/ 18 h 18"/>
              <a:gd name="T26" fmla="*/ 138 w 138"/>
              <a:gd name="T27" fmla="*/ 6 h 18"/>
              <a:gd name="T28" fmla="*/ 132 w 138"/>
              <a:gd name="T2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8">
                <a:moveTo>
                  <a:pt x="13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6"/>
                  <a:pt x="138" y="6"/>
                  <a:pt x="138" y="6"/>
                </a:cubicBezTo>
                <a:cubicBezTo>
                  <a:pt x="138" y="3"/>
                  <a:pt x="135" y="0"/>
                  <a:pt x="132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1" name="Freeform 144"/>
          <p:cNvSpPr>
            <a:spLocks noEditPoints="1"/>
          </p:cNvSpPr>
          <p:nvPr/>
        </p:nvSpPr>
        <p:spPr bwMode="auto">
          <a:xfrm>
            <a:off x="1220017" y="5407748"/>
            <a:ext cx="418030" cy="325508"/>
          </a:xfrm>
          <a:custGeom>
            <a:avLst/>
            <a:gdLst>
              <a:gd name="T0" fmla="*/ 6 w 138"/>
              <a:gd name="T1" fmla="*/ 108 h 108"/>
              <a:gd name="T2" fmla="*/ 138 w 138"/>
              <a:gd name="T3" fmla="*/ 102 h 108"/>
              <a:gd name="T4" fmla="*/ 0 w 138"/>
              <a:gd name="T5" fmla="*/ 0 h 108"/>
              <a:gd name="T6" fmla="*/ 102 w 138"/>
              <a:gd name="T7" fmla="*/ 12 h 108"/>
              <a:gd name="T8" fmla="*/ 126 w 138"/>
              <a:gd name="T9" fmla="*/ 36 h 108"/>
              <a:gd name="T10" fmla="*/ 102 w 138"/>
              <a:gd name="T11" fmla="*/ 12 h 108"/>
              <a:gd name="T12" fmla="*/ 126 w 138"/>
              <a:gd name="T13" fmla="*/ 42 h 108"/>
              <a:gd name="T14" fmla="*/ 102 w 138"/>
              <a:gd name="T15" fmla="*/ 66 h 108"/>
              <a:gd name="T16" fmla="*/ 102 w 138"/>
              <a:gd name="T17" fmla="*/ 72 h 108"/>
              <a:gd name="T18" fmla="*/ 126 w 138"/>
              <a:gd name="T19" fmla="*/ 96 h 108"/>
              <a:gd name="T20" fmla="*/ 102 w 138"/>
              <a:gd name="T21" fmla="*/ 72 h 108"/>
              <a:gd name="T22" fmla="*/ 96 w 138"/>
              <a:gd name="T23" fmla="*/ 12 h 108"/>
              <a:gd name="T24" fmla="*/ 72 w 138"/>
              <a:gd name="T25" fmla="*/ 36 h 108"/>
              <a:gd name="T26" fmla="*/ 72 w 138"/>
              <a:gd name="T27" fmla="*/ 42 h 108"/>
              <a:gd name="T28" fmla="*/ 96 w 138"/>
              <a:gd name="T29" fmla="*/ 66 h 108"/>
              <a:gd name="T30" fmla="*/ 72 w 138"/>
              <a:gd name="T31" fmla="*/ 42 h 108"/>
              <a:gd name="T32" fmla="*/ 96 w 138"/>
              <a:gd name="T33" fmla="*/ 72 h 108"/>
              <a:gd name="T34" fmla="*/ 72 w 138"/>
              <a:gd name="T35" fmla="*/ 96 h 108"/>
              <a:gd name="T36" fmla="*/ 42 w 138"/>
              <a:gd name="T37" fmla="*/ 12 h 108"/>
              <a:gd name="T38" fmla="*/ 66 w 138"/>
              <a:gd name="T39" fmla="*/ 36 h 108"/>
              <a:gd name="T40" fmla="*/ 42 w 138"/>
              <a:gd name="T41" fmla="*/ 12 h 108"/>
              <a:gd name="T42" fmla="*/ 66 w 138"/>
              <a:gd name="T43" fmla="*/ 42 h 108"/>
              <a:gd name="T44" fmla="*/ 42 w 138"/>
              <a:gd name="T45" fmla="*/ 66 h 108"/>
              <a:gd name="T46" fmla="*/ 42 w 138"/>
              <a:gd name="T47" fmla="*/ 72 h 108"/>
              <a:gd name="T48" fmla="*/ 66 w 138"/>
              <a:gd name="T49" fmla="*/ 96 h 108"/>
              <a:gd name="T50" fmla="*/ 42 w 138"/>
              <a:gd name="T51" fmla="*/ 72 h 108"/>
              <a:gd name="T52" fmla="*/ 36 w 138"/>
              <a:gd name="T53" fmla="*/ 12 h 108"/>
              <a:gd name="T54" fmla="*/ 12 w 138"/>
              <a:gd name="T55" fmla="*/ 36 h 108"/>
              <a:gd name="T56" fmla="*/ 12 w 138"/>
              <a:gd name="T57" fmla="*/ 42 h 108"/>
              <a:gd name="T58" fmla="*/ 36 w 138"/>
              <a:gd name="T59" fmla="*/ 66 h 108"/>
              <a:gd name="T60" fmla="*/ 12 w 138"/>
              <a:gd name="T61" fmla="*/ 42 h 108"/>
              <a:gd name="T62" fmla="*/ 36 w 138"/>
              <a:gd name="T63" fmla="*/ 72 h 108"/>
              <a:gd name="T64" fmla="*/ 12 w 138"/>
              <a:gd name="T65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8" h="108">
                <a:moveTo>
                  <a:pt x="0" y="102"/>
                </a:moveTo>
                <a:cubicBezTo>
                  <a:pt x="0" y="105"/>
                  <a:pt x="3" y="108"/>
                  <a:pt x="6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5" y="108"/>
                  <a:pt x="138" y="105"/>
                  <a:pt x="138" y="102"/>
                </a:cubicBezTo>
                <a:cubicBezTo>
                  <a:pt x="138" y="0"/>
                  <a:pt x="138" y="0"/>
                  <a:pt x="13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102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02" y="36"/>
                  <a:pt x="102" y="36"/>
                  <a:pt x="102" y="36"/>
                </a:cubicBezTo>
                <a:lnTo>
                  <a:pt x="102" y="12"/>
                </a:lnTo>
                <a:close/>
                <a:moveTo>
                  <a:pt x="102" y="42"/>
                </a:moveTo>
                <a:cubicBezTo>
                  <a:pt x="126" y="42"/>
                  <a:pt x="126" y="42"/>
                  <a:pt x="126" y="4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42"/>
                </a:lnTo>
                <a:close/>
                <a:moveTo>
                  <a:pt x="102" y="72"/>
                </a:moveTo>
                <a:cubicBezTo>
                  <a:pt x="126" y="72"/>
                  <a:pt x="126" y="72"/>
                  <a:pt x="126" y="72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02" y="96"/>
                  <a:pt x="102" y="96"/>
                  <a:pt x="102" y="96"/>
                </a:cubicBezTo>
                <a:lnTo>
                  <a:pt x="102" y="72"/>
                </a:lnTo>
                <a:close/>
                <a:moveTo>
                  <a:pt x="72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36"/>
                  <a:pt x="96" y="36"/>
                  <a:pt x="96" y="36"/>
                </a:cubicBezTo>
                <a:cubicBezTo>
                  <a:pt x="72" y="36"/>
                  <a:pt x="72" y="36"/>
                  <a:pt x="72" y="36"/>
                </a:cubicBezTo>
                <a:lnTo>
                  <a:pt x="72" y="12"/>
                </a:lnTo>
                <a:close/>
                <a:moveTo>
                  <a:pt x="72" y="42"/>
                </a:moveTo>
                <a:cubicBezTo>
                  <a:pt x="96" y="42"/>
                  <a:pt x="96" y="42"/>
                  <a:pt x="96" y="42"/>
                </a:cubicBezTo>
                <a:cubicBezTo>
                  <a:pt x="96" y="66"/>
                  <a:pt x="96" y="66"/>
                  <a:pt x="96" y="66"/>
                </a:cubicBezTo>
                <a:cubicBezTo>
                  <a:pt x="72" y="66"/>
                  <a:pt x="72" y="66"/>
                  <a:pt x="72" y="66"/>
                </a:cubicBezTo>
                <a:lnTo>
                  <a:pt x="72" y="42"/>
                </a:lnTo>
                <a:close/>
                <a:moveTo>
                  <a:pt x="72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6" y="96"/>
                  <a:pt x="96" y="96"/>
                  <a:pt x="96" y="96"/>
                </a:cubicBezTo>
                <a:cubicBezTo>
                  <a:pt x="72" y="96"/>
                  <a:pt x="72" y="96"/>
                  <a:pt x="72" y="96"/>
                </a:cubicBezTo>
                <a:lnTo>
                  <a:pt x="72" y="72"/>
                </a:lnTo>
                <a:close/>
                <a:moveTo>
                  <a:pt x="42" y="12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36"/>
                  <a:pt x="66" y="36"/>
                  <a:pt x="66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12"/>
                </a:lnTo>
                <a:close/>
                <a:moveTo>
                  <a:pt x="42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66"/>
                  <a:pt x="66" y="66"/>
                  <a:pt x="66" y="66"/>
                </a:cubicBezTo>
                <a:cubicBezTo>
                  <a:pt x="42" y="66"/>
                  <a:pt x="42" y="66"/>
                  <a:pt x="42" y="66"/>
                </a:cubicBezTo>
                <a:lnTo>
                  <a:pt x="42" y="42"/>
                </a:lnTo>
                <a:close/>
                <a:moveTo>
                  <a:pt x="42" y="7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96"/>
                  <a:pt x="66" y="96"/>
                  <a:pt x="66" y="96"/>
                </a:cubicBezTo>
                <a:cubicBezTo>
                  <a:pt x="42" y="96"/>
                  <a:pt x="42" y="96"/>
                  <a:pt x="42" y="96"/>
                </a:cubicBezTo>
                <a:lnTo>
                  <a:pt x="42" y="72"/>
                </a:lnTo>
                <a:close/>
                <a:moveTo>
                  <a:pt x="12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  <a:moveTo>
                  <a:pt x="12" y="42"/>
                </a:moveTo>
                <a:cubicBezTo>
                  <a:pt x="36" y="42"/>
                  <a:pt x="36" y="42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12" y="66"/>
                  <a:pt x="12" y="66"/>
                  <a:pt x="12" y="66"/>
                </a:cubicBezTo>
                <a:lnTo>
                  <a:pt x="12" y="42"/>
                </a:lnTo>
                <a:close/>
                <a:moveTo>
                  <a:pt x="1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36" y="96"/>
                  <a:pt x="36" y="96"/>
                  <a:pt x="36" y="96"/>
                </a:cubicBezTo>
                <a:cubicBezTo>
                  <a:pt x="12" y="96"/>
                  <a:pt x="12" y="96"/>
                  <a:pt x="12" y="96"/>
                </a:cubicBezTo>
                <a:lnTo>
                  <a:pt x="12" y="7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2" name="Freeform 145"/>
          <p:cNvSpPr>
            <a:spLocks/>
          </p:cNvSpPr>
          <p:nvPr/>
        </p:nvSpPr>
        <p:spPr bwMode="auto">
          <a:xfrm>
            <a:off x="6282694" y="5251468"/>
            <a:ext cx="544810" cy="455711"/>
          </a:xfrm>
          <a:custGeom>
            <a:avLst/>
            <a:gdLst>
              <a:gd name="T0" fmla="*/ 108 w 179"/>
              <a:gd name="T1" fmla="*/ 0 h 150"/>
              <a:gd name="T2" fmla="*/ 132 w 179"/>
              <a:gd name="T3" fmla="*/ 36 h 150"/>
              <a:gd name="T4" fmla="*/ 135 w 179"/>
              <a:gd name="T5" fmla="*/ 34 h 150"/>
              <a:gd name="T6" fmla="*/ 173 w 179"/>
              <a:gd name="T7" fmla="*/ 33 h 150"/>
              <a:gd name="T8" fmla="*/ 142 w 179"/>
              <a:gd name="T9" fmla="*/ 58 h 150"/>
              <a:gd name="T10" fmla="*/ 161 w 179"/>
              <a:gd name="T11" fmla="*/ 97 h 150"/>
              <a:gd name="T12" fmla="*/ 127 w 179"/>
              <a:gd name="T13" fmla="*/ 116 h 150"/>
              <a:gd name="T14" fmla="*/ 124 w 179"/>
              <a:gd name="T15" fmla="*/ 113 h 150"/>
              <a:gd name="T16" fmla="*/ 90 w 179"/>
              <a:gd name="T17" fmla="*/ 96 h 150"/>
              <a:gd name="T18" fmla="*/ 107 w 179"/>
              <a:gd name="T19" fmla="*/ 130 h 150"/>
              <a:gd name="T20" fmla="*/ 74 w 179"/>
              <a:gd name="T21" fmla="*/ 150 h 150"/>
              <a:gd name="T22" fmla="*/ 51 w 179"/>
              <a:gd name="T23" fmla="*/ 113 h 150"/>
              <a:gd name="T24" fmla="*/ 47 w 179"/>
              <a:gd name="T25" fmla="*/ 115 h 150"/>
              <a:gd name="T26" fmla="*/ 8 w 179"/>
              <a:gd name="T27" fmla="*/ 119 h 150"/>
              <a:gd name="T28" fmla="*/ 36 w 179"/>
              <a:gd name="T29" fmla="*/ 94 h 150"/>
              <a:gd name="T30" fmla="*/ 38 w 179"/>
              <a:gd name="T31" fmla="*/ 92 h 150"/>
              <a:gd name="T32" fmla="*/ 18 w 179"/>
              <a:gd name="T33" fmla="*/ 53 h 150"/>
              <a:gd name="T34" fmla="*/ 53 w 179"/>
              <a:gd name="T35" fmla="*/ 33 h 150"/>
              <a:gd name="T36" fmla="*/ 72 w 179"/>
              <a:gd name="T37" fmla="*/ 65 h 150"/>
              <a:gd name="T38" fmla="*/ 90 w 179"/>
              <a:gd name="T39" fmla="*/ 31 h 150"/>
              <a:gd name="T40" fmla="*/ 74 w 179"/>
              <a:gd name="T41" fmla="*/ 24 h 150"/>
              <a:gd name="T42" fmla="*/ 75 w 179"/>
              <a:gd name="T43" fmla="*/ 19 h 150"/>
              <a:gd name="T44" fmla="*/ 108 w 179"/>
              <a:gd name="T4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3" name="Freeform 146"/>
          <p:cNvSpPr>
            <a:spLocks noEditPoints="1"/>
          </p:cNvSpPr>
          <p:nvPr/>
        </p:nvSpPr>
        <p:spPr bwMode="auto">
          <a:xfrm>
            <a:off x="2977801" y="4465488"/>
            <a:ext cx="438591" cy="435153"/>
          </a:xfrm>
          <a:custGeom>
            <a:avLst/>
            <a:gdLst>
              <a:gd name="T0" fmla="*/ 0 w 144"/>
              <a:gd name="T1" fmla="*/ 12 h 144"/>
              <a:gd name="T2" fmla="*/ 0 w 144"/>
              <a:gd name="T3" fmla="*/ 132 h 144"/>
              <a:gd name="T4" fmla="*/ 12 w 144"/>
              <a:gd name="T5" fmla="*/ 144 h 144"/>
              <a:gd name="T6" fmla="*/ 132 w 144"/>
              <a:gd name="T7" fmla="*/ 144 h 144"/>
              <a:gd name="T8" fmla="*/ 144 w 144"/>
              <a:gd name="T9" fmla="*/ 132 h 144"/>
              <a:gd name="T10" fmla="*/ 144 w 144"/>
              <a:gd name="T11" fmla="*/ 12 h 144"/>
              <a:gd name="T12" fmla="*/ 132 w 144"/>
              <a:gd name="T13" fmla="*/ 0 h 144"/>
              <a:gd name="T14" fmla="*/ 12 w 144"/>
              <a:gd name="T15" fmla="*/ 0 h 144"/>
              <a:gd name="T16" fmla="*/ 0 w 144"/>
              <a:gd name="T17" fmla="*/ 12 h 144"/>
              <a:gd name="T18" fmla="*/ 96 w 144"/>
              <a:gd name="T19" fmla="*/ 60 h 144"/>
              <a:gd name="T20" fmla="*/ 108 w 144"/>
              <a:gd name="T21" fmla="*/ 60 h 144"/>
              <a:gd name="T22" fmla="*/ 108 w 144"/>
              <a:gd name="T23" fmla="*/ 24 h 144"/>
              <a:gd name="T24" fmla="*/ 120 w 144"/>
              <a:gd name="T25" fmla="*/ 24 h 144"/>
              <a:gd name="T26" fmla="*/ 120 w 144"/>
              <a:gd name="T27" fmla="*/ 60 h 144"/>
              <a:gd name="T28" fmla="*/ 132 w 144"/>
              <a:gd name="T29" fmla="*/ 60 h 144"/>
              <a:gd name="T30" fmla="*/ 132 w 144"/>
              <a:gd name="T31" fmla="*/ 78 h 144"/>
              <a:gd name="T32" fmla="*/ 120 w 144"/>
              <a:gd name="T33" fmla="*/ 78 h 144"/>
              <a:gd name="T34" fmla="*/ 120 w 144"/>
              <a:gd name="T35" fmla="*/ 120 h 144"/>
              <a:gd name="T36" fmla="*/ 108 w 144"/>
              <a:gd name="T37" fmla="*/ 120 h 144"/>
              <a:gd name="T38" fmla="*/ 108 w 144"/>
              <a:gd name="T39" fmla="*/ 78 h 144"/>
              <a:gd name="T40" fmla="*/ 96 w 144"/>
              <a:gd name="T41" fmla="*/ 78 h 144"/>
              <a:gd name="T42" fmla="*/ 96 w 144"/>
              <a:gd name="T43" fmla="*/ 60 h 144"/>
              <a:gd name="T44" fmla="*/ 54 w 144"/>
              <a:gd name="T45" fmla="*/ 78 h 144"/>
              <a:gd name="T46" fmla="*/ 66 w 144"/>
              <a:gd name="T47" fmla="*/ 78 h 144"/>
              <a:gd name="T48" fmla="*/ 66 w 144"/>
              <a:gd name="T49" fmla="*/ 24 h 144"/>
              <a:gd name="T50" fmla="*/ 78 w 144"/>
              <a:gd name="T51" fmla="*/ 24 h 144"/>
              <a:gd name="T52" fmla="*/ 78 w 144"/>
              <a:gd name="T53" fmla="*/ 78 h 144"/>
              <a:gd name="T54" fmla="*/ 90 w 144"/>
              <a:gd name="T55" fmla="*/ 78 h 144"/>
              <a:gd name="T56" fmla="*/ 90 w 144"/>
              <a:gd name="T57" fmla="*/ 96 h 144"/>
              <a:gd name="T58" fmla="*/ 78 w 144"/>
              <a:gd name="T59" fmla="*/ 96 h 144"/>
              <a:gd name="T60" fmla="*/ 78 w 144"/>
              <a:gd name="T61" fmla="*/ 120 h 144"/>
              <a:gd name="T62" fmla="*/ 66 w 144"/>
              <a:gd name="T63" fmla="*/ 120 h 144"/>
              <a:gd name="T64" fmla="*/ 66 w 144"/>
              <a:gd name="T65" fmla="*/ 96 h 144"/>
              <a:gd name="T66" fmla="*/ 54 w 144"/>
              <a:gd name="T67" fmla="*/ 96 h 144"/>
              <a:gd name="T68" fmla="*/ 54 w 144"/>
              <a:gd name="T69" fmla="*/ 78 h 144"/>
              <a:gd name="T70" fmla="*/ 12 w 144"/>
              <a:gd name="T71" fmla="*/ 48 h 144"/>
              <a:gd name="T72" fmla="*/ 24 w 144"/>
              <a:gd name="T73" fmla="*/ 48 h 144"/>
              <a:gd name="T74" fmla="*/ 24 w 144"/>
              <a:gd name="T75" fmla="*/ 24 h 144"/>
              <a:gd name="T76" fmla="*/ 36 w 144"/>
              <a:gd name="T77" fmla="*/ 24 h 144"/>
              <a:gd name="T78" fmla="*/ 36 w 144"/>
              <a:gd name="T79" fmla="*/ 48 h 144"/>
              <a:gd name="T80" fmla="*/ 48 w 144"/>
              <a:gd name="T81" fmla="*/ 48 h 144"/>
              <a:gd name="T82" fmla="*/ 48 w 144"/>
              <a:gd name="T83" fmla="*/ 66 h 144"/>
              <a:gd name="T84" fmla="*/ 36 w 144"/>
              <a:gd name="T85" fmla="*/ 66 h 144"/>
              <a:gd name="T86" fmla="*/ 36 w 144"/>
              <a:gd name="T87" fmla="*/ 120 h 144"/>
              <a:gd name="T88" fmla="*/ 24 w 144"/>
              <a:gd name="T89" fmla="*/ 120 h 144"/>
              <a:gd name="T90" fmla="*/ 24 w 144"/>
              <a:gd name="T91" fmla="*/ 66 h 144"/>
              <a:gd name="T92" fmla="*/ 12 w 144"/>
              <a:gd name="T93" fmla="*/ 66 h 144"/>
              <a:gd name="T94" fmla="*/ 12 w 144"/>
              <a:gd name="T95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4" name="Rectangle 147"/>
          <p:cNvSpPr>
            <a:spLocks noChangeArrowheads="1"/>
          </p:cNvSpPr>
          <p:nvPr/>
        </p:nvSpPr>
        <p:spPr bwMode="auto">
          <a:xfrm>
            <a:off x="3269050" y="4647088"/>
            <a:ext cx="109647" cy="3426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5" name="Rectangle 148"/>
          <p:cNvSpPr>
            <a:spLocks noChangeArrowheads="1"/>
          </p:cNvSpPr>
          <p:nvPr/>
        </p:nvSpPr>
        <p:spPr bwMode="auto">
          <a:xfrm>
            <a:off x="3269050" y="4647088"/>
            <a:ext cx="109647" cy="3426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6" name="Freeform 149"/>
          <p:cNvSpPr>
            <a:spLocks/>
          </p:cNvSpPr>
          <p:nvPr/>
        </p:nvSpPr>
        <p:spPr bwMode="auto">
          <a:xfrm>
            <a:off x="3269050" y="4647088"/>
            <a:ext cx="109647" cy="34265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7" name="Freeform 150"/>
          <p:cNvSpPr>
            <a:spLocks/>
          </p:cNvSpPr>
          <p:nvPr/>
        </p:nvSpPr>
        <p:spPr bwMode="auto">
          <a:xfrm>
            <a:off x="3269050" y="4647088"/>
            <a:ext cx="109647" cy="34265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8" name="Rectangle 151"/>
          <p:cNvSpPr>
            <a:spLocks noChangeArrowheads="1"/>
          </p:cNvSpPr>
          <p:nvPr/>
        </p:nvSpPr>
        <p:spPr bwMode="auto">
          <a:xfrm>
            <a:off x="3142270" y="4701909"/>
            <a:ext cx="109647" cy="3426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9" name="Rectangle 152"/>
          <p:cNvSpPr>
            <a:spLocks noChangeArrowheads="1"/>
          </p:cNvSpPr>
          <p:nvPr/>
        </p:nvSpPr>
        <p:spPr bwMode="auto">
          <a:xfrm>
            <a:off x="3142270" y="4701909"/>
            <a:ext cx="109647" cy="3426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0" name="Freeform 153"/>
          <p:cNvSpPr>
            <a:spLocks/>
          </p:cNvSpPr>
          <p:nvPr/>
        </p:nvSpPr>
        <p:spPr bwMode="auto">
          <a:xfrm>
            <a:off x="3142270" y="4701909"/>
            <a:ext cx="109647" cy="34265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1" name="Freeform 154"/>
          <p:cNvSpPr>
            <a:spLocks/>
          </p:cNvSpPr>
          <p:nvPr/>
        </p:nvSpPr>
        <p:spPr bwMode="auto">
          <a:xfrm>
            <a:off x="3142270" y="4701909"/>
            <a:ext cx="109647" cy="34265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2" name="Rectangle 155"/>
          <p:cNvSpPr>
            <a:spLocks noChangeArrowheads="1"/>
          </p:cNvSpPr>
          <p:nvPr/>
        </p:nvSpPr>
        <p:spPr bwMode="auto">
          <a:xfrm>
            <a:off x="3015490" y="4609398"/>
            <a:ext cx="109647" cy="37689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3" name="Rectangle 156"/>
          <p:cNvSpPr>
            <a:spLocks noChangeArrowheads="1"/>
          </p:cNvSpPr>
          <p:nvPr/>
        </p:nvSpPr>
        <p:spPr bwMode="auto">
          <a:xfrm>
            <a:off x="3015490" y="4609398"/>
            <a:ext cx="109647" cy="37689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4" name="Freeform 157"/>
          <p:cNvSpPr>
            <a:spLocks/>
          </p:cNvSpPr>
          <p:nvPr/>
        </p:nvSpPr>
        <p:spPr bwMode="auto">
          <a:xfrm>
            <a:off x="3015490" y="4609398"/>
            <a:ext cx="109647" cy="37689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5" name="Freeform 158"/>
          <p:cNvSpPr>
            <a:spLocks/>
          </p:cNvSpPr>
          <p:nvPr/>
        </p:nvSpPr>
        <p:spPr bwMode="auto">
          <a:xfrm>
            <a:off x="3015490" y="4609398"/>
            <a:ext cx="109647" cy="37689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6" name="Freeform 159"/>
          <p:cNvSpPr>
            <a:spLocks/>
          </p:cNvSpPr>
          <p:nvPr/>
        </p:nvSpPr>
        <p:spPr bwMode="auto">
          <a:xfrm>
            <a:off x="6369069" y="4478813"/>
            <a:ext cx="143913" cy="383757"/>
          </a:xfrm>
          <a:custGeom>
            <a:avLst/>
            <a:gdLst>
              <a:gd name="T0" fmla="*/ 42 w 42"/>
              <a:gd name="T1" fmla="*/ 96 h 112"/>
              <a:gd name="T2" fmla="*/ 0 w 42"/>
              <a:gd name="T3" fmla="*/ 112 h 112"/>
              <a:gd name="T4" fmla="*/ 0 w 42"/>
              <a:gd name="T5" fmla="*/ 16 h 112"/>
              <a:gd name="T6" fmla="*/ 42 w 42"/>
              <a:gd name="T7" fmla="*/ 0 h 112"/>
              <a:gd name="T8" fmla="*/ 42 w 42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12">
                <a:moveTo>
                  <a:pt x="42" y="96"/>
                </a:moveTo>
                <a:lnTo>
                  <a:pt x="0" y="112"/>
                </a:lnTo>
                <a:lnTo>
                  <a:pt x="0" y="16"/>
                </a:lnTo>
                <a:lnTo>
                  <a:pt x="42" y="0"/>
                </a:lnTo>
                <a:lnTo>
                  <a:pt x="42" y="9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7" name="Freeform 160"/>
          <p:cNvSpPr>
            <a:spLocks/>
          </p:cNvSpPr>
          <p:nvPr/>
        </p:nvSpPr>
        <p:spPr bwMode="auto">
          <a:xfrm>
            <a:off x="6694583" y="4478813"/>
            <a:ext cx="147338" cy="383757"/>
          </a:xfrm>
          <a:custGeom>
            <a:avLst/>
            <a:gdLst>
              <a:gd name="T0" fmla="*/ 43 w 43"/>
              <a:gd name="T1" fmla="*/ 96 h 112"/>
              <a:gd name="T2" fmla="*/ 0 w 43"/>
              <a:gd name="T3" fmla="*/ 112 h 112"/>
              <a:gd name="T4" fmla="*/ 0 w 43"/>
              <a:gd name="T5" fmla="*/ 16 h 112"/>
              <a:gd name="T6" fmla="*/ 43 w 43"/>
              <a:gd name="T7" fmla="*/ 0 h 112"/>
              <a:gd name="T8" fmla="*/ 43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43" y="96"/>
                </a:moveTo>
                <a:lnTo>
                  <a:pt x="0" y="112"/>
                </a:lnTo>
                <a:lnTo>
                  <a:pt x="0" y="16"/>
                </a:lnTo>
                <a:lnTo>
                  <a:pt x="43" y="0"/>
                </a:lnTo>
                <a:lnTo>
                  <a:pt x="43" y="9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8" name="Freeform 161"/>
          <p:cNvSpPr>
            <a:spLocks/>
          </p:cNvSpPr>
          <p:nvPr/>
        </p:nvSpPr>
        <p:spPr bwMode="auto">
          <a:xfrm>
            <a:off x="6530114" y="4478813"/>
            <a:ext cx="147338" cy="383757"/>
          </a:xfrm>
          <a:custGeom>
            <a:avLst/>
            <a:gdLst>
              <a:gd name="T0" fmla="*/ 0 w 43"/>
              <a:gd name="T1" fmla="*/ 96 h 112"/>
              <a:gd name="T2" fmla="*/ 43 w 43"/>
              <a:gd name="T3" fmla="*/ 112 h 112"/>
              <a:gd name="T4" fmla="*/ 43 w 43"/>
              <a:gd name="T5" fmla="*/ 16 h 112"/>
              <a:gd name="T6" fmla="*/ 0 w 43"/>
              <a:gd name="T7" fmla="*/ 0 h 112"/>
              <a:gd name="T8" fmla="*/ 0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0" y="96"/>
                </a:moveTo>
                <a:lnTo>
                  <a:pt x="43" y="112"/>
                </a:lnTo>
                <a:lnTo>
                  <a:pt x="43" y="16"/>
                </a:lnTo>
                <a:lnTo>
                  <a:pt x="0" y="0"/>
                </a:lnTo>
                <a:lnTo>
                  <a:pt x="0" y="9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9" name="Freeform 162"/>
          <p:cNvSpPr>
            <a:spLocks/>
          </p:cNvSpPr>
          <p:nvPr/>
        </p:nvSpPr>
        <p:spPr bwMode="auto">
          <a:xfrm>
            <a:off x="7164013" y="4578179"/>
            <a:ext cx="544810" cy="219289"/>
          </a:xfrm>
          <a:custGeom>
            <a:avLst/>
            <a:gdLst>
              <a:gd name="T0" fmla="*/ 168 w 180"/>
              <a:gd name="T1" fmla="*/ 10 h 72"/>
              <a:gd name="T2" fmla="*/ 143 w 180"/>
              <a:gd name="T3" fmla="*/ 25 h 72"/>
              <a:gd name="T4" fmla="*/ 113 w 180"/>
              <a:gd name="T5" fmla="*/ 0 h 72"/>
              <a:gd name="T6" fmla="*/ 76 w 180"/>
              <a:gd name="T7" fmla="*/ 23 h 72"/>
              <a:gd name="T8" fmla="*/ 61 w 180"/>
              <a:gd name="T9" fmla="*/ 23 h 72"/>
              <a:gd name="T10" fmla="*/ 38 w 180"/>
              <a:gd name="T11" fmla="*/ 23 h 72"/>
              <a:gd name="T12" fmla="*/ 20 w 180"/>
              <a:gd name="T13" fmla="*/ 8 h 72"/>
              <a:gd name="T14" fmla="*/ 23 w 180"/>
              <a:gd name="T15" fmla="*/ 34 h 72"/>
              <a:gd name="T16" fmla="*/ 23 w 180"/>
              <a:gd name="T17" fmla="*/ 35 h 72"/>
              <a:gd name="T18" fmla="*/ 20 w 180"/>
              <a:gd name="T19" fmla="*/ 61 h 72"/>
              <a:gd name="T20" fmla="*/ 38 w 180"/>
              <a:gd name="T21" fmla="*/ 46 h 72"/>
              <a:gd name="T22" fmla="*/ 61 w 180"/>
              <a:gd name="T23" fmla="*/ 46 h 72"/>
              <a:gd name="T24" fmla="*/ 76 w 180"/>
              <a:gd name="T25" fmla="*/ 46 h 72"/>
              <a:gd name="T26" fmla="*/ 135 w 180"/>
              <a:gd name="T27" fmla="*/ 72 h 72"/>
              <a:gd name="T28" fmla="*/ 180 w 180"/>
              <a:gd name="T29" fmla="*/ 38 h 72"/>
              <a:gd name="T30" fmla="*/ 168 w 180"/>
              <a:gd name="T31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72">
                <a:moveTo>
                  <a:pt x="168" y="10"/>
                </a:moveTo>
                <a:cubicBezTo>
                  <a:pt x="163" y="19"/>
                  <a:pt x="154" y="25"/>
                  <a:pt x="143" y="25"/>
                </a:cubicBezTo>
                <a:cubicBezTo>
                  <a:pt x="128" y="25"/>
                  <a:pt x="116" y="14"/>
                  <a:pt x="113" y="0"/>
                </a:cubicBezTo>
                <a:cubicBezTo>
                  <a:pt x="88" y="7"/>
                  <a:pt x="76" y="23"/>
                  <a:pt x="76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41" y="0"/>
                  <a:pt x="20" y="8"/>
                </a:cubicBezTo>
                <a:cubicBezTo>
                  <a:pt x="0" y="17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0" y="52"/>
                  <a:pt x="20" y="61"/>
                </a:cubicBezTo>
                <a:cubicBezTo>
                  <a:pt x="41" y="70"/>
                  <a:pt x="38" y="46"/>
                  <a:pt x="38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95" y="72"/>
                  <a:pt x="135" y="72"/>
                </a:cubicBezTo>
                <a:cubicBezTo>
                  <a:pt x="175" y="72"/>
                  <a:pt x="180" y="47"/>
                  <a:pt x="180" y="38"/>
                </a:cubicBezTo>
                <a:cubicBezTo>
                  <a:pt x="180" y="34"/>
                  <a:pt x="178" y="21"/>
                  <a:pt x="168" y="1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0" name="Freeform 163"/>
          <p:cNvSpPr>
            <a:spLocks/>
          </p:cNvSpPr>
          <p:nvPr/>
        </p:nvSpPr>
        <p:spPr bwMode="auto">
          <a:xfrm>
            <a:off x="7271282" y="5439920"/>
            <a:ext cx="387193" cy="287818"/>
          </a:xfrm>
          <a:custGeom>
            <a:avLst/>
            <a:gdLst>
              <a:gd name="T0" fmla="*/ 123 w 128"/>
              <a:gd name="T1" fmla="*/ 58 h 94"/>
              <a:gd name="T2" fmla="*/ 99 w 128"/>
              <a:gd name="T3" fmla="*/ 39 h 94"/>
              <a:gd name="T4" fmla="*/ 64 w 128"/>
              <a:gd name="T5" fmla="*/ 0 h 94"/>
              <a:gd name="T6" fmla="*/ 29 w 128"/>
              <a:gd name="T7" fmla="*/ 39 h 94"/>
              <a:gd name="T8" fmla="*/ 5 w 128"/>
              <a:gd name="T9" fmla="*/ 58 h 94"/>
              <a:gd name="T10" fmla="*/ 14 w 128"/>
              <a:gd name="T11" fmla="*/ 85 h 94"/>
              <a:gd name="T12" fmla="*/ 59 w 128"/>
              <a:gd name="T13" fmla="*/ 84 h 94"/>
              <a:gd name="T14" fmla="*/ 64 w 128"/>
              <a:gd name="T15" fmla="*/ 83 h 94"/>
              <a:gd name="T16" fmla="*/ 69 w 128"/>
              <a:gd name="T17" fmla="*/ 84 h 94"/>
              <a:gd name="T18" fmla="*/ 114 w 128"/>
              <a:gd name="T19" fmla="*/ 85 h 94"/>
              <a:gd name="T20" fmla="*/ 123 w 128"/>
              <a:gd name="T21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1" name="Freeform 164"/>
          <p:cNvSpPr>
            <a:spLocks/>
          </p:cNvSpPr>
          <p:nvPr/>
        </p:nvSpPr>
        <p:spPr bwMode="auto">
          <a:xfrm>
            <a:off x="7572812" y="5371392"/>
            <a:ext cx="116500" cy="143908"/>
          </a:xfrm>
          <a:custGeom>
            <a:avLst/>
            <a:gdLst>
              <a:gd name="T0" fmla="*/ 35 w 38"/>
              <a:gd name="T1" fmla="*/ 28 h 47"/>
              <a:gd name="T2" fmla="*/ 13 w 38"/>
              <a:gd name="T3" fmla="*/ 45 h 47"/>
              <a:gd name="T4" fmla="*/ 3 w 38"/>
              <a:gd name="T5" fmla="*/ 19 h 47"/>
              <a:gd name="T6" fmla="*/ 25 w 38"/>
              <a:gd name="T7" fmla="*/ 2 h 47"/>
              <a:gd name="T8" fmla="*/ 35 w 38"/>
              <a:gd name="T9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2" name="Freeform 165"/>
          <p:cNvSpPr>
            <a:spLocks/>
          </p:cNvSpPr>
          <p:nvPr/>
        </p:nvSpPr>
        <p:spPr bwMode="auto">
          <a:xfrm>
            <a:off x="7240441" y="5371392"/>
            <a:ext cx="113075" cy="143908"/>
          </a:xfrm>
          <a:custGeom>
            <a:avLst/>
            <a:gdLst>
              <a:gd name="T0" fmla="*/ 35 w 38"/>
              <a:gd name="T1" fmla="*/ 19 h 47"/>
              <a:gd name="T2" fmla="*/ 25 w 38"/>
              <a:gd name="T3" fmla="*/ 45 h 47"/>
              <a:gd name="T4" fmla="*/ 3 w 38"/>
              <a:gd name="T5" fmla="*/ 28 h 47"/>
              <a:gd name="T6" fmla="*/ 13 w 38"/>
              <a:gd name="T7" fmla="*/ 2 h 47"/>
              <a:gd name="T8" fmla="*/ 35 w 38"/>
              <a:gd name="T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3" name="Freeform 166"/>
          <p:cNvSpPr>
            <a:spLocks/>
          </p:cNvSpPr>
          <p:nvPr/>
        </p:nvSpPr>
        <p:spPr bwMode="auto">
          <a:xfrm>
            <a:off x="7339809" y="5268601"/>
            <a:ext cx="116500" cy="143908"/>
          </a:xfrm>
          <a:custGeom>
            <a:avLst/>
            <a:gdLst>
              <a:gd name="T0" fmla="*/ 35 w 38"/>
              <a:gd name="T1" fmla="*/ 20 h 48"/>
              <a:gd name="T2" fmla="*/ 25 w 38"/>
              <a:gd name="T3" fmla="*/ 45 h 48"/>
              <a:gd name="T4" fmla="*/ 3 w 38"/>
              <a:gd name="T5" fmla="*/ 28 h 48"/>
              <a:gd name="T6" fmla="*/ 13 w 38"/>
              <a:gd name="T7" fmla="*/ 2 h 48"/>
              <a:gd name="T8" fmla="*/ 35 w 38"/>
              <a:gd name="T9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4" name="Freeform 167"/>
          <p:cNvSpPr>
            <a:spLocks/>
          </p:cNvSpPr>
          <p:nvPr/>
        </p:nvSpPr>
        <p:spPr bwMode="auto">
          <a:xfrm>
            <a:off x="7473442" y="5268601"/>
            <a:ext cx="116500" cy="143908"/>
          </a:xfrm>
          <a:custGeom>
            <a:avLst/>
            <a:gdLst>
              <a:gd name="T0" fmla="*/ 35 w 38"/>
              <a:gd name="T1" fmla="*/ 28 h 48"/>
              <a:gd name="T2" fmla="*/ 13 w 38"/>
              <a:gd name="T3" fmla="*/ 45 h 48"/>
              <a:gd name="T4" fmla="*/ 3 w 38"/>
              <a:gd name="T5" fmla="*/ 20 h 48"/>
              <a:gd name="T6" fmla="*/ 25 w 38"/>
              <a:gd name="T7" fmla="*/ 2 h 48"/>
              <a:gd name="T8" fmla="*/ 35 w 38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5" name="Freeform 168"/>
          <p:cNvSpPr>
            <a:spLocks/>
          </p:cNvSpPr>
          <p:nvPr/>
        </p:nvSpPr>
        <p:spPr bwMode="auto">
          <a:xfrm>
            <a:off x="8114196" y="5419361"/>
            <a:ext cx="472856" cy="181599"/>
          </a:xfrm>
          <a:custGeom>
            <a:avLst/>
            <a:gdLst>
              <a:gd name="T0" fmla="*/ 156 w 156"/>
              <a:gd name="T1" fmla="*/ 24 h 60"/>
              <a:gd name="T2" fmla="*/ 144 w 156"/>
              <a:gd name="T3" fmla="*/ 24 h 60"/>
              <a:gd name="T4" fmla="*/ 144 w 156"/>
              <a:gd name="T5" fmla="*/ 12 h 60"/>
              <a:gd name="T6" fmla="*/ 138 w 156"/>
              <a:gd name="T7" fmla="*/ 6 h 60"/>
              <a:gd name="T8" fmla="*/ 126 w 156"/>
              <a:gd name="T9" fmla="*/ 6 h 60"/>
              <a:gd name="T10" fmla="*/ 120 w 156"/>
              <a:gd name="T11" fmla="*/ 12 h 60"/>
              <a:gd name="T12" fmla="*/ 120 w 156"/>
              <a:gd name="T13" fmla="*/ 6 h 60"/>
              <a:gd name="T14" fmla="*/ 114 w 156"/>
              <a:gd name="T15" fmla="*/ 0 h 60"/>
              <a:gd name="T16" fmla="*/ 102 w 156"/>
              <a:gd name="T17" fmla="*/ 0 h 60"/>
              <a:gd name="T18" fmla="*/ 96 w 156"/>
              <a:gd name="T19" fmla="*/ 6 h 60"/>
              <a:gd name="T20" fmla="*/ 96 w 156"/>
              <a:gd name="T21" fmla="*/ 24 h 60"/>
              <a:gd name="T22" fmla="*/ 60 w 156"/>
              <a:gd name="T23" fmla="*/ 24 h 60"/>
              <a:gd name="T24" fmla="*/ 60 w 156"/>
              <a:gd name="T25" fmla="*/ 6 h 60"/>
              <a:gd name="T26" fmla="*/ 54 w 156"/>
              <a:gd name="T27" fmla="*/ 0 h 60"/>
              <a:gd name="T28" fmla="*/ 42 w 156"/>
              <a:gd name="T29" fmla="*/ 0 h 60"/>
              <a:gd name="T30" fmla="*/ 36 w 156"/>
              <a:gd name="T31" fmla="*/ 6 h 60"/>
              <a:gd name="T32" fmla="*/ 36 w 156"/>
              <a:gd name="T33" fmla="*/ 12 h 60"/>
              <a:gd name="T34" fmla="*/ 30 w 156"/>
              <a:gd name="T35" fmla="*/ 6 h 60"/>
              <a:gd name="T36" fmla="*/ 18 w 156"/>
              <a:gd name="T37" fmla="*/ 6 h 60"/>
              <a:gd name="T38" fmla="*/ 12 w 156"/>
              <a:gd name="T39" fmla="*/ 12 h 60"/>
              <a:gd name="T40" fmla="*/ 12 w 156"/>
              <a:gd name="T41" fmla="*/ 24 h 60"/>
              <a:gd name="T42" fmla="*/ 0 w 156"/>
              <a:gd name="T43" fmla="*/ 24 h 60"/>
              <a:gd name="T44" fmla="*/ 0 w 156"/>
              <a:gd name="T45" fmla="*/ 36 h 60"/>
              <a:gd name="T46" fmla="*/ 12 w 156"/>
              <a:gd name="T47" fmla="*/ 36 h 60"/>
              <a:gd name="T48" fmla="*/ 12 w 156"/>
              <a:gd name="T49" fmla="*/ 48 h 60"/>
              <a:gd name="T50" fmla="*/ 18 w 156"/>
              <a:gd name="T51" fmla="*/ 54 h 60"/>
              <a:gd name="T52" fmla="*/ 30 w 156"/>
              <a:gd name="T53" fmla="*/ 54 h 60"/>
              <a:gd name="T54" fmla="*/ 36 w 156"/>
              <a:gd name="T55" fmla="*/ 48 h 60"/>
              <a:gd name="T56" fmla="*/ 36 w 156"/>
              <a:gd name="T57" fmla="*/ 54 h 60"/>
              <a:gd name="T58" fmla="*/ 42 w 156"/>
              <a:gd name="T59" fmla="*/ 60 h 60"/>
              <a:gd name="T60" fmla="*/ 54 w 156"/>
              <a:gd name="T61" fmla="*/ 60 h 60"/>
              <a:gd name="T62" fmla="*/ 60 w 156"/>
              <a:gd name="T63" fmla="*/ 54 h 60"/>
              <a:gd name="T64" fmla="*/ 60 w 156"/>
              <a:gd name="T65" fmla="*/ 36 h 60"/>
              <a:gd name="T66" fmla="*/ 96 w 156"/>
              <a:gd name="T67" fmla="*/ 36 h 60"/>
              <a:gd name="T68" fmla="*/ 96 w 156"/>
              <a:gd name="T69" fmla="*/ 54 h 60"/>
              <a:gd name="T70" fmla="*/ 102 w 156"/>
              <a:gd name="T71" fmla="*/ 60 h 60"/>
              <a:gd name="T72" fmla="*/ 114 w 156"/>
              <a:gd name="T73" fmla="*/ 60 h 60"/>
              <a:gd name="T74" fmla="*/ 120 w 156"/>
              <a:gd name="T75" fmla="*/ 54 h 60"/>
              <a:gd name="T76" fmla="*/ 120 w 156"/>
              <a:gd name="T77" fmla="*/ 48 h 60"/>
              <a:gd name="T78" fmla="*/ 126 w 156"/>
              <a:gd name="T79" fmla="*/ 54 h 60"/>
              <a:gd name="T80" fmla="*/ 138 w 156"/>
              <a:gd name="T81" fmla="*/ 54 h 60"/>
              <a:gd name="T82" fmla="*/ 144 w 156"/>
              <a:gd name="T83" fmla="*/ 48 h 60"/>
              <a:gd name="T84" fmla="*/ 144 w 156"/>
              <a:gd name="T85" fmla="*/ 36 h 60"/>
              <a:gd name="T86" fmla="*/ 156 w 156"/>
              <a:gd name="T87" fmla="*/ 36 h 60"/>
              <a:gd name="T88" fmla="*/ 156 w 156"/>
              <a:gd name="T89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" h="60">
                <a:moveTo>
                  <a:pt x="156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9"/>
                  <a:pt x="141" y="6"/>
                  <a:pt x="138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3" y="6"/>
                  <a:pt x="120" y="9"/>
                  <a:pt x="120" y="12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24"/>
                  <a:pt x="96" y="24"/>
                  <a:pt x="9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7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6"/>
                  <a:pt x="3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6"/>
                  <a:pt x="12" y="9"/>
                  <a:pt x="12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1"/>
                  <a:pt x="15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3" y="54"/>
                  <a:pt x="36" y="51"/>
                  <a:pt x="36" y="48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7"/>
                  <a:pt x="39" y="60"/>
                  <a:pt x="42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60" y="57"/>
                  <a:pt x="60" y="54"/>
                </a:cubicBezTo>
                <a:cubicBezTo>
                  <a:pt x="60" y="36"/>
                  <a:pt x="60" y="36"/>
                  <a:pt x="6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7"/>
                  <a:pt x="99" y="60"/>
                  <a:pt x="102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7" y="60"/>
                  <a:pt x="120" y="57"/>
                  <a:pt x="120" y="54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51"/>
                  <a:pt x="123" y="54"/>
                  <a:pt x="126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41" y="54"/>
                  <a:pt x="144" y="51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56" y="36"/>
                  <a:pt x="156" y="36"/>
                  <a:pt x="156" y="36"/>
                </a:cubicBezTo>
                <a:lnTo>
                  <a:pt x="156" y="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6" name="Freeform 169"/>
          <p:cNvSpPr>
            <a:spLocks noEditPoints="1"/>
          </p:cNvSpPr>
          <p:nvPr/>
        </p:nvSpPr>
        <p:spPr bwMode="auto">
          <a:xfrm>
            <a:off x="9176404" y="5426213"/>
            <a:ext cx="143913" cy="143908"/>
          </a:xfrm>
          <a:custGeom>
            <a:avLst/>
            <a:gdLst>
              <a:gd name="T0" fmla="*/ 24 w 48"/>
              <a:gd name="T1" fmla="*/ 12 h 48"/>
              <a:gd name="T2" fmla="*/ 36 w 48"/>
              <a:gd name="T3" fmla="*/ 24 h 48"/>
              <a:gd name="T4" fmla="*/ 24 w 48"/>
              <a:gd name="T5" fmla="*/ 36 h 48"/>
              <a:gd name="T6" fmla="*/ 12 w 48"/>
              <a:gd name="T7" fmla="*/ 24 h 48"/>
              <a:gd name="T8" fmla="*/ 24 w 48"/>
              <a:gd name="T9" fmla="*/ 12 h 48"/>
              <a:gd name="T10" fmla="*/ 24 w 48"/>
              <a:gd name="T11" fmla="*/ 0 h 48"/>
              <a:gd name="T12" fmla="*/ 0 w 48"/>
              <a:gd name="T13" fmla="*/ 24 h 48"/>
              <a:gd name="T14" fmla="*/ 24 w 48"/>
              <a:gd name="T15" fmla="*/ 48 h 48"/>
              <a:gd name="T16" fmla="*/ 48 w 48"/>
              <a:gd name="T17" fmla="*/ 24 h 48"/>
              <a:gd name="T18" fmla="*/ 24 w 4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12"/>
                </a:moveTo>
                <a:cubicBezTo>
                  <a:pt x="31" y="12"/>
                  <a:pt x="36" y="17"/>
                  <a:pt x="36" y="24"/>
                </a:cubicBezTo>
                <a:cubicBezTo>
                  <a:pt x="36" y="31"/>
                  <a:pt x="31" y="36"/>
                  <a:pt x="24" y="36"/>
                </a:cubicBezTo>
                <a:cubicBezTo>
                  <a:pt x="17" y="36"/>
                  <a:pt x="12" y="31"/>
                  <a:pt x="12" y="24"/>
                </a:cubicBezTo>
                <a:cubicBezTo>
                  <a:pt x="12" y="17"/>
                  <a:pt x="17" y="12"/>
                  <a:pt x="24" y="12"/>
                </a:cubicBezTo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7" name="Freeform 170"/>
          <p:cNvSpPr>
            <a:spLocks/>
          </p:cNvSpPr>
          <p:nvPr/>
        </p:nvSpPr>
        <p:spPr bwMode="auto">
          <a:xfrm>
            <a:off x="9231230" y="5316570"/>
            <a:ext cx="34265" cy="71954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8" name="Freeform 171"/>
          <p:cNvSpPr>
            <a:spLocks/>
          </p:cNvSpPr>
          <p:nvPr/>
        </p:nvSpPr>
        <p:spPr bwMode="auto">
          <a:xfrm>
            <a:off x="9316889" y="5361112"/>
            <a:ext cx="68530" cy="65102"/>
          </a:xfrm>
          <a:custGeom>
            <a:avLst/>
            <a:gdLst>
              <a:gd name="T0" fmla="*/ 7 w 22"/>
              <a:gd name="T1" fmla="*/ 21 h 21"/>
              <a:gd name="T2" fmla="*/ 2 w 22"/>
              <a:gd name="T3" fmla="*/ 20 h 21"/>
              <a:gd name="T4" fmla="*/ 2 w 22"/>
              <a:gd name="T5" fmla="*/ 11 h 21"/>
              <a:gd name="T6" fmla="*/ 11 w 22"/>
              <a:gd name="T7" fmla="*/ 3 h 21"/>
              <a:gd name="T8" fmla="*/ 19 w 22"/>
              <a:gd name="T9" fmla="*/ 3 h 21"/>
              <a:gd name="T10" fmla="*/ 19 w 22"/>
              <a:gd name="T11" fmla="*/ 11 h 21"/>
              <a:gd name="T12" fmla="*/ 11 w 22"/>
              <a:gd name="T13" fmla="*/ 20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2" y="20"/>
                </a:cubicBezTo>
                <a:cubicBezTo>
                  <a:pt x="0" y="17"/>
                  <a:pt x="0" y="13"/>
                  <a:pt x="2" y="1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0"/>
                  <a:pt x="17" y="0"/>
                  <a:pt x="19" y="3"/>
                </a:cubicBezTo>
                <a:cubicBezTo>
                  <a:pt x="22" y="5"/>
                  <a:pt x="22" y="9"/>
                  <a:pt x="19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9" name="Freeform 172"/>
          <p:cNvSpPr>
            <a:spLocks/>
          </p:cNvSpPr>
          <p:nvPr/>
        </p:nvSpPr>
        <p:spPr bwMode="auto">
          <a:xfrm>
            <a:off x="9358008" y="5481038"/>
            <a:ext cx="71956" cy="37689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0" name="Freeform 173"/>
          <p:cNvSpPr>
            <a:spLocks/>
          </p:cNvSpPr>
          <p:nvPr/>
        </p:nvSpPr>
        <p:spPr bwMode="auto">
          <a:xfrm>
            <a:off x="9316889" y="5570123"/>
            <a:ext cx="68530" cy="61677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19 h 21"/>
              <a:gd name="T4" fmla="*/ 2 w 22"/>
              <a:gd name="T5" fmla="*/ 11 h 21"/>
              <a:gd name="T6" fmla="*/ 2 w 22"/>
              <a:gd name="T7" fmla="*/ 2 h 21"/>
              <a:gd name="T8" fmla="*/ 11 w 22"/>
              <a:gd name="T9" fmla="*/ 2 h 21"/>
              <a:gd name="T10" fmla="*/ 19 w 22"/>
              <a:gd name="T11" fmla="*/ 11 h 21"/>
              <a:gd name="T12" fmla="*/ 19 w 22"/>
              <a:gd name="T13" fmla="*/ 19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19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5"/>
                  <a:pt x="2" y="2"/>
                </a:cubicBezTo>
                <a:cubicBezTo>
                  <a:pt x="5" y="0"/>
                  <a:pt x="9" y="0"/>
                  <a:pt x="11" y="2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13"/>
                  <a:pt x="22" y="17"/>
                  <a:pt x="19" y="19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1" name="Freeform 174"/>
          <p:cNvSpPr>
            <a:spLocks/>
          </p:cNvSpPr>
          <p:nvPr/>
        </p:nvSpPr>
        <p:spPr bwMode="auto">
          <a:xfrm>
            <a:off x="9231230" y="5607814"/>
            <a:ext cx="34265" cy="71954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2" name="Freeform 175"/>
          <p:cNvSpPr>
            <a:spLocks/>
          </p:cNvSpPr>
          <p:nvPr/>
        </p:nvSpPr>
        <p:spPr bwMode="auto">
          <a:xfrm>
            <a:off x="9111302" y="5570123"/>
            <a:ext cx="68530" cy="61677"/>
          </a:xfrm>
          <a:custGeom>
            <a:avLst/>
            <a:gdLst>
              <a:gd name="T0" fmla="*/ 7 w 22"/>
              <a:gd name="T1" fmla="*/ 21 h 21"/>
              <a:gd name="T2" fmla="*/ 3 w 22"/>
              <a:gd name="T3" fmla="*/ 19 h 21"/>
              <a:gd name="T4" fmla="*/ 3 w 22"/>
              <a:gd name="T5" fmla="*/ 11 h 21"/>
              <a:gd name="T6" fmla="*/ 11 w 22"/>
              <a:gd name="T7" fmla="*/ 2 h 21"/>
              <a:gd name="T8" fmla="*/ 20 w 22"/>
              <a:gd name="T9" fmla="*/ 2 h 21"/>
              <a:gd name="T10" fmla="*/ 20 w 22"/>
              <a:gd name="T11" fmla="*/ 11 h 21"/>
              <a:gd name="T12" fmla="*/ 11 w 22"/>
              <a:gd name="T13" fmla="*/ 19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3" y="19"/>
                </a:cubicBezTo>
                <a:cubicBezTo>
                  <a:pt x="0" y="17"/>
                  <a:pt x="0" y="13"/>
                  <a:pt x="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0"/>
                  <a:pt x="17" y="0"/>
                  <a:pt x="20" y="2"/>
                </a:cubicBezTo>
                <a:cubicBezTo>
                  <a:pt x="22" y="5"/>
                  <a:pt x="22" y="9"/>
                  <a:pt x="20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3" name="Freeform 176"/>
          <p:cNvSpPr>
            <a:spLocks/>
          </p:cNvSpPr>
          <p:nvPr/>
        </p:nvSpPr>
        <p:spPr bwMode="auto">
          <a:xfrm>
            <a:off x="9066757" y="5481038"/>
            <a:ext cx="71956" cy="37689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4" name="Freeform 177"/>
          <p:cNvSpPr>
            <a:spLocks/>
          </p:cNvSpPr>
          <p:nvPr/>
        </p:nvSpPr>
        <p:spPr bwMode="auto">
          <a:xfrm>
            <a:off x="9111302" y="5361112"/>
            <a:ext cx="68530" cy="65102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20 h 21"/>
              <a:gd name="T4" fmla="*/ 3 w 22"/>
              <a:gd name="T5" fmla="*/ 11 h 21"/>
              <a:gd name="T6" fmla="*/ 3 w 22"/>
              <a:gd name="T7" fmla="*/ 3 h 21"/>
              <a:gd name="T8" fmla="*/ 11 w 22"/>
              <a:gd name="T9" fmla="*/ 3 h 21"/>
              <a:gd name="T10" fmla="*/ 20 w 22"/>
              <a:gd name="T11" fmla="*/ 11 h 21"/>
              <a:gd name="T12" fmla="*/ 20 w 22"/>
              <a:gd name="T13" fmla="*/ 20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20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9"/>
                  <a:pt x="0" y="5"/>
                  <a:pt x="3" y="3"/>
                </a:cubicBezTo>
                <a:cubicBezTo>
                  <a:pt x="5" y="0"/>
                  <a:pt x="9" y="0"/>
                  <a:pt x="11" y="3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3"/>
                  <a:pt x="22" y="17"/>
                  <a:pt x="20" y="20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5" name="Freeform 178"/>
          <p:cNvSpPr>
            <a:spLocks/>
          </p:cNvSpPr>
          <p:nvPr/>
        </p:nvSpPr>
        <p:spPr bwMode="auto">
          <a:xfrm>
            <a:off x="10676885" y="2872210"/>
            <a:ext cx="325516" cy="363199"/>
          </a:xfrm>
          <a:custGeom>
            <a:avLst/>
            <a:gdLst>
              <a:gd name="T0" fmla="*/ 16 w 95"/>
              <a:gd name="T1" fmla="*/ 34 h 106"/>
              <a:gd name="T2" fmla="*/ 37 w 95"/>
              <a:gd name="T3" fmla="*/ 13 h 106"/>
              <a:gd name="T4" fmla="*/ 48 w 95"/>
              <a:gd name="T5" fmla="*/ 13 h 106"/>
              <a:gd name="T6" fmla="*/ 32 w 95"/>
              <a:gd name="T7" fmla="*/ 42 h 106"/>
              <a:gd name="T8" fmla="*/ 32 w 95"/>
              <a:gd name="T9" fmla="*/ 74 h 106"/>
              <a:gd name="T10" fmla="*/ 0 w 95"/>
              <a:gd name="T11" fmla="*/ 74 h 106"/>
              <a:gd name="T12" fmla="*/ 0 w 95"/>
              <a:gd name="T13" fmla="*/ 85 h 106"/>
              <a:gd name="T14" fmla="*/ 42 w 95"/>
              <a:gd name="T15" fmla="*/ 85 h 106"/>
              <a:gd name="T16" fmla="*/ 42 w 95"/>
              <a:gd name="T17" fmla="*/ 53 h 106"/>
              <a:gd name="T18" fmla="*/ 64 w 95"/>
              <a:gd name="T19" fmla="*/ 71 h 106"/>
              <a:gd name="T20" fmla="*/ 64 w 95"/>
              <a:gd name="T21" fmla="*/ 106 h 106"/>
              <a:gd name="T22" fmla="*/ 74 w 95"/>
              <a:gd name="T23" fmla="*/ 106 h 106"/>
              <a:gd name="T24" fmla="*/ 74 w 95"/>
              <a:gd name="T25" fmla="*/ 63 h 106"/>
              <a:gd name="T26" fmla="*/ 53 w 95"/>
              <a:gd name="T27" fmla="*/ 45 h 106"/>
              <a:gd name="T28" fmla="*/ 58 w 95"/>
              <a:gd name="T29" fmla="*/ 32 h 106"/>
              <a:gd name="T30" fmla="*/ 64 w 95"/>
              <a:gd name="T31" fmla="*/ 37 h 106"/>
              <a:gd name="T32" fmla="*/ 95 w 95"/>
              <a:gd name="T33" fmla="*/ 37 h 106"/>
              <a:gd name="T34" fmla="*/ 95 w 95"/>
              <a:gd name="T35" fmla="*/ 26 h 106"/>
              <a:gd name="T36" fmla="*/ 69 w 95"/>
              <a:gd name="T37" fmla="*/ 26 h 106"/>
              <a:gd name="T38" fmla="*/ 69 w 95"/>
              <a:gd name="T39" fmla="*/ 0 h 106"/>
              <a:gd name="T40" fmla="*/ 32 w 95"/>
              <a:gd name="T41" fmla="*/ 0 h 106"/>
              <a:gd name="T42" fmla="*/ 10 w 95"/>
              <a:gd name="T43" fmla="*/ 29 h 106"/>
              <a:gd name="T44" fmla="*/ 16 w 95"/>
              <a:gd name="T45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" h="106">
                <a:moveTo>
                  <a:pt x="16" y="34"/>
                </a:moveTo>
                <a:lnTo>
                  <a:pt x="37" y="13"/>
                </a:lnTo>
                <a:lnTo>
                  <a:pt x="48" y="13"/>
                </a:lnTo>
                <a:lnTo>
                  <a:pt x="32" y="42"/>
                </a:lnTo>
                <a:lnTo>
                  <a:pt x="32" y="74"/>
                </a:lnTo>
                <a:lnTo>
                  <a:pt x="0" y="74"/>
                </a:lnTo>
                <a:lnTo>
                  <a:pt x="0" y="85"/>
                </a:lnTo>
                <a:lnTo>
                  <a:pt x="42" y="85"/>
                </a:lnTo>
                <a:lnTo>
                  <a:pt x="42" y="53"/>
                </a:lnTo>
                <a:lnTo>
                  <a:pt x="64" y="71"/>
                </a:lnTo>
                <a:lnTo>
                  <a:pt x="64" y="106"/>
                </a:lnTo>
                <a:lnTo>
                  <a:pt x="74" y="106"/>
                </a:lnTo>
                <a:lnTo>
                  <a:pt x="74" y="63"/>
                </a:lnTo>
                <a:lnTo>
                  <a:pt x="53" y="45"/>
                </a:lnTo>
                <a:lnTo>
                  <a:pt x="58" y="32"/>
                </a:lnTo>
                <a:lnTo>
                  <a:pt x="64" y="37"/>
                </a:lnTo>
                <a:lnTo>
                  <a:pt x="95" y="37"/>
                </a:lnTo>
                <a:lnTo>
                  <a:pt x="95" y="26"/>
                </a:lnTo>
                <a:lnTo>
                  <a:pt x="69" y="26"/>
                </a:lnTo>
                <a:lnTo>
                  <a:pt x="69" y="0"/>
                </a:lnTo>
                <a:lnTo>
                  <a:pt x="32" y="0"/>
                </a:lnTo>
                <a:lnTo>
                  <a:pt x="10" y="29"/>
                </a:lnTo>
                <a:lnTo>
                  <a:pt x="16" y="3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6" name="Oval 179"/>
          <p:cNvSpPr>
            <a:spLocks noChangeArrowheads="1"/>
          </p:cNvSpPr>
          <p:nvPr/>
        </p:nvSpPr>
        <p:spPr bwMode="auto">
          <a:xfrm>
            <a:off x="10896181" y="2796829"/>
            <a:ext cx="71956" cy="75380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7" name="Freeform 180"/>
          <p:cNvSpPr>
            <a:spLocks noEditPoints="1"/>
          </p:cNvSpPr>
          <p:nvPr/>
        </p:nvSpPr>
        <p:spPr bwMode="auto">
          <a:xfrm>
            <a:off x="10676885" y="2094059"/>
            <a:ext cx="253560" cy="54823"/>
          </a:xfrm>
          <a:custGeom>
            <a:avLst/>
            <a:gdLst>
              <a:gd name="T0" fmla="*/ 42 w 84"/>
              <a:gd name="T1" fmla="*/ 0 h 18"/>
              <a:gd name="T2" fmla="*/ 0 w 84"/>
              <a:gd name="T3" fmla="*/ 9 h 18"/>
              <a:gd name="T4" fmla="*/ 42 w 84"/>
              <a:gd name="T5" fmla="*/ 18 h 18"/>
              <a:gd name="T6" fmla="*/ 84 w 84"/>
              <a:gd name="T7" fmla="*/ 9 h 18"/>
              <a:gd name="T8" fmla="*/ 42 w 84"/>
              <a:gd name="T9" fmla="*/ 0 h 18"/>
              <a:gd name="T10" fmla="*/ 42 w 84"/>
              <a:gd name="T11" fmla="*/ 12 h 18"/>
              <a:gd name="T12" fmla="*/ 30 w 84"/>
              <a:gd name="T13" fmla="*/ 8 h 18"/>
              <a:gd name="T14" fmla="*/ 42 w 84"/>
              <a:gd name="T15" fmla="*/ 4 h 18"/>
              <a:gd name="T16" fmla="*/ 54 w 84"/>
              <a:gd name="T17" fmla="*/ 8 h 18"/>
              <a:gd name="T18" fmla="*/ 42 w 84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8">
                <a:moveTo>
                  <a:pt x="42" y="0"/>
                </a:moveTo>
                <a:cubicBezTo>
                  <a:pt x="19" y="0"/>
                  <a:pt x="0" y="4"/>
                  <a:pt x="0" y="9"/>
                </a:cubicBezTo>
                <a:cubicBezTo>
                  <a:pt x="0" y="14"/>
                  <a:pt x="19" y="18"/>
                  <a:pt x="42" y="18"/>
                </a:cubicBezTo>
                <a:cubicBezTo>
                  <a:pt x="65" y="18"/>
                  <a:pt x="84" y="14"/>
                  <a:pt x="84" y="9"/>
                </a:cubicBezTo>
                <a:cubicBezTo>
                  <a:pt x="84" y="4"/>
                  <a:pt x="65" y="0"/>
                  <a:pt x="42" y="0"/>
                </a:cubicBezTo>
                <a:moveTo>
                  <a:pt x="42" y="12"/>
                </a:moveTo>
                <a:cubicBezTo>
                  <a:pt x="35" y="12"/>
                  <a:pt x="30" y="10"/>
                  <a:pt x="30" y="8"/>
                </a:cubicBezTo>
                <a:cubicBezTo>
                  <a:pt x="30" y="6"/>
                  <a:pt x="35" y="4"/>
                  <a:pt x="42" y="4"/>
                </a:cubicBezTo>
                <a:cubicBezTo>
                  <a:pt x="49" y="4"/>
                  <a:pt x="54" y="6"/>
                  <a:pt x="54" y="8"/>
                </a:cubicBezTo>
                <a:cubicBezTo>
                  <a:pt x="54" y="10"/>
                  <a:pt x="49" y="12"/>
                  <a:pt x="42" y="1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8" name="Freeform 181"/>
          <p:cNvSpPr>
            <a:spLocks noEditPoints="1"/>
          </p:cNvSpPr>
          <p:nvPr/>
        </p:nvSpPr>
        <p:spPr bwMode="auto">
          <a:xfrm>
            <a:off x="10676885" y="2148882"/>
            <a:ext cx="472856" cy="308376"/>
          </a:xfrm>
          <a:custGeom>
            <a:avLst/>
            <a:gdLst>
              <a:gd name="T0" fmla="*/ 84 w 156"/>
              <a:gd name="T1" fmla="*/ 6 h 102"/>
              <a:gd name="T2" fmla="*/ 42 w 156"/>
              <a:gd name="T3" fmla="*/ 6 h 102"/>
              <a:gd name="T4" fmla="*/ 0 w 156"/>
              <a:gd name="T5" fmla="*/ 96 h 102"/>
              <a:gd name="T6" fmla="*/ 84 w 156"/>
              <a:gd name="T7" fmla="*/ 96 h 102"/>
              <a:gd name="T8" fmla="*/ 150 w 156"/>
              <a:gd name="T9" fmla="*/ 84 h 102"/>
              <a:gd name="T10" fmla="*/ 156 w 156"/>
              <a:gd name="T11" fmla="*/ 12 h 102"/>
              <a:gd name="T12" fmla="*/ 138 w 156"/>
              <a:gd name="T13" fmla="*/ 12 h 102"/>
              <a:gd name="T14" fmla="*/ 144 w 156"/>
              <a:gd name="T15" fmla="*/ 18 h 102"/>
              <a:gd name="T16" fmla="*/ 138 w 156"/>
              <a:gd name="T17" fmla="*/ 12 h 102"/>
              <a:gd name="T18" fmla="*/ 132 w 156"/>
              <a:gd name="T19" fmla="*/ 12 h 102"/>
              <a:gd name="T20" fmla="*/ 126 w 156"/>
              <a:gd name="T21" fmla="*/ 18 h 102"/>
              <a:gd name="T22" fmla="*/ 114 w 156"/>
              <a:gd name="T23" fmla="*/ 12 h 102"/>
              <a:gd name="T24" fmla="*/ 120 w 156"/>
              <a:gd name="T25" fmla="*/ 18 h 102"/>
              <a:gd name="T26" fmla="*/ 114 w 156"/>
              <a:gd name="T27" fmla="*/ 12 h 102"/>
              <a:gd name="T28" fmla="*/ 108 w 156"/>
              <a:gd name="T29" fmla="*/ 12 h 102"/>
              <a:gd name="T30" fmla="*/ 102 w 156"/>
              <a:gd name="T31" fmla="*/ 18 h 102"/>
              <a:gd name="T32" fmla="*/ 96 w 156"/>
              <a:gd name="T33" fmla="*/ 78 h 102"/>
              <a:gd name="T34" fmla="*/ 90 w 156"/>
              <a:gd name="T35" fmla="*/ 72 h 102"/>
              <a:gd name="T36" fmla="*/ 96 w 156"/>
              <a:gd name="T37" fmla="*/ 78 h 102"/>
              <a:gd name="T38" fmla="*/ 84 w 156"/>
              <a:gd name="T39" fmla="*/ 66 h 102"/>
              <a:gd name="T40" fmla="*/ 96 w 156"/>
              <a:gd name="T41" fmla="*/ 24 h 102"/>
              <a:gd name="T42" fmla="*/ 96 w 156"/>
              <a:gd name="T43" fmla="*/ 18 h 102"/>
              <a:gd name="T44" fmla="*/ 90 w 156"/>
              <a:gd name="T45" fmla="*/ 12 h 102"/>
              <a:gd name="T46" fmla="*/ 96 w 156"/>
              <a:gd name="T47" fmla="*/ 18 h 102"/>
              <a:gd name="T48" fmla="*/ 102 w 156"/>
              <a:gd name="T49" fmla="*/ 78 h 102"/>
              <a:gd name="T50" fmla="*/ 108 w 156"/>
              <a:gd name="T51" fmla="*/ 72 h 102"/>
              <a:gd name="T52" fmla="*/ 120 w 156"/>
              <a:gd name="T53" fmla="*/ 78 h 102"/>
              <a:gd name="T54" fmla="*/ 114 w 156"/>
              <a:gd name="T55" fmla="*/ 72 h 102"/>
              <a:gd name="T56" fmla="*/ 120 w 156"/>
              <a:gd name="T57" fmla="*/ 78 h 102"/>
              <a:gd name="T58" fmla="*/ 126 w 156"/>
              <a:gd name="T59" fmla="*/ 78 h 102"/>
              <a:gd name="T60" fmla="*/ 132 w 156"/>
              <a:gd name="T61" fmla="*/ 72 h 102"/>
              <a:gd name="T62" fmla="*/ 144 w 156"/>
              <a:gd name="T63" fmla="*/ 78 h 102"/>
              <a:gd name="T64" fmla="*/ 138 w 156"/>
              <a:gd name="T65" fmla="*/ 72 h 102"/>
              <a:gd name="T66" fmla="*/ 144 w 156"/>
              <a:gd name="T67" fmla="*/ 78 h 102"/>
              <a:gd name="T68" fmla="*/ 102 w 156"/>
              <a:gd name="T69" fmla="*/ 66 h 102"/>
              <a:gd name="T70" fmla="*/ 150 w 156"/>
              <a:gd name="T71" fmla="*/ 2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2">
                <a:moveTo>
                  <a:pt x="150" y="6"/>
                </a:moveTo>
                <a:cubicBezTo>
                  <a:pt x="84" y="6"/>
                  <a:pt x="84" y="6"/>
                  <a:pt x="84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78" y="6"/>
                  <a:pt x="42" y="6"/>
                </a:cubicBezTo>
                <a:cubicBezTo>
                  <a:pt x="6" y="6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6" y="102"/>
                  <a:pt x="42" y="102"/>
                </a:cubicBezTo>
                <a:cubicBezTo>
                  <a:pt x="78" y="102"/>
                  <a:pt x="84" y="96"/>
                  <a:pt x="84" y="96"/>
                </a:cubicBezTo>
                <a:cubicBezTo>
                  <a:pt x="84" y="84"/>
                  <a:pt x="84" y="84"/>
                  <a:pt x="84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3" y="84"/>
                  <a:pt x="156" y="81"/>
                  <a:pt x="156" y="78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6" y="9"/>
                  <a:pt x="153" y="6"/>
                  <a:pt x="150" y="6"/>
                </a:cubicBezTo>
                <a:moveTo>
                  <a:pt x="138" y="12"/>
                </a:moveTo>
                <a:cubicBezTo>
                  <a:pt x="144" y="12"/>
                  <a:pt x="144" y="12"/>
                  <a:pt x="144" y="12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38" y="18"/>
                  <a:pt x="138" y="18"/>
                  <a:pt x="138" y="18"/>
                </a:cubicBezTo>
                <a:lnTo>
                  <a:pt x="138" y="12"/>
                </a:lnTo>
                <a:close/>
                <a:moveTo>
                  <a:pt x="126" y="12"/>
                </a:moveTo>
                <a:cubicBezTo>
                  <a:pt x="132" y="12"/>
                  <a:pt x="132" y="12"/>
                  <a:pt x="132" y="12"/>
                </a:cubicBezTo>
                <a:cubicBezTo>
                  <a:pt x="132" y="18"/>
                  <a:pt x="132" y="18"/>
                  <a:pt x="132" y="18"/>
                </a:cubicBezTo>
                <a:cubicBezTo>
                  <a:pt x="126" y="18"/>
                  <a:pt x="126" y="18"/>
                  <a:pt x="126" y="18"/>
                </a:cubicBezTo>
                <a:lnTo>
                  <a:pt x="126" y="12"/>
                </a:lnTo>
                <a:close/>
                <a:moveTo>
                  <a:pt x="114" y="12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8"/>
                  <a:pt x="114" y="18"/>
                  <a:pt x="114" y="18"/>
                </a:cubicBezTo>
                <a:lnTo>
                  <a:pt x="114" y="12"/>
                </a:lnTo>
                <a:close/>
                <a:moveTo>
                  <a:pt x="10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2" y="18"/>
                  <a:pt x="102" y="18"/>
                  <a:pt x="102" y="18"/>
                </a:cubicBezTo>
                <a:lnTo>
                  <a:pt x="102" y="12"/>
                </a:lnTo>
                <a:close/>
                <a:moveTo>
                  <a:pt x="96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72"/>
                  <a:pt x="90" y="72"/>
                  <a:pt x="90" y="72"/>
                </a:cubicBezTo>
                <a:cubicBezTo>
                  <a:pt x="96" y="72"/>
                  <a:pt x="96" y="72"/>
                  <a:pt x="96" y="72"/>
                </a:cubicBezTo>
                <a:lnTo>
                  <a:pt x="96" y="78"/>
                </a:lnTo>
                <a:close/>
                <a:moveTo>
                  <a:pt x="96" y="66"/>
                </a:moveTo>
                <a:cubicBezTo>
                  <a:pt x="84" y="66"/>
                  <a:pt x="84" y="66"/>
                  <a:pt x="84" y="66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66"/>
                </a:lnTo>
                <a:close/>
                <a:moveTo>
                  <a:pt x="96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90" y="12"/>
                  <a:pt x="90" y="12"/>
                  <a:pt x="90" y="12"/>
                </a:cubicBezTo>
                <a:cubicBezTo>
                  <a:pt x="96" y="12"/>
                  <a:pt x="96" y="12"/>
                  <a:pt x="96" y="12"/>
                </a:cubicBezTo>
                <a:lnTo>
                  <a:pt x="96" y="18"/>
                </a:lnTo>
                <a:close/>
                <a:moveTo>
                  <a:pt x="108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8" y="72"/>
                  <a:pt x="108" y="72"/>
                  <a:pt x="108" y="72"/>
                </a:cubicBezTo>
                <a:lnTo>
                  <a:pt x="108" y="78"/>
                </a:lnTo>
                <a:close/>
                <a:moveTo>
                  <a:pt x="120" y="78"/>
                </a:moveTo>
                <a:cubicBezTo>
                  <a:pt x="114" y="78"/>
                  <a:pt x="114" y="78"/>
                  <a:pt x="114" y="78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78"/>
                </a:lnTo>
                <a:close/>
                <a:moveTo>
                  <a:pt x="132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32" y="72"/>
                  <a:pt x="132" y="72"/>
                  <a:pt x="132" y="72"/>
                </a:cubicBezTo>
                <a:lnTo>
                  <a:pt x="132" y="78"/>
                </a:lnTo>
                <a:close/>
                <a:moveTo>
                  <a:pt x="144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44" y="72"/>
                  <a:pt x="144" y="72"/>
                  <a:pt x="144" y="72"/>
                </a:cubicBezTo>
                <a:lnTo>
                  <a:pt x="144" y="78"/>
                </a:lnTo>
                <a:close/>
                <a:moveTo>
                  <a:pt x="150" y="66"/>
                </a:moveTo>
                <a:cubicBezTo>
                  <a:pt x="102" y="66"/>
                  <a:pt x="102" y="66"/>
                  <a:pt x="102" y="66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50" y="24"/>
                  <a:pt x="150" y="24"/>
                  <a:pt x="150" y="24"/>
                </a:cubicBezTo>
                <a:lnTo>
                  <a:pt x="150" y="6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9" name="Rectangle 182"/>
          <p:cNvSpPr>
            <a:spLocks noChangeArrowheads="1"/>
          </p:cNvSpPr>
          <p:nvPr/>
        </p:nvSpPr>
        <p:spPr bwMode="auto">
          <a:xfrm>
            <a:off x="8253568" y="3194291"/>
            <a:ext cx="34265" cy="2056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0" name="Rectangle 183"/>
          <p:cNvSpPr>
            <a:spLocks noChangeArrowheads="1"/>
          </p:cNvSpPr>
          <p:nvPr/>
        </p:nvSpPr>
        <p:spPr bwMode="auto">
          <a:xfrm>
            <a:off x="8215875" y="3122337"/>
            <a:ext cx="109647" cy="2056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1" name="Rectangle 184"/>
          <p:cNvSpPr>
            <a:spLocks noChangeArrowheads="1"/>
          </p:cNvSpPr>
          <p:nvPr/>
        </p:nvSpPr>
        <p:spPr bwMode="auto">
          <a:xfrm>
            <a:off x="8215875" y="3160026"/>
            <a:ext cx="109647" cy="17132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2" name="Freeform 185"/>
          <p:cNvSpPr>
            <a:spLocks/>
          </p:cNvSpPr>
          <p:nvPr/>
        </p:nvSpPr>
        <p:spPr bwMode="auto">
          <a:xfrm>
            <a:off x="8143921" y="2831094"/>
            <a:ext cx="253560" cy="274113"/>
          </a:xfrm>
          <a:custGeom>
            <a:avLst/>
            <a:gdLst>
              <a:gd name="T0" fmla="*/ 84 w 84"/>
              <a:gd name="T1" fmla="*/ 42 h 90"/>
              <a:gd name="T2" fmla="*/ 42 w 84"/>
              <a:gd name="T3" fmla="*/ 0 h 90"/>
              <a:gd name="T4" fmla="*/ 0 w 84"/>
              <a:gd name="T5" fmla="*/ 42 h 90"/>
              <a:gd name="T6" fmla="*/ 24 w 84"/>
              <a:gd name="T7" fmla="*/ 80 h 90"/>
              <a:gd name="T8" fmla="*/ 24 w 84"/>
              <a:gd name="T9" fmla="*/ 90 h 90"/>
              <a:gd name="T10" fmla="*/ 60 w 84"/>
              <a:gd name="T11" fmla="*/ 90 h 90"/>
              <a:gd name="T12" fmla="*/ 60 w 84"/>
              <a:gd name="T13" fmla="*/ 80 h 90"/>
              <a:gd name="T14" fmla="*/ 84 w 84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3" name="Freeform 186"/>
          <p:cNvSpPr>
            <a:spLocks/>
          </p:cNvSpPr>
          <p:nvPr/>
        </p:nvSpPr>
        <p:spPr bwMode="auto">
          <a:xfrm>
            <a:off x="9041659" y="2786550"/>
            <a:ext cx="253560" cy="472844"/>
          </a:xfrm>
          <a:custGeom>
            <a:avLst/>
            <a:gdLst>
              <a:gd name="T0" fmla="*/ 84 w 84"/>
              <a:gd name="T1" fmla="*/ 24 h 156"/>
              <a:gd name="T2" fmla="*/ 84 w 84"/>
              <a:gd name="T3" fmla="*/ 114 h 156"/>
              <a:gd name="T4" fmla="*/ 42 w 84"/>
              <a:gd name="T5" fmla="*/ 156 h 156"/>
              <a:gd name="T6" fmla="*/ 0 w 84"/>
              <a:gd name="T7" fmla="*/ 114 h 156"/>
              <a:gd name="T8" fmla="*/ 0 w 84"/>
              <a:gd name="T9" fmla="*/ 30 h 156"/>
              <a:gd name="T10" fmla="*/ 4 w 84"/>
              <a:gd name="T11" fmla="*/ 15 h 156"/>
              <a:gd name="T12" fmla="*/ 30 w 84"/>
              <a:gd name="T13" fmla="*/ 0 h 156"/>
              <a:gd name="T14" fmla="*/ 56 w 84"/>
              <a:gd name="T15" fmla="*/ 15 h 156"/>
              <a:gd name="T16" fmla="*/ 60 w 84"/>
              <a:gd name="T17" fmla="*/ 30 h 156"/>
              <a:gd name="T18" fmla="*/ 60 w 84"/>
              <a:gd name="T19" fmla="*/ 108 h 156"/>
              <a:gd name="T20" fmla="*/ 42 w 84"/>
              <a:gd name="T21" fmla="*/ 126 h 156"/>
              <a:gd name="T22" fmla="*/ 24 w 84"/>
              <a:gd name="T23" fmla="*/ 108 h 156"/>
              <a:gd name="T24" fmla="*/ 24 w 84"/>
              <a:gd name="T25" fmla="*/ 54 h 156"/>
              <a:gd name="T26" fmla="*/ 30 w 84"/>
              <a:gd name="T27" fmla="*/ 48 h 156"/>
              <a:gd name="T28" fmla="*/ 36 w 84"/>
              <a:gd name="T29" fmla="*/ 54 h 156"/>
              <a:gd name="T30" fmla="*/ 36 w 84"/>
              <a:gd name="T31" fmla="*/ 108 h 156"/>
              <a:gd name="T32" fmla="*/ 42 w 84"/>
              <a:gd name="T33" fmla="*/ 114 h 156"/>
              <a:gd name="T34" fmla="*/ 48 w 84"/>
              <a:gd name="T35" fmla="*/ 108 h 156"/>
              <a:gd name="T36" fmla="*/ 48 w 84"/>
              <a:gd name="T37" fmla="*/ 30 h 156"/>
              <a:gd name="T38" fmla="*/ 30 w 84"/>
              <a:gd name="T39" fmla="*/ 12 h 156"/>
              <a:gd name="T40" fmla="*/ 14 w 84"/>
              <a:gd name="T41" fmla="*/ 21 h 156"/>
              <a:gd name="T42" fmla="*/ 12 w 84"/>
              <a:gd name="T43" fmla="*/ 30 h 156"/>
              <a:gd name="T44" fmla="*/ 12 w 84"/>
              <a:gd name="T45" fmla="*/ 114 h 156"/>
              <a:gd name="T46" fmla="*/ 42 w 84"/>
              <a:gd name="T47" fmla="*/ 144 h 156"/>
              <a:gd name="T48" fmla="*/ 72 w 84"/>
              <a:gd name="T49" fmla="*/ 114 h 156"/>
              <a:gd name="T50" fmla="*/ 72 w 84"/>
              <a:gd name="T51" fmla="*/ 24 h 156"/>
              <a:gd name="T52" fmla="*/ 78 w 84"/>
              <a:gd name="T53" fmla="*/ 18 h 156"/>
              <a:gd name="T54" fmla="*/ 84 w 84"/>
              <a:gd name="T55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4" name="Freeform 187"/>
          <p:cNvSpPr>
            <a:spLocks/>
          </p:cNvSpPr>
          <p:nvPr/>
        </p:nvSpPr>
        <p:spPr bwMode="auto">
          <a:xfrm>
            <a:off x="9768072" y="2872210"/>
            <a:ext cx="476280" cy="325508"/>
          </a:xfrm>
          <a:custGeom>
            <a:avLst/>
            <a:gdLst>
              <a:gd name="T0" fmla="*/ 120 w 156"/>
              <a:gd name="T1" fmla="*/ 0 h 108"/>
              <a:gd name="T2" fmla="*/ 101 w 156"/>
              <a:gd name="T3" fmla="*/ 0 h 108"/>
              <a:gd name="T4" fmla="*/ 78 w 156"/>
              <a:gd name="T5" fmla="*/ 18 h 108"/>
              <a:gd name="T6" fmla="*/ 55 w 156"/>
              <a:gd name="T7" fmla="*/ 0 h 108"/>
              <a:gd name="T8" fmla="*/ 36 w 156"/>
              <a:gd name="T9" fmla="*/ 0 h 108"/>
              <a:gd name="T10" fmla="*/ 36 w 156"/>
              <a:gd name="T11" fmla="*/ 0 h 108"/>
              <a:gd name="T12" fmla="*/ 36 w 156"/>
              <a:gd name="T13" fmla="*/ 0 h 108"/>
              <a:gd name="T14" fmla="*/ 36 w 156"/>
              <a:gd name="T15" fmla="*/ 0 h 108"/>
              <a:gd name="T16" fmla="*/ 0 w 156"/>
              <a:gd name="T17" fmla="*/ 18 h 108"/>
              <a:gd name="T18" fmla="*/ 12 w 156"/>
              <a:gd name="T19" fmla="*/ 48 h 108"/>
              <a:gd name="T20" fmla="*/ 36 w 156"/>
              <a:gd name="T21" fmla="*/ 36 h 108"/>
              <a:gd name="T22" fmla="*/ 36 w 156"/>
              <a:gd name="T23" fmla="*/ 108 h 108"/>
              <a:gd name="T24" fmla="*/ 120 w 156"/>
              <a:gd name="T25" fmla="*/ 108 h 108"/>
              <a:gd name="T26" fmla="*/ 120 w 156"/>
              <a:gd name="T27" fmla="*/ 36 h 108"/>
              <a:gd name="T28" fmla="*/ 144 w 156"/>
              <a:gd name="T29" fmla="*/ 48 h 108"/>
              <a:gd name="T30" fmla="*/ 156 w 156"/>
              <a:gd name="T31" fmla="*/ 18 h 108"/>
              <a:gd name="T32" fmla="*/ 120 w 156"/>
              <a:gd name="T3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2" name="Freeform 284"/>
          <p:cNvSpPr>
            <a:spLocks noEditPoints="1"/>
          </p:cNvSpPr>
          <p:nvPr/>
        </p:nvSpPr>
        <p:spPr bwMode="auto">
          <a:xfrm>
            <a:off x="10673778" y="5376068"/>
            <a:ext cx="438591" cy="291243"/>
          </a:xfrm>
          <a:custGeom>
            <a:avLst/>
            <a:gdLst>
              <a:gd name="T0" fmla="*/ 108 w 144"/>
              <a:gd name="T1" fmla="*/ 0 h 96"/>
              <a:gd name="T2" fmla="*/ 0 w 144"/>
              <a:gd name="T3" fmla="*/ 0 h 96"/>
              <a:gd name="T4" fmla="*/ 0 w 144"/>
              <a:gd name="T5" fmla="*/ 12 h 96"/>
              <a:gd name="T6" fmla="*/ 0 w 144"/>
              <a:gd name="T7" fmla="*/ 12 h 96"/>
              <a:gd name="T8" fmla="*/ 0 w 144"/>
              <a:gd name="T9" fmla="*/ 72 h 96"/>
              <a:gd name="T10" fmla="*/ 24 w 144"/>
              <a:gd name="T11" fmla="*/ 96 h 96"/>
              <a:gd name="T12" fmla="*/ 84 w 144"/>
              <a:gd name="T13" fmla="*/ 96 h 96"/>
              <a:gd name="T14" fmla="*/ 108 w 144"/>
              <a:gd name="T15" fmla="*/ 72 h 96"/>
              <a:gd name="T16" fmla="*/ 144 w 144"/>
              <a:gd name="T17" fmla="*/ 36 h 96"/>
              <a:gd name="T18" fmla="*/ 108 w 144"/>
              <a:gd name="T19" fmla="*/ 0 h 96"/>
              <a:gd name="T20" fmla="*/ 108 w 144"/>
              <a:gd name="T21" fmla="*/ 54 h 96"/>
              <a:gd name="T22" fmla="*/ 108 w 144"/>
              <a:gd name="T23" fmla="*/ 18 h 96"/>
              <a:gd name="T24" fmla="*/ 126 w 144"/>
              <a:gd name="T25" fmla="*/ 36 h 96"/>
              <a:gd name="T26" fmla="*/ 108 w 144"/>
              <a:gd name="T2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96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1" y="96"/>
                  <a:pt x="2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97" y="96"/>
                  <a:pt x="108" y="86"/>
                  <a:pt x="108" y="72"/>
                </a:cubicBezTo>
                <a:cubicBezTo>
                  <a:pt x="128" y="72"/>
                  <a:pt x="144" y="56"/>
                  <a:pt x="144" y="36"/>
                </a:cubicBezTo>
                <a:cubicBezTo>
                  <a:pt x="144" y="17"/>
                  <a:pt x="128" y="0"/>
                  <a:pt x="108" y="0"/>
                </a:cubicBezTo>
                <a:moveTo>
                  <a:pt x="108" y="54"/>
                </a:moveTo>
                <a:cubicBezTo>
                  <a:pt x="108" y="18"/>
                  <a:pt x="108" y="18"/>
                  <a:pt x="108" y="18"/>
                </a:cubicBezTo>
                <a:cubicBezTo>
                  <a:pt x="118" y="18"/>
                  <a:pt x="126" y="27"/>
                  <a:pt x="126" y="36"/>
                </a:cubicBezTo>
                <a:cubicBezTo>
                  <a:pt x="126" y="46"/>
                  <a:pt x="118" y="54"/>
                  <a:pt x="108" y="54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3" name="Freeform 285"/>
          <p:cNvSpPr>
            <a:spLocks/>
          </p:cNvSpPr>
          <p:nvPr/>
        </p:nvSpPr>
        <p:spPr bwMode="auto">
          <a:xfrm>
            <a:off x="10776574" y="5201320"/>
            <a:ext cx="143913" cy="147335"/>
          </a:xfrm>
          <a:custGeom>
            <a:avLst/>
            <a:gdLst>
              <a:gd name="T0" fmla="*/ 27 w 48"/>
              <a:gd name="T1" fmla="*/ 48 h 48"/>
              <a:gd name="T2" fmla="*/ 12 w 48"/>
              <a:gd name="T3" fmla="*/ 39 h 48"/>
              <a:gd name="T4" fmla="*/ 29 w 48"/>
              <a:gd name="T5" fmla="*/ 31 h 48"/>
              <a:gd name="T6" fmla="*/ 41 w 48"/>
              <a:gd name="T7" fmla="*/ 28 h 48"/>
              <a:gd name="T8" fmla="*/ 24 w 48"/>
              <a:gd name="T9" fmla="*/ 24 h 48"/>
              <a:gd name="T10" fmla="*/ 0 w 48"/>
              <a:gd name="T11" fmla="*/ 15 h 48"/>
              <a:gd name="T12" fmla="*/ 45 w 48"/>
              <a:gd name="T13" fmla="*/ 0 h 48"/>
              <a:gd name="T14" fmla="*/ 48 w 48"/>
              <a:gd name="T15" fmla="*/ 3 h 48"/>
              <a:gd name="T16" fmla="*/ 45 w 48"/>
              <a:gd name="T17" fmla="*/ 6 h 48"/>
              <a:gd name="T18" fmla="*/ 7 w 48"/>
              <a:gd name="T19" fmla="*/ 15 h 48"/>
              <a:gd name="T20" fmla="*/ 24 w 48"/>
              <a:gd name="T21" fmla="*/ 19 h 48"/>
              <a:gd name="T22" fmla="*/ 48 w 48"/>
              <a:gd name="T23" fmla="*/ 27 h 48"/>
              <a:gd name="T24" fmla="*/ 31 w 48"/>
              <a:gd name="T25" fmla="*/ 36 h 48"/>
              <a:gd name="T26" fmla="*/ 18 w 48"/>
              <a:gd name="T27" fmla="*/ 40 h 48"/>
              <a:gd name="T28" fmla="*/ 27 w 48"/>
              <a:gd name="T29" fmla="*/ 42 h 48"/>
              <a:gd name="T30" fmla="*/ 30 w 48"/>
              <a:gd name="T31" fmla="*/ 45 h 48"/>
              <a:gd name="T32" fmla="*/ 27 w 48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48">
                <a:moveTo>
                  <a:pt x="27" y="48"/>
                </a:moveTo>
                <a:cubicBezTo>
                  <a:pt x="20" y="48"/>
                  <a:pt x="12" y="46"/>
                  <a:pt x="12" y="39"/>
                </a:cubicBezTo>
                <a:cubicBezTo>
                  <a:pt x="12" y="34"/>
                  <a:pt x="20" y="33"/>
                  <a:pt x="29" y="31"/>
                </a:cubicBezTo>
                <a:cubicBezTo>
                  <a:pt x="33" y="30"/>
                  <a:pt x="38" y="29"/>
                  <a:pt x="41" y="28"/>
                </a:cubicBezTo>
                <a:cubicBezTo>
                  <a:pt x="37" y="26"/>
                  <a:pt x="29" y="25"/>
                  <a:pt x="24" y="24"/>
                </a:cubicBezTo>
                <a:cubicBezTo>
                  <a:pt x="8" y="22"/>
                  <a:pt x="0" y="21"/>
                  <a:pt x="0" y="15"/>
                </a:cubicBezTo>
                <a:cubicBezTo>
                  <a:pt x="0" y="5"/>
                  <a:pt x="42" y="0"/>
                  <a:pt x="45" y="0"/>
                </a:cubicBezTo>
                <a:cubicBezTo>
                  <a:pt x="47" y="0"/>
                  <a:pt x="48" y="2"/>
                  <a:pt x="48" y="3"/>
                </a:cubicBezTo>
                <a:cubicBezTo>
                  <a:pt x="48" y="5"/>
                  <a:pt x="47" y="6"/>
                  <a:pt x="45" y="6"/>
                </a:cubicBezTo>
                <a:cubicBezTo>
                  <a:pt x="36" y="6"/>
                  <a:pt x="12" y="11"/>
                  <a:pt x="7" y="15"/>
                </a:cubicBezTo>
                <a:cubicBezTo>
                  <a:pt x="10" y="16"/>
                  <a:pt x="19" y="18"/>
                  <a:pt x="24" y="19"/>
                </a:cubicBezTo>
                <a:cubicBezTo>
                  <a:pt x="40" y="21"/>
                  <a:pt x="48" y="22"/>
                  <a:pt x="48" y="27"/>
                </a:cubicBezTo>
                <a:cubicBezTo>
                  <a:pt x="48" y="33"/>
                  <a:pt x="40" y="34"/>
                  <a:pt x="31" y="36"/>
                </a:cubicBezTo>
                <a:cubicBezTo>
                  <a:pt x="27" y="37"/>
                  <a:pt x="20" y="39"/>
                  <a:pt x="18" y="40"/>
                </a:cubicBezTo>
                <a:cubicBezTo>
                  <a:pt x="19" y="41"/>
                  <a:pt x="24" y="42"/>
                  <a:pt x="27" y="42"/>
                </a:cubicBezTo>
                <a:cubicBezTo>
                  <a:pt x="29" y="42"/>
                  <a:pt x="30" y="44"/>
                  <a:pt x="30" y="45"/>
                </a:cubicBezTo>
                <a:cubicBezTo>
                  <a:pt x="30" y="47"/>
                  <a:pt x="29" y="48"/>
                  <a:pt x="27" y="48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8" name="Freeform 300"/>
          <p:cNvSpPr>
            <a:spLocks/>
          </p:cNvSpPr>
          <p:nvPr/>
        </p:nvSpPr>
        <p:spPr bwMode="auto">
          <a:xfrm>
            <a:off x="9786051" y="5611234"/>
            <a:ext cx="534531" cy="54823"/>
          </a:xfrm>
          <a:custGeom>
            <a:avLst/>
            <a:gdLst>
              <a:gd name="T0" fmla="*/ 176 w 176"/>
              <a:gd name="T1" fmla="*/ 18 h 18"/>
              <a:gd name="T2" fmla="*/ 165 w 176"/>
              <a:gd name="T3" fmla="*/ 16 h 18"/>
              <a:gd name="T4" fmla="*/ 154 w 176"/>
              <a:gd name="T5" fmla="*/ 14 h 18"/>
              <a:gd name="T6" fmla="*/ 143 w 176"/>
              <a:gd name="T7" fmla="*/ 16 h 18"/>
              <a:gd name="T8" fmla="*/ 132 w 176"/>
              <a:gd name="T9" fmla="*/ 18 h 18"/>
              <a:gd name="T10" fmla="*/ 121 w 176"/>
              <a:gd name="T11" fmla="*/ 16 h 18"/>
              <a:gd name="T12" fmla="*/ 110 w 176"/>
              <a:gd name="T13" fmla="*/ 14 h 18"/>
              <a:gd name="T14" fmla="*/ 99 w 176"/>
              <a:gd name="T15" fmla="*/ 16 h 18"/>
              <a:gd name="T16" fmla="*/ 88 w 176"/>
              <a:gd name="T17" fmla="*/ 18 h 18"/>
              <a:gd name="T18" fmla="*/ 77 w 176"/>
              <a:gd name="T19" fmla="*/ 16 h 18"/>
              <a:gd name="T20" fmla="*/ 66 w 176"/>
              <a:gd name="T21" fmla="*/ 14 h 18"/>
              <a:gd name="T22" fmla="*/ 55 w 176"/>
              <a:gd name="T23" fmla="*/ 16 h 18"/>
              <a:gd name="T24" fmla="*/ 44 w 176"/>
              <a:gd name="T25" fmla="*/ 18 h 18"/>
              <a:gd name="T26" fmla="*/ 33 w 176"/>
              <a:gd name="T27" fmla="*/ 16 h 18"/>
              <a:gd name="T28" fmla="*/ 22 w 176"/>
              <a:gd name="T29" fmla="*/ 14 h 18"/>
              <a:gd name="T30" fmla="*/ 11 w 176"/>
              <a:gd name="T31" fmla="*/ 16 h 18"/>
              <a:gd name="T32" fmla="*/ 0 w 176"/>
              <a:gd name="T33" fmla="*/ 18 h 18"/>
              <a:gd name="T34" fmla="*/ 0 w 176"/>
              <a:gd name="T35" fmla="*/ 4 h 18"/>
              <a:gd name="T36" fmla="*/ 11 w 176"/>
              <a:gd name="T37" fmla="*/ 2 h 18"/>
              <a:gd name="T38" fmla="*/ 22 w 176"/>
              <a:gd name="T39" fmla="*/ 0 h 18"/>
              <a:gd name="T40" fmla="*/ 33 w 176"/>
              <a:gd name="T41" fmla="*/ 2 h 18"/>
              <a:gd name="T42" fmla="*/ 44 w 176"/>
              <a:gd name="T43" fmla="*/ 4 h 18"/>
              <a:gd name="T44" fmla="*/ 55 w 176"/>
              <a:gd name="T45" fmla="*/ 2 h 18"/>
              <a:gd name="T46" fmla="*/ 66 w 176"/>
              <a:gd name="T47" fmla="*/ 0 h 18"/>
              <a:gd name="T48" fmla="*/ 77 w 176"/>
              <a:gd name="T49" fmla="*/ 2 h 18"/>
              <a:gd name="T50" fmla="*/ 88 w 176"/>
              <a:gd name="T51" fmla="*/ 4 h 18"/>
              <a:gd name="T52" fmla="*/ 99 w 176"/>
              <a:gd name="T53" fmla="*/ 2 h 18"/>
              <a:gd name="T54" fmla="*/ 110 w 176"/>
              <a:gd name="T55" fmla="*/ 0 h 18"/>
              <a:gd name="T56" fmla="*/ 121 w 176"/>
              <a:gd name="T57" fmla="*/ 2 h 18"/>
              <a:gd name="T58" fmla="*/ 132 w 176"/>
              <a:gd name="T59" fmla="*/ 4 h 18"/>
              <a:gd name="T60" fmla="*/ 143 w 176"/>
              <a:gd name="T61" fmla="*/ 2 h 18"/>
              <a:gd name="T62" fmla="*/ 154 w 176"/>
              <a:gd name="T63" fmla="*/ 0 h 18"/>
              <a:gd name="T64" fmla="*/ 165 w 176"/>
              <a:gd name="T65" fmla="*/ 2 h 18"/>
              <a:gd name="T66" fmla="*/ 176 w 176"/>
              <a:gd name="T67" fmla="*/ 4 h 18"/>
              <a:gd name="T68" fmla="*/ 176 w 176"/>
              <a:gd name="T6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8">
                <a:moveTo>
                  <a:pt x="176" y="18"/>
                </a:moveTo>
                <a:cubicBezTo>
                  <a:pt x="172" y="18"/>
                  <a:pt x="168" y="17"/>
                  <a:pt x="165" y="16"/>
                </a:cubicBezTo>
                <a:cubicBezTo>
                  <a:pt x="162" y="15"/>
                  <a:pt x="158" y="14"/>
                  <a:pt x="154" y="14"/>
                </a:cubicBezTo>
                <a:cubicBezTo>
                  <a:pt x="150" y="14"/>
                  <a:pt x="146" y="15"/>
                  <a:pt x="143" y="16"/>
                </a:cubicBezTo>
                <a:cubicBezTo>
                  <a:pt x="139" y="17"/>
                  <a:pt x="136" y="18"/>
                  <a:pt x="132" y="18"/>
                </a:cubicBezTo>
                <a:cubicBezTo>
                  <a:pt x="128" y="18"/>
                  <a:pt x="124" y="17"/>
                  <a:pt x="121" y="16"/>
                </a:cubicBezTo>
                <a:cubicBezTo>
                  <a:pt x="118" y="15"/>
                  <a:pt x="114" y="14"/>
                  <a:pt x="110" y="14"/>
                </a:cubicBezTo>
                <a:cubicBezTo>
                  <a:pt x="106" y="14"/>
                  <a:pt x="102" y="15"/>
                  <a:pt x="99" y="16"/>
                </a:cubicBezTo>
                <a:cubicBezTo>
                  <a:pt x="96" y="17"/>
                  <a:pt x="92" y="18"/>
                  <a:pt x="88" y="18"/>
                </a:cubicBezTo>
                <a:cubicBezTo>
                  <a:pt x="84" y="18"/>
                  <a:pt x="81" y="17"/>
                  <a:pt x="77" y="16"/>
                </a:cubicBezTo>
                <a:cubicBezTo>
                  <a:pt x="74" y="15"/>
                  <a:pt x="70" y="14"/>
                  <a:pt x="66" y="14"/>
                </a:cubicBezTo>
                <a:cubicBezTo>
                  <a:pt x="62" y="14"/>
                  <a:pt x="58" y="15"/>
                  <a:pt x="55" y="16"/>
                </a:cubicBezTo>
                <a:cubicBezTo>
                  <a:pt x="52" y="17"/>
                  <a:pt x="48" y="18"/>
                  <a:pt x="44" y="18"/>
                </a:cubicBezTo>
                <a:cubicBezTo>
                  <a:pt x="40" y="18"/>
                  <a:pt x="37" y="17"/>
                  <a:pt x="33" y="16"/>
                </a:cubicBezTo>
                <a:cubicBezTo>
                  <a:pt x="30" y="15"/>
                  <a:pt x="26" y="14"/>
                  <a:pt x="22" y="14"/>
                </a:cubicBezTo>
                <a:cubicBezTo>
                  <a:pt x="18" y="14"/>
                  <a:pt x="14" y="15"/>
                  <a:pt x="11" y="16"/>
                </a:cubicBezTo>
                <a:cubicBezTo>
                  <a:pt x="8" y="17"/>
                  <a:pt x="4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8" y="4"/>
                  <a:pt x="11" y="2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3" y="2"/>
                </a:cubicBezTo>
                <a:cubicBezTo>
                  <a:pt x="37" y="4"/>
                  <a:pt x="40" y="4"/>
                  <a:pt x="44" y="4"/>
                </a:cubicBezTo>
                <a:cubicBezTo>
                  <a:pt x="48" y="4"/>
                  <a:pt x="52" y="4"/>
                  <a:pt x="55" y="2"/>
                </a:cubicBezTo>
                <a:cubicBezTo>
                  <a:pt x="58" y="1"/>
                  <a:pt x="62" y="0"/>
                  <a:pt x="66" y="0"/>
                </a:cubicBezTo>
                <a:cubicBezTo>
                  <a:pt x="70" y="0"/>
                  <a:pt x="74" y="1"/>
                  <a:pt x="77" y="2"/>
                </a:cubicBezTo>
                <a:cubicBezTo>
                  <a:pt x="81" y="4"/>
                  <a:pt x="84" y="4"/>
                  <a:pt x="88" y="4"/>
                </a:cubicBezTo>
                <a:cubicBezTo>
                  <a:pt x="92" y="4"/>
                  <a:pt x="96" y="4"/>
                  <a:pt x="99" y="2"/>
                </a:cubicBezTo>
                <a:cubicBezTo>
                  <a:pt x="102" y="1"/>
                  <a:pt x="106" y="0"/>
                  <a:pt x="110" y="0"/>
                </a:cubicBezTo>
                <a:cubicBezTo>
                  <a:pt x="114" y="0"/>
                  <a:pt x="118" y="1"/>
                  <a:pt x="121" y="2"/>
                </a:cubicBezTo>
                <a:cubicBezTo>
                  <a:pt x="124" y="4"/>
                  <a:pt x="128" y="4"/>
                  <a:pt x="132" y="4"/>
                </a:cubicBezTo>
                <a:cubicBezTo>
                  <a:pt x="136" y="4"/>
                  <a:pt x="139" y="4"/>
                  <a:pt x="143" y="2"/>
                </a:cubicBezTo>
                <a:cubicBezTo>
                  <a:pt x="146" y="1"/>
                  <a:pt x="150" y="0"/>
                  <a:pt x="154" y="0"/>
                </a:cubicBezTo>
                <a:cubicBezTo>
                  <a:pt x="158" y="0"/>
                  <a:pt x="162" y="1"/>
                  <a:pt x="165" y="2"/>
                </a:cubicBezTo>
                <a:cubicBezTo>
                  <a:pt x="168" y="4"/>
                  <a:pt x="172" y="4"/>
                  <a:pt x="176" y="4"/>
                </a:cubicBezTo>
                <a:lnTo>
                  <a:pt x="17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9" name="Freeform 301"/>
          <p:cNvSpPr>
            <a:spLocks/>
          </p:cNvSpPr>
          <p:nvPr/>
        </p:nvSpPr>
        <p:spPr bwMode="auto">
          <a:xfrm>
            <a:off x="10176668" y="5409077"/>
            <a:ext cx="126780" cy="126778"/>
          </a:xfrm>
          <a:custGeom>
            <a:avLst/>
            <a:gdLst>
              <a:gd name="T0" fmla="*/ 21 w 42"/>
              <a:gd name="T1" fmla="*/ 42 h 42"/>
              <a:gd name="T2" fmla="*/ 42 w 42"/>
              <a:gd name="T3" fmla="*/ 21 h 42"/>
              <a:gd name="T4" fmla="*/ 21 w 42"/>
              <a:gd name="T5" fmla="*/ 0 h 42"/>
              <a:gd name="T6" fmla="*/ 0 w 42"/>
              <a:gd name="T7" fmla="*/ 21 h 42"/>
              <a:gd name="T8" fmla="*/ 21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0" name="Freeform 302"/>
          <p:cNvSpPr>
            <a:spLocks/>
          </p:cNvSpPr>
          <p:nvPr/>
        </p:nvSpPr>
        <p:spPr bwMode="auto">
          <a:xfrm>
            <a:off x="9864859" y="5296003"/>
            <a:ext cx="394046" cy="298097"/>
          </a:xfrm>
          <a:custGeom>
            <a:avLst/>
            <a:gdLst>
              <a:gd name="T0" fmla="*/ 0 w 130"/>
              <a:gd name="T1" fmla="*/ 98 h 98"/>
              <a:gd name="T2" fmla="*/ 117 w 130"/>
              <a:gd name="T3" fmla="*/ 98 h 98"/>
              <a:gd name="T4" fmla="*/ 79 w 130"/>
              <a:gd name="T5" fmla="*/ 31 h 98"/>
              <a:gd name="T6" fmla="*/ 120 w 130"/>
              <a:gd name="T7" fmla="*/ 23 h 98"/>
              <a:gd name="T8" fmla="*/ 130 w 130"/>
              <a:gd name="T9" fmla="*/ 12 h 98"/>
              <a:gd name="T10" fmla="*/ 118 w 130"/>
              <a:gd name="T11" fmla="*/ 0 h 98"/>
              <a:gd name="T12" fmla="*/ 117 w 130"/>
              <a:gd name="T13" fmla="*/ 0 h 98"/>
              <a:gd name="T14" fmla="*/ 54 w 130"/>
              <a:gd name="T15" fmla="*/ 11 h 98"/>
              <a:gd name="T16" fmla="*/ 47 w 130"/>
              <a:gd name="T17" fmla="*/ 27 h 98"/>
              <a:gd name="T18" fmla="*/ 48 w 130"/>
              <a:gd name="T19" fmla="*/ 28 h 98"/>
              <a:gd name="T20" fmla="*/ 64 w 130"/>
              <a:gd name="T21" fmla="*/ 57 h 98"/>
              <a:gd name="T22" fmla="*/ 0 w 130"/>
              <a:gd name="T2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98">
                <a:moveTo>
                  <a:pt x="0" y="98"/>
                </a:moveTo>
                <a:cubicBezTo>
                  <a:pt x="117" y="98"/>
                  <a:pt x="117" y="98"/>
                  <a:pt x="117" y="98"/>
                </a:cubicBezTo>
                <a:cubicBezTo>
                  <a:pt x="79" y="31"/>
                  <a:pt x="79" y="31"/>
                  <a:pt x="79" y="31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6" y="22"/>
                  <a:pt x="130" y="18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4" y="11"/>
                  <a:pt x="54" y="11"/>
                  <a:pt x="54" y="11"/>
                </a:cubicBezTo>
                <a:cubicBezTo>
                  <a:pt x="50" y="12"/>
                  <a:pt x="44" y="19"/>
                  <a:pt x="47" y="27"/>
                </a:cubicBezTo>
                <a:cubicBezTo>
                  <a:pt x="47" y="27"/>
                  <a:pt x="47" y="27"/>
                  <a:pt x="48" y="28"/>
                </a:cubicBezTo>
                <a:cubicBezTo>
                  <a:pt x="64" y="57"/>
                  <a:pt x="64" y="57"/>
                  <a:pt x="64" y="57"/>
                </a:cubicBezTo>
                <a:lnTo>
                  <a:pt x="0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1" name="Freeform 383"/>
          <p:cNvSpPr>
            <a:spLocks/>
          </p:cNvSpPr>
          <p:nvPr/>
        </p:nvSpPr>
        <p:spPr bwMode="auto">
          <a:xfrm>
            <a:off x="5479132" y="5220860"/>
            <a:ext cx="500266" cy="472844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4673911" y="5155759"/>
            <a:ext cx="489986" cy="575637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3" name="Freeform 385"/>
          <p:cNvSpPr>
            <a:spLocks noEditPoints="1"/>
          </p:cNvSpPr>
          <p:nvPr/>
        </p:nvSpPr>
        <p:spPr bwMode="auto">
          <a:xfrm>
            <a:off x="4797265" y="5327079"/>
            <a:ext cx="209015" cy="209010"/>
          </a:xfrm>
          <a:custGeom>
            <a:avLst/>
            <a:gdLst>
              <a:gd name="T0" fmla="*/ 0 w 69"/>
              <a:gd name="T1" fmla="*/ 29 h 69"/>
              <a:gd name="T2" fmla="*/ 0 w 69"/>
              <a:gd name="T3" fmla="*/ 41 h 69"/>
              <a:gd name="T4" fmla="*/ 16 w 69"/>
              <a:gd name="T5" fmla="*/ 41 h 69"/>
              <a:gd name="T6" fmla="*/ 12 w 69"/>
              <a:gd name="T7" fmla="*/ 44 h 69"/>
              <a:gd name="T8" fmla="*/ 12 w 69"/>
              <a:gd name="T9" fmla="*/ 53 h 69"/>
              <a:gd name="T10" fmla="*/ 47 w 69"/>
              <a:gd name="T11" fmla="*/ 53 h 69"/>
              <a:gd name="T12" fmla="*/ 21 w 69"/>
              <a:gd name="T13" fmla="*/ 58 h 69"/>
              <a:gd name="T14" fmla="*/ 25 w 69"/>
              <a:gd name="T15" fmla="*/ 68 h 69"/>
              <a:gd name="T16" fmla="*/ 57 w 69"/>
              <a:gd name="T17" fmla="*/ 64 h 69"/>
              <a:gd name="T18" fmla="*/ 62 w 69"/>
              <a:gd name="T19" fmla="*/ 43 h 69"/>
              <a:gd name="T20" fmla="*/ 31 w 69"/>
              <a:gd name="T21" fmla="*/ 43 h 69"/>
              <a:gd name="T22" fmla="*/ 33 w 69"/>
              <a:gd name="T23" fmla="*/ 41 h 69"/>
              <a:gd name="T24" fmla="*/ 69 w 69"/>
              <a:gd name="T25" fmla="*/ 41 h 69"/>
              <a:gd name="T26" fmla="*/ 69 w 69"/>
              <a:gd name="T27" fmla="*/ 29 h 69"/>
              <a:gd name="T28" fmla="*/ 0 w 69"/>
              <a:gd name="T29" fmla="*/ 29 h 69"/>
              <a:gd name="T30" fmla="*/ 6 w 69"/>
              <a:gd name="T31" fmla="*/ 0 h 69"/>
              <a:gd name="T32" fmla="*/ 6 w 69"/>
              <a:gd name="T33" fmla="*/ 27 h 69"/>
              <a:gd name="T34" fmla="*/ 62 w 69"/>
              <a:gd name="T35" fmla="*/ 27 h 69"/>
              <a:gd name="T36" fmla="*/ 62 w 69"/>
              <a:gd name="T37" fmla="*/ 0 h 69"/>
              <a:gd name="T38" fmla="*/ 6 w 69"/>
              <a:gd name="T39" fmla="*/ 0 h 69"/>
              <a:gd name="T40" fmla="*/ 48 w 69"/>
              <a:gd name="T41" fmla="*/ 16 h 69"/>
              <a:gd name="T42" fmla="*/ 20 w 69"/>
              <a:gd name="T43" fmla="*/ 16 h 69"/>
              <a:gd name="T44" fmla="*/ 20 w 69"/>
              <a:gd name="T45" fmla="*/ 12 h 69"/>
              <a:gd name="T46" fmla="*/ 48 w 69"/>
              <a:gd name="T47" fmla="*/ 12 h 69"/>
              <a:gd name="T48" fmla="*/ 48 w 69"/>
              <a:gd name="T49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4" name="Freeform 386"/>
          <p:cNvSpPr>
            <a:spLocks noEditPoints="1"/>
          </p:cNvSpPr>
          <p:nvPr/>
        </p:nvSpPr>
        <p:spPr bwMode="auto">
          <a:xfrm>
            <a:off x="3765892" y="5186595"/>
            <a:ext cx="585929" cy="520812"/>
          </a:xfrm>
          <a:custGeom>
            <a:avLst/>
            <a:gdLst>
              <a:gd name="T0" fmla="*/ 166 w 193"/>
              <a:gd name="T1" fmla="*/ 98 h 172"/>
              <a:gd name="T2" fmla="*/ 184 w 193"/>
              <a:gd name="T3" fmla="*/ 98 h 172"/>
              <a:gd name="T4" fmla="*/ 193 w 193"/>
              <a:gd name="T5" fmla="*/ 103 h 172"/>
              <a:gd name="T6" fmla="*/ 191 w 193"/>
              <a:gd name="T7" fmla="*/ 111 h 172"/>
              <a:gd name="T8" fmla="*/ 179 w 193"/>
              <a:gd name="T9" fmla="*/ 109 h 172"/>
              <a:gd name="T10" fmla="*/ 166 w 193"/>
              <a:gd name="T11" fmla="*/ 106 h 172"/>
              <a:gd name="T12" fmla="*/ 166 w 193"/>
              <a:gd name="T13" fmla="*/ 152 h 172"/>
              <a:gd name="T14" fmla="*/ 146 w 193"/>
              <a:gd name="T15" fmla="*/ 172 h 172"/>
              <a:gd name="T16" fmla="*/ 47 w 193"/>
              <a:gd name="T17" fmla="*/ 172 h 172"/>
              <a:gd name="T18" fmla="*/ 27 w 193"/>
              <a:gd name="T19" fmla="*/ 152 h 172"/>
              <a:gd name="T20" fmla="*/ 27 w 193"/>
              <a:gd name="T21" fmla="*/ 106 h 172"/>
              <a:gd name="T22" fmla="*/ 15 w 193"/>
              <a:gd name="T23" fmla="*/ 109 h 172"/>
              <a:gd name="T24" fmla="*/ 2 w 193"/>
              <a:gd name="T25" fmla="*/ 111 h 172"/>
              <a:gd name="T26" fmla="*/ 1 w 193"/>
              <a:gd name="T27" fmla="*/ 103 h 172"/>
              <a:gd name="T28" fmla="*/ 9 w 193"/>
              <a:gd name="T29" fmla="*/ 98 h 172"/>
              <a:gd name="T30" fmla="*/ 27 w 193"/>
              <a:gd name="T31" fmla="*/ 98 h 172"/>
              <a:gd name="T32" fmla="*/ 31 w 193"/>
              <a:gd name="T33" fmla="*/ 98 h 172"/>
              <a:gd name="T34" fmla="*/ 162 w 193"/>
              <a:gd name="T35" fmla="*/ 98 h 172"/>
              <a:gd name="T36" fmla="*/ 166 w 193"/>
              <a:gd name="T37" fmla="*/ 98 h 172"/>
              <a:gd name="T38" fmla="*/ 119 w 193"/>
              <a:gd name="T39" fmla="*/ 36 h 172"/>
              <a:gd name="T40" fmla="*/ 122 w 193"/>
              <a:gd name="T41" fmla="*/ 24 h 172"/>
              <a:gd name="T42" fmla="*/ 122 w 193"/>
              <a:gd name="T43" fmla="*/ 0 h 172"/>
              <a:gd name="T44" fmla="*/ 132 w 193"/>
              <a:gd name="T45" fmla="*/ 7 h 172"/>
              <a:gd name="T46" fmla="*/ 133 w 193"/>
              <a:gd name="T47" fmla="*/ 18 h 172"/>
              <a:gd name="T48" fmla="*/ 126 w 193"/>
              <a:gd name="T49" fmla="*/ 46 h 172"/>
              <a:gd name="T50" fmla="*/ 119 w 193"/>
              <a:gd name="T51" fmla="*/ 36 h 172"/>
              <a:gd name="T52" fmla="*/ 86 w 193"/>
              <a:gd name="T53" fmla="*/ 36 h 172"/>
              <a:gd name="T54" fmla="*/ 89 w 193"/>
              <a:gd name="T55" fmla="*/ 24 h 172"/>
              <a:gd name="T56" fmla="*/ 88 w 193"/>
              <a:gd name="T57" fmla="*/ 0 h 172"/>
              <a:gd name="T58" fmla="*/ 99 w 193"/>
              <a:gd name="T59" fmla="*/ 7 h 172"/>
              <a:gd name="T60" fmla="*/ 100 w 193"/>
              <a:gd name="T61" fmla="*/ 18 h 172"/>
              <a:gd name="T62" fmla="*/ 93 w 193"/>
              <a:gd name="T63" fmla="*/ 46 h 172"/>
              <a:gd name="T64" fmla="*/ 86 w 193"/>
              <a:gd name="T65" fmla="*/ 36 h 172"/>
              <a:gd name="T66" fmla="*/ 51 w 193"/>
              <a:gd name="T67" fmla="*/ 36 h 172"/>
              <a:gd name="T68" fmla="*/ 53 w 193"/>
              <a:gd name="T69" fmla="*/ 24 h 172"/>
              <a:gd name="T70" fmla="*/ 53 w 193"/>
              <a:gd name="T71" fmla="*/ 0 h 172"/>
              <a:gd name="T72" fmla="*/ 64 w 193"/>
              <a:gd name="T73" fmla="*/ 7 h 172"/>
              <a:gd name="T74" fmla="*/ 65 w 193"/>
              <a:gd name="T75" fmla="*/ 18 h 172"/>
              <a:gd name="T76" fmla="*/ 58 w 193"/>
              <a:gd name="T77" fmla="*/ 46 h 172"/>
              <a:gd name="T78" fmla="*/ 51 w 193"/>
              <a:gd name="T79" fmla="*/ 36 h 172"/>
              <a:gd name="T80" fmla="*/ 37 w 193"/>
              <a:gd name="T81" fmla="*/ 111 h 172"/>
              <a:gd name="T82" fmla="*/ 37 w 193"/>
              <a:gd name="T83" fmla="*/ 144 h 172"/>
              <a:gd name="T84" fmla="*/ 41 w 193"/>
              <a:gd name="T85" fmla="*/ 149 h 172"/>
              <a:gd name="T86" fmla="*/ 46 w 193"/>
              <a:gd name="T87" fmla="*/ 144 h 172"/>
              <a:gd name="T88" fmla="*/ 46 w 193"/>
              <a:gd name="T89" fmla="*/ 111 h 172"/>
              <a:gd name="T90" fmla="*/ 41 w 193"/>
              <a:gd name="T91" fmla="*/ 107 h 172"/>
              <a:gd name="T92" fmla="*/ 37 w 193"/>
              <a:gd name="T93" fmla="*/ 111 h 172"/>
              <a:gd name="T94" fmla="*/ 47 w 193"/>
              <a:gd name="T95" fmla="*/ 71 h 172"/>
              <a:gd name="T96" fmla="*/ 89 w 193"/>
              <a:gd name="T97" fmla="*/ 71 h 172"/>
              <a:gd name="T98" fmla="*/ 86 w 193"/>
              <a:gd name="T99" fmla="*/ 60 h 172"/>
              <a:gd name="T100" fmla="*/ 92 w 193"/>
              <a:gd name="T101" fmla="*/ 55 h 172"/>
              <a:gd name="T102" fmla="*/ 100 w 193"/>
              <a:gd name="T103" fmla="*/ 55 h 172"/>
              <a:gd name="T104" fmla="*/ 105 w 193"/>
              <a:gd name="T105" fmla="*/ 60 h 172"/>
              <a:gd name="T106" fmla="*/ 103 w 193"/>
              <a:gd name="T107" fmla="*/ 71 h 172"/>
              <a:gd name="T108" fmla="*/ 146 w 193"/>
              <a:gd name="T109" fmla="*/ 71 h 172"/>
              <a:gd name="T110" fmla="*/ 166 w 193"/>
              <a:gd name="T111" fmla="*/ 89 h 172"/>
              <a:gd name="T112" fmla="*/ 27 w 193"/>
              <a:gd name="T113" fmla="*/ 89 h 172"/>
              <a:gd name="T114" fmla="*/ 47 w 193"/>
              <a:gd name="T115" fmla="*/ 7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172">
                <a:moveTo>
                  <a:pt x="166" y="98"/>
                </a:moveTo>
                <a:cubicBezTo>
                  <a:pt x="184" y="98"/>
                  <a:pt x="184" y="98"/>
                  <a:pt x="184" y="98"/>
                </a:cubicBezTo>
                <a:cubicBezTo>
                  <a:pt x="191" y="98"/>
                  <a:pt x="192" y="99"/>
                  <a:pt x="193" y="103"/>
                </a:cubicBezTo>
                <a:cubicBezTo>
                  <a:pt x="193" y="106"/>
                  <a:pt x="193" y="110"/>
                  <a:pt x="191" y="111"/>
                </a:cubicBezTo>
                <a:cubicBezTo>
                  <a:pt x="189" y="114"/>
                  <a:pt x="183" y="113"/>
                  <a:pt x="179" y="109"/>
                </a:cubicBezTo>
                <a:cubicBezTo>
                  <a:pt x="176" y="106"/>
                  <a:pt x="170" y="106"/>
                  <a:pt x="166" y="106"/>
                </a:cubicBezTo>
                <a:cubicBezTo>
                  <a:pt x="166" y="152"/>
                  <a:pt x="166" y="152"/>
                  <a:pt x="166" y="152"/>
                </a:cubicBezTo>
                <a:cubicBezTo>
                  <a:pt x="166" y="163"/>
                  <a:pt x="157" y="172"/>
                  <a:pt x="146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36" y="172"/>
                  <a:pt x="27" y="163"/>
                  <a:pt x="27" y="152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18" y="106"/>
                  <a:pt x="15" y="109"/>
                </a:cubicBezTo>
                <a:cubicBezTo>
                  <a:pt x="10" y="113"/>
                  <a:pt x="4" y="114"/>
                  <a:pt x="2" y="111"/>
                </a:cubicBezTo>
                <a:cubicBezTo>
                  <a:pt x="0" y="110"/>
                  <a:pt x="0" y="106"/>
                  <a:pt x="1" y="103"/>
                </a:cubicBezTo>
                <a:cubicBezTo>
                  <a:pt x="1" y="99"/>
                  <a:pt x="2" y="98"/>
                  <a:pt x="9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6" y="98"/>
                  <a:pt x="166" y="98"/>
                  <a:pt x="166" y="98"/>
                </a:cubicBezTo>
                <a:close/>
                <a:moveTo>
                  <a:pt x="119" y="36"/>
                </a:moveTo>
                <a:cubicBezTo>
                  <a:pt x="125" y="32"/>
                  <a:pt x="124" y="28"/>
                  <a:pt x="122" y="24"/>
                </a:cubicBezTo>
                <a:cubicBezTo>
                  <a:pt x="118" y="16"/>
                  <a:pt x="115" y="9"/>
                  <a:pt x="122" y="0"/>
                </a:cubicBezTo>
                <a:cubicBezTo>
                  <a:pt x="132" y="7"/>
                  <a:pt x="132" y="7"/>
                  <a:pt x="132" y="7"/>
                </a:cubicBezTo>
                <a:cubicBezTo>
                  <a:pt x="130" y="11"/>
                  <a:pt x="131" y="14"/>
                  <a:pt x="133" y="18"/>
                </a:cubicBezTo>
                <a:cubicBezTo>
                  <a:pt x="137" y="28"/>
                  <a:pt x="142" y="37"/>
                  <a:pt x="126" y="46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86" y="36"/>
                </a:moveTo>
                <a:cubicBezTo>
                  <a:pt x="92" y="32"/>
                  <a:pt x="91" y="28"/>
                  <a:pt x="89" y="24"/>
                </a:cubicBezTo>
                <a:cubicBezTo>
                  <a:pt x="85" y="16"/>
                  <a:pt x="82" y="9"/>
                  <a:pt x="88" y="0"/>
                </a:cubicBezTo>
                <a:cubicBezTo>
                  <a:pt x="99" y="7"/>
                  <a:pt x="99" y="7"/>
                  <a:pt x="99" y="7"/>
                </a:cubicBezTo>
                <a:cubicBezTo>
                  <a:pt x="97" y="11"/>
                  <a:pt x="98" y="14"/>
                  <a:pt x="100" y="18"/>
                </a:cubicBezTo>
                <a:cubicBezTo>
                  <a:pt x="104" y="28"/>
                  <a:pt x="109" y="37"/>
                  <a:pt x="93" y="46"/>
                </a:cubicBezTo>
                <a:cubicBezTo>
                  <a:pt x="86" y="36"/>
                  <a:pt x="86" y="36"/>
                  <a:pt x="86" y="36"/>
                </a:cubicBezTo>
                <a:close/>
                <a:moveTo>
                  <a:pt x="51" y="36"/>
                </a:moveTo>
                <a:cubicBezTo>
                  <a:pt x="57" y="32"/>
                  <a:pt x="55" y="28"/>
                  <a:pt x="53" y="24"/>
                </a:cubicBezTo>
                <a:cubicBezTo>
                  <a:pt x="50" y="16"/>
                  <a:pt x="47" y="9"/>
                  <a:pt x="53" y="0"/>
                </a:cubicBezTo>
                <a:cubicBezTo>
                  <a:pt x="64" y="7"/>
                  <a:pt x="64" y="7"/>
                  <a:pt x="64" y="7"/>
                </a:cubicBezTo>
                <a:cubicBezTo>
                  <a:pt x="61" y="11"/>
                  <a:pt x="63" y="14"/>
                  <a:pt x="65" y="18"/>
                </a:cubicBezTo>
                <a:cubicBezTo>
                  <a:pt x="69" y="28"/>
                  <a:pt x="73" y="37"/>
                  <a:pt x="58" y="4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37" y="111"/>
                </a:moveTo>
                <a:cubicBezTo>
                  <a:pt x="37" y="144"/>
                  <a:pt x="37" y="144"/>
                  <a:pt x="37" y="144"/>
                </a:cubicBezTo>
                <a:cubicBezTo>
                  <a:pt x="37" y="147"/>
                  <a:pt x="39" y="149"/>
                  <a:pt x="41" y="149"/>
                </a:cubicBezTo>
                <a:cubicBezTo>
                  <a:pt x="44" y="149"/>
                  <a:pt x="46" y="147"/>
                  <a:pt x="46" y="144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09"/>
                  <a:pt x="44" y="107"/>
                  <a:pt x="41" y="107"/>
                </a:cubicBezTo>
                <a:cubicBezTo>
                  <a:pt x="39" y="107"/>
                  <a:pt x="37" y="109"/>
                  <a:pt x="37" y="111"/>
                </a:cubicBezTo>
                <a:close/>
                <a:moveTo>
                  <a:pt x="47" y="71"/>
                </a:moveTo>
                <a:cubicBezTo>
                  <a:pt x="89" y="71"/>
                  <a:pt x="89" y="71"/>
                  <a:pt x="89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7"/>
                  <a:pt x="89" y="55"/>
                  <a:pt x="92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3" y="55"/>
                  <a:pt x="106" y="57"/>
                  <a:pt x="105" y="60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57" y="71"/>
                  <a:pt x="165" y="79"/>
                  <a:pt x="166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28" y="79"/>
                  <a:pt x="37" y="71"/>
                  <a:pt x="47" y="7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5" name="Freeform 387"/>
          <p:cNvSpPr>
            <a:spLocks/>
          </p:cNvSpPr>
          <p:nvPr/>
        </p:nvSpPr>
        <p:spPr bwMode="auto">
          <a:xfrm>
            <a:off x="2929831" y="5196876"/>
            <a:ext cx="510545" cy="250129"/>
          </a:xfrm>
          <a:custGeom>
            <a:avLst/>
            <a:gdLst>
              <a:gd name="T0" fmla="*/ 14 w 168"/>
              <a:gd name="T1" fmla="*/ 27 h 82"/>
              <a:gd name="T2" fmla="*/ 27 w 168"/>
              <a:gd name="T3" fmla="*/ 14 h 82"/>
              <a:gd name="T4" fmla="*/ 141 w 168"/>
              <a:gd name="T5" fmla="*/ 14 h 82"/>
              <a:gd name="T6" fmla="*/ 155 w 168"/>
              <a:gd name="T7" fmla="*/ 27 h 82"/>
              <a:gd name="T8" fmla="*/ 155 w 168"/>
              <a:gd name="T9" fmla="*/ 82 h 82"/>
              <a:gd name="T10" fmla="*/ 168 w 168"/>
              <a:gd name="T11" fmla="*/ 82 h 82"/>
              <a:gd name="T12" fmla="*/ 168 w 168"/>
              <a:gd name="T13" fmla="*/ 27 h 82"/>
              <a:gd name="T14" fmla="*/ 141 w 168"/>
              <a:gd name="T15" fmla="*/ 0 h 82"/>
              <a:gd name="T16" fmla="*/ 27 w 168"/>
              <a:gd name="T17" fmla="*/ 0 h 82"/>
              <a:gd name="T18" fmla="*/ 0 w 168"/>
              <a:gd name="T19" fmla="*/ 27 h 82"/>
              <a:gd name="T20" fmla="*/ 0 w 168"/>
              <a:gd name="T21" fmla="*/ 82 h 82"/>
              <a:gd name="T22" fmla="*/ 14 w 168"/>
              <a:gd name="T23" fmla="*/ 82 h 82"/>
              <a:gd name="T24" fmla="*/ 14 w 168"/>
              <a:gd name="T25" fmla="*/ 2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4" y="27"/>
                </a:moveTo>
                <a:cubicBezTo>
                  <a:pt x="14" y="20"/>
                  <a:pt x="20" y="14"/>
                  <a:pt x="27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9" y="14"/>
                  <a:pt x="155" y="20"/>
                  <a:pt x="155" y="27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27"/>
                  <a:pt x="168" y="27"/>
                  <a:pt x="168" y="27"/>
                </a:cubicBezTo>
                <a:cubicBezTo>
                  <a:pt x="168" y="12"/>
                  <a:pt x="156" y="0"/>
                  <a:pt x="14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6" name="Freeform 388"/>
          <p:cNvSpPr>
            <a:spLocks/>
          </p:cNvSpPr>
          <p:nvPr/>
        </p:nvSpPr>
        <p:spPr bwMode="auto">
          <a:xfrm>
            <a:off x="2929831" y="5457282"/>
            <a:ext cx="510545" cy="250129"/>
          </a:xfrm>
          <a:custGeom>
            <a:avLst/>
            <a:gdLst>
              <a:gd name="T0" fmla="*/ 155 w 168"/>
              <a:gd name="T1" fmla="*/ 55 h 82"/>
              <a:gd name="T2" fmla="*/ 141 w 168"/>
              <a:gd name="T3" fmla="*/ 68 h 82"/>
              <a:gd name="T4" fmla="*/ 27 w 168"/>
              <a:gd name="T5" fmla="*/ 68 h 82"/>
              <a:gd name="T6" fmla="*/ 14 w 168"/>
              <a:gd name="T7" fmla="*/ 55 h 82"/>
              <a:gd name="T8" fmla="*/ 14 w 168"/>
              <a:gd name="T9" fmla="*/ 0 h 82"/>
              <a:gd name="T10" fmla="*/ 0 w 168"/>
              <a:gd name="T11" fmla="*/ 0 h 82"/>
              <a:gd name="T12" fmla="*/ 0 w 168"/>
              <a:gd name="T13" fmla="*/ 55 h 82"/>
              <a:gd name="T14" fmla="*/ 27 w 168"/>
              <a:gd name="T15" fmla="*/ 82 h 82"/>
              <a:gd name="T16" fmla="*/ 141 w 168"/>
              <a:gd name="T17" fmla="*/ 82 h 82"/>
              <a:gd name="T18" fmla="*/ 168 w 168"/>
              <a:gd name="T19" fmla="*/ 55 h 82"/>
              <a:gd name="T20" fmla="*/ 168 w 168"/>
              <a:gd name="T21" fmla="*/ 0 h 82"/>
              <a:gd name="T22" fmla="*/ 155 w 168"/>
              <a:gd name="T23" fmla="*/ 0 h 82"/>
              <a:gd name="T24" fmla="*/ 155 w 168"/>
              <a:gd name="T25" fmla="*/ 5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55" y="55"/>
                </a:moveTo>
                <a:cubicBezTo>
                  <a:pt x="155" y="62"/>
                  <a:pt x="149" y="68"/>
                  <a:pt x="14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68"/>
                  <a:pt x="14" y="62"/>
                  <a:pt x="14" y="5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3" y="82"/>
                  <a:pt x="27" y="82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56" y="82"/>
                  <a:pt x="168" y="70"/>
                  <a:pt x="168" y="55"/>
                </a:cubicBezTo>
                <a:cubicBezTo>
                  <a:pt x="168" y="0"/>
                  <a:pt x="168" y="0"/>
                  <a:pt x="168" y="0"/>
                </a:cubicBezTo>
                <a:cubicBezTo>
                  <a:pt x="155" y="0"/>
                  <a:pt x="155" y="0"/>
                  <a:pt x="155" y="0"/>
                </a:cubicBezTo>
                <a:lnTo>
                  <a:pt x="155" y="5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7" name="Freeform 389"/>
          <p:cNvSpPr>
            <a:spLocks/>
          </p:cNvSpPr>
          <p:nvPr/>
        </p:nvSpPr>
        <p:spPr bwMode="auto">
          <a:xfrm>
            <a:off x="3070316" y="5261978"/>
            <a:ext cx="226148" cy="102791"/>
          </a:xfrm>
          <a:custGeom>
            <a:avLst/>
            <a:gdLst>
              <a:gd name="T0" fmla="*/ 33 w 74"/>
              <a:gd name="T1" fmla="*/ 8 h 34"/>
              <a:gd name="T2" fmla="*/ 18 w 74"/>
              <a:gd name="T3" fmla="*/ 0 h 34"/>
              <a:gd name="T4" fmla="*/ 0 w 74"/>
              <a:gd name="T5" fmla="*/ 15 h 34"/>
              <a:gd name="T6" fmla="*/ 5 w 74"/>
              <a:gd name="T7" fmla="*/ 15 h 34"/>
              <a:gd name="T8" fmla="*/ 10 w 74"/>
              <a:gd name="T9" fmla="*/ 12 h 34"/>
              <a:gd name="T10" fmla="*/ 15 w 74"/>
              <a:gd name="T11" fmla="*/ 17 h 34"/>
              <a:gd name="T12" fmla="*/ 10 w 74"/>
              <a:gd name="T13" fmla="*/ 22 h 34"/>
              <a:gd name="T14" fmla="*/ 5 w 74"/>
              <a:gd name="T15" fmla="*/ 18 h 34"/>
              <a:gd name="T16" fmla="*/ 0 w 74"/>
              <a:gd name="T17" fmla="*/ 18 h 34"/>
              <a:gd name="T18" fmla="*/ 18 w 74"/>
              <a:gd name="T19" fmla="*/ 34 h 34"/>
              <a:gd name="T20" fmla="*/ 33 w 74"/>
              <a:gd name="T21" fmla="*/ 25 h 34"/>
              <a:gd name="T22" fmla="*/ 40 w 74"/>
              <a:gd name="T23" fmla="*/ 25 h 34"/>
              <a:gd name="T24" fmla="*/ 45 w 74"/>
              <a:gd name="T25" fmla="*/ 20 h 34"/>
              <a:gd name="T26" fmla="*/ 49 w 74"/>
              <a:gd name="T27" fmla="*/ 24 h 34"/>
              <a:gd name="T28" fmla="*/ 54 w 74"/>
              <a:gd name="T29" fmla="*/ 20 h 34"/>
              <a:gd name="T30" fmla="*/ 58 w 74"/>
              <a:gd name="T31" fmla="*/ 24 h 34"/>
              <a:gd name="T32" fmla="*/ 62 w 74"/>
              <a:gd name="T33" fmla="*/ 20 h 34"/>
              <a:gd name="T34" fmla="*/ 66 w 74"/>
              <a:gd name="T35" fmla="*/ 24 h 34"/>
              <a:gd name="T36" fmla="*/ 74 w 74"/>
              <a:gd name="T37" fmla="*/ 16 h 34"/>
              <a:gd name="T38" fmla="*/ 66 w 74"/>
              <a:gd name="T39" fmla="*/ 8 h 34"/>
              <a:gd name="T40" fmla="*/ 33 w 74"/>
              <a:gd name="T41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34">
                <a:moveTo>
                  <a:pt x="33" y="8"/>
                </a:moveTo>
                <a:cubicBezTo>
                  <a:pt x="30" y="3"/>
                  <a:pt x="24" y="0"/>
                  <a:pt x="18" y="0"/>
                </a:cubicBezTo>
                <a:cubicBezTo>
                  <a:pt x="9" y="0"/>
                  <a:pt x="1" y="7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3"/>
                  <a:pt x="8" y="12"/>
                  <a:pt x="10" y="12"/>
                </a:cubicBezTo>
                <a:cubicBezTo>
                  <a:pt x="13" y="12"/>
                  <a:pt x="15" y="14"/>
                  <a:pt x="15" y="17"/>
                </a:cubicBezTo>
                <a:cubicBezTo>
                  <a:pt x="15" y="19"/>
                  <a:pt x="13" y="22"/>
                  <a:pt x="10" y="22"/>
                </a:cubicBezTo>
                <a:cubicBezTo>
                  <a:pt x="8" y="22"/>
                  <a:pt x="6" y="20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7"/>
                  <a:pt x="9" y="34"/>
                  <a:pt x="18" y="34"/>
                </a:cubicBezTo>
                <a:cubicBezTo>
                  <a:pt x="24" y="34"/>
                  <a:pt x="30" y="30"/>
                  <a:pt x="3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5" y="20"/>
                  <a:pt x="45" y="20"/>
                  <a:pt x="45" y="20"/>
                </a:cubicBezTo>
                <a:cubicBezTo>
                  <a:pt x="49" y="24"/>
                  <a:pt x="49" y="24"/>
                  <a:pt x="49" y="24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24"/>
                  <a:pt x="66" y="24"/>
                  <a:pt x="66" y="24"/>
                </a:cubicBezTo>
                <a:cubicBezTo>
                  <a:pt x="74" y="16"/>
                  <a:pt x="74" y="16"/>
                  <a:pt x="74" y="16"/>
                </a:cubicBezTo>
                <a:cubicBezTo>
                  <a:pt x="66" y="8"/>
                  <a:pt x="66" y="8"/>
                  <a:pt x="66" y="8"/>
                </a:cubicBezTo>
                <a:lnTo>
                  <a:pt x="33" y="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8" name="Freeform 390"/>
          <p:cNvSpPr>
            <a:spLocks/>
          </p:cNvSpPr>
          <p:nvPr/>
        </p:nvSpPr>
        <p:spPr bwMode="auto">
          <a:xfrm>
            <a:off x="3018920" y="5460707"/>
            <a:ext cx="51398" cy="185027"/>
          </a:xfrm>
          <a:custGeom>
            <a:avLst/>
            <a:gdLst>
              <a:gd name="T0" fmla="*/ 10 w 18"/>
              <a:gd name="T1" fmla="*/ 61 h 61"/>
              <a:gd name="T2" fmla="*/ 18 w 18"/>
              <a:gd name="T3" fmla="*/ 61 h 61"/>
              <a:gd name="T4" fmla="*/ 18 w 18"/>
              <a:gd name="T5" fmla="*/ 0 h 61"/>
              <a:gd name="T6" fmla="*/ 10 w 18"/>
              <a:gd name="T7" fmla="*/ 0 h 61"/>
              <a:gd name="T8" fmla="*/ 0 w 18"/>
              <a:gd name="T9" fmla="*/ 8 h 61"/>
              <a:gd name="T10" fmla="*/ 0 w 18"/>
              <a:gd name="T11" fmla="*/ 52 h 61"/>
              <a:gd name="T12" fmla="*/ 10 w 18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0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1"/>
                  <a:pt x="10" y="6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9" name="Freeform 391"/>
          <p:cNvSpPr>
            <a:spLocks/>
          </p:cNvSpPr>
          <p:nvPr/>
        </p:nvSpPr>
        <p:spPr bwMode="auto">
          <a:xfrm>
            <a:off x="3286185" y="5460707"/>
            <a:ext cx="54823" cy="185027"/>
          </a:xfrm>
          <a:custGeom>
            <a:avLst/>
            <a:gdLst>
              <a:gd name="T0" fmla="*/ 18 w 18"/>
              <a:gd name="T1" fmla="*/ 52 h 61"/>
              <a:gd name="T2" fmla="*/ 18 w 18"/>
              <a:gd name="T3" fmla="*/ 8 h 61"/>
              <a:gd name="T4" fmla="*/ 8 w 18"/>
              <a:gd name="T5" fmla="*/ 0 h 61"/>
              <a:gd name="T6" fmla="*/ 0 w 18"/>
              <a:gd name="T7" fmla="*/ 0 h 61"/>
              <a:gd name="T8" fmla="*/ 0 w 18"/>
              <a:gd name="T9" fmla="*/ 61 h 61"/>
              <a:gd name="T10" fmla="*/ 8 w 18"/>
              <a:gd name="T11" fmla="*/ 61 h 61"/>
              <a:gd name="T12" fmla="*/ 18 w 18"/>
              <a:gd name="T13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8" y="52"/>
                </a:moveTo>
                <a:cubicBezTo>
                  <a:pt x="18" y="8"/>
                  <a:pt x="18" y="8"/>
                  <a:pt x="18" y="8"/>
                </a:cubicBezTo>
                <a:cubicBezTo>
                  <a:pt x="18" y="3"/>
                  <a:pt x="14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4" y="61"/>
                  <a:pt x="18" y="57"/>
                  <a:pt x="18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0" name="Rectangle 392"/>
          <p:cNvSpPr>
            <a:spLocks noChangeArrowheads="1"/>
          </p:cNvSpPr>
          <p:nvPr/>
        </p:nvSpPr>
        <p:spPr bwMode="auto">
          <a:xfrm>
            <a:off x="3101154" y="5460707"/>
            <a:ext cx="154192" cy="185027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1" name="Freeform 393"/>
          <p:cNvSpPr>
            <a:spLocks/>
          </p:cNvSpPr>
          <p:nvPr/>
        </p:nvSpPr>
        <p:spPr bwMode="auto">
          <a:xfrm>
            <a:off x="3104582" y="5392181"/>
            <a:ext cx="150766" cy="58249"/>
          </a:xfrm>
          <a:custGeom>
            <a:avLst/>
            <a:gdLst>
              <a:gd name="T0" fmla="*/ 0 w 49"/>
              <a:gd name="T1" fmla="*/ 15 h 19"/>
              <a:gd name="T2" fmla="*/ 0 w 49"/>
              <a:gd name="T3" fmla="*/ 19 h 19"/>
              <a:gd name="T4" fmla="*/ 11 w 49"/>
              <a:gd name="T5" fmla="*/ 19 h 19"/>
              <a:gd name="T6" fmla="*/ 11 w 49"/>
              <a:gd name="T7" fmla="*/ 15 h 19"/>
              <a:gd name="T8" fmla="*/ 11 w 49"/>
              <a:gd name="T9" fmla="*/ 10 h 19"/>
              <a:gd name="T10" fmla="*/ 13 w 49"/>
              <a:gd name="T11" fmla="*/ 9 h 19"/>
              <a:gd name="T12" fmla="*/ 36 w 49"/>
              <a:gd name="T13" fmla="*/ 9 h 19"/>
              <a:gd name="T14" fmla="*/ 38 w 49"/>
              <a:gd name="T15" fmla="*/ 10 h 19"/>
              <a:gd name="T16" fmla="*/ 38 w 49"/>
              <a:gd name="T17" fmla="*/ 15 h 19"/>
              <a:gd name="T18" fmla="*/ 38 w 49"/>
              <a:gd name="T19" fmla="*/ 19 h 19"/>
              <a:gd name="T20" fmla="*/ 49 w 49"/>
              <a:gd name="T21" fmla="*/ 19 h 19"/>
              <a:gd name="T22" fmla="*/ 49 w 49"/>
              <a:gd name="T23" fmla="*/ 15 h 19"/>
              <a:gd name="T24" fmla="*/ 49 w 49"/>
              <a:gd name="T25" fmla="*/ 10 h 19"/>
              <a:gd name="T26" fmla="*/ 49 w 49"/>
              <a:gd name="T27" fmla="*/ 9 h 19"/>
              <a:gd name="T28" fmla="*/ 36 w 49"/>
              <a:gd name="T29" fmla="*/ 0 h 19"/>
              <a:gd name="T30" fmla="*/ 13 w 49"/>
              <a:gd name="T31" fmla="*/ 0 h 19"/>
              <a:gd name="T32" fmla="*/ 0 w 49"/>
              <a:gd name="T33" fmla="*/ 9 h 19"/>
              <a:gd name="T34" fmla="*/ 0 w 49"/>
              <a:gd name="T35" fmla="*/ 10 h 19"/>
              <a:gd name="T36" fmla="*/ 0 w 49"/>
              <a:gd name="T37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19">
                <a:moveTo>
                  <a:pt x="0" y="15"/>
                </a:moveTo>
                <a:cubicBezTo>
                  <a:pt x="0" y="19"/>
                  <a:pt x="0" y="19"/>
                  <a:pt x="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9"/>
                  <a:pt x="49" y="9"/>
                </a:cubicBezTo>
                <a:cubicBezTo>
                  <a:pt x="48" y="4"/>
                  <a:pt x="43" y="0"/>
                  <a:pt x="3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0" y="1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1623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52"/>
          <p:cNvSpPr>
            <a:spLocks noEditPoints="1"/>
          </p:cNvSpPr>
          <p:nvPr/>
        </p:nvSpPr>
        <p:spPr bwMode="auto">
          <a:xfrm>
            <a:off x="2322001" y="3012491"/>
            <a:ext cx="528819" cy="52881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" name="Group 67"/>
          <p:cNvGrpSpPr>
            <a:grpSpLocks noChangeAspect="1"/>
          </p:cNvGrpSpPr>
          <p:nvPr/>
        </p:nvGrpSpPr>
        <p:grpSpPr bwMode="auto">
          <a:xfrm>
            <a:off x="6393132" y="2999663"/>
            <a:ext cx="528640" cy="554474"/>
            <a:chOff x="5541" y="-146"/>
            <a:chExt cx="1064" cy="1116"/>
          </a:xfrm>
          <a:solidFill>
            <a:srgbClr val="0070C0"/>
          </a:solidFill>
        </p:grpSpPr>
        <p:sp>
          <p:nvSpPr>
            <p:cNvPr id="43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Freeform 15"/>
          <p:cNvSpPr>
            <a:spLocks noEditPoints="1"/>
          </p:cNvSpPr>
          <p:nvPr/>
        </p:nvSpPr>
        <p:spPr bwMode="auto">
          <a:xfrm>
            <a:off x="1074169" y="2960527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Group 58"/>
          <p:cNvGrpSpPr/>
          <p:nvPr/>
        </p:nvGrpSpPr>
        <p:grpSpPr>
          <a:xfrm>
            <a:off x="1038993" y="5196432"/>
            <a:ext cx="589935" cy="435748"/>
            <a:chOff x="2563427" y="3717902"/>
            <a:chExt cx="439257" cy="324452"/>
          </a:xfrm>
          <a:solidFill>
            <a:srgbClr val="0070C0"/>
          </a:solidFill>
        </p:grpSpPr>
        <p:sp>
          <p:nvSpPr>
            <p:cNvPr id="104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" name="Freeform 17"/>
          <p:cNvSpPr>
            <a:spLocks noEditPoints="1"/>
          </p:cNvSpPr>
          <p:nvPr/>
        </p:nvSpPr>
        <p:spPr bwMode="auto">
          <a:xfrm>
            <a:off x="7306080" y="2005799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8" name="Freeform 22"/>
          <p:cNvSpPr>
            <a:spLocks noEditPoints="1"/>
          </p:cNvSpPr>
          <p:nvPr/>
        </p:nvSpPr>
        <p:spPr bwMode="auto">
          <a:xfrm>
            <a:off x="3332544" y="2014082"/>
            <a:ext cx="451211" cy="450608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9" name="Freeform 27"/>
          <p:cNvSpPr>
            <a:spLocks noEditPoints="1"/>
          </p:cNvSpPr>
          <p:nvPr/>
        </p:nvSpPr>
        <p:spPr bwMode="auto">
          <a:xfrm>
            <a:off x="8418626" y="2033953"/>
            <a:ext cx="574965" cy="41086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11" name="Group 71"/>
          <p:cNvGrpSpPr>
            <a:grpSpLocks noChangeAspect="1"/>
          </p:cNvGrpSpPr>
          <p:nvPr/>
        </p:nvGrpSpPr>
        <p:grpSpPr bwMode="auto">
          <a:xfrm>
            <a:off x="4265734" y="5142892"/>
            <a:ext cx="543385" cy="542828"/>
            <a:chOff x="3349" y="1673"/>
            <a:chExt cx="977" cy="976"/>
          </a:xfrm>
          <a:solidFill>
            <a:srgbClr val="0070C0"/>
          </a:solidFill>
        </p:grpSpPr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3"/>
            <p:cNvSpPr>
              <a:spLocks/>
            </p:cNvSpPr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5"/>
            <p:cNvSpPr>
              <a:spLocks/>
            </p:cNvSpPr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7"/>
            <p:cNvSpPr>
              <a:spLocks/>
            </p:cNvSpPr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9"/>
            <p:cNvSpPr>
              <a:spLocks/>
            </p:cNvSpPr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1"/>
            <p:cNvSpPr>
              <a:spLocks/>
            </p:cNvSpPr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Group 4"/>
          <p:cNvGrpSpPr>
            <a:grpSpLocks noChangeAspect="1"/>
          </p:cNvGrpSpPr>
          <p:nvPr/>
        </p:nvGrpSpPr>
        <p:grpSpPr bwMode="auto">
          <a:xfrm>
            <a:off x="1034697" y="4032082"/>
            <a:ext cx="598526" cy="657744"/>
            <a:chOff x="2602" y="1841"/>
            <a:chExt cx="566" cy="622"/>
          </a:xfrm>
          <a:solidFill>
            <a:srgbClr val="0070C0"/>
          </a:solidFill>
        </p:grpSpPr>
        <p:sp>
          <p:nvSpPr>
            <p:cNvPr id="179" name="Freeform 5"/>
            <p:cNvSpPr>
              <a:spLocks noEditPoints="1"/>
            </p:cNvSpPr>
            <p:nvPr/>
          </p:nvSpPr>
          <p:spPr bwMode="auto">
            <a:xfrm>
              <a:off x="2602" y="2181"/>
              <a:ext cx="566" cy="229"/>
            </a:xfrm>
            <a:custGeom>
              <a:avLst/>
              <a:gdLst>
                <a:gd name="T0" fmla="*/ 2206 w 2497"/>
                <a:gd name="T1" fmla="*/ 47 h 1009"/>
                <a:gd name="T2" fmla="*/ 2073 w 2497"/>
                <a:gd name="T3" fmla="*/ 47 h 1009"/>
                <a:gd name="T4" fmla="*/ 2073 w 2497"/>
                <a:gd name="T5" fmla="*/ 21 h 1009"/>
                <a:gd name="T6" fmla="*/ 2053 w 2497"/>
                <a:gd name="T7" fmla="*/ 0 h 1009"/>
                <a:gd name="T8" fmla="*/ 21 w 2497"/>
                <a:gd name="T9" fmla="*/ 0 h 1009"/>
                <a:gd name="T10" fmla="*/ 0 w 2497"/>
                <a:gd name="T11" fmla="*/ 21 h 1009"/>
                <a:gd name="T12" fmla="*/ 695 w 2497"/>
                <a:gd name="T13" fmla="*/ 1009 h 1009"/>
                <a:gd name="T14" fmla="*/ 1378 w 2497"/>
                <a:gd name="T15" fmla="*/ 1009 h 1009"/>
                <a:gd name="T16" fmla="*/ 1890 w 2497"/>
                <a:gd name="T17" fmla="*/ 628 h 1009"/>
                <a:gd name="T18" fmla="*/ 2206 w 2497"/>
                <a:gd name="T19" fmla="*/ 628 h 1009"/>
                <a:gd name="T20" fmla="*/ 2497 w 2497"/>
                <a:gd name="T21" fmla="*/ 338 h 1009"/>
                <a:gd name="T22" fmla="*/ 2206 w 2497"/>
                <a:gd name="T23" fmla="*/ 47 h 1009"/>
                <a:gd name="T24" fmla="*/ 2206 w 2497"/>
                <a:gd name="T25" fmla="*/ 497 h 1009"/>
                <a:gd name="T26" fmla="*/ 2014 w 2497"/>
                <a:gd name="T27" fmla="*/ 497 h 1009"/>
                <a:gd name="T28" fmla="*/ 1985 w 2497"/>
                <a:gd name="T29" fmla="*/ 480 h 1009"/>
                <a:gd name="T30" fmla="*/ 1981 w 2497"/>
                <a:gd name="T31" fmla="*/ 463 h 1009"/>
                <a:gd name="T32" fmla="*/ 1983 w 2497"/>
                <a:gd name="T33" fmla="*/ 457 h 1009"/>
                <a:gd name="T34" fmla="*/ 2049 w 2497"/>
                <a:gd name="T35" fmla="*/ 252 h 1009"/>
                <a:gd name="T36" fmla="*/ 2136 w 2497"/>
                <a:gd name="T37" fmla="*/ 178 h 1009"/>
                <a:gd name="T38" fmla="*/ 2206 w 2497"/>
                <a:gd name="T39" fmla="*/ 178 h 1009"/>
                <a:gd name="T40" fmla="*/ 2365 w 2497"/>
                <a:gd name="T41" fmla="*/ 337 h 1009"/>
                <a:gd name="T42" fmla="*/ 2206 w 2497"/>
                <a:gd name="T43" fmla="*/ 497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97" h="1009">
                  <a:moveTo>
                    <a:pt x="2206" y="47"/>
                  </a:moveTo>
                  <a:lnTo>
                    <a:pt x="2073" y="47"/>
                  </a:lnTo>
                  <a:cubicBezTo>
                    <a:pt x="2073" y="39"/>
                    <a:pt x="2073" y="30"/>
                    <a:pt x="2073" y="21"/>
                  </a:cubicBezTo>
                  <a:cubicBezTo>
                    <a:pt x="2073" y="9"/>
                    <a:pt x="2064" y="0"/>
                    <a:pt x="2053" y="0"/>
                  </a:cubicBezTo>
                  <a:lnTo>
                    <a:pt x="21" y="0"/>
                  </a:lnTo>
                  <a:cubicBezTo>
                    <a:pt x="9" y="0"/>
                    <a:pt x="0" y="9"/>
                    <a:pt x="0" y="21"/>
                  </a:cubicBezTo>
                  <a:cubicBezTo>
                    <a:pt x="0" y="625"/>
                    <a:pt x="489" y="1009"/>
                    <a:pt x="695" y="1009"/>
                  </a:cubicBezTo>
                  <a:lnTo>
                    <a:pt x="1378" y="1009"/>
                  </a:lnTo>
                  <a:cubicBezTo>
                    <a:pt x="1539" y="1009"/>
                    <a:pt x="1767" y="813"/>
                    <a:pt x="1890" y="628"/>
                  </a:cubicBezTo>
                  <a:lnTo>
                    <a:pt x="2206" y="628"/>
                  </a:lnTo>
                  <a:cubicBezTo>
                    <a:pt x="2366" y="628"/>
                    <a:pt x="2497" y="498"/>
                    <a:pt x="2497" y="338"/>
                  </a:cubicBezTo>
                  <a:cubicBezTo>
                    <a:pt x="2497" y="177"/>
                    <a:pt x="2366" y="47"/>
                    <a:pt x="2206" y="47"/>
                  </a:cubicBezTo>
                  <a:close/>
                  <a:moveTo>
                    <a:pt x="2206" y="497"/>
                  </a:moveTo>
                  <a:lnTo>
                    <a:pt x="2014" y="497"/>
                  </a:lnTo>
                  <a:cubicBezTo>
                    <a:pt x="2004" y="497"/>
                    <a:pt x="1992" y="490"/>
                    <a:pt x="1985" y="480"/>
                  </a:cubicBezTo>
                  <a:cubicBezTo>
                    <a:pt x="1983" y="476"/>
                    <a:pt x="1979" y="470"/>
                    <a:pt x="1981" y="463"/>
                  </a:cubicBezTo>
                  <a:cubicBezTo>
                    <a:pt x="1982" y="461"/>
                    <a:pt x="1983" y="459"/>
                    <a:pt x="1983" y="457"/>
                  </a:cubicBezTo>
                  <a:cubicBezTo>
                    <a:pt x="2012" y="391"/>
                    <a:pt x="2034" y="322"/>
                    <a:pt x="2049" y="252"/>
                  </a:cubicBezTo>
                  <a:cubicBezTo>
                    <a:pt x="2064" y="205"/>
                    <a:pt x="2095" y="178"/>
                    <a:pt x="2136" y="178"/>
                  </a:cubicBezTo>
                  <a:lnTo>
                    <a:pt x="2206" y="178"/>
                  </a:lnTo>
                  <a:cubicBezTo>
                    <a:pt x="2294" y="178"/>
                    <a:pt x="2365" y="250"/>
                    <a:pt x="2365" y="337"/>
                  </a:cubicBezTo>
                  <a:cubicBezTo>
                    <a:pt x="2366" y="425"/>
                    <a:pt x="2294" y="497"/>
                    <a:pt x="2206" y="49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80" name="Freeform 6"/>
            <p:cNvSpPr>
              <a:spLocks/>
            </p:cNvSpPr>
            <p:nvPr/>
          </p:nvSpPr>
          <p:spPr bwMode="auto">
            <a:xfrm>
              <a:off x="2668" y="2433"/>
              <a:ext cx="337" cy="30"/>
            </a:xfrm>
            <a:custGeom>
              <a:avLst/>
              <a:gdLst>
                <a:gd name="T0" fmla="*/ 1419 w 1486"/>
                <a:gd name="T1" fmla="*/ 0 h 134"/>
                <a:gd name="T2" fmla="*/ 67 w 1486"/>
                <a:gd name="T3" fmla="*/ 0 h 134"/>
                <a:gd name="T4" fmla="*/ 0 w 1486"/>
                <a:gd name="T5" fmla="*/ 67 h 134"/>
                <a:gd name="T6" fmla="*/ 67 w 1486"/>
                <a:gd name="T7" fmla="*/ 134 h 134"/>
                <a:gd name="T8" fmla="*/ 1419 w 1486"/>
                <a:gd name="T9" fmla="*/ 134 h 134"/>
                <a:gd name="T10" fmla="*/ 1486 w 1486"/>
                <a:gd name="T11" fmla="*/ 67 h 134"/>
                <a:gd name="T12" fmla="*/ 1419 w 1486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6" h="134">
                  <a:moveTo>
                    <a:pt x="1419" y="0"/>
                  </a:move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419" y="134"/>
                  </a:lnTo>
                  <a:cubicBezTo>
                    <a:pt x="1456" y="134"/>
                    <a:pt x="1486" y="104"/>
                    <a:pt x="1486" y="67"/>
                  </a:cubicBezTo>
                  <a:cubicBezTo>
                    <a:pt x="1486" y="30"/>
                    <a:pt x="1456" y="0"/>
                    <a:pt x="141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81" name="Freeform 7"/>
            <p:cNvSpPr>
              <a:spLocks/>
            </p:cNvSpPr>
            <p:nvPr/>
          </p:nvSpPr>
          <p:spPr bwMode="auto">
            <a:xfrm>
              <a:off x="2735" y="1882"/>
              <a:ext cx="101" cy="229"/>
            </a:xfrm>
            <a:custGeom>
              <a:avLst/>
              <a:gdLst>
                <a:gd name="T0" fmla="*/ 112 w 445"/>
                <a:gd name="T1" fmla="*/ 1008 h 1008"/>
                <a:gd name="T2" fmla="*/ 31 w 445"/>
                <a:gd name="T3" fmla="*/ 935 h 1008"/>
                <a:gd name="T4" fmla="*/ 190 w 445"/>
                <a:gd name="T5" fmla="*/ 284 h 1008"/>
                <a:gd name="T6" fmla="*/ 276 w 445"/>
                <a:gd name="T7" fmla="*/ 77 h 1008"/>
                <a:gd name="T8" fmla="*/ 368 w 445"/>
                <a:gd name="T9" fmla="*/ 6 h 1008"/>
                <a:gd name="T10" fmla="*/ 439 w 445"/>
                <a:gd name="T11" fmla="*/ 98 h 1008"/>
                <a:gd name="T12" fmla="*/ 335 w 445"/>
                <a:gd name="T13" fmla="*/ 361 h 1008"/>
                <a:gd name="T14" fmla="*/ 194 w 445"/>
                <a:gd name="T15" fmla="*/ 917 h 1008"/>
                <a:gd name="T16" fmla="*/ 121 w 445"/>
                <a:gd name="T17" fmla="*/ 1008 h 1008"/>
                <a:gd name="T18" fmla="*/ 112 w 445"/>
                <a:gd name="T1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5" h="1008">
                  <a:moveTo>
                    <a:pt x="112" y="1008"/>
                  </a:moveTo>
                  <a:cubicBezTo>
                    <a:pt x="71" y="1008"/>
                    <a:pt x="35" y="977"/>
                    <a:pt x="31" y="935"/>
                  </a:cubicBezTo>
                  <a:cubicBezTo>
                    <a:pt x="0" y="640"/>
                    <a:pt x="105" y="442"/>
                    <a:pt x="190" y="284"/>
                  </a:cubicBezTo>
                  <a:cubicBezTo>
                    <a:pt x="232" y="205"/>
                    <a:pt x="268" y="137"/>
                    <a:pt x="276" y="77"/>
                  </a:cubicBezTo>
                  <a:cubicBezTo>
                    <a:pt x="282" y="32"/>
                    <a:pt x="323" y="0"/>
                    <a:pt x="368" y="6"/>
                  </a:cubicBezTo>
                  <a:cubicBezTo>
                    <a:pt x="413" y="12"/>
                    <a:pt x="445" y="53"/>
                    <a:pt x="439" y="98"/>
                  </a:cubicBezTo>
                  <a:cubicBezTo>
                    <a:pt x="427" y="188"/>
                    <a:pt x="383" y="272"/>
                    <a:pt x="335" y="361"/>
                  </a:cubicBezTo>
                  <a:cubicBezTo>
                    <a:pt x="257" y="507"/>
                    <a:pt x="169" y="673"/>
                    <a:pt x="194" y="917"/>
                  </a:cubicBezTo>
                  <a:cubicBezTo>
                    <a:pt x="199" y="963"/>
                    <a:pt x="166" y="1003"/>
                    <a:pt x="121" y="1008"/>
                  </a:cubicBezTo>
                  <a:cubicBezTo>
                    <a:pt x="118" y="1008"/>
                    <a:pt x="115" y="1008"/>
                    <a:pt x="112" y="10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82" name="Freeform 8"/>
            <p:cNvSpPr>
              <a:spLocks/>
            </p:cNvSpPr>
            <p:nvPr/>
          </p:nvSpPr>
          <p:spPr bwMode="auto">
            <a:xfrm>
              <a:off x="2798" y="1841"/>
              <a:ext cx="117" cy="306"/>
            </a:xfrm>
            <a:custGeom>
              <a:avLst/>
              <a:gdLst>
                <a:gd name="T0" fmla="*/ 154 w 518"/>
                <a:gd name="T1" fmla="*/ 1350 h 1350"/>
                <a:gd name="T2" fmla="*/ 74 w 518"/>
                <a:gd name="T3" fmla="*/ 1285 h 1350"/>
                <a:gd name="T4" fmla="*/ 205 w 518"/>
                <a:gd name="T5" fmla="*/ 558 h 1350"/>
                <a:gd name="T6" fmla="*/ 331 w 518"/>
                <a:gd name="T7" fmla="*/ 95 h 1350"/>
                <a:gd name="T8" fmla="*/ 405 w 518"/>
                <a:gd name="T9" fmla="*/ 5 h 1350"/>
                <a:gd name="T10" fmla="*/ 495 w 518"/>
                <a:gd name="T11" fmla="*/ 79 h 1350"/>
                <a:gd name="T12" fmla="*/ 351 w 518"/>
                <a:gd name="T13" fmla="*/ 635 h 1350"/>
                <a:gd name="T14" fmla="*/ 235 w 518"/>
                <a:gd name="T15" fmla="*/ 1250 h 1350"/>
                <a:gd name="T16" fmla="*/ 171 w 518"/>
                <a:gd name="T17" fmla="*/ 1348 h 1350"/>
                <a:gd name="T18" fmla="*/ 154 w 518"/>
                <a:gd name="T19" fmla="*/ 135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8" h="1350">
                  <a:moveTo>
                    <a:pt x="154" y="1350"/>
                  </a:moveTo>
                  <a:cubicBezTo>
                    <a:pt x="116" y="1350"/>
                    <a:pt x="82" y="1323"/>
                    <a:pt x="74" y="1285"/>
                  </a:cubicBezTo>
                  <a:cubicBezTo>
                    <a:pt x="0" y="946"/>
                    <a:pt x="109" y="740"/>
                    <a:pt x="205" y="558"/>
                  </a:cubicBezTo>
                  <a:cubicBezTo>
                    <a:pt x="282" y="411"/>
                    <a:pt x="349" y="284"/>
                    <a:pt x="331" y="95"/>
                  </a:cubicBezTo>
                  <a:cubicBezTo>
                    <a:pt x="326" y="49"/>
                    <a:pt x="360" y="9"/>
                    <a:pt x="405" y="5"/>
                  </a:cubicBezTo>
                  <a:cubicBezTo>
                    <a:pt x="450" y="0"/>
                    <a:pt x="490" y="34"/>
                    <a:pt x="495" y="79"/>
                  </a:cubicBezTo>
                  <a:cubicBezTo>
                    <a:pt x="518" y="318"/>
                    <a:pt x="433" y="479"/>
                    <a:pt x="351" y="635"/>
                  </a:cubicBezTo>
                  <a:cubicBezTo>
                    <a:pt x="260" y="807"/>
                    <a:pt x="174" y="970"/>
                    <a:pt x="235" y="1250"/>
                  </a:cubicBezTo>
                  <a:cubicBezTo>
                    <a:pt x="244" y="1294"/>
                    <a:pt x="216" y="1338"/>
                    <a:pt x="171" y="1348"/>
                  </a:cubicBezTo>
                  <a:cubicBezTo>
                    <a:pt x="166" y="1349"/>
                    <a:pt x="160" y="1350"/>
                    <a:pt x="154" y="1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83" name="Freeform 9"/>
            <p:cNvSpPr>
              <a:spLocks/>
            </p:cNvSpPr>
            <p:nvPr/>
          </p:nvSpPr>
          <p:spPr bwMode="auto">
            <a:xfrm>
              <a:off x="2874" y="1894"/>
              <a:ext cx="100" cy="217"/>
            </a:xfrm>
            <a:custGeom>
              <a:avLst/>
              <a:gdLst>
                <a:gd name="T0" fmla="*/ 108 w 441"/>
                <a:gd name="T1" fmla="*/ 961 h 961"/>
                <a:gd name="T2" fmla="*/ 27 w 441"/>
                <a:gd name="T3" fmla="*/ 891 h 961"/>
                <a:gd name="T4" fmla="*/ 137 w 441"/>
                <a:gd name="T5" fmla="*/ 463 h 961"/>
                <a:gd name="T6" fmla="*/ 273 w 441"/>
                <a:gd name="T7" fmla="*/ 79 h 961"/>
                <a:gd name="T8" fmla="*/ 362 w 441"/>
                <a:gd name="T9" fmla="*/ 4 h 961"/>
                <a:gd name="T10" fmla="*/ 437 w 441"/>
                <a:gd name="T11" fmla="*/ 93 h 961"/>
                <a:gd name="T12" fmla="*/ 281 w 441"/>
                <a:gd name="T13" fmla="*/ 544 h 961"/>
                <a:gd name="T14" fmla="*/ 190 w 441"/>
                <a:gd name="T15" fmla="*/ 867 h 961"/>
                <a:gd name="T16" fmla="*/ 120 w 441"/>
                <a:gd name="T17" fmla="*/ 961 h 961"/>
                <a:gd name="T18" fmla="*/ 108 w 441"/>
                <a:gd name="T19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1" h="961">
                  <a:moveTo>
                    <a:pt x="108" y="961"/>
                  </a:moveTo>
                  <a:cubicBezTo>
                    <a:pt x="68" y="961"/>
                    <a:pt x="33" y="932"/>
                    <a:pt x="27" y="891"/>
                  </a:cubicBezTo>
                  <a:cubicBezTo>
                    <a:pt x="0" y="705"/>
                    <a:pt x="70" y="582"/>
                    <a:pt x="137" y="463"/>
                  </a:cubicBezTo>
                  <a:cubicBezTo>
                    <a:pt x="197" y="358"/>
                    <a:pt x="258" y="250"/>
                    <a:pt x="273" y="79"/>
                  </a:cubicBezTo>
                  <a:cubicBezTo>
                    <a:pt x="277" y="33"/>
                    <a:pt x="317" y="0"/>
                    <a:pt x="362" y="4"/>
                  </a:cubicBezTo>
                  <a:cubicBezTo>
                    <a:pt x="407" y="8"/>
                    <a:pt x="441" y="48"/>
                    <a:pt x="437" y="93"/>
                  </a:cubicBezTo>
                  <a:cubicBezTo>
                    <a:pt x="419" y="300"/>
                    <a:pt x="342" y="436"/>
                    <a:pt x="281" y="544"/>
                  </a:cubicBezTo>
                  <a:cubicBezTo>
                    <a:pt x="217" y="656"/>
                    <a:pt x="171" y="737"/>
                    <a:pt x="190" y="867"/>
                  </a:cubicBezTo>
                  <a:cubicBezTo>
                    <a:pt x="196" y="912"/>
                    <a:pt x="165" y="954"/>
                    <a:pt x="120" y="961"/>
                  </a:cubicBezTo>
                  <a:cubicBezTo>
                    <a:pt x="116" y="961"/>
                    <a:pt x="112" y="961"/>
                    <a:pt x="108" y="9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97" name="Freeform 132"/>
          <p:cNvSpPr>
            <a:spLocks noChangeAspect="1" noEditPoints="1"/>
          </p:cNvSpPr>
          <p:nvPr/>
        </p:nvSpPr>
        <p:spPr bwMode="auto">
          <a:xfrm>
            <a:off x="4255930" y="4091697"/>
            <a:ext cx="562992" cy="53851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144"/>
          <p:cNvSpPr>
            <a:spLocks noEditPoints="1"/>
          </p:cNvSpPr>
          <p:nvPr/>
        </p:nvSpPr>
        <p:spPr bwMode="auto">
          <a:xfrm>
            <a:off x="3302920" y="4139622"/>
            <a:ext cx="510459" cy="442664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171" descr="D:\51PPT模板网\51pptmoban.com\图片001.jpg"/>
          <p:cNvSpPr>
            <a:spLocks/>
          </p:cNvSpPr>
          <p:nvPr/>
        </p:nvSpPr>
        <p:spPr bwMode="auto">
          <a:xfrm>
            <a:off x="7359947" y="3104127"/>
            <a:ext cx="476853" cy="34554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3" name="Group 90"/>
          <p:cNvGrpSpPr/>
          <p:nvPr/>
        </p:nvGrpSpPr>
        <p:grpSpPr>
          <a:xfrm>
            <a:off x="4310829" y="2987375"/>
            <a:ext cx="453194" cy="579051"/>
            <a:chOff x="7239000" y="2776538"/>
            <a:chExt cx="1331913" cy="1701800"/>
          </a:xfrm>
          <a:solidFill>
            <a:srgbClr val="0070C0"/>
          </a:solidFill>
        </p:grpSpPr>
        <p:sp>
          <p:nvSpPr>
            <p:cNvPr id="244" name="Freeform 52"/>
            <p:cNvSpPr>
              <a:spLocks noEditPoints="1"/>
            </p:cNvSpPr>
            <p:nvPr/>
          </p:nvSpPr>
          <p:spPr bwMode="auto">
            <a:xfrm>
              <a:off x="7239000" y="2776538"/>
              <a:ext cx="1331913" cy="170180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54" y="167"/>
                </a:cxn>
                <a:cxn ang="0">
                  <a:pos x="453" y="141"/>
                </a:cxn>
                <a:cxn ang="0">
                  <a:pos x="430" y="119"/>
                </a:cxn>
                <a:cxn ang="0">
                  <a:pos x="404" y="120"/>
                </a:cxn>
                <a:cxn ang="0">
                  <a:pos x="372" y="153"/>
                </a:cxn>
                <a:cxn ang="0">
                  <a:pos x="294" y="123"/>
                </a:cxn>
                <a:cxn ang="0">
                  <a:pos x="294" y="82"/>
                </a:cxn>
                <a:cxn ang="0">
                  <a:pos x="330" y="82"/>
                </a:cxn>
                <a:cxn ang="0">
                  <a:pos x="349" y="63"/>
                </a:cxn>
                <a:cxn ang="0">
                  <a:pos x="349" y="19"/>
                </a:cxn>
                <a:cxn ang="0">
                  <a:pos x="330" y="0"/>
                </a:cxn>
                <a:cxn ang="0">
                  <a:pos x="168" y="0"/>
                </a:cxn>
                <a:cxn ang="0">
                  <a:pos x="149" y="19"/>
                </a:cxn>
                <a:cxn ang="0">
                  <a:pos x="149" y="63"/>
                </a:cxn>
                <a:cxn ang="0">
                  <a:pos x="168" y="82"/>
                </a:cxn>
                <a:cxn ang="0">
                  <a:pos x="197" y="82"/>
                </a:cxn>
                <a:cxn ang="0">
                  <a:pos x="197" y="123"/>
                </a:cxn>
                <a:cxn ang="0">
                  <a:pos x="198" y="123"/>
                </a:cxn>
                <a:cxn ang="0">
                  <a:pos x="120" y="153"/>
                </a:cxn>
                <a:cxn ang="0">
                  <a:pos x="85" y="119"/>
                </a:cxn>
                <a:cxn ang="0">
                  <a:pos x="59" y="120"/>
                </a:cxn>
                <a:cxn ang="0">
                  <a:pos x="37" y="143"/>
                </a:cxn>
                <a:cxn ang="0">
                  <a:pos x="38" y="170"/>
                </a:cxn>
                <a:cxn ang="0">
                  <a:pos x="66" y="196"/>
                </a:cxn>
                <a:cxn ang="0">
                  <a:pos x="0" y="364"/>
                </a:cxn>
                <a:cxn ang="0">
                  <a:pos x="178" y="600"/>
                </a:cxn>
                <a:cxn ang="0">
                  <a:pos x="178" y="615"/>
                </a:cxn>
                <a:cxn ang="0">
                  <a:pos x="192" y="628"/>
                </a:cxn>
                <a:cxn ang="0">
                  <a:pos x="306" y="628"/>
                </a:cxn>
                <a:cxn ang="0">
                  <a:pos x="320" y="615"/>
                </a:cxn>
                <a:cxn ang="0">
                  <a:pos x="320" y="598"/>
                </a:cxn>
                <a:cxn ang="0">
                  <a:pos x="491" y="364"/>
                </a:cxn>
                <a:cxn ang="0">
                  <a:pos x="425" y="197"/>
                </a:cxn>
                <a:cxn ang="0">
                  <a:pos x="245" y="565"/>
                </a:cxn>
                <a:cxn ang="0">
                  <a:pos x="44" y="364"/>
                </a:cxn>
                <a:cxn ang="0">
                  <a:pos x="245" y="162"/>
                </a:cxn>
                <a:cxn ang="0">
                  <a:pos x="447" y="364"/>
                </a:cxn>
                <a:cxn ang="0">
                  <a:pos x="245" y="565"/>
                </a:cxn>
                <a:cxn ang="0">
                  <a:pos x="245" y="565"/>
                </a:cxn>
                <a:cxn ang="0">
                  <a:pos x="245" y="565"/>
                </a:cxn>
              </a:cxnLst>
              <a:rect l="0" t="0" r="r" b="b"/>
              <a:pathLst>
                <a:path w="491" h="628">
                  <a:moveTo>
                    <a:pt x="425" y="197"/>
                  </a:moveTo>
                  <a:cubicBezTo>
                    <a:pt x="454" y="167"/>
                    <a:pt x="454" y="167"/>
                    <a:pt x="454" y="167"/>
                  </a:cubicBezTo>
                  <a:cubicBezTo>
                    <a:pt x="461" y="160"/>
                    <a:pt x="461" y="148"/>
                    <a:pt x="453" y="141"/>
                  </a:cubicBezTo>
                  <a:cubicBezTo>
                    <a:pt x="430" y="119"/>
                    <a:pt x="430" y="119"/>
                    <a:pt x="430" y="119"/>
                  </a:cubicBezTo>
                  <a:cubicBezTo>
                    <a:pt x="423" y="112"/>
                    <a:pt x="411" y="112"/>
                    <a:pt x="404" y="120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48" y="139"/>
                    <a:pt x="322" y="129"/>
                    <a:pt x="294" y="123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41" y="82"/>
                    <a:pt x="349" y="74"/>
                    <a:pt x="349" y="63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9" y="9"/>
                    <a:pt x="341" y="0"/>
                    <a:pt x="33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8" y="0"/>
                    <a:pt x="149" y="9"/>
                    <a:pt x="149" y="1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74"/>
                    <a:pt x="158" y="82"/>
                    <a:pt x="168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70" y="129"/>
                    <a:pt x="144" y="139"/>
                    <a:pt x="120" y="153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78" y="112"/>
                    <a:pt x="66" y="112"/>
                    <a:pt x="59" y="120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0" y="150"/>
                    <a:pt x="30" y="162"/>
                    <a:pt x="38" y="170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25" y="240"/>
                    <a:pt x="0" y="299"/>
                    <a:pt x="0" y="364"/>
                  </a:cubicBezTo>
                  <a:cubicBezTo>
                    <a:pt x="0" y="476"/>
                    <a:pt x="75" y="571"/>
                    <a:pt x="178" y="600"/>
                  </a:cubicBezTo>
                  <a:cubicBezTo>
                    <a:pt x="178" y="615"/>
                    <a:pt x="178" y="615"/>
                    <a:pt x="178" y="615"/>
                  </a:cubicBezTo>
                  <a:cubicBezTo>
                    <a:pt x="178" y="622"/>
                    <a:pt x="184" y="628"/>
                    <a:pt x="192" y="628"/>
                  </a:cubicBezTo>
                  <a:cubicBezTo>
                    <a:pt x="306" y="628"/>
                    <a:pt x="306" y="628"/>
                    <a:pt x="306" y="628"/>
                  </a:cubicBezTo>
                  <a:cubicBezTo>
                    <a:pt x="314" y="628"/>
                    <a:pt x="320" y="622"/>
                    <a:pt x="320" y="615"/>
                  </a:cubicBezTo>
                  <a:cubicBezTo>
                    <a:pt x="320" y="598"/>
                    <a:pt x="320" y="598"/>
                    <a:pt x="320" y="598"/>
                  </a:cubicBezTo>
                  <a:cubicBezTo>
                    <a:pt x="419" y="566"/>
                    <a:pt x="491" y="473"/>
                    <a:pt x="491" y="364"/>
                  </a:cubicBezTo>
                  <a:cubicBezTo>
                    <a:pt x="491" y="300"/>
                    <a:pt x="466" y="241"/>
                    <a:pt x="425" y="197"/>
                  </a:cubicBezTo>
                  <a:close/>
                  <a:moveTo>
                    <a:pt x="245" y="565"/>
                  </a:moveTo>
                  <a:cubicBezTo>
                    <a:pt x="134" y="565"/>
                    <a:pt x="44" y="475"/>
                    <a:pt x="44" y="364"/>
                  </a:cubicBezTo>
                  <a:cubicBezTo>
                    <a:pt x="44" y="253"/>
                    <a:pt x="134" y="162"/>
                    <a:pt x="245" y="162"/>
                  </a:cubicBezTo>
                  <a:cubicBezTo>
                    <a:pt x="356" y="162"/>
                    <a:pt x="447" y="253"/>
                    <a:pt x="447" y="364"/>
                  </a:cubicBezTo>
                  <a:cubicBezTo>
                    <a:pt x="447" y="475"/>
                    <a:pt x="356" y="565"/>
                    <a:pt x="245" y="565"/>
                  </a:cubicBezTo>
                  <a:close/>
                  <a:moveTo>
                    <a:pt x="245" y="565"/>
                  </a:moveTo>
                  <a:cubicBezTo>
                    <a:pt x="245" y="565"/>
                    <a:pt x="245" y="565"/>
                    <a:pt x="245" y="5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3"/>
            <p:cNvSpPr>
              <a:spLocks noEditPoints="1"/>
            </p:cNvSpPr>
            <p:nvPr/>
          </p:nvSpPr>
          <p:spPr bwMode="auto">
            <a:xfrm>
              <a:off x="7829550" y="3557588"/>
              <a:ext cx="363538" cy="298450"/>
            </a:xfrm>
            <a:custGeom>
              <a:avLst/>
              <a:gdLst/>
              <a:ahLst/>
              <a:cxnLst>
                <a:cxn ang="0">
                  <a:pos x="128" y="8"/>
                </a:cxn>
                <a:cxn ang="0">
                  <a:pos x="21" y="46"/>
                </a:cxn>
                <a:cxn ang="0">
                  <a:pos x="17" y="48"/>
                </a:cxn>
                <a:cxn ang="0">
                  <a:pos x="16" y="49"/>
                </a:cxn>
                <a:cxn ang="0">
                  <a:pos x="16" y="49"/>
                </a:cxn>
                <a:cxn ang="0">
                  <a:pos x="0" y="77"/>
                </a:cxn>
                <a:cxn ang="0">
                  <a:pos x="33" y="110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3" y="104"/>
                </a:cxn>
                <a:cxn ang="0">
                  <a:pos x="61" y="95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28" y="8"/>
                </a:cxn>
              </a:cxnLst>
              <a:rect l="0" t="0" r="r" b="b"/>
              <a:pathLst>
                <a:path w="134" h="110">
                  <a:moveTo>
                    <a:pt x="128" y="8"/>
                  </a:moveTo>
                  <a:cubicBezTo>
                    <a:pt x="121" y="0"/>
                    <a:pt x="42" y="37"/>
                    <a:pt x="21" y="46"/>
                  </a:cubicBezTo>
                  <a:cubicBezTo>
                    <a:pt x="20" y="47"/>
                    <a:pt x="18" y="48"/>
                    <a:pt x="17" y="48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6" y="54"/>
                    <a:pt x="0" y="65"/>
                    <a:pt x="0" y="77"/>
                  </a:cubicBezTo>
                  <a:cubicBezTo>
                    <a:pt x="0" y="96"/>
                    <a:pt x="15" y="110"/>
                    <a:pt x="33" y="110"/>
                  </a:cubicBezTo>
                  <a:cubicBezTo>
                    <a:pt x="40" y="110"/>
                    <a:pt x="47" y="108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6" y="101"/>
                    <a:pt x="58" y="98"/>
                    <a:pt x="61" y="95"/>
                  </a:cubicBezTo>
                  <a:cubicBezTo>
                    <a:pt x="81" y="73"/>
                    <a:pt x="134" y="15"/>
                    <a:pt x="128" y="8"/>
                  </a:cubicBezTo>
                  <a:close/>
                  <a:moveTo>
                    <a:pt x="128" y="8"/>
                  </a:moveTo>
                  <a:cubicBezTo>
                    <a:pt x="128" y="8"/>
                    <a:pt x="128" y="8"/>
                    <a:pt x="1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54"/>
            <p:cNvSpPr>
              <a:spLocks noEditPoints="1"/>
            </p:cNvSpPr>
            <p:nvPr/>
          </p:nvSpPr>
          <p:spPr bwMode="auto">
            <a:xfrm>
              <a:off x="7870825" y="4121151"/>
              <a:ext cx="84138" cy="11588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1" y="43"/>
                </a:cxn>
                <a:cxn ang="0">
                  <a:pos x="30" y="43"/>
                </a:cxn>
                <a:cxn ang="0">
                  <a:pos x="31" y="43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1" h="43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55"/>
            <p:cNvSpPr>
              <a:spLocks noEditPoints="1"/>
            </p:cNvSpPr>
            <p:nvPr/>
          </p:nvSpPr>
          <p:spPr bwMode="auto">
            <a:xfrm>
              <a:off x="7466013" y="3711576"/>
              <a:ext cx="120650" cy="80963"/>
            </a:xfrm>
            <a:custGeom>
              <a:avLst/>
              <a:gdLst/>
              <a:ahLst/>
              <a:cxnLst>
                <a:cxn ang="0">
                  <a:pos x="44" y="30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0"/>
                </a:cxn>
                <a:cxn ang="0">
                  <a:pos x="1" y="30"/>
                </a:cxn>
                <a:cxn ang="0">
                  <a:pos x="43" y="30"/>
                </a:cxn>
                <a:cxn ang="0">
                  <a:pos x="44" y="30"/>
                </a:cxn>
                <a:cxn ang="0">
                  <a:pos x="44" y="30"/>
                </a:cxn>
                <a:cxn ang="0">
                  <a:pos x="44" y="30"/>
                </a:cxn>
              </a:cxnLst>
              <a:rect l="0" t="0" r="r" b="b"/>
              <a:pathLst>
                <a:path w="44" h="30">
                  <a:moveTo>
                    <a:pt x="44" y="3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lose/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56"/>
            <p:cNvSpPr>
              <a:spLocks noEditPoints="1"/>
            </p:cNvSpPr>
            <p:nvPr/>
          </p:nvSpPr>
          <p:spPr bwMode="auto">
            <a:xfrm>
              <a:off x="7870825" y="3267076"/>
              <a:ext cx="84138" cy="119063"/>
            </a:xfrm>
            <a:custGeom>
              <a:avLst/>
              <a:gdLst/>
              <a:ahLst/>
              <a:cxnLst>
                <a:cxn ang="0">
                  <a:pos x="1" y="44"/>
                </a:cxn>
                <a:cxn ang="0">
                  <a:pos x="30" y="44"/>
                </a:cxn>
                <a:cxn ang="0">
                  <a:pos x="31" y="43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1" y="44"/>
                </a:cxn>
              </a:cxnLst>
              <a:rect l="0" t="0" r="r" b="b"/>
              <a:pathLst>
                <a:path w="31" h="44">
                  <a:moveTo>
                    <a:pt x="1" y="44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3"/>
                    <a:pt x="31" y="4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4"/>
                    <a:pt x="1" y="44"/>
                  </a:cubicBezTo>
                  <a:close/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57"/>
            <p:cNvSpPr>
              <a:spLocks noEditPoints="1"/>
            </p:cNvSpPr>
            <p:nvPr/>
          </p:nvSpPr>
          <p:spPr bwMode="auto">
            <a:xfrm>
              <a:off x="8239125" y="3711576"/>
              <a:ext cx="117475" cy="809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9"/>
                </a:cxn>
                <a:cxn ang="0">
                  <a:pos x="0" y="30"/>
                </a:cxn>
                <a:cxn ang="0">
                  <a:pos x="43" y="30"/>
                </a:cxn>
                <a:cxn ang="0">
                  <a:pos x="43" y="29"/>
                </a:cxn>
                <a:cxn ang="0">
                  <a:pos x="43" y="1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3" h="30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29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58"/>
            <p:cNvSpPr>
              <a:spLocks noEditPoints="1"/>
            </p:cNvSpPr>
            <p:nvPr/>
          </p:nvSpPr>
          <p:spPr bwMode="auto">
            <a:xfrm>
              <a:off x="7518400" y="3990976"/>
              <a:ext cx="141288" cy="1428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lnTo>
                    <a:pt x="31" y="0"/>
                  </a:ln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59"/>
            <p:cNvSpPr>
              <a:spLocks noEditPoints="1"/>
            </p:cNvSpPr>
            <p:nvPr/>
          </p:nvSpPr>
          <p:spPr bwMode="auto">
            <a:xfrm>
              <a:off x="7548563" y="3408363"/>
              <a:ext cx="139700" cy="14287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0" y="52"/>
                </a:cxn>
                <a:cxn ang="0">
                  <a:pos x="31" y="53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52" y="3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52" h="53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1" y="0"/>
                  </a:ln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0"/>
            <p:cNvSpPr>
              <a:spLocks noEditPoints="1"/>
            </p:cNvSpPr>
            <p:nvPr/>
          </p:nvSpPr>
          <p:spPr bwMode="auto">
            <a:xfrm>
              <a:off x="8131175" y="3378201"/>
              <a:ext cx="141288" cy="144463"/>
            </a:xfrm>
            <a:custGeom>
              <a:avLst/>
              <a:gdLst/>
              <a:ahLst/>
              <a:cxnLst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2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1" y="53"/>
                </a:cxn>
              </a:cxnLst>
              <a:rect l="0" t="0" r="r" b="b"/>
              <a:pathLst>
                <a:path w="52" h="53"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lnTo>
                    <a:pt x="21" y="53"/>
                  </a:lnTo>
                  <a:close/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1"/>
            <p:cNvSpPr>
              <a:spLocks noEditPoints="1"/>
            </p:cNvSpPr>
            <p:nvPr/>
          </p:nvSpPr>
          <p:spPr bwMode="auto">
            <a:xfrm>
              <a:off x="8101013" y="3960813"/>
              <a:ext cx="141288" cy="1412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2" h="52">
                  <a:moveTo>
                    <a:pt x="2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2" y="0"/>
                  </a:ln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4" name="Group 66"/>
          <p:cNvGrpSpPr/>
          <p:nvPr/>
        </p:nvGrpSpPr>
        <p:grpSpPr>
          <a:xfrm>
            <a:off x="8521346" y="4070934"/>
            <a:ext cx="369525" cy="580041"/>
            <a:chOff x="7618413" y="3513138"/>
            <a:chExt cx="261938" cy="411163"/>
          </a:xfrm>
          <a:solidFill>
            <a:srgbClr val="0070C0"/>
          </a:solidFill>
        </p:grpSpPr>
        <p:sp>
          <p:nvSpPr>
            <p:cNvPr id="255" name="Freeform 96"/>
            <p:cNvSpPr>
              <a:spLocks noEditPoints="1"/>
            </p:cNvSpPr>
            <p:nvPr/>
          </p:nvSpPr>
          <p:spPr bwMode="auto">
            <a:xfrm>
              <a:off x="7618413" y="3513138"/>
              <a:ext cx="261938" cy="411163"/>
            </a:xfrm>
            <a:custGeom>
              <a:avLst/>
              <a:gdLst/>
              <a:ahLst/>
              <a:cxnLst>
                <a:cxn ang="0">
                  <a:pos x="80" y="13"/>
                </a:cxn>
                <a:cxn ang="0">
                  <a:pos x="67" y="13"/>
                </a:cxn>
                <a:cxn ang="0">
                  <a:pos x="67" y="6"/>
                </a:cxn>
                <a:cxn ang="0">
                  <a:pos x="61" y="0"/>
                </a:cxn>
                <a:cxn ang="0">
                  <a:pos x="29" y="0"/>
                </a:cxn>
                <a:cxn ang="0">
                  <a:pos x="22" y="6"/>
                </a:cxn>
                <a:cxn ang="0">
                  <a:pos x="22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83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6" y="131"/>
                </a:cxn>
                <a:cxn ang="0">
                  <a:pos x="6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3" y="22"/>
                </a:cxn>
                <a:cxn ang="0">
                  <a:pos x="83" y="131"/>
                </a:cxn>
                <a:cxn ang="0">
                  <a:pos x="83" y="131"/>
                </a:cxn>
                <a:cxn ang="0">
                  <a:pos x="83" y="131"/>
                </a:cxn>
              </a:cxnLst>
              <a:rect l="0" t="0" r="r" b="b"/>
              <a:pathLst>
                <a:path w="90" h="141">
                  <a:moveTo>
                    <a:pt x="80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4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4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5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5" y="13"/>
                    <a:pt x="80" y="13"/>
                  </a:cubicBezTo>
                  <a:close/>
                  <a:moveTo>
                    <a:pt x="83" y="131"/>
                  </a:moveTo>
                  <a:cubicBezTo>
                    <a:pt x="83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6" y="133"/>
                    <a:pt x="6" y="13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8" y="19"/>
                    <a:pt x="1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3" y="20"/>
                    <a:pt x="83" y="22"/>
                  </a:cubicBezTo>
                  <a:lnTo>
                    <a:pt x="83" y="131"/>
                  </a:lnTo>
                  <a:close/>
                  <a:moveTo>
                    <a:pt x="83" y="131"/>
                  </a:moveTo>
                  <a:cubicBezTo>
                    <a:pt x="83" y="131"/>
                    <a:pt x="83" y="131"/>
                    <a:pt x="83" y="1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Rectangle 97"/>
            <p:cNvSpPr>
              <a:spLocks noChangeArrowheads="1"/>
            </p:cNvSpPr>
            <p:nvPr/>
          </p:nvSpPr>
          <p:spPr bwMode="auto">
            <a:xfrm>
              <a:off x="7656513" y="3586163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Rectangle 98"/>
            <p:cNvSpPr>
              <a:spLocks noChangeArrowheads="1"/>
            </p:cNvSpPr>
            <p:nvPr/>
          </p:nvSpPr>
          <p:spPr bwMode="auto">
            <a:xfrm>
              <a:off x="7656513" y="36909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Rectangle 99"/>
            <p:cNvSpPr>
              <a:spLocks noChangeArrowheads="1"/>
            </p:cNvSpPr>
            <p:nvPr/>
          </p:nvSpPr>
          <p:spPr bwMode="auto">
            <a:xfrm>
              <a:off x="7656513" y="37925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1" name="Group 54"/>
          <p:cNvGrpSpPr/>
          <p:nvPr/>
        </p:nvGrpSpPr>
        <p:grpSpPr>
          <a:xfrm>
            <a:off x="4218255" y="1920215"/>
            <a:ext cx="638342" cy="638342"/>
            <a:chOff x="3119438" y="3767138"/>
            <a:chExt cx="552450" cy="552450"/>
          </a:xfrm>
          <a:solidFill>
            <a:srgbClr val="0070C0"/>
          </a:solidFill>
        </p:grpSpPr>
        <p:sp>
          <p:nvSpPr>
            <p:cNvPr id="262" name="Freeform 82"/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83"/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5" name="Freeform 58"/>
          <p:cNvSpPr>
            <a:spLocks noEditPoints="1"/>
          </p:cNvSpPr>
          <p:nvPr/>
        </p:nvSpPr>
        <p:spPr bwMode="auto">
          <a:xfrm>
            <a:off x="2330867" y="4105411"/>
            <a:ext cx="511087" cy="511087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Freeform 66"/>
          <p:cNvSpPr>
            <a:spLocks noEditPoints="1"/>
          </p:cNvSpPr>
          <p:nvPr/>
        </p:nvSpPr>
        <p:spPr bwMode="auto">
          <a:xfrm>
            <a:off x="10548053" y="1996211"/>
            <a:ext cx="416372" cy="486350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09" name="Group 92"/>
          <p:cNvGrpSpPr/>
          <p:nvPr/>
        </p:nvGrpSpPr>
        <p:grpSpPr>
          <a:xfrm>
            <a:off x="9423873" y="2004136"/>
            <a:ext cx="536536" cy="470500"/>
            <a:chOff x="6365875" y="1458913"/>
            <a:chExt cx="619125" cy="542925"/>
          </a:xfrm>
          <a:solidFill>
            <a:srgbClr val="0070C0"/>
          </a:solidFill>
        </p:grpSpPr>
        <p:sp>
          <p:nvSpPr>
            <p:cNvPr id="310" name="Freeform 43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44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45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46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47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48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moveTo>
                    <a:pt x="0" y="48"/>
                  </a:moveTo>
                  <a:lnTo>
                    <a:pt x="0" y="4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6" name="Freeform 89"/>
          <p:cNvSpPr>
            <a:spLocks noEditPoints="1"/>
          </p:cNvSpPr>
          <p:nvPr/>
        </p:nvSpPr>
        <p:spPr bwMode="auto">
          <a:xfrm>
            <a:off x="5329271" y="1999969"/>
            <a:ext cx="620842" cy="478834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160" y="30"/>
              </a:cxn>
              <a:cxn ang="0">
                <a:pos x="177" y="57"/>
              </a:cxn>
              <a:cxn ang="0">
                <a:pos x="161" y="103"/>
              </a:cxn>
              <a:cxn ang="0">
                <a:pos x="155" y="102"/>
              </a:cxn>
              <a:cxn ang="0">
                <a:pos x="142" y="105"/>
              </a:cxn>
              <a:cxn ang="0">
                <a:pos x="107" y="68"/>
              </a:cxn>
              <a:cxn ang="0">
                <a:pos x="109" y="56"/>
              </a:cxn>
              <a:cxn ang="0">
                <a:pos x="79" y="26"/>
              </a:cxn>
              <a:cxn ang="0">
                <a:pos x="48" y="56"/>
              </a:cxn>
              <a:cxn ang="0">
                <a:pos x="59" y="79"/>
              </a:cxn>
              <a:cxn ang="0">
                <a:pos x="44" y="112"/>
              </a:cxn>
              <a:cxn ang="0">
                <a:pos x="30" y="109"/>
              </a:cxn>
              <a:cxn ang="0">
                <a:pos x="0" y="139"/>
              </a:cxn>
              <a:cxn ang="0">
                <a:pos x="30" y="170"/>
              </a:cxn>
              <a:cxn ang="0">
                <a:pos x="61" y="139"/>
              </a:cxn>
              <a:cxn ang="0">
                <a:pos x="54" y="120"/>
              </a:cxn>
              <a:cxn ang="0">
                <a:pos x="70" y="85"/>
              </a:cxn>
              <a:cxn ang="0">
                <a:pos x="78" y="86"/>
              </a:cxn>
              <a:cxn ang="0">
                <a:pos x="99" y="78"/>
              </a:cxn>
              <a:cxn ang="0">
                <a:pos x="132" y="113"/>
              </a:cxn>
              <a:cxn ang="0">
                <a:pos x="125" y="132"/>
              </a:cxn>
              <a:cxn ang="0">
                <a:pos x="156" y="163"/>
              </a:cxn>
              <a:cxn ang="0">
                <a:pos x="186" y="132"/>
              </a:cxn>
              <a:cxn ang="0">
                <a:pos x="173" y="108"/>
              </a:cxn>
              <a:cxn ang="0">
                <a:pos x="189" y="60"/>
              </a:cxn>
              <a:cxn ang="0">
                <a:pos x="191" y="60"/>
              </a:cxn>
              <a:cxn ang="0">
                <a:pos x="221" y="30"/>
              </a:cxn>
              <a:cxn ang="0">
                <a:pos x="191" y="0"/>
              </a:cxn>
              <a:cxn ang="0">
                <a:pos x="31" y="157"/>
              </a:cxn>
              <a:cxn ang="0">
                <a:pos x="13" y="139"/>
              </a:cxn>
              <a:cxn ang="0">
                <a:pos x="31" y="122"/>
              </a:cxn>
              <a:cxn ang="0">
                <a:pos x="48" y="139"/>
              </a:cxn>
              <a:cxn ang="0">
                <a:pos x="31" y="157"/>
              </a:cxn>
              <a:cxn ang="0">
                <a:pos x="79" y="74"/>
              </a:cxn>
              <a:cxn ang="0">
                <a:pos x="61" y="56"/>
              </a:cxn>
              <a:cxn ang="0">
                <a:pos x="79" y="38"/>
              </a:cxn>
              <a:cxn ang="0">
                <a:pos x="96" y="56"/>
              </a:cxn>
              <a:cxn ang="0">
                <a:pos x="79" y="74"/>
              </a:cxn>
              <a:cxn ang="0">
                <a:pos x="156" y="150"/>
              </a:cxn>
              <a:cxn ang="0">
                <a:pos x="138" y="133"/>
              </a:cxn>
              <a:cxn ang="0">
                <a:pos x="156" y="115"/>
              </a:cxn>
              <a:cxn ang="0">
                <a:pos x="173" y="133"/>
              </a:cxn>
              <a:cxn ang="0">
                <a:pos x="156" y="150"/>
              </a:cxn>
              <a:cxn ang="0">
                <a:pos x="191" y="48"/>
              </a:cxn>
              <a:cxn ang="0">
                <a:pos x="173" y="30"/>
              </a:cxn>
              <a:cxn ang="0">
                <a:pos x="191" y="13"/>
              </a:cxn>
              <a:cxn ang="0">
                <a:pos x="208" y="30"/>
              </a:cxn>
              <a:cxn ang="0">
                <a:pos x="191" y="48"/>
              </a:cxn>
              <a:cxn ang="0">
                <a:pos x="191" y="48"/>
              </a:cxn>
              <a:cxn ang="0">
                <a:pos x="191" y="48"/>
              </a:cxn>
            </a:cxnLst>
            <a:rect l="0" t="0" r="r" b="b"/>
            <a:pathLst>
              <a:path w="221" h="170">
                <a:moveTo>
                  <a:pt x="191" y="0"/>
                </a:moveTo>
                <a:cubicBezTo>
                  <a:pt x="174" y="0"/>
                  <a:pt x="160" y="14"/>
                  <a:pt x="160" y="30"/>
                </a:cubicBezTo>
                <a:cubicBezTo>
                  <a:pt x="160" y="42"/>
                  <a:pt x="167" y="52"/>
                  <a:pt x="177" y="57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59" y="103"/>
                  <a:pt x="157" y="102"/>
                  <a:pt x="155" y="102"/>
                </a:cubicBezTo>
                <a:cubicBezTo>
                  <a:pt x="150" y="102"/>
                  <a:pt x="146" y="103"/>
                  <a:pt x="142" y="105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8" y="64"/>
                  <a:pt x="109" y="60"/>
                  <a:pt x="109" y="56"/>
                </a:cubicBezTo>
                <a:cubicBezTo>
                  <a:pt x="109" y="39"/>
                  <a:pt x="95" y="26"/>
                  <a:pt x="79" y="26"/>
                </a:cubicBezTo>
                <a:cubicBezTo>
                  <a:pt x="62" y="26"/>
                  <a:pt x="48" y="39"/>
                  <a:pt x="48" y="56"/>
                </a:cubicBezTo>
                <a:cubicBezTo>
                  <a:pt x="48" y="65"/>
                  <a:pt x="52" y="74"/>
                  <a:pt x="59" y="7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0" y="110"/>
                  <a:pt x="35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156"/>
                  <a:pt x="14" y="170"/>
                  <a:pt x="30" y="170"/>
                </a:cubicBezTo>
                <a:cubicBezTo>
                  <a:pt x="47" y="170"/>
                  <a:pt x="61" y="156"/>
                  <a:pt x="61" y="139"/>
                </a:cubicBezTo>
                <a:cubicBezTo>
                  <a:pt x="61" y="132"/>
                  <a:pt x="58" y="125"/>
                  <a:pt x="54" y="120"/>
                </a:cubicBezTo>
                <a:cubicBezTo>
                  <a:pt x="70" y="85"/>
                  <a:pt x="70" y="85"/>
                  <a:pt x="70" y="85"/>
                </a:cubicBezTo>
                <a:cubicBezTo>
                  <a:pt x="73" y="86"/>
                  <a:pt x="76" y="86"/>
                  <a:pt x="78" y="86"/>
                </a:cubicBezTo>
                <a:cubicBezTo>
                  <a:pt x="86" y="86"/>
                  <a:pt x="93" y="83"/>
                  <a:pt x="99" y="7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28" y="118"/>
                  <a:pt x="125" y="125"/>
                  <a:pt x="125" y="132"/>
                </a:cubicBezTo>
                <a:cubicBezTo>
                  <a:pt x="125" y="149"/>
                  <a:pt x="139" y="163"/>
                  <a:pt x="156" y="163"/>
                </a:cubicBezTo>
                <a:cubicBezTo>
                  <a:pt x="172" y="163"/>
                  <a:pt x="186" y="149"/>
                  <a:pt x="186" y="132"/>
                </a:cubicBezTo>
                <a:cubicBezTo>
                  <a:pt x="186" y="122"/>
                  <a:pt x="181" y="113"/>
                  <a:pt x="173" y="10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207" y="60"/>
                  <a:pt x="221" y="47"/>
                  <a:pt x="221" y="30"/>
                </a:cubicBezTo>
                <a:cubicBezTo>
                  <a:pt x="221" y="14"/>
                  <a:pt x="207" y="0"/>
                  <a:pt x="191" y="0"/>
                </a:cubicBezTo>
                <a:close/>
                <a:moveTo>
                  <a:pt x="31" y="157"/>
                </a:moveTo>
                <a:cubicBezTo>
                  <a:pt x="21" y="157"/>
                  <a:pt x="13" y="149"/>
                  <a:pt x="13" y="139"/>
                </a:cubicBezTo>
                <a:cubicBezTo>
                  <a:pt x="13" y="130"/>
                  <a:pt x="21" y="122"/>
                  <a:pt x="31" y="122"/>
                </a:cubicBezTo>
                <a:cubicBezTo>
                  <a:pt x="40" y="122"/>
                  <a:pt x="48" y="130"/>
                  <a:pt x="48" y="139"/>
                </a:cubicBezTo>
                <a:cubicBezTo>
                  <a:pt x="48" y="149"/>
                  <a:pt x="40" y="157"/>
                  <a:pt x="31" y="157"/>
                </a:cubicBezTo>
                <a:close/>
                <a:moveTo>
                  <a:pt x="79" y="74"/>
                </a:moveTo>
                <a:cubicBezTo>
                  <a:pt x="69" y="74"/>
                  <a:pt x="61" y="66"/>
                  <a:pt x="61" y="56"/>
                </a:cubicBezTo>
                <a:cubicBezTo>
                  <a:pt x="61" y="46"/>
                  <a:pt x="69" y="38"/>
                  <a:pt x="79" y="38"/>
                </a:cubicBezTo>
                <a:cubicBezTo>
                  <a:pt x="88" y="38"/>
                  <a:pt x="96" y="46"/>
                  <a:pt x="96" y="56"/>
                </a:cubicBezTo>
                <a:cubicBezTo>
                  <a:pt x="96" y="66"/>
                  <a:pt x="88" y="74"/>
                  <a:pt x="79" y="74"/>
                </a:cubicBezTo>
                <a:close/>
                <a:moveTo>
                  <a:pt x="156" y="150"/>
                </a:moveTo>
                <a:cubicBezTo>
                  <a:pt x="146" y="150"/>
                  <a:pt x="138" y="142"/>
                  <a:pt x="138" y="133"/>
                </a:cubicBezTo>
                <a:cubicBezTo>
                  <a:pt x="138" y="123"/>
                  <a:pt x="146" y="115"/>
                  <a:pt x="156" y="115"/>
                </a:cubicBezTo>
                <a:cubicBezTo>
                  <a:pt x="165" y="115"/>
                  <a:pt x="173" y="123"/>
                  <a:pt x="173" y="133"/>
                </a:cubicBezTo>
                <a:cubicBezTo>
                  <a:pt x="173" y="142"/>
                  <a:pt x="165" y="150"/>
                  <a:pt x="156" y="150"/>
                </a:cubicBezTo>
                <a:close/>
                <a:moveTo>
                  <a:pt x="191" y="48"/>
                </a:moveTo>
                <a:cubicBezTo>
                  <a:pt x="181" y="48"/>
                  <a:pt x="173" y="40"/>
                  <a:pt x="173" y="30"/>
                </a:cubicBezTo>
                <a:cubicBezTo>
                  <a:pt x="173" y="21"/>
                  <a:pt x="181" y="13"/>
                  <a:pt x="191" y="13"/>
                </a:cubicBezTo>
                <a:cubicBezTo>
                  <a:pt x="200" y="13"/>
                  <a:pt x="208" y="21"/>
                  <a:pt x="208" y="30"/>
                </a:cubicBezTo>
                <a:cubicBezTo>
                  <a:pt x="208" y="40"/>
                  <a:pt x="200" y="48"/>
                  <a:pt x="191" y="48"/>
                </a:cubicBezTo>
                <a:close/>
                <a:moveTo>
                  <a:pt x="191" y="48"/>
                </a:moveTo>
                <a:cubicBezTo>
                  <a:pt x="191" y="48"/>
                  <a:pt x="191" y="48"/>
                  <a:pt x="191" y="48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Freeform 127"/>
          <p:cNvSpPr>
            <a:spLocks/>
          </p:cNvSpPr>
          <p:nvPr/>
        </p:nvSpPr>
        <p:spPr bwMode="auto">
          <a:xfrm>
            <a:off x="6439491" y="1999225"/>
            <a:ext cx="435922" cy="480322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Freeform 145"/>
          <p:cNvSpPr>
            <a:spLocks/>
          </p:cNvSpPr>
          <p:nvPr/>
        </p:nvSpPr>
        <p:spPr bwMode="auto">
          <a:xfrm>
            <a:off x="8428116" y="3037185"/>
            <a:ext cx="555984" cy="479431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4" name="Freeform 111"/>
          <p:cNvSpPr>
            <a:spLocks noEditPoints="1"/>
          </p:cNvSpPr>
          <p:nvPr/>
        </p:nvSpPr>
        <p:spPr bwMode="auto">
          <a:xfrm>
            <a:off x="1003911" y="2011694"/>
            <a:ext cx="660098" cy="455384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Freeform 25"/>
          <p:cNvSpPr>
            <a:spLocks noEditPoints="1"/>
          </p:cNvSpPr>
          <p:nvPr/>
        </p:nvSpPr>
        <p:spPr bwMode="auto">
          <a:xfrm>
            <a:off x="5433082" y="4079868"/>
            <a:ext cx="413221" cy="562173"/>
          </a:xfrm>
          <a:custGeom>
            <a:avLst/>
            <a:gdLst>
              <a:gd name="T0" fmla="*/ 97 w 110"/>
              <a:gd name="T1" fmla="*/ 56 h 150"/>
              <a:gd name="T2" fmla="*/ 30 w 110"/>
              <a:gd name="T3" fmla="*/ 57 h 150"/>
              <a:gd name="T4" fmla="*/ 30 w 110"/>
              <a:gd name="T5" fmla="*/ 42 h 150"/>
              <a:gd name="T6" fmla="*/ 55 w 110"/>
              <a:gd name="T7" fmla="*/ 17 h 150"/>
              <a:gd name="T8" fmla="*/ 79 w 110"/>
              <a:gd name="T9" fmla="*/ 37 h 150"/>
              <a:gd name="T10" fmla="*/ 88 w 110"/>
              <a:gd name="T11" fmla="*/ 37 h 150"/>
              <a:gd name="T12" fmla="*/ 88 w 110"/>
              <a:gd name="T13" fmla="*/ 43 h 150"/>
              <a:gd name="T14" fmla="*/ 78 w 110"/>
              <a:gd name="T15" fmla="*/ 43 h 150"/>
              <a:gd name="T16" fmla="*/ 78 w 110"/>
              <a:gd name="T17" fmla="*/ 50 h 150"/>
              <a:gd name="T18" fmla="*/ 97 w 110"/>
              <a:gd name="T19" fmla="*/ 50 h 150"/>
              <a:gd name="T20" fmla="*/ 97 w 110"/>
              <a:gd name="T21" fmla="*/ 42 h 150"/>
              <a:gd name="T22" fmla="*/ 55 w 110"/>
              <a:gd name="T23" fmla="*/ 0 h 150"/>
              <a:gd name="T24" fmla="*/ 13 w 110"/>
              <a:gd name="T25" fmla="*/ 42 h 150"/>
              <a:gd name="T26" fmla="*/ 13 w 110"/>
              <a:gd name="T27" fmla="*/ 57 h 150"/>
              <a:gd name="T28" fmla="*/ 0 w 110"/>
              <a:gd name="T29" fmla="*/ 75 h 150"/>
              <a:gd name="T30" fmla="*/ 0 w 110"/>
              <a:gd name="T31" fmla="*/ 131 h 150"/>
              <a:gd name="T32" fmla="*/ 19 w 110"/>
              <a:gd name="T33" fmla="*/ 150 h 150"/>
              <a:gd name="T34" fmla="*/ 92 w 110"/>
              <a:gd name="T35" fmla="*/ 150 h 150"/>
              <a:gd name="T36" fmla="*/ 110 w 110"/>
              <a:gd name="T37" fmla="*/ 131 h 150"/>
              <a:gd name="T38" fmla="*/ 110 w 110"/>
              <a:gd name="T39" fmla="*/ 75 h 150"/>
              <a:gd name="T40" fmla="*/ 97 w 110"/>
              <a:gd name="T41" fmla="*/ 56 h 150"/>
              <a:gd name="T42" fmla="*/ 61 w 110"/>
              <a:gd name="T43" fmla="*/ 102 h 150"/>
              <a:gd name="T44" fmla="*/ 61 w 110"/>
              <a:gd name="T45" fmla="*/ 119 h 150"/>
              <a:gd name="T46" fmla="*/ 50 w 110"/>
              <a:gd name="T47" fmla="*/ 119 h 150"/>
              <a:gd name="T48" fmla="*/ 50 w 110"/>
              <a:gd name="T49" fmla="*/ 102 h 150"/>
              <a:gd name="T50" fmla="*/ 41 w 110"/>
              <a:gd name="T51" fmla="*/ 89 h 150"/>
              <a:gd name="T52" fmla="*/ 55 w 110"/>
              <a:gd name="T53" fmla="*/ 75 h 150"/>
              <a:gd name="T54" fmla="*/ 69 w 110"/>
              <a:gd name="T55" fmla="*/ 89 h 150"/>
              <a:gd name="T56" fmla="*/ 61 w 110"/>
              <a:gd name="T57" fmla="*/ 10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50">
                <a:moveTo>
                  <a:pt x="97" y="56"/>
                </a:moveTo>
                <a:cubicBezTo>
                  <a:pt x="30" y="57"/>
                  <a:pt x="30" y="57"/>
                  <a:pt x="30" y="57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29"/>
                  <a:pt x="41" y="17"/>
                  <a:pt x="55" y="17"/>
                </a:cubicBezTo>
                <a:cubicBezTo>
                  <a:pt x="67" y="17"/>
                  <a:pt x="77" y="26"/>
                  <a:pt x="7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43"/>
                  <a:pt x="88" y="43"/>
                  <a:pt x="8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50"/>
                  <a:pt x="78" y="50"/>
                  <a:pt x="7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19"/>
                  <a:pt x="78" y="0"/>
                  <a:pt x="55" y="0"/>
                </a:cubicBezTo>
                <a:cubicBezTo>
                  <a:pt x="32" y="0"/>
                  <a:pt x="13" y="19"/>
                  <a:pt x="13" y="4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60"/>
                  <a:pt x="0" y="67"/>
                  <a:pt x="0" y="75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1"/>
                  <a:pt x="9" y="150"/>
                  <a:pt x="19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102" y="150"/>
                  <a:pt x="110" y="141"/>
                  <a:pt x="110" y="13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67"/>
                  <a:pt x="105" y="59"/>
                  <a:pt x="97" y="56"/>
                </a:cubicBezTo>
                <a:close/>
                <a:moveTo>
                  <a:pt x="61" y="102"/>
                </a:moveTo>
                <a:cubicBezTo>
                  <a:pt x="61" y="119"/>
                  <a:pt x="61" y="119"/>
                  <a:pt x="6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5" y="100"/>
                  <a:pt x="41" y="95"/>
                  <a:pt x="41" y="89"/>
                </a:cubicBezTo>
                <a:cubicBezTo>
                  <a:pt x="41" y="82"/>
                  <a:pt x="47" y="75"/>
                  <a:pt x="55" y="75"/>
                </a:cubicBezTo>
                <a:cubicBezTo>
                  <a:pt x="63" y="75"/>
                  <a:pt x="69" y="82"/>
                  <a:pt x="69" y="89"/>
                </a:cubicBezTo>
                <a:cubicBezTo>
                  <a:pt x="69" y="95"/>
                  <a:pt x="66" y="100"/>
                  <a:pt x="61" y="10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62"/>
          <p:cNvSpPr>
            <a:spLocks noEditPoints="1"/>
          </p:cNvSpPr>
          <p:nvPr/>
        </p:nvSpPr>
        <p:spPr bwMode="auto">
          <a:xfrm>
            <a:off x="2357058" y="1063309"/>
            <a:ext cx="458705" cy="462373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245"/>
          <p:cNvSpPr>
            <a:spLocks/>
          </p:cNvSpPr>
          <p:nvPr/>
        </p:nvSpPr>
        <p:spPr bwMode="auto">
          <a:xfrm>
            <a:off x="1067381" y="1027916"/>
            <a:ext cx="533158" cy="53315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8" name="Group 13"/>
          <p:cNvGrpSpPr/>
          <p:nvPr/>
        </p:nvGrpSpPr>
        <p:grpSpPr>
          <a:xfrm>
            <a:off x="4237542" y="1061252"/>
            <a:ext cx="599768" cy="466487"/>
            <a:chOff x="4146807" y="4475116"/>
            <a:chExt cx="810979" cy="630762"/>
          </a:xfrm>
          <a:solidFill>
            <a:srgbClr val="0070C0"/>
          </a:solidFill>
        </p:grpSpPr>
        <p:sp>
          <p:nvSpPr>
            <p:cNvPr id="189" name="Freeform 5"/>
            <p:cNvSpPr>
              <a:spLocks/>
            </p:cNvSpPr>
            <p:nvPr/>
          </p:nvSpPr>
          <p:spPr bwMode="auto">
            <a:xfrm>
              <a:off x="4245636" y="4475116"/>
              <a:ext cx="712150" cy="590068"/>
            </a:xfrm>
            <a:custGeom>
              <a:avLst/>
              <a:gdLst>
                <a:gd name="T0" fmla="*/ 1033 w 1075"/>
                <a:gd name="T1" fmla="*/ 238 h 887"/>
                <a:gd name="T2" fmla="*/ 889 w 1075"/>
                <a:gd name="T3" fmla="*/ 60 h 887"/>
                <a:gd name="T4" fmla="*/ 799 w 1075"/>
                <a:gd name="T5" fmla="*/ 88 h 887"/>
                <a:gd name="T6" fmla="*/ 677 w 1075"/>
                <a:gd name="T7" fmla="*/ 46 h 887"/>
                <a:gd name="T8" fmla="*/ 584 w 1075"/>
                <a:gd name="T9" fmla="*/ 0 h 887"/>
                <a:gd name="T10" fmla="*/ 522 w 1075"/>
                <a:gd name="T11" fmla="*/ 23 h 887"/>
                <a:gd name="T12" fmla="*/ 610 w 1075"/>
                <a:gd name="T13" fmla="*/ 68 h 887"/>
                <a:gd name="T14" fmla="*/ 652 w 1075"/>
                <a:gd name="T15" fmla="*/ 130 h 887"/>
                <a:gd name="T16" fmla="*/ 703 w 1075"/>
                <a:gd name="T17" fmla="*/ 246 h 887"/>
                <a:gd name="T18" fmla="*/ 672 w 1075"/>
                <a:gd name="T19" fmla="*/ 336 h 887"/>
                <a:gd name="T20" fmla="*/ 548 w 1075"/>
                <a:gd name="T21" fmla="*/ 317 h 887"/>
                <a:gd name="T22" fmla="*/ 463 w 1075"/>
                <a:gd name="T23" fmla="*/ 206 h 887"/>
                <a:gd name="T24" fmla="*/ 384 w 1075"/>
                <a:gd name="T25" fmla="*/ 209 h 887"/>
                <a:gd name="T26" fmla="*/ 192 w 1075"/>
                <a:gd name="T27" fmla="*/ 345 h 887"/>
                <a:gd name="T28" fmla="*/ 68 w 1075"/>
                <a:gd name="T29" fmla="*/ 463 h 887"/>
                <a:gd name="T30" fmla="*/ 6 w 1075"/>
                <a:gd name="T31" fmla="*/ 576 h 887"/>
                <a:gd name="T32" fmla="*/ 51 w 1075"/>
                <a:gd name="T33" fmla="*/ 624 h 887"/>
                <a:gd name="T34" fmla="*/ 102 w 1075"/>
                <a:gd name="T35" fmla="*/ 596 h 887"/>
                <a:gd name="T36" fmla="*/ 212 w 1075"/>
                <a:gd name="T37" fmla="*/ 497 h 887"/>
                <a:gd name="T38" fmla="*/ 217 w 1075"/>
                <a:gd name="T39" fmla="*/ 534 h 887"/>
                <a:gd name="T40" fmla="*/ 116 w 1075"/>
                <a:gd name="T41" fmla="*/ 633 h 887"/>
                <a:gd name="T42" fmla="*/ 99 w 1075"/>
                <a:gd name="T43" fmla="*/ 692 h 887"/>
                <a:gd name="T44" fmla="*/ 150 w 1075"/>
                <a:gd name="T45" fmla="*/ 734 h 887"/>
                <a:gd name="T46" fmla="*/ 198 w 1075"/>
                <a:gd name="T47" fmla="*/ 706 h 887"/>
                <a:gd name="T48" fmla="*/ 308 w 1075"/>
                <a:gd name="T49" fmla="*/ 602 h 887"/>
                <a:gd name="T50" fmla="*/ 319 w 1075"/>
                <a:gd name="T51" fmla="*/ 633 h 887"/>
                <a:gd name="T52" fmla="*/ 212 w 1075"/>
                <a:gd name="T53" fmla="*/ 743 h 887"/>
                <a:gd name="T54" fmla="*/ 209 w 1075"/>
                <a:gd name="T55" fmla="*/ 782 h 887"/>
                <a:gd name="T56" fmla="*/ 277 w 1075"/>
                <a:gd name="T57" fmla="*/ 796 h 887"/>
                <a:gd name="T58" fmla="*/ 339 w 1075"/>
                <a:gd name="T59" fmla="*/ 757 h 887"/>
                <a:gd name="T60" fmla="*/ 342 w 1075"/>
                <a:gd name="T61" fmla="*/ 785 h 887"/>
                <a:gd name="T62" fmla="*/ 322 w 1075"/>
                <a:gd name="T63" fmla="*/ 810 h 887"/>
                <a:gd name="T64" fmla="*/ 328 w 1075"/>
                <a:gd name="T65" fmla="*/ 856 h 887"/>
                <a:gd name="T66" fmla="*/ 381 w 1075"/>
                <a:gd name="T67" fmla="*/ 875 h 887"/>
                <a:gd name="T68" fmla="*/ 415 w 1075"/>
                <a:gd name="T69" fmla="*/ 836 h 887"/>
                <a:gd name="T70" fmla="*/ 423 w 1075"/>
                <a:gd name="T71" fmla="*/ 771 h 887"/>
                <a:gd name="T72" fmla="*/ 457 w 1075"/>
                <a:gd name="T73" fmla="*/ 746 h 887"/>
                <a:gd name="T74" fmla="*/ 466 w 1075"/>
                <a:gd name="T75" fmla="*/ 633 h 887"/>
                <a:gd name="T76" fmla="*/ 570 w 1075"/>
                <a:gd name="T77" fmla="*/ 641 h 887"/>
                <a:gd name="T78" fmla="*/ 624 w 1075"/>
                <a:gd name="T79" fmla="*/ 554 h 887"/>
                <a:gd name="T80" fmla="*/ 734 w 1075"/>
                <a:gd name="T81" fmla="*/ 602 h 887"/>
                <a:gd name="T82" fmla="*/ 802 w 1075"/>
                <a:gd name="T83" fmla="*/ 537 h 887"/>
                <a:gd name="T84" fmla="*/ 889 w 1075"/>
                <a:gd name="T85" fmla="*/ 545 h 887"/>
                <a:gd name="T86" fmla="*/ 931 w 1075"/>
                <a:gd name="T87" fmla="*/ 511 h 887"/>
                <a:gd name="T88" fmla="*/ 1042 w 1075"/>
                <a:gd name="T89" fmla="*/ 458 h 887"/>
                <a:gd name="T90" fmla="*/ 1033 w 1075"/>
                <a:gd name="T91" fmla="*/ 238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75" h="887">
                  <a:moveTo>
                    <a:pt x="1033" y="238"/>
                  </a:moveTo>
                  <a:cubicBezTo>
                    <a:pt x="996" y="147"/>
                    <a:pt x="931" y="43"/>
                    <a:pt x="889" y="60"/>
                  </a:cubicBezTo>
                  <a:cubicBezTo>
                    <a:pt x="850" y="77"/>
                    <a:pt x="824" y="91"/>
                    <a:pt x="799" y="88"/>
                  </a:cubicBezTo>
                  <a:cubicBezTo>
                    <a:pt x="773" y="85"/>
                    <a:pt x="731" y="79"/>
                    <a:pt x="677" y="46"/>
                  </a:cubicBezTo>
                  <a:cubicBezTo>
                    <a:pt x="666" y="40"/>
                    <a:pt x="615" y="0"/>
                    <a:pt x="584" y="0"/>
                  </a:cubicBezTo>
                  <a:cubicBezTo>
                    <a:pt x="550" y="3"/>
                    <a:pt x="517" y="15"/>
                    <a:pt x="522" y="23"/>
                  </a:cubicBezTo>
                  <a:cubicBezTo>
                    <a:pt x="531" y="37"/>
                    <a:pt x="596" y="51"/>
                    <a:pt x="610" y="68"/>
                  </a:cubicBezTo>
                  <a:cubicBezTo>
                    <a:pt x="621" y="79"/>
                    <a:pt x="644" y="105"/>
                    <a:pt x="652" y="130"/>
                  </a:cubicBezTo>
                  <a:cubicBezTo>
                    <a:pt x="661" y="156"/>
                    <a:pt x="666" y="201"/>
                    <a:pt x="703" y="246"/>
                  </a:cubicBezTo>
                  <a:cubicBezTo>
                    <a:pt x="717" y="263"/>
                    <a:pt x="709" y="308"/>
                    <a:pt x="672" y="336"/>
                  </a:cubicBezTo>
                  <a:cubicBezTo>
                    <a:pt x="635" y="362"/>
                    <a:pt x="579" y="348"/>
                    <a:pt x="548" y="317"/>
                  </a:cubicBezTo>
                  <a:cubicBezTo>
                    <a:pt x="514" y="283"/>
                    <a:pt x="480" y="221"/>
                    <a:pt x="463" y="206"/>
                  </a:cubicBezTo>
                  <a:cubicBezTo>
                    <a:pt x="446" y="190"/>
                    <a:pt x="404" y="198"/>
                    <a:pt x="384" y="209"/>
                  </a:cubicBezTo>
                  <a:cubicBezTo>
                    <a:pt x="353" y="229"/>
                    <a:pt x="251" y="302"/>
                    <a:pt x="192" y="345"/>
                  </a:cubicBezTo>
                  <a:cubicBezTo>
                    <a:pt x="161" y="367"/>
                    <a:pt x="85" y="444"/>
                    <a:pt x="68" y="463"/>
                  </a:cubicBezTo>
                  <a:cubicBezTo>
                    <a:pt x="51" y="483"/>
                    <a:pt x="0" y="551"/>
                    <a:pt x="6" y="576"/>
                  </a:cubicBezTo>
                  <a:cubicBezTo>
                    <a:pt x="11" y="602"/>
                    <a:pt x="31" y="627"/>
                    <a:pt x="51" y="624"/>
                  </a:cubicBezTo>
                  <a:cubicBezTo>
                    <a:pt x="71" y="624"/>
                    <a:pt x="82" y="613"/>
                    <a:pt x="102" y="596"/>
                  </a:cubicBezTo>
                  <a:cubicBezTo>
                    <a:pt x="121" y="579"/>
                    <a:pt x="198" y="494"/>
                    <a:pt x="212" y="497"/>
                  </a:cubicBezTo>
                  <a:cubicBezTo>
                    <a:pt x="223" y="497"/>
                    <a:pt x="237" y="511"/>
                    <a:pt x="217" y="534"/>
                  </a:cubicBezTo>
                  <a:cubicBezTo>
                    <a:pt x="209" y="545"/>
                    <a:pt x="130" y="616"/>
                    <a:pt x="116" y="633"/>
                  </a:cubicBezTo>
                  <a:cubicBezTo>
                    <a:pt x="110" y="641"/>
                    <a:pt x="88" y="669"/>
                    <a:pt x="99" y="692"/>
                  </a:cubicBezTo>
                  <a:cubicBezTo>
                    <a:pt x="110" y="712"/>
                    <a:pt x="133" y="737"/>
                    <a:pt x="150" y="734"/>
                  </a:cubicBezTo>
                  <a:cubicBezTo>
                    <a:pt x="167" y="731"/>
                    <a:pt x="175" y="723"/>
                    <a:pt x="198" y="706"/>
                  </a:cubicBezTo>
                  <a:cubicBezTo>
                    <a:pt x="220" y="686"/>
                    <a:pt x="294" y="602"/>
                    <a:pt x="308" y="602"/>
                  </a:cubicBezTo>
                  <a:cubicBezTo>
                    <a:pt x="322" y="602"/>
                    <a:pt x="328" y="613"/>
                    <a:pt x="319" y="633"/>
                  </a:cubicBezTo>
                  <a:cubicBezTo>
                    <a:pt x="311" y="652"/>
                    <a:pt x="223" y="729"/>
                    <a:pt x="212" y="743"/>
                  </a:cubicBezTo>
                  <a:cubicBezTo>
                    <a:pt x="201" y="757"/>
                    <a:pt x="203" y="774"/>
                    <a:pt x="209" y="782"/>
                  </a:cubicBezTo>
                  <a:cubicBezTo>
                    <a:pt x="215" y="791"/>
                    <a:pt x="257" y="802"/>
                    <a:pt x="277" y="796"/>
                  </a:cubicBezTo>
                  <a:cubicBezTo>
                    <a:pt x="296" y="791"/>
                    <a:pt x="313" y="760"/>
                    <a:pt x="339" y="757"/>
                  </a:cubicBezTo>
                  <a:cubicBezTo>
                    <a:pt x="350" y="757"/>
                    <a:pt x="356" y="768"/>
                    <a:pt x="342" y="785"/>
                  </a:cubicBezTo>
                  <a:cubicBezTo>
                    <a:pt x="328" y="802"/>
                    <a:pt x="325" y="799"/>
                    <a:pt x="322" y="810"/>
                  </a:cubicBezTo>
                  <a:cubicBezTo>
                    <a:pt x="319" y="822"/>
                    <a:pt x="319" y="847"/>
                    <a:pt x="328" y="856"/>
                  </a:cubicBezTo>
                  <a:cubicBezTo>
                    <a:pt x="342" y="870"/>
                    <a:pt x="367" y="887"/>
                    <a:pt x="381" y="875"/>
                  </a:cubicBezTo>
                  <a:cubicBezTo>
                    <a:pt x="401" y="861"/>
                    <a:pt x="421" y="847"/>
                    <a:pt x="415" y="836"/>
                  </a:cubicBezTo>
                  <a:cubicBezTo>
                    <a:pt x="409" y="825"/>
                    <a:pt x="395" y="805"/>
                    <a:pt x="423" y="771"/>
                  </a:cubicBezTo>
                  <a:cubicBezTo>
                    <a:pt x="440" y="751"/>
                    <a:pt x="449" y="760"/>
                    <a:pt x="457" y="746"/>
                  </a:cubicBezTo>
                  <a:cubicBezTo>
                    <a:pt x="469" y="729"/>
                    <a:pt x="409" y="678"/>
                    <a:pt x="466" y="633"/>
                  </a:cubicBezTo>
                  <a:cubicBezTo>
                    <a:pt x="511" y="599"/>
                    <a:pt x="559" y="644"/>
                    <a:pt x="570" y="641"/>
                  </a:cubicBezTo>
                  <a:cubicBezTo>
                    <a:pt x="582" y="638"/>
                    <a:pt x="553" y="573"/>
                    <a:pt x="624" y="554"/>
                  </a:cubicBezTo>
                  <a:cubicBezTo>
                    <a:pt x="663" y="542"/>
                    <a:pt x="717" y="565"/>
                    <a:pt x="734" y="602"/>
                  </a:cubicBezTo>
                  <a:cubicBezTo>
                    <a:pt x="745" y="627"/>
                    <a:pt x="754" y="542"/>
                    <a:pt x="802" y="537"/>
                  </a:cubicBezTo>
                  <a:cubicBezTo>
                    <a:pt x="847" y="531"/>
                    <a:pt x="889" y="545"/>
                    <a:pt x="889" y="545"/>
                  </a:cubicBezTo>
                  <a:cubicBezTo>
                    <a:pt x="889" y="545"/>
                    <a:pt x="923" y="520"/>
                    <a:pt x="931" y="511"/>
                  </a:cubicBezTo>
                  <a:cubicBezTo>
                    <a:pt x="965" y="489"/>
                    <a:pt x="1016" y="475"/>
                    <a:pt x="1042" y="458"/>
                  </a:cubicBezTo>
                  <a:cubicBezTo>
                    <a:pt x="1075" y="446"/>
                    <a:pt x="1070" y="328"/>
                    <a:pt x="1033" y="2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90" name="Freeform 6"/>
            <p:cNvSpPr>
              <a:spLocks/>
            </p:cNvSpPr>
            <p:nvPr/>
          </p:nvSpPr>
          <p:spPr bwMode="auto">
            <a:xfrm>
              <a:off x="4146807" y="4498370"/>
              <a:ext cx="540653" cy="322648"/>
            </a:xfrm>
            <a:custGeom>
              <a:avLst/>
              <a:gdLst>
                <a:gd name="T0" fmla="*/ 107 w 815"/>
                <a:gd name="T1" fmla="*/ 341 h 488"/>
                <a:gd name="T2" fmla="*/ 239 w 815"/>
                <a:gd name="T3" fmla="*/ 333 h 488"/>
                <a:gd name="T4" fmla="*/ 468 w 815"/>
                <a:gd name="T5" fmla="*/ 163 h 488"/>
                <a:gd name="T6" fmla="*/ 598 w 815"/>
                <a:gd name="T7" fmla="*/ 132 h 488"/>
                <a:gd name="T8" fmla="*/ 654 w 815"/>
                <a:gd name="T9" fmla="*/ 73 h 488"/>
                <a:gd name="T10" fmla="*/ 666 w 815"/>
                <a:gd name="T11" fmla="*/ 177 h 488"/>
                <a:gd name="T12" fmla="*/ 733 w 815"/>
                <a:gd name="T13" fmla="*/ 262 h 488"/>
                <a:gd name="T14" fmla="*/ 793 w 815"/>
                <a:gd name="T15" fmla="*/ 262 h 488"/>
                <a:gd name="T16" fmla="*/ 815 w 815"/>
                <a:gd name="T17" fmla="*/ 239 h 488"/>
                <a:gd name="T18" fmla="*/ 770 w 815"/>
                <a:gd name="T19" fmla="*/ 177 h 488"/>
                <a:gd name="T20" fmla="*/ 731 w 815"/>
                <a:gd name="T21" fmla="*/ 79 h 488"/>
                <a:gd name="T22" fmla="*/ 567 w 815"/>
                <a:gd name="T23" fmla="*/ 8 h 488"/>
                <a:gd name="T24" fmla="*/ 499 w 815"/>
                <a:gd name="T25" fmla="*/ 5 h 488"/>
                <a:gd name="T26" fmla="*/ 318 w 815"/>
                <a:gd name="T27" fmla="*/ 64 h 488"/>
                <a:gd name="T28" fmla="*/ 191 w 815"/>
                <a:gd name="T29" fmla="*/ 25 h 488"/>
                <a:gd name="T30" fmla="*/ 112 w 815"/>
                <a:gd name="T31" fmla="*/ 73 h 488"/>
                <a:gd name="T32" fmla="*/ 25 w 815"/>
                <a:gd name="T33" fmla="*/ 217 h 488"/>
                <a:gd name="T34" fmla="*/ 11 w 815"/>
                <a:gd name="T35" fmla="*/ 409 h 488"/>
                <a:gd name="T36" fmla="*/ 115 w 815"/>
                <a:gd name="T37" fmla="*/ 479 h 488"/>
                <a:gd name="T38" fmla="*/ 175 w 815"/>
                <a:gd name="T39" fmla="*/ 397 h 488"/>
                <a:gd name="T40" fmla="*/ 107 w 815"/>
                <a:gd name="T41" fmla="*/ 341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5" h="488">
                  <a:moveTo>
                    <a:pt x="107" y="341"/>
                  </a:moveTo>
                  <a:cubicBezTo>
                    <a:pt x="155" y="352"/>
                    <a:pt x="220" y="347"/>
                    <a:pt x="239" y="333"/>
                  </a:cubicBezTo>
                  <a:cubicBezTo>
                    <a:pt x="313" y="270"/>
                    <a:pt x="397" y="206"/>
                    <a:pt x="468" y="163"/>
                  </a:cubicBezTo>
                  <a:cubicBezTo>
                    <a:pt x="539" y="118"/>
                    <a:pt x="572" y="115"/>
                    <a:pt x="598" y="132"/>
                  </a:cubicBezTo>
                  <a:cubicBezTo>
                    <a:pt x="623" y="149"/>
                    <a:pt x="632" y="73"/>
                    <a:pt x="654" y="73"/>
                  </a:cubicBezTo>
                  <a:cubicBezTo>
                    <a:pt x="654" y="73"/>
                    <a:pt x="646" y="155"/>
                    <a:pt x="666" y="177"/>
                  </a:cubicBezTo>
                  <a:cubicBezTo>
                    <a:pt x="683" y="194"/>
                    <a:pt x="691" y="234"/>
                    <a:pt x="733" y="262"/>
                  </a:cubicBezTo>
                  <a:cubicBezTo>
                    <a:pt x="750" y="273"/>
                    <a:pt x="767" y="276"/>
                    <a:pt x="793" y="262"/>
                  </a:cubicBezTo>
                  <a:cubicBezTo>
                    <a:pt x="815" y="251"/>
                    <a:pt x="815" y="239"/>
                    <a:pt x="815" y="239"/>
                  </a:cubicBezTo>
                  <a:cubicBezTo>
                    <a:pt x="815" y="239"/>
                    <a:pt x="770" y="183"/>
                    <a:pt x="770" y="177"/>
                  </a:cubicBezTo>
                  <a:cubicBezTo>
                    <a:pt x="767" y="172"/>
                    <a:pt x="750" y="95"/>
                    <a:pt x="731" y="79"/>
                  </a:cubicBezTo>
                  <a:cubicBezTo>
                    <a:pt x="711" y="62"/>
                    <a:pt x="575" y="8"/>
                    <a:pt x="567" y="8"/>
                  </a:cubicBezTo>
                  <a:cubicBezTo>
                    <a:pt x="558" y="8"/>
                    <a:pt x="519" y="0"/>
                    <a:pt x="499" y="5"/>
                  </a:cubicBezTo>
                  <a:cubicBezTo>
                    <a:pt x="479" y="11"/>
                    <a:pt x="347" y="64"/>
                    <a:pt x="318" y="64"/>
                  </a:cubicBezTo>
                  <a:cubicBezTo>
                    <a:pt x="293" y="67"/>
                    <a:pt x="197" y="31"/>
                    <a:pt x="191" y="25"/>
                  </a:cubicBezTo>
                  <a:cubicBezTo>
                    <a:pt x="186" y="19"/>
                    <a:pt x="143" y="36"/>
                    <a:pt x="112" y="73"/>
                  </a:cubicBezTo>
                  <a:cubicBezTo>
                    <a:pt x="81" y="110"/>
                    <a:pt x="56" y="152"/>
                    <a:pt x="25" y="217"/>
                  </a:cubicBezTo>
                  <a:cubicBezTo>
                    <a:pt x="0" y="273"/>
                    <a:pt x="0" y="400"/>
                    <a:pt x="11" y="409"/>
                  </a:cubicBezTo>
                  <a:cubicBezTo>
                    <a:pt x="22" y="417"/>
                    <a:pt x="104" y="460"/>
                    <a:pt x="115" y="479"/>
                  </a:cubicBezTo>
                  <a:cubicBezTo>
                    <a:pt x="118" y="488"/>
                    <a:pt x="115" y="448"/>
                    <a:pt x="175" y="397"/>
                  </a:cubicBezTo>
                  <a:cubicBezTo>
                    <a:pt x="186" y="383"/>
                    <a:pt x="141" y="375"/>
                    <a:pt x="107" y="3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91" name="Freeform 7"/>
            <p:cNvSpPr>
              <a:spLocks/>
            </p:cNvSpPr>
            <p:nvPr/>
          </p:nvSpPr>
          <p:spPr bwMode="auto">
            <a:xfrm>
              <a:off x="4542123" y="4844272"/>
              <a:ext cx="325554" cy="261606"/>
            </a:xfrm>
            <a:custGeom>
              <a:avLst/>
              <a:gdLst>
                <a:gd name="T0" fmla="*/ 364 w 488"/>
                <a:gd name="T1" fmla="*/ 20 h 393"/>
                <a:gd name="T2" fmla="*/ 327 w 488"/>
                <a:gd name="T3" fmla="*/ 96 h 393"/>
                <a:gd name="T4" fmla="*/ 307 w 488"/>
                <a:gd name="T5" fmla="*/ 102 h 393"/>
                <a:gd name="T6" fmla="*/ 214 w 488"/>
                <a:gd name="T7" fmla="*/ 46 h 393"/>
                <a:gd name="T8" fmla="*/ 178 w 488"/>
                <a:gd name="T9" fmla="*/ 127 h 393"/>
                <a:gd name="T10" fmla="*/ 158 w 488"/>
                <a:gd name="T11" fmla="*/ 142 h 393"/>
                <a:gd name="T12" fmla="*/ 62 w 488"/>
                <a:gd name="T13" fmla="*/ 111 h 393"/>
                <a:gd name="T14" fmla="*/ 42 w 488"/>
                <a:gd name="T15" fmla="*/ 184 h 393"/>
                <a:gd name="T16" fmla="*/ 76 w 488"/>
                <a:gd name="T17" fmla="*/ 240 h 393"/>
                <a:gd name="T18" fmla="*/ 20 w 488"/>
                <a:gd name="T19" fmla="*/ 232 h 393"/>
                <a:gd name="T20" fmla="*/ 8 w 488"/>
                <a:gd name="T21" fmla="*/ 302 h 393"/>
                <a:gd name="T22" fmla="*/ 51 w 488"/>
                <a:gd name="T23" fmla="*/ 348 h 393"/>
                <a:gd name="T24" fmla="*/ 149 w 488"/>
                <a:gd name="T25" fmla="*/ 367 h 393"/>
                <a:gd name="T26" fmla="*/ 158 w 488"/>
                <a:gd name="T27" fmla="*/ 305 h 393"/>
                <a:gd name="T28" fmla="*/ 237 w 488"/>
                <a:gd name="T29" fmla="*/ 308 h 393"/>
                <a:gd name="T30" fmla="*/ 245 w 488"/>
                <a:gd name="T31" fmla="*/ 238 h 393"/>
                <a:gd name="T32" fmla="*/ 344 w 488"/>
                <a:gd name="T33" fmla="*/ 249 h 393"/>
                <a:gd name="T34" fmla="*/ 350 w 488"/>
                <a:gd name="T35" fmla="*/ 147 h 393"/>
                <a:gd name="T36" fmla="*/ 446 w 488"/>
                <a:gd name="T37" fmla="*/ 170 h 393"/>
                <a:gd name="T38" fmla="*/ 460 w 488"/>
                <a:gd name="T39" fmla="*/ 54 h 393"/>
                <a:gd name="T40" fmla="*/ 364 w 488"/>
                <a:gd name="T41" fmla="*/ 2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8" h="393">
                  <a:moveTo>
                    <a:pt x="364" y="20"/>
                  </a:moveTo>
                  <a:cubicBezTo>
                    <a:pt x="339" y="31"/>
                    <a:pt x="319" y="63"/>
                    <a:pt x="327" y="96"/>
                  </a:cubicBezTo>
                  <a:cubicBezTo>
                    <a:pt x="330" y="111"/>
                    <a:pt x="324" y="130"/>
                    <a:pt x="307" y="102"/>
                  </a:cubicBezTo>
                  <a:cubicBezTo>
                    <a:pt x="282" y="60"/>
                    <a:pt x="260" y="34"/>
                    <a:pt x="214" y="46"/>
                  </a:cubicBezTo>
                  <a:cubicBezTo>
                    <a:pt x="169" y="60"/>
                    <a:pt x="158" y="96"/>
                    <a:pt x="178" y="127"/>
                  </a:cubicBezTo>
                  <a:cubicBezTo>
                    <a:pt x="186" y="142"/>
                    <a:pt x="175" y="161"/>
                    <a:pt x="158" y="142"/>
                  </a:cubicBezTo>
                  <a:cubicBezTo>
                    <a:pt x="135" y="111"/>
                    <a:pt x="87" y="94"/>
                    <a:pt x="62" y="111"/>
                  </a:cubicBezTo>
                  <a:cubicBezTo>
                    <a:pt x="37" y="130"/>
                    <a:pt x="31" y="156"/>
                    <a:pt x="42" y="184"/>
                  </a:cubicBezTo>
                  <a:cubicBezTo>
                    <a:pt x="53" y="212"/>
                    <a:pt x="90" y="249"/>
                    <a:pt x="76" y="240"/>
                  </a:cubicBezTo>
                  <a:cubicBezTo>
                    <a:pt x="59" y="232"/>
                    <a:pt x="39" y="218"/>
                    <a:pt x="20" y="232"/>
                  </a:cubicBezTo>
                  <a:cubicBezTo>
                    <a:pt x="0" y="246"/>
                    <a:pt x="3" y="285"/>
                    <a:pt x="8" y="302"/>
                  </a:cubicBezTo>
                  <a:cubicBezTo>
                    <a:pt x="14" y="319"/>
                    <a:pt x="28" y="328"/>
                    <a:pt x="51" y="348"/>
                  </a:cubicBezTo>
                  <a:cubicBezTo>
                    <a:pt x="73" y="365"/>
                    <a:pt x="118" y="393"/>
                    <a:pt x="149" y="367"/>
                  </a:cubicBezTo>
                  <a:cubicBezTo>
                    <a:pt x="183" y="339"/>
                    <a:pt x="152" y="314"/>
                    <a:pt x="158" y="305"/>
                  </a:cubicBezTo>
                  <a:cubicBezTo>
                    <a:pt x="164" y="300"/>
                    <a:pt x="192" y="345"/>
                    <a:pt x="237" y="308"/>
                  </a:cubicBezTo>
                  <a:cubicBezTo>
                    <a:pt x="274" y="277"/>
                    <a:pt x="240" y="240"/>
                    <a:pt x="245" y="238"/>
                  </a:cubicBezTo>
                  <a:cubicBezTo>
                    <a:pt x="248" y="235"/>
                    <a:pt x="291" y="291"/>
                    <a:pt x="344" y="249"/>
                  </a:cubicBezTo>
                  <a:cubicBezTo>
                    <a:pt x="409" y="198"/>
                    <a:pt x="339" y="156"/>
                    <a:pt x="350" y="147"/>
                  </a:cubicBezTo>
                  <a:cubicBezTo>
                    <a:pt x="364" y="139"/>
                    <a:pt x="392" y="218"/>
                    <a:pt x="446" y="170"/>
                  </a:cubicBezTo>
                  <a:cubicBezTo>
                    <a:pt x="485" y="133"/>
                    <a:pt x="488" y="91"/>
                    <a:pt x="460" y="54"/>
                  </a:cubicBezTo>
                  <a:cubicBezTo>
                    <a:pt x="440" y="26"/>
                    <a:pt x="409" y="0"/>
                    <a:pt x="364" y="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92" name="Freeform 152"/>
          <p:cNvSpPr>
            <a:spLocks noEditPoints="1"/>
          </p:cNvSpPr>
          <p:nvPr/>
        </p:nvSpPr>
        <p:spPr bwMode="auto">
          <a:xfrm>
            <a:off x="3270226" y="1028415"/>
            <a:ext cx="575846" cy="53216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3" name="Group 121"/>
          <p:cNvGrpSpPr/>
          <p:nvPr/>
        </p:nvGrpSpPr>
        <p:grpSpPr>
          <a:xfrm>
            <a:off x="7371969" y="989460"/>
            <a:ext cx="452808" cy="610070"/>
            <a:chOff x="1982788" y="820738"/>
            <a:chExt cx="1060450" cy="1428750"/>
          </a:xfrm>
          <a:solidFill>
            <a:srgbClr val="0070C0"/>
          </a:solidFill>
        </p:grpSpPr>
        <p:sp>
          <p:nvSpPr>
            <p:cNvPr id="194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6" name="Group 65"/>
          <p:cNvGrpSpPr/>
          <p:nvPr/>
        </p:nvGrpSpPr>
        <p:grpSpPr>
          <a:xfrm>
            <a:off x="6167432" y="925410"/>
            <a:ext cx="980041" cy="738171"/>
            <a:chOff x="550885" y="1190671"/>
            <a:chExt cx="3840309" cy="2892537"/>
          </a:xfrm>
          <a:solidFill>
            <a:srgbClr val="0070C0"/>
          </a:solidFill>
        </p:grpSpPr>
        <p:sp>
          <p:nvSpPr>
            <p:cNvPr id="198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4" name="Group 20"/>
          <p:cNvGrpSpPr>
            <a:grpSpLocks noChangeAspect="1"/>
          </p:cNvGrpSpPr>
          <p:nvPr/>
        </p:nvGrpSpPr>
        <p:grpSpPr bwMode="auto">
          <a:xfrm>
            <a:off x="9458141" y="1049557"/>
            <a:ext cx="468000" cy="489876"/>
            <a:chOff x="-904" y="1959"/>
            <a:chExt cx="599" cy="627"/>
          </a:xfrm>
          <a:solidFill>
            <a:srgbClr val="0070C0"/>
          </a:solidFill>
        </p:grpSpPr>
        <p:sp>
          <p:nvSpPr>
            <p:cNvPr id="205" name="Freeform 21"/>
            <p:cNvSpPr>
              <a:spLocks/>
            </p:cNvSpPr>
            <p:nvPr/>
          </p:nvSpPr>
          <p:spPr bwMode="auto">
            <a:xfrm>
              <a:off x="-806" y="1959"/>
              <a:ext cx="501" cy="514"/>
            </a:xfrm>
            <a:custGeom>
              <a:avLst/>
              <a:gdLst>
                <a:gd name="T0" fmla="*/ 2206 w 2206"/>
                <a:gd name="T1" fmla="*/ 0 h 2269"/>
                <a:gd name="T2" fmla="*/ 750 w 2206"/>
                <a:gd name="T3" fmla="*/ 1771 h 2269"/>
                <a:gd name="T4" fmla="*/ 347 w 2206"/>
                <a:gd name="T5" fmla="*/ 1122 h 2269"/>
                <a:gd name="T6" fmla="*/ 0 w 2206"/>
                <a:gd name="T7" fmla="*/ 1330 h 2269"/>
                <a:gd name="T8" fmla="*/ 611 w 2206"/>
                <a:gd name="T9" fmla="*/ 2269 h 2269"/>
                <a:gd name="T10" fmla="*/ 882 w 2206"/>
                <a:gd name="T11" fmla="*/ 2269 h 2269"/>
                <a:gd name="T12" fmla="*/ 2206 w 2206"/>
                <a:gd name="T13" fmla="*/ 630 h 2269"/>
                <a:gd name="T14" fmla="*/ 2206 w 2206"/>
                <a:gd name="T15" fmla="*/ 0 h 2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6" h="2269">
                  <a:moveTo>
                    <a:pt x="2206" y="0"/>
                  </a:moveTo>
                  <a:cubicBezTo>
                    <a:pt x="1890" y="120"/>
                    <a:pt x="750" y="1771"/>
                    <a:pt x="750" y="1771"/>
                  </a:cubicBezTo>
                  <a:lnTo>
                    <a:pt x="347" y="1122"/>
                  </a:lnTo>
                  <a:lnTo>
                    <a:pt x="0" y="1330"/>
                  </a:lnTo>
                  <a:lnTo>
                    <a:pt x="611" y="2269"/>
                  </a:lnTo>
                  <a:lnTo>
                    <a:pt x="882" y="2269"/>
                  </a:lnTo>
                  <a:cubicBezTo>
                    <a:pt x="882" y="2269"/>
                    <a:pt x="1810" y="955"/>
                    <a:pt x="2206" y="630"/>
                  </a:cubicBezTo>
                  <a:lnTo>
                    <a:pt x="2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06" name="Freeform 22"/>
            <p:cNvSpPr>
              <a:spLocks/>
            </p:cNvSpPr>
            <p:nvPr/>
          </p:nvSpPr>
          <p:spPr bwMode="auto">
            <a:xfrm>
              <a:off x="-904" y="2052"/>
              <a:ext cx="534" cy="534"/>
            </a:xfrm>
            <a:custGeom>
              <a:avLst/>
              <a:gdLst>
                <a:gd name="T0" fmla="*/ 159 w 2352"/>
                <a:gd name="T1" fmla="*/ 1914 h 2352"/>
                <a:gd name="T2" fmla="*/ 435 w 2352"/>
                <a:gd name="T3" fmla="*/ 2189 h 2352"/>
                <a:gd name="T4" fmla="*/ 1915 w 2352"/>
                <a:gd name="T5" fmla="*/ 2191 h 2352"/>
                <a:gd name="T6" fmla="*/ 2191 w 2352"/>
                <a:gd name="T7" fmla="*/ 1915 h 2352"/>
                <a:gd name="T8" fmla="*/ 2189 w 2352"/>
                <a:gd name="T9" fmla="*/ 1027 h 2352"/>
                <a:gd name="T10" fmla="*/ 2352 w 2352"/>
                <a:gd name="T11" fmla="*/ 1027 h 2352"/>
                <a:gd name="T12" fmla="*/ 2352 w 2352"/>
                <a:gd name="T13" fmla="*/ 1917 h 2352"/>
                <a:gd name="T14" fmla="*/ 1917 w 2352"/>
                <a:gd name="T15" fmla="*/ 2352 h 2352"/>
                <a:gd name="T16" fmla="*/ 417 w 2352"/>
                <a:gd name="T17" fmla="*/ 2350 h 2352"/>
                <a:gd name="T18" fmla="*/ 2 w 2352"/>
                <a:gd name="T19" fmla="*/ 1936 h 2352"/>
                <a:gd name="T20" fmla="*/ 0 w 2352"/>
                <a:gd name="T21" fmla="*/ 437 h 2352"/>
                <a:gd name="T22" fmla="*/ 435 w 2352"/>
                <a:gd name="T23" fmla="*/ 3 h 2352"/>
                <a:gd name="T24" fmla="*/ 1812 w 2352"/>
                <a:gd name="T25" fmla="*/ 0 h 2352"/>
                <a:gd name="T26" fmla="*/ 1812 w 2352"/>
                <a:gd name="T27" fmla="*/ 164 h 2352"/>
                <a:gd name="T28" fmla="*/ 437 w 2352"/>
                <a:gd name="T29" fmla="*/ 163 h 2352"/>
                <a:gd name="T30" fmla="*/ 161 w 2352"/>
                <a:gd name="T31" fmla="*/ 439 h 2352"/>
                <a:gd name="T32" fmla="*/ 159 w 2352"/>
                <a:gd name="T33" fmla="*/ 1914 h 2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2" h="2352">
                  <a:moveTo>
                    <a:pt x="159" y="1914"/>
                  </a:moveTo>
                  <a:cubicBezTo>
                    <a:pt x="159" y="2066"/>
                    <a:pt x="282" y="2189"/>
                    <a:pt x="435" y="2189"/>
                  </a:cubicBezTo>
                  <a:lnTo>
                    <a:pt x="1915" y="2191"/>
                  </a:lnTo>
                  <a:cubicBezTo>
                    <a:pt x="2068" y="2191"/>
                    <a:pt x="2191" y="2068"/>
                    <a:pt x="2191" y="1915"/>
                  </a:cubicBezTo>
                  <a:lnTo>
                    <a:pt x="2189" y="1027"/>
                  </a:lnTo>
                  <a:lnTo>
                    <a:pt x="2352" y="1027"/>
                  </a:lnTo>
                  <a:lnTo>
                    <a:pt x="2352" y="1917"/>
                  </a:lnTo>
                  <a:cubicBezTo>
                    <a:pt x="2352" y="2157"/>
                    <a:pt x="2157" y="2352"/>
                    <a:pt x="1917" y="2352"/>
                  </a:cubicBezTo>
                  <a:lnTo>
                    <a:pt x="417" y="2350"/>
                  </a:lnTo>
                  <a:cubicBezTo>
                    <a:pt x="188" y="2350"/>
                    <a:pt x="2" y="2164"/>
                    <a:pt x="2" y="1936"/>
                  </a:cubicBezTo>
                  <a:lnTo>
                    <a:pt x="0" y="437"/>
                  </a:lnTo>
                  <a:cubicBezTo>
                    <a:pt x="0" y="197"/>
                    <a:pt x="195" y="3"/>
                    <a:pt x="435" y="3"/>
                  </a:cubicBezTo>
                  <a:lnTo>
                    <a:pt x="1812" y="0"/>
                  </a:lnTo>
                  <a:lnTo>
                    <a:pt x="1812" y="164"/>
                  </a:lnTo>
                  <a:lnTo>
                    <a:pt x="437" y="163"/>
                  </a:lnTo>
                  <a:cubicBezTo>
                    <a:pt x="285" y="163"/>
                    <a:pt x="161" y="287"/>
                    <a:pt x="161" y="439"/>
                  </a:cubicBezTo>
                  <a:lnTo>
                    <a:pt x="159" y="191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207" name="Freeform 196"/>
          <p:cNvSpPr>
            <a:spLocks/>
          </p:cNvSpPr>
          <p:nvPr/>
        </p:nvSpPr>
        <p:spPr bwMode="auto">
          <a:xfrm>
            <a:off x="10600648" y="1016069"/>
            <a:ext cx="311182" cy="556852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14" y="62"/>
              </a:cxn>
              <a:cxn ang="0">
                <a:pos x="12" y="63"/>
              </a:cxn>
              <a:cxn ang="0">
                <a:pos x="12" y="63"/>
              </a:cxn>
              <a:cxn ang="0">
                <a:pos x="11" y="61"/>
              </a:cxn>
              <a:cxn ang="0">
                <a:pos x="18" y="30"/>
              </a:cxn>
              <a:cxn ang="0">
                <a:pos x="3" y="34"/>
              </a:cxn>
              <a:cxn ang="0">
                <a:pos x="2" y="34"/>
              </a:cxn>
              <a:cxn ang="0">
                <a:pos x="1" y="34"/>
              </a:cxn>
              <a:cxn ang="0">
                <a:pos x="0" y="32"/>
              </a:cxn>
              <a:cxn ang="0">
                <a:pos x="8" y="1"/>
              </a:cxn>
              <a:cxn ang="0">
                <a:pos x="10" y="0"/>
              </a:cxn>
              <a:cxn ang="0">
                <a:pos x="22" y="0"/>
              </a:cxn>
              <a:cxn ang="0">
                <a:pos x="24" y="1"/>
              </a:cxn>
              <a:cxn ang="0">
                <a:pos x="24" y="2"/>
              </a:cxn>
              <a:cxn ang="0">
                <a:pos x="17" y="19"/>
              </a:cxn>
              <a:cxn ang="0">
                <a:pos x="32" y="16"/>
              </a:cxn>
              <a:cxn ang="0">
                <a:pos x="33" y="16"/>
              </a:cxn>
              <a:cxn ang="0">
                <a:pos x="34" y="16"/>
              </a:cxn>
              <a:cxn ang="0">
                <a:pos x="34" y="18"/>
              </a:cxn>
            </a:cxnLst>
            <a:rect l="0" t="0" r="r" b="b"/>
            <a:pathLst>
              <a:path w="35" h="63">
                <a:moveTo>
                  <a:pt x="34" y="18"/>
                </a:moveTo>
                <a:cubicBezTo>
                  <a:pt x="14" y="62"/>
                  <a:pt x="14" y="62"/>
                  <a:pt x="14" y="62"/>
                </a:cubicBezTo>
                <a:cubicBezTo>
                  <a:pt x="13" y="62"/>
                  <a:pt x="13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10" y="62"/>
                  <a:pt x="11" y="61"/>
                </a:cubicBezTo>
                <a:cubicBezTo>
                  <a:pt x="18" y="30"/>
                  <a:pt x="18" y="30"/>
                  <a:pt x="18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1" y="34"/>
                  <a:pt x="1" y="34"/>
                </a:cubicBezTo>
                <a:cubicBezTo>
                  <a:pt x="1" y="33"/>
                  <a:pt x="0" y="33"/>
                  <a:pt x="0" y="3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17" y="19"/>
                  <a:pt x="17" y="19"/>
                  <a:pt x="17" y="1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4" y="16"/>
                  <a:pt x="34" y="16"/>
                </a:cubicBezTo>
                <a:cubicBezTo>
                  <a:pt x="34" y="17"/>
                  <a:pt x="35" y="17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155"/>
          <p:cNvSpPr>
            <a:spLocks/>
          </p:cNvSpPr>
          <p:nvPr/>
        </p:nvSpPr>
        <p:spPr bwMode="auto">
          <a:xfrm>
            <a:off x="8498665" y="1087052"/>
            <a:ext cx="414886" cy="414886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118"/>
          <p:cNvSpPr>
            <a:spLocks noEditPoints="1"/>
          </p:cNvSpPr>
          <p:nvPr/>
        </p:nvSpPr>
        <p:spPr bwMode="auto">
          <a:xfrm>
            <a:off x="5404068" y="3047602"/>
            <a:ext cx="471248" cy="458597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0" name="Group 49"/>
          <p:cNvGrpSpPr/>
          <p:nvPr/>
        </p:nvGrpSpPr>
        <p:grpSpPr>
          <a:xfrm>
            <a:off x="3309964" y="3008259"/>
            <a:ext cx="496371" cy="537282"/>
            <a:chOff x="1847137" y="4256991"/>
            <a:chExt cx="454232" cy="491670"/>
          </a:xfrm>
          <a:solidFill>
            <a:srgbClr val="0070C0"/>
          </a:solidFill>
        </p:grpSpPr>
        <p:sp>
          <p:nvSpPr>
            <p:cNvPr id="211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Group 25"/>
          <p:cNvGrpSpPr/>
          <p:nvPr/>
        </p:nvGrpSpPr>
        <p:grpSpPr>
          <a:xfrm>
            <a:off x="9377602" y="2999986"/>
            <a:ext cx="629078" cy="553829"/>
            <a:chOff x="6040049" y="4182118"/>
            <a:chExt cx="521619" cy="459224"/>
          </a:xfrm>
          <a:solidFill>
            <a:srgbClr val="0070C0"/>
          </a:solidFill>
        </p:grpSpPr>
        <p:sp>
          <p:nvSpPr>
            <p:cNvPr id="215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2" name="AutoShape 137"/>
          <p:cNvSpPr>
            <a:spLocks/>
          </p:cNvSpPr>
          <p:nvPr/>
        </p:nvSpPr>
        <p:spPr bwMode="auto">
          <a:xfrm>
            <a:off x="10509835" y="3030496"/>
            <a:ext cx="492809" cy="492809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23" name="AutoShape 46"/>
          <p:cNvSpPr>
            <a:spLocks/>
          </p:cNvSpPr>
          <p:nvPr/>
        </p:nvSpPr>
        <p:spPr bwMode="auto">
          <a:xfrm>
            <a:off x="6403355" y="4106857"/>
            <a:ext cx="508195" cy="508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24" name="Freeform 63"/>
          <p:cNvSpPr>
            <a:spLocks noEditPoints="1"/>
          </p:cNvSpPr>
          <p:nvPr/>
        </p:nvSpPr>
        <p:spPr bwMode="auto">
          <a:xfrm>
            <a:off x="2274931" y="2012688"/>
            <a:ext cx="622958" cy="453396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5" name="Freeform 112"/>
          <p:cNvSpPr>
            <a:spLocks noEditPoints="1"/>
          </p:cNvSpPr>
          <p:nvPr/>
        </p:nvSpPr>
        <p:spPr bwMode="auto">
          <a:xfrm rot="3436072">
            <a:off x="9533596" y="4059109"/>
            <a:ext cx="317090" cy="603691"/>
          </a:xfrm>
          <a:custGeom>
            <a:avLst/>
            <a:gdLst/>
            <a:ahLst/>
            <a:cxnLst>
              <a:cxn ang="0">
                <a:pos x="87" y="179"/>
              </a:cxn>
              <a:cxn ang="0">
                <a:pos x="108" y="179"/>
              </a:cxn>
              <a:cxn ang="0">
                <a:pos x="63" y="217"/>
              </a:cxn>
              <a:cxn ang="0">
                <a:pos x="32" y="179"/>
              </a:cxn>
              <a:cxn ang="0">
                <a:pos x="54" y="179"/>
              </a:cxn>
              <a:cxn ang="0">
                <a:pos x="66" y="142"/>
              </a:cxn>
              <a:cxn ang="0">
                <a:pos x="40" y="142"/>
              </a:cxn>
              <a:cxn ang="0">
                <a:pos x="66" y="69"/>
              </a:cxn>
              <a:cxn ang="0">
                <a:pos x="96" y="69"/>
              </a:cxn>
              <a:cxn ang="0">
                <a:pos x="79" y="119"/>
              </a:cxn>
              <a:cxn ang="0">
                <a:pos x="107" y="119"/>
              </a:cxn>
              <a:cxn ang="0">
                <a:pos x="87" y="179"/>
              </a:cxn>
              <a:cxn ang="0">
                <a:pos x="142" y="39"/>
              </a:cxn>
              <a:cxn ang="0">
                <a:pos x="142" y="246"/>
              </a:cxn>
              <a:cxn ang="0">
                <a:pos x="118" y="270"/>
              </a:cxn>
              <a:cxn ang="0">
                <a:pos x="23" y="270"/>
              </a:cxn>
              <a:cxn ang="0">
                <a:pos x="0" y="246"/>
              </a:cxn>
              <a:cxn ang="0">
                <a:pos x="0" y="39"/>
              </a:cxn>
              <a:cxn ang="0">
                <a:pos x="23" y="16"/>
              </a:cxn>
              <a:cxn ang="0">
                <a:pos x="43" y="16"/>
              </a:cxn>
              <a:cxn ang="0">
                <a:pos x="43" y="0"/>
              </a:cxn>
              <a:cxn ang="0">
                <a:pos x="98" y="0"/>
              </a:cxn>
              <a:cxn ang="0">
                <a:pos x="98" y="16"/>
              </a:cxn>
              <a:cxn ang="0">
                <a:pos x="118" y="16"/>
              </a:cxn>
              <a:cxn ang="0">
                <a:pos x="142" y="39"/>
              </a:cxn>
              <a:cxn ang="0">
                <a:pos x="126" y="39"/>
              </a:cxn>
              <a:cxn ang="0">
                <a:pos x="118" y="31"/>
              </a:cxn>
              <a:cxn ang="0">
                <a:pos x="23" y="31"/>
              </a:cxn>
              <a:cxn ang="0">
                <a:pos x="16" y="39"/>
              </a:cxn>
              <a:cxn ang="0">
                <a:pos x="16" y="246"/>
              </a:cxn>
              <a:cxn ang="0">
                <a:pos x="23" y="254"/>
              </a:cxn>
              <a:cxn ang="0">
                <a:pos x="118" y="254"/>
              </a:cxn>
              <a:cxn ang="0">
                <a:pos x="126" y="246"/>
              </a:cxn>
              <a:cxn ang="0">
                <a:pos x="126" y="39"/>
              </a:cxn>
              <a:cxn ang="0">
                <a:pos x="126" y="39"/>
              </a:cxn>
              <a:cxn ang="0">
                <a:pos x="126" y="39"/>
              </a:cxn>
            </a:cxnLst>
            <a:rect l="0" t="0" r="r" b="b"/>
            <a:pathLst>
              <a:path w="142" h="270">
                <a:moveTo>
                  <a:pt x="87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63" y="217"/>
                  <a:pt x="63" y="217"/>
                  <a:pt x="63" y="217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66" y="69"/>
                  <a:pt x="66" y="69"/>
                  <a:pt x="6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107" y="119"/>
                  <a:pt x="107" y="119"/>
                  <a:pt x="107" y="119"/>
                </a:cubicBezTo>
                <a:lnTo>
                  <a:pt x="87" y="179"/>
                </a:lnTo>
                <a:close/>
                <a:moveTo>
                  <a:pt x="142" y="39"/>
                </a:moveTo>
                <a:cubicBezTo>
                  <a:pt x="142" y="246"/>
                  <a:pt x="142" y="246"/>
                  <a:pt x="142" y="246"/>
                </a:cubicBezTo>
                <a:cubicBezTo>
                  <a:pt x="142" y="259"/>
                  <a:pt x="131" y="270"/>
                  <a:pt x="118" y="270"/>
                </a:cubicBezTo>
                <a:cubicBezTo>
                  <a:pt x="23" y="270"/>
                  <a:pt x="23" y="270"/>
                  <a:pt x="23" y="270"/>
                </a:cubicBezTo>
                <a:cubicBezTo>
                  <a:pt x="10" y="270"/>
                  <a:pt x="0" y="259"/>
                  <a:pt x="0" y="2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6"/>
                  <a:pt x="10" y="16"/>
                  <a:pt x="2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16"/>
                  <a:pt x="98" y="16"/>
                  <a:pt x="98" y="16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31" y="16"/>
                  <a:pt x="142" y="26"/>
                  <a:pt x="142" y="39"/>
                </a:cubicBezTo>
                <a:close/>
                <a:moveTo>
                  <a:pt x="126" y="39"/>
                </a:moveTo>
                <a:cubicBezTo>
                  <a:pt x="126" y="35"/>
                  <a:pt x="123" y="31"/>
                  <a:pt x="118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9" y="31"/>
                  <a:pt x="16" y="35"/>
                  <a:pt x="16" y="39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6" y="251"/>
                  <a:pt x="19" y="254"/>
                  <a:pt x="23" y="254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23" y="254"/>
                  <a:pt x="126" y="251"/>
                  <a:pt x="126" y="246"/>
                </a:cubicBezTo>
                <a:lnTo>
                  <a:pt x="126" y="39"/>
                </a:ln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6" name="Group 31"/>
          <p:cNvGrpSpPr/>
          <p:nvPr/>
        </p:nvGrpSpPr>
        <p:grpSpPr>
          <a:xfrm>
            <a:off x="10473806" y="4185068"/>
            <a:ext cx="564866" cy="351772"/>
            <a:chOff x="2942785" y="3296116"/>
            <a:chExt cx="416796" cy="259561"/>
          </a:xfrm>
          <a:solidFill>
            <a:srgbClr val="0070C0"/>
          </a:solidFill>
        </p:grpSpPr>
        <p:sp>
          <p:nvSpPr>
            <p:cNvPr id="227" name="Freeform 95"/>
            <p:cNvSpPr>
              <a:spLocks noEditPoints="1"/>
            </p:cNvSpPr>
            <p:nvPr/>
          </p:nvSpPr>
          <p:spPr bwMode="auto">
            <a:xfrm>
              <a:off x="2942785" y="3296116"/>
              <a:ext cx="416796" cy="25956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Rectangle 96"/>
            <p:cNvSpPr>
              <a:spLocks noChangeArrowheads="1"/>
            </p:cNvSpPr>
            <p:nvPr/>
          </p:nvSpPr>
          <p:spPr bwMode="auto">
            <a:xfrm>
              <a:off x="3000187" y="3351023"/>
              <a:ext cx="79865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Rectangle 97"/>
            <p:cNvSpPr>
              <a:spLocks noChangeArrowheads="1"/>
            </p:cNvSpPr>
            <p:nvPr/>
          </p:nvSpPr>
          <p:spPr bwMode="auto">
            <a:xfrm>
              <a:off x="3092532" y="3351023"/>
              <a:ext cx="77370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0" name="Freeform 131"/>
          <p:cNvSpPr>
            <a:spLocks/>
          </p:cNvSpPr>
          <p:nvPr/>
        </p:nvSpPr>
        <p:spPr bwMode="auto">
          <a:xfrm>
            <a:off x="2375080" y="5199774"/>
            <a:ext cx="422660" cy="429064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139"/>
          <p:cNvSpPr>
            <a:spLocks noEditPoints="1"/>
          </p:cNvSpPr>
          <p:nvPr/>
        </p:nvSpPr>
        <p:spPr bwMode="auto">
          <a:xfrm>
            <a:off x="3359192" y="5215349"/>
            <a:ext cx="397914" cy="397914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5"/>
          <p:cNvSpPr>
            <a:spLocks noEditPoints="1"/>
          </p:cNvSpPr>
          <p:nvPr/>
        </p:nvSpPr>
        <p:spPr bwMode="auto">
          <a:xfrm>
            <a:off x="5361689" y="1017098"/>
            <a:ext cx="556006" cy="554794"/>
          </a:xfrm>
          <a:custGeom>
            <a:avLst/>
            <a:gdLst>
              <a:gd name="T0" fmla="*/ 1431 w 2022"/>
              <a:gd name="T1" fmla="*/ 1161 h 2023"/>
              <a:gd name="T2" fmla="*/ 1406 w 2022"/>
              <a:gd name="T3" fmla="*/ 1136 h 2023"/>
              <a:gd name="T4" fmla="*/ 1398 w 2022"/>
              <a:gd name="T5" fmla="*/ 1128 h 2023"/>
              <a:gd name="T6" fmla="*/ 1500 w 2022"/>
              <a:gd name="T7" fmla="*/ 750 h 2023"/>
              <a:gd name="T8" fmla="*/ 750 w 2022"/>
              <a:gd name="T9" fmla="*/ 0 h 2023"/>
              <a:gd name="T10" fmla="*/ 0 w 2022"/>
              <a:gd name="T11" fmla="*/ 750 h 2023"/>
              <a:gd name="T12" fmla="*/ 750 w 2022"/>
              <a:gd name="T13" fmla="*/ 1500 h 2023"/>
              <a:gd name="T14" fmla="*/ 1126 w 2022"/>
              <a:gd name="T15" fmla="*/ 1399 h 2023"/>
              <a:gd name="T16" fmla="*/ 1134 w 2022"/>
              <a:gd name="T17" fmla="*/ 1408 h 2023"/>
              <a:gd name="T18" fmla="*/ 1160 w 2022"/>
              <a:gd name="T19" fmla="*/ 1434 h 2023"/>
              <a:gd name="T20" fmla="*/ 1315 w 2022"/>
              <a:gd name="T21" fmla="*/ 1319 h 2023"/>
              <a:gd name="T22" fmla="*/ 1431 w 2022"/>
              <a:gd name="T23" fmla="*/ 1161 h 2023"/>
              <a:gd name="T24" fmla="*/ 749 w 2022"/>
              <a:gd name="T25" fmla="*/ 1274 h 2023"/>
              <a:gd name="T26" fmla="*/ 226 w 2022"/>
              <a:gd name="T27" fmla="*/ 750 h 2023"/>
              <a:gd name="T28" fmla="*/ 749 w 2022"/>
              <a:gd name="T29" fmla="*/ 226 h 2023"/>
              <a:gd name="T30" fmla="*/ 1273 w 2022"/>
              <a:gd name="T31" fmla="*/ 750 h 2023"/>
              <a:gd name="T32" fmla="*/ 749 w 2022"/>
              <a:gd name="T33" fmla="*/ 1274 h 2023"/>
              <a:gd name="T34" fmla="*/ 1940 w 2022"/>
              <a:gd name="T35" fmla="*/ 1670 h 2023"/>
              <a:gd name="T36" fmla="*/ 1482 w 2022"/>
              <a:gd name="T37" fmla="*/ 1212 h 2023"/>
              <a:gd name="T38" fmla="*/ 1362 w 2022"/>
              <a:gd name="T39" fmla="*/ 1368 h 2023"/>
              <a:gd name="T40" fmla="*/ 1211 w 2022"/>
              <a:gd name="T41" fmla="*/ 1486 h 2023"/>
              <a:gd name="T42" fmla="*/ 1667 w 2022"/>
              <a:gd name="T43" fmla="*/ 1941 h 2023"/>
              <a:gd name="T44" fmla="*/ 1802 w 2022"/>
              <a:gd name="T45" fmla="*/ 1801 h 2023"/>
              <a:gd name="T46" fmla="*/ 1940 w 2022"/>
              <a:gd name="T47" fmla="*/ 1670 h 2023"/>
              <a:gd name="T48" fmla="*/ 1989 w 2022"/>
              <a:gd name="T49" fmla="*/ 1736 h 2023"/>
              <a:gd name="T50" fmla="*/ 1869 w 2022"/>
              <a:gd name="T51" fmla="*/ 1876 h 2023"/>
              <a:gd name="T52" fmla="*/ 1736 w 2022"/>
              <a:gd name="T53" fmla="*/ 1992 h 2023"/>
              <a:gd name="T54" fmla="*/ 1950 w 2022"/>
              <a:gd name="T55" fmla="*/ 1952 h 2023"/>
              <a:gd name="T56" fmla="*/ 1989 w 2022"/>
              <a:gd name="T57" fmla="*/ 1736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22" h="2023">
                <a:moveTo>
                  <a:pt x="1431" y="1161"/>
                </a:moveTo>
                <a:lnTo>
                  <a:pt x="1406" y="1136"/>
                </a:lnTo>
                <a:cubicBezTo>
                  <a:pt x="1403" y="1133"/>
                  <a:pt x="1400" y="1131"/>
                  <a:pt x="1398" y="1128"/>
                </a:cubicBezTo>
                <a:cubicBezTo>
                  <a:pt x="1463" y="1017"/>
                  <a:pt x="1500" y="888"/>
                  <a:pt x="1500" y="750"/>
                </a:cubicBezTo>
                <a:cubicBezTo>
                  <a:pt x="1500" y="336"/>
                  <a:pt x="1164" y="0"/>
                  <a:pt x="750" y="0"/>
                </a:cubicBezTo>
                <a:cubicBezTo>
                  <a:pt x="336" y="0"/>
                  <a:pt x="0" y="336"/>
                  <a:pt x="0" y="750"/>
                </a:cubicBezTo>
                <a:cubicBezTo>
                  <a:pt x="0" y="1164"/>
                  <a:pt x="336" y="1500"/>
                  <a:pt x="750" y="1500"/>
                </a:cubicBezTo>
                <a:cubicBezTo>
                  <a:pt x="887" y="1500"/>
                  <a:pt x="1015" y="1463"/>
                  <a:pt x="1126" y="1399"/>
                </a:cubicBezTo>
                <a:cubicBezTo>
                  <a:pt x="1128" y="1402"/>
                  <a:pt x="1131" y="1405"/>
                  <a:pt x="1134" y="1408"/>
                </a:cubicBezTo>
                <a:lnTo>
                  <a:pt x="1160" y="1434"/>
                </a:lnTo>
                <a:cubicBezTo>
                  <a:pt x="1210" y="1404"/>
                  <a:pt x="1274" y="1360"/>
                  <a:pt x="1315" y="1319"/>
                </a:cubicBezTo>
                <a:cubicBezTo>
                  <a:pt x="1359" y="1276"/>
                  <a:pt x="1402" y="1209"/>
                  <a:pt x="1431" y="1161"/>
                </a:cubicBezTo>
                <a:close/>
                <a:moveTo>
                  <a:pt x="749" y="1274"/>
                </a:moveTo>
                <a:cubicBezTo>
                  <a:pt x="460" y="1274"/>
                  <a:pt x="226" y="1039"/>
                  <a:pt x="226" y="750"/>
                </a:cubicBezTo>
                <a:cubicBezTo>
                  <a:pt x="226" y="461"/>
                  <a:pt x="460" y="226"/>
                  <a:pt x="749" y="226"/>
                </a:cubicBezTo>
                <a:cubicBezTo>
                  <a:pt x="1039" y="226"/>
                  <a:pt x="1273" y="461"/>
                  <a:pt x="1273" y="750"/>
                </a:cubicBezTo>
                <a:cubicBezTo>
                  <a:pt x="1273" y="1039"/>
                  <a:pt x="1039" y="1274"/>
                  <a:pt x="749" y="1274"/>
                </a:cubicBezTo>
                <a:close/>
                <a:moveTo>
                  <a:pt x="1940" y="1670"/>
                </a:moveTo>
                <a:lnTo>
                  <a:pt x="1482" y="1212"/>
                </a:lnTo>
                <a:cubicBezTo>
                  <a:pt x="1463" y="1250"/>
                  <a:pt x="1428" y="1303"/>
                  <a:pt x="1362" y="1368"/>
                </a:cubicBezTo>
                <a:cubicBezTo>
                  <a:pt x="1300" y="1431"/>
                  <a:pt x="1249" y="1466"/>
                  <a:pt x="1211" y="1486"/>
                </a:cubicBezTo>
                <a:lnTo>
                  <a:pt x="1667" y="1941"/>
                </a:lnTo>
                <a:cubicBezTo>
                  <a:pt x="1707" y="1899"/>
                  <a:pt x="1760" y="1842"/>
                  <a:pt x="1802" y="1801"/>
                </a:cubicBezTo>
                <a:cubicBezTo>
                  <a:pt x="1845" y="1758"/>
                  <a:pt x="1901" y="1706"/>
                  <a:pt x="1940" y="1670"/>
                </a:cubicBezTo>
                <a:close/>
                <a:moveTo>
                  <a:pt x="1989" y="1736"/>
                </a:moveTo>
                <a:cubicBezTo>
                  <a:pt x="1966" y="1770"/>
                  <a:pt x="1929" y="1816"/>
                  <a:pt x="1869" y="1876"/>
                </a:cubicBezTo>
                <a:cubicBezTo>
                  <a:pt x="1813" y="1932"/>
                  <a:pt x="1769" y="1968"/>
                  <a:pt x="1736" y="1992"/>
                </a:cubicBezTo>
                <a:cubicBezTo>
                  <a:pt x="1807" y="2023"/>
                  <a:pt x="1892" y="2010"/>
                  <a:pt x="1950" y="1952"/>
                </a:cubicBezTo>
                <a:cubicBezTo>
                  <a:pt x="2009" y="1894"/>
                  <a:pt x="2022" y="1807"/>
                  <a:pt x="1989" y="1736"/>
                </a:cubicBez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233" name="Group 46"/>
          <p:cNvGrpSpPr/>
          <p:nvPr/>
        </p:nvGrpSpPr>
        <p:grpSpPr>
          <a:xfrm>
            <a:off x="9479225" y="5156884"/>
            <a:ext cx="425832" cy="514844"/>
            <a:chOff x="5676900" y="2346325"/>
            <a:chExt cx="949325" cy="1147763"/>
          </a:xfrm>
          <a:solidFill>
            <a:srgbClr val="0070C0"/>
          </a:solidFill>
        </p:grpSpPr>
        <p:sp>
          <p:nvSpPr>
            <p:cNvPr id="234" name="Freeform 30"/>
            <p:cNvSpPr>
              <a:spLocks noEditPoints="1"/>
            </p:cNvSpPr>
            <p:nvPr/>
          </p:nvSpPr>
          <p:spPr bwMode="auto">
            <a:xfrm>
              <a:off x="5676900" y="2554288"/>
              <a:ext cx="949325" cy="939800"/>
            </a:xfrm>
            <a:custGeom>
              <a:avLst/>
              <a:gdLst/>
              <a:ahLst/>
              <a:cxnLst>
                <a:cxn ang="0">
                  <a:pos x="125" y="27"/>
                </a:cxn>
                <a:cxn ang="0">
                  <a:pos x="0" y="104"/>
                </a:cxn>
                <a:cxn ang="0">
                  <a:pos x="83" y="248"/>
                </a:cxn>
                <a:cxn ang="0">
                  <a:pos x="125" y="235"/>
                </a:cxn>
                <a:cxn ang="0">
                  <a:pos x="167" y="248"/>
                </a:cxn>
                <a:cxn ang="0">
                  <a:pos x="250" y="104"/>
                </a:cxn>
                <a:cxn ang="0">
                  <a:pos x="125" y="27"/>
                </a:cxn>
                <a:cxn ang="0">
                  <a:pos x="125" y="27"/>
                </a:cxn>
                <a:cxn ang="0">
                  <a:pos x="125" y="27"/>
                </a:cxn>
              </a:cxnLst>
              <a:rect l="0" t="0" r="r" b="b"/>
              <a:pathLst>
                <a:path w="250" h="248">
                  <a:moveTo>
                    <a:pt x="125" y="27"/>
                  </a:moveTo>
                  <a:cubicBezTo>
                    <a:pt x="76" y="0"/>
                    <a:pt x="0" y="26"/>
                    <a:pt x="0" y="104"/>
                  </a:cubicBezTo>
                  <a:cubicBezTo>
                    <a:pt x="0" y="165"/>
                    <a:pt x="37" y="248"/>
                    <a:pt x="83" y="248"/>
                  </a:cubicBezTo>
                  <a:cubicBezTo>
                    <a:pt x="101" y="248"/>
                    <a:pt x="114" y="243"/>
                    <a:pt x="125" y="235"/>
                  </a:cubicBezTo>
                  <a:cubicBezTo>
                    <a:pt x="136" y="243"/>
                    <a:pt x="150" y="248"/>
                    <a:pt x="167" y="248"/>
                  </a:cubicBezTo>
                  <a:cubicBezTo>
                    <a:pt x="213" y="248"/>
                    <a:pt x="250" y="165"/>
                    <a:pt x="250" y="104"/>
                  </a:cubicBezTo>
                  <a:cubicBezTo>
                    <a:pt x="250" y="26"/>
                    <a:pt x="175" y="0"/>
                    <a:pt x="125" y="27"/>
                  </a:cubicBezTo>
                  <a:close/>
                  <a:moveTo>
                    <a:pt x="125" y="27"/>
                  </a:moveTo>
                  <a:cubicBezTo>
                    <a:pt x="125" y="27"/>
                    <a:pt x="125" y="27"/>
                    <a:pt x="125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31"/>
            <p:cNvSpPr>
              <a:spLocks noEditPoints="1"/>
            </p:cNvSpPr>
            <p:nvPr/>
          </p:nvSpPr>
          <p:spPr bwMode="auto">
            <a:xfrm>
              <a:off x="6129338" y="2452688"/>
              <a:ext cx="139700" cy="185738"/>
            </a:xfrm>
            <a:custGeom>
              <a:avLst/>
              <a:gdLst/>
              <a:ahLst/>
              <a:cxnLst>
                <a:cxn ang="0">
                  <a:pos x="6" y="49"/>
                </a:cxn>
                <a:cxn ang="0">
                  <a:pos x="21" y="42"/>
                </a:cxn>
                <a:cxn ang="0">
                  <a:pos x="37" y="14"/>
                </a:cxn>
                <a:cxn ang="0">
                  <a:pos x="34" y="0"/>
                </a:cxn>
                <a:cxn ang="0">
                  <a:pos x="6" y="49"/>
                </a:cxn>
                <a:cxn ang="0">
                  <a:pos x="6" y="49"/>
                </a:cxn>
                <a:cxn ang="0">
                  <a:pos x="6" y="49"/>
                </a:cxn>
              </a:cxnLst>
              <a:rect l="0" t="0" r="r" b="b"/>
              <a:pathLst>
                <a:path w="37" h="49">
                  <a:moveTo>
                    <a:pt x="6" y="49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18"/>
                    <a:pt x="37" y="1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1"/>
                    <a:pt x="6" y="47"/>
                    <a:pt x="6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32"/>
            <p:cNvSpPr>
              <a:spLocks noEditPoints="1"/>
            </p:cNvSpPr>
            <p:nvPr/>
          </p:nvSpPr>
          <p:spPr bwMode="auto">
            <a:xfrm>
              <a:off x="5813425" y="2346325"/>
              <a:ext cx="387350" cy="303213"/>
            </a:xfrm>
            <a:custGeom>
              <a:avLst/>
              <a:gdLst/>
              <a:ahLst/>
              <a:cxnLst>
                <a:cxn ang="0">
                  <a:pos x="91" y="46"/>
                </a:cxn>
                <a:cxn ang="0">
                  <a:pos x="30" y="0"/>
                </a:cxn>
                <a:cxn ang="0">
                  <a:pos x="91" y="46"/>
                </a:cxn>
                <a:cxn ang="0">
                  <a:pos x="91" y="46"/>
                </a:cxn>
                <a:cxn ang="0">
                  <a:pos x="91" y="46"/>
                </a:cxn>
              </a:cxnLst>
              <a:rect l="0" t="0" r="r" b="b"/>
              <a:pathLst>
                <a:path w="102" h="80">
                  <a:moveTo>
                    <a:pt x="91" y="46"/>
                  </a:moveTo>
                  <a:cubicBezTo>
                    <a:pt x="102" y="11"/>
                    <a:pt x="28" y="11"/>
                    <a:pt x="30" y="0"/>
                  </a:cubicBezTo>
                  <a:cubicBezTo>
                    <a:pt x="0" y="50"/>
                    <a:pt x="79" y="80"/>
                    <a:pt x="91" y="46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132"/>
          <p:cNvGrpSpPr/>
          <p:nvPr/>
        </p:nvGrpSpPr>
        <p:grpSpPr>
          <a:xfrm>
            <a:off x="7274522" y="5195390"/>
            <a:ext cx="647702" cy="437833"/>
            <a:chOff x="4606924" y="2263248"/>
            <a:chExt cx="647702" cy="437833"/>
          </a:xfrm>
          <a:solidFill>
            <a:srgbClr val="0070C0"/>
          </a:solidFill>
        </p:grpSpPr>
        <p:sp>
          <p:nvSpPr>
            <p:cNvPr id="238" name="Freeform 36"/>
            <p:cNvSpPr>
              <a:spLocks noEditPoints="1"/>
            </p:cNvSpPr>
            <p:nvPr/>
          </p:nvSpPr>
          <p:spPr bwMode="auto">
            <a:xfrm>
              <a:off x="4856008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9" name="Freeform 36"/>
            <p:cNvSpPr>
              <a:spLocks noEditPoints="1"/>
            </p:cNvSpPr>
            <p:nvPr/>
          </p:nvSpPr>
          <p:spPr bwMode="auto">
            <a:xfrm>
              <a:off x="5113183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0" name="Freeform 36"/>
            <p:cNvSpPr>
              <a:spLocks noEditPoints="1"/>
            </p:cNvSpPr>
            <p:nvPr/>
          </p:nvSpPr>
          <p:spPr bwMode="auto">
            <a:xfrm>
              <a:off x="4606924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1" name="Freeform 36"/>
            <p:cNvSpPr>
              <a:spLocks noEditPoints="1"/>
            </p:cNvSpPr>
            <p:nvPr/>
          </p:nvSpPr>
          <p:spPr bwMode="auto">
            <a:xfrm>
              <a:off x="4734877" y="2507312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2" name="Freeform 36"/>
            <p:cNvSpPr>
              <a:spLocks noEditPoints="1"/>
            </p:cNvSpPr>
            <p:nvPr/>
          </p:nvSpPr>
          <p:spPr bwMode="auto">
            <a:xfrm>
              <a:off x="5004445" y="2507312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9" name="Freeform 187"/>
          <p:cNvSpPr>
            <a:spLocks noEditPoints="1"/>
          </p:cNvSpPr>
          <p:nvPr/>
        </p:nvSpPr>
        <p:spPr bwMode="auto">
          <a:xfrm>
            <a:off x="6412769" y="5256178"/>
            <a:ext cx="489366" cy="31625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0" name="Group 66"/>
          <p:cNvGrpSpPr/>
          <p:nvPr/>
        </p:nvGrpSpPr>
        <p:grpSpPr>
          <a:xfrm>
            <a:off x="8409312" y="5189746"/>
            <a:ext cx="593593" cy="449120"/>
            <a:chOff x="6629400" y="2008188"/>
            <a:chExt cx="600075" cy="454025"/>
          </a:xfrm>
          <a:solidFill>
            <a:srgbClr val="0070C0"/>
          </a:solidFill>
        </p:grpSpPr>
        <p:sp>
          <p:nvSpPr>
            <p:cNvPr id="264" name="Freeform 17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close/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close/>
                  <a:moveTo>
                    <a:pt x="354" y="262"/>
                  </a:moveTo>
                  <a:lnTo>
                    <a:pt x="354" y="2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8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moveTo>
                    <a:pt x="354" y="262"/>
                  </a:moveTo>
                  <a:lnTo>
                    <a:pt x="354" y="2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19"/>
            <p:cNvSpPr>
              <a:spLocks noEditPoints="1"/>
            </p:cNvSpPr>
            <p:nvPr/>
          </p:nvSpPr>
          <p:spPr bwMode="auto">
            <a:xfrm>
              <a:off x="7042150" y="2084388"/>
              <a:ext cx="111125" cy="112713"/>
            </a:xfrm>
            <a:custGeom>
              <a:avLst/>
              <a:gdLst/>
              <a:ahLst/>
              <a:cxnLst>
                <a:cxn ang="0">
                  <a:pos x="29" y="15"/>
                </a:cxn>
                <a:cxn ang="0">
                  <a:pos x="15" y="29"/>
                </a:cxn>
                <a:cxn ang="0">
                  <a:pos x="0" y="15"/>
                </a:cxn>
                <a:cxn ang="0">
                  <a:pos x="15" y="0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29" y="15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23"/>
                    <a:pt x="23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0"/>
            <p:cNvSpPr>
              <a:spLocks noEditPoints="1"/>
            </p:cNvSpPr>
            <p:nvPr/>
          </p:nvSpPr>
          <p:spPr bwMode="auto">
            <a:xfrm>
              <a:off x="6705600" y="2122488"/>
              <a:ext cx="455613" cy="266700"/>
            </a:xfrm>
            <a:custGeom>
              <a:avLst/>
              <a:gdLst/>
              <a:ahLst/>
              <a:cxnLst>
                <a:cxn ang="0">
                  <a:pos x="79" y="29"/>
                </a:cxn>
                <a:cxn ang="0">
                  <a:pos x="59" y="48"/>
                </a:cxn>
                <a:cxn ang="0">
                  <a:pos x="25" y="0"/>
                </a:cxn>
                <a:cxn ang="0">
                  <a:pos x="0" y="69"/>
                </a:cxn>
                <a:cxn ang="0">
                  <a:pos x="119" y="69"/>
                </a:cxn>
                <a:cxn ang="0">
                  <a:pos x="79" y="29"/>
                </a:cxn>
                <a:cxn ang="0">
                  <a:pos x="79" y="29"/>
                </a:cxn>
                <a:cxn ang="0">
                  <a:pos x="79" y="29"/>
                </a:cxn>
              </a:cxnLst>
              <a:rect l="0" t="0" r="r" b="b"/>
              <a:pathLst>
                <a:path w="119" h="69">
                  <a:moveTo>
                    <a:pt x="79" y="29"/>
                  </a:moveTo>
                  <a:cubicBezTo>
                    <a:pt x="70" y="29"/>
                    <a:pt x="71" y="48"/>
                    <a:pt x="59" y="48"/>
                  </a:cubicBezTo>
                  <a:cubicBezTo>
                    <a:pt x="47" y="48"/>
                    <a:pt x="40" y="0"/>
                    <a:pt x="25" y="0"/>
                  </a:cubicBezTo>
                  <a:cubicBezTo>
                    <a:pt x="10" y="0"/>
                    <a:pt x="0" y="69"/>
                    <a:pt x="0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88" y="29"/>
                    <a:pt x="79" y="29"/>
                  </a:cubicBezTo>
                  <a:close/>
                  <a:moveTo>
                    <a:pt x="79" y="29"/>
                  </a:moveTo>
                  <a:cubicBezTo>
                    <a:pt x="79" y="29"/>
                    <a:pt x="79" y="29"/>
                    <a:pt x="79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8" name="Freeform 5"/>
          <p:cNvSpPr>
            <a:spLocks noEditPoints="1"/>
          </p:cNvSpPr>
          <p:nvPr/>
        </p:nvSpPr>
        <p:spPr bwMode="auto">
          <a:xfrm>
            <a:off x="5349408" y="5124022"/>
            <a:ext cx="580569" cy="58056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57" descr="D:\51PPT模板网\51pptmoban.com\图片001.jpg"/>
          <p:cNvSpPr>
            <a:spLocks noEditPoints="1"/>
          </p:cNvSpPr>
          <p:nvPr/>
        </p:nvSpPr>
        <p:spPr bwMode="auto">
          <a:xfrm>
            <a:off x="10500617" y="5187691"/>
            <a:ext cx="511244" cy="45323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0" name="Group 52"/>
          <p:cNvGrpSpPr/>
          <p:nvPr/>
        </p:nvGrpSpPr>
        <p:grpSpPr>
          <a:xfrm>
            <a:off x="7296542" y="4113751"/>
            <a:ext cx="603663" cy="494407"/>
            <a:chOff x="1968028" y="4376288"/>
            <a:chExt cx="868363" cy="711200"/>
          </a:xfrm>
          <a:solidFill>
            <a:srgbClr val="0070C0"/>
          </a:solidFill>
        </p:grpSpPr>
        <p:sp>
          <p:nvSpPr>
            <p:cNvPr id="271" name="Freeform 14"/>
            <p:cNvSpPr>
              <a:spLocks/>
            </p:cNvSpPr>
            <p:nvPr/>
          </p:nvSpPr>
          <p:spPr bwMode="auto">
            <a:xfrm>
              <a:off x="1968028" y="4512813"/>
              <a:ext cx="155575" cy="314325"/>
            </a:xfrm>
            <a:custGeom>
              <a:avLst/>
              <a:gdLst>
                <a:gd name="T0" fmla="*/ 0 w 433"/>
                <a:gd name="T1" fmla="*/ 435 h 871"/>
                <a:gd name="T2" fmla="*/ 433 w 433"/>
                <a:gd name="T3" fmla="*/ 871 h 871"/>
                <a:gd name="T4" fmla="*/ 433 w 433"/>
                <a:gd name="T5" fmla="*/ 0 h 871"/>
                <a:gd name="T6" fmla="*/ 0 w 433"/>
                <a:gd name="T7" fmla="*/ 43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871">
                  <a:moveTo>
                    <a:pt x="0" y="435"/>
                  </a:moveTo>
                  <a:cubicBezTo>
                    <a:pt x="0" y="676"/>
                    <a:pt x="194" y="871"/>
                    <a:pt x="433" y="871"/>
                  </a:cubicBezTo>
                  <a:lnTo>
                    <a:pt x="433" y="0"/>
                  </a:lnTo>
                  <a:cubicBezTo>
                    <a:pt x="194" y="0"/>
                    <a:pt x="0" y="195"/>
                    <a:pt x="0" y="4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72" name="Freeform 15"/>
            <p:cNvSpPr>
              <a:spLocks/>
            </p:cNvSpPr>
            <p:nvPr/>
          </p:nvSpPr>
          <p:spPr bwMode="auto">
            <a:xfrm>
              <a:off x="2164878" y="4379463"/>
              <a:ext cx="457200" cy="581025"/>
            </a:xfrm>
            <a:custGeom>
              <a:avLst/>
              <a:gdLst>
                <a:gd name="T0" fmla="*/ 109 w 288"/>
                <a:gd name="T1" fmla="*/ 85 h 366"/>
                <a:gd name="T2" fmla="*/ 0 w 288"/>
                <a:gd name="T3" fmla="*/ 85 h 366"/>
                <a:gd name="T4" fmla="*/ 0 w 288"/>
                <a:gd name="T5" fmla="*/ 283 h 366"/>
                <a:gd name="T6" fmla="*/ 109 w 288"/>
                <a:gd name="T7" fmla="*/ 283 h 366"/>
                <a:gd name="T8" fmla="*/ 288 w 288"/>
                <a:gd name="T9" fmla="*/ 366 h 366"/>
                <a:gd name="T10" fmla="*/ 288 w 288"/>
                <a:gd name="T11" fmla="*/ 0 h 366"/>
                <a:gd name="T12" fmla="*/ 109 w 288"/>
                <a:gd name="T13" fmla="*/ 85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366">
                  <a:moveTo>
                    <a:pt x="109" y="85"/>
                  </a:moveTo>
                  <a:lnTo>
                    <a:pt x="0" y="85"/>
                  </a:lnTo>
                  <a:lnTo>
                    <a:pt x="0" y="283"/>
                  </a:lnTo>
                  <a:lnTo>
                    <a:pt x="109" y="283"/>
                  </a:lnTo>
                  <a:lnTo>
                    <a:pt x="288" y="366"/>
                  </a:lnTo>
                  <a:lnTo>
                    <a:pt x="288" y="0"/>
                  </a:lnTo>
                  <a:lnTo>
                    <a:pt x="109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73" name="Freeform 16"/>
            <p:cNvSpPr>
              <a:spLocks/>
            </p:cNvSpPr>
            <p:nvPr/>
          </p:nvSpPr>
          <p:spPr bwMode="auto">
            <a:xfrm>
              <a:off x="2164878" y="4865238"/>
              <a:ext cx="212725" cy="222250"/>
            </a:xfrm>
            <a:custGeom>
              <a:avLst/>
              <a:gdLst>
                <a:gd name="T0" fmla="*/ 593 w 593"/>
                <a:gd name="T1" fmla="*/ 621 h 621"/>
                <a:gd name="T2" fmla="*/ 0 w 593"/>
                <a:gd name="T3" fmla="*/ 0 h 621"/>
                <a:gd name="T4" fmla="*/ 226 w 593"/>
                <a:gd name="T5" fmla="*/ 0 h 621"/>
                <a:gd name="T6" fmla="*/ 593 w 593"/>
                <a:gd name="T7" fmla="*/ 395 h 621"/>
                <a:gd name="T8" fmla="*/ 593 w 593"/>
                <a:gd name="T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621">
                  <a:moveTo>
                    <a:pt x="593" y="621"/>
                  </a:moveTo>
                  <a:cubicBezTo>
                    <a:pt x="265" y="608"/>
                    <a:pt x="0" y="327"/>
                    <a:pt x="0" y="0"/>
                  </a:cubicBezTo>
                  <a:lnTo>
                    <a:pt x="226" y="0"/>
                  </a:lnTo>
                  <a:cubicBezTo>
                    <a:pt x="226" y="211"/>
                    <a:pt x="383" y="386"/>
                    <a:pt x="593" y="395"/>
                  </a:cubicBezTo>
                  <a:lnTo>
                    <a:pt x="593" y="6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74" name="Freeform 17"/>
            <p:cNvSpPr>
              <a:spLocks noEditPoints="1"/>
            </p:cNvSpPr>
            <p:nvPr/>
          </p:nvSpPr>
          <p:spPr bwMode="auto">
            <a:xfrm>
              <a:off x="2661766" y="4376288"/>
              <a:ext cx="174625" cy="588963"/>
            </a:xfrm>
            <a:custGeom>
              <a:avLst/>
              <a:gdLst>
                <a:gd name="T0" fmla="*/ 0 w 484"/>
                <a:gd name="T1" fmla="*/ 1636 h 1637"/>
                <a:gd name="T2" fmla="*/ 146 w 484"/>
                <a:gd name="T3" fmla="*/ 1637 h 1637"/>
                <a:gd name="T4" fmla="*/ 146 w 484"/>
                <a:gd name="T5" fmla="*/ 0 h 1637"/>
                <a:gd name="T6" fmla="*/ 0 w 484"/>
                <a:gd name="T7" fmla="*/ 0 h 1637"/>
                <a:gd name="T8" fmla="*/ 0 w 484"/>
                <a:gd name="T9" fmla="*/ 1636 h 1637"/>
                <a:gd name="T10" fmla="*/ 259 w 484"/>
                <a:gd name="T11" fmla="*/ 593 h 1637"/>
                <a:gd name="T12" fmla="*/ 259 w 484"/>
                <a:gd name="T13" fmla="*/ 1044 h 1637"/>
                <a:gd name="T14" fmla="*/ 484 w 484"/>
                <a:gd name="T15" fmla="*/ 818 h 1637"/>
                <a:gd name="T16" fmla="*/ 259 w 484"/>
                <a:gd name="T17" fmla="*/ 593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1637">
                  <a:moveTo>
                    <a:pt x="0" y="1636"/>
                  </a:moveTo>
                  <a:lnTo>
                    <a:pt x="146" y="1637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1636"/>
                  </a:lnTo>
                  <a:close/>
                  <a:moveTo>
                    <a:pt x="259" y="593"/>
                  </a:moveTo>
                  <a:lnTo>
                    <a:pt x="259" y="1044"/>
                  </a:lnTo>
                  <a:cubicBezTo>
                    <a:pt x="380" y="1044"/>
                    <a:pt x="484" y="950"/>
                    <a:pt x="484" y="818"/>
                  </a:cubicBezTo>
                  <a:cubicBezTo>
                    <a:pt x="484" y="686"/>
                    <a:pt x="380" y="593"/>
                    <a:pt x="259" y="59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186669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80"/>
          <p:cNvGrpSpPr>
            <a:grpSpLocks noChangeAspect="1"/>
          </p:cNvGrpSpPr>
          <p:nvPr/>
        </p:nvGrpSpPr>
        <p:grpSpPr bwMode="auto">
          <a:xfrm>
            <a:off x="4039975" y="947978"/>
            <a:ext cx="684702" cy="726573"/>
            <a:chOff x="4738" y="3130"/>
            <a:chExt cx="551" cy="590"/>
          </a:xfrm>
          <a:solidFill>
            <a:srgbClr val="0070C0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86491" y="922509"/>
            <a:ext cx="556070" cy="777511"/>
            <a:chOff x="9451975" y="2613025"/>
            <a:chExt cx="538163" cy="752475"/>
          </a:xfrm>
          <a:solidFill>
            <a:srgbClr val="0070C0"/>
          </a:solidFill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9526588" y="2651125"/>
              <a:ext cx="142875" cy="153987"/>
            </a:xfrm>
            <a:custGeom>
              <a:avLst/>
              <a:gdLst>
                <a:gd name="T0" fmla="*/ 4 w 38"/>
                <a:gd name="T1" fmla="*/ 26 h 41"/>
                <a:gd name="T2" fmla="*/ 19 w 38"/>
                <a:gd name="T3" fmla="*/ 41 h 41"/>
                <a:gd name="T4" fmla="*/ 34 w 38"/>
                <a:gd name="T5" fmla="*/ 26 h 41"/>
                <a:gd name="T6" fmla="*/ 37 w 38"/>
                <a:gd name="T7" fmla="*/ 20 h 41"/>
                <a:gd name="T8" fmla="*/ 35 w 38"/>
                <a:gd name="T9" fmla="*/ 17 h 41"/>
                <a:gd name="T10" fmla="*/ 19 w 38"/>
                <a:gd name="T11" fmla="*/ 0 h 41"/>
                <a:gd name="T12" fmla="*/ 3 w 38"/>
                <a:gd name="T13" fmla="*/ 17 h 41"/>
                <a:gd name="T14" fmla="*/ 0 w 38"/>
                <a:gd name="T15" fmla="*/ 20 h 41"/>
                <a:gd name="T16" fmla="*/ 4 w 38"/>
                <a:gd name="T1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4" y="26"/>
                  </a:moveTo>
                  <a:cubicBezTo>
                    <a:pt x="6" y="34"/>
                    <a:pt x="11" y="41"/>
                    <a:pt x="19" y="41"/>
                  </a:cubicBezTo>
                  <a:cubicBezTo>
                    <a:pt x="27" y="41"/>
                    <a:pt x="32" y="34"/>
                    <a:pt x="34" y="26"/>
                  </a:cubicBezTo>
                  <a:cubicBezTo>
                    <a:pt x="36" y="25"/>
                    <a:pt x="38" y="22"/>
                    <a:pt x="37" y="20"/>
                  </a:cubicBezTo>
                  <a:cubicBezTo>
                    <a:pt x="37" y="18"/>
                    <a:pt x="36" y="17"/>
                    <a:pt x="35" y="17"/>
                  </a:cubicBezTo>
                  <a:cubicBezTo>
                    <a:pt x="35" y="7"/>
                    <a:pt x="28" y="0"/>
                    <a:pt x="19" y="0"/>
                  </a:cubicBezTo>
                  <a:cubicBezTo>
                    <a:pt x="10" y="0"/>
                    <a:pt x="3" y="7"/>
                    <a:pt x="3" y="17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0" y="22"/>
                    <a:pt x="1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9451975" y="2813050"/>
              <a:ext cx="398463" cy="552450"/>
            </a:xfrm>
            <a:custGeom>
              <a:avLst/>
              <a:gdLst>
                <a:gd name="T0" fmla="*/ 97 w 106"/>
                <a:gd name="T1" fmla="*/ 36 h 147"/>
                <a:gd name="T2" fmla="*/ 82 w 106"/>
                <a:gd name="T3" fmla="*/ 38 h 147"/>
                <a:gd name="T4" fmla="*/ 79 w 106"/>
                <a:gd name="T5" fmla="*/ 37 h 147"/>
                <a:gd name="T6" fmla="*/ 67 w 106"/>
                <a:gd name="T7" fmla="*/ 11 h 147"/>
                <a:gd name="T8" fmla="*/ 66 w 106"/>
                <a:gd name="T9" fmla="*/ 8 h 147"/>
                <a:gd name="T10" fmla="*/ 54 w 106"/>
                <a:gd name="T11" fmla="*/ 2 h 147"/>
                <a:gd name="T12" fmla="*/ 49 w 106"/>
                <a:gd name="T13" fmla="*/ 0 h 147"/>
                <a:gd name="T14" fmla="*/ 43 w 106"/>
                <a:gd name="T15" fmla="*/ 22 h 147"/>
                <a:gd name="T16" fmla="*/ 43 w 106"/>
                <a:gd name="T17" fmla="*/ 5 h 147"/>
                <a:gd name="T18" fmla="*/ 38 w 106"/>
                <a:gd name="T19" fmla="*/ 2 h 147"/>
                <a:gd name="T20" fmla="*/ 37 w 106"/>
                <a:gd name="T21" fmla="*/ 9 h 147"/>
                <a:gd name="T22" fmla="*/ 28 w 106"/>
                <a:gd name="T23" fmla="*/ 0 h 147"/>
                <a:gd name="T24" fmla="*/ 28 w 106"/>
                <a:gd name="T25" fmla="*/ 0 h 147"/>
                <a:gd name="T26" fmla="*/ 10 w 106"/>
                <a:gd name="T27" fmla="*/ 7 h 147"/>
                <a:gd name="T28" fmla="*/ 1 w 106"/>
                <a:gd name="T29" fmla="*/ 69 h 147"/>
                <a:gd name="T30" fmla="*/ 14 w 106"/>
                <a:gd name="T31" fmla="*/ 70 h 147"/>
                <a:gd name="T32" fmla="*/ 18 w 106"/>
                <a:gd name="T33" fmla="*/ 23 h 147"/>
                <a:gd name="T34" fmla="*/ 18 w 106"/>
                <a:gd name="T35" fmla="*/ 65 h 147"/>
                <a:gd name="T36" fmla="*/ 18 w 106"/>
                <a:gd name="T37" fmla="*/ 138 h 147"/>
                <a:gd name="T38" fmla="*/ 27 w 106"/>
                <a:gd name="T39" fmla="*/ 147 h 147"/>
                <a:gd name="T40" fmla="*/ 36 w 106"/>
                <a:gd name="T41" fmla="*/ 138 h 147"/>
                <a:gd name="T42" fmla="*/ 41 w 106"/>
                <a:gd name="T43" fmla="*/ 77 h 147"/>
                <a:gd name="T44" fmla="*/ 50 w 106"/>
                <a:gd name="T45" fmla="*/ 147 h 147"/>
                <a:gd name="T46" fmla="*/ 50 w 106"/>
                <a:gd name="T47" fmla="*/ 147 h 147"/>
                <a:gd name="T48" fmla="*/ 59 w 106"/>
                <a:gd name="T49" fmla="*/ 70 h 147"/>
                <a:gd name="T50" fmla="*/ 60 w 106"/>
                <a:gd name="T51" fmla="*/ 29 h 147"/>
                <a:gd name="T52" fmla="*/ 67 w 106"/>
                <a:gd name="T53" fmla="*/ 43 h 147"/>
                <a:gd name="T54" fmla="*/ 71 w 106"/>
                <a:gd name="T55" fmla="*/ 50 h 147"/>
                <a:gd name="T56" fmla="*/ 75 w 106"/>
                <a:gd name="T57" fmla="*/ 52 h 147"/>
                <a:gd name="T58" fmla="*/ 77 w 106"/>
                <a:gd name="T59" fmla="*/ 52 h 147"/>
                <a:gd name="T60" fmla="*/ 81 w 106"/>
                <a:gd name="T61" fmla="*/ 52 h 147"/>
                <a:gd name="T62" fmla="*/ 100 w 106"/>
                <a:gd name="T63" fmla="*/ 49 h 147"/>
                <a:gd name="T64" fmla="*/ 97 w 106"/>
                <a:gd name="T65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47">
                  <a:moveTo>
                    <a:pt x="97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5" y="36"/>
                    <a:pt x="91" y="37"/>
                    <a:pt x="87" y="37"/>
                  </a:cubicBezTo>
                  <a:cubicBezTo>
                    <a:pt x="85" y="38"/>
                    <a:pt x="83" y="38"/>
                    <a:pt x="82" y="38"/>
                  </a:cubicBezTo>
                  <a:cubicBezTo>
                    <a:pt x="81" y="38"/>
                    <a:pt x="81" y="38"/>
                    <a:pt x="80" y="38"/>
                  </a:cubicBezTo>
                  <a:cubicBezTo>
                    <a:pt x="80" y="38"/>
                    <a:pt x="80" y="37"/>
                    <a:pt x="79" y="37"/>
                  </a:cubicBezTo>
                  <a:cubicBezTo>
                    <a:pt x="77" y="32"/>
                    <a:pt x="73" y="25"/>
                    <a:pt x="71" y="19"/>
                  </a:cubicBezTo>
                  <a:cubicBezTo>
                    <a:pt x="69" y="16"/>
                    <a:pt x="68" y="13"/>
                    <a:pt x="67" y="11"/>
                  </a:cubicBezTo>
                  <a:cubicBezTo>
                    <a:pt x="67" y="10"/>
                    <a:pt x="66" y="10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5" y="7"/>
                    <a:pt x="65" y="6"/>
                    <a:pt x="64" y="6"/>
                  </a:cubicBezTo>
                  <a:cubicBezTo>
                    <a:pt x="63" y="5"/>
                    <a:pt x="61" y="3"/>
                    <a:pt x="54" y="2"/>
                  </a:cubicBezTo>
                  <a:cubicBezTo>
                    <a:pt x="52" y="1"/>
                    <a:pt x="51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8" y="12"/>
                    <a:pt x="43" y="22"/>
                  </a:cubicBezTo>
                  <a:cubicBezTo>
                    <a:pt x="42" y="15"/>
                    <a:pt x="41" y="9"/>
                    <a:pt x="41" y="9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5" y="15"/>
                    <a:pt x="35" y="22"/>
                  </a:cubicBezTo>
                  <a:cubicBezTo>
                    <a:pt x="30" y="12"/>
                    <a:pt x="28" y="4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1"/>
                    <a:pt x="24" y="2"/>
                  </a:cubicBezTo>
                  <a:cubicBezTo>
                    <a:pt x="20" y="3"/>
                    <a:pt x="14" y="5"/>
                    <a:pt x="10" y="7"/>
                  </a:cubicBezTo>
                  <a:cubicBezTo>
                    <a:pt x="8" y="9"/>
                    <a:pt x="2" y="17"/>
                    <a:pt x="0" y="44"/>
                  </a:cubicBezTo>
                  <a:cubicBezTo>
                    <a:pt x="0" y="53"/>
                    <a:pt x="1" y="69"/>
                    <a:pt x="1" y="69"/>
                  </a:cubicBezTo>
                  <a:cubicBezTo>
                    <a:pt x="2" y="73"/>
                    <a:pt x="3" y="77"/>
                    <a:pt x="7" y="77"/>
                  </a:cubicBezTo>
                  <a:cubicBezTo>
                    <a:pt x="12" y="77"/>
                    <a:pt x="14" y="74"/>
                    <a:pt x="14" y="70"/>
                  </a:cubicBezTo>
                  <a:cubicBezTo>
                    <a:pt x="14" y="70"/>
                    <a:pt x="13" y="56"/>
                    <a:pt x="14" y="45"/>
                  </a:cubicBezTo>
                  <a:cubicBezTo>
                    <a:pt x="14" y="36"/>
                    <a:pt x="16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7"/>
                    <a:pt x="18" y="69"/>
                    <a:pt x="18" y="7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43"/>
                    <a:pt x="22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32" y="147"/>
                    <a:pt x="36" y="143"/>
                    <a:pt x="36" y="138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43"/>
                    <a:pt x="45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5" y="147"/>
                    <a:pt x="59" y="143"/>
                    <a:pt x="59" y="138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69"/>
                    <a:pt x="60" y="67"/>
                    <a:pt x="60" y="65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30"/>
                    <a:pt x="61" y="31"/>
                  </a:cubicBezTo>
                  <a:cubicBezTo>
                    <a:pt x="63" y="35"/>
                    <a:pt x="65" y="40"/>
                    <a:pt x="67" y="43"/>
                  </a:cubicBezTo>
                  <a:cubicBezTo>
                    <a:pt x="68" y="45"/>
                    <a:pt x="69" y="46"/>
                    <a:pt x="70" y="48"/>
                  </a:cubicBezTo>
                  <a:cubicBezTo>
                    <a:pt x="70" y="48"/>
                    <a:pt x="71" y="49"/>
                    <a:pt x="71" y="50"/>
                  </a:cubicBezTo>
                  <a:cubicBezTo>
                    <a:pt x="71" y="50"/>
                    <a:pt x="72" y="50"/>
                    <a:pt x="72" y="51"/>
                  </a:cubicBezTo>
                  <a:cubicBezTo>
                    <a:pt x="73" y="51"/>
                    <a:pt x="74" y="52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6" y="52"/>
                    <a:pt x="76" y="52"/>
                    <a:pt x="77" y="52"/>
                  </a:cubicBezTo>
                  <a:cubicBezTo>
                    <a:pt x="77" y="53"/>
                    <a:pt x="78" y="53"/>
                    <a:pt x="78" y="53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85" y="52"/>
                    <a:pt x="89" y="51"/>
                    <a:pt x="93" y="51"/>
                  </a:cubicBezTo>
                  <a:cubicBezTo>
                    <a:pt x="97" y="50"/>
                    <a:pt x="100" y="49"/>
                    <a:pt x="100" y="49"/>
                  </a:cubicBezTo>
                  <a:cubicBezTo>
                    <a:pt x="104" y="48"/>
                    <a:pt x="106" y="45"/>
                    <a:pt x="106" y="41"/>
                  </a:cubicBezTo>
                  <a:cubicBezTo>
                    <a:pt x="105" y="37"/>
                    <a:pt x="101" y="35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9771063" y="2613025"/>
              <a:ext cx="219075" cy="339725"/>
            </a:xfrm>
            <a:custGeom>
              <a:avLst/>
              <a:gdLst>
                <a:gd name="T0" fmla="*/ 33 w 58"/>
                <a:gd name="T1" fmla="*/ 41 h 90"/>
                <a:gd name="T2" fmla="*/ 32 w 58"/>
                <a:gd name="T3" fmla="*/ 40 h 90"/>
                <a:gd name="T4" fmla="*/ 24 w 58"/>
                <a:gd name="T5" fmla="*/ 37 h 90"/>
                <a:gd name="T6" fmla="*/ 23 w 58"/>
                <a:gd name="T7" fmla="*/ 36 h 90"/>
                <a:gd name="T8" fmla="*/ 17 w 58"/>
                <a:gd name="T9" fmla="*/ 32 h 90"/>
                <a:gd name="T10" fmla="*/ 18 w 58"/>
                <a:gd name="T11" fmla="*/ 24 h 90"/>
                <a:gd name="T12" fmla="*/ 28 w 58"/>
                <a:gd name="T13" fmla="*/ 20 h 90"/>
                <a:gd name="T14" fmla="*/ 48 w 58"/>
                <a:gd name="T15" fmla="*/ 27 h 90"/>
                <a:gd name="T16" fmla="*/ 56 w 58"/>
                <a:gd name="T17" fmla="*/ 24 h 90"/>
                <a:gd name="T18" fmla="*/ 56 w 58"/>
                <a:gd name="T19" fmla="*/ 18 h 90"/>
                <a:gd name="T20" fmla="*/ 38 w 58"/>
                <a:gd name="T21" fmla="*/ 10 h 90"/>
                <a:gd name="T22" fmla="*/ 33 w 58"/>
                <a:gd name="T23" fmla="*/ 9 h 90"/>
                <a:gd name="T24" fmla="*/ 33 w 58"/>
                <a:gd name="T25" fmla="*/ 2 h 90"/>
                <a:gd name="T26" fmla="*/ 31 w 58"/>
                <a:gd name="T27" fmla="*/ 0 h 90"/>
                <a:gd name="T28" fmla="*/ 25 w 58"/>
                <a:gd name="T29" fmla="*/ 0 h 90"/>
                <a:gd name="T30" fmla="*/ 23 w 58"/>
                <a:gd name="T31" fmla="*/ 2 h 90"/>
                <a:gd name="T32" fmla="*/ 23 w 58"/>
                <a:gd name="T33" fmla="*/ 9 h 90"/>
                <a:gd name="T34" fmla="*/ 8 w 58"/>
                <a:gd name="T35" fmla="*/ 15 h 90"/>
                <a:gd name="T36" fmla="*/ 4 w 58"/>
                <a:gd name="T37" fmla="*/ 37 h 90"/>
                <a:gd name="T38" fmla="*/ 11 w 58"/>
                <a:gd name="T39" fmla="*/ 45 h 90"/>
                <a:gd name="T40" fmla="*/ 32 w 58"/>
                <a:gd name="T41" fmla="*/ 54 h 90"/>
                <a:gd name="T42" fmla="*/ 35 w 58"/>
                <a:gd name="T43" fmla="*/ 56 h 90"/>
                <a:gd name="T44" fmla="*/ 40 w 58"/>
                <a:gd name="T45" fmla="*/ 60 h 90"/>
                <a:gd name="T46" fmla="*/ 39 w 58"/>
                <a:gd name="T47" fmla="*/ 68 h 90"/>
                <a:gd name="T48" fmla="*/ 30 w 58"/>
                <a:gd name="T49" fmla="*/ 71 h 90"/>
                <a:gd name="T50" fmla="*/ 20 w 58"/>
                <a:gd name="T51" fmla="*/ 69 h 90"/>
                <a:gd name="T52" fmla="*/ 14 w 58"/>
                <a:gd name="T53" fmla="*/ 65 h 90"/>
                <a:gd name="T54" fmla="*/ 13 w 58"/>
                <a:gd name="T55" fmla="*/ 64 h 90"/>
                <a:gd name="T56" fmla="*/ 13 w 58"/>
                <a:gd name="T57" fmla="*/ 64 h 90"/>
                <a:gd name="T58" fmla="*/ 13 w 58"/>
                <a:gd name="T59" fmla="*/ 64 h 90"/>
                <a:gd name="T60" fmla="*/ 13 w 58"/>
                <a:gd name="T61" fmla="*/ 64 h 90"/>
                <a:gd name="T62" fmla="*/ 9 w 58"/>
                <a:gd name="T63" fmla="*/ 62 h 90"/>
                <a:gd name="T64" fmla="*/ 2 w 58"/>
                <a:gd name="T65" fmla="*/ 66 h 90"/>
                <a:gd name="T66" fmla="*/ 2 w 58"/>
                <a:gd name="T67" fmla="*/ 71 h 90"/>
                <a:gd name="T68" fmla="*/ 23 w 58"/>
                <a:gd name="T69" fmla="*/ 82 h 90"/>
                <a:gd name="T70" fmla="*/ 23 w 58"/>
                <a:gd name="T71" fmla="*/ 89 h 90"/>
                <a:gd name="T72" fmla="*/ 25 w 58"/>
                <a:gd name="T73" fmla="*/ 90 h 90"/>
                <a:gd name="T74" fmla="*/ 31 w 58"/>
                <a:gd name="T75" fmla="*/ 90 h 90"/>
                <a:gd name="T76" fmla="*/ 33 w 58"/>
                <a:gd name="T77" fmla="*/ 89 h 90"/>
                <a:gd name="T78" fmla="*/ 33 w 58"/>
                <a:gd name="T79" fmla="*/ 82 h 90"/>
                <a:gd name="T80" fmla="*/ 49 w 58"/>
                <a:gd name="T81" fmla="*/ 77 h 90"/>
                <a:gd name="T82" fmla="*/ 55 w 58"/>
                <a:gd name="T83" fmla="*/ 56 h 90"/>
                <a:gd name="T84" fmla="*/ 33 w 58"/>
                <a:gd name="T85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90">
                  <a:moveTo>
                    <a:pt x="33" y="41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9" y="39"/>
                    <a:pt x="25" y="37"/>
                    <a:pt x="24" y="37"/>
                  </a:cubicBezTo>
                  <a:cubicBezTo>
                    <a:pt x="24" y="37"/>
                    <a:pt x="23" y="36"/>
                    <a:pt x="23" y="36"/>
                  </a:cubicBezTo>
                  <a:cubicBezTo>
                    <a:pt x="20" y="35"/>
                    <a:pt x="19" y="34"/>
                    <a:pt x="17" y="32"/>
                  </a:cubicBezTo>
                  <a:cubicBezTo>
                    <a:pt x="15" y="29"/>
                    <a:pt x="16" y="26"/>
                    <a:pt x="18" y="24"/>
                  </a:cubicBezTo>
                  <a:cubicBezTo>
                    <a:pt x="21" y="21"/>
                    <a:pt x="25" y="20"/>
                    <a:pt x="28" y="20"/>
                  </a:cubicBezTo>
                  <a:cubicBezTo>
                    <a:pt x="30" y="20"/>
                    <a:pt x="38" y="19"/>
                    <a:pt x="48" y="27"/>
                  </a:cubicBezTo>
                  <a:cubicBezTo>
                    <a:pt x="50" y="29"/>
                    <a:pt x="54" y="26"/>
                    <a:pt x="56" y="24"/>
                  </a:cubicBezTo>
                  <a:cubicBezTo>
                    <a:pt x="57" y="22"/>
                    <a:pt x="57" y="20"/>
                    <a:pt x="56" y="18"/>
                  </a:cubicBezTo>
                  <a:cubicBezTo>
                    <a:pt x="53" y="14"/>
                    <a:pt x="43" y="11"/>
                    <a:pt x="38" y="10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0"/>
                    <a:pt x="12" y="12"/>
                    <a:pt x="8" y="15"/>
                  </a:cubicBezTo>
                  <a:cubicBezTo>
                    <a:pt x="2" y="21"/>
                    <a:pt x="0" y="30"/>
                    <a:pt x="4" y="37"/>
                  </a:cubicBezTo>
                  <a:cubicBezTo>
                    <a:pt x="5" y="40"/>
                    <a:pt x="8" y="43"/>
                    <a:pt x="11" y="45"/>
                  </a:cubicBezTo>
                  <a:cubicBezTo>
                    <a:pt x="14" y="46"/>
                    <a:pt x="26" y="52"/>
                    <a:pt x="32" y="5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57"/>
                    <a:pt x="39" y="58"/>
                    <a:pt x="40" y="60"/>
                  </a:cubicBezTo>
                  <a:cubicBezTo>
                    <a:pt x="42" y="63"/>
                    <a:pt x="41" y="66"/>
                    <a:pt x="39" y="68"/>
                  </a:cubicBezTo>
                  <a:cubicBezTo>
                    <a:pt x="37" y="70"/>
                    <a:pt x="34" y="71"/>
                    <a:pt x="30" y="71"/>
                  </a:cubicBezTo>
                  <a:cubicBezTo>
                    <a:pt x="27" y="71"/>
                    <a:pt x="24" y="70"/>
                    <a:pt x="20" y="69"/>
                  </a:cubicBezTo>
                  <a:cubicBezTo>
                    <a:pt x="18" y="68"/>
                    <a:pt x="16" y="67"/>
                    <a:pt x="14" y="65"/>
                  </a:cubicBezTo>
                  <a:cubicBezTo>
                    <a:pt x="14" y="65"/>
                    <a:pt x="13" y="65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2"/>
                    <a:pt x="10" y="62"/>
                    <a:pt x="9" y="62"/>
                  </a:cubicBezTo>
                  <a:cubicBezTo>
                    <a:pt x="6" y="62"/>
                    <a:pt x="3" y="64"/>
                    <a:pt x="2" y="66"/>
                  </a:cubicBezTo>
                  <a:cubicBezTo>
                    <a:pt x="1" y="68"/>
                    <a:pt x="1" y="70"/>
                    <a:pt x="2" y="71"/>
                  </a:cubicBezTo>
                  <a:cubicBezTo>
                    <a:pt x="6" y="77"/>
                    <a:pt x="14" y="81"/>
                    <a:pt x="23" y="82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90"/>
                    <a:pt x="24" y="90"/>
                    <a:pt x="25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0"/>
                    <a:pt x="33" y="90"/>
                    <a:pt x="33" y="8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40" y="82"/>
                    <a:pt x="46" y="80"/>
                    <a:pt x="49" y="77"/>
                  </a:cubicBezTo>
                  <a:cubicBezTo>
                    <a:pt x="55" y="72"/>
                    <a:pt x="58" y="63"/>
                    <a:pt x="55" y="56"/>
                  </a:cubicBezTo>
                  <a:cubicBezTo>
                    <a:pt x="52" y="48"/>
                    <a:pt x="41" y="44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Group 29"/>
          <p:cNvGrpSpPr>
            <a:grpSpLocks noChangeAspect="1"/>
          </p:cNvGrpSpPr>
          <p:nvPr/>
        </p:nvGrpSpPr>
        <p:grpSpPr bwMode="auto">
          <a:xfrm>
            <a:off x="1033400" y="2205561"/>
            <a:ext cx="629418" cy="585795"/>
            <a:chOff x="4239" y="2878"/>
            <a:chExt cx="606" cy="564"/>
          </a:xfrm>
          <a:solidFill>
            <a:srgbClr val="0070C0"/>
          </a:solidFill>
        </p:grpSpPr>
        <p:sp>
          <p:nvSpPr>
            <p:cNvPr id="139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0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1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2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52" name="Freeform 10"/>
          <p:cNvSpPr>
            <a:spLocks noEditPoints="1"/>
          </p:cNvSpPr>
          <p:nvPr/>
        </p:nvSpPr>
        <p:spPr bwMode="auto">
          <a:xfrm>
            <a:off x="9322573" y="2173608"/>
            <a:ext cx="366730" cy="649701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53" name="Freeform 20" descr="D:\51PPT模板网\51pptmoban.com\图片001.jpg"/>
          <p:cNvSpPr>
            <a:spLocks noEditPoints="1"/>
          </p:cNvSpPr>
          <p:nvPr/>
        </p:nvSpPr>
        <p:spPr bwMode="auto">
          <a:xfrm>
            <a:off x="10328489" y="2283370"/>
            <a:ext cx="642251" cy="430177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86" name="Freeform 13" descr="D:\51PPT模板网\51pptmoban.com\图片001.jpg"/>
          <p:cNvSpPr>
            <a:spLocks noEditPoints="1"/>
          </p:cNvSpPr>
          <p:nvPr/>
        </p:nvSpPr>
        <p:spPr bwMode="auto">
          <a:xfrm>
            <a:off x="9247604" y="4245816"/>
            <a:ext cx="516669" cy="517896"/>
          </a:xfrm>
          <a:custGeom>
            <a:avLst/>
            <a:gdLst>
              <a:gd name="T0" fmla="*/ 452 w 903"/>
              <a:gd name="T1" fmla="*/ 0 h 903"/>
              <a:gd name="T2" fmla="*/ 0 w 903"/>
              <a:gd name="T3" fmla="*/ 451 h 903"/>
              <a:gd name="T4" fmla="*/ 452 w 903"/>
              <a:gd name="T5" fmla="*/ 903 h 903"/>
              <a:gd name="T6" fmla="*/ 903 w 903"/>
              <a:gd name="T7" fmla="*/ 451 h 903"/>
              <a:gd name="T8" fmla="*/ 452 w 903"/>
              <a:gd name="T9" fmla="*/ 0 h 903"/>
              <a:gd name="T10" fmla="*/ 662 w 903"/>
              <a:gd name="T11" fmla="*/ 493 h 903"/>
              <a:gd name="T12" fmla="*/ 586 w 903"/>
              <a:gd name="T13" fmla="*/ 493 h 903"/>
              <a:gd name="T14" fmla="*/ 508 w 903"/>
              <a:gd name="T15" fmla="*/ 414 h 903"/>
              <a:gd name="T16" fmla="*/ 508 w 903"/>
              <a:gd name="T17" fmla="*/ 623 h 903"/>
              <a:gd name="T18" fmla="*/ 453 w 903"/>
              <a:gd name="T19" fmla="*/ 677 h 903"/>
              <a:gd name="T20" fmla="*/ 450 w 903"/>
              <a:gd name="T21" fmla="*/ 677 h 903"/>
              <a:gd name="T22" fmla="*/ 395 w 903"/>
              <a:gd name="T23" fmla="*/ 623 h 903"/>
              <a:gd name="T24" fmla="*/ 395 w 903"/>
              <a:gd name="T25" fmla="*/ 415 h 903"/>
              <a:gd name="T26" fmla="*/ 318 w 903"/>
              <a:gd name="T27" fmla="*/ 493 h 903"/>
              <a:gd name="T28" fmla="*/ 242 w 903"/>
              <a:gd name="T29" fmla="*/ 493 h 903"/>
              <a:gd name="T30" fmla="*/ 242 w 903"/>
              <a:gd name="T31" fmla="*/ 416 h 903"/>
              <a:gd name="T32" fmla="*/ 414 w 903"/>
              <a:gd name="T33" fmla="*/ 242 h 903"/>
              <a:gd name="T34" fmla="*/ 490 w 903"/>
              <a:gd name="T35" fmla="*/ 242 h 903"/>
              <a:gd name="T36" fmla="*/ 662 w 903"/>
              <a:gd name="T37" fmla="*/ 416 h 903"/>
              <a:gd name="T38" fmla="*/ 662 w 903"/>
              <a:gd name="T39" fmla="*/ 49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3" h="903">
                <a:moveTo>
                  <a:pt x="452" y="0"/>
                </a:moveTo>
                <a:cubicBezTo>
                  <a:pt x="202" y="0"/>
                  <a:pt x="0" y="202"/>
                  <a:pt x="0" y="451"/>
                </a:cubicBezTo>
                <a:cubicBezTo>
                  <a:pt x="0" y="701"/>
                  <a:pt x="202" y="903"/>
                  <a:pt x="452" y="903"/>
                </a:cubicBezTo>
                <a:cubicBezTo>
                  <a:pt x="701" y="903"/>
                  <a:pt x="903" y="701"/>
                  <a:pt x="903" y="451"/>
                </a:cubicBezTo>
                <a:cubicBezTo>
                  <a:pt x="903" y="202"/>
                  <a:pt x="701" y="0"/>
                  <a:pt x="452" y="0"/>
                </a:cubicBezTo>
                <a:close/>
                <a:moveTo>
                  <a:pt x="662" y="493"/>
                </a:moveTo>
                <a:cubicBezTo>
                  <a:pt x="641" y="514"/>
                  <a:pt x="607" y="514"/>
                  <a:pt x="586" y="493"/>
                </a:cubicBezTo>
                <a:lnTo>
                  <a:pt x="508" y="414"/>
                </a:lnTo>
                <a:lnTo>
                  <a:pt x="508" y="623"/>
                </a:lnTo>
                <a:cubicBezTo>
                  <a:pt x="508" y="653"/>
                  <a:pt x="484" y="677"/>
                  <a:pt x="453" y="677"/>
                </a:cubicBezTo>
                <a:lnTo>
                  <a:pt x="450" y="677"/>
                </a:lnTo>
                <a:cubicBezTo>
                  <a:pt x="420" y="677"/>
                  <a:pt x="395" y="653"/>
                  <a:pt x="395" y="623"/>
                </a:cubicBezTo>
                <a:lnTo>
                  <a:pt x="395" y="415"/>
                </a:lnTo>
                <a:lnTo>
                  <a:pt x="318" y="493"/>
                </a:lnTo>
                <a:cubicBezTo>
                  <a:pt x="297" y="514"/>
                  <a:pt x="263" y="514"/>
                  <a:pt x="242" y="493"/>
                </a:cubicBezTo>
                <a:cubicBezTo>
                  <a:pt x="221" y="472"/>
                  <a:pt x="221" y="437"/>
                  <a:pt x="242" y="416"/>
                </a:cubicBezTo>
                <a:lnTo>
                  <a:pt x="414" y="242"/>
                </a:lnTo>
                <a:cubicBezTo>
                  <a:pt x="435" y="221"/>
                  <a:pt x="469" y="221"/>
                  <a:pt x="490" y="242"/>
                </a:cubicBezTo>
                <a:lnTo>
                  <a:pt x="662" y="416"/>
                </a:lnTo>
                <a:cubicBezTo>
                  <a:pt x="683" y="437"/>
                  <a:pt x="683" y="472"/>
                  <a:pt x="662" y="493"/>
                </a:cubicBez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89" name="Freeform 21"/>
          <p:cNvSpPr>
            <a:spLocks noEditPoints="1"/>
          </p:cNvSpPr>
          <p:nvPr/>
        </p:nvSpPr>
        <p:spPr bwMode="auto">
          <a:xfrm>
            <a:off x="5124175" y="2294758"/>
            <a:ext cx="669199" cy="407400"/>
          </a:xfrm>
          <a:custGeom>
            <a:avLst/>
            <a:gdLst>
              <a:gd name="T0" fmla="*/ 647 w 2110"/>
              <a:gd name="T1" fmla="*/ 1062 h 1284"/>
              <a:gd name="T2" fmla="*/ 425 w 2110"/>
              <a:gd name="T3" fmla="*/ 1284 h 1284"/>
              <a:gd name="T4" fmla="*/ 202 w 2110"/>
              <a:gd name="T5" fmla="*/ 1062 h 1284"/>
              <a:gd name="T6" fmla="*/ 425 w 2110"/>
              <a:gd name="T7" fmla="*/ 839 h 1284"/>
              <a:gd name="T8" fmla="*/ 647 w 2110"/>
              <a:gd name="T9" fmla="*/ 1062 h 1284"/>
              <a:gd name="T10" fmla="*/ 2110 w 2110"/>
              <a:gd name="T11" fmla="*/ 743 h 1284"/>
              <a:gd name="T12" fmla="*/ 2110 w 2110"/>
              <a:gd name="T13" fmla="*/ 982 h 1284"/>
              <a:gd name="T14" fmla="*/ 2030 w 2110"/>
              <a:gd name="T15" fmla="*/ 1062 h 1284"/>
              <a:gd name="T16" fmla="*/ 1994 w 2110"/>
              <a:gd name="T17" fmla="*/ 1062 h 1284"/>
              <a:gd name="T18" fmla="*/ 1705 w 2110"/>
              <a:gd name="T19" fmla="*/ 773 h 1284"/>
              <a:gd name="T20" fmla="*/ 1416 w 2110"/>
              <a:gd name="T21" fmla="*/ 1062 h 1284"/>
              <a:gd name="T22" fmla="*/ 714 w 2110"/>
              <a:gd name="T23" fmla="*/ 1062 h 1284"/>
              <a:gd name="T24" fmla="*/ 425 w 2110"/>
              <a:gd name="T25" fmla="*/ 773 h 1284"/>
              <a:gd name="T26" fmla="*/ 135 w 2110"/>
              <a:gd name="T27" fmla="*/ 1062 h 1284"/>
              <a:gd name="T28" fmla="*/ 80 w 2110"/>
              <a:gd name="T29" fmla="*/ 1062 h 1284"/>
              <a:gd name="T30" fmla="*/ 0 w 2110"/>
              <a:gd name="T31" fmla="*/ 982 h 1284"/>
              <a:gd name="T32" fmla="*/ 0 w 2110"/>
              <a:gd name="T33" fmla="*/ 658 h 1284"/>
              <a:gd name="T34" fmla="*/ 1020 w 2110"/>
              <a:gd name="T35" fmla="*/ 658 h 1284"/>
              <a:gd name="T36" fmla="*/ 1020 w 2110"/>
              <a:gd name="T37" fmla="*/ 40 h 1284"/>
              <a:gd name="T38" fmla="*/ 1055 w 2110"/>
              <a:gd name="T39" fmla="*/ 0 h 1284"/>
              <a:gd name="T40" fmla="*/ 1060 w 2110"/>
              <a:gd name="T41" fmla="*/ 0 h 1284"/>
              <a:gd name="T42" fmla="*/ 1415 w 2110"/>
              <a:gd name="T43" fmla="*/ 0 h 1284"/>
              <a:gd name="T44" fmla="*/ 1533 w 2110"/>
              <a:gd name="T45" fmla="*/ 70 h 1284"/>
              <a:gd name="T46" fmla="*/ 1745 w 2110"/>
              <a:gd name="T47" fmla="*/ 463 h 1284"/>
              <a:gd name="T48" fmla="*/ 1857 w 2110"/>
              <a:gd name="T49" fmla="*/ 563 h 1284"/>
              <a:gd name="T50" fmla="*/ 2036 w 2110"/>
              <a:gd name="T51" fmla="*/ 634 h 1284"/>
              <a:gd name="T52" fmla="*/ 2110 w 2110"/>
              <a:gd name="T53" fmla="*/ 743 h 1284"/>
              <a:gd name="T54" fmla="*/ 1634 w 2110"/>
              <a:gd name="T55" fmla="*/ 530 h 1284"/>
              <a:gd name="T56" fmla="*/ 1435 w 2110"/>
              <a:gd name="T57" fmla="*/ 169 h 1284"/>
              <a:gd name="T58" fmla="*/ 1376 w 2110"/>
              <a:gd name="T59" fmla="*/ 134 h 1284"/>
              <a:gd name="T60" fmla="*/ 1190 w 2110"/>
              <a:gd name="T61" fmla="*/ 134 h 1284"/>
              <a:gd name="T62" fmla="*/ 1149 w 2110"/>
              <a:gd name="T63" fmla="*/ 174 h 1284"/>
              <a:gd name="T64" fmla="*/ 1149 w 2110"/>
              <a:gd name="T65" fmla="*/ 524 h 1284"/>
              <a:gd name="T66" fmla="*/ 1190 w 2110"/>
              <a:gd name="T67" fmla="*/ 565 h 1284"/>
              <a:gd name="T68" fmla="*/ 1613 w 2110"/>
              <a:gd name="T69" fmla="*/ 565 h 1284"/>
              <a:gd name="T70" fmla="*/ 1634 w 2110"/>
              <a:gd name="T71" fmla="*/ 530 h 1284"/>
              <a:gd name="T72" fmla="*/ 1055 w 2110"/>
              <a:gd name="T73" fmla="*/ 0 h 1284"/>
              <a:gd name="T74" fmla="*/ 1055 w 2110"/>
              <a:gd name="T75" fmla="*/ 0 h 1284"/>
              <a:gd name="T76" fmla="*/ 1060 w 2110"/>
              <a:gd name="T77" fmla="*/ 0 h 1284"/>
              <a:gd name="T78" fmla="*/ 1055 w 2110"/>
              <a:gd name="T79" fmla="*/ 0 h 1284"/>
              <a:gd name="T80" fmla="*/ 1705 w 2110"/>
              <a:gd name="T81" fmla="*/ 839 h 1284"/>
              <a:gd name="T82" fmla="*/ 1482 w 2110"/>
              <a:gd name="T83" fmla="*/ 1062 h 1284"/>
              <a:gd name="T84" fmla="*/ 1705 w 2110"/>
              <a:gd name="T85" fmla="*/ 1284 h 1284"/>
              <a:gd name="T86" fmla="*/ 1927 w 2110"/>
              <a:gd name="T87" fmla="*/ 1062 h 1284"/>
              <a:gd name="T88" fmla="*/ 1705 w 2110"/>
              <a:gd name="T89" fmla="*/ 839 h 1284"/>
              <a:gd name="T90" fmla="*/ 122 w 2110"/>
              <a:gd name="T91" fmla="*/ 150 h 1284"/>
              <a:gd name="T92" fmla="*/ 122 w 2110"/>
              <a:gd name="T93" fmla="*/ 563 h 1284"/>
              <a:gd name="T94" fmla="*/ 483 w 2110"/>
              <a:gd name="T95" fmla="*/ 357 h 1284"/>
              <a:gd name="T96" fmla="*/ 122 w 2110"/>
              <a:gd name="T97" fmla="*/ 150 h 1284"/>
              <a:gd name="T98" fmla="*/ 540 w 2110"/>
              <a:gd name="T99" fmla="*/ 389 h 1284"/>
              <a:gd name="T100" fmla="*/ 176 w 2110"/>
              <a:gd name="T101" fmla="*/ 597 h 1284"/>
              <a:gd name="T102" fmla="*/ 903 w 2110"/>
              <a:gd name="T103" fmla="*/ 597 h 1284"/>
              <a:gd name="T104" fmla="*/ 540 w 2110"/>
              <a:gd name="T105" fmla="*/ 389 h 1284"/>
              <a:gd name="T106" fmla="*/ 179 w 2110"/>
              <a:gd name="T107" fmla="*/ 118 h 1284"/>
              <a:gd name="T108" fmla="*/ 540 w 2110"/>
              <a:gd name="T109" fmla="*/ 324 h 1284"/>
              <a:gd name="T110" fmla="*/ 902 w 2110"/>
              <a:gd name="T111" fmla="*/ 118 h 1284"/>
              <a:gd name="T112" fmla="*/ 179 w 2110"/>
              <a:gd name="T113" fmla="*/ 118 h 1284"/>
              <a:gd name="T114" fmla="*/ 597 w 2110"/>
              <a:gd name="T115" fmla="*/ 357 h 1284"/>
              <a:gd name="T116" fmla="*/ 959 w 2110"/>
              <a:gd name="T117" fmla="*/ 565 h 1284"/>
              <a:gd name="T118" fmla="*/ 959 w 2110"/>
              <a:gd name="T119" fmla="*/ 150 h 1284"/>
              <a:gd name="T120" fmla="*/ 597 w 2110"/>
              <a:gd name="T121" fmla="*/ 357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10" h="1284">
                <a:moveTo>
                  <a:pt x="647" y="1062"/>
                </a:moveTo>
                <a:cubicBezTo>
                  <a:pt x="647" y="1184"/>
                  <a:pt x="548" y="1284"/>
                  <a:pt x="425" y="1284"/>
                </a:cubicBezTo>
                <a:cubicBezTo>
                  <a:pt x="302" y="1284"/>
                  <a:pt x="202" y="1184"/>
                  <a:pt x="202" y="1062"/>
                </a:cubicBezTo>
                <a:cubicBezTo>
                  <a:pt x="202" y="939"/>
                  <a:pt x="302" y="839"/>
                  <a:pt x="425" y="839"/>
                </a:cubicBezTo>
                <a:cubicBezTo>
                  <a:pt x="548" y="839"/>
                  <a:pt x="647" y="939"/>
                  <a:pt x="647" y="1062"/>
                </a:cubicBezTo>
                <a:close/>
                <a:moveTo>
                  <a:pt x="2110" y="743"/>
                </a:moveTo>
                <a:lnTo>
                  <a:pt x="2110" y="982"/>
                </a:lnTo>
                <a:cubicBezTo>
                  <a:pt x="2110" y="1026"/>
                  <a:pt x="2074" y="1062"/>
                  <a:pt x="2030" y="1062"/>
                </a:cubicBezTo>
                <a:lnTo>
                  <a:pt x="1994" y="1062"/>
                </a:lnTo>
                <a:cubicBezTo>
                  <a:pt x="1994" y="902"/>
                  <a:pt x="1864" y="773"/>
                  <a:pt x="1705" y="773"/>
                </a:cubicBezTo>
                <a:cubicBezTo>
                  <a:pt x="1545" y="773"/>
                  <a:pt x="1416" y="902"/>
                  <a:pt x="1416" y="1062"/>
                </a:cubicBezTo>
                <a:lnTo>
                  <a:pt x="714" y="1062"/>
                </a:lnTo>
                <a:cubicBezTo>
                  <a:pt x="714" y="902"/>
                  <a:pt x="585" y="773"/>
                  <a:pt x="425" y="773"/>
                </a:cubicBezTo>
                <a:cubicBezTo>
                  <a:pt x="265" y="773"/>
                  <a:pt x="135" y="902"/>
                  <a:pt x="135" y="1062"/>
                </a:cubicBezTo>
                <a:lnTo>
                  <a:pt x="80" y="1062"/>
                </a:lnTo>
                <a:cubicBezTo>
                  <a:pt x="36" y="1062"/>
                  <a:pt x="0" y="1026"/>
                  <a:pt x="0" y="982"/>
                </a:cubicBezTo>
                <a:lnTo>
                  <a:pt x="0" y="658"/>
                </a:lnTo>
                <a:lnTo>
                  <a:pt x="1020" y="658"/>
                </a:lnTo>
                <a:lnTo>
                  <a:pt x="1020" y="40"/>
                </a:lnTo>
                <a:cubicBezTo>
                  <a:pt x="1020" y="20"/>
                  <a:pt x="1035" y="3"/>
                  <a:pt x="1055" y="0"/>
                </a:cubicBezTo>
                <a:cubicBezTo>
                  <a:pt x="1057" y="0"/>
                  <a:pt x="1059" y="0"/>
                  <a:pt x="1060" y="0"/>
                </a:cubicBezTo>
                <a:lnTo>
                  <a:pt x="1415" y="0"/>
                </a:lnTo>
                <a:cubicBezTo>
                  <a:pt x="1459" y="0"/>
                  <a:pt x="1512" y="31"/>
                  <a:pt x="1533" y="70"/>
                </a:cubicBezTo>
                <a:lnTo>
                  <a:pt x="1745" y="463"/>
                </a:lnTo>
                <a:cubicBezTo>
                  <a:pt x="1766" y="501"/>
                  <a:pt x="1816" y="546"/>
                  <a:pt x="1857" y="563"/>
                </a:cubicBezTo>
                <a:lnTo>
                  <a:pt x="2036" y="634"/>
                </a:lnTo>
                <a:cubicBezTo>
                  <a:pt x="2077" y="650"/>
                  <a:pt x="2110" y="699"/>
                  <a:pt x="2110" y="743"/>
                </a:cubicBezTo>
                <a:close/>
                <a:moveTo>
                  <a:pt x="1634" y="530"/>
                </a:moveTo>
                <a:lnTo>
                  <a:pt x="1435" y="169"/>
                </a:lnTo>
                <a:cubicBezTo>
                  <a:pt x="1424" y="150"/>
                  <a:pt x="1398" y="134"/>
                  <a:pt x="1376" y="134"/>
                </a:cubicBezTo>
                <a:lnTo>
                  <a:pt x="1190" y="134"/>
                </a:lnTo>
                <a:cubicBezTo>
                  <a:pt x="1168" y="134"/>
                  <a:pt x="1149" y="152"/>
                  <a:pt x="1149" y="174"/>
                </a:cubicBezTo>
                <a:lnTo>
                  <a:pt x="1149" y="524"/>
                </a:lnTo>
                <a:cubicBezTo>
                  <a:pt x="1149" y="546"/>
                  <a:pt x="1168" y="565"/>
                  <a:pt x="1190" y="565"/>
                </a:cubicBezTo>
                <a:lnTo>
                  <a:pt x="1613" y="565"/>
                </a:lnTo>
                <a:cubicBezTo>
                  <a:pt x="1635" y="565"/>
                  <a:pt x="1644" y="549"/>
                  <a:pt x="1634" y="530"/>
                </a:cubicBezTo>
                <a:close/>
                <a:moveTo>
                  <a:pt x="1055" y="0"/>
                </a:moveTo>
                <a:lnTo>
                  <a:pt x="1055" y="0"/>
                </a:lnTo>
                <a:cubicBezTo>
                  <a:pt x="1057" y="0"/>
                  <a:pt x="1059" y="0"/>
                  <a:pt x="1060" y="0"/>
                </a:cubicBezTo>
                <a:lnTo>
                  <a:pt x="1055" y="0"/>
                </a:lnTo>
                <a:close/>
                <a:moveTo>
                  <a:pt x="1705" y="839"/>
                </a:moveTo>
                <a:cubicBezTo>
                  <a:pt x="1582" y="839"/>
                  <a:pt x="1482" y="939"/>
                  <a:pt x="1482" y="1062"/>
                </a:cubicBezTo>
                <a:cubicBezTo>
                  <a:pt x="1482" y="1184"/>
                  <a:pt x="1582" y="1284"/>
                  <a:pt x="1705" y="1284"/>
                </a:cubicBezTo>
                <a:cubicBezTo>
                  <a:pt x="1827" y="1284"/>
                  <a:pt x="1927" y="1184"/>
                  <a:pt x="1927" y="1062"/>
                </a:cubicBezTo>
                <a:cubicBezTo>
                  <a:pt x="1927" y="939"/>
                  <a:pt x="1827" y="839"/>
                  <a:pt x="1705" y="839"/>
                </a:cubicBezTo>
                <a:close/>
                <a:moveTo>
                  <a:pt x="122" y="150"/>
                </a:moveTo>
                <a:lnTo>
                  <a:pt x="122" y="563"/>
                </a:lnTo>
                <a:lnTo>
                  <a:pt x="483" y="357"/>
                </a:lnTo>
                <a:lnTo>
                  <a:pt x="122" y="150"/>
                </a:lnTo>
                <a:close/>
                <a:moveTo>
                  <a:pt x="540" y="389"/>
                </a:moveTo>
                <a:lnTo>
                  <a:pt x="176" y="597"/>
                </a:lnTo>
                <a:lnTo>
                  <a:pt x="903" y="597"/>
                </a:lnTo>
                <a:lnTo>
                  <a:pt x="540" y="389"/>
                </a:lnTo>
                <a:close/>
                <a:moveTo>
                  <a:pt x="179" y="118"/>
                </a:moveTo>
                <a:lnTo>
                  <a:pt x="540" y="324"/>
                </a:lnTo>
                <a:lnTo>
                  <a:pt x="902" y="118"/>
                </a:lnTo>
                <a:lnTo>
                  <a:pt x="179" y="118"/>
                </a:lnTo>
                <a:close/>
                <a:moveTo>
                  <a:pt x="597" y="357"/>
                </a:moveTo>
                <a:lnTo>
                  <a:pt x="959" y="565"/>
                </a:lnTo>
                <a:lnTo>
                  <a:pt x="959" y="150"/>
                </a:lnTo>
                <a:lnTo>
                  <a:pt x="597" y="357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192" name="Group 24"/>
          <p:cNvGrpSpPr>
            <a:grpSpLocks noChangeAspect="1"/>
          </p:cNvGrpSpPr>
          <p:nvPr/>
        </p:nvGrpSpPr>
        <p:grpSpPr bwMode="auto">
          <a:xfrm>
            <a:off x="8207905" y="3228841"/>
            <a:ext cx="602314" cy="522816"/>
            <a:chOff x="3872" y="2584"/>
            <a:chExt cx="644" cy="559"/>
          </a:xfrm>
          <a:solidFill>
            <a:srgbClr val="0070C0"/>
          </a:solidFill>
        </p:grpSpPr>
        <p:sp>
          <p:nvSpPr>
            <p:cNvPr id="193" name="Freeform 25"/>
            <p:cNvSpPr>
              <a:spLocks/>
            </p:cNvSpPr>
            <p:nvPr/>
          </p:nvSpPr>
          <p:spPr bwMode="auto">
            <a:xfrm>
              <a:off x="4035" y="2676"/>
              <a:ext cx="316" cy="73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94" name="Freeform 26"/>
            <p:cNvSpPr>
              <a:spLocks/>
            </p:cNvSpPr>
            <p:nvPr/>
          </p:nvSpPr>
          <p:spPr bwMode="auto">
            <a:xfrm>
              <a:off x="4035" y="2584"/>
              <a:ext cx="316" cy="72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95" name="Freeform 27"/>
            <p:cNvSpPr>
              <a:spLocks/>
            </p:cNvSpPr>
            <p:nvPr/>
          </p:nvSpPr>
          <p:spPr bwMode="auto">
            <a:xfrm>
              <a:off x="3872" y="2799"/>
              <a:ext cx="644" cy="344"/>
            </a:xfrm>
            <a:custGeom>
              <a:avLst/>
              <a:gdLst>
                <a:gd name="T0" fmla="*/ 56 w 2836"/>
                <a:gd name="T1" fmla="*/ 247 h 1516"/>
                <a:gd name="T2" fmla="*/ 761 w 2836"/>
                <a:gd name="T3" fmla="*/ 952 h 1516"/>
                <a:gd name="T4" fmla="*/ 932 w 2836"/>
                <a:gd name="T5" fmla="*/ 1027 h 1516"/>
                <a:gd name="T6" fmla="*/ 2188 w 2836"/>
                <a:gd name="T7" fmla="*/ 1027 h 1516"/>
                <a:gd name="T8" fmla="*/ 2336 w 2836"/>
                <a:gd name="T9" fmla="*/ 1089 h 1516"/>
                <a:gd name="T10" fmla="*/ 2713 w 2836"/>
                <a:gd name="T11" fmla="*/ 1477 h 1516"/>
                <a:gd name="T12" fmla="*/ 2784 w 2836"/>
                <a:gd name="T13" fmla="*/ 1516 h 1516"/>
                <a:gd name="T14" fmla="*/ 2836 w 2836"/>
                <a:gd name="T15" fmla="*/ 1426 h 1516"/>
                <a:gd name="T16" fmla="*/ 2836 w 2836"/>
                <a:gd name="T17" fmla="*/ 1031 h 1516"/>
                <a:gd name="T18" fmla="*/ 2775 w 2836"/>
                <a:gd name="T19" fmla="*/ 882 h 1516"/>
                <a:gd name="T20" fmla="*/ 2535 w 2836"/>
                <a:gd name="T21" fmla="*/ 631 h 1516"/>
                <a:gd name="T22" fmla="*/ 2149 w 2836"/>
                <a:gd name="T23" fmla="*/ 245 h 1516"/>
                <a:gd name="T24" fmla="*/ 2040 w 2836"/>
                <a:gd name="T25" fmla="*/ 196 h 1516"/>
                <a:gd name="T26" fmla="*/ 1018 w 2836"/>
                <a:gd name="T27" fmla="*/ 196 h 1516"/>
                <a:gd name="T28" fmla="*/ 873 w 2836"/>
                <a:gd name="T29" fmla="*/ 342 h 1516"/>
                <a:gd name="T30" fmla="*/ 1018 w 2836"/>
                <a:gd name="T31" fmla="*/ 487 h 1516"/>
                <a:gd name="T32" fmla="*/ 1734 w 2836"/>
                <a:gd name="T33" fmla="*/ 487 h 1516"/>
                <a:gd name="T34" fmla="*/ 1811 w 2836"/>
                <a:gd name="T35" fmla="*/ 563 h 1516"/>
                <a:gd name="T36" fmla="*/ 782 w 2836"/>
                <a:gd name="T37" fmla="*/ 563 h 1516"/>
                <a:gd name="T38" fmla="*/ 262 w 2836"/>
                <a:gd name="T39" fmla="*/ 42 h 1516"/>
                <a:gd name="T40" fmla="*/ 159 w 2836"/>
                <a:gd name="T41" fmla="*/ 0 h 1516"/>
                <a:gd name="T42" fmla="*/ 56 w 2836"/>
                <a:gd name="T43" fmla="*/ 42 h 1516"/>
                <a:gd name="T44" fmla="*/ 56 w 2836"/>
                <a:gd name="T45" fmla="*/ 247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6" h="1516">
                  <a:moveTo>
                    <a:pt x="56" y="247"/>
                  </a:moveTo>
                  <a:lnTo>
                    <a:pt x="761" y="952"/>
                  </a:lnTo>
                  <a:cubicBezTo>
                    <a:pt x="803" y="998"/>
                    <a:pt x="864" y="1027"/>
                    <a:pt x="932" y="1027"/>
                  </a:cubicBezTo>
                  <a:lnTo>
                    <a:pt x="2188" y="1027"/>
                  </a:lnTo>
                  <a:cubicBezTo>
                    <a:pt x="2236" y="1027"/>
                    <a:pt x="2302" y="1055"/>
                    <a:pt x="2336" y="1089"/>
                  </a:cubicBezTo>
                  <a:lnTo>
                    <a:pt x="2713" y="1477"/>
                  </a:lnTo>
                  <a:cubicBezTo>
                    <a:pt x="2740" y="1503"/>
                    <a:pt x="2764" y="1516"/>
                    <a:pt x="2784" y="1516"/>
                  </a:cubicBezTo>
                  <a:cubicBezTo>
                    <a:pt x="2816" y="1516"/>
                    <a:pt x="2836" y="1485"/>
                    <a:pt x="2836" y="1426"/>
                  </a:cubicBezTo>
                  <a:lnTo>
                    <a:pt x="2836" y="1031"/>
                  </a:lnTo>
                  <a:cubicBezTo>
                    <a:pt x="2836" y="983"/>
                    <a:pt x="2809" y="916"/>
                    <a:pt x="2775" y="882"/>
                  </a:cubicBezTo>
                  <a:lnTo>
                    <a:pt x="2535" y="631"/>
                  </a:lnTo>
                  <a:lnTo>
                    <a:pt x="2149" y="245"/>
                  </a:lnTo>
                  <a:cubicBezTo>
                    <a:pt x="2121" y="216"/>
                    <a:pt x="2083" y="196"/>
                    <a:pt x="2040" y="196"/>
                  </a:cubicBezTo>
                  <a:lnTo>
                    <a:pt x="1018" y="196"/>
                  </a:lnTo>
                  <a:cubicBezTo>
                    <a:pt x="938" y="196"/>
                    <a:pt x="873" y="261"/>
                    <a:pt x="873" y="342"/>
                  </a:cubicBezTo>
                  <a:cubicBezTo>
                    <a:pt x="873" y="422"/>
                    <a:pt x="938" y="487"/>
                    <a:pt x="1018" y="487"/>
                  </a:cubicBezTo>
                  <a:lnTo>
                    <a:pt x="1734" y="487"/>
                  </a:lnTo>
                  <a:lnTo>
                    <a:pt x="1811" y="563"/>
                  </a:lnTo>
                  <a:lnTo>
                    <a:pt x="782" y="563"/>
                  </a:lnTo>
                  <a:lnTo>
                    <a:pt x="262" y="42"/>
                  </a:lnTo>
                  <a:cubicBezTo>
                    <a:pt x="233" y="14"/>
                    <a:pt x="196" y="0"/>
                    <a:pt x="159" y="0"/>
                  </a:cubicBezTo>
                  <a:cubicBezTo>
                    <a:pt x="122" y="0"/>
                    <a:pt x="85" y="14"/>
                    <a:pt x="56" y="42"/>
                  </a:cubicBezTo>
                  <a:cubicBezTo>
                    <a:pt x="0" y="99"/>
                    <a:pt x="0" y="191"/>
                    <a:pt x="56" y="2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96" name="Freeform 28"/>
            <p:cNvSpPr>
              <a:spLocks/>
            </p:cNvSpPr>
            <p:nvPr/>
          </p:nvSpPr>
          <p:spPr bwMode="auto">
            <a:xfrm>
              <a:off x="4035" y="2769"/>
              <a:ext cx="316" cy="106"/>
            </a:xfrm>
            <a:custGeom>
              <a:avLst/>
              <a:gdLst>
                <a:gd name="T0" fmla="*/ 68 w 1392"/>
                <a:gd name="T1" fmla="*/ 470 h 470"/>
                <a:gd name="T2" fmla="*/ 299 w 1392"/>
                <a:gd name="T3" fmla="*/ 242 h 470"/>
                <a:gd name="T4" fmla="*/ 1321 w 1392"/>
                <a:gd name="T5" fmla="*/ 242 h 470"/>
                <a:gd name="T6" fmla="*/ 1392 w 1392"/>
                <a:gd name="T7" fmla="*/ 254 h 470"/>
                <a:gd name="T8" fmla="*/ 1392 w 1392"/>
                <a:gd name="T9" fmla="*/ 145 h 470"/>
                <a:gd name="T10" fmla="*/ 1247 w 1392"/>
                <a:gd name="T11" fmla="*/ 0 h 470"/>
                <a:gd name="T12" fmla="*/ 145 w 1392"/>
                <a:gd name="T13" fmla="*/ 0 h 470"/>
                <a:gd name="T14" fmla="*/ 0 w 1392"/>
                <a:gd name="T15" fmla="*/ 145 h 470"/>
                <a:gd name="T16" fmla="*/ 0 w 1392"/>
                <a:gd name="T17" fmla="*/ 348 h 470"/>
                <a:gd name="T18" fmla="*/ 68 w 1392"/>
                <a:gd name="T1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2" h="470">
                  <a:moveTo>
                    <a:pt x="68" y="470"/>
                  </a:moveTo>
                  <a:cubicBezTo>
                    <a:pt x="70" y="344"/>
                    <a:pt x="173" y="242"/>
                    <a:pt x="299" y="242"/>
                  </a:cubicBezTo>
                  <a:lnTo>
                    <a:pt x="1321" y="242"/>
                  </a:lnTo>
                  <a:cubicBezTo>
                    <a:pt x="1346" y="242"/>
                    <a:pt x="1370" y="246"/>
                    <a:pt x="1392" y="254"/>
                  </a:cubicBezTo>
                  <a:lnTo>
                    <a:pt x="1392" y="145"/>
                  </a:lnTo>
                  <a:cubicBezTo>
                    <a:pt x="1392" y="65"/>
                    <a:pt x="1327" y="0"/>
                    <a:pt x="1247" y="0"/>
                  </a:cubicBezTo>
                  <a:lnTo>
                    <a:pt x="145" y="0"/>
                  </a:lnTo>
                  <a:cubicBezTo>
                    <a:pt x="65" y="0"/>
                    <a:pt x="0" y="65"/>
                    <a:pt x="0" y="145"/>
                  </a:cubicBezTo>
                  <a:lnTo>
                    <a:pt x="0" y="348"/>
                  </a:lnTo>
                  <a:cubicBezTo>
                    <a:pt x="0" y="399"/>
                    <a:pt x="27" y="444"/>
                    <a:pt x="68" y="47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207" name="Freeform 83"/>
          <p:cNvSpPr>
            <a:spLocks noEditPoints="1"/>
          </p:cNvSpPr>
          <p:nvPr/>
        </p:nvSpPr>
        <p:spPr bwMode="auto">
          <a:xfrm>
            <a:off x="2266766" y="2242900"/>
            <a:ext cx="340744" cy="511116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113"/>
          <p:cNvSpPr>
            <a:spLocks noEditPoints="1"/>
          </p:cNvSpPr>
          <p:nvPr/>
        </p:nvSpPr>
        <p:spPr bwMode="auto">
          <a:xfrm>
            <a:off x="9227028" y="3271536"/>
            <a:ext cx="557820" cy="437427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0" name="Group 179"/>
          <p:cNvGrpSpPr/>
          <p:nvPr/>
        </p:nvGrpSpPr>
        <p:grpSpPr>
          <a:xfrm>
            <a:off x="1177344" y="874224"/>
            <a:ext cx="341530" cy="874080"/>
            <a:chOff x="5054600" y="1652588"/>
            <a:chExt cx="187325" cy="479424"/>
          </a:xfrm>
          <a:solidFill>
            <a:srgbClr val="0070C0"/>
          </a:solidFill>
        </p:grpSpPr>
        <p:sp>
          <p:nvSpPr>
            <p:cNvPr id="22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7" name="Group 259"/>
          <p:cNvGrpSpPr/>
          <p:nvPr/>
        </p:nvGrpSpPr>
        <p:grpSpPr>
          <a:xfrm>
            <a:off x="2249425" y="908274"/>
            <a:ext cx="375427" cy="805981"/>
            <a:chOff x="6913466" y="1930294"/>
            <a:chExt cx="328336" cy="704884"/>
          </a:xfrm>
          <a:solidFill>
            <a:srgbClr val="0070C0"/>
          </a:solidFill>
        </p:grpSpPr>
        <p:sp>
          <p:nvSpPr>
            <p:cNvPr id="228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2" name="Freeform 110"/>
          <p:cNvSpPr>
            <a:spLocks noEditPoints="1"/>
          </p:cNvSpPr>
          <p:nvPr/>
        </p:nvSpPr>
        <p:spPr bwMode="auto">
          <a:xfrm>
            <a:off x="4025232" y="2253926"/>
            <a:ext cx="714189" cy="489064"/>
          </a:xfrm>
          <a:custGeom>
            <a:avLst/>
            <a:gdLst/>
            <a:ahLst/>
            <a:cxnLst>
              <a:cxn ang="0">
                <a:pos x="286" y="182"/>
              </a:cxn>
              <a:cxn ang="0">
                <a:pos x="276" y="47"/>
              </a:cxn>
              <a:cxn ang="0">
                <a:pos x="216" y="179"/>
              </a:cxn>
              <a:cxn ang="0">
                <a:pos x="208" y="185"/>
              </a:cxn>
              <a:cxn ang="0">
                <a:pos x="209" y="11"/>
              </a:cxn>
              <a:cxn ang="0">
                <a:pos x="105" y="0"/>
              </a:cxn>
              <a:cxn ang="0">
                <a:pos x="94" y="182"/>
              </a:cxn>
              <a:cxn ang="0">
                <a:pos x="88" y="185"/>
              </a:cxn>
              <a:cxn ang="0">
                <a:pos x="87" y="47"/>
              </a:cxn>
              <a:cxn ang="0">
                <a:pos x="18" y="57"/>
              </a:cxn>
              <a:cxn ang="0">
                <a:pos x="19" y="185"/>
              </a:cxn>
              <a:cxn ang="0">
                <a:pos x="0" y="207"/>
              </a:cxn>
              <a:cxn ang="0">
                <a:pos x="303" y="185"/>
              </a:cxn>
              <a:cxn ang="0">
                <a:pos x="50" y="142"/>
              </a:cxn>
              <a:cxn ang="0">
                <a:pos x="35" y="126"/>
              </a:cxn>
              <a:cxn ang="0">
                <a:pos x="50" y="142"/>
              </a:cxn>
              <a:cxn ang="0">
                <a:pos x="35" y="115"/>
              </a:cxn>
              <a:cxn ang="0">
                <a:pos x="50" y="99"/>
              </a:cxn>
              <a:cxn ang="0">
                <a:pos x="50" y="89"/>
              </a:cxn>
              <a:cxn ang="0">
                <a:pos x="35" y="73"/>
              </a:cxn>
              <a:cxn ang="0">
                <a:pos x="50" y="89"/>
              </a:cxn>
              <a:cxn ang="0">
                <a:pos x="59" y="142"/>
              </a:cxn>
              <a:cxn ang="0">
                <a:pos x="74" y="126"/>
              </a:cxn>
              <a:cxn ang="0">
                <a:pos x="74" y="115"/>
              </a:cxn>
              <a:cxn ang="0">
                <a:pos x="59" y="99"/>
              </a:cxn>
              <a:cxn ang="0">
                <a:pos x="74" y="115"/>
              </a:cxn>
              <a:cxn ang="0">
                <a:pos x="59" y="89"/>
              </a:cxn>
              <a:cxn ang="0">
                <a:pos x="74" y="73"/>
              </a:cxn>
              <a:cxn ang="0">
                <a:pos x="175" y="184"/>
              </a:cxn>
              <a:cxn ang="0">
                <a:pos x="130" y="128"/>
              </a:cxn>
              <a:cxn ang="0">
                <a:pos x="175" y="184"/>
              </a:cxn>
              <a:cxn ang="0">
                <a:pos x="114" y="43"/>
              </a:cxn>
              <a:cxn ang="0">
                <a:pos x="189" y="43"/>
              </a:cxn>
              <a:cxn ang="0">
                <a:pos x="249" y="142"/>
              </a:cxn>
              <a:cxn ang="0">
                <a:pos x="233" y="126"/>
              </a:cxn>
              <a:cxn ang="0">
                <a:pos x="249" y="142"/>
              </a:cxn>
              <a:cxn ang="0">
                <a:pos x="233" y="115"/>
              </a:cxn>
              <a:cxn ang="0">
                <a:pos x="249" y="99"/>
              </a:cxn>
              <a:cxn ang="0">
                <a:pos x="249" y="89"/>
              </a:cxn>
              <a:cxn ang="0">
                <a:pos x="233" y="73"/>
              </a:cxn>
              <a:cxn ang="0">
                <a:pos x="249" y="89"/>
              </a:cxn>
              <a:cxn ang="0">
                <a:pos x="257" y="142"/>
              </a:cxn>
              <a:cxn ang="0">
                <a:pos x="272" y="126"/>
              </a:cxn>
              <a:cxn ang="0">
                <a:pos x="272" y="115"/>
              </a:cxn>
              <a:cxn ang="0">
                <a:pos x="257" y="99"/>
              </a:cxn>
              <a:cxn ang="0">
                <a:pos x="272" y="115"/>
              </a:cxn>
              <a:cxn ang="0">
                <a:pos x="257" y="89"/>
              </a:cxn>
              <a:cxn ang="0">
                <a:pos x="272" y="73"/>
              </a:cxn>
              <a:cxn ang="0">
                <a:pos x="161" y="33"/>
              </a:cxn>
              <a:cxn ang="0">
                <a:pos x="175" y="52"/>
              </a:cxn>
              <a:cxn ang="0">
                <a:pos x="161" y="66"/>
              </a:cxn>
              <a:cxn ang="0">
                <a:pos x="142" y="52"/>
              </a:cxn>
              <a:cxn ang="0">
                <a:pos x="128" y="33"/>
              </a:cxn>
              <a:cxn ang="0">
                <a:pos x="142" y="19"/>
              </a:cxn>
              <a:cxn ang="0">
                <a:pos x="161" y="33"/>
              </a:cxn>
              <a:cxn ang="0">
                <a:pos x="161" y="33"/>
              </a:cxn>
            </a:cxnLst>
            <a:rect l="0" t="0" r="r" b="b"/>
            <a:pathLst>
              <a:path w="303" h="207">
                <a:moveTo>
                  <a:pt x="286" y="185"/>
                </a:moveTo>
                <a:cubicBezTo>
                  <a:pt x="286" y="184"/>
                  <a:pt x="286" y="183"/>
                  <a:pt x="286" y="182"/>
                </a:cubicBezTo>
                <a:cubicBezTo>
                  <a:pt x="286" y="57"/>
                  <a:pt x="286" y="57"/>
                  <a:pt x="286" y="57"/>
                </a:cubicBezTo>
                <a:cubicBezTo>
                  <a:pt x="286" y="51"/>
                  <a:pt x="282" y="47"/>
                  <a:pt x="27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6" y="179"/>
                  <a:pt x="216" y="179"/>
                  <a:pt x="216" y="179"/>
                </a:cubicBezTo>
                <a:cubicBezTo>
                  <a:pt x="216" y="181"/>
                  <a:pt x="216" y="183"/>
                  <a:pt x="215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9" y="184"/>
                  <a:pt x="209" y="183"/>
                  <a:pt x="209" y="182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9" y="5"/>
                  <a:pt x="204" y="0"/>
                  <a:pt x="19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9" y="0"/>
                  <a:pt x="94" y="5"/>
                  <a:pt x="94" y="11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3"/>
                  <a:pt x="94" y="184"/>
                  <a:pt x="95" y="185"/>
                </a:cubicBezTo>
                <a:cubicBezTo>
                  <a:pt x="88" y="185"/>
                  <a:pt x="88" y="185"/>
                  <a:pt x="88" y="185"/>
                </a:cubicBezTo>
                <a:cubicBezTo>
                  <a:pt x="87" y="183"/>
                  <a:pt x="87" y="181"/>
                  <a:pt x="87" y="179"/>
                </a:cubicBezTo>
                <a:cubicBezTo>
                  <a:pt x="87" y="47"/>
                  <a:pt x="87" y="47"/>
                  <a:pt x="8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3" y="47"/>
                  <a:pt x="18" y="51"/>
                  <a:pt x="18" y="57"/>
                </a:cubicBezTo>
                <a:cubicBezTo>
                  <a:pt x="18" y="182"/>
                  <a:pt x="18" y="182"/>
                  <a:pt x="18" y="182"/>
                </a:cubicBezTo>
                <a:cubicBezTo>
                  <a:pt x="18" y="183"/>
                  <a:pt x="18" y="184"/>
                  <a:pt x="19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0" y="207"/>
                  <a:pt x="0" y="207"/>
                </a:cubicBezTo>
                <a:cubicBezTo>
                  <a:pt x="303" y="207"/>
                  <a:pt x="303" y="207"/>
                  <a:pt x="303" y="207"/>
                </a:cubicBezTo>
                <a:cubicBezTo>
                  <a:pt x="303" y="185"/>
                  <a:pt x="303" y="185"/>
                  <a:pt x="303" y="185"/>
                </a:cubicBezTo>
                <a:lnTo>
                  <a:pt x="286" y="185"/>
                </a:lnTo>
                <a:close/>
                <a:moveTo>
                  <a:pt x="5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142"/>
                </a:lnTo>
                <a:close/>
                <a:moveTo>
                  <a:pt x="50" y="115"/>
                </a:moveTo>
                <a:cubicBezTo>
                  <a:pt x="35" y="115"/>
                  <a:pt x="35" y="115"/>
                  <a:pt x="35" y="115"/>
                </a:cubicBezTo>
                <a:cubicBezTo>
                  <a:pt x="35" y="99"/>
                  <a:pt x="35" y="99"/>
                  <a:pt x="35" y="99"/>
                </a:cubicBezTo>
                <a:cubicBezTo>
                  <a:pt x="50" y="99"/>
                  <a:pt x="50" y="99"/>
                  <a:pt x="50" y="99"/>
                </a:cubicBezTo>
                <a:lnTo>
                  <a:pt x="50" y="115"/>
                </a:lnTo>
                <a:close/>
                <a:moveTo>
                  <a:pt x="50" y="89"/>
                </a:moveTo>
                <a:cubicBezTo>
                  <a:pt x="35" y="89"/>
                  <a:pt x="35" y="89"/>
                  <a:pt x="35" y="89"/>
                </a:cubicBezTo>
                <a:cubicBezTo>
                  <a:pt x="35" y="73"/>
                  <a:pt x="35" y="73"/>
                  <a:pt x="35" y="73"/>
                </a:cubicBezTo>
                <a:cubicBezTo>
                  <a:pt x="50" y="73"/>
                  <a:pt x="50" y="73"/>
                  <a:pt x="50" y="73"/>
                </a:cubicBezTo>
                <a:lnTo>
                  <a:pt x="50" y="89"/>
                </a:lnTo>
                <a:close/>
                <a:moveTo>
                  <a:pt x="74" y="142"/>
                </a:moveTo>
                <a:cubicBezTo>
                  <a:pt x="59" y="142"/>
                  <a:pt x="59" y="142"/>
                  <a:pt x="59" y="14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74" y="126"/>
                  <a:pt x="74" y="126"/>
                  <a:pt x="74" y="126"/>
                </a:cubicBezTo>
                <a:lnTo>
                  <a:pt x="74" y="142"/>
                </a:lnTo>
                <a:close/>
                <a:moveTo>
                  <a:pt x="74" y="115"/>
                </a:moveTo>
                <a:cubicBezTo>
                  <a:pt x="59" y="115"/>
                  <a:pt x="59" y="115"/>
                  <a:pt x="59" y="115"/>
                </a:cubicBezTo>
                <a:cubicBezTo>
                  <a:pt x="59" y="99"/>
                  <a:pt x="59" y="99"/>
                  <a:pt x="59" y="99"/>
                </a:cubicBezTo>
                <a:cubicBezTo>
                  <a:pt x="74" y="99"/>
                  <a:pt x="74" y="99"/>
                  <a:pt x="74" y="99"/>
                </a:cubicBezTo>
                <a:lnTo>
                  <a:pt x="74" y="115"/>
                </a:lnTo>
                <a:close/>
                <a:moveTo>
                  <a:pt x="74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3"/>
                  <a:pt x="59" y="73"/>
                  <a:pt x="59" y="73"/>
                </a:cubicBezTo>
                <a:cubicBezTo>
                  <a:pt x="74" y="73"/>
                  <a:pt x="74" y="73"/>
                  <a:pt x="74" y="73"/>
                </a:cubicBezTo>
                <a:lnTo>
                  <a:pt x="74" y="89"/>
                </a:lnTo>
                <a:close/>
                <a:moveTo>
                  <a:pt x="175" y="184"/>
                </a:moveTo>
                <a:cubicBezTo>
                  <a:pt x="130" y="184"/>
                  <a:pt x="130" y="184"/>
                  <a:pt x="130" y="18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75" y="128"/>
                  <a:pt x="175" y="128"/>
                  <a:pt x="175" y="128"/>
                </a:cubicBezTo>
                <a:lnTo>
                  <a:pt x="175" y="184"/>
                </a:lnTo>
                <a:close/>
                <a:moveTo>
                  <a:pt x="152" y="80"/>
                </a:moveTo>
                <a:cubicBezTo>
                  <a:pt x="131" y="80"/>
                  <a:pt x="114" y="63"/>
                  <a:pt x="114" y="43"/>
                </a:cubicBezTo>
                <a:cubicBezTo>
                  <a:pt x="114" y="22"/>
                  <a:pt x="131" y="5"/>
                  <a:pt x="152" y="5"/>
                </a:cubicBezTo>
                <a:cubicBezTo>
                  <a:pt x="172" y="5"/>
                  <a:pt x="189" y="22"/>
                  <a:pt x="189" y="43"/>
                </a:cubicBezTo>
                <a:cubicBezTo>
                  <a:pt x="189" y="63"/>
                  <a:pt x="172" y="80"/>
                  <a:pt x="152" y="80"/>
                </a:cubicBezTo>
                <a:close/>
                <a:moveTo>
                  <a:pt x="249" y="142"/>
                </a:moveTo>
                <a:cubicBezTo>
                  <a:pt x="233" y="142"/>
                  <a:pt x="233" y="142"/>
                  <a:pt x="233" y="142"/>
                </a:cubicBezTo>
                <a:cubicBezTo>
                  <a:pt x="233" y="126"/>
                  <a:pt x="233" y="126"/>
                  <a:pt x="233" y="126"/>
                </a:cubicBezTo>
                <a:cubicBezTo>
                  <a:pt x="249" y="126"/>
                  <a:pt x="249" y="126"/>
                  <a:pt x="249" y="126"/>
                </a:cubicBezTo>
                <a:lnTo>
                  <a:pt x="249" y="142"/>
                </a:lnTo>
                <a:close/>
                <a:moveTo>
                  <a:pt x="249" y="115"/>
                </a:moveTo>
                <a:cubicBezTo>
                  <a:pt x="233" y="115"/>
                  <a:pt x="233" y="115"/>
                  <a:pt x="233" y="115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49" y="99"/>
                  <a:pt x="249" y="99"/>
                  <a:pt x="249" y="99"/>
                </a:cubicBezTo>
                <a:lnTo>
                  <a:pt x="249" y="115"/>
                </a:lnTo>
                <a:close/>
                <a:moveTo>
                  <a:pt x="249" y="89"/>
                </a:moveTo>
                <a:cubicBezTo>
                  <a:pt x="233" y="89"/>
                  <a:pt x="233" y="89"/>
                  <a:pt x="233" y="89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249" y="73"/>
                  <a:pt x="249" y="73"/>
                  <a:pt x="249" y="73"/>
                </a:cubicBezTo>
                <a:lnTo>
                  <a:pt x="249" y="89"/>
                </a:lnTo>
                <a:close/>
                <a:moveTo>
                  <a:pt x="272" y="142"/>
                </a:moveTo>
                <a:cubicBezTo>
                  <a:pt x="257" y="142"/>
                  <a:pt x="257" y="142"/>
                  <a:pt x="257" y="142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72" y="126"/>
                  <a:pt x="272" y="126"/>
                  <a:pt x="272" y="126"/>
                </a:cubicBezTo>
                <a:lnTo>
                  <a:pt x="272" y="142"/>
                </a:lnTo>
                <a:close/>
                <a:moveTo>
                  <a:pt x="272" y="115"/>
                </a:moveTo>
                <a:cubicBezTo>
                  <a:pt x="257" y="115"/>
                  <a:pt x="257" y="115"/>
                  <a:pt x="257" y="115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72" y="99"/>
                  <a:pt x="272" y="99"/>
                  <a:pt x="272" y="99"/>
                </a:cubicBezTo>
                <a:lnTo>
                  <a:pt x="272" y="115"/>
                </a:lnTo>
                <a:close/>
                <a:moveTo>
                  <a:pt x="272" y="89"/>
                </a:moveTo>
                <a:cubicBezTo>
                  <a:pt x="257" y="89"/>
                  <a:pt x="257" y="89"/>
                  <a:pt x="257" y="89"/>
                </a:cubicBezTo>
                <a:cubicBezTo>
                  <a:pt x="257" y="73"/>
                  <a:pt x="257" y="73"/>
                  <a:pt x="257" y="73"/>
                </a:cubicBezTo>
                <a:cubicBezTo>
                  <a:pt x="272" y="73"/>
                  <a:pt x="272" y="73"/>
                  <a:pt x="272" y="73"/>
                </a:cubicBezTo>
                <a:lnTo>
                  <a:pt x="272" y="89"/>
                </a:lnTo>
                <a:close/>
                <a:moveTo>
                  <a:pt x="161" y="33"/>
                </a:moveTo>
                <a:cubicBezTo>
                  <a:pt x="175" y="33"/>
                  <a:pt x="175" y="33"/>
                  <a:pt x="175" y="33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61" y="19"/>
                  <a:pt x="161" y="19"/>
                  <a:pt x="161" y="19"/>
                </a:cubicBezTo>
                <a:lnTo>
                  <a:pt x="161" y="33"/>
                </a:lnTo>
                <a:close/>
                <a:moveTo>
                  <a:pt x="161" y="33"/>
                </a:moveTo>
                <a:cubicBezTo>
                  <a:pt x="161" y="33"/>
                  <a:pt x="161" y="33"/>
                  <a:pt x="161" y="33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3" name="Group 24"/>
          <p:cNvGrpSpPr/>
          <p:nvPr/>
        </p:nvGrpSpPr>
        <p:grpSpPr>
          <a:xfrm>
            <a:off x="7255006" y="3200181"/>
            <a:ext cx="580136" cy="580136"/>
            <a:chOff x="3998913" y="1998663"/>
            <a:chExt cx="1149350" cy="1149350"/>
          </a:xfrm>
          <a:solidFill>
            <a:srgbClr val="0070C0"/>
          </a:solidFill>
        </p:grpSpPr>
        <p:sp>
          <p:nvSpPr>
            <p:cNvPr id="234" name="Rectangle 10"/>
            <p:cNvSpPr>
              <a:spLocks noChangeArrowheads="1"/>
            </p:cNvSpPr>
            <p:nvPr/>
          </p:nvSpPr>
          <p:spPr bwMode="auto">
            <a:xfrm>
              <a:off x="4808538" y="2584451"/>
              <a:ext cx="11747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1"/>
            <p:cNvSpPr>
              <a:spLocks noEditPoints="1"/>
            </p:cNvSpPr>
            <p:nvPr/>
          </p:nvSpPr>
          <p:spPr bwMode="auto">
            <a:xfrm>
              <a:off x="4725988" y="2266951"/>
              <a:ext cx="131763" cy="300038"/>
            </a:xfrm>
            <a:custGeom>
              <a:avLst/>
              <a:gdLst/>
              <a:ahLst/>
              <a:cxnLst>
                <a:cxn ang="0">
                  <a:pos x="23" y="36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3" y="43"/>
                </a:cxn>
                <a:cxn ang="0">
                  <a:pos x="14" y="71"/>
                </a:cxn>
                <a:cxn ang="0">
                  <a:pos x="22" y="79"/>
                </a:cxn>
                <a:cxn ang="0">
                  <a:pos x="23" y="36"/>
                </a:cxn>
                <a:cxn ang="0">
                  <a:pos x="23" y="36"/>
                </a:cxn>
                <a:cxn ang="0">
                  <a:pos x="23" y="36"/>
                </a:cxn>
              </a:cxnLst>
              <a:rect l="0" t="0" r="r" b="b"/>
              <a:pathLst>
                <a:path w="35" h="79">
                  <a:moveTo>
                    <a:pt x="23" y="36"/>
                  </a:moveTo>
                  <a:cubicBezTo>
                    <a:pt x="12" y="19"/>
                    <a:pt x="21" y="9"/>
                    <a:pt x="22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0" y="22"/>
                    <a:pt x="13" y="43"/>
                  </a:cubicBezTo>
                  <a:cubicBezTo>
                    <a:pt x="24" y="60"/>
                    <a:pt x="15" y="70"/>
                    <a:pt x="14" y="7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8" y="73"/>
                    <a:pt x="35" y="57"/>
                    <a:pt x="23" y="36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2"/>
            <p:cNvSpPr>
              <a:spLocks noEditPoints="1"/>
            </p:cNvSpPr>
            <p:nvPr/>
          </p:nvSpPr>
          <p:spPr bwMode="auto">
            <a:xfrm>
              <a:off x="4838701" y="2290763"/>
              <a:ext cx="120650" cy="252413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20" y="67"/>
                </a:cxn>
                <a:cxn ang="0">
                  <a:pos x="21" y="3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2" y="0"/>
                </a:cxn>
                <a:cxn ang="0">
                  <a:pos x="11" y="37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2" y="59"/>
                </a:cxn>
              </a:cxnLst>
              <a:rect l="0" t="0" r="r" b="b"/>
              <a:pathLst>
                <a:path w="32" h="67">
                  <a:moveTo>
                    <a:pt x="12" y="59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5" y="62"/>
                    <a:pt x="32" y="48"/>
                    <a:pt x="21" y="30"/>
                  </a:cubicBezTo>
                  <a:cubicBezTo>
                    <a:pt x="12" y="17"/>
                    <a:pt x="19" y="9"/>
                    <a:pt x="20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5"/>
                    <a:pt x="0" y="19"/>
                    <a:pt x="11" y="37"/>
                  </a:cubicBezTo>
                  <a:cubicBezTo>
                    <a:pt x="20" y="50"/>
                    <a:pt x="13" y="58"/>
                    <a:pt x="12" y="59"/>
                  </a:cubicBezTo>
                  <a:close/>
                  <a:moveTo>
                    <a:pt x="12" y="59"/>
                  </a:moveTo>
                  <a:cubicBezTo>
                    <a:pt x="12" y="59"/>
                    <a:pt x="12" y="59"/>
                    <a:pt x="12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3"/>
            <p:cNvSpPr>
              <a:spLocks noEditPoints="1"/>
            </p:cNvSpPr>
            <p:nvPr/>
          </p:nvSpPr>
          <p:spPr bwMode="auto">
            <a:xfrm>
              <a:off x="3998913" y="1998663"/>
              <a:ext cx="1149350" cy="114935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0" y="152"/>
                </a:cxn>
                <a:cxn ang="0">
                  <a:pos x="152" y="304"/>
                </a:cxn>
                <a:cxn ang="0">
                  <a:pos x="304" y="152"/>
                </a:cxn>
                <a:cxn ang="0">
                  <a:pos x="152" y="0"/>
                </a:cxn>
                <a:cxn ang="0">
                  <a:pos x="152" y="266"/>
                </a:cxn>
                <a:cxn ang="0">
                  <a:pos x="38" y="152"/>
                </a:cxn>
                <a:cxn ang="0">
                  <a:pos x="59" y="86"/>
                </a:cxn>
                <a:cxn ang="0">
                  <a:pos x="128" y="155"/>
                </a:cxn>
                <a:cxn ang="0">
                  <a:pos x="55" y="155"/>
                </a:cxn>
                <a:cxn ang="0">
                  <a:pos x="55" y="184"/>
                </a:cxn>
                <a:cxn ang="0">
                  <a:pos x="157" y="184"/>
                </a:cxn>
                <a:cxn ang="0">
                  <a:pos x="218" y="245"/>
                </a:cxn>
                <a:cxn ang="0">
                  <a:pos x="152" y="266"/>
                </a:cxn>
                <a:cxn ang="0">
                  <a:pos x="245" y="218"/>
                </a:cxn>
                <a:cxn ang="0">
                  <a:pos x="204" y="177"/>
                </a:cxn>
                <a:cxn ang="0">
                  <a:pos x="204" y="155"/>
                </a:cxn>
                <a:cxn ang="0">
                  <a:pos x="182" y="155"/>
                </a:cxn>
                <a:cxn ang="0">
                  <a:pos x="86" y="59"/>
                </a:cxn>
                <a:cxn ang="0">
                  <a:pos x="152" y="38"/>
                </a:cxn>
                <a:cxn ang="0">
                  <a:pos x="266" y="152"/>
                </a:cxn>
                <a:cxn ang="0">
                  <a:pos x="245" y="218"/>
                </a:cxn>
                <a:cxn ang="0">
                  <a:pos x="245" y="218"/>
                </a:cxn>
                <a:cxn ang="0">
                  <a:pos x="245" y="218"/>
                </a:cxn>
              </a:cxnLst>
              <a:rect l="0" t="0" r="r" b="b"/>
              <a:pathLst>
                <a:path w="304" h="304"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  <a:moveTo>
                    <a:pt x="152" y="266"/>
                  </a:moveTo>
                  <a:cubicBezTo>
                    <a:pt x="89" y="266"/>
                    <a:pt x="38" y="215"/>
                    <a:pt x="38" y="152"/>
                  </a:cubicBezTo>
                  <a:cubicBezTo>
                    <a:pt x="38" y="128"/>
                    <a:pt x="46" y="105"/>
                    <a:pt x="59" y="86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199" y="258"/>
                    <a:pt x="176" y="266"/>
                    <a:pt x="152" y="266"/>
                  </a:cubicBezTo>
                  <a:close/>
                  <a:moveTo>
                    <a:pt x="245" y="218"/>
                  </a:moveTo>
                  <a:cubicBezTo>
                    <a:pt x="204" y="177"/>
                    <a:pt x="204" y="177"/>
                    <a:pt x="204" y="177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105" y="46"/>
                    <a:pt x="128" y="38"/>
                    <a:pt x="152" y="38"/>
                  </a:cubicBezTo>
                  <a:cubicBezTo>
                    <a:pt x="215" y="38"/>
                    <a:pt x="266" y="89"/>
                    <a:pt x="266" y="152"/>
                  </a:cubicBezTo>
                  <a:cubicBezTo>
                    <a:pt x="266" y="176"/>
                    <a:pt x="258" y="199"/>
                    <a:pt x="245" y="218"/>
                  </a:cubicBezTo>
                  <a:close/>
                  <a:moveTo>
                    <a:pt x="245" y="218"/>
                  </a:moveTo>
                  <a:cubicBezTo>
                    <a:pt x="245" y="218"/>
                    <a:pt x="245" y="218"/>
                    <a:pt x="245" y="2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Freeform 26"/>
          <p:cNvSpPr>
            <a:spLocks noEditPoints="1"/>
          </p:cNvSpPr>
          <p:nvPr/>
        </p:nvSpPr>
        <p:spPr bwMode="auto">
          <a:xfrm>
            <a:off x="5085034" y="922068"/>
            <a:ext cx="747480" cy="778393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9" name="Freeform 5"/>
          <p:cNvSpPr>
            <a:spLocks noEditPoints="1"/>
          </p:cNvSpPr>
          <p:nvPr/>
        </p:nvSpPr>
        <p:spPr bwMode="auto">
          <a:xfrm>
            <a:off x="1070030" y="3223549"/>
            <a:ext cx="556158" cy="533401"/>
          </a:xfrm>
          <a:custGeom>
            <a:avLst/>
            <a:gdLst/>
            <a:ahLst/>
            <a:cxnLst>
              <a:cxn ang="0">
                <a:pos x="237" y="368"/>
              </a:cxn>
              <a:cxn ang="0">
                <a:pos x="181" y="333"/>
              </a:cxn>
              <a:cxn ang="0">
                <a:pos x="87" y="504"/>
              </a:cxn>
              <a:cxn ang="0">
                <a:pos x="15" y="368"/>
              </a:cxn>
              <a:cxn ang="0">
                <a:pos x="13" y="322"/>
              </a:cxn>
              <a:cxn ang="0">
                <a:pos x="57" y="250"/>
              </a:cxn>
              <a:cxn ang="0">
                <a:pos x="3" y="217"/>
              </a:cxn>
              <a:cxn ang="0">
                <a:pos x="168" y="224"/>
              </a:cxn>
              <a:cxn ang="0">
                <a:pos x="237" y="368"/>
              </a:cxn>
              <a:cxn ang="0">
                <a:pos x="310" y="588"/>
              </a:cxn>
              <a:cxn ang="0">
                <a:pos x="310" y="596"/>
              </a:cxn>
              <a:cxn ang="0">
                <a:pos x="149" y="585"/>
              </a:cxn>
              <a:cxn ang="0">
                <a:pos x="106" y="548"/>
              </a:cxn>
              <a:cxn ang="0">
                <a:pos x="122" y="437"/>
              </a:cxn>
              <a:cxn ang="0">
                <a:pos x="316" y="447"/>
              </a:cxn>
              <a:cxn ang="0">
                <a:pos x="310" y="588"/>
              </a:cxn>
              <a:cxn ang="0">
                <a:pos x="237" y="234"/>
              </a:cxn>
              <a:cxn ang="0">
                <a:pos x="116" y="163"/>
              </a:cxn>
              <a:cxn ang="0">
                <a:pos x="109" y="158"/>
              </a:cxn>
              <a:cxn ang="0">
                <a:pos x="195" y="22"/>
              </a:cxn>
              <a:cxn ang="0">
                <a:pos x="249" y="1"/>
              </a:cxn>
              <a:cxn ang="0">
                <a:pos x="339" y="68"/>
              </a:cxn>
              <a:cxn ang="0">
                <a:pos x="237" y="234"/>
              </a:cxn>
              <a:cxn ang="0">
                <a:pos x="588" y="68"/>
              </a:cxn>
              <a:cxn ang="0">
                <a:pos x="504" y="210"/>
              </a:cxn>
              <a:cxn ang="0">
                <a:pos x="344" y="202"/>
              </a:cxn>
              <a:cxn ang="0">
                <a:pos x="402" y="169"/>
              </a:cxn>
              <a:cxn ang="0">
                <a:pos x="295" y="6"/>
              </a:cxn>
              <a:cxn ang="0">
                <a:pos x="450" y="6"/>
              </a:cxn>
              <a:cxn ang="0">
                <a:pos x="491" y="27"/>
              </a:cxn>
              <a:cxn ang="0">
                <a:pos x="534" y="99"/>
              </a:cxn>
              <a:cxn ang="0">
                <a:pos x="588" y="68"/>
              </a:cxn>
              <a:cxn ang="0">
                <a:pos x="567" y="558"/>
              </a:cxn>
              <a:cxn ang="0">
                <a:pos x="529" y="585"/>
              </a:cxn>
              <a:cxn ang="0">
                <a:pos x="446" y="590"/>
              </a:cxn>
              <a:cxn ang="0">
                <a:pos x="449" y="652"/>
              </a:cxn>
              <a:cxn ang="0">
                <a:pos x="361" y="512"/>
              </a:cxn>
              <a:cxn ang="0">
                <a:pos x="441" y="374"/>
              </a:cxn>
              <a:cxn ang="0">
                <a:pos x="444" y="440"/>
              </a:cxn>
              <a:cxn ang="0">
                <a:pos x="638" y="421"/>
              </a:cxn>
              <a:cxn ang="0">
                <a:pos x="567" y="558"/>
              </a:cxn>
              <a:cxn ang="0">
                <a:pos x="670" y="324"/>
              </a:cxn>
              <a:cxn ang="0">
                <a:pos x="664" y="381"/>
              </a:cxn>
              <a:cxn ang="0">
                <a:pos x="563" y="431"/>
              </a:cxn>
              <a:cxn ang="0">
                <a:pos x="462" y="264"/>
              </a:cxn>
              <a:cxn ang="0">
                <a:pos x="581" y="190"/>
              </a:cxn>
              <a:cxn ang="0">
                <a:pos x="589" y="185"/>
              </a:cxn>
              <a:cxn ang="0">
                <a:pos x="670" y="324"/>
              </a:cxn>
            </a:cxnLst>
            <a:rect l="0" t="0" r="r" b="b"/>
            <a:pathLst>
              <a:path w="680" h="652">
                <a:moveTo>
                  <a:pt x="237" y="368"/>
                </a:moveTo>
                <a:cubicBezTo>
                  <a:pt x="181" y="333"/>
                  <a:pt x="181" y="333"/>
                  <a:pt x="181" y="333"/>
                </a:cubicBezTo>
                <a:cubicBezTo>
                  <a:pt x="95" y="431"/>
                  <a:pt x="87" y="504"/>
                  <a:pt x="87" y="504"/>
                </a:cubicBezTo>
                <a:cubicBezTo>
                  <a:pt x="15" y="368"/>
                  <a:pt x="15" y="368"/>
                  <a:pt x="15" y="368"/>
                </a:cubicBezTo>
                <a:cubicBezTo>
                  <a:pt x="0" y="346"/>
                  <a:pt x="13" y="322"/>
                  <a:pt x="13" y="322"/>
                </a:cubicBezTo>
                <a:cubicBezTo>
                  <a:pt x="13" y="322"/>
                  <a:pt x="26" y="298"/>
                  <a:pt x="57" y="250"/>
                </a:cubicBezTo>
                <a:cubicBezTo>
                  <a:pt x="3" y="217"/>
                  <a:pt x="3" y="217"/>
                  <a:pt x="3" y="217"/>
                </a:cubicBezTo>
                <a:cubicBezTo>
                  <a:pt x="168" y="224"/>
                  <a:pt x="168" y="224"/>
                  <a:pt x="168" y="224"/>
                </a:cubicBezTo>
                <a:lnTo>
                  <a:pt x="237" y="368"/>
                </a:lnTo>
                <a:close/>
                <a:moveTo>
                  <a:pt x="310" y="588"/>
                </a:moveTo>
                <a:cubicBezTo>
                  <a:pt x="310" y="596"/>
                  <a:pt x="310" y="596"/>
                  <a:pt x="310" y="596"/>
                </a:cubicBezTo>
                <a:cubicBezTo>
                  <a:pt x="149" y="585"/>
                  <a:pt x="149" y="585"/>
                  <a:pt x="149" y="585"/>
                </a:cubicBezTo>
                <a:cubicBezTo>
                  <a:pt x="129" y="584"/>
                  <a:pt x="113" y="565"/>
                  <a:pt x="106" y="548"/>
                </a:cubicBezTo>
                <a:cubicBezTo>
                  <a:pt x="91" y="513"/>
                  <a:pt x="110" y="471"/>
                  <a:pt x="122" y="437"/>
                </a:cubicBezTo>
                <a:cubicBezTo>
                  <a:pt x="122" y="437"/>
                  <a:pt x="151" y="441"/>
                  <a:pt x="316" y="447"/>
                </a:cubicBezTo>
                <a:lnTo>
                  <a:pt x="310" y="588"/>
                </a:lnTo>
                <a:close/>
                <a:moveTo>
                  <a:pt x="237" y="234"/>
                </a:moveTo>
                <a:cubicBezTo>
                  <a:pt x="116" y="163"/>
                  <a:pt x="116" y="163"/>
                  <a:pt x="116" y="16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6" y="6"/>
                  <a:pt x="230" y="0"/>
                  <a:pt x="249" y="1"/>
                </a:cubicBezTo>
                <a:cubicBezTo>
                  <a:pt x="287" y="5"/>
                  <a:pt x="314" y="42"/>
                  <a:pt x="339" y="68"/>
                </a:cubicBezTo>
                <a:cubicBezTo>
                  <a:pt x="339" y="68"/>
                  <a:pt x="321" y="92"/>
                  <a:pt x="237" y="234"/>
                </a:cubicBezTo>
                <a:close/>
                <a:moveTo>
                  <a:pt x="588" y="68"/>
                </a:moveTo>
                <a:cubicBezTo>
                  <a:pt x="504" y="210"/>
                  <a:pt x="504" y="210"/>
                  <a:pt x="504" y="210"/>
                </a:cubicBezTo>
                <a:cubicBezTo>
                  <a:pt x="344" y="202"/>
                  <a:pt x="344" y="202"/>
                  <a:pt x="344" y="202"/>
                </a:cubicBezTo>
                <a:cubicBezTo>
                  <a:pt x="402" y="169"/>
                  <a:pt x="402" y="169"/>
                  <a:pt x="402" y="169"/>
                </a:cubicBezTo>
                <a:cubicBezTo>
                  <a:pt x="356" y="48"/>
                  <a:pt x="295" y="6"/>
                  <a:pt x="295" y="6"/>
                </a:cubicBezTo>
                <a:cubicBezTo>
                  <a:pt x="450" y="6"/>
                  <a:pt x="450" y="6"/>
                  <a:pt x="450" y="6"/>
                </a:cubicBezTo>
                <a:cubicBezTo>
                  <a:pt x="477" y="4"/>
                  <a:pt x="491" y="27"/>
                  <a:pt x="491" y="27"/>
                </a:cubicBezTo>
                <a:cubicBezTo>
                  <a:pt x="491" y="27"/>
                  <a:pt x="506" y="50"/>
                  <a:pt x="534" y="99"/>
                </a:cubicBezTo>
                <a:lnTo>
                  <a:pt x="588" y="68"/>
                </a:lnTo>
                <a:close/>
                <a:moveTo>
                  <a:pt x="567" y="558"/>
                </a:moveTo>
                <a:cubicBezTo>
                  <a:pt x="557" y="583"/>
                  <a:pt x="529" y="585"/>
                  <a:pt x="529" y="585"/>
                </a:cubicBezTo>
                <a:cubicBezTo>
                  <a:pt x="529" y="585"/>
                  <a:pt x="502" y="588"/>
                  <a:pt x="446" y="590"/>
                </a:cubicBezTo>
                <a:cubicBezTo>
                  <a:pt x="449" y="652"/>
                  <a:pt x="449" y="652"/>
                  <a:pt x="449" y="652"/>
                </a:cubicBezTo>
                <a:cubicBezTo>
                  <a:pt x="361" y="512"/>
                  <a:pt x="361" y="512"/>
                  <a:pt x="361" y="512"/>
                </a:cubicBezTo>
                <a:cubicBezTo>
                  <a:pt x="441" y="374"/>
                  <a:pt x="441" y="374"/>
                  <a:pt x="441" y="374"/>
                </a:cubicBezTo>
                <a:cubicBezTo>
                  <a:pt x="444" y="440"/>
                  <a:pt x="444" y="440"/>
                  <a:pt x="444" y="440"/>
                </a:cubicBezTo>
                <a:cubicBezTo>
                  <a:pt x="573" y="456"/>
                  <a:pt x="638" y="421"/>
                  <a:pt x="638" y="421"/>
                </a:cubicBezTo>
                <a:lnTo>
                  <a:pt x="567" y="558"/>
                </a:lnTo>
                <a:close/>
                <a:moveTo>
                  <a:pt x="670" y="324"/>
                </a:moveTo>
                <a:cubicBezTo>
                  <a:pt x="680" y="341"/>
                  <a:pt x="674" y="365"/>
                  <a:pt x="664" y="381"/>
                </a:cubicBezTo>
                <a:cubicBezTo>
                  <a:pt x="643" y="413"/>
                  <a:pt x="597" y="421"/>
                  <a:pt x="563" y="431"/>
                </a:cubicBezTo>
                <a:cubicBezTo>
                  <a:pt x="563" y="431"/>
                  <a:pt x="550" y="403"/>
                  <a:pt x="462" y="264"/>
                </a:cubicBezTo>
                <a:cubicBezTo>
                  <a:pt x="581" y="190"/>
                  <a:pt x="581" y="190"/>
                  <a:pt x="581" y="190"/>
                </a:cubicBezTo>
                <a:cubicBezTo>
                  <a:pt x="589" y="185"/>
                  <a:pt x="589" y="185"/>
                  <a:pt x="589" y="185"/>
                </a:cubicBezTo>
                <a:lnTo>
                  <a:pt x="670" y="32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" name="Freeform 122"/>
          <p:cNvSpPr>
            <a:spLocks noEditPoints="1"/>
          </p:cNvSpPr>
          <p:nvPr/>
        </p:nvSpPr>
        <p:spPr bwMode="auto">
          <a:xfrm>
            <a:off x="5181992" y="3273028"/>
            <a:ext cx="553565" cy="434443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Freeform 23"/>
          <p:cNvSpPr>
            <a:spLocks noEditPoints="1"/>
          </p:cNvSpPr>
          <p:nvPr/>
        </p:nvSpPr>
        <p:spPr bwMode="auto">
          <a:xfrm>
            <a:off x="6208724" y="2256577"/>
            <a:ext cx="511605" cy="48376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4" name="Freeform 100"/>
          <p:cNvSpPr>
            <a:spLocks noEditPoints="1"/>
          </p:cNvSpPr>
          <p:nvPr/>
        </p:nvSpPr>
        <p:spPr bwMode="auto">
          <a:xfrm>
            <a:off x="3157705" y="3246456"/>
            <a:ext cx="508633" cy="487586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" name="Freeform 5"/>
          <p:cNvSpPr>
            <a:spLocks noEditPoints="1"/>
          </p:cNvSpPr>
          <p:nvPr/>
        </p:nvSpPr>
        <p:spPr bwMode="auto">
          <a:xfrm>
            <a:off x="7257510" y="971416"/>
            <a:ext cx="575129" cy="679697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" name="Freeform 126"/>
          <p:cNvSpPr>
            <a:spLocks/>
          </p:cNvSpPr>
          <p:nvPr/>
        </p:nvSpPr>
        <p:spPr bwMode="auto">
          <a:xfrm>
            <a:off x="10426835" y="3203523"/>
            <a:ext cx="445559" cy="57345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3" name="Freeform 145"/>
          <p:cNvSpPr>
            <a:spLocks noEditPoints="1"/>
          </p:cNvSpPr>
          <p:nvPr/>
        </p:nvSpPr>
        <p:spPr bwMode="auto">
          <a:xfrm>
            <a:off x="3195965" y="2308036"/>
            <a:ext cx="432113" cy="380844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6" name="Freeform 96"/>
          <p:cNvSpPr>
            <a:spLocks noEditPoints="1"/>
          </p:cNvSpPr>
          <p:nvPr/>
        </p:nvSpPr>
        <p:spPr bwMode="auto">
          <a:xfrm>
            <a:off x="2221602" y="3261242"/>
            <a:ext cx="431072" cy="458014"/>
          </a:xfrm>
          <a:custGeom>
            <a:avLst/>
            <a:gdLst/>
            <a:ahLst/>
            <a:cxnLst>
              <a:cxn ang="0">
                <a:pos x="30" y="63"/>
              </a:cxn>
              <a:cxn ang="0">
                <a:pos x="0" y="34"/>
              </a:cxn>
              <a:cxn ang="0">
                <a:pos x="12" y="10"/>
              </a:cxn>
              <a:cxn ang="0">
                <a:pos x="19" y="11"/>
              </a:cxn>
              <a:cxn ang="0">
                <a:pos x="18" y="18"/>
              </a:cxn>
              <a:cxn ang="0">
                <a:pos x="10" y="34"/>
              </a:cxn>
              <a:cxn ang="0">
                <a:pos x="30" y="53"/>
              </a:cxn>
              <a:cxn ang="0">
                <a:pos x="49" y="34"/>
              </a:cxn>
              <a:cxn ang="0">
                <a:pos x="41" y="18"/>
              </a:cxn>
              <a:cxn ang="0">
                <a:pos x="40" y="11"/>
              </a:cxn>
              <a:cxn ang="0">
                <a:pos x="47" y="10"/>
              </a:cxn>
              <a:cxn ang="0">
                <a:pos x="59" y="34"/>
              </a:cxn>
              <a:cxn ang="0">
                <a:pos x="30" y="63"/>
              </a:cxn>
              <a:cxn ang="0">
                <a:pos x="34" y="29"/>
              </a:cxn>
              <a:cxn ang="0">
                <a:pos x="30" y="34"/>
              </a:cxn>
              <a:cxn ang="0">
                <a:pos x="25" y="29"/>
              </a:cxn>
              <a:cxn ang="0">
                <a:pos x="25" y="5"/>
              </a:cxn>
              <a:cxn ang="0">
                <a:pos x="30" y="0"/>
              </a:cxn>
              <a:cxn ang="0">
                <a:pos x="34" y="5"/>
              </a:cxn>
              <a:cxn ang="0">
                <a:pos x="34" y="29"/>
              </a:cxn>
            </a:cxnLst>
            <a:rect l="0" t="0" r="r" b="b"/>
            <a:pathLst>
              <a:path w="59" h="63">
                <a:moveTo>
                  <a:pt x="30" y="63"/>
                </a:moveTo>
                <a:cubicBezTo>
                  <a:pt x="14" y="63"/>
                  <a:pt x="0" y="50"/>
                  <a:pt x="0" y="34"/>
                </a:cubicBezTo>
                <a:cubicBezTo>
                  <a:pt x="0" y="24"/>
                  <a:pt x="5" y="16"/>
                  <a:pt x="12" y="10"/>
                </a:cubicBezTo>
                <a:cubicBezTo>
                  <a:pt x="14" y="9"/>
                  <a:pt x="17" y="9"/>
                  <a:pt x="19" y="11"/>
                </a:cubicBezTo>
                <a:cubicBezTo>
                  <a:pt x="21" y="14"/>
                  <a:pt x="20" y="17"/>
                  <a:pt x="18" y="18"/>
                </a:cubicBezTo>
                <a:cubicBezTo>
                  <a:pt x="13" y="22"/>
                  <a:pt x="10" y="28"/>
                  <a:pt x="10" y="34"/>
                </a:cubicBezTo>
                <a:cubicBezTo>
                  <a:pt x="10" y="44"/>
                  <a:pt x="19" y="53"/>
                  <a:pt x="30" y="53"/>
                </a:cubicBezTo>
                <a:cubicBezTo>
                  <a:pt x="40" y="53"/>
                  <a:pt x="49" y="44"/>
                  <a:pt x="49" y="34"/>
                </a:cubicBezTo>
                <a:cubicBezTo>
                  <a:pt x="49" y="28"/>
                  <a:pt x="46" y="22"/>
                  <a:pt x="41" y="18"/>
                </a:cubicBezTo>
                <a:cubicBezTo>
                  <a:pt x="39" y="17"/>
                  <a:pt x="39" y="14"/>
                  <a:pt x="40" y="11"/>
                </a:cubicBezTo>
                <a:cubicBezTo>
                  <a:pt x="42" y="9"/>
                  <a:pt x="45" y="9"/>
                  <a:pt x="47" y="10"/>
                </a:cubicBezTo>
                <a:cubicBezTo>
                  <a:pt x="55" y="16"/>
                  <a:pt x="59" y="24"/>
                  <a:pt x="59" y="34"/>
                </a:cubicBezTo>
                <a:cubicBezTo>
                  <a:pt x="59" y="50"/>
                  <a:pt x="46" y="63"/>
                  <a:pt x="30" y="63"/>
                </a:cubicBezTo>
                <a:close/>
                <a:moveTo>
                  <a:pt x="34" y="29"/>
                </a:moveTo>
                <a:cubicBezTo>
                  <a:pt x="34" y="32"/>
                  <a:pt x="32" y="34"/>
                  <a:pt x="30" y="34"/>
                </a:cubicBezTo>
                <a:cubicBezTo>
                  <a:pt x="27" y="34"/>
                  <a:pt x="25" y="32"/>
                  <a:pt x="25" y="29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"/>
                  <a:pt x="27" y="0"/>
                  <a:pt x="30" y="0"/>
                </a:cubicBezTo>
                <a:cubicBezTo>
                  <a:pt x="32" y="0"/>
                  <a:pt x="34" y="2"/>
                  <a:pt x="34" y="5"/>
                </a:cubicBezTo>
                <a:lnTo>
                  <a:pt x="34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7" name="Group 85"/>
          <p:cNvGrpSpPr/>
          <p:nvPr/>
        </p:nvGrpSpPr>
        <p:grpSpPr>
          <a:xfrm>
            <a:off x="3174272" y="961539"/>
            <a:ext cx="475498" cy="699451"/>
            <a:chOff x="1339850" y="3387725"/>
            <a:chExt cx="930276" cy="1368425"/>
          </a:xfrm>
          <a:solidFill>
            <a:srgbClr val="0070C0"/>
          </a:solidFill>
        </p:grpSpPr>
        <p:sp>
          <p:nvSpPr>
            <p:cNvPr id="358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4" name="Group 22"/>
          <p:cNvGrpSpPr/>
          <p:nvPr/>
        </p:nvGrpSpPr>
        <p:grpSpPr>
          <a:xfrm>
            <a:off x="1014736" y="5293418"/>
            <a:ext cx="666746" cy="572985"/>
            <a:chOff x="4627563" y="793750"/>
            <a:chExt cx="406400" cy="349250"/>
          </a:xfrm>
          <a:solidFill>
            <a:srgbClr val="0070C0"/>
          </a:solidFill>
        </p:grpSpPr>
        <p:sp>
          <p:nvSpPr>
            <p:cNvPr id="365" name="Freeform 94"/>
            <p:cNvSpPr>
              <a:spLocks/>
            </p:cNvSpPr>
            <p:nvPr/>
          </p:nvSpPr>
          <p:spPr bwMode="auto">
            <a:xfrm>
              <a:off x="4741863" y="793750"/>
              <a:ext cx="292100" cy="320675"/>
            </a:xfrm>
            <a:custGeom>
              <a:avLst/>
              <a:gdLst>
                <a:gd name="T0" fmla="*/ 109 w 111"/>
                <a:gd name="T1" fmla="*/ 42 h 122"/>
                <a:gd name="T2" fmla="*/ 22 w 111"/>
                <a:gd name="T3" fmla="*/ 0 h 122"/>
                <a:gd name="T4" fmla="*/ 19 w 111"/>
                <a:gd name="T5" fmla="*/ 1 h 122"/>
                <a:gd name="T6" fmla="*/ 0 w 111"/>
                <a:gd name="T7" fmla="*/ 41 h 122"/>
                <a:gd name="T8" fmla="*/ 11 w 111"/>
                <a:gd name="T9" fmla="*/ 41 h 122"/>
                <a:gd name="T10" fmla="*/ 25 w 111"/>
                <a:gd name="T11" fmla="*/ 12 h 122"/>
                <a:gd name="T12" fmla="*/ 100 w 111"/>
                <a:gd name="T13" fmla="*/ 48 h 122"/>
                <a:gd name="T14" fmla="*/ 77 w 111"/>
                <a:gd name="T15" fmla="*/ 97 h 122"/>
                <a:gd name="T16" fmla="*/ 63 w 111"/>
                <a:gd name="T17" fmla="*/ 91 h 122"/>
                <a:gd name="T18" fmla="*/ 63 w 111"/>
                <a:gd name="T19" fmla="*/ 117 h 122"/>
                <a:gd name="T20" fmla="*/ 71 w 111"/>
                <a:gd name="T21" fmla="*/ 121 h 122"/>
                <a:gd name="T22" fmla="*/ 74 w 111"/>
                <a:gd name="T23" fmla="*/ 120 h 122"/>
                <a:gd name="T24" fmla="*/ 110 w 111"/>
                <a:gd name="T25" fmla="*/ 45 h 122"/>
                <a:gd name="T26" fmla="*/ 109 w 111"/>
                <a:gd name="T27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22">
                  <a:moveTo>
                    <a:pt x="109" y="4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2" y="122"/>
                    <a:pt x="74" y="121"/>
                    <a:pt x="74" y="120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4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95"/>
            <p:cNvSpPr>
              <a:spLocks noEditPoints="1"/>
            </p:cNvSpPr>
            <p:nvPr/>
          </p:nvSpPr>
          <p:spPr bwMode="auto">
            <a:xfrm>
              <a:off x="4627563" y="914400"/>
              <a:ext cx="263525" cy="228600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4 w 101"/>
                <a:gd name="T19" fmla="*/ 64 h 87"/>
                <a:gd name="T20" fmla="*/ 10 w 101"/>
                <a:gd name="T21" fmla="*/ 64 h 87"/>
                <a:gd name="T22" fmla="*/ 10 w 101"/>
                <a:gd name="T23" fmla="*/ 9 h 87"/>
                <a:gd name="T24" fmla="*/ 94 w 101"/>
                <a:gd name="T25" fmla="*/ 9 h 87"/>
                <a:gd name="T26" fmla="*/ 94 w 101"/>
                <a:gd name="T2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6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4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9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7" name="Group 25"/>
          <p:cNvGrpSpPr/>
          <p:nvPr/>
        </p:nvGrpSpPr>
        <p:grpSpPr>
          <a:xfrm>
            <a:off x="7286126" y="4245816"/>
            <a:ext cx="517896" cy="517896"/>
            <a:chOff x="2522538" y="2613025"/>
            <a:chExt cx="288925" cy="288925"/>
          </a:xfrm>
          <a:solidFill>
            <a:srgbClr val="0070C0"/>
          </a:solidFill>
        </p:grpSpPr>
        <p:sp>
          <p:nvSpPr>
            <p:cNvPr id="368" name="Freeform 104"/>
            <p:cNvSpPr>
              <a:spLocks noEditPoints="1"/>
            </p:cNvSpPr>
            <p:nvPr/>
          </p:nvSpPr>
          <p:spPr bwMode="auto">
            <a:xfrm>
              <a:off x="2679700" y="2613025"/>
              <a:ext cx="131763" cy="128588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81 h 81"/>
                <a:gd name="T4" fmla="*/ 83 w 83"/>
                <a:gd name="T5" fmla="*/ 81 h 81"/>
                <a:gd name="T6" fmla="*/ 83 w 83"/>
                <a:gd name="T7" fmla="*/ 0 h 81"/>
                <a:gd name="T8" fmla="*/ 0 w 83"/>
                <a:gd name="T9" fmla="*/ 0 h 81"/>
                <a:gd name="T10" fmla="*/ 75 w 83"/>
                <a:gd name="T11" fmla="*/ 50 h 81"/>
                <a:gd name="T12" fmla="*/ 52 w 83"/>
                <a:gd name="T13" fmla="*/ 50 h 81"/>
                <a:gd name="T14" fmla="*/ 52 w 83"/>
                <a:gd name="T15" fmla="*/ 73 h 81"/>
                <a:gd name="T16" fmla="*/ 32 w 83"/>
                <a:gd name="T17" fmla="*/ 73 h 81"/>
                <a:gd name="T18" fmla="*/ 32 w 83"/>
                <a:gd name="T19" fmla="*/ 50 h 81"/>
                <a:gd name="T20" fmla="*/ 9 w 83"/>
                <a:gd name="T21" fmla="*/ 50 h 81"/>
                <a:gd name="T22" fmla="*/ 9 w 83"/>
                <a:gd name="T23" fmla="*/ 30 h 81"/>
                <a:gd name="T24" fmla="*/ 32 w 83"/>
                <a:gd name="T25" fmla="*/ 30 h 81"/>
                <a:gd name="T26" fmla="*/ 32 w 83"/>
                <a:gd name="T27" fmla="*/ 7 h 81"/>
                <a:gd name="T28" fmla="*/ 52 w 83"/>
                <a:gd name="T29" fmla="*/ 7 h 81"/>
                <a:gd name="T30" fmla="*/ 52 w 83"/>
                <a:gd name="T31" fmla="*/ 30 h 81"/>
                <a:gd name="T32" fmla="*/ 75 w 83"/>
                <a:gd name="T33" fmla="*/ 30 h 81"/>
                <a:gd name="T34" fmla="*/ 75 w 83"/>
                <a:gd name="T3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1">
                  <a:moveTo>
                    <a:pt x="0" y="0"/>
                  </a:moveTo>
                  <a:lnTo>
                    <a:pt x="0" y="81"/>
                  </a:ln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75" y="50"/>
                  </a:moveTo>
                  <a:lnTo>
                    <a:pt x="52" y="50"/>
                  </a:lnTo>
                  <a:lnTo>
                    <a:pt x="52" y="73"/>
                  </a:lnTo>
                  <a:lnTo>
                    <a:pt x="32" y="73"/>
                  </a:lnTo>
                  <a:lnTo>
                    <a:pt x="32" y="50"/>
                  </a:lnTo>
                  <a:lnTo>
                    <a:pt x="9" y="50"/>
                  </a:lnTo>
                  <a:lnTo>
                    <a:pt x="9" y="30"/>
                  </a:lnTo>
                  <a:lnTo>
                    <a:pt x="32" y="30"/>
                  </a:lnTo>
                  <a:lnTo>
                    <a:pt x="32" y="7"/>
                  </a:lnTo>
                  <a:lnTo>
                    <a:pt x="52" y="7"/>
                  </a:lnTo>
                  <a:lnTo>
                    <a:pt x="52" y="30"/>
                  </a:lnTo>
                  <a:lnTo>
                    <a:pt x="75" y="3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105"/>
            <p:cNvSpPr>
              <a:spLocks noEditPoints="1"/>
            </p:cNvSpPr>
            <p:nvPr/>
          </p:nvSpPr>
          <p:spPr bwMode="auto">
            <a:xfrm>
              <a:off x="2522538" y="2613025"/>
              <a:ext cx="131763" cy="128588"/>
            </a:xfrm>
            <a:custGeom>
              <a:avLst/>
              <a:gdLst>
                <a:gd name="T0" fmla="*/ 0 w 83"/>
                <a:gd name="T1" fmla="*/ 81 h 81"/>
                <a:gd name="T2" fmla="*/ 83 w 83"/>
                <a:gd name="T3" fmla="*/ 81 h 81"/>
                <a:gd name="T4" fmla="*/ 83 w 83"/>
                <a:gd name="T5" fmla="*/ 0 h 81"/>
                <a:gd name="T6" fmla="*/ 0 w 83"/>
                <a:gd name="T7" fmla="*/ 0 h 81"/>
                <a:gd name="T8" fmla="*/ 0 w 83"/>
                <a:gd name="T9" fmla="*/ 81 h 81"/>
                <a:gd name="T10" fmla="*/ 19 w 83"/>
                <a:gd name="T11" fmla="*/ 30 h 81"/>
                <a:gd name="T12" fmla="*/ 70 w 83"/>
                <a:gd name="T13" fmla="*/ 30 h 81"/>
                <a:gd name="T14" fmla="*/ 70 w 83"/>
                <a:gd name="T15" fmla="*/ 50 h 81"/>
                <a:gd name="T16" fmla="*/ 19 w 83"/>
                <a:gd name="T17" fmla="*/ 50 h 81"/>
                <a:gd name="T18" fmla="*/ 19 w 83"/>
                <a:gd name="T19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1">
                  <a:moveTo>
                    <a:pt x="0" y="81"/>
                  </a:move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19" y="30"/>
                  </a:moveTo>
                  <a:lnTo>
                    <a:pt x="70" y="30"/>
                  </a:lnTo>
                  <a:lnTo>
                    <a:pt x="70" y="50"/>
                  </a:lnTo>
                  <a:lnTo>
                    <a:pt x="19" y="50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106"/>
            <p:cNvSpPr>
              <a:spLocks noEditPoints="1"/>
            </p:cNvSpPr>
            <p:nvPr/>
          </p:nvSpPr>
          <p:spPr bwMode="auto">
            <a:xfrm>
              <a:off x="2679700" y="2765425"/>
              <a:ext cx="131763" cy="136525"/>
            </a:xfrm>
            <a:custGeom>
              <a:avLst/>
              <a:gdLst>
                <a:gd name="T0" fmla="*/ 0 w 83"/>
                <a:gd name="T1" fmla="*/ 86 h 86"/>
                <a:gd name="T2" fmla="*/ 83 w 83"/>
                <a:gd name="T3" fmla="*/ 86 h 86"/>
                <a:gd name="T4" fmla="*/ 83 w 83"/>
                <a:gd name="T5" fmla="*/ 0 h 86"/>
                <a:gd name="T6" fmla="*/ 0 w 83"/>
                <a:gd name="T7" fmla="*/ 0 h 86"/>
                <a:gd name="T8" fmla="*/ 0 w 83"/>
                <a:gd name="T9" fmla="*/ 86 h 86"/>
                <a:gd name="T10" fmla="*/ 17 w 83"/>
                <a:gd name="T11" fmla="*/ 18 h 86"/>
                <a:gd name="T12" fmla="*/ 66 w 83"/>
                <a:gd name="T13" fmla="*/ 18 h 86"/>
                <a:gd name="T14" fmla="*/ 66 w 83"/>
                <a:gd name="T15" fmla="*/ 38 h 86"/>
                <a:gd name="T16" fmla="*/ 17 w 83"/>
                <a:gd name="T17" fmla="*/ 38 h 86"/>
                <a:gd name="T18" fmla="*/ 17 w 83"/>
                <a:gd name="T19" fmla="*/ 18 h 86"/>
                <a:gd name="T20" fmla="*/ 17 w 83"/>
                <a:gd name="T21" fmla="*/ 51 h 86"/>
                <a:gd name="T22" fmla="*/ 66 w 83"/>
                <a:gd name="T23" fmla="*/ 51 h 86"/>
                <a:gd name="T24" fmla="*/ 66 w 83"/>
                <a:gd name="T25" fmla="*/ 71 h 86"/>
                <a:gd name="T26" fmla="*/ 17 w 83"/>
                <a:gd name="T27" fmla="*/ 71 h 86"/>
                <a:gd name="T28" fmla="*/ 17 w 83"/>
                <a:gd name="T2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6">
                  <a:moveTo>
                    <a:pt x="0" y="86"/>
                  </a:moveTo>
                  <a:lnTo>
                    <a:pt x="83" y="86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6"/>
                  </a:lnTo>
                  <a:close/>
                  <a:moveTo>
                    <a:pt x="17" y="18"/>
                  </a:moveTo>
                  <a:lnTo>
                    <a:pt x="66" y="18"/>
                  </a:lnTo>
                  <a:lnTo>
                    <a:pt x="66" y="38"/>
                  </a:lnTo>
                  <a:lnTo>
                    <a:pt x="17" y="38"/>
                  </a:lnTo>
                  <a:lnTo>
                    <a:pt x="17" y="18"/>
                  </a:lnTo>
                  <a:close/>
                  <a:moveTo>
                    <a:pt x="17" y="51"/>
                  </a:moveTo>
                  <a:lnTo>
                    <a:pt x="66" y="51"/>
                  </a:lnTo>
                  <a:lnTo>
                    <a:pt x="66" y="71"/>
                  </a:lnTo>
                  <a:lnTo>
                    <a:pt x="17" y="71"/>
                  </a:lnTo>
                  <a:lnTo>
                    <a:pt x="1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107"/>
            <p:cNvSpPr>
              <a:spLocks noEditPoints="1"/>
            </p:cNvSpPr>
            <p:nvPr/>
          </p:nvSpPr>
          <p:spPr bwMode="auto">
            <a:xfrm>
              <a:off x="2522538" y="2765425"/>
              <a:ext cx="131763" cy="136525"/>
            </a:xfrm>
            <a:custGeom>
              <a:avLst/>
              <a:gdLst>
                <a:gd name="T0" fmla="*/ 0 w 50"/>
                <a:gd name="T1" fmla="*/ 52 h 52"/>
                <a:gd name="T2" fmla="*/ 50 w 50"/>
                <a:gd name="T3" fmla="*/ 52 h 52"/>
                <a:gd name="T4" fmla="*/ 50 w 50"/>
                <a:gd name="T5" fmla="*/ 0 h 52"/>
                <a:gd name="T6" fmla="*/ 0 w 50"/>
                <a:gd name="T7" fmla="*/ 0 h 52"/>
                <a:gd name="T8" fmla="*/ 0 w 50"/>
                <a:gd name="T9" fmla="*/ 52 h 52"/>
                <a:gd name="T10" fmla="*/ 7 w 50"/>
                <a:gd name="T11" fmla="*/ 15 h 52"/>
                <a:gd name="T12" fmla="*/ 14 w 50"/>
                <a:gd name="T13" fmla="*/ 8 h 52"/>
                <a:gd name="T14" fmla="*/ 25 w 50"/>
                <a:gd name="T15" fmla="*/ 19 h 52"/>
                <a:gd name="T16" fmla="*/ 36 w 50"/>
                <a:gd name="T17" fmla="*/ 8 h 52"/>
                <a:gd name="T18" fmla="*/ 43 w 50"/>
                <a:gd name="T19" fmla="*/ 15 h 52"/>
                <a:gd name="T20" fmla="*/ 32 w 50"/>
                <a:gd name="T21" fmla="*/ 26 h 52"/>
                <a:gd name="T22" fmla="*/ 43 w 50"/>
                <a:gd name="T23" fmla="*/ 37 h 52"/>
                <a:gd name="T24" fmla="*/ 36 w 50"/>
                <a:gd name="T25" fmla="*/ 44 h 52"/>
                <a:gd name="T26" fmla="*/ 25 w 50"/>
                <a:gd name="T27" fmla="*/ 33 h 52"/>
                <a:gd name="T28" fmla="*/ 14 w 50"/>
                <a:gd name="T29" fmla="*/ 44 h 52"/>
                <a:gd name="T30" fmla="*/ 7 w 50"/>
                <a:gd name="T31" fmla="*/ 37 h 52"/>
                <a:gd name="T32" fmla="*/ 18 w 50"/>
                <a:gd name="T33" fmla="*/ 26 h 52"/>
                <a:gd name="T34" fmla="*/ 7 w 50"/>
                <a:gd name="T35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7" y="15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9"/>
                    <a:pt x="25" y="19"/>
                  </a:cubicBezTo>
                  <a:cubicBezTo>
                    <a:pt x="26" y="19"/>
                    <a:pt x="36" y="8"/>
                    <a:pt x="36" y="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32" y="25"/>
                    <a:pt x="32" y="26"/>
                  </a:cubicBezTo>
                  <a:cubicBezTo>
                    <a:pt x="32" y="27"/>
                    <a:pt x="43" y="37"/>
                    <a:pt x="43" y="3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26" y="33"/>
                    <a:pt x="25" y="33"/>
                  </a:cubicBezTo>
                  <a:cubicBezTo>
                    <a:pt x="24" y="33"/>
                    <a:pt x="14" y="44"/>
                    <a:pt x="14" y="4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8" y="27"/>
                    <a:pt x="18" y="26"/>
                  </a:cubicBezTo>
                  <a:cubicBezTo>
                    <a:pt x="18" y="2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9" name="Group 34"/>
          <p:cNvGrpSpPr/>
          <p:nvPr/>
        </p:nvGrpSpPr>
        <p:grpSpPr>
          <a:xfrm>
            <a:off x="8279183" y="4241712"/>
            <a:ext cx="459759" cy="526104"/>
            <a:chOff x="3526798" y="4057329"/>
            <a:chExt cx="284519" cy="359394"/>
          </a:xfrm>
          <a:solidFill>
            <a:srgbClr val="0070C0"/>
          </a:solidFill>
        </p:grpSpPr>
        <p:sp>
          <p:nvSpPr>
            <p:cNvPr id="390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1" name="Freeform 105"/>
          <p:cNvSpPr>
            <a:spLocks noEditPoints="1"/>
          </p:cNvSpPr>
          <p:nvPr/>
        </p:nvSpPr>
        <p:spPr bwMode="auto">
          <a:xfrm>
            <a:off x="6180387" y="3239632"/>
            <a:ext cx="568279" cy="501235"/>
          </a:xfrm>
          <a:custGeom>
            <a:avLst/>
            <a:gdLst>
              <a:gd name="T0" fmla="*/ 133 w 134"/>
              <a:gd name="T1" fmla="*/ 16 h 118"/>
              <a:gd name="T2" fmla="*/ 121 w 134"/>
              <a:gd name="T3" fmla="*/ 4 h 118"/>
              <a:gd name="T4" fmla="*/ 115 w 134"/>
              <a:gd name="T5" fmla="*/ 4 h 118"/>
              <a:gd name="T6" fmla="*/ 114 w 134"/>
              <a:gd name="T7" fmla="*/ 7 h 118"/>
              <a:gd name="T8" fmla="*/ 111 w 134"/>
              <a:gd name="T9" fmla="*/ 8 h 118"/>
              <a:gd name="T10" fmla="*/ 111 w 134"/>
              <a:gd name="T11" fmla="*/ 8 h 118"/>
              <a:gd name="T12" fmla="*/ 81 w 134"/>
              <a:gd name="T13" fmla="*/ 39 h 118"/>
              <a:gd name="T14" fmla="*/ 79 w 134"/>
              <a:gd name="T15" fmla="*/ 46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6 w 134"/>
              <a:gd name="T23" fmla="*/ 57 h 118"/>
              <a:gd name="T24" fmla="*/ 54 w 134"/>
              <a:gd name="T25" fmla="*/ 35 h 118"/>
              <a:gd name="T26" fmla="*/ 47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8 w 134"/>
              <a:gd name="T35" fmla="*/ 36 h 118"/>
              <a:gd name="T36" fmla="*/ 3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1 w 134"/>
              <a:gd name="T51" fmla="*/ 98 h 118"/>
              <a:gd name="T52" fmla="*/ 21 w 134"/>
              <a:gd name="T53" fmla="*/ 114 h 118"/>
              <a:gd name="T54" fmla="*/ 23 w 134"/>
              <a:gd name="T55" fmla="*/ 116 h 118"/>
              <a:gd name="T56" fmla="*/ 39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3 w 134"/>
              <a:gd name="T63" fmla="*/ 79 h 118"/>
              <a:gd name="T64" fmla="*/ 98 w 134"/>
              <a:gd name="T65" fmla="*/ 114 h 118"/>
              <a:gd name="T66" fmla="*/ 107 w 134"/>
              <a:gd name="T67" fmla="*/ 118 h 118"/>
              <a:gd name="T68" fmla="*/ 116 w 134"/>
              <a:gd name="T69" fmla="*/ 114 h 118"/>
              <a:gd name="T70" fmla="*/ 116 w 134"/>
              <a:gd name="T71" fmla="*/ 97 h 118"/>
              <a:gd name="T72" fmla="*/ 80 w 134"/>
              <a:gd name="T73" fmla="*/ 61 h 118"/>
              <a:gd name="T74" fmla="*/ 87 w 134"/>
              <a:gd name="T75" fmla="*/ 55 h 118"/>
              <a:gd name="T76" fmla="*/ 90 w 134"/>
              <a:gd name="T77" fmla="*/ 58 h 118"/>
              <a:gd name="T78" fmla="*/ 98 w 134"/>
              <a:gd name="T79" fmla="*/ 56 h 118"/>
              <a:gd name="T80" fmla="*/ 128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3 w 134"/>
              <a:gd name="T89" fmla="*/ 22 h 118"/>
              <a:gd name="T90" fmla="*/ 133 w 134"/>
              <a:gd name="T91" fmla="*/ 16 h 118"/>
              <a:gd name="T92" fmla="*/ 108 w 134"/>
              <a:gd name="T93" fmla="*/ 103 h 118"/>
              <a:gd name="T94" fmla="*/ 113 w 134"/>
              <a:gd name="T95" fmla="*/ 107 h 118"/>
              <a:gd name="T96" fmla="*/ 108 w 134"/>
              <a:gd name="T97" fmla="*/ 112 h 118"/>
              <a:gd name="T98" fmla="*/ 103 w 134"/>
              <a:gd name="T99" fmla="*/ 107 h 118"/>
              <a:gd name="T100" fmla="*/ 108 w 134"/>
              <a:gd name="T101" fmla="*/ 103 h 118"/>
              <a:gd name="T102" fmla="*/ 91 w 134"/>
              <a:gd name="T103" fmla="*/ 40 h 118"/>
              <a:gd name="T104" fmla="*/ 89 w 134"/>
              <a:gd name="T105" fmla="*/ 38 h 118"/>
              <a:gd name="T106" fmla="*/ 111 w 134"/>
              <a:gd name="T107" fmla="*/ 16 h 118"/>
              <a:gd name="T108" fmla="*/ 113 w 134"/>
              <a:gd name="T109" fmla="*/ 18 h 118"/>
              <a:gd name="T110" fmla="*/ 91 w 134"/>
              <a:gd name="T111" fmla="*/ 40 h 118"/>
              <a:gd name="T112" fmla="*/ 98 w 134"/>
              <a:gd name="T113" fmla="*/ 48 h 118"/>
              <a:gd name="T114" fmla="*/ 96 w 134"/>
              <a:gd name="T115" fmla="*/ 46 h 118"/>
              <a:gd name="T116" fmla="*/ 119 w 134"/>
              <a:gd name="T117" fmla="*/ 23 h 118"/>
              <a:gd name="T118" fmla="*/ 121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7" name="Group 15"/>
          <p:cNvGrpSpPr/>
          <p:nvPr/>
        </p:nvGrpSpPr>
        <p:grpSpPr>
          <a:xfrm>
            <a:off x="7239728" y="2221352"/>
            <a:ext cx="610692" cy="554212"/>
            <a:chOff x="5159039" y="3837700"/>
            <a:chExt cx="431771" cy="391838"/>
          </a:xfrm>
          <a:solidFill>
            <a:srgbClr val="0070C0"/>
          </a:solidFill>
        </p:grpSpPr>
        <p:sp>
          <p:nvSpPr>
            <p:cNvPr id="408" name="Rectangle 72"/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73"/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74"/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Rectangle 75"/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Rectangle 76"/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3" name="Group 4"/>
          <p:cNvGrpSpPr/>
          <p:nvPr/>
        </p:nvGrpSpPr>
        <p:grpSpPr>
          <a:xfrm>
            <a:off x="2154327" y="5351099"/>
            <a:ext cx="565623" cy="457622"/>
            <a:chOff x="5838825" y="2538413"/>
            <a:chExt cx="490538" cy="396874"/>
          </a:xfrm>
          <a:solidFill>
            <a:srgbClr val="0070C0"/>
          </a:solidFill>
        </p:grpSpPr>
        <p:sp>
          <p:nvSpPr>
            <p:cNvPr id="414" name="Freeform 35"/>
            <p:cNvSpPr>
              <a:spLocks noEditPoints="1"/>
            </p:cNvSpPr>
            <p:nvPr/>
          </p:nvSpPr>
          <p:spPr bwMode="auto">
            <a:xfrm>
              <a:off x="5838825" y="2587625"/>
              <a:ext cx="490538" cy="347662"/>
            </a:xfrm>
            <a:custGeom>
              <a:avLst/>
              <a:gdLst>
                <a:gd name="T0" fmla="*/ 121 w 130"/>
                <a:gd name="T1" fmla="*/ 0 h 92"/>
                <a:gd name="T2" fmla="*/ 9 w 130"/>
                <a:gd name="T3" fmla="*/ 0 h 92"/>
                <a:gd name="T4" fmla="*/ 0 w 130"/>
                <a:gd name="T5" fmla="*/ 9 h 92"/>
                <a:gd name="T6" fmla="*/ 0 w 130"/>
                <a:gd name="T7" fmla="*/ 83 h 92"/>
                <a:gd name="T8" fmla="*/ 9 w 130"/>
                <a:gd name="T9" fmla="*/ 92 h 92"/>
                <a:gd name="T10" fmla="*/ 121 w 130"/>
                <a:gd name="T11" fmla="*/ 92 h 92"/>
                <a:gd name="T12" fmla="*/ 130 w 130"/>
                <a:gd name="T13" fmla="*/ 83 h 92"/>
                <a:gd name="T14" fmla="*/ 130 w 130"/>
                <a:gd name="T15" fmla="*/ 9 h 92"/>
                <a:gd name="T16" fmla="*/ 121 w 130"/>
                <a:gd name="T17" fmla="*/ 0 h 92"/>
                <a:gd name="T18" fmla="*/ 47 w 130"/>
                <a:gd name="T19" fmla="*/ 81 h 92"/>
                <a:gd name="T20" fmla="*/ 12 w 130"/>
                <a:gd name="T21" fmla="*/ 46 h 92"/>
                <a:gd name="T22" fmla="*/ 47 w 130"/>
                <a:gd name="T23" fmla="*/ 11 h 92"/>
                <a:gd name="T24" fmla="*/ 82 w 130"/>
                <a:gd name="T25" fmla="*/ 46 h 92"/>
                <a:gd name="T26" fmla="*/ 47 w 130"/>
                <a:gd name="T27" fmla="*/ 81 h 92"/>
                <a:gd name="T28" fmla="*/ 116 w 130"/>
                <a:gd name="T29" fmla="*/ 19 h 92"/>
                <a:gd name="T30" fmla="*/ 105 w 130"/>
                <a:gd name="T31" fmla="*/ 19 h 92"/>
                <a:gd name="T32" fmla="*/ 99 w 130"/>
                <a:gd name="T33" fmla="*/ 13 h 92"/>
                <a:gd name="T34" fmla="*/ 105 w 130"/>
                <a:gd name="T35" fmla="*/ 7 h 92"/>
                <a:gd name="T36" fmla="*/ 116 w 130"/>
                <a:gd name="T37" fmla="*/ 7 h 92"/>
                <a:gd name="T38" fmla="*/ 122 w 130"/>
                <a:gd name="T39" fmla="*/ 13 h 92"/>
                <a:gd name="T40" fmla="*/ 116 w 130"/>
                <a:gd name="T4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2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8"/>
                    <a:pt x="4" y="92"/>
                    <a:pt x="9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6" y="92"/>
                    <a:pt x="130" y="88"/>
                    <a:pt x="130" y="83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47" y="81"/>
                  </a:moveTo>
                  <a:cubicBezTo>
                    <a:pt x="28" y="81"/>
                    <a:pt x="12" y="66"/>
                    <a:pt x="12" y="46"/>
                  </a:cubicBezTo>
                  <a:cubicBezTo>
                    <a:pt x="12" y="27"/>
                    <a:pt x="28" y="11"/>
                    <a:pt x="47" y="11"/>
                  </a:cubicBezTo>
                  <a:cubicBezTo>
                    <a:pt x="67" y="11"/>
                    <a:pt x="82" y="27"/>
                    <a:pt x="82" y="46"/>
                  </a:cubicBezTo>
                  <a:cubicBezTo>
                    <a:pt x="82" y="66"/>
                    <a:pt x="67" y="81"/>
                    <a:pt x="47" y="81"/>
                  </a:cubicBezTo>
                  <a:close/>
                  <a:moveTo>
                    <a:pt x="116" y="19"/>
                  </a:moveTo>
                  <a:cubicBezTo>
                    <a:pt x="105" y="19"/>
                    <a:pt x="105" y="19"/>
                    <a:pt x="105" y="19"/>
                  </a:cubicBezTo>
                  <a:cubicBezTo>
                    <a:pt x="101" y="19"/>
                    <a:pt x="99" y="17"/>
                    <a:pt x="99" y="13"/>
                  </a:cubicBezTo>
                  <a:cubicBezTo>
                    <a:pt x="99" y="10"/>
                    <a:pt x="101" y="7"/>
                    <a:pt x="105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7"/>
                    <a:pt x="122" y="10"/>
                    <a:pt x="122" y="13"/>
                  </a:cubicBezTo>
                  <a:cubicBezTo>
                    <a:pt x="122" y="17"/>
                    <a:pt x="119" y="19"/>
                    <a:pt x="1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Rectangle 36"/>
            <p:cNvSpPr>
              <a:spLocks noChangeArrowheads="1"/>
            </p:cNvSpPr>
            <p:nvPr/>
          </p:nvSpPr>
          <p:spPr bwMode="auto">
            <a:xfrm>
              <a:off x="5888038" y="2538413"/>
              <a:ext cx="1016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Oval 37"/>
            <p:cNvSpPr>
              <a:spLocks noChangeArrowheads="1"/>
            </p:cNvSpPr>
            <p:nvPr/>
          </p:nvSpPr>
          <p:spPr bwMode="auto">
            <a:xfrm>
              <a:off x="5951538" y="2697163"/>
              <a:ext cx="128588" cy="128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7" name="组合 416"/>
          <p:cNvGrpSpPr/>
          <p:nvPr/>
        </p:nvGrpSpPr>
        <p:grpSpPr>
          <a:xfrm>
            <a:off x="8231612" y="2242294"/>
            <a:ext cx="554900" cy="496874"/>
            <a:chOff x="7310299" y="609687"/>
            <a:chExt cx="554900" cy="496874"/>
          </a:xfrm>
          <a:solidFill>
            <a:srgbClr val="0070C0"/>
          </a:solidFill>
        </p:grpSpPr>
        <p:sp>
          <p:nvSpPr>
            <p:cNvPr id="418" name="Freeform 205"/>
            <p:cNvSpPr>
              <a:spLocks noEditPoints="1"/>
            </p:cNvSpPr>
            <p:nvPr/>
          </p:nvSpPr>
          <p:spPr bwMode="auto">
            <a:xfrm>
              <a:off x="7393716" y="609687"/>
              <a:ext cx="257503" cy="250251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06"/>
            <p:cNvSpPr>
              <a:spLocks/>
            </p:cNvSpPr>
            <p:nvPr/>
          </p:nvSpPr>
          <p:spPr bwMode="auto">
            <a:xfrm>
              <a:off x="7368328" y="1023144"/>
              <a:ext cx="446096" cy="83417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07"/>
            <p:cNvSpPr>
              <a:spLocks noEditPoints="1"/>
            </p:cNvSpPr>
            <p:nvPr/>
          </p:nvSpPr>
          <p:spPr bwMode="auto">
            <a:xfrm>
              <a:off x="7310299" y="823669"/>
              <a:ext cx="554900" cy="257504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3" name="Freeform 19"/>
          <p:cNvSpPr>
            <a:spLocks noEditPoints="1"/>
          </p:cNvSpPr>
          <p:nvPr/>
        </p:nvSpPr>
        <p:spPr bwMode="auto">
          <a:xfrm>
            <a:off x="1049647" y="4264669"/>
            <a:ext cx="596925" cy="480190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4" name="Freeform 7"/>
          <p:cNvSpPr>
            <a:spLocks noEditPoints="1"/>
          </p:cNvSpPr>
          <p:nvPr/>
        </p:nvSpPr>
        <p:spPr bwMode="auto">
          <a:xfrm>
            <a:off x="2119923" y="4187549"/>
            <a:ext cx="634430" cy="63443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7" name="AutoShape 4"/>
          <p:cNvSpPr>
            <a:spLocks/>
          </p:cNvSpPr>
          <p:nvPr/>
        </p:nvSpPr>
        <p:spPr bwMode="auto">
          <a:xfrm>
            <a:off x="4134818" y="4257256"/>
            <a:ext cx="495017" cy="495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28" name="AutoShape 100"/>
          <p:cNvSpPr>
            <a:spLocks/>
          </p:cNvSpPr>
          <p:nvPr/>
        </p:nvSpPr>
        <p:spPr bwMode="auto">
          <a:xfrm>
            <a:off x="6250082" y="4210185"/>
            <a:ext cx="428888" cy="589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429" name="Group 15"/>
          <p:cNvGrpSpPr/>
          <p:nvPr/>
        </p:nvGrpSpPr>
        <p:grpSpPr>
          <a:xfrm>
            <a:off x="4122048" y="3198700"/>
            <a:ext cx="520556" cy="520556"/>
            <a:chOff x="2581275" y="2582069"/>
            <a:chExt cx="465138" cy="464344"/>
          </a:xfrm>
          <a:solidFill>
            <a:srgbClr val="0070C0"/>
          </a:solidFill>
        </p:grpSpPr>
        <p:sp>
          <p:nvSpPr>
            <p:cNvPr id="430" name="AutoShape 128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31" name="AutoShape 129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46" name="Freeform 6"/>
          <p:cNvSpPr>
            <a:spLocks noEditPoints="1"/>
          </p:cNvSpPr>
          <p:nvPr/>
        </p:nvSpPr>
        <p:spPr bwMode="auto">
          <a:xfrm>
            <a:off x="10346687" y="4195066"/>
            <a:ext cx="605854" cy="61939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450" name="Group 48"/>
          <p:cNvGrpSpPr/>
          <p:nvPr/>
        </p:nvGrpSpPr>
        <p:grpSpPr>
          <a:xfrm>
            <a:off x="5248197" y="4223674"/>
            <a:ext cx="421155" cy="562180"/>
            <a:chOff x="2639219" y="3510757"/>
            <a:chExt cx="348456" cy="465138"/>
          </a:xfrm>
          <a:solidFill>
            <a:srgbClr val="0070C0"/>
          </a:solidFill>
        </p:grpSpPr>
        <p:sp>
          <p:nvSpPr>
            <p:cNvPr id="451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52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53" name="AutoShape 117"/>
          <p:cNvSpPr>
            <a:spLocks/>
          </p:cNvSpPr>
          <p:nvPr/>
        </p:nvSpPr>
        <p:spPr bwMode="auto">
          <a:xfrm>
            <a:off x="3123158" y="4287994"/>
            <a:ext cx="577726" cy="43354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456" name="Group 30"/>
          <p:cNvGrpSpPr>
            <a:grpSpLocks noChangeAspect="1"/>
          </p:cNvGrpSpPr>
          <p:nvPr/>
        </p:nvGrpSpPr>
        <p:grpSpPr bwMode="auto">
          <a:xfrm>
            <a:off x="9124831" y="1037733"/>
            <a:ext cx="762214" cy="547063"/>
            <a:chOff x="3670" y="2036"/>
            <a:chExt cx="581" cy="417"/>
          </a:xfrm>
          <a:solidFill>
            <a:srgbClr val="0070C0"/>
          </a:solidFill>
        </p:grpSpPr>
        <p:sp>
          <p:nvSpPr>
            <p:cNvPr id="457" name="Oval 31"/>
            <p:cNvSpPr>
              <a:spLocks noChangeArrowheads="1"/>
            </p:cNvSpPr>
            <p:nvPr/>
          </p:nvSpPr>
          <p:spPr bwMode="auto">
            <a:xfrm>
              <a:off x="3919" y="2251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2"/>
            <p:cNvSpPr>
              <a:spLocks/>
            </p:cNvSpPr>
            <p:nvPr/>
          </p:nvSpPr>
          <p:spPr bwMode="auto">
            <a:xfrm>
              <a:off x="3887" y="2337"/>
              <a:ext cx="147" cy="116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33"/>
            <p:cNvSpPr>
              <a:spLocks noChangeArrowheads="1"/>
            </p:cNvSpPr>
            <p:nvPr/>
          </p:nvSpPr>
          <p:spPr bwMode="auto">
            <a:xfrm>
              <a:off x="3707" y="2251"/>
              <a:ext cx="77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34"/>
            <p:cNvSpPr>
              <a:spLocks/>
            </p:cNvSpPr>
            <p:nvPr/>
          </p:nvSpPr>
          <p:spPr bwMode="auto">
            <a:xfrm>
              <a:off x="3670" y="2337"/>
              <a:ext cx="151" cy="116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35"/>
            <p:cNvSpPr>
              <a:spLocks noChangeArrowheads="1"/>
            </p:cNvSpPr>
            <p:nvPr/>
          </p:nvSpPr>
          <p:spPr bwMode="auto">
            <a:xfrm>
              <a:off x="4136" y="2251"/>
              <a:ext cx="78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6"/>
            <p:cNvSpPr>
              <a:spLocks/>
            </p:cNvSpPr>
            <p:nvPr/>
          </p:nvSpPr>
          <p:spPr bwMode="auto">
            <a:xfrm>
              <a:off x="4099" y="2337"/>
              <a:ext cx="152" cy="116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37"/>
            <p:cNvSpPr>
              <a:spLocks noChangeArrowheads="1"/>
            </p:cNvSpPr>
            <p:nvPr/>
          </p:nvSpPr>
          <p:spPr bwMode="auto">
            <a:xfrm>
              <a:off x="3813" y="2036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38"/>
            <p:cNvSpPr>
              <a:spLocks/>
            </p:cNvSpPr>
            <p:nvPr/>
          </p:nvSpPr>
          <p:spPr bwMode="auto">
            <a:xfrm>
              <a:off x="3776" y="2123"/>
              <a:ext cx="152" cy="115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39"/>
            <p:cNvSpPr>
              <a:spLocks noChangeArrowheads="1"/>
            </p:cNvSpPr>
            <p:nvPr/>
          </p:nvSpPr>
          <p:spPr bwMode="auto">
            <a:xfrm>
              <a:off x="4026" y="2036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0"/>
            <p:cNvSpPr>
              <a:spLocks/>
            </p:cNvSpPr>
            <p:nvPr/>
          </p:nvSpPr>
          <p:spPr bwMode="auto">
            <a:xfrm>
              <a:off x="3993" y="2123"/>
              <a:ext cx="151" cy="115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10432640" y="1065339"/>
            <a:ext cx="433949" cy="491850"/>
            <a:chOff x="2471074" y="6170447"/>
            <a:chExt cx="1106488" cy="1254125"/>
          </a:xfrm>
          <a:solidFill>
            <a:srgbClr val="0070C0"/>
          </a:solidFill>
        </p:grpSpPr>
        <p:sp>
          <p:nvSpPr>
            <p:cNvPr id="468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2" name="Freeform 135"/>
          <p:cNvSpPr>
            <a:spLocks noEditPoints="1"/>
          </p:cNvSpPr>
          <p:nvPr/>
        </p:nvSpPr>
        <p:spPr bwMode="auto">
          <a:xfrm>
            <a:off x="8262704" y="1080498"/>
            <a:ext cx="492717" cy="46153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3" name="Group 42" descr="D:\51PPT模板网\51pptmoban.com\图片001.jpg"/>
          <p:cNvGrpSpPr>
            <a:grpSpLocks/>
          </p:cNvGrpSpPr>
          <p:nvPr/>
        </p:nvGrpSpPr>
        <p:grpSpPr bwMode="auto">
          <a:xfrm>
            <a:off x="3058527" y="5359118"/>
            <a:ext cx="706989" cy="441584"/>
            <a:chOff x="0" y="0"/>
            <a:chExt cx="1485900" cy="927101"/>
          </a:xfrm>
          <a:solidFill>
            <a:srgbClr val="0070C0"/>
          </a:solidFill>
        </p:grpSpPr>
        <p:sp>
          <p:nvSpPr>
            <p:cNvPr id="474" name="AutoShape 43"/>
            <p:cNvSpPr>
              <a:spLocks/>
            </p:cNvSpPr>
            <p:nvPr/>
          </p:nvSpPr>
          <p:spPr bwMode="auto">
            <a:xfrm>
              <a:off x="0" y="0"/>
              <a:ext cx="1485900" cy="9271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600"/>
                    <a:pt x="10800" y="21600"/>
                  </a:cubicBezTo>
                  <a:cubicBezTo>
                    <a:pt x="15302" y="21600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5" name="AutoShape 44"/>
            <p:cNvSpPr>
              <a:spLocks/>
            </p:cNvSpPr>
            <p:nvPr/>
          </p:nvSpPr>
          <p:spPr bwMode="auto">
            <a:xfrm>
              <a:off x="558012" y="278340"/>
              <a:ext cx="209075" cy="208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599"/>
                    <a:pt x="2402" y="21599"/>
                  </a:cubicBezTo>
                  <a:cubicBezTo>
                    <a:pt x="3722" y="21599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600" y="3721"/>
                    <a:pt x="21600" y="2401"/>
                  </a:cubicBezTo>
                  <a:cubicBezTo>
                    <a:pt x="21600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6" name="AutoShape 45"/>
            <p:cNvSpPr>
              <a:spLocks/>
            </p:cNvSpPr>
            <p:nvPr/>
          </p:nvSpPr>
          <p:spPr bwMode="auto">
            <a:xfrm>
              <a:off x="418509" y="139170"/>
              <a:ext cx="651016" cy="649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80" name="组合 479" descr="D:\51PPT模板网\51pptmoban.com\图片001.jpg"/>
          <p:cNvGrpSpPr/>
          <p:nvPr/>
        </p:nvGrpSpPr>
        <p:grpSpPr>
          <a:xfrm>
            <a:off x="5167656" y="5325120"/>
            <a:ext cx="582236" cy="509581"/>
            <a:chOff x="7021513" y="8939213"/>
            <a:chExt cx="928687" cy="812800"/>
          </a:xfrm>
          <a:solidFill>
            <a:srgbClr val="0070C0"/>
          </a:solidFill>
        </p:grpSpPr>
        <p:sp>
          <p:nvSpPr>
            <p:cNvPr id="481" name="AutoShape 101"/>
            <p:cNvSpPr>
              <a:spLocks/>
            </p:cNvSpPr>
            <p:nvPr/>
          </p:nvSpPr>
          <p:spPr bwMode="auto">
            <a:xfrm>
              <a:off x="7021513" y="8939213"/>
              <a:ext cx="928687" cy="812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2" name="AutoShape 102"/>
            <p:cNvSpPr>
              <a:spLocks/>
            </p:cNvSpPr>
            <p:nvPr/>
          </p:nvSpPr>
          <p:spPr bwMode="auto">
            <a:xfrm>
              <a:off x="7137400" y="9055100"/>
              <a:ext cx="708025" cy="522288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4137644" y="5300342"/>
            <a:ext cx="489365" cy="559137"/>
            <a:chOff x="1504950" y="5164138"/>
            <a:chExt cx="812800" cy="928687"/>
          </a:xfrm>
          <a:solidFill>
            <a:srgbClr val="0070C0"/>
          </a:solidFill>
        </p:grpSpPr>
        <p:sp>
          <p:nvSpPr>
            <p:cNvPr id="485" name="AutoShape 131"/>
            <p:cNvSpPr>
              <a:spLocks/>
            </p:cNvSpPr>
            <p:nvPr/>
          </p:nvSpPr>
          <p:spPr bwMode="auto">
            <a:xfrm>
              <a:off x="1504950" y="5164138"/>
              <a:ext cx="812800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6" name="AutoShape 132"/>
            <p:cNvSpPr>
              <a:spLocks/>
            </p:cNvSpPr>
            <p:nvPr/>
          </p:nvSpPr>
          <p:spPr bwMode="auto">
            <a:xfrm>
              <a:off x="1679575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7" name="AutoShape 133"/>
            <p:cNvSpPr>
              <a:spLocks/>
            </p:cNvSpPr>
            <p:nvPr/>
          </p:nvSpPr>
          <p:spPr bwMode="auto">
            <a:xfrm>
              <a:off x="1854200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8" name="AutoShape 134"/>
            <p:cNvSpPr>
              <a:spLocks/>
            </p:cNvSpPr>
            <p:nvPr/>
          </p:nvSpPr>
          <p:spPr bwMode="auto">
            <a:xfrm>
              <a:off x="2027238" y="5540375"/>
              <a:ext cx="115887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89" name="组合 488"/>
          <p:cNvGrpSpPr/>
          <p:nvPr/>
        </p:nvGrpSpPr>
        <p:grpSpPr>
          <a:xfrm>
            <a:off x="6200038" y="5323108"/>
            <a:ext cx="528976" cy="513604"/>
            <a:chOff x="16432213" y="8899525"/>
            <a:chExt cx="928687" cy="901700"/>
          </a:xfrm>
          <a:solidFill>
            <a:srgbClr val="0070C0"/>
          </a:solidFill>
        </p:grpSpPr>
        <p:sp>
          <p:nvSpPr>
            <p:cNvPr id="490" name="AutoShape 16"/>
            <p:cNvSpPr>
              <a:spLocks/>
            </p:cNvSpPr>
            <p:nvPr/>
          </p:nvSpPr>
          <p:spPr bwMode="auto">
            <a:xfrm>
              <a:off x="16897350" y="9393238"/>
              <a:ext cx="115888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1" name="AutoShape 17"/>
            <p:cNvSpPr>
              <a:spLocks/>
            </p:cNvSpPr>
            <p:nvPr/>
          </p:nvSpPr>
          <p:spPr bwMode="auto">
            <a:xfrm>
              <a:off x="16432213" y="8899525"/>
              <a:ext cx="928687" cy="90170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92" name="AutoShape 47"/>
          <p:cNvSpPr>
            <a:spLocks/>
          </p:cNvSpPr>
          <p:nvPr/>
        </p:nvSpPr>
        <p:spPr bwMode="auto">
          <a:xfrm>
            <a:off x="7280586" y="5315422"/>
            <a:ext cx="528977" cy="528976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93" name="AutoShape 139"/>
          <p:cNvSpPr>
            <a:spLocks/>
          </p:cNvSpPr>
          <p:nvPr/>
        </p:nvSpPr>
        <p:spPr bwMode="auto">
          <a:xfrm>
            <a:off x="8226680" y="5306216"/>
            <a:ext cx="564765" cy="54738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94" name="AutoShape 147"/>
          <p:cNvSpPr>
            <a:spLocks/>
          </p:cNvSpPr>
          <p:nvPr/>
        </p:nvSpPr>
        <p:spPr bwMode="auto">
          <a:xfrm>
            <a:off x="9223555" y="5332282"/>
            <a:ext cx="564766" cy="495256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496" name="组合 495"/>
          <p:cNvGrpSpPr/>
          <p:nvPr/>
        </p:nvGrpSpPr>
        <p:grpSpPr>
          <a:xfrm>
            <a:off x="10430980" y="5261996"/>
            <a:ext cx="437268" cy="635829"/>
            <a:chOff x="20293013" y="7011988"/>
            <a:chExt cx="639762" cy="930275"/>
          </a:xfrm>
          <a:solidFill>
            <a:srgbClr val="0070C0"/>
          </a:solidFill>
        </p:grpSpPr>
        <p:sp>
          <p:nvSpPr>
            <p:cNvPr id="497" name="AutoShape 30"/>
            <p:cNvSpPr>
              <a:spLocks/>
            </p:cNvSpPr>
            <p:nvPr/>
          </p:nvSpPr>
          <p:spPr bwMode="auto">
            <a:xfrm>
              <a:off x="20293013" y="7011988"/>
              <a:ext cx="639762" cy="930275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8" name="AutoShape 31"/>
            <p:cNvSpPr>
              <a:spLocks/>
            </p:cNvSpPr>
            <p:nvPr/>
          </p:nvSpPr>
          <p:spPr bwMode="auto">
            <a:xfrm>
              <a:off x="20410488" y="7418388"/>
              <a:ext cx="411162" cy="33337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960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8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66</Words>
  <Application>Microsoft Office PowerPoint</Application>
  <PresentationFormat>宽屏</PresentationFormat>
  <Paragraphs>10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Gill Sans</vt:lpstr>
      <vt:lpstr>HarmonyOS Sans SC Light</vt:lpstr>
      <vt:lpstr>阿里巴巴普惠体 2.0 55 Regular</vt:lpstr>
      <vt:lpstr>阿里巴巴普惠体 2.0 65 Medium</vt:lpstr>
      <vt:lpstr>等线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商务模板常用ppt图标打包下载（200个）</dc:title>
  <dc:subject>商务图标</dc:subject>
  <dc:creator>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533</cp:revision>
  <dcterms:created xsi:type="dcterms:W3CDTF">2015-03-19T06:14:36Z</dcterms:created>
  <dcterms:modified xsi:type="dcterms:W3CDTF">2023-10-30T14:36:50Z</dcterms:modified>
  <cp:category>PowerPoint</cp:category>
  <cp:contentStatus>商务模板常用ppt图标打包下载（200个）www.51pptmoban.com</cp:contentStatus>
  <cp:version>51pptmoban.com（V51-01版）</cp:version>
</cp:coreProperties>
</file>