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58" r:id="rId3"/>
    <p:sldId id="259" r:id="rId4"/>
    <p:sldId id="260" r:id="rId5"/>
    <p:sldId id="261" r:id="rId6"/>
    <p:sldId id="262" r:id="rId7"/>
    <p:sldId id="1127" r:id="rId8"/>
    <p:sldId id="265" r:id="rId9"/>
    <p:sldId id="1130" r:id="rId10"/>
    <p:sldId id="267" r:id="rId11"/>
    <p:sldId id="1128" r:id="rId12"/>
    <p:sldId id="269" r:id="rId13"/>
    <p:sldId id="1129" r:id="rId14"/>
    <p:sldId id="266" r:id="rId15"/>
    <p:sldId id="272" r:id="rId16"/>
    <p:sldId id="1126" r:id="rId17"/>
    <p:sldId id="2007578498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CFA"/>
    <a:srgbClr val="FAD6BE"/>
    <a:srgbClr val="FCE7D8"/>
    <a:srgbClr val="FDF3ED"/>
    <a:srgbClr val="FDF1E9"/>
    <a:srgbClr val="FADDCA"/>
    <a:srgbClr val="ED7D31"/>
    <a:srgbClr val="FFBF51"/>
    <a:srgbClr val="F0F0F0"/>
    <a:srgbClr val="F7F7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652" autoAdjust="0"/>
    <p:restoredTop sz="94802" autoAdjust="0"/>
  </p:normalViewPr>
  <p:slideViewPr>
    <p:cSldViewPr snapToGrid="0">
      <p:cViewPr varScale="1">
        <p:scale>
          <a:sx n="98" d="100"/>
          <a:sy n="98" d="100"/>
        </p:scale>
        <p:origin x="96" y="31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50" d="100"/>
        <a:sy n="15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fld id="{D2271103-9004-447F-A6B6-F7F1FF93E792}" type="datetimeFigureOut">
              <a:rPr lang="zh-CN" altLang="en-US" smtClean="0"/>
              <a:pPr/>
              <a:t>2023/10/30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fld id="{022601A0-A378-400E-806D-3F3F8A13F32E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725661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2601A0-A378-400E-806D-3F3F8A13F32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1548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2601A0-A378-400E-806D-3F3F8A13F32E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87465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2601A0-A378-400E-806D-3F3F8A13F32E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08709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2601A0-A378-400E-806D-3F3F8A13F32E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64865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2601A0-A378-400E-806D-3F3F8A13F32E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77331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2601A0-A378-400E-806D-3F3F8A13F32E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9865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2601A0-A378-400E-806D-3F3F8A13F32E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40274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2601A0-A378-400E-806D-3F3F8A13F32E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61336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2601A0-A378-400E-806D-3F3F8A13F32E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33751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eg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2023/10/30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2023/10/30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717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2023/10/30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5014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ea typeface="思源黑体 CN Regular" panose="020B0500000000000000" pitchFamily="34" charset="-122"/>
              </a:endParaRPr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ea typeface="思源黑体 CN Regular" panose="020B0500000000000000" pitchFamily="34" charset="-122"/>
                </a:endParaRPr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ea typeface="思源黑体 CN Regular" panose="020B0500000000000000" pitchFamily="34" charset="-122"/>
              </a:endParaRPr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ea typeface="思源黑体 CN Regular" panose="020B0500000000000000" pitchFamily="34" charset="-122"/>
              </a:endParaRPr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ea typeface="思源黑体 CN Regular" panose="020B0500000000000000" pitchFamily="34" charset="-122"/>
              </a:endParaRPr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  <a:ea typeface="思源黑体 CN Regular" panose="020B0500000000000000" pitchFamily="34" charset="-122"/>
            </a:endParaRPr>
          </a:p>
        </p:txBody>
      </p:sp>
      <p:pic>
        <p:nvPicPr>
          <p:cNvPr id="111" name="图片 110">
            <a:extLst>
              <a:ext uri="{FF2B5EF4-FFF2-40B4-BE49-F238E27FC236}">
                <a16:creationId xmlns:a16="http://schemas.microsoft.com/office/drawing/2014/main" id="{2F9CCA82-BA68-74CB-A1EF-76C22B34DEB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52914" y="843985"/>
            <a:ext cx="1821907" cy="1821907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cxnSp>
        <p:nvCxnSpPr>
          <p:cNvPr id="112" name="直接连接符 111">
            <a:extLst>
              <a:ext uri="{FF2B5EF4-FFF2-40B4-BE49-F238E27FC236}">
                <a16:creationId xmlns:a16="http://schemas.microsoft.com/office/drawing/2014/main" id="{D13F0E47-863B-43F8-5F6C-21E66CD937B4}"/>
              </a:ext>
            </a:extLst>
          </p:cNvPr>
          <p:cNvCxnSpPr>
            <a:cxnSpLocks/>
          </p:cNvCxnSpPr>
          <p:nvPr userDrawn="1"/>
        </p:nvCxnSpPr>
        <p:spPr>
          <a:xfrm flipH="1">
            <a:off x="6544870" y="10544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3" name="组合 112">
            <a:extLst>
              <a:ext uri="{FF2B5EF4-FFF2-40B4-BE49-F238E27FC236}">
                <a16:creationId xmlns:a16="http://schemas.microsoft.com/office/drawing/2014/main" id="{92D3D504-1551-1141-F59C-4B82AAA8C7C8}"/>
              </a:ext>
            </a:extLst>
          </p:cNvPr>
          <p:cNvGrpSpPr/>
          <p:nvPr userDrawn="1"/>
        </p:nvGrpSpPr>
        <p:grpSpPr>
          <a:xfrm>
            <a:off x="5683585" y="1501403"/>
            <a:ext cx="138195" cy="138195"/>
            <a:chOff x="5695413" y="1320428"/>
            <a:chExt cx="138195" cy="138195"/>
          </a:xfrm>
        </p:grpSpPr>
        <p:sp>
          <p:nvSpPr>
            <p:cNvPr id="114" name="Teardrop 15">
              <a:extLst>
                <a:ext uri="{FF2B5EF4-FFF2-40B4-BE49-F238E27FC236}">
                  <a16:creationId xmlns:a16="http://schemas.microsoft.com/office/drawing/2014/main" id="{41CBF504-2209-2E3E-3120-F0ABB69B7D43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思源黑体 CN Regular" panose="020B0500000000000000" pitchFamily="34" charset="-122"/>
                <a:ea typeface="微软雅黑 Light"/>
                <a:cs typeface="+mn-cs"/>
              </a:endParaRPr>
            </a:p>
          </p:txBody>
        </p:sp>
        <p:sp>
          <p:nvSpPr>
            <p:cNvPr id="115" name="Oval 16">
              <a:extLst>
                <a:ext uri="{FF2B5EF4-FFF2-40B4-BE49-F238E27FC236}">
                  <a16:creationId xmlns:a16="http://schemas.microsoft.com/office/drawing/2014/main" id="{0D0A06AF-41F7-F4EF-39F3-A03CFA10439D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思源黑体 CN Regular" panose="020B0500000000000000" pitchFamily="34" charset="-122"/>
                <a:ea typeface="微软雅黑 Light"/>
                <a:cs typeface="+mn-cs"/>
              </a:endParaRPr>
            </a:p>
          </p:txBody>
        </p:sp>
      </p:grpSp>
      <p:sp>
        <p:nvSpPr>
          <p:cNvPr id="119" name="矩形 7">
            <a:extLst>
              <a:ext uri="{FF2B5EF4-FFF2-40B4-BE49-F238E27FC236}">
                <a16:creationId xmlns:a16="http://schemas.microsoft.com/office/drawing/2014/main" id="{843BCF7E-03F8-0BA2-1468-D4F597443D95}"/>
              </a:ext>
            </a:extLst>
          </p:cNvPr>
          <p:cNvSpPr/>
          <p:nvPr userDrawn="1"/>
        </p:nvSpPr>
        <p:spPr>
          <a:xfrm flipH="1" flipV="1">
            <a:off x="365081" y="28309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ea typeface="思源黑体 CN Regular" panose="020B0500000000000000" pitchFamily="34" charset="-122"/>
            </a:endParaRPr>
          </a:p>
        </p:txBody>
      </p:sp>
      <p:sp>
        <p:nvSpPr>
          <p:cNvPr id="120" name="矩形 7">
            <a:extLst>
              <a:ext uri="{FF2B5EF4-FFF2-40B4-BE49-F238E27FC236}">
                <a16:creationId xmlns:a16="http://schemas.microsoft.com/office/drawing/2014/main" id="{00D9F34C-ACF0-79D9-9E96-91DE8409FF58}"/>
              </a:ext>
            </a:extLst>
          </p:cNvPr>
          <p:cNvSpPr/>
          <p:nvPr userDrawn="1"/>
        </p:nvSpPr>
        <p:spPr>
          <a:xfrm flipH="1" flipV="1">
            <a:off x="-329095" y="31668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ea typeface="思源黑体 CN Regular" panose="020B0500000000000000" pitchFamily="34" charset="-122"/>
            </a:endParaRPr>
          </a:p>
        </p:txBody>
      </p:sp>
      <p:sp>
        <p:nvSpPr>
          <p:cNvPr id="121" name="文本框 120">
            <a:extLst>
              <a:ext uri="{FF2B5EF4-FFF2-40B4-BE49-F238E27FC236}">
                <a16:creationId xmlns:a16="http://schemas.microsoft.com/office/drawing/2014/main" id="{6DEB802B-8F00-FF10-556D-466A2BDCFEBC}"/>
              </a:ext>
            </a:extLst>
          </p:cNvPr>
          <p:cNvSpPr txBox="1"/>
          <p:nvPr userDrawn="1"/>
        </p:nvSpPr>
        <p:spPr>
          <a:xfrm>
            <a:off x="5575480" y="806100"/>
            <a:ext cx="9392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小致</a:t>
            </a:r>
          </a:p>
        </p:txBody>
      </p:sp>
      <p:sp>
        <p:nvSpPr>
          <p:cNvPr id="122" name="文本框 121">
            <a:extLst>
              <a:ext uri="{FF2B5EF4-FFF2-40B4-BE49-F238E27FC236}">
                <a16:creationId xmlns:a16="http://schemas.microsoft.com/office/drawing/2014/main" id="{079B0B05-29DE-EB29-0C8C-D418ABD352BE}"/>
              </a:ext>
            </a:extLst>
          </p:cNvPr>
          <p:cNvSpPr txBox="1"/>
          <p:nvPr userDrawn="1"/>
        </p:nvSpPr>
        <p:spPr>
          <a:xfrm>
            <a:off x="6628479" y="10061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 dirty="0">
                <a:solidFill>
                  <a:srgbClr val="FFFED8">
                    <a:alpha val="22000"/>
                  </a:srgbClr>
                </a:solidFill>
                <a:latin typeface="+mn-ea"/>
                <a:ea typeface="+mn-ea"/>
              </a:rPr>
              <a:t>XIAO ZHI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  <a:latin typeface="+mn-ea"/>
              <a:ea typeface="+mn-ea"/>
            </a:endParaRPr>
          </a:p>
        </p:txBody>
      </p:sp>
      <p:sp>
        <p:nvSpPr>
          <p:cNvPr id="123" name="文本框 122">
            <a:extLst>
              <a:ext uri="{FF2B5EF4-FFF2-40B4-BE49-F238E27FC236}">
                <a16:creationId xmlns:a16="http://schemas.microsoft.com/office/drawing/2014/main" id="{68BF259B-7F34-C7BA-C651-B80A6FB8BEDC}"/>
              </a:ext>
            </a:extLst>
          </p:cNvPr>
          <p:cNvSpPr txBox="1"/>
          <p:nvPr userDrawn="1"/>
        </p:nvSpPr>
        <p:spPr>
          <a:xfrm>
            <a:off x="5906786" y="1379411"/>
            <a:ext cx="3697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艾迪鹅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设计就业实战班学员</a:t>
            </a:r>
          </a:p>
        </p:txBody>
      </p:sp>
      <p:sp>
        <p:nvSpPr>
          <p:cNvPr id="125" name="文本框 124">
            <a:extLst>
              <a:ext uri="{FF2B5EF4-FFF2-40B4-BE49-F238E27FC236}">
                <a16:creationId xmlns:a16="http://schemas.microsoft.com/office/drawing/2014/main" id="{CFE54393-510B-1547-D769-D88CAF90ABB7}"/>
              </a:ext>
            </a:extLst>
          </p:cNvPr>
          <p:cNvSpPr txBox="1"/>
          <p:nvPr userDrawn="1"/>
        </p:nvSpPr>
        <p:spPr>
          <a:xfrm>
            <a:off x="2783570" y="2822687"/>
            <a:ext cx="25605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spc="100" dirty="0">
                <a:solidFill>
                  <a:srgbClr val="00FFFF"/>
                </a:solidFill>
                <a:latin typeface="+mj-ea"/>
                <a:ea typeface="+mj-ea"/>
              </a:rPr>
              <a:t>wxid_m5vhhow7esy722</a:t>
            </a:r>
            <a:endParaRPr lang="zh-CN" altLang="en-US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126" name="组合 125">
            <a:extLst>
              <a:ext uri="{FF2B5EF4-FFF2-40B4-BE49-F238E27FC236}">
                <a16:creationId xmlns:a16="http://schemas.microsoft.com/office/drawing/2014/main" id="{332EFF8A-08D7-29C9-A9C7-FC16FABD11DE}"/>
              </a:ext>
            </a:extLst>
          </p:cNvPr>
          <p:cNvGrpSpPr/>
          <p:nvPr userDrawn="1"/>
        </p:nvGrpSpPr>
        <p:grpSpPr>
          <a:xfrm>
            <a:off x="3059267" y="771827"/>
            <a:ext cx="2009205" cy="1986058"/>
            <a:chOff x="2906867" y="3508800"/>
            <a:chExt cx="2009205" cy="1986058"/>
          </a:xfrm>
        </p:grpSpPr>
        <p:cxnSp>
          <p:nvCxnSpPr>
            <p:cNvPr id="127" name="直接连接符 126">
              <a:extLst>
                <a:ext uri="{FF2B5EF4-FFF2-40B4-BE49-F238E27FC236}">
                  <a16:creationId xmlns:a16="http://schemas.microsoft.com/office/drawing/2014/main" id="{AD0677B0-0297-B7F8-89EE-48F8A379976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直接连接符 127">
              <a:extLst>
                <a:ext uri="{FF2B5EF4-FFF2-40B4-BE49-F238E27FC236}">
                  <a16:creationId xmlns:a16="http://schemas.microsoft.com/office/drawing/2014/main" id="{DA4A8FE5-1D4A-5596-F942-BC990D049FB3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9" name="组合 128">
              <a:extLst>
                <a:ext uri="{FF2B5EF4-FFF2-40B4-BE49-F238E27FC236}">
                  <a16:creationId xmlns:a16="http://schemas.microsoft.com/office/drawing/2014/main" id="{D420293E-5BF2-941E-BE4B-0CF2C4B91CF0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36" name="直接连接符 135">
                <a:extLst>
                  <a:ext uri="{FF2B5EF4-FFF2-40B4-BE49-F238E27FC236}">
                    <a16:creationId xmlns:a16="http://schemas.microsoft.com/office/drawing/2014/main" id="{60E09174-67AD-E57C-98D5-00F7D34189B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7" name="直接连接符 136">
                <a:extLst>
                  <a:ext uri="{FF2B5EF4-FFF2-40B4-BE49-F238E27FC236}">
                    <a16:creationId xmlns:a16="http://schemas.microsoft.com/office/drawing/2014/main" id="{4ED24314-876A-8D24-973F-49D8515B2EF5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0" name="组合 129">
              <a:extLst>
                <a:ext uri="{FF2B5EF4-FFF2-40B4-BE49-F238E27FC236}">
                  <a16:creationId xmlns:a16="http://schemas.microsoft.com/office/drawing/2014/main" id="{CB7053DF-BEF9-A444-A64E-5699E4561F89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34" name="直接连接符 133">
                <a:extLst>
                  <a:ext uri="{FF2B5EF4-FFF2-40B4-BE49-F238E27FC236}">
                    <a16:creationId xmlns:a16="http://schemas.microsoft.com/office/drawing/2014/main" id="{95E69608-CD15-BD3E-B5D0-56EEEB76FBE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5" name="直接连接符 134">
                <a:extLst>
                  <a:ext uri="{FF2B5EF4-FFF2-40B4-BE49-F238E27FC236}">
                    <a16:creationId xmlns:a16="http://schemas.microsoft.com/office/drawing/2014/main" id="{760CD1F3-E87D-E4F3-4D73-B72849E25041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1" name="组合 130">
              <a:extLst>
                <a:ext uri="{FF2B5EF4-FFF2-40B4-BE49-F238E27FC236}">
                  <a16:creationId xmlns:a16="http://schemas.microsoft.com/office/drawing/2014/main" id="{3FDF050F-2D50-B56C-4C5D-906C84095C39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32" name="直接连接符 131">
                <a:extLst>
                  <a:ext uri="{FF2B5EF4-FFF2-40B4-BE49-F238E27FC236}">
                    <a16:creationId xmlns:a16="http://schemas.microsoft.com/office/drawing/2014/main" id="{03673E7E-F5E7-86F4-6A3F-091706D2C95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3" name="直接连接符 132">
                <a:extLst>
                  <a:ext uri="{FF2B5EF4-FFF2-40B4-BE49-F238E27FC236}">
                    <a16:creationId xmlns:a16="http://schemas.microsoft.com/office/drawing/2014/main" id="{62C8EBA6-503B-532A-316A-DD088DAA47C3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38" name="文本框 137">
            <a:extLst>
              <a:ext uri="{FF2B5EF4-FFF2-40B4-BE49-F238E27FC236}">
                <a16:creationId xmlns:a16="http://schemas.microsoft.com/office/drawing/2014/main" id="{8D08916D-0852-8802-8C1E-293DDF69FC4C}"/>
              </a:ext>
            </a:extLst>
          </p:cNvPr>
          <p:cNvSpPr txBox="1"/>
          <p:nvPr userDrawn="1"/>
        </p:nvSpPr>
        <p:spPr>
          <a:xfrm>
            <a:off x="522886" y="5379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  <a:ea typeface="思源黑体 CN Regular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6998989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8499137-8250-FE10-14F3-5AA89B251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CE6A-11FC-41BC-97BB-88E9079FB170}" type="datetimeFigureOut">
              <a:rPr lang="zh-CN" altLang="en-US" smtClean="0"/>
              <a:t>2023/10/30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4A9F1C8-A4DA-AEA6-0F49-B023661EC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6A01EDB-A745-A822-0AE0-5DB628F6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8D8A6F7-F113-C4A7-EAF6-746A58CB28F4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7E698B37-47D5-AB54-6252-A1172477B6CF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8" name="组合 7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939DDEC1-CE33-5AB5-4B86-99660858AD58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CDDD4EFA-EB35-9BE4-B5FB-344DC6C6DCDE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F540B0E2-014B-CBF1-5DE1-816C60C70BB0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D5BDDE09-A370-2876-9E26-2BF58069A286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C1027CB0-CA62-17B7-D0EE-9DF1E8E361E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05AA99B1-6D7F-79A6-DC15-33084F544781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id="{CE1ACB6F-2A1E-7D7C-8790-B6C50DFA1289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3E29DC66-1FE6-4E27-39CD-47C378AB2AA7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239E4EE9-E29B-39D5-786C-326BF86A8540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B002D619-D016-48CC-DF80-3290ED464420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0A721F03-CC63-BA5A-C020-C9EF51634AC7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7" name="组合 46">
                <a:extLst>
                  <a:ext uri="{FF2B5EF4-FFF2-40B4-BE49-F238E27FC236}">
                    <a16:creationId xmlns:a16="http://schemas.microsoft.com/office/drawing/2014/main" id="{6A1A5090-7395-E0CD-D34C-6F7F3CED4477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606EDD94-9038-3D87-343C-FB4A5B0E07C0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13CF8D77-38B1-8DED-F051-664540FB3A7C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id="{2A1E6E3D-E73F-C778-97E2-A812E1C6C529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E89EFF8C-A167-9970-81DA-C123EDDE595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20521537-9005-B447-B264-2B4E203FB2A4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ACA47388-9981-EE51-E951-A3EB7C7E96F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BB12C70-63E5-58D8-FBF0-E3EE13751B46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22A7C498-1945-4F39-32EC-3A5D4539D6E3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C30E6672-D9CE-1B2D-5D49-235A5B76A8C3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24DD825E-2415-0EF8-6BF6-AEA9C0805221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12F228A6-D0A9-7D00-9304-B36C7D9C9F8E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244A2369-1070-5F44-C5C8-FEBE973E53D5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AFB459BF-C621-0B8F-706C-C7694D5C71B0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D6DF0F95-2BE9-45BA-386C-66160906D4E3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74934C67-039C-FEC1-0198-0870FFD22447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8812B083-1465-A0CE-27C3-88D3500A1434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08DA06E7-DB13-D91E-0247-24FC82069F98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0" name="矩形 39">
              <a:hlinkClick r:id="rId2"/>
              <a:extLst>
                <a:ext uri="{FF2B5EF4-FFF2-40B4-BE49-F238E27FC236}">
                  <a16:creationId xmlns:a16="http://schemas.microsoft.com/office/drawing/2014/main" id="{1DBE33E5-F113-9DDF-B4C4-01417AA6CCA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" name="文本框 68">
            <a:extLst>
              <a:ext uri="{FF2B5EF4-FFF2-40B4-BE49-F238E27FC236}">
                <a16:creationId xmlns:a16="http://schemas.microsoft.com/office/drawing/2014/main" id="{1E805515-D43D-E612-0D81-9FBB7287AF3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93F3A60C-65E6-8099-3FE8-71B1500798B9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46BE660F-2121-B7F2-8925-6D5F4EF0ED0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78648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2023/10/30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2023/10/30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2023/10/30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825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2023/10/30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17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2023/10/30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2023/10/30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758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2023/10/30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05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思源黑体 CN Regular" panose="020B0500000000000000" pitchFamily="34" charset="-122"/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2023/10/30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思源黑体 CN Regular" panose="020B05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思源黑体 CN Regular" panose="020B0500000000000000" pitchFamily="34" charset="-122"/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pic>
        <p:nvPicPr>
          <p:cNvPr id="7" name="图片 6" descr="图片包含 人, 室内, 物体, 笔记本&#10;&#10;描述已自动生成">
            <a:extLst>
              <a:ext uri="{FF2B5EF4-FFF2-40B4-BE49-F238E27FC236}">
                <a16:creationId xmlns:a16="http://schemas.microsoft.com/office/drawing/2014/main" id="{A448C416-1748-1295-81D1-5E150732BB3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5" cstate="screen">
            <a:alphaModFix amt="5000"/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3B42718A-049A-3F9B-21E5-03CB982F08BA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screen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6616" r="47312"/>
          <a:stretch>
            <a:fillRect/>
          </a:stretch>
        </p:blipFill>
        <p:spPr>
          <a:xfrm>
            <a:off x="6747194" y="1"/>
            <a:ext cx="5444807" cy="3444117"/>
          </a:xfrm>
          <a:custGeom>
            <a:avLst/>
            <a:gdLst>
              <a:gd name="connsiteX0" fmla="*/ 0 w 5444807"/>
              <a:gd name="connsiteY0" fmla="*/ 0 h 3444117"/>
              <a:gd name="connsiteX1" fmla="*/ 5444807 w 5444807"/>
              <a:gd name="connsiteY1" fmla="*/ 0 h 3444117"/>
              <a:gd name="connsiteX2" fmla="*/ 5444807 w 5444807"/>
              <a:gd name="connsiteY2" fmla="*/ 3444117 h 3444117"/>
              <a:gd name="connsiteX3" fmla="*/ 0 w 5444807"/>
              <a:gd name="connsiteY3" fmla="*/ 3444117 h 34441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44807" h="3444117">
                <a:moveTo>
                  <a:pt x="0" y="0"/>
                </a:moveTo>
                <a:lnTo>
                  <a:pt x="5444807" y="0"/>
                </a:lnTo>
                <a:lnTo>
                  <a:pt x="5444807" y="3444117"/>
                </a:lnTo>
                <a:lnTo>
                  <a:pt x="0" y="3444117"/>
                </a:lnTo>
                <a:close/>
              </a:path>
            </a:pathLst>
          </a:cu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FE435125-59DF-D13C-9FB5-0BE91A03E7A6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screen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0506" b="66022"/>
          <a:stretch>
            <a:fillRect/>
          </a:stretch>
        </p:blipFill>
        <p:spPr>
          <a:xfrm>
            <a:off x="0" y="3352588"/>
            <a:ext cx="4081331" cy="3505412"/>
          </a:xfrm>
          <a:custGeom>
            <a:avLst/>
            <a:gdLst>
              <a:gd name="connsiteX0" fmla="*/ 0 w 4081331"/>
              <a:gd name="connsiteY0" fmla="*/ 0 h 3505412"/>
              <a:gd name="connsiteX1" fmla="*/ 4081331 w 4081331"/>
              <a:gd name="connsiteY1" fmla="*/ 0 h 3505412"/>
              <a:gd name="connsiteX2" fmla="*/ 4081331 w 4081331"/>
              <a:gd name="connsiteY2" fmla="*/ 3505412 h 3505412"/>
              <a:gd name="connsiteX3" fmla="*/ 0 w 4081331"/>
              <a:gd name="connsiteY3" fmla="*/ 3505412 h 3505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81331" h="3505412">
                <a:moveTo>
                  <a:pt x="0" y="0"/>
                </a:moveTo>
                <a:lnTo>
                  <a:pt x="4081331" y="0"/>
                </a:lnTo>
                <a:lnTo>
                  <a:pt x="4081331" y="3505412"/>
                </a:lnTo>
                <a:lnTo>
                  <a:pt x="0" y="3505412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思源黑体 CN Regular" panose="020B0500000000000000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思源黑体 CN Regular" panose="020B0500000000000000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思源黑体 CN Regular" panose="020B0500000000000000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思源黑体 CN Regular" panose="020B0500000000000000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思源黑体 CN Regular" panose="020B0500000000000000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pos="438" userDrawn="1">
          <p15:clr>
            <a:srgbClr val="F26B43"/>
          </p15:clr>
        </p15:guide>
        <p15:guide id="4" pos="7287" userDrawn="1">
          <p15:clr>
            <a:srgbClr val="F26B43"/>
          </p15:clr>
        </p15:guide>
        <p15:guide id="5" orient="horz" pos="640" userDrawn="1">
          <p15:clr>
            <a:srgbClr val="F26B43"/>
          </p15:clr>
        </p15:guide>
        <p15:guide id="6" orient="horz" pos="709" userDrawn="1">
          <p15:clr>
            <a:srgbClr val="F26B43"/>
          </p15:clr>
        </p15:guide>
        <p15:guide id="7" orient="horz" pos="3929" userDrawn="1">
          <p15:clr>
            <a:srgbClr val="F26B43"/>
          </p15:clr>
        </p15:guide>
        <p15:guide id="8" orient="horz" pos="386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svg"/><Relationship Id="rId3" Type="http://schemas.openxmlformats.org/officeDocument/2006/relationships/image" Target="../media/image32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svg"/><Relationship Id="rId5" Type="http://schemas.openxmlformats.org/officeDocument/2006/relationships/image" Target="../media/image20.png"/><Relationship Id="rId4" Type="http://schemas.openxmlformats.org/officeDocument/2006/relationships/image" Target="../media/image33.sv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35.svg"/><Relationship Id="rId4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sv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10" Type="http://schemas.openxmlformats.org/officeDocument/2006/relationships/image" Target="../media/image15.svg"/><Relationship Id="rId4" Type="http://schemas.openxmlformats.org/officeDocument/2006/relationships/image" Target="../media/image9.svg"/><Relationship Id="rId9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jpeg"/><Relationship Id="rId7" Type="http://schemas.openxmlformats.org/officeDocument/2006/relationships/image" Target="../media/image21.sv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11" Type="http://schemas.openxmlformats.org/officeDocument/2006/relationships/image" Target="../media/image25.svg"/><Relationship Id="rId5" Type="http://schemas.openxmlformats.org/officeDocument/2006/relationships/image" Target="../media/image19.svg"/><Relationship Id="rId10" Type="http://schemas.openxmlformats.org/officeDocument/2006/relationships/image" Target="../media/image24.png"/><Relationship Id="rId4" Type="http://schemas.openxmlformats.org/officeDocument/2006/relationships/image" Target="../media/image18.png"/><Relationship Id="rId9" Type="http://schemas.openxmlformats.org/officeDocument/2006/relationships/image" Target="../media/image23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包含 人, 室内, 物体, 笔记本&#10;&#10;描述已自动生成">
            <a:extLst>
              <a:ext uri="{FF2B5EF4-FFF2-40B4-BE49-F238E27FC236}">
                <a16:creationId xmlns:a16="http://schemas.microsoft.com/office/drawing/2014/main" id="{8EFC4348-2C53-0803-DE73-E7BA0F2AB47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alphaModFix amt="50000"/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99166545-B909-7745-CB04-D01BAA5B259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bg1">
                  <a:alpha val="0"/>
                  <a:lumMod val="91000"/>
                </a:schemeClr>
              </a:gs>
              <a:gs pos="100000">
                <a:schemeClr val="accent1"/>
              </a:gs>
            </a:gsLst>
            <a:lin ang="162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26F635CC-7DA1-CCB2-F7B8-B351CE1C6DA3}"/>
              </a:ext>
            </a:extLst>
          </p:cNvPr>
          <p:cNvGrpSpPr/>
          <p:nvPr/>
        </p:nvGrpSpPr>
        <p:grpSpPr>
          <a:xfrm>
            <a:off x="0" y="5787757"/>
            <a:ext cx="12192000" cy="1070243"/>
            <a:chOff x="0" y="5787757"/>
            <a:chExt cx="12192000" cy="1070243"/>
          </a:xfrm>
        </p:grpSpPr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8AB66309-F7D7-079B-CD31-D6672321F657}"/>
                </a:ext>
              </a:extLst>
            </p:cNvPr>
            <p:cNvSpPr/>
            <p:nvPr/>
          </p:nvSpPr>
          <p:spPr>
            <a:xfrm>
              <a:off x="0" y="5787757"/>
              <a:ext cx="12192000" cy="968670"/>
            </a:xfrm>
            <a:custGeom>
              <a:avLst/>
              <a:gdLst>
                <a:gd name="connsiteX0" fmla="*/ 0 w 12192000"/>
                <a:gd name="connsiteY0" fmla="*/ 0 h 968670"/>
                <a:gd name="connsiteX1" fmla="*/ 80992 w 12192000"/>
                <a:gd name="connsiteY1" fmla="*/ 11830 h 968670"/>
                <a:gd name="connsiteX2" fmla="*/ 6096000 w 12192000"/>
                <a:gd name="connsiteY2" fmla="*/ 367874 h 968670"/>
                <a:gd name="connsiteX3" fmla="*/ 12111008 w 12192000"/>
                <a:gd name="connsiteY3" fmla="*/ 11830 h 968670"/>
                <a:gd name="connsiteX4" fmla="*/ 12192000 w 12192000"/>
                <a:gd name="connsiteY4" fmla="*/ 0 h 968670"/>
                <a:gd name="connsiteX5" fmla="*/ 12192000 w 12192000"/>
                <a:gd name="connsiteY5" fmla="*/ 968670 h 968670"/>
                <a:gd name="connsiteX6" fmla="*/ 0 w 12192000"/>
                <a:gd name="connsiteY6" fmla="*/ 968670 h 968670"/>
                <a:gd name="connsiteX7" fmla="*/ 0 w 12192000"/>
                <a:gd name="connsiteY7" fmla="*/ 0 h 968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2000" h="968670">
                  <a:moveTo>
                    <a:pt x="0" y="0"/>
                  </a:moveTo>
                  <a:lnTo>
                    <a:pt x="80992" y="11830"/>
                  </a:lnTo>
                  <a:cubicBezTo>
                    <a:pt x="1669666" y="233047"/>
                    <a:pt x="3780060" y="367874"/>
                    <a:pt x="6096000" y="367874"/>
                  </a:cubicBezTo>
                  <a:cubicBezTo>
                    <a:pt x="8411940" y="367874"/>
                    <a:pt x="10522334" y="233047"/>
                    <a:pt x="12111008" y="11830"/>
                  </a:cubicBezTo>
                  <a:lnTo>
                    <a:pt x="12192000" y="0"/>
                  </a:lnTo>
                  <a:lnTo>
                    <a:pt x="12192000" y="968670"/>
                  </a:lnTo>
                  <a:lnTo>
                    <a:pt x="0" y="9686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0EAD72A1-B2ED-E831-5E87-517E0224514A}"/>
                </a:ext>
              </a:extLst>
            </p:cNvPr>
            <p:cNvSpPr/>
            <p:nvPr/>
          </p:nvSpPr>
          <p:spPr>
            <a:xfrm>
              <a:off x="0" y="5889330"/>
              <a:ext cx="12192000" cy="968670"/>
            </a:xfrm>
            <a:custGeom>
              <a:avLst/>
              <a:gdLst>
                <a:gd name="connsiteX0" fmla="*/ 0 w 12192000"/>
                <a:gd name="connsiteY0" fmla="*/ 0 h 968670"/>
                <a:gd name="connsiteX1" fmla="*/ 80992 w 12192000"/>
                <a:gd name="connsiteY1" fmla="*/ 11830 h 968670"/>
                <a:gd name="connsiteX2" fmla="*/ 6096000 w 12192000"/>
                <a:gd name="connsiteY2" fmla="*/ 367874 h 968670"/>
                <a:gd name="connsiteX3" fmla="*/ 12111008 w 12192000"/>
                <a:gd name="connsiteY3" fmla="*/ 11830 h 968670"/>
                <a:gd name="connsiteX4" fmla="*/ 12192000 w 12192000"/>
                <a:gd name="connsiteY4" fmla="*/ 0 h 968670"/>
                <a:gd name="connsiteX5" fmla="*/ 12192000 w 12192000"/>
                <a:gd name="connsiteY5" fmla="*/ 968670 h 968670"/>
                <a:gd name="connsiteX6" fmla="*/ 0 w 12192000"/>
                <a:gd name="connsiteY6" fmla="*/ 968670 h 968670"/>
                <a:gd name="connsiteX7" fmla="*/ 0 w 12192000"/>
                <a:gd name="connsiteY7" fmla="*/ 0 h 968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2000" h="968670">
                  <a:moveTo>
                    <a:pt x="0" y="0"/>
                  </a:moveTo>
                  <a:lnTo>
                    <a:pt x="80992" y="11830"/>
                  </a:lnTo>
                  <a:cubicBezTo>
                    <a:pt x="1669666" y="233047"/>
                    <a:pt x="3780060" y="367874"/>
                    <a:pt x="6096000" y="367874"/>
                  </a:cubicBezTo>
                  <a:cubicBezTo>
                    <a:pt x="8411940" y="367874"/>
                    <a:pt x="10522334" y="233047"/>
                    <a:pt x="12111008" y="11830"/>
                  </a:cubicBezTo>
                  <a:lnTo>
                    <a:pt x="12192000" y="0"/>
                  </a:lnTo>
                  <a:lnTo>
                    <a:pt x="12192000" y="968670"/>
                  </a:lnTo>
                  <a:lnTo>
                    <a:pt x="0" y="96867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900380F5-CA9D-F1E8-D444-3265F50FAFC7}"/>
              </a:ext>
            </a:extLst>
          </p:cNvPr>
          <p:cNvSpPr txBox="1"/>
          <p:nvPr/>
        </p:nvSpPr>
        <p:spPr>
          <a:xfrm>
            <a:off x="1392821" y="1375263"/>
            <a:ext cx="940636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>
                <a:solidFill>
                  <a:schemeClr val="bg1"/>
                </a:solidFill>
                <a:effectLst>
                  <a:outerShdw blurRad="165100" dist="127000" dir="2700000" algn="tl" rotWithShape="0">
                    <a:prstClr val="black">
                      <a:alpha val="10000"/>
                    </a:prstClr>
                  </a:outerShdw>
                </a:effectLst>
                <a:latin typeface="+mj-ea"/>
                <a:ea typeface="+mj-ea"/>
              </a:rPr>
              <a:t>橙色商务风</a:t>
            </a:r>
            <a:endParaRPr lang="en-US" altLang="zh-CN" sz="6600" dirty="0">
              <a:solidFill>
                <a:schemeClr val="bg1"/>
              </a:solidFill>
              <a:effectLst>
                <a:outerShdw blurRad="165100" dist="127000" dir="2700000" algn="tl" rotWithShape="0">
                  <a:prstClr val="black">
                    <a:alpha val="10000"/>
                  </a:prstClr>
                </a:outerShdw>
              </a:effectLst>
              <a:latin typeface="+mj-ea"/>
              <a:ea typeface="+mj-ea"/>
            </a:endParaRPr>
          </a:p>
          <a:p>
            <a:pPr algn="ctr"/>
            <a:r>
              <a:rPr lang="zh-CN" altLang="en-US" sz="6600" dirty="0">
                <a:solidFill>
                  <a:schemeClr val="bg1"/>
                </a:solidFill>
                <a:effectLst>
                  <a:outerShdw blurRad="165100" dist="127000" dir="2700000" algn="tl" rotWithShape="0">
                    <a:prstClr val="black">
                      <a:alpha val="10000"/>
                    </a:prstClr>
                  </a:outerShdw>
                </a:effectLst>
                <a:latin typeface="+mj-ea"/>
                <a:ea typeface="+mj-ea"/>
              </a:rPr>
              <a:t>新员工入职培训</a:t>
            </a:r>
            <a:r>
              <a:rPr lang="en-US" altLang="zh-CN" sz="6600" dirty="0">
                <a:solidFill>
                  <a:schemeClr val="bg1"/>
                </a:solidFill>
                <a:effectLst>
                  <a:outerShdw blurRad="165100" dist="127000" dir="2700000" algn="tl" rotWithShape="0">
                    <a:prstClr val="black">
                      <a:alpha val="10000"/>
                    </a:prstClr>
                  </a:outerShdw>
                </a:effectLst>
                <a:latin typeface="+mj-ea"/>
                <a:ea typeface="+mj-ea"/>
              </a:rPr>
              <a:t>PPT</a:t>
            </a:r>
            <a:r>
              <a:rPr lang="zh-CN" altLang="en-US" sz="6600" dirty="0">
                <a:solidFill>
                  <a:schemeClr val="bg1"/>
                </a:solidFill>
                <a:effectLst>
                  <a:outerShdw blurRad="165100" dist="127000" dir="2700000" algn="tl" rotWithShape="0">
                    <a:prstClr val="black">
                      <a:alpha val="10000"/>
                    </a:prstClr>
                  </a:outerShdw>
                </a:effectLst>
                <a:latin typeface="+mj-ea"/>
                <a:ea typeface="+mj-ea"/>
              </a:rPr>
              <a:t>模板</a:t>
            </a: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24D2336D-C123-523A-A57C-954499305BE7}"/>
              </a:ext>
            </a:extLst>
          </p:cNvPr>
          <p:cNvSpPr/>
          <p:nvPr/>
        </p:nvSpPr>
        <p:spPr>
          <a:xfrm>
            <a:off x="3700780" y="4012384"/>
            <a:ext cx="1635760" cy="40011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16200000" scaled="1"/>
          </a:gradFill>
          <a:ln>
            <a:noFill/>
          </a:ln>
          <a:effectLst>
            <a:outerShdw blurRad="127000" dist="38100" dir="5400000" algn="t" rotWithShape="0">
              <a:schemeClr val="accent1">
                <a:alpha val="75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dirty="0">
                <a:latin typeface="+mn-ea"/>
              </a:rPr>
              <a:t>主讲：</a:t>
            </a:r>
            <a:r>
              <a:rPr lang="en-US" altLang="zh-CN" dirty="0">
                <a:latin typeface="+mn-ea"/>
              </a:rPr>
              <a:t>---</a:t>
            </a:r>
            <a:endParaRPr lang="zh-CN" altLang="en-US" dirty="0">
              <a:latin typeface="+mn-ea"/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29A1CBC4-53D9-4B52-9F0F-0673EC36E7B2}"/>
              </a:ext>
            </a:extLst>
          </p:cNvPr>
          <p:cNvSpPr/>
          <p:nvPr/>
        </p:nvSpPr>
        <p:spPr>
          <a:xfrm>
            <a:off x="6710680" y="4012384"/>
            <a:ext cx="1635760" cy="40011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16200000" scaled="1"/>
          </a:gradFill>
          <a:ln>
            <a:noFill/>
          </a:ln>
          <a:effectLst>
            <a:outerShdw blurRad="127000" dist="38100" dir="5400000" algn="t" rotWithShape="0">
              <a:schemeClr val="accent1">
                <a:alpha val="75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dirty="0">
                <a:latin typeface="+mn-ea"/>
              </a:rPr>
              <a:t>时间：</a:t>
            </a:r>
            <a:r>
              <a:rPr lang="en-US" altLang="zh-CN" dirty="0">
                <a:latin typeface="+mn-ea"/>
              </a:rPr>
              <a:t>---</a:t>
            </a:r>
            <a:endParaRPr lang="zh-CN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141094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>
            <a:extLst>
              <a:ext uri="{FF2B5EF4-FFF2-40B4-BE49-F238E27FC236}">
                <a16:creationId xmlns:a16="http://schemas.microsoft.com/office/drawing/2014/main" id="{81CF7341-0258-60F5-3C91-D1419C951AD6}"/>
              </a:ext>
            </a:extLst>
          </p:cNvPr>
          <p:cNvGrpSpPr/>
          <p:nvPr/>
        </p:nvGrpSpPr>
        <p:grpSpPr>
          <a:xfrm>
            <a:off x="660400" y="2020408"/>
            <a:ext cx="10775387" cy="3461670"/>
            <a:chOff x="660400" y="2020408"/>
            <a:chExt cx="10775387" cy="3461670"/>
          </a:xfrm>
        </p:grpSpPr>
        <p:sp>
          <p:nvSpPr>
            <p:cNvPr id="107" name="矩形: 圆角 106">
              <a:extLst>
                <a:ext uri="{FF2B5EF4-FFF2-40B4-BE49-F238E27FC236}">
                  <a16:creationId xmlns:a16="http://schemas.microsoft.com/office/drawing/2014/main" id="{97821553-8985-BBE7-7C01-E2A05F748D75}"/>
                </a:ext>
              </a:extLst>
            </p:cNvPr>
            <p:cNvSpPr/>
            <p:nvPr/>
          </p:nvSpPr>
          <p:spPr>
            <a:xfrm>
              <a:off x="660400" y="2020408"/>
              <a:ext cx="10775387" cy="346167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n-ea"/>
              </a:endParaRPr>
            </a:p>
          </p:txBody>
        </p:sp>
        <p:sp useBgFill="1">
          <p:nvSpPr>
            <p:cNvPr id="108" name="矩形: 圆角 107">
              <a:extLst>
                <a:ext uri="{FF2B5EF4-FFF2-40B4-BE49-F238E27FC236}">
                  <a16:creationId xmlns:a16="http://schemas.microsoft.com/office/drawing/2014/main" id="{56C2E18C-4F16-0656-BD2F-66DAE4A29889}"/>
                </a:ext>
              </a:extLst>
            </p:cNvPr>
            <p:cNvSpPr/>
            <p:nvPr/>
          </p:nvSpPr>
          <p:spPr>
            <a:xfrm>
              <a:off x="1082105" y="2452963"/>
              <a:ext cx="9895710" cy="2658486"/>
            </a:xfrm>
            <a:prstGeom prst="roundRect">
              <a:avLst>
                <a:gd name="adj" fmla="val 50000"/>
              </a:avLst>
            </a:prstGeom>
            <a:ln>
              <a:noFill/>
            </a:ln>
            <a:effectLst>
              <a:innerShdw blurRad="444500">
                <a:prstClr val="black">
                  <a:alpha val="27000"/>
                </a:prstClr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n-ea"/>
              </a:endParaRPr>
            </a:p>
          </p:txBody>
        </p:sp>
        <p:cxnSp>
          <p:nvCxnSpPr>
            <p:cNvPr id="125" name="直接箭头连接符 124">
              <a:extLst>
                <a:ext uri="{FF2B5EF4-FFF2-40B4-BE49-F238E27FC236}">
                  <a16:creationId xmlns:a16="http://schemas.microsoft.com/office/drawing/2014/main" id="{09B408F6-44DB-61C4-2B2E-54DF09D18444}"/>
                </a:ext>
              </a:extLst>
            </p:cNvPr>
            <p:cNvCxnSpPr/>
            <p:nvPr/>
          </p:nvCxnSpPr>
          <p:spPr>
            <a:xfrm>
              <a:off x="3342640" y="2230120"/>
              <a:ext cx="975360" cy="0"/>
            </a:xfrm>
            <a:prstGeom prst="straightConnector1">
              <a:avLst/>
            </a:prstGeom>
            <a:ln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直接箭头连接符 125">
              <a:extLst>
                <a:ext uri="{FF2B5EF4-FFF2-40B4-BE49-F238E27FC236}">
                  <a16:creationId xmlns:a16="http://schemas.microsoft.com/office/drawing/2014/main" id="{895AB8AC-870E-F07C-5F02-BDEE082E576B}"/>
                </a:ext>
              </a:extLst>
            </p:cNvPr>
            <p:cNvCxnSpPr/>
            <p:nvPr/>
          </p:nvCxnSpPr>
          <p:spPr>
            <a:xfrm>
              <a:off x="5542280" y="2230120"/>
              <a:ext cx="975360" cy="0"/>
            </a:xfrm>
            <a:prstGeom prst="straightConnector1">
              <a:avLst/>
            </a:prstGeom>
            <a:ln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直接箭头连接符 126">
              <a:extLst>
                <a:ext uri="{FF2B5EF4-FFF2-40B4-BE49-F238E27FC236}">
                  <a16:creationId xmlns:a16="http://schemas.microsoft.com/office/drawing/2014/main" id="{22FF4A5E-FF24-F7E5-673E-503CB906B3E8}"/>
                </a:ext>
              </a:extLst>
            </p:cNvPr>
            <p:cNvCxnSpPr/>
            <p:nvPr/>
          </p:nvCxnSpPr>
          <p:spPr>
            <a:xfrm>
              <a:off x="7741920" y="2230120"/>
              <a:ext cx="975360" cy="0"/>
            </a:xfrm>
            <a:prstGeom prst="straightConnector1">
              <a:avLst/>
            </a:prstGeom>
            <a:ln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8" name="弧形 127">
              <a:extLst>
                <a:ext uri="{FF2B5EF4-FFF2-40B4-BE49-F238E27FC236}">
                  <a16:creationId xmlns:a16="http://schemas.microsoft.com/office/drawing/2014/main" id="{8B61D7CA-1D07-57E5-777F-33FA76EAC52F}"/>
                </a:ext>
              </a:extLst>
            </p:cNvPr>
            <p:cNvSpPr/>
            <p:nvPr/>
          </p:nvSpPr>
          <p:spPr>
            <a:xfrm>
              <a:off x="8147102" y="2214637"/>
              <a:ext cx="3073213" cy="3073213"/>
            </a:xfrm>
            <a:prstGeom prst="arc">
              <a:avLst>
                <a:gd name="adj1" fmla="val 18054215"/>
                <a:gd name="adj2" fmla="val 3157403"/>
              </a:avLst>
            </a:prstGeom>
            <a:noFill/>
            <a:ln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  <a:tileRect/>
              </a:gradFill>
              <a:tailEnd type="triangle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n-ea"/>
              </a:endParaRPr>
            </a:p>
          </p:txBody>
        </p:sp>
        <p:cxnSp>
          <p:nvCxnSpPr>
            <p:cNvPr id="129" name="直接箭头连接符 128">
              <a:extLst>
                <a:ext uri="{FF2B5EF4-FFF2-40B4-BE49-F238E27FC236}">
                  <a16:creationId xmlns:a16="http://schemas.microsoft.com/office/drawing/2014/main" id="{889082D3-F35C-2494-9C46-9F4A771ADE1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342640" y="5287850"/>
              <a:ext cx="975360" cy="0"/>
            </a:xfrm>
            <a:prstGeom prst="straightConnector1">
              <a:avLst/>
            </a:prstGeom>
            <a:ln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直接箭头连接符 129">
              <a:extLst>
                <a:ext uri="{FF2B5EF4-FFF2-40B4-BE49-F238E27FC236}">
                  <a16:creationId xmlns:a16="http://schemas.microsoft.com/office/drawing/2014/main" id="{9E63A24C-2170-BB52-8F26-3B5186FF830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542280" y="5287850"/>
              <a:ext cx="975360" cy="0"/>
            </a:xfrm>
            <a:prstGeom prst="straightConnector1">
              <a:avLst/>
            </a:prstGeom>
            <a:ln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直接箭头连接符 130">
              <a:extLst>
                <a:ext uri="{FF2B5EF4-FFF2-40B4-BE49-F238E27FC236}">
                  <a16:creationId xmlns:a16="http://schemas.microsoft.com/office/drawing/2014/main" id="{43D4A1E3-1B59-F192-AE42-7DA9CD43BA4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741920" y="5287850"/>
              <a:ext cx="975360" cy="0"/>
            </a:xfrm>
            <a:prstGeom prst="straightConnector1">
              <a:avLst/>
            </a:prstGeom>
            <a:ln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2DF0AC75-D71B-B047-687F-DEEE839DBD13}"/>
                </a:ext>
              </a:extLst>
            </p:cNvPr>
            <p:cNvSpPr/>
            <p:nvPr/>
          </p:nvSpPr>
          <p:spPr>
            <a:xfrm>
              <a:off x="3837624" y="2279938"/>
              <a:ext cx="264060" cy="15732"/>
            </a:xfrm>
            <a:custGeom>
              <a:avLst/>
              <a:gdLst>
                <a:gd name="connsiteX0" fmla="*/ 256194 w 264060"/>
                <a:gd name="connsiteY0" fmla="*/ 0 h 15732"/>
                <a:gd name="connsiteX1" fmla="*/ 264060 w 264060"/>
                <a:gd name="connsiteY1" fmla="*/ 7866 h 15732"/>
                <a:gd name="connsiteX2" fmla="*/ 256194 w 264060"/>
                <a:gd name="connsiteY2" fmla="*/ 15732 h 15732"/>
                <a:gd name="connsiteX3" fmla="*/ 248328 w 264060"/>
                <a:gd name="connsiteY3" fmla="*/ 7866 h 15732"/>
                <a:gd name="connsiteX4" fmla="*/ 256194 w 264060"/>
                <a:gd name="connsiteY4" fmla="*/ 0 h 15732"/>
                <a:gd name="connsiteX5" fmla="*/ 214806 w 264060"/>
                <a:gd name="connsiteY5" fmla="*/ 0 h 15732"/>
                <a:gd name="connsiteX6" fmla="*/ 222672 w 264060"/>
                <a:gd name="connsiteY6" fmla="*/ 7866 h 15732"/>
                <a:gd name="connsiteX7" fmla="*/ 214806 w 264060"/>
                <a:gd name="connsiteY7" fmla="*/ 15732 h 15732"/>
                <a:gd name="connsiteX8" fmla="*/ 206940 w 264060"/>
                <a:gd name="connsiteY8" fmla="*/ 7866 h 15732"/>
                <a:gd name="connsiteX9" fmla="*/ 214806 w 264060"/>
                <a:gd name="connsiteY9" fmla="*/ 0 h 15732"/>
                <a:gd name="connsiteX10" fmla="*/ 173418 w 264060"/>
                <a:gd name="connsiteY10" fmla="*/ 0 h 15732"/>
                <a:gd name="connsiteX11" fmla="*/ 181284 w 264060"/>
                <a:gd name="connsiteY11" fmla="*/ 7866 h 15732"/>
                <a:gd name="connsiteX12" fmla="*/ 173418 w 264060"/>
                <a:gd name="connsiteY12" fmla="*/ 15732 h 15732"/>
                <a:gd name="connsiteX13" fmla="*/ 165552 w 264060"/>
                <a:gd name="connsiteY13" fmla="*/ 7866 h 15732"/>
                <a:gd name="connsiteX14" fmla="*/ 173418 w 264060"/>
                <a:gd name="connsiteY14" fmla="*/ 0 h 15732"/>
                <a:gd name="connsiteX15" fmla="*/ 132030 w 264060"/>
                <a:gd name="connsiteY15" fmla="*/ 0 h 15732"/>
                <a:gd name="connsiteX16" fmla="*/ 139896 w 264060"/>
                <a:gd name="connsiteY16" fmla="*/ 7866 h 15732"/>
                <a:gd name="connsiteX17" fmla="*/ 132030 w 264060"/>
                <a:gd name="connsiteY17" fmla="*/ 15732 h 15732"/>
                <a:gd name="connsiteX18" fmla="*/ 124164 w 264060"/>
                <a:gd name="connsiteY18" fmla="*/ 7866 h 15732"/>
                <a:gd name="connsiteX19" fmla="*/ 132030 w 264060"/>
                <a:gd name="connsiteY19" fmla="*/ 0 h 15732"/>
                <a:gd name="connsiteX20" fmla="*/ 90642 w 264060"/>
                <a:gd name="connsiteY20" fmla="*/ 0 h 15732"/>
                <a:gd name="connsiteX21" fmla="*/ 98508 w 264060"/>
                <a:gd name="connsiteY21" fmla="*/ 7866 h 15732"/>
                <a:gd name="connsiteX22" fmla="*/ 90642 w 264060"/>
                <a:gd name="connsiteY22" fmla="*/ 15732 h 15732"/>
                <a:gd name="connsiteX23" fmla="*/ 82776 w 264060"/>
                <a:gd name="connsiteY23" fmla="*/ 7866 h 15732"/>
                <a:gd name="connsiteX24" fmla="*/ 90642 w 264060"/>
                <a:gd name="connsiteY24" fmla="*/ 0 h 15732"/>
                <a:gd name="connsiteX25" fmla="*/ 49254 w 264060"/>
                <a:gd name="connsiteY25" fmla="*/ 0 h 15732"/>
                <a:gd name="connsiteX26" fmla="*/ 57120 w 264060"/>
                <a:gd name="connsiteY26" fmla="*/ 7866 h 15732"/>
                <a:gd name="connsiteX27" fmla="*/ 49254 w 264060"/>
                <a:gd name="connsiteY27" fmla="*/ 15732 h 15732"/>
                <a:gd name="connsiteX28" fmla="*/ 41388 w 264060"/>
                <a:gd name="connsiteY28" fmla="*/ 7866 h 15732"/>
                <a:gd name="connsiteX29" fmla="*/ 49254 w 264060"/>
                <a:gd name="connsiteY29" fmla="*/ 0 h 15732"/>
                <a:gd name="connsiteX30" fmla="*/ 7866 w 264060"/>
                <a:gd name="connsiteY30" fmla="*/ 0 h 15732"/>
                <a:gd name="connsiteX31" fmla="*/ 15732 w 264060"/>
                <a:gd name="connsiteY31" fmla="*/ 7866 h 15732"/>
                <a:gd name="connsiteX32" fmla="*/ 7866 w 264060"/>
                <a:gd name="connsiteY32" fmla="*/ 15732 h 15732"/>
                <a:gd name="connsiteX33" fmla="*/ 0 w 264060"/>
                <a:gd name="connsiteY33" fmla="*/ 7866 h 15732"/>
                <a:gd name="connsiteX34" fmla="*/ 7866 w 264060"/>
                <a:gd name="connsiteY34" fmla="*/ 0 h 15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264060" h="15732">
                  <a:moveTo>
                    <a:pt x="256194" y="0"/>
                  </a:moveTo>
                  <a:cubicBezTo>
                    <a:pt x="260538" y="0"/>
                    <a:pt x="264060" y="3522"/>
                    <a:pt x="264060" y="7866"/>
                  </a:cubicBezTo>
                  <a:cubicBezTo>
                    <a:pt x="264060" y="12210"/>
                    <a:pt x="260538" y="15732"/>
                    <a:pt x="256194" y="15732"/>
                  </a:cubicBezTo>
                  <a:cubicBezTo>
                    <a:pt x="251850" y="15732"/>
                    <a:pt x="248328" y="12210"/>
                    <a:pt x="248328" y="7866"/>
                  </a:cubicBezTo>
                  <a:cubicBezTo>
                    <a:pt x="248328" y="3522"/>
                    <a:pt x="251850" y="0"/>
                    <a:pt x="256194" y="0"/>
                  </a:cubicBezTo>
                  <a:close/>
                  <a:moveTo>
                    <a:pt x="214806" y="0"/>
                  </a:moveTo>
                  <a:cubicBezTo>
                    <a:pt x="219150" y="0"/>
                    <a:pt x="222672" y="3522"/>
                    <a:pt x="222672" y="7866"/>
                  </a:cubicBezTo>
                  <a:cubicBezTo>
                    <a:pt x="222672" y="12210"/>
                    <a:pt x="219150" y="15732"/>
                    <a:pt x="214806" y="15732"/>
                  </a:cubicBezTo>
                  <a:cubicBezTo>
                    <a:pt x="210462" y="15732"/>
                    <a:pt x="206940" y="12210"/>
                    <a:pt x="206940" y="7866"/>
                  </a:cubicBezTo>
                  <a:cubicBezTo>
                    <a:pt x="206940" y="3522"/>
                    <a:pt x="210462" y="0"/>
                    <a:pt x="214806" y="0"/>
                  </a:cubicBezTo>
                  <a:close/>
                  <a:moveTo>
                    <a:pt x="173418" y="0"/>
                  </a:moveTo>
                  <a:cubicBezTo>
                    <a:pt x="177762" y="0"/>
                    <a:pt x="181284" y="3522"/>
                    <a:pt x="181284" y="7866"/>
                  </a:cubicBezTo>
                  <a:cubicBezTo>
                    <a:pt x="181284" y="12210"/>
                    <a:pt x="177762" y="15732"/>
                    <a:pt x="173418" y="15732"/>
                  </a:cubicBezTo>
                  <a:cubicBezTo>
                    <a:pt x="169074" y="15732"/>
                    <a:pt x="165552" y="12210"/>
                    <a:pt x="165552" y="7866"/>
                  </a:cubicBezTo>
                  <a:cubicBezTo>
                    <a:pt x="165552" y="3522"/>
                    <a:pt x="169074" y="0"/>
                    <a:pt x="173418" y="0"/>
                  </a:cubicBezTo>
                  <a:close/>
                  <a:moveTo>
                    <a:pt x="132030" y="0"/>
                  </a:moveTo>
                  <a:cubicBezTo>
                    <a:pt x="136374" y="0"/>
                    <a:pt x="139896" y="3522"/>
                    <a:pt x="139896" y="7866"/>
                  </a:cubicBezTo>
                  <a:cubicBezTo>
                    <a:pt x="139896" y="12210"/>
                    <a:pt x="136374" y="15732"/>
                    <a:pt x="132030" y="15732"/>
                  </a:cubicBezTo>
                  <a:cubicBezTo>
                    <a:pt x="127686" y="15732"/>
                    <a:pt x="124164" y="12210"/>
                    <a:pt x="124164" y="7866"/>
                  </a:cubicBezTo>
                  <a:cubicBezTo>
                    <a:pt x="124164" y="3522"/>
                    <a:pt x="127686" y="0"/>
                    <a:pt x="132030" y="0"/>
                  </a:cubicBezTo>
                  <a:close/>
                  <a:moveTo>
                    <a:pt x="90642" y="0"/>
                  </a:moveTo>
                  <a:cubicBezTo>
                    <a:pt x="94986" y="0"/>
                    <a:pt x="98508" y="3522"/>
                    <a:pt x="98508" y="7866"/>
                  </a:cubicBezTo>
                  <a:cubicBezTo>
                    <a:pt x="98508" y="12210"/>
                    <a:pt x="94986" y="15732"/>
                    <a:pt x="90642" y="15732"/>
                  </a:cubicBezTo>
                  <a:cubicBezTo>
                    <a:pt x="86298" y="15732"/>
                    <a:pt x="82776" y="12210"/>
                    <a:pt x="82776" y="7866"/>
                  </a:cubicBezTo>
                  <a:cubicBezTo>
                    <a:pt x="82776" y="3522"/>
                    <a:pt x="86298" y="0"/>
                    <a:pt x="90642" y="0"/>
                  </a:cubicBezTo>
                  <a:close/>
                  <a:moveTo>
                    <a:pt x="49254" y="0"/>
                  </a:moveTo>
                  <a:cubicBezTo>
                    <a:pt x="53598" y="0"/>
                    <a:pt x="57120" y="3522"/>
                    <a:pt x="57120" y="7866"/>
                  </a:cubicBezTo>
                  <a:cubicBezTo>
                    <a:pt x="57120" y="12210"/>
                    <a:pt x="53598" y="15732"/>
                    <a:pt x="49254" y="15732"/>
                  </a:cubicBezTo>
                  <a:cubicBezTo>
                    <a:pt x="44910" y="15732"/>
                    <a:pt x="41388" y="12210"/>
                    <a:pt x="41388" y="7866"/>
                  </a:cubicBezTo>
                  <a:cubicBezTo>
                    <a:pt x="41388" y="3522"/>
                    <a:pt x="44910" y="0"/>
                    <a:pt x="49254" y="0"/>
                  </a:cubicBezTo>
                  <a:close/>
                  <a:moveTo>
                    <a:pt x="7866" y="0"/>
                  </a:moveTo>
                  <a:cubicBezTo>
                    <a:pt x="12210" y="0"/>
                    <a:pt x="15732" y="3522"/>
                    <a:pt x="15732" y="7866"/>
                  </a:cubicBezTo>
                  <a:cubicBezTo>
                    <a:pt x="15732" y="12210"/>
                    <a:pt x="12210" y="15732"/>
                    <a:pt x="7866" y="15732"/>
                  </a:cubicBezTo>
                  <a:cubicBezTo>
                    <a:pt x="3522" y="15732"/>
                    <a:pt x="0" y="12210"/>
                    <a:pt x="0" y="7866"/>
                  </a:cubicBezTo>
                  <a:cubicBezTo>
                    <a:pt x="0" y="3522"/>
                    <a:pt x="3522" y="0"/>
                    <a:pt x="786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latin typeface="+mn-ea"/>
              </a:endParaRPr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E5D325AE-5949-9615-42D1-4530D26B4740}"/>
                </a:ext>
              </a:extLst>
            </p:cNvPr>
            <p:cNvSpPr/>
            <p:nvPr/>
          </p:nvSpPr>
          <p:spPr>
            <a:xfrm>
              <a:off x="3414733" y="2164571"/>
              <a:ext cx="264060" cy="15732"/>
            </a:xfrm>
            <a:custGeom>
              <a:avLst/>
              <a:gdLst>
                <a:gd name="connsiteX0" fmla="*/ 256194 w 264060"/>
                <a:gd name="connsiteY0" fmla="*/ 0 h 15732"/>
                <a:gd name="connsiteX1" fmla="*/ 264060 w 264060"/>
                <a:gd name="connsiteY1" fmla="*/ 7866 h 15732"/>
                <a:gd name="connsiteX2" fmla="*/ 256194 w 264060"/>
                <a:gd name="connsiteY2" fmla="*/ 15732 h 15732"/>
                <a:gd name="connsiteX3" fmla="*/ 248328 w 264060"/>
                <a:gd name="connsiteY3" fmla="*/ 7866 h 15732"/>
                <a:gd name="connsiteX4" fmla="*/ 256194 w 264060"/>
                <a:gd name="connsiteY4" fmla="*/ 0 h 15732"/>
                <a:gd name="connsiteX5" fmla="*/ 214806 w 264060"/>
                <a:gd name="connsiteY5" fmla="*/ 0 h 15732"/>
                <a:gd name="connsiteX6" fmla="*/ 222672 w 264060"/>
                <a:gd name="connsiteY6" fmla="*/ 7866 h 15732"/>
                <a:gd name="connsiteX7" fmla="*/ 214806 w 264060"/>
                <a:gd name="connsiteY7" fmla="*/ 15732 h 15732"/>
                <a:gd name="connsiteX8" fmla="*/ 206940 w 264060"/>
                <a:gd name="connsiteY8" fmla="*/ 7866 h 15732"/>
                <a:gd name="connsiteX9" fmla="*/ 214806 w 264060"/>
                <a:gd name="connsiteY9" fmla="*/ 0 h 15732"/>
                <a:gd name="connsiteX10" fmla="*/ 173418 w 264060"/>
                <a:gd name="connsiteY10" fmla="*/ 0 h 15732"/>
                <a:gd name="connsiteX11" fmla="*/ 181284 w 264060"/>
                <a:gd name="connsiteY11" fmla="*/ 7866 h 15732"/>
                <a:gd name="connsiteX12" fmla="*/ 173418 w 264060"/>
                <a:gd name="connsiteY12" fmla="*/ 15732 h 15732"/>
                <a:gd name="connsiteX13" fmla="*/ 165552 w 264060"/>
                <a:gd name="connsiteY13" fmla="*/ 7866 h 15732"/>
                <a:gd name="connsiteX14" fmla="*/ 173418 w 264060"/>
                <a:gd name="connsiteY14" fmla="*/ 0 h 15732"/>
                <a:gd name="connsiteX15" fmla="*/ 132030 w 264060"/>
                <a:gd name="connsiteY15" fmla="*/ 0 h 15732"/>
                <a:gd name="connsiteX16" fmla="*/ 139896 w 264060"/>
                <a:gd name="connsiteY16" fmla="*/ 7866 h 15732"/>
                <a:gd name="connsiteX17" fmla="*/ 132030 w 264060"/>
                <a:gd name="connsiteY17" fmla="*/ 15732 h 15732"/>
                <a:gd name="connsiteX18" fmla="*/ 124164 w 264060"/>
                <a:gd name="connsiteY18" fmla="*/ 7866 h 15732"/>
                <a:gd name="connsiteX19" fmla="*/ 132030 w 264060"/>
                <a:gd name="connsiteY19" fmla="*/ 0 h 15732"/>
                <a:gd name="connsiteX20" fmla="*/ 90642 w 264060"/>
                <a:gd name="connsiteY20" fmla="*/ 0 h 15732"/>
                <a:gd name="connsiteX21" fmla="*/ 98508 w 264060"/>
                <a:gd name="connsiteY21" fmla="*/ 7866 h 15732"/>
                <a:gd name="connsiteX22" fmla="*/ 90642 w 264060"/>
                <a:gd name="connsiteY22" fmla="*/ 15732 h 15732"/>
                <a:gd name="connsiteX23" fmla="*/ 82776 w 264060"/>
                <a:gd name="connsiteY23" fmla="*/ 7866 h 15732"/>
                <a:gd name="connsiteX24" fmla="*/ 90642 w 264060"/>
                <a:gd name="connsiteY24" fmla="*/ 0 h 15732"/>
                <a:gd name="connsiteX25" fmla="*/ 49254 w 264060"/>
                <a:gd name="connsiteY25" fmla="*/ 0 h 15732"/>
                <a:gd name="connsiteX26" fmla="*/ 57120 w 264060"/>
                <a:gd name="connsiteY26" fmla="*/ 7866 h 15732"/>
                <a:gd name="connsiteX27" fmla="*/ 49254 w 264060"/>
                <a:gd name="connsiteY27" fmla="*/ 15732 h 15732"/>
                <a:gd name="connsiteX28" fmla="*/ 41388 w 264060"/>
                <a:gd name="connsiteY28" fmla="*/ 7866 h 15732"/>
                <a:gd name="connsiteX29" fmla="*/ 49254 w 264060"/>
                <a:gd name="connsiteY29" fmla="*/ 0 h 15732"/>
                <a:gd name="connsiteX30" fmla="*/ 7866 w 264060"/>
                <a:gd name="connsiteY30" fmla="*/ 0 h 15732"/>
                <a:gd name="connsiteX31" fmla="*/ 15732 w 264060"/>
                <a:gd name="connsiteY31" fmla="*/ 7866 h 15732"/>
                <a:gd name="connsiteX32" fmla="*/ 7866 w 264060"/>
                <a:gd name="connsiteY32" fmla="*/ 15732 h 15732"/>
                <a:gd name="connsiteX33" fmla="*/ 0 w 264060"/>
                <a:gd name="connsiteY33" fmla="*/ 7866 h 15732"/>
                <a:gd name="connsiteX34" fmla="*/ 7866 w 264060"/>
                <a:gd name="connsiteY34" fmla="*/ 0 h 15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264060" h="15732">
                  <a:moveTo>
                    <a:pt x="256194" y="0"/>
                  </a:moveTo>
                  <a:cubicBezTo>
                    <a:pt x="260538" y="0"/>
                    <a:pt x="264060" y="3522"/>
                    <a:pt x="264060" y="7866"/>
                  </a:cubicBezTo>
                  <a:cubicBezTo>
                    <a:pt x="264060" y="12210"/>
                    <a:pt x="260538" y="15732"/>
                    <a:pt x="256194" y="15732"/>
                  </a:cubicBezTo>
                  <a:cubicBezTo>
                    <a:pt x="251850" y="15732"/>
                    <a:pt x="248328" y="12210"/>
                    <a:pt x="248328" y="7866"/>
                  </a:cubicBezTo>
                  <a:cubicBezTo>
                    <a:pt x="248328" y="3522"/>
                    <a:pt x="251850" y="0"/>
                    <a:pt x="256194" y="0"/>
                  </a:cubicBezTo>
                  <a:close/>
                  <a:moveTo>
                    <a:pt x="214806" y="0"/>
                  </a:moveTo>
                  <a:cubicBezTo>
                    <a:pt x="219150" y="0"/>
                    <a:pt x="222672" y="3522"/>
                    <a:pt x="222672" y="7866"/>
                  </a:cubicBezTo>
                  <a:cubicBezTo>
                    <a:pt x="222672" y="12210"/>
                    <a:pt x="219150" y="15732"/>
                    <a:pt x="214806" y="15732"/>
                  </a:cubicBezTo>
                  <a:cubicBezTo>
                    <a:pt x="210462" y="15732"/>
                    <a:pt x="206940" y="12210"/>
                    <a:pt x="206940" y="7866"/>
                  </a:cubicBezTo>
                  <a:cubicBezTo>
                    <a:pt x="206940" y="3522"/>
                    <a:pt x="210462" y="0"/>
                    <a:pt x="214806" y="0"/>
                  </a:cubicBezTo>
                  <a:close/>
                  <a:moveTo>
                    <a:pt x="173418" y="0"/>
                  </a:moveTo>
                  <a:cubicBezTo>
                    <a:pt x="177762" y="0"/>
                    <a:pt x="181284" y="3522"/>
                    <a:pt x="181284" y="7866"/>
                  </a:cubicBezTo>
                  <a:cubicBezTo>
                    <a:pt x="181284" y="12210"/>
                    <a:pt x="177762" y="15732"/>
                    <a:pt x="173418" y="15732"/>
                  </a:cubicBezTo>
                  <a:cubicBezTo>
                    <a:pt x="169074" y="15732"/>
                    <a:pt x="165552" y="12210"/>
                    <a:pt x="165552" y="7866"/>
                  </a:cubicBezTo>
                  <a:cubicBezTo>
                    <a:pt x="165552" y="3522"/>
                    <a:pt x="169074" y="0"/>
                    <a:pt x="173418" y="0"/>
                  </a:cubicBezTo>
                  <a:close/>
                  <a:moveTo>
                    <a:pt x="132030" y="0"/>
                  </a:moveTo>
                  <a:cubicBezTo>
                    <a:pt x="136374" y="0"/>
                    <a:pt x="139896" y="3522"/>
                    <a:pt x="139896" y="7866"/>
                  </a:cubicBezTo>
                  <a:cubicBezTo>
                    <a:pt x="139896" y="12210"/>
                    <a:pt x="136374" y="15732"/>
                    <a:pt x="132030" y="15732"/>
                  </a:cubicBezTo>
                  <a:cubicBezTo>
                    <a:pt x="127686" y="15732"/>
                    <a:pt x="124164" y="12210"/>
                    <a:pt x="124164" y="7866"/>
                  </a:cubicBezTo>
                  <a:cubicBezTo>
                    <a:pt x="124164" y="3522"/>
                    <a:pt x="127686" y="0"/>
                    <a:pt x="132030" y="0"/>
                  </a:cubicBezTo>
                  <a:close/>
                  <a:moveTo>
                    <a:pt x="90642" y="0"/>
                  </a:moveTo>
                  <a:cubicBezTo>
                    <a:pt x="94986" y="0"/>
                    <a:pt x="98508" y="3522"/>
                    <a:pt x="98508" y="7866"/>
                  </a:cubicBezTo>
                  <a:cubicBezTo>
                    <a:pt x="98508" y="12210"/>
                    <a:pt x="94986" y="15732"/>
                    <a:pt x="90642" y="15732"/>
                  </a:cubicBezTo>
                  <a:cubicBezTo>
                    <a:pt x="86298" y="15732"/>
                    <a:pt x="82776" y="12210"/>
                    <a:pt x="82776" y="7866"/>
                  </a:cubicBezTo>
                  <a:cubicBezTo>
                    <a:pt x="82776" y="3522"/>
                    <a:pt x="86298" y="0"/>
                    <a:pt x="90642" y="0"/>
                  </a:cubicBezTo>
                  <a:close/>
                  <a:moveTo>
                    <a:pt x="49254" y="0"/>
                  </a:moveTo>
                  <a:cubicBezTo>
                    <a:pt x="53598" y="0"/>
                    <a:pt x="57120" y="3522"/>
                    <a:pt x="57120" y="7866"/>
                  </a:cubicBezTo>
                  <a:cubicBezTo>
                    <a:pt x="57120" y="12210"/>
                    <a:pt x="53598" y="15732"/>
                    <a:pt x="49254" y="15732"/>
                  </a:cubicBezTo>
                  <a:cubicBezTo>
                    <a:pt x="44910" y="15732"/>
                    <a:pt x="41388" y="12210"/>
                    <a:pt x="41388" y="7866"/>
                  </a:cubicBezTo>
                  <a:cubicBezTo>
                    <a:pt x="41388" y="3522"/>
                    <a:pt x="44910" y="0"/>
                    <a:pt x="49254" y="0"/>
                  </a:cubicBezTo>
                  <a:close/>
                  <a:moveTo>
                    <a:pt x="7866" y="0"/>
                  </a:moveTo>
                  <a:cubicBezTo>
                    <a:pt x="12210" y="0"/>
                    <a:pt x="15732" y="3522"/>
                    <a:pt x="15732" y="7866"/>
                  </a:cubicBezTo>
                  <a:cubicBezTo>
                    <a:pt x="15732" y="12210"/>
                    <a:pt x="12210" y="15732"/>
                    <a:pt x="7866" y="15732"/>
                  </a:cubicBezTo>
                  <a:cubicBezTo>
                    <a:pt x="3522" y="15732"/>
                    <a:pt x="0" y="12210"/>
                    <a:pt x="0" y="7866"/>
                  </a:cubicBezTo>
                  <a:cubicBezTo>
                    <a:pt x="0" y="3522"/>
                    <a:pt x="3522" y="0"/>
                    <a:pt x="786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latin typeface="+mn-ea"/>
              </a:endParaRPr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F9213EDB-3472-0795-B9BB-C83D519A4B38}"/>
                </a:ext>
              </a:extLst>
            </p:cNvPr>
            <p:cNvSpPr/>
            <p:nvPr/>
          </p:nvSpPr>
          <p:spPr>
            <a:xfrm>
              <a:off x="5614370" y="2279938"/>
              <a:ext cx="264060" cy="15732"/>
            </a:xfrm>
            <a:custGeom>
              <a:avLst/>
              <a:gdLst>
                <a:gd name="connsiteX0" fmla="*/ 256194 w 264060"/>
                <a:gd name="connsiteY0" fmla="*/ 0 h 15732"/>
                <a:gd name="connsiteX1" fmla="*/ 264060 w 264060"/>
                <a:gd name="connsiteY1" fmla="*/ 7866 h 15732"/>
                <a:gd name="connsiteX2" fmla="*/ 256194 w 264060"/>
                <a:gd name="connsiteY2" fmla="*/ 15732 h 15732"/>
                <a:gd name="connsiteX3" fmla="*/ 248328 w 264060"/>
                <a:gd name="connsiteY3" fmla="*/ 7866 h 15732"/>
                <a:gd name="connsiteX4" fmla="*/ 256194 w 264060"/>
                <a:gd name="connsiteY4" fmla="*/ 0 h 15732"/>
                <a:gd name="connsiteX5" fmla="*/ 214806 w 264060"/>
                <a:gd name="connsiteY5" fmla="*/ 0 h 15732"/>
                <a:gd name="connsiteX6" fmla="*/ 222672 w 264060"/>
                <a:gd name="connsiteY6" fmla="*/ 7866 h 15732"/>
                <a:gd name="connsiteX7" fmla="*/ 214806 w 264060"/>
                <a:gd name="connsiteY7" fmla="*/ 15732 h 15732"/>
                <a:gd name="connsiteX8" fmla="*/ 206940 w 264060"/>
                <a:gd name="connsiteY8" fmla="*/ 7866 h 15732"/>
                <a:gd name="connsiteX9" fmla="*/ 214806 w 264060"/>
                <a:gd name="connsiteY9" fmla="*/ 0 h 15732"/>
                <a:gd name="connsiteX10" fmla="*/ 173418 w 264060"/>
                <a:gd name="connsiteY10" fmla="*/ 0 h 15732"/>
                <a:gd name="connsiteX11" fmla="*/ 181284 w 264060"/>
                <a:gd name="connsiteY11" fmla="*/ 7866 h 15732"/>
                <a:gd name="connsiteX12" fmla="*/ 173418 w 264060"/>
                <a:gd name="connsiteY12" fmla="*/ 15732 h 15732"/>
                <a:gd name="connsiteX13" fmla="*/ 165552 w 264060"/>
                <a:gd name="connsiteY13" fmla="*/ 7866 h 15732"/>
                <a:gd name="connsiteX14" fmla="*/ 173418 w 264060"/>
                <a:gd name="connsiteY14" fmla="*/ 0 h 15732"/>
                <a:gd name="connsiteX15" fmla="*/ 132030 w 264060"/>
                <a:gd name="connsiteY15" fmla="*/ 0 h 15732"/>
                <a:gd name="connsiteX16" fmla="*/ 139896 w 264060"/>
                <a:gd name="connsiteY16" fmla="*/ 7866 h 15732"/>
                <a:gd name="connsiteX17" fmla="*/ 132030 w 264060"/>
                <a:gd name="connsiteY17" fmla="*/ 15732 h 15732"/>
                <a:gd name="connsiteX18" fmla="*/ 124164 w 264060"/>
                <a:gd name="connsiteY18" fmla="*/ 7866 h 15732"/>
                <a:gd name="connsiteX19" fmla="*/ 132030 w 264060"/>
                <a:gd name="connsiteY19" fmla="*/ 0 h 15732"/>
                <a:gd name="connsiteX20" fmla="*/ 90642 w 264060"/>
                <a:gd name="connsiteY20" fmla="*/ 0 h 15732"/>
                <a:gd name="connsiteX21" fmla="*/ 98508 w 264060"/>
                <a:gd name="connsiteY21" fmla="*/ 7866 h 15732"/>
                <a:gd name="connsiteX22" fmla="*/ 90642 w 264060"/>
                <a:gd name="connsiteY22" fmla="*/ 15732 h 15732"/>
                <a:gd name="connsiteX23" fmla="*/ 82776 w 264060"/>
                <a:gd name="connsiteY23" fmla="*/ 7866 h 15732"/>
                <a:gd name="connsiteX24" fmla="*/ 90642 w 264060"/>
                <a:gd name="connsiteY24" fmla="*/ 0 h 15732"/>
                <a:gd name="connsiteX25" fmla="*/ 49254 w 264060"/>
                <a:gd name="connsiteY25" fmla="*/ 0 h 15732"/>
                <a:gd name="connsiteX26" fmla="*/ 57120 w 264060"/>
                <a:gd name="connsiteY26" fmla="*/ 7866 h 15732"/>
                <a:gd name="connsiteX27" fmla="*/ 49254 w 264060"/>
                <a:gd name="connsiteY27" fmla="*/ 15732 h 15732"/>
                <a:gd name="connsiteX28" fmla="*/ 41388 w 264060"/>
                <a:gd name="connsiteY28" fmla="*/ 7866 h 15732"/>
                <a:gd name="connsiteX29" fmla="*/ 49254 w 264060"/>
                <a:gd name="connsiteY29" fmla="*/ 0 h 15732"/>
                <a:gd name="connsiteX30" fmla="*/ 7866 w 264060"/>
                <a:gd name="connsiteY30" fmla="*/ 0 h 15732"/>
                <a:gd name="connsiteX31" fmla="*/ 15732 w 264060"/>
                <a:gd name="connsiteY31" fmla="*/ 7866 h 15732"/>
                <a:gd name="connsiteX32" fmla="*/ 7866 w 264060"/>
                <a:gd name="connsiteY32" fmla="*/ 15732 h 15732"/>
                <a:gd name="connsiteX33" fmla="*/ 0 w 264060"/>
                <a:gd name="connsiteY33" fmla="*/ 7866 h 15732"/>
                <a:gd name="connsiteX34" fmla="*/ 7866 w 264060"/>
                <a:gd name="connsiteY34" fmla="*/ 0 h 15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264060" h="15732">
                  <a:moveTo>
                    <a:pt x="256194" y="0"/>
                  </a:moveTo>
                  <a:cubicBezTo>
                    <a:pt x="260538" y="0"/>
                    <a:pt x="264060" y="3522"/>
                    <a:pt x="264060" y="7866"/>
                  </a:cubicBezTo>
                  <a:cubicBezTo>
                    <a:pt x="264060" y="12210"/>
                    <a:pt x="260538" y="15732"/>
                    <a:pt x="256194" y="15732"/>
                  </a:cubicBezTo>
                  <a:cubicBezTo>
                    <a:pt x="251850" y="15732"/>
                    <a:pt x="248328" y="12210"/>
                    <a:pt x="248328" y="7866"/>
                  </a:cubicBezTo>
                  <a:cubicBezTo>
                    <a:pt x="248328" y="3522"/>
                    <a:pt x="251850" y="0"/>
                    <a:pt x="256194" y="0"/>
                  </a:cubicBezTo>
                  <a:close/>
                  <a:moveTo>
                    <a:pt x="214806" y="0"/>
                  </a:moveTo>
                  <a:cubicBezTo>
                    <a:pt x="219150" y="0"/>
                    <a:pt x="222672" y="3522"/>
                    <a:pt x="222672" y="7866"/>
                  </a:cubicBezTo>
                  <a:cubicBezTo>
                    <a:pt x="222672" y="12210"/>
                    <a:pt x="219150" y="15732"/>
                    <a:pt x="214806" y="15732"/>
                  </a:cubicBezTo>
                  <a:cubicBezTo>
                    <a:pt x="210462" y="15732"/>
                    <a:pt x="206940" y="12210"/>
                    <a:pt x="206940" y="7866"/>
                  </a:cubicBezTo>
                  <a:cubicBezTo>
                    <a:pt x="206940" y="3522"/>
                    <a:pt x="210462" y="0"/>
                    <a:pt x="214806" y="0"/>
                  </a:cubicBezTo>
                  <a:close/>
                  <a:moveTo>
                    <a:pt x="173418" y="0"/>
                  </a:moveTo>
                  <a:cubicBezTo>
                    <a:pt x="177762" y="0"/>
                    <a:pt x="181284" y="3522"/>
                    <a:pt x="181284" y="7866"/>
                  </a:cubicBezTo>
                  <a:cubicBezTo>
                    <a:pt x="181284" y="12210"/>
                    <a:pt x="177762" y="15732"/>
                    <a:pt x="173418" y="15732"/>
                  </a:cubicBezTo>
                  <a:cubicBezTo>
                    <a:pt x="169074" y="15732"/>
                    <a:pt x="165552" y="12210"/>
                    <a:pt x="165552" y="7866"/>
                  </a:cubicBezTo>
                  <a:cubicBezTo>
                    <a:pt x="165552" y="3522"/>
                    <a:pt x="169074" y="0"/>
                    <a:pt x="173418" y="0"/>
                  </a:cubicBezTo>
                  <a:close/>
                  <a:moveTo>
                    <a:pt x="132030" y="0"/>
                  </a:moveTo>
                  <a:cubicBezTo>
                    <a:pt x="136374" y="0"/>
                    <a:pt x="139896" y="3522"/>
                    <a:pt x="139896" y="7866"/>
                  </a:cubicBezTo>
                  <a:cubicBezTo>
                    <a:pt x="139896" y="12210"/>
                    <a:pt x="136374" y="15732"/>
                    <a:pt x="132030" y="15732"/>
                  </a:cubicBezTo>
                  <a:cubicBezTo>
                    <a:pt x="127686" y="15732"/>
                    <a:pt x="124164" y="12210"/>
                    <a:pt x="124164" y="7866"/>
                  </a:cubicBezTo>
                  <a:cubicBezTo>
                    <a:pt x="124164" y="3522"/>
                    <a:pt x="127686" y="0"/>
                    <a:pt x="132030" y="0"/>
                  </a:cubicBezTo>
                  <a:close/>
                  <a:moveTo>
                    <a:pt x="90642" y="0"/>
                  </a:moveTo>
                  <a:cubicBezTo>
                    <a:pt x="94986" y="0"/>
                    <a:pt x="98508" y="3522"/>
                    <a:pt x="98508" y="7866"/>
                  </a:cubicBezTo>
                  <a:cubicBezTo>
                    <a:pt x="98508" y="12210"/>
                    <a:pt x="94986" y="15732"/>
                    <a:pt x="90642" y="15732"/>
                  </a:cubicBezTo>
                  <a:cubicBezTo>
                    <a:pt x="86298" y="15732"/>
                    <a:pt x="82776" y="12210"/>
                    <a:pt x="82776" y="7866"/>
                  </a:cubicBezTo>
                  <a:cubicBezTo>
                    <a:pt x="82776" y="3522"/>
                    <a:pt x="86298" y="0"/>
                    <a:pt x="90642" y="0"/>
                  </a:cubicBezTo>
                  <a:close/>
                  <a:moveTo>
                    <a:pt x="49254" y="0"/>
                  </a:moveTo>
                  <a:cubicBezTo>
                    <a:pt x="53598" y="0"/>
                    <a:pt x="57120" y="3522"/>
                    <a:pt x="57120" y="7866"/>
                  </a:cubicBezTo>
                  <a:cubicBezTo>
                    <a:pt x="57120" y="12210"/>
                    <a:pt x="53598" y="15732"/>
                    <a:pt x="49254" y="15732"/>
                  </a:cubicBezTo>
                  <a:cubicBezTo>
                    <a:pt x="44910" y="15732"/>
                    <a:pt x="41388" y="12210"/>
                    <a:pt x="41388" y="7866"/>
                  </a:cubicBezTo>
                  <a:cubicBezTo>
                    <a:pt x="41388" y="3522"/>
                    <a:pt x="44910" y="0"/>
                    <a:pt x="49254" y="0"/>
                  </a:cubicBezTo>
                  <a:close/>
                  <a:moveTo>
                    <a:pt x="7866" y="0"/>
                  </a:moveTo>
                  <a:cubicBezTo>
                    <a:pt x="12210" y="0"/>
                    <a:pt x="15732" y="3522"/>
                    <a:pt x="15732" y="7866"/>
                  </a:cubicBezTo>
                  <a:cubicBezTo>
                    <a:pt x="15732" y="12210"/>
                    <a:pt x="12210" y="15732"/>
                    <a:pt x="7866" y="15732"/>
                  </a:cubicBezTo>
                  <a:cubicBezTo>
                    <a:pt x="3522" y="15732"/>
                    <a:pt x="0" y="12210"/>
                    <a:pt x="0" y="7866"/>
                  </a:cubicBezTo>
                  <a:cubicBezTo>
                    <a:pt x="0" y="3522"/>
                    <a:pt x="3522" y="0"/>
                    <a:pt x="786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latin typeface="+mn-ea"/>
              </a:endParaRPr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B22B3D29-2235-CDE9-8EF7-6A79368B0515}"/>
                </a:ext>
              </a:extLst>
            </p:cNvPr>
            <p:cNvSpPr/>
            <p:nvPr/>
          </p:nvSpPr>
          <p:spPr>
            <a:xfrm>
              <a:off x="5916063" y="2178297"/>
              <a:ext cx="264060" cy="15732"/>
            </a:xfrm>
            <a:custGeom>
              <a:avLst/>
              <a:gdLst>
                <a:gd name="connsiteX0" fmla="*/ 256194 w 264060"/>
                <a:gd name="connsiteY0" fmla="*/ 0 h 15732"/>
                <a:gd name="connsiteX1" fmla="*/ 264060 w 264060"/>
                <a:gd name="connsiteY1" fmla="*/ 7866 h 15732"/>
                <a:gd name="connsiteX2" fmla="*/ 256194 w 264060"/>
                <a:gd name="connsiteY2" fmla="*/ 15732 h 15732"/>
                <a:gd name="connsiteX3" fmla="*/ 248328 w 264060"/>
                <a:gd name="connsiteY3" fmla="*/ 7866 h 15732"/>
                <a:gd name="connsiteX4" fmla="*/ 256194 w 264060"/>
                <a:gd name="connsiteY4" fmla="*/ 0 h 15732"/>
                <a:gd name="connsiteX5" fmla="*/ 214806 w 264060"/>
                <a:gd name="connsiteY5" fmla="*/ 0 h 15732"/>
                <a:gd name="connsiteX6" fmla="*/ 222672 w 264060"/>
                <a:gd name="connsiteY6" fmla="*/ 7866 h 15732"/>
                <a:gd name="connsiteX7" fmla="*/ 214806 w 264060"/>
                <a:gd name="connsiteY7" fmla="*/ 15732 h 15732"/>
                <a:gd name="connsiteX8" fmla="*/ 206940 w 264060"/>
                <a:gd name="connsiteY8" fmla="*/ 7866 h 15732"/>
                <a:gd name="connsiteX9" fmla="*/ 214806 w 264060"/>
                <a:gd name="connsiteY9" fmla="*/ 0 h 15732"/>
                <a:gd name="connsiteX10" fmla="*/ 173418 w 264060"/>
                <a:gd name="connsiteY10" fmla="*/ 0 h 15732"/>
                <a:gd name="connsiteX11" fmla="*/ 181284 w 264060"/>
                <a:gd name="connsiteY11" fmla="*/ 7866 h 15732"/>
                <a:gd name="connsiteX12" fmla="*/ 173418 w 264060"/>
                <a:gd name="connsiteY12" fmla="*/ 15732 h 15732"/>
                <a:gd name="connsiteX13" fmla="*/ 165552 w 264060"/>
                <a:gd name="connsiteY13" fmla="*/ 7866 h 15732"/>
                <a:gd name="connsiteX14" fmla="*/ 173418 w 264060"/>
                <a:gd name="connsiteY14" fmla="*/ 0 h 15732"/>
                <a:gd name="connsiteX15" fmla="*/ 132030 w 264060"/>
                <a:gd name="connsiteY15" fmla="*/ 0 h 15732"/>
                <a:gd name="connsiteX16" fmla="*/ 139896 w 264060"/>
                <a:gd name="connsiteY16" fmla="*/ 7866 h 15732"/>
                <a:gd name="connsiteX17" fmla="*/ 132030 w 264060"/>
                <a:gd name="connsiteY17" fmla="*/ 15732 h 15732"/>
                <a:gd name="connsiteX18" fmla="*/ 124164 w 264060"/>
                <a:gd name="connsiteY18" fmla="*/ 7866 h 15732"/>
                <a:gd name="connsiteX19" fmla="*/ 132030 w 264060"/>
                <a:gd name="connsiteY19" fmla="*/ 0 h 15732"/>
                <a:gd name="connsiteX20" fmla="*/ 90642 w 264060"/>
                <a:gd name="connsiteY20" fmla="*/ 0 h 15732"/>
                <a:gd name="connsiteX21" fmla="*/ 98508 w 264060"/>
                <a:gd name="connsiteY21" fmla="*/ 7866 h 15732"/>
                <a:gd name="connsiteX22" fmla="*/ 90642 w 264060"/>
                <a:gd name="connsiteY22" fmla="*/ 15732 h 15732"/>
                <a:gd name="connsiteX23" fmla="*/ 82776 w 264060"/>
                <a:gd name="connsiteY23" fmla="*/ 7866 h 15732"/>
                <a:gd name="connsiteX24" fmla="*/ 90642 w 264060"/>
                <a:gd name="connsiteY24" fmla="*/ 0 h 15732"/>
                <a:gd name="connsiteX25" fmla="*/ 49254 w 264060"/>
                <a:gd name="connsiteY25" fmla="*/ 0 h 15732"/>
                <a:gd name="connsiteX26" fmla="*/ 57120 w 264060"/>
                <a:gd name="connsiteY26" fmla="*/ 7866 h 15732"/>
                <a:gd name="connsiteX27" fmla="*/ 49254 w 264060"/>
                <a:gd name="connsiteY27" fmla="*/ 15732 h 15732"/>
                <a:gd name="connsiteX28" fmla="*/ 41388 w 264060"/>
                <a:gd name="connsiteY28" fmla="*/ 7866 h 15732"/>
                <a:gd name="connsiteX29" fmla="*/ 49254 w 264060"/>
                <a:gd name="connsiteY29" fmla="*/ 0 h 15732"/>
                <a:gd name="connsiteX30" fmla="*/ 7866 w 264060"/>
                <a:gd name="connsiteY30" fmla="*/ 0 h 15732"/>
                <a:gd name="connsiteX31" fmla="*/ 15732 w 264060"/>
                <a:gd name="connsiteY31" fmla="*/ 7866 h 15732"/>
                <a:gd name="connsiteX32" fmla="*/ 7866 w 264060"/>
                <a:gd name="connsiteY32" fmla="*/ 15732 h 15732"/>
                <a:gd name="connsiteX33" fmla="*/ 0 w 264060"/>
                <a:gd name="connsiteY33" fmla="*/ 7866 h 15732"/>
                <a:gd name="connsiteX34" fmla="*/ 7866 w 264060"/>
                <a:gd name="connsiteY34" fmla="*/ 0 h 15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264060" h="15732">
                  <a:moveTo>
                    <a:pt x="256194" y="0"/>
                  </a:moveTo>
                  <a:cubicBezTo>
                    <a:pt x="260538" y="0"/>
                    <a:pt x="264060" y="3522"/>
                    <a:pt x="264060" y="7866"/>
                  </a:cubicBezTo>
                  <a:cubicBezTo>
                    <a:pt x="264060" y="12210"/>
                    <a:pt x="260538" y="15732"/>
                    <a:pt x="256194" y="15732"/>
                  </a:cubicBezTo>
                  <a:cubicBezTo>
                    <a:pt x="251850" y="15732"/>
                    <a:pt x="248328" y="12210"/>
                    <a:pt x="248328" y="7866"/>
                  </a:cubicBezTo>
                  <a:cubicBezTo>
                    <a:pt x="248328" y="3522"/>
                    <a:pt x="251850" y="0"/>
                    <a:pt x="256194" y="0"/>
                  </a:cubicBezTo>
                  <a:close/>
                  <a:moveTo>
                    <a:pt x="214806" y="0"/>
                  </a:moveTo>
                  <a:cubicBezTo>
                    <a:pt x="219150" y="0"/>
                    <a:pt x="222672" y="3522"/>
                    <a:pt x="222672" y="7866"/>
                  </a:cubicBezTo>
                  <a:cubicBezTo>
                    <a:pt x="222672" y="12210"/>
                    <a:pt x="219150" y="15732"/>
                    <a:pt x="214806" y="15732"/>
                  </a:cubicBezTo>
                  <a:cubicBezTo>
                    <a:pt x="210462" y="15732"/>
                    <a:pt x="206940" y="12210"/>
                    <a:pt x="206940" y="7866"/>
                  </a:cubicBezTo>
                  <a:cubicBezTo>
                    <a:pt x="206940" y="3522"/>
                    <a:pt x="210462" y="0"/>
                    <a:pt x="214806" y="0"/>
                  </a:cubicBezTo>
                  <a:close/>
                  <a:moveTo>
                    <a:pt x="173418" y="0"/>
                  </a:moveTo>
                  <a:cubicBezTo>
                    <a:pt x="177762" y="0"/>
                    <a:pt x="181284" y="3522"/>
                    <a:pt x="181284" y="7866"/>
                  </a:cubicBezTo>
                  <a:cubicBezTo>
                    <a:pt x="181284" y="12210"/>
                    <a:pt x="177762" y="15732"/>
                    <a:pt x="173418" y="15732"/>
                  </a:cubicBezTo>
                  <a:cubicBezTo>
                    <a:pt x="169074" y="15732"/>
                    <a:pt x="165552" y="12210"/>
                    <a:pt x="165552" y="7866"/>
                  </a:cubicBezTo>
                  <a:cubicBezTo>
                    <a:pt x="165552" y="3522"/>
                    <a:pt x="169074" y="0"/>
                    <a:pt x="173418" y="0"/>
                  </a:cubicBezTo>
                  <a:close/>
                  <a:moveTo>
                    <a:pt x="132030" y="0"/>
                  </a:moveTo>
                  <a:cubicBezTo>
                    <a:pt x="136374" y="0"/>
                    <a:pt x="139896" y="3522"/>
                    <a:pt x="139896" y="7866"/>
                  </a:cubicBezTo>
                  <a:cubicBezTo>
                    <a:pt x="139896" y="12210"/>
                    <a:pt x="136374" y="15732"/>
                    <a:pt x="132030" y="15732"/>
                  </a:cubicBezTo>
                  <a:cubicBezTo>
                    <a:pt x="127686" y="15732"/>
                    <a:pt x="124164" y="12210"/>
                    <a:pt x="124164" y="7866"/>
                  </a:cubicBezTo>
                  <a:cubicBezTo>
                    <a:pt x="124164" y="3522"/>
                    <a:pt x="127686" y="0"/>
                    <a:pt x="132030" y="0"/>
                  </a:cubicBezTo>
                  <a:close/>
                  <a:moveTo>
                    <a:pt x="90642" y="0"/>
                  </a:moveTo>
                  <a:cubicBezTo>
                    <a:pt x="94986" y="0"/>
                    <a:pt x="98508" y="3522"/>
                    <a:pt x="98508" y="7866"/>
                  </a:cubicBezTo>
                  <a:cubicBezTo>
                    <a:pt x="98508" y="12210"/>
                    <a:pt x="94986" y="15732"/>
                    <a:pt x="90642" y="15732"/>
                  </a:cubicBezTo>
                  <a:cubicBezTo>
                    <a:pt x="86298" y="15732"/>
                    <a:pt x="82776" y="12210"/>
                    <a:pt x="82776" y="7866"/>
                  </a:cubicBezTo>
                  <a:cubicBezTo>
                    <a:pt x="82776" y="3522"/>
                    <a:pt x="86298" y="0"/>
                    <a:pt x="90642" y="0"/>
                  </a:cubicBezTo>
                  <a:close/>
                  <a:moveTo>
                    <a:pt x="49254" y="0"/>
                  </a:moveTo>
                  <a:cubicBezTo>
                    <a:pt x="53598" y="0"/>
                    <a:pt x="57120" y="3522"/>
                    <a:pt x="57120" y="7866"/>
                  </a:cubicBezTo>
                  <a:cubicBezTo>
                    <a:pt x="57120" y="12210"/>
                    <a:pt x="53598" y="15732"/>
                    <a:pt x="49254" y="15732"/>
                  </a:cubicBezTo>
                  <a:cubicBezTo>
                    <a:pt x="44910" y="15732"/>
                    <a:pt x="41388" y="12210"/>
                    <a:pt x="41388" y="7866"/>
                  </a:cubicBezTo>
                  <a:cubicBezTo>
                    <a:pt x="41388" y="3522"/>
                    <a:pt x="44910" y="0"/>
                    <a:pt x="49254" y="0"/>
                  </a:cubicBezTo>
                  <a:close/>
                  <a:moveTo>
                    <a:pt x="7866" y="0"/>
                  </a:moveTo>
                  <a:cubicBezTo>
                    <a:pt x="12210" y="0"/>
                    <a:pt x="15732" y="3522"/>
                    <a:pt x="15732" y="7866"/>
                  </a:cubicBezTo>
                  <a:cubicBezTo>
                    <a:pt x="15732" y="12210"/>
                    <a:pt x="12210" y="15732"/>
                    <a:pt x="7866" y="15732"/>
                  </a:cubicBezTo>
                  <a:cubicBezTo>
                    <a:pt x="3522" y="15732"/>
                    <a:pt x="0" y="12210"/>
                    <a:pt x="0" y="7866"/>
                  </a:cubicBezTo>
                  <a:cubicBezTo>
                    <a:pt x="0" y="3522"/>
                    <a:pt x="3522" y="0"/>
                    <a:pt x="786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latin typeface="+mn-ea"/>
              </a:endParaRPr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2E808B07-937E-B607-B205-8A2FCA7E9D79}"/>
                </a:ext>
              </a:extLst>
            </p:cNvPr>
            <p:cNvSpPr/>
            <p:nvPr/>
          </p:nvSpPr>
          <p:spPr>
            <a:xfrm>
              <a:off x="8091571" y="2291567"/>
              <a:ext cx="264060" cy="15732"/>
            </a:xfrm>
            <a:custGeom>
              <a:avLst/>
              <a:gdLst>
                <a:gd name="connsiteX0" fmla="*/ 256194 w 264060"/>
                <a:gd name="connsiteY0" fmla="*/ 0 h 15732"/>
                <a:gd name="connsiteX1" fmla="*/ 264060 w 264060"/>
                <a:gd name="connsiteY1" fmla="*/ 7866 h 15732"/>
                <a:gd name="connsiteX2" fmla="*/ 256194 w 264060"/>
                <a:gd name="connsiteY2" fmla="*/ 15732 h 15732"/>
                <a:gd name="connsiteX3" fmla="*/ 248328 w 264060"/>
                <a:gd name="connsiteY3" fmla="*/ 7866 h 15732"/>
                <a:gd name="connsiteX4" fmla="*/ 256194 w 264060"/>
                <a:gd name="connsiteY4" fmla="*/ 0 h 15732"/>
                <a:gd name="connsiteX5" fmla="*/ 214806 w 264060"/>
                <a:gd name="connsiteY5" fmla="*/ 0 h 15732"/>
                <a:gd name="connsiteX6" fmla="*/ 222672 w 264060"/>
                <a:gd name="connsiteY6" fmla="*/ 7866 h 15732"/>
                <a:gd name="connsiteX7" fmla="*/ 214806 w 264060"/>
                <a:gd name="connsiteY7" fmla="*/ 15732 h 15732"/>
                <a:gd name="connsiteX8" fmla="*/ 206940 w 264060"/>
                <a:gd name="connsiteY8" fmla="*/ 7866 h 15732"/>
                <a:gd name="connsiteX9" fmla="*/ 214806 w 264060"/>
                <a:gd name="connsiteY9" fmla="*/ 0 h 15732"/>
                <a:gd name="connsiteX10" fmla="*/ 173418 w 264060"/>
                <a:gd name="connsiteY10" fmla="*/ 0 h 15732"/>
                <a:gd name="connsiteX11" fmla="*/ 181284 w 264060"/>
                <a:gd name="connsiteY11" fmla="*/ 7866 h 15732"/>
                <a:gd name="connsiteX12" fmla="*/ 173418 w 264060"/>
                <a:gd name="connsiteY12" fmla="*/ 15732 h 15732"/>
                <a:gd name="connsiteX13" fmla="*/ 165552 w 264060"/>
                <a:gd name="connsiteY13" fmla="*/ 7866 h 15732"/>
                <a:gd name="connsiteX14" fmla="*/ 173418 w 264060"/>
                <a:gd name="connsiteY14" fmla="*/ 0 h 15732"/>
                <a:gd name="connsiteX15" fmla="*/ 132030 w 264060"/>
                <a:gd name="connsiteY15" fmla="*/ 0 h 15732"/>
                <a:gd name="connsiteX16" fmla="*/ 139896 w 264060"/>
                <a:gd name="connsiteY16" fmla="*/ 7866 h 15732"/>
                <a:gd name="connsiteX17" fmla="*/ 132030 w 264060"/>
                <a:gd name="connsiteY17" fmla="*/ 15732 h 15732"/>
                <a:gd name="connsiteX18" fmla="*/ 124164 w 264060"/>
                <a:gd name="connsiteY18" fmla="*/ 7866 h 15732"/>
                <a:gd name="connsiteX19" fmla="*/ 132030 w 264060"/>
                <a:gd name="connsiteY19" fmla="*/ 0 h 15732"/>
                <a:gd name="connsiteX20" fmla="*/ 90642 w 264060"/>
                <a:gd name="connsiteY20" fmla="*/ 0 h 15732"/>
                <a:gd name="connsiteX21" fmla="*/ 98508 w 264060"/>
                <a:gd name="connsiteY21" fmla="*/ 7866 h 15732"/>
                <a:gd name="connsiteX22" fmla="*/ 90642 w 264060"/>
                <a:gd name="connsiteY22" fmla="*/ 15732 h 15732"/>
                <a:gd name="connsiteX23" fmla="*/ 82776 w 264060"/>
                <a:gd name="connsiteY23" fmla="*/ 7866 h 15732"/>
                <a:gd name="connsiteX24" fmla="*/ 90642 w 264060"/>
                <a:gd name="connsiteY24" fmla="*/ 0 h 15732"/>
                <a:gd name="connsiteX25" fmla="*/ 49254 w 264060"/>
                <a:gd name="connsiteY25" fmla="*/ 0 h 15732"/>
                <a:gd name="connsiteX26" fmla="*/ 57120 w 264060"/>
                <a:gd name="connsiteY26" fmla="*/ 7866 h 15732"/>
                <a:gd name="connsiteX27" fmla="*/ 49254 w 264060"/>
                <a:gd name="connsiteY27" fmla="*/ 15732 h 15732"/>
                <a:gd name="connsiteX28" fmla="*/ 41388 w 264060"/>
                <a:gd name="connsiteY28" fmla="*/ 7866 h 15732"/>
                <a:gd name="connsiteX29" fmla="*/ 49254 w 264060"/>
                <a:gd name="connsiteY29" fmla="*/ 0 h 15732"/>
                <a:gd name="connsiteX30" fmla="*/ 7866 w 264060"/>
                <a:gd name="connsiteY30" fmla="*/ 0 h 15732"/>
                <a:gd name="connsiteX31" fmla="*/ 15732 w 264060"/>
                <a:gd name="connsiteY31" fmla="*/ 7866 h 15732"/>
                <a:gd name="connsiteX32" fmla="*/ 7866 w 264060"/>
                <a:gd name="connsiteY32" fmla="*/ 15732 h 15732"/>
                <a:gd name="connsiteX33" fmla="*/ 0 w 264060"/>
                <a:gd name="connsiteY33" fmla="*/ 7866 h 15732"/>
                <a:gd name="connsiteX34" fmla="*/ 7866 w 264060"/>
                <a:gd name="connsiteY34" fmla="*/ 0 h 15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264060" h="15732">
                  <a:moveTo>
                    <a:pt x="256194" y="0"/>
                  </a:moveTo>
                  <a:cubicBezTo>
                    <a:pt x="260538" y="0"/>
                    <a:pt x="264060" y="3522"/>
                    <a:pt x="264060" y="7866"/>
                  </a:cubicBezTo>
                  <a:cubicBezTo>
                    <a:pt x="264060" y="12210"/>
                    <a:pt x="260538" y="15732"/>
                    <a:pt x="256194" y="15732"/>
                  </a:cubicBezTo>
                  <a:cubicBezTo>
                    <a:pt x="251850" y="15732"/>
                    <a:pt x="248328" y="12210"/>
                    <a:pt x="248328" y="7866"/>
                  </a:cubicBezTo>
                  <a:cubicBezTo>
                    <a:pt x="248328" y="3522"/>
                    <a:pt x="251850" y="0"/>
                    <a:pt x="256194" y="0"/>
                  </a:cubicBezTo>
                  <a:close/>
                  <a:moveTo>
                    <a:pt x="214806" y="0"/>
                  </a:moveTo>
                  <a:cubicBezTo>
                    <a:pt x="219150" y="0"/>
                    <a:pt x="222672" y="3522"/>
                    <a:pt x="222672" y="7866"/>
                  </a:cubicBezTo>
                  <a:cubicBezTo>
                    <a:pt x="222672" y="12210"/>
                    <a:pt x="219150" y="15732"/>
                    <a:pt x="214806" y="15732"/>
                  </a:cubicBezTo>
                  <a:cubicBezTo>
                    <a:pt x="210462" y="15732"/>
                    <a:pt x="206940" y="12210"/>
                    <a:pt x="206940" y="7866"/>
                  </a:cubicBezTo>
                  <a:cubicBezTo>
                    <a:pt x="206940" y="3522"/>
                    <a:pt x="210462" y="0"/>
                    <a:pt x="214806" y="0"/>
                  </a:cubicBezTo>
                  <a:close/>
                  <a:moveTo>
                    <a:pt x="173418" y="0"/>
                  </a:moveTo>
                  <a:cubicBezTo>
                    <a:pt x="177762" y="0"/>
                    <a:pt x="181284" y="3522"/>
                    <a:pt x="181284" y="7866"/>
                  </a:cubicBezTo>
                  <a:cubicBezTo>
                    <a:pt x="181284" y="12210"/>
                    <a:pt x="177762" y="15732"/>
                    <a:pt x="173418" y="15732"/>
                  </a:cubicBezTo>
                  <a:cubicBezTo>
                    <a:pt x="169074" y="15732"/>
                    <a:pt x="165552" y="12210"/>
                    <a:pt x="165552" y="7866"/>
                  </a:cubicBezTo>
                  <a:cubicBezTo>
                    <a:pt x="165552" y="3522"/>
                    <a:pt x="169074" y="0"/>
                    <a:pt x="173418" y="0"/>
                  </a:cubicBezTo>
                  <a:close/>
                  <a:moveTo>
                    <a:pt x="132030" y="0"/>
                  </a:moveTo>
                  <a:cubicBezTo>
                    <a:pt x="136374" y="0"/>
                    <a:pt x="139896" y="3522"/>
                    <a:pt x="139896" y="7866"/>
                  </a:cubicBezTo>
                  <a:cubicBezTo>
                    <a:pt x="139896" y="12210"/>
                    <a:pt x="136374" y="15732"/>
                    <a:pt x="132030" y="15732"/>
                  </a:cubicBezTo>
                  <a:cubicBezTo>
                    <a:pt x="127686" y="15732"/>
                    <a:pt x="124164" y="12210"/>
                    <a:pt x="124164" y="7866"/>
                  </a:cubicBezTo>
                  <a:cubicBezTo>
                    <a:pt x="124164" y="3522"/>
                    <a:pt x="127686" y="0"/>
                    <a:pt x="132030" y="0"/>
                  </a:cubicBezTo>
                  <a:close/>
                  <a:moveTo>
                    <a:pt x="90642" y="0"/>
                  </a:moveTo>
                  <a:cubicBezTo>
                    <a:pt x="94986" y="0"/>
                    <a:pt x="98508" y="3522"/>
                    <a:pt x="98508" y="7866"/>
                  </a:cubicBezTo>
                  <a:cubicBezTo>
                    <a:pt x="98508" y="12210"/>
                    <a:pt x="94986" y="15732"/>
                    <a:pt x="90642" y="15732"/>
                  </a:cubicBezTo>
                  <a:cubicBezTo>
                    <a:pt x="86298" y="15732"/>
                    <a:pt x="82776" y="12210"/>
                    <a:pt x="82776" y="7866"/>
                  </a:cubicBezTo>
                  <a:cubicBezTo>
                    <a:pt x="82776" y="3522"/>
                    <a:pt x="86298" y="0"/>
                    <a:pt x="90642" y="0"/>
                  </a:cubicBezTo>
                  <a:close/>
                  <a:moveTo>
                    <a:pt x="49254" y="0"/>
                  </a:moveTo>
                  <a:cubicBezTo>
                    <a:pt x="53598" y="0"/>
                    <a:pt x="57120" y="3522"/>
                    <a:pt x="57120" y="7866"/>
                  </a:cubicBezTo>
                  <a:cubicBezTo>
                    <a:pt x="57120" y="12210"/>
                    <a:pt x="53598" y="15732"/>
                    <a:pt x="49254" y="15732"/>
                  </a:cubicBezTo>
                  <a:cubicBezTo>
                    <a:pt x="44910" y="15732"/>
                    <a:pt x="41388" y="12210"/>
                    <a:pt x="41388" y="7866"/>
                  </a:cubicBezTo>
                  <a:cubicBezTo>
                    <a:pt x="41388" y="3522"/>
                    <a:pt x="44910" y="0"/>
                    <a:pt x="49254" y="0"/>
                  </a:cubicBezTo>
                  <a:close/>
                  <a:moveTo>
                    <a:pt x="7866" y="0"/>
                  </a:moveTo>
                  <a:cubicBezTo>
                    <a:pt x="12210" y="0"/>
                    <a:pt x="15732" y="3522"/>
                    <a:pt x="15732" y="7866"/>
                  </a:cubicBezTo>
                  <a:cubicBezTo>
                    <a:pt x="15732" y="12210"/>
                    <a:pt x="12210" y="15732"/>
                    <a:pt x="7866" y="15732"/>
                  </a:cubicBezTo>
                  <a:cubicBezTo>
                    <a:pt x="3522" y="15732"/>
                    <a:pt x="0" y="12210"/>
                    <a:pt x="0" y="7866"/>
                  </a:cubicBezTo>
                  <a:cubicBezTo>
                    <a:pt x="0" y="3522"/>
                    <a:pt x="3522" y="0"/>
                    <a:pt x="786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latin typeface="+mn-ea"/>
              </a:endParaRPr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669A0B64-2AA7-1194-16D8-54B36EFBAC75}"/>
                </a:ext>
              </a:extLst>
            </p:cNvPr>
            <p:cNvSpPr/>
            <p:nvPr/>
          </p:nvSpPr>
          <p:spPr>
            <a:xfrm>
              <a:off x="8339399" y="2158556"/>
              <a:ext cx="264060" cy="15732"/>
            </a:xfrm>
            <a:custGeom>
              <a:avLst/>
              <a:gdLst>
                <a:gd name="connsiteX0" fmla="*/ 256194 w 264060"/>
                <a:gd name="connsiteY0" fmla="*/ 0 h 15732"/>
                <a:gd name="connsiteX1" fmla="*/ 264060 w 264060"/>
                <a:gd name="connsiteY1" fmla="*/ 7866 h 15732"/>
                <a:gd name="connsiteX2" fmla="*/ 256194 w 264060"/>
                <a:gd name="connsiteY2" fmla="*/ 15732 h 15732"/>
                <a:gd name="connsiteX3" fmla="*/ 248328 w 264060"/>
                <a:gd name="connsiteY3" fmla="*/ 7866 h 15732"/>
                <a:gd name="connsiteX4" fmla="*/ 256194 w 264060"/>
                <a:gd name="connsiteY4" fmla="*/ 0 h 15732"/>
                <a:gd name="connsiteX5" fmla="*/ 214806 w 264060"/>
                <a:gd name="connsiteY5" fmla="*/ 0 h 15732"/>
                <a:gd name="connsiteX6" fmla="*/ 222672 w 264060"/>
                <a:gd name="connsiteY6" fmla="*/ 7866 h 15732"/>
                <a:gd name="connsiteX7" fmla="*/ 214806 w 264060"/>
                <a:gd name="connsiteY7" fmla="*/ 15732 h 15732"/>
                <a:gd name="connsiteX8" fmla="*/ 206940 w 264060"/>
                <a:gd name="connsiteY8" fmla="*/ 7866 h 15732"/>
                <a:gd name="connsiteX9" fmla="*/ 214806 w 264060"/>
                <a:gd name="connsiteY9" fmla="*/ 0 h 15732"/>
                <a:gd name="connsiteX10" fmla="*/ 173418 w 264060"/>
                <a:gd name="connsiteY10" fmla="*/ 0 h 15732"/>
                <a:gd name="connsiteX11" fmla="*/ 181284 w 264060"/>
                <a:gd name="connsiteY11" fmla="*/ 7866 h 15732"/>
                <a:gd name="connsiteX12" fmla="*/ 173418 w 264060"/>
                <a:gd name="connsiteY12" fmla="*/ 15732 h 15732"/>
                <a:gd name="connsiteX13" fmla="*/ 165552 w 264060"/>
                <a:gd name="connsiteY13" fmla="*/ 7866 h 15732"/>
                <a:gd name="connsiteX14" fmla="*/ 173418 w 264060"/>
                <a:gd name="connsiteY14" fmla="*/ 0 h 15732"/>
                <a:gd name="connsiteX15" fmla="*/ 132030 w 264060"/>
                <a:gd name="connsiteY15" fmla="*/ 0 h 15732"/>
                <a:gd name="connsiteX16" fmla="*/ 139896 w 264060"/>
                <a:gd name="connsiteY16" fmla="*/ 7866 h 15732"/>
                <a:gd name="connsiteX17" fmla="*/ 132030 w 264060"/>
                <a:gd name="connsiteY17" fmla="*/ 15732 h 15732"/>
                <a:gd name="connsiteX18" fmla="*/ 124164 w 264060"/>
                <a:gd name="connsiteY18" fmla="*/ 7866 h 15732"/>
                <a:gd name="connsiteX19" fmla="*/ 132030 w 264060"/>
                <a:gd name="connsiteY19" fmla="*/ 0 h 15732"/>
                <a:gd name="connsiteX20" fmla="*/ 90642 w 264060"/>
                <a:gd name="connsiteY20" fmla="*/ 0 h 15732"/>
                <a:gd name="connsiteX21" fmla="*/ 98508 w 264060"/>
                <a:gd name="connsiteY21" fmla="*/ 7866 h 15732"/>
                <a:gd name="connsiteX22" fmla="*/ 90642 w 264060"/>
                <a:gd name="connsiteY22" fmla="*/ 15732 h 15732"/>
                <a:gd name="connsiteX23" fmla="*/ 82776 w 264060"/>
                <a:gd name="connsiteY23" fmla="*/ 7866 h 15732"/>
                <a:gd name="connsiteX24" fmla="*/ 90642 w 264060"/>
                <a:gd name="connsiteY24" fmla="*/ 0 h 15732"/>
                <a:gd name="connsiteX25" fmla="*/ 49254 w 264060"/>
                <a:gd name="connsiteY25" fmla="*/ 0 h 15732"/>
                <a:gd name="connsiteX26" fmla="*/ 57120 w 264060"/>
                <a:gd name="connsiteY26" fmla="*/ 7866 h 15732"/>
                <a:gd name="connsiteX27" fmla="*/ 49254 w 264060"/>
                <a:gd name="connsiteY27" fmla="*/ 15732 h 15732"/>
                <a:gd name="connsiteX28" fmla="*/ 41388 w 264060"/>
                <a:gd name="connsiteY28" fmla="*/ 7866 h 15732"/>
                <a:gd name="connsiteX29" fmla="*/ 49254 w 264060"/>
                <a:gd name="connsiteY29" fmla="*/ 0 h 15732"/>
                <a:gd name="connsiteX30" fmla="*/ 7866 w 264060"/>
                <a:gd name="connsiteY30" fmla="*/ 0 h 15732"/>
                <a:gd name="connsiteX31" fmla="*/ 15732 w 264060"/>
                <a:gd name="connsiteY31" fmla="*/ 7866 h 15732"/>
                <a:gd name="connsiteX32" fmla="*/ 7866 w 264060"/>
                <a:gd name="connsiteY32" fmla="*/ 15732 h 15732"/>
                <a:gd name="connsiteX33" fmla="*/ 0 w 264060"/>
                <a:gd name="connsiteY33" fmla="*/ 7866 h 15732"/>
                <a:gd name="connsiteX34" fmla="*/ 7866 w 264060"/>
                <a:gd name="connsiteY34" fmla="*/ 0 h 15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264060" h="15732">
                  <a:moveTo>
                    <a:pt x="256194" y="0"/>
                  </a:moveTo>
                  <a:cubicBezTo>
                    <a:pt x="260538" y="0"/>
                    <a:pt x="264060" y="3522"/>
                    <a:pt x="264060" y="7866"/>
                  </a:cubicBezTo>
                  <a:cubicBezTo>
                    <a:pt x="264060" y="12210"/>
                    <a:pt x="260538" y="15732"/>
                    <a:pt x="256194" y="15732"/>
                  </a:cubicBezTo>
                  <a:cubicBezTo>
                    <a:pt x="251850" y="15732"/>
                    <a:pt x="248328" y="12210"/>
                    <a:pt x="248328" y="7866"/>
                  </a:cubicBezTo>
                  <a:cubicBezTo>
                    <a:pt x="248328" y="3522"/>
                    <a:pt x="251850" y="0"/>
                    <a:pt x="256194" y="0"/>
                  </a:cubicBezTo>
                  <a:close/>
                  <a:moveTo>
                    <a:pt x="214806" y="0"/>
                  </a:moveTo>
                  <a:cubicBezTo>
                    <a:pt x="219150" y="0"/>
                    <a:pt x="222672" y="3522"/>
                    <a:pt x="222672" y="7866"/>
                  </a:cubicBezTo>
                  <a:cubicBezTo>
                    <a:pt x="222672" y="12210"/>
                    <a:pt x="219150" y="15732"/>
                    <a:pt x="214806" y="15732"/>
                  </a:cubicBezTo>
                  <a:cubicBezTo>
                    <a:pt x="210462" y="15732"/>
                    <a:pt x="206940" y="12210"/>
                    <a:pt x="206940" y="7866"/>
                  </a:cubicBezTo>
                  <a:cubicBezTo>
                    <a:pt x="206940" y="3522"/>
                    <a:pt x="210462" y="0"/>
                    <a:pt x="214806" y="0"/>
                  </a:cubicBezTo>
                  <a:close/>
                  <a:moveTo>
                    <a:pt x="173418" y="0"/>
                  </a:moveTo>
                  <a:cubicBezTo>
                    <a:pt x="177762" y="0"/>
                    <a:pt x="181284" y="3522"/>
                    <a:pt x="181284" y="7866"/>
                  </a:cubicBezTo>
                  <a:cubicBezTo>
                    <a:pt x="181284" y="12210"/>
                    <a:pt x="177762" y="15732"/>
                    <a:pt x="173418" y="15732"/>
                  </a:cubicBezTo>
                  <a:cubicBezTo>
                    <a:pt x="169074" y="15732"/>
                    <a:pt x="165552" y="12210"/>
                    <a:pt x="165552" y="7866"/>
                  </a:cubicBezTo>
                  <a:cubicBezTo>
                    <a:pt x="165552" y="3522"/>
                    <a:pt x="169074" y="0"/>
                    <a:pt x="173418" y="0"/>
                  </a:cubicBezTo>
                  <a:close/>
                  <a:moveTo>
                    <a:pt x="132030" y="0"/>
                  </a:moveTo>
                  <a:cubicBezTo>
                    <a:pt x="136374" y="0"/>
                    <a:pt x="139896" y="3522"/>
                    <a:pt x="139896" y="7866"/>
                  </a:cubicBezTo>
                  <a:cubicBezTo>
                    <a:pt x="139896" y="12210"/>
                    <a:pt x="136374" y="15732"/>
                    <a:pt x="132030" y="15732"/>
                  </a:cubicBezTo>
                  <a:cubicBezTo>
                    <a:pt x="127686" y="15732"/>
                    <a:pt x="124164" y="12210"/>
                    <a:pt x="124164" y="7866"/>
                  </a:cubicBezTo>
                  <a:cubicBezTo>
                    <a:pt x="124164" y="3522"/>
                    <a:pt x="127686" y="0"/>
                    <a:pt x="132030" y="0"/>
                  </a:cubicBezTo>
                  <a:close/>
                  <a:moveTo>
                    <a:pt x="90642" y="0"/>
                  </a:moveTo>
                  <a:cubicBezTo>
                    <a:pt x="94986" y="0"/>
                    <a:pt x="98508" y="3522"/>
                    <a:pt x="98508" y="7866"/>
                  </a:cubicBezTo>
                  <a:cubicBezTo>
                    <a:pt x="98508" y="12210"/>
                    <a:pt x="94986" y="15732"/>
                    <a:pt x="90642" y="15732"/>
                  </a:cubicBezTo>
                  <a:cubicBezTo>
                    <a:pt x="86298" y="15732"/>
                    <a:pt x="82776" y="12210"/>
                    <a:pt x="82776" y="7866"/>
                  </a:cubicBezTo>
                  <a:cubicBezTo>
                    <a:pt x="82776" y="3522"/>
                    <a:pt x="86298" y="0"/>
                    <a:pt x="90642" y="0"/>
                  </a:cubicBezTo>
                  <a:close/>
                  <a:moveTo>
                    <a:pt x="49254" y="0"/>
                  </a:moveTo>
                  <a:cubicBezTo>
                    <a:pt x="53598" y="0"/>
                    <a:pt x="57120" y="3522"/>
                    <a:pt x="57120" y="7866"/>
                  </a:cubicBezTo>
                  <a:cubicBezTo>
                    <a:pt x="57120" y="12210"/>
                    <a:pt x="53598" y="15732"/>
                    <a:pt x="49254" y="15732"/>
                  </a:cubicBezTo>
                  <a:cubicBezTo>
                    <a:pt x="44910" y="15732"/>
                    <a:pt x="41388" y="12210"/>
                    <a:pt x="41388" y="7866"/>
                  </a:cubicBezTo>
                  <a:cubicBezTo>
                    <a:pt x="41388" y="3522"/>
                    <a:pt x="44910" y="0"/>
                    <a:pt x="49254" y="0"/>
                  </a:cubicBezTo>
                  <a:close/>
                  <a:moveTo>
                    <a:pt x="7866" y="0"/>
                  </a:moveTo>
                  <a:cubicBezTo>
                    <a:pt x="12210" y="0"/>
                    <a:pt x="15732" y="3522"/>
                    <a:pt x="15732" y="7866"/>
                  </a:cubicBezTo>
                  <a:cubicBezTo>
                    <a:pt x="15732" y="12210"/>
                    <a:pt x="12210" y="15732"/>
                    <a:pt x="7866" y="15732"/>
                  </a:cubicBezTo>
                  <a:cubicBezTo>
                    <a:pt x="3522" y="15732"/>
                    <a:pt x="0" y="12210"/>
                    <a:pt x="0" y="7866"/>
                  </a:cubicBezTo>
                  <a:cubicBezTo>
                    <a:pt x="0" y="3522"/>
                    <a:pt x="3522" y="0"/>
                    <a:pt x="786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latin typeface="+mn-ea"/>
              </a:endParaRPr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E51911CC-6022-9989-2D0F-F9B9EAFFC79A}"/>
                </a:ext>
              </a:extLst>
            </p:cNvPr>
            <p:cNvSpPr/>
            <p:nvPr/>
          </p:nvSpPr>
          <p:spPr>
            <a:xfrm flipH="1">
              <a:off x="8254236" y="5339153"/>
              <a:ext cx="264060" cy="15732"/>
            </a:xfrm>
            <a:custGeom>
              <a:avLst/>
              <a:gdLst>
                <a:gd name="connsiteX0" fmla="*/ 256194 w 264060"/>
                <a:gd name="connsiteY0" fmla="*/ 0 h 15732"/>
                <a:gd name="connsiteX1" fmla="*/ 264060 w 264060"/>
                <a:gd name="connsiteY1" fmla="*/ 7866 h 15732"/>
                <a:gd name="connsiteX2" fmla="*/ 256194 w 264060"/>
                <a:gd name="connsiteY2" fmla="*/ 15732 h 15732"/>
                <a:gd name="connsiteX3" fmla="*/ 248328 w 264060"/>
                <a:gd name="connsiteY3" fmla="*/ 7866 h 15732"/>
                <a:gd name="connsiteX4" fmla="*/ 256194 w 264060"/>
                <a:gd name="connsiteY4" fmla="*/ 0 h 15732"/>
                <a:gd name="connsiteX5" fmla="*/ 214806 w 264060"/>
                <a:gd name="connsiteY5" fmla="*/ 0 h 15732"/>
                <a:gd name="connsiteX6" fmla="*/ 222672 w 264060"/>
                <a:gd name="connsiteY6" fmla="*/ 7866 h 15732"/>
                <a:gd name="connsiteX7" fmla="*/ 214806 w 264060"/>
                <a:gd name="connsiteY7" fmla="*/ 15732 h 15732"/>
                <a:gd name="connsiteX8" fmla="*/ 206940 w 264060"/>
                <a:gd name="connsiteY8" fmla="*/ 7866 h 15732"/>
                <a:gd name="connsiteX9" fmla="*/ 214806 w 264060"/>
                <a:gd name="connsiteY9" fmla="*/ 0 h 15732"/>
                <a:gd name="connsiteX10" fmla="*/ 173418 w 264060"/>
                <a:gd name="connsiteY10" fmla="*/ 0 h 15732"/>
                <a:gd name="connsiteX11" fmla="*/ 181284 w 264060"/>
                <a:gd name="connsiteY11" fmla="*/ 7866 h 15732"/>
                <a:gd name="connsiteX12" fmla="*/ 173418 w 264060"/>
                <a:gd name="connsiteY12" fmla="*/ 15732 h 15732"/>
                <a:gd name="connsiteX13" fmla="*/ 165552 w 264060"/>
                <a:gd name="connsiteY13" fmla="*/ 7866 h 15732"/>
                <a:gd name="connsiteX14" fmla="*/ 173418 w 264060"/>
                <a:gd name="connsiteY14" fmla="*/ 0 h 15732"/>
                <a:gd name="connsiteX15" fmla="*/ 132030 w 264060"/>
                <a:gd name="connsiteY15" fmla="*/ 0 h 15732"/>
                <a:gd name="connsiteX16" fmla="*/ 139896 w 264060"/>
                <a:gd name="connsiteY16" fmla="*/ 7866 h 15732"/>
                <a:gd name="connsiteX17" fmla="*/ 132030 w 264060"/>
                <a:gd name="connsiteY17" fmla="*/ 15732 h 15732"/>
                <a:gd name="connsiteX18" fmla="*/ 124164 w 264060"/>
                <a:gd name="connsiteY18" fmla="*/ 7866 h 15732"/>
                <a:gd name="connsiteX19" fmla="*/ 132030 w 264060"/>
                <a:gd name="connsiteY19" fmla="*/ 0 h 15732"/>
                <a:gd name="connsiteX20" fmla="*/ 90642 w 264060"/>
                <a:gd name="connsiteY20" fmla="*/ 0 h 15732"/>
                <a:gd name="connsiteX21" fmla="*/ 98508 w 264060"/>
                <a:gd name="connsiteY21" fmla="*/ 7866 h 15732"/>
                <a:gd name="connsiteX22" fmla="*/ 90642 w 264060"/>
                <a:gd name="connsiteY22" fmla="*/ 15732 h 15732"/>
                <a:gd name="connsiteX23" fmla="*/ 82776 w 264060"/>
                <a:gd name="connsiteY23" fmla="*/ 7866 h 15732"/>
                <a:gd name="connsiteX24" fmla="*/ 90642 w 264060"/>
                <a:gd name="connsiteY24" fmla="*/ 0 h 15732"/>
                <a:gd name="connsiteX25" fmla="*/ 49254 w 264060"/>
                <a:gd name="connsiteY25" fmla="*/ 0 h 15732"/>
                <a:gd name="connsiteX26" fmla="*/ 57120 w 264060"/>
                <a:gd name="connsiteY26" fmla="*/ 7866 h 15732"/>
                <a:gd name="connsiteX27" fmla="*/ 49254 w 264060"/>
                <a:gd name="connsiteY27" fmla="*/ 15732 h 15732"/>
                <a:gd name="connsiteX28" fmla="*/ 41388 w 264060"/>
                <a:gd name="connsiteY28" fmla="*/ 7866 h 15732"/>
                <a:gd name="connsiteX29" fmla="*/ 49254 w 264060"/>
                <a:gd name="connsiteY29" fmla="*/ 0 h 15732"/>
                <a:gd name="connsiteX30" fmla="*/ 7866 w 264060"/>
                <a:gd name="connsiteY30" fmla="*/ 0 h 15732"/>
                <a:gd name="connsiteX31" fmla="*/ 15732 w 264060"/>
                <a:gd name="connsiteY31" fmla="*/ 7866 h 15732"/>
                <a:gd name="connsiteX32" fmla="*/ 7866 w 264060"/>
                <a:gd name="connsiteY32" fmla="*/ 15732 h 15732"/>
                <a:gd name="connsiteX33" fmla="*/ 0 w 264060"/>
                <a:gd name="connsiteY33" fmla="*/ 7866 h 15732"/>
                <a:gd name="connsiteX34" fmla="*/ 7866 w 264060"/>
                <a:gd name="connsiteY34" fmla="*/ 0 h 15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264060" h="15732">
                  <a:moveTo>
                    <a:pt x="256194" y="0"/>
                  </a:moveTo>
                  <a:cubicBezTo>
                    <a:pt x="260538" y="0"/>
                    <a:pt x="264060" y="3522"/>
                    <a:pt x="264060" y="7866"/>
                  </a:cubicBezTo>
                  <a:cubicBezTo>
                    <a:pt x="264060" y="12210"/>
                    <a:pt x="260538" y="15732"/>
                    <a:pt x="256194" y="15732"/>
                  </a:cubicBezTo>
                  <a:cubicBezTo>
                    <a:pt x="251850" y="15732"/>
                    <a:pt x="248328" y="12210"/>
                    <a:pt x="248328" y="7866"/>
                  </a:cubicBezTo>
                  <a:cubicBezTo>
                    <a:pt x="248328" y="3522"/>
                    <a:pt x="251850" y="0"/>
                    <a:pt x="256194" y="0"/>
                  </a:cubicBezTo>
                  <a:close/>
                  <a:moveTo>
                    <a:pt x="214806" y="0"/>
                  </a:moveTo>
                  <a:cubicBezTo>
                    <a:pt x="219150" y="0"/>
                    <a:pt x="222672" y="3522"/>
                    <a:pt x="222672" y="7866"/>
                  </a:cubicBezTo>
                  <a:cubicBezTo>
                    <a:pt x="222672" y="12210"/>
                    <a:pt x="219150" y="15732"/>
                    <a:pt x="214806" y="15732"/>
                  </a:cubicBezTo>
                  <a:cubicBezTo>
                    <a:pt x="210462" y="15732"/>
                    <a:pt x="206940" y="12210"/>
                    <a:pt x="206940" y="7866"/>
                  </a:cubicBezTo>
                  <a:cubicBezTo>
                    <a:pt x="206940" y="3522"/>
                    <a:pt x="210462" y="0"/>
                    <a:pt x="214806" y="0"/>
                  </a:cubicBezTo>
                  <a:close/>
                  <a:moveTo>
                    <a:pt x="173418" y="0"/>
                  </a:moveTo>
                  <a:cubicBezTo>
                    <a:pt x="177762" y="0"/>
                    <a:pt x="181284" y="3522"/>
                    <a:pt x="181284" y="7866"/>
                  </a:cubicBezTo>
                  <a:cubicBezTo>
                    <a:pt x="181284" y="12210"/>
                    <a:pt x="177762" y="15732"/>
                    <a:pt x="173418" y="15732"/>
                  </a:cubicBezTo>
                  <a:cubicBezTo>
                    <a:pt x="169074" y="15732"/>
                    <a:pt x="165552" y="12210"/>
                    <a:pt x="165552" y="7866"/>
                  </a:cubicBezTo>
                  <a:cubicBezTo>
                    <a:pt x="165552" y="3522"/>
                    <a:pt x="169074" y="0"/>
                    <a:pt x="173418" y="0"/>
                  </a:cubicBezTo>
                  <a:close/>
                  <a:moveTo>
                    <a:pt x="132030" y="0"/>
                  </a:moveTo>
                  <a:cubicBezTo>
                    <a:pt x="136374" y="0"/>
                    <a:pt x="139896" y="3522"/>
                    <a:pt x="139896" y="7866"/>
                  </a:cubicBezTo>
                  <a:cubicBezTo>
                    <a:pt x="139896" y="12210"/>
                    <a:pt x="136374" y="15732"/>
                    <a:pt x="132030" y="15732"/>
                  </a:cubicBezTo>
                  <a:cubicBezTo>
                    <a:pt x="127686" y="15732"/>
                    <a:pt x="124164" y="12210"/>
                    <a:pt x="124164" y="7866"/>
                  </a:cubicBezTo>
                  <a:cubicBezTo>
                    <a:pt x="124164" y="3522"/>
                    <a:pt x="127686" y="0"/>
                    <a:pt x="132030" y="0"/>
                  </a:cubicBezTo>
                  <a:close/>
                  <a:moveTo>
                    <a:pt x="90642" y="0"/>
                  </a:moveTo>
                  <a:cubicBezTo>
                    <a:pt x="94986" y="0"/>
                    <a:pt x="98508" y="3522"/>
                    <a:pt x="98508" y="7866"/>
                  </a:cubicBezTo>
                  <a:cubicBezTo>
                    <a:pt x="98508" y="12210"/>
                    <a:pt x="94986" y="15732"/>
                    <a:pt x="90642" y="15732"/>
                  </a:cubicBezTo>
                  <a:cubicBezTo>
                    <a:pt x="86298" y="15732"/>
                    <a:pt x="82776" y="12210"/>
                    <a:pt x="82776" y="7866"/>
                  </a:cubicBezTo>
                  <a:cubicBezTo>
                    <a:pt x="82776" y="3522"/>
                    <a:pt x="86298" y="0"/>
                    <a:pt x="90642" y="0"/>
                  </a:cubicBezTo>
                  <a:close/>
                  <a:moveTo>
                    <a:pt x="49254" y="0"/>
                  </a:moveTo>
                  <a:cubicBezTo>
                    <a:pt x="53598" y="0"/>
                    <a:pt x="57120" y="3522"/>
                    <a:pt x="57120" y="7866"/>
                  </a:cubicBezTo>
                  <a:cubicBezTo>
                    <a:pt x="57120" y="12210"/>
                    <a:pt x="53598" y="15732"/>
                    <a:pt x="49254" y="15732"/>
                  </a:cubicBezTo>
                  <a:cubicBezTo>
                    <a:pt x="44910" y="15732"/>
                    <a:pt x="41388" y="12210"/>
                    <a:pt x="41388" y="7866"/>
                  </a:cubicBezTo>
                  <a:cubicBezTo>
                    <a:pt x="41388" y="3522"/>
                    <a:pt x="44910" y="0"/>
                    <a:pt x="49254" y="0"/>
                  </a:cubicBezTo>
                  <a:close/>
                  <a:moveTo>
                    <a:pt x="7866" y="0"/>
                  </a:moveTo>
                  <a:cubicBezTo>
                    <a:pt x="12210" y="0"/>
                    <a:pt x="15732" y="3522"/>
                    <a:pt x="15732" y="7866"/>
                  </a:cubicBezTo>
                  <a:cubicBezTo>
                    <a:pt x="15732" y="12210"/>
                    <a:pt x="12210" y="15732"/>
                    <a:pt x="7866" y="15732"/>
                  </a:cubicBezTo>
                  <a:cubicBezTo>
                    <a:pt x="3522" y="15732"/>
                    <a:pt x="0" y="12210"/>
                    <a:pt x="0" y="7866"/>
                  </a:cubicBezTo>
                  <a:cubicBezTo>
                    <a:pt x="0" y="3522"/>
                    <a:pt x="3522" y="0"/>
                    <a:pt x="786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latin typeface="+mn-ea"/>
              </a:endParaRPr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5AADB337-D90D-06BF-77E8-A840433D1FF7}"/>
                </a:ext>
              </a:extLst>
            </p:cNvPr>
            <p:cNvSpPr/>
            <p:nvPr/>
          </p:nvSpPr>
          <p:spPr>
            <a:xfrm flipH="1">
              <a:off x="7928906" y="5226369"/>
              <a:ext cx="264060" cy="15732"/>
            </a:xfrm>
            <a:custGeom>
              <a:avLst/>
              <a:gdLst>
                <a:gd name="connsiteX0" fmla="*/ 256194 w 264060"/>
                <a:gd name="connsiteY0" fmla="*/ 0 h 15732"/>
                <a:gd name="connsiteX1" fmla="*/ 264060 w 264060"/>
                <a:gd name="connsiteY1" fmla="*/ 7866 h 15732"/>
                <a:gd name="connsiteX2" fmla="*/ 256194 w 264060"/>
                <a:gd name="connsiteY2" fmla="*/ 15732 h 15732"/>
                <a:gd name="connsiteX3" fmla="*/ 248328 w 264060"/>
                <a:gd name="connsiteY3" fmla="*/ 7866 h 15732"/>
                <a:gd name="connsiteX4" fmla="*/ 256194 w 264060"/>
                <a:gd name="connsiteY4" fmla="*/ 0 h 15732"/>
                <a:gd name="connsiteX5" fmla="*/ 214806 w 264060"/>
                <a:gd name="connsiteY5" fmla="*/ 0 h 15732"/>
                <a:gd name="connsiteX6" fmla="*/ 222672 w 264060"/>
                <a:gd name="connsiteY6" fmla="*/ 7866 h 15732"/>
                <a:gd name="connsiteX7" fmla="*/ 214806 w 264060"/>
                <a:gd name="connsiteY7" fmla="*/ 15732 h 15732"/>
                <a:gd name="connsiteX8" fmla="*/ 206940 w 264060"/>
                <a:gd name="connsiteY8" fmla="*/ 7866 h 15732"/>
                <a:gd name="connsiteX9" fmla="*/ 214806 w 264060"/>
                <a:gd name="connsiteY9" fmla="*/ 0 h 15732"/>
                <a:gd name="connsiteX10" fmla="*/ 173418 w 264060"/>
                <a:gd name="connsiteY10" fmla="*/ 0 h 15732"/>
                <a:gd name="connsiteX11" fmla="*/ 181284 w 264060"/>
                <a:gd name="connsiteY11" fmla="*/ 7866 h 15732"/>
                <a:gd name="connsiteX12" fmla="*/ 173418 w 264060"/>
                <a:gd name="connsiteY12" fmla="*/ 15732 h 15732"/>
                <a:gd name="connsiteX13" fmla="*/ 165552 w 264060"/>
                <a:gd name="connsiteY13" fmla="*/ 7866 h 15732"/>
                <a:gd name="connsiteX14" fmla="*/ 173418 w 264060"/>
                <a:gd name="connsiteY14" fmla="*/ 0 h 15732"/>
                <a:gd name="connsiteX15" fmla="*/ 132030 w 264060"/>
                <a:gd name="connsiteY15" fmla="*/ 0 h 15732"/>
                <a:gd name="connsiteX16" fmla="*/ 139896 w 264060"/>
                <a:gd name="connsiteY16" fmla="*/ 7866 h 15732"/>
                <a:gd name="connsiteX17" fmla="*/ 132030 w 264060"/>
                <a:gd name="connsiteY17" fmla="*/ 15732 h 15732"/>
                <a:gd name="connsiteX18" fmla="*/ 124164 w 264060"/>
                <a:gd name="connsiteY18" fmla="*/ 7866 h 15732"/>
                <a:gd name="connsiteX19" fmla="*/ 132030 w 264060"/>
                <a:gd name="connsiteY19" fmla="*/ 0 h 15732"/>
                <a:gd name="connsiteX20" fmla="*/ 90642 w 264060"/>
                <a:gd name="connsiteY20" fmla="*/ 0 h 15732"/>
                <a:gd name="connsiteX21" fmla="*/ 98508 w 264060"/>
                <a:gd name="connsiteY21" fmla="*/ 7866 h 15732"/>
                <a:gd name="connsiteX22" fmla="*/ 90642 w 264060"/>
                <a:gd name="connsiteY22" fmla="*/ 15732 h 15732"/>
                <a:gd name="connsiteX23" fmla="*/ 82776 w 264060"/>
                <a:gd name="connsiteY23" fmla="*/ 7866 h 15732"/>
                <a:gd name="connsiteX24" fmla="*/ 90642 w 264060"/>
                <a:gd name="connsiteY24" fmla="*/ 0 h 15732"/>
                <a:gd name="connsiteX25" fmla="*/ 49254 w 264060"/>
                <a:gd name="connsiteY25" fmla="*/ 0 h 15732"/>
                <a:gd name="connsiteX26" fmla="*/ 57120 w 264060"/>
                <a:gd name="connsiteY26" fmla="*/ 7866 h 15732"/>
                <a:gd name="connsiteX27" fmla="*/ 49254 w 264060"/>
                <a:gd name="connsiteY27" fmla="*/ 15732 h 15732"/>
                <a:gd name="connsiteX28" fmla="*/ 41388 w 264060"/>
                <a:gd name="connsiteY28" fmla="*/ 7866 h 15732"/>
                <a:gd name="connsiteX29" fmla="*/ 49254 w 264060"/>
                <a:gd name="connsiteY29" fmla="*/ 0 h 15732"/>
                <a:gd name="connsiteX30" fmla="*/ 7866 w 264060"/>
                <a:gd name="connsiteY30" fmla="*/ 0 h 15732"/>
                <a:gd name="connsiteX31" fmla="*/ 15732 w 264060"/>
                <a:gd name="connsiteY31" fmla="*/ 7866 h 15732"/>
                <a:gd name="connsiteX32" fmla="*/ 7866 w 264060"/>
                <a:gd name="connsiteY32" fmla="*/ 15732 h 15732"/>
                <a:gd name="connsiteX33" fmla="*/ 0 w 264060"/>
                <a:gd name="connsiteY33" fmla="*/ 7866 h 15732"/>
                <a:gd name="connsiteX34" fmla="*/ 7866 w 264060"/>
                <a:gd name="connsiteY34" fmla="*/ 0 h 15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264060" h="15732">
                  <a:moveTo>
                    <a:pt x="256194" y="0"/>
                  </a:moveTo>
                  <a:cubicBezTo>
                    <a:pt x="260538" y="0"/>
                    <a:pt x="264060" y="3522"/>
                    <a:pt x="264060" y="7866"/>
                  </a:cubicBezTo>
                  <a:cubicBezTo>
                    <a:pt x="264060" y="12210"/>
                    <a:pt x="260538" y="15732"/>
                    <a:pt x="256194" y="15732"/>
                  </a:cubicBezTo>
                  <a:cubicBezTo>
                    <a:pt x="251850" y="15732"/>
                    <a:pt x="248328" y="12210"/>
                    <a:pt x="248328" y="7866"/>
                  </a:cubicBezTo>
                  <a:cubicBezTo>
                    <a:pt x="248328" y="3522"/>
                    <a:pt x="251850" y="0"/>
                    <a:pt x="256194" y="0"/>
                  </a:cubicBezTo>
                  <a:close/>
                  <a:moveTo>
                    <a:pt x="214806" y="0"/>
                  </a:moveTo>
                  <a:cubicBezTo>
                    <a:pt x="219150" y="0"/>
                    <a:pt x="222672" y="3522"/>
                    <a:pt x="222672" y="7866"/>
                  </a:cubicBezTo>
                  <a:cubicBezTo>
                    <a:pt x="222672" y="12210"/>
                    <a:pt x="219150" y="15732"/>
                    <a:pt x="214806" y="15732"/>
                  </a:cubicBezTo>
                  <a:cubicBezTo>
                    <a:pt x="210462" y="15732"/>
                    <a:pt x="206940" y="12210"/>
                    <a:pt x="206940" y="7866"/>
                  </a:cubicBezTo>
                  <a:cubicBezTo>
                    <a:pt x="206940" y="3522"/>
                    <a:pt x="210462" y="0"/>
                    <a:pt x="214806" y="0"/>
                  </a:cubicBezTo>
                  <a:close/>
                  <a:moveTo>
                    <a:pt x="173418" y="0"/>
                  </a:moveTo>
                  <a:cubicBezTo>
                    <a:pt x="177762" y="0"/>
                    <a:pt x="181284" y="3522"/>
                    <a:pt x="181284" y="7866"/>
                  </a:cubicBezTo>
                  <a:cubicBezTo>
                    <a:pt x="181284" y="12210"/>
                    <a:pt x="177762" y="15732"/>
                    <a:pt x="173418" y="15732"/>
                  </a:cubicBezTo>
                  <a:cubicBezTo>
                    <a:pt x="169074" y="15732"/>
                    <a:pt x="165552" y="12210"/>
                    <a:pt x="165552" y="7866"/>
                  </a:cubicBezTo>
                  <a:cubicBezTo>
                    <a:pt x="165552" y="3522"/>
                    <a:pt x="169074" y="0"/>
                    <a:pt x="173418" y="0"/>
                  </a:cubicBezTo>
                  <a:close/>
                  <a:moveTo>
                    <a:pt x="132030" y="0"/>
                  </a:moveTo>
                  <a:cubicBezTo>
                    <a:pt x="136374" y="0"/>
                    <a:pt x="139896" y="3522"/>
                    <a:pt x="139896" y="7866"/>
                  </a:cubicBezTo>
                  <a:cubicBezTo>
                    <a:pt x="139896" y="12210"/>
                    <a:pt x="136374" y="15732"/>
                    <a:pt x="132030" y="15732"/>
                  </a:cubicBezTo>
                  <a:cubicBezTo>
                    <a:pt x="127686" y="15732"/>
                    <a:pt x="124164" y="12210"/>
                    <a:pt x="124164" y="7866"/>
                  </a:cubicBezTo>
                  <a:cubicBezTo>
                    <a:pt x="124164" y="3522"/>
                    <a:pt x="127686" y="0"/>
                    <a:pt x="132030" y="0"/>
                  </a:cubicBezTo>
                  <a:close/>
                  <a:moveTo>
                    <a:pt x="90642" y="0"/>
                  </a:moveTo>
                  <a:cubicBezTo>
                    <a:pt x="94986" y="0"/>
                    <a:pt x="98508" y="3522"/>
                    <a:pt x="98508" y="7866"/>
                  </a:cubicBezTo>
                  <a:cubicBezTo>
                    <a:pt x="98508" y="12210"/>
                    <a:pt x="94986" y="15732"/>
                    <a:pt x="90642" y="15732"/>
                  </a:cubicBezTo>
                  <a:cubicBezTo>
                    <a:pt x="86298" y="15732"/>
                    <a:pt x="82776" y="12210"/>
                    <a:pt x="82776" y="7866"/>
                  </a:cubicBezTo>
                  <a:cubicBezTo>
                    <a:pt x="82776" y="3522"/>
                    <a:pt x="86298" y="0"/>
                    <a:pt x="90642" y="0"/>
                  </a:cubicBezTo>
                  <a:close/>
                  <a:moveTo>
                    <a:pt x="49254" y="0"/>
                  </a:moveTo>
                  <a:cubicBezTo>
                    <a:pt x="53598" y="0"/>
                    <a:pt x="57120" y="3522"/>
                    <a:pt x="57120" y="7866"/>
                  </a:cubicBezTo>
                  <a:cubicBezTo>
                    <a:pt x="57120" y="12210"/>
                    <a:pt x="53598" y="15732"/>
                    <a:pt x="49254" y="15732"/>
                  </a:cubicBezTo>
                  <a:cubicBezTo>
                    <a:pt x="44910" y="15732"/>
                    <a:pt x="41388" y="12210"/>
                    <a:pt x="41388" y="7866"/>
                  </a:cubicBezTo>
                  <a:cubicBezTo>
                    <a:pt x="41388" y="3522"/>
                    <a:pt x="44910" y="0"/>
                    <a:pt x="49254" y="0"/>
                  </a:cubicBezTo>
                  <a:close/>
                  <a:moveTo>
                    <a:pt x="7866" y="0"/>
                  </a:moveTo>
                  <a:cubicBezTo>
                    <a:pt x="12210" y="0"/>
                    <a:pt x="15732" y="3522"/>
                    <a:pt x="15732" y="7866"/>
                  </a:cubicBezTo>
                  <a:cubicBezTo>
                    <a:pt x="15732" y="12210"/>
                    <a:pt x="12210" y="15732"/>
                    <a:pt x="7866" y="15732"/>
                  </a:cubicBezTo>
                  <a:cubicBezTo>
                    <a:pt x="3522" y="15732"/>
                    <a:pt x="0" y="12210"/>
                    <a:pt x="0" y="7866"/>
                  </a:cubicBezTo>
                  <a:cubicBezTo>
                    <a:pt x="0" y="3522"/>
                    <a:pt x="3522" y="0"/>
                    <a:pt x="786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latin typeface="+mn-ea"/>
              </a:endParaRPr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83F7CA51-1E85-2588-46F2-0C7A3FC0A7A3}"/>
                </a:ext>
              </a:extLst>
            </p:cNvPr>
            <p:cNvSpPr/>
            <p:nvPr/>
          </p:nvSpPr>
          <p:spPr>
            <a:xfrm flipH="1">
              <a:off x="6065370" y="5369232"/>
              <a:ext cx="264060" cy="15732"/>
            </a:xfrm>
            <a:custGeom>
              <a:avLst/>
              <a:gdLst>
                <a:gd name="connsiteX0" fmla="*/ 256194 w 264060"/>
                <a:gd name="connsiteY0" fmla="*/ 0 h 15732"/>
                <a:gd name="connsiteX1" fmla="*/ 264060 w 264060"/>
                <a:gd name="connsiteY1" fmla="*/ 7866 h 15732"/>
                <a:gd name="connsiteX2" fmla="*/ 256194 w 264060"/>
                <a:gd name="connsiteY2" fmla="*/ 15732 h 15732"/>
                <a:gd name="connsiteX3" fmla="*/ 248328 w 264060"/>
                <a:gd name="connsiteY3" fmla="*/ 7866 h 15732"/>
                <a:gd name="connsiteX4" fmla="*/ 256194 w 264060"/>
                <a:gd name="connsiteY4" fmla="*/ 0 h 15732"/>
                <a:gd name="connsiteX5" fmla="*/ 214806 w 264060"/>
                <a:gd name="connsiteY5" fmla="*/ 0 h 15732"/>
                <a:gd name="connsiteX6" fmla="*/ 222672 w 264060"/>
                <a:gd name="connsiteY6" fmla="*/ 7866 h 15732"/>
                <a:gd name="connsiteX7" fmla="*/ 214806 w 264060"/>
                <a:gd name="connsiteY7" fmla="*/ 15732 h 15732"/>
                <a:gd name="connsiteX8" fmla="*/ 206940 w 264060"/>
                <a:gd name="connsiteY8" fmla="*/ 7866 h 15732"/>
                <a:gd name="connsiteX9" fmla="*/ 214806 w 264060"/>
                <a:gd name="connsiteY9" fmla="*/ 0 h 15732"/>
                <a:gd name="connsiteX10" fmla="*/ 173418 w 264060"/>
                <a:gd name="connsiteY10" fmla="*/ 0 h 15732"/>
                <a:gd name="connsiteX11" fmla="*/ 181284 w 264060"/>
                <a:gd name="connsiteY11" fmla="*/ 7866 h 15732"/>
                <a:gd name="connsiteX12" fmla="*/ 173418 w 264060"/>
                <a:gd name="connsiteY12" fmla="*/ 15732 h 15732"/>
                <a:gd name="connsiteX13" fmla="*/ 165552 w 264060"/>
                <a:gd name="connsiteY13" fmla="*/ 7866 h 15732"/>
                <a:gd name="connsiteX14" fmla="*/ 173418 w 264060"/>
                <a:gd name="connsiteY14" fmla="*/ 0 h 15732"/>
                <a:gd name="connsiteX15" fmla="*/ 132030 w 264060"/>
                <a:gd name="connsiteY15" fmla="*/ 0 h 15732"/>
                <a:gd name="connsiteX16" fmla="*/ 139896 w 264060"/>
                <a:gd name="connsiteY16" fmla="*/ 7866 h 15732"/>
                <a:gd name="connsiteX17" fmla="*/ 132030 w 264060"/>
                <a:gd name="connsiteY17" fmla="*/ 15732 h 15732"/>
                <a:gd name="connsiteX18" fmla="*/ 124164 w 264060"/>
                <a:gd name="connsiteY18" fmla="*/ 7866 h 15732"/>
                <a:gd name="connsiteX19" fmla="*/ 132030 w 264060"/>
                <a:gd name="connsiteY19" fmla="*/ 0 h 15732"/>
                <a:gd name="connsiteX20" fmla="*/ 90642 w 264060"/>
                <a:gd name="connsiteY20" fmla="*/ 0 h 15732"/>
                <a:gd name="connsiteX21" fmla="*/ 98508 w 264060"/>
                <a:gd name="connsiteY21" fmla="*/ 7866 h 15732"/>
                <a:gd name="connsiteX22" fmla="*/ 90642 w 264060"/>
                <a:gd name="connsiteY22" fmla="*/ 15732 h 15732"/>
                <a:gd name="connsiteX23" fmla="*/ 82776 w 264060"/>
                <a:gd name="connsiteY23" fmla="*/ 7866 h 15732"/>
                <a:gd name="connsiteX24" fmla="*/ 90642 w 264060"/>
                <a:gd name="connsiteY24" fmla="*/ 0 h 15732"/>
                <a:gd name="connsiteX25" fmla="*/ 49254 w 264060"/>
                <a:gd name="connsiteY25" fmla="*/ 0 h 15732"/>
                <a:gd name="connsiteX26" fmla="*/ 57120 w 264060"/>
                <a:gd name="connsiteY26" fmla="*/ 7866 h 15732"/>
                <a:gd name="connsiteX27" fmla="*/ 49254 w 264060"/>
                <a:gd name="connsiteY27" fmla="*/ 15732 h 15732"/>
                <a:gd name="connsiteX28" fmla="*/ 41388 w 264060"/>
                <a:gd name="connsiteY28" fmla="*/ 7866 h 15732"/>
                <a:gd name="connsiteX29" fmla="*/ 49254 w 264060"/>
                <a:gd name="connsiteY29" fmla="*/ 0 h 15732"/>
                <a:gd name="connsiteX30" fmla="*/ 7866 w 264060"/>
                <a:gd name="connsiteY30" fmla="*/ 0 h 15732"/>
                <a:gd name="connsiteX31" fmla="*/ 15732 w 264060"/>
                <a:gd name="connsiteY31" fmla="*/ 7866 h 15732"/>
                <a:gd name="connsiteX32" fmla="*/ 7866 w 264060"/>
                <a:gd name="connsiteY32" fmla="*/ 15732 h 15732"/>
                <a:gd name="connsiteX33" fmla="*/ 0 w 264060"/>
                <a:gd name="connsiteY33" fmla="*/ 7866 h 15732"/>
                <a:gd name="connsiteX34" fmla="*/ 7866 w 264060"/>
                <a:gd name="connsiteY34" fmla="*/ 0 h 15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264060" h="15732">
                  <a:moveTo>
                    <a:pt x="256194" y="0"/>
                  </a:moveTo>
                  <a:cubicBezTo>
                    <a:pt x="260538" y="0"/>
                    <a:pt x="264060" y="3522"/>
                    <a:pt x="264060" y="7866"/>
                  </a:cubicBezTo>
                  <a:cubicBezTo>
                    <a:pt x="264060" y="12210"/>
                    <a:pt x="260538" y="15732"/>
                    <a:pt x="256194" y="15732"/>
                  </a:cubicBezTo>
                  <a:cubicBezTo>
                    <a:pt x="251850" y="15732"/>
                    <a:pt x="248328" y="12210"/>
                    <a:pt x="248328" y="7866"/>
                  </a:cubicBezTo>
                  <a:cubicBezTo>
                    <a:pt x="248328" y="3522"/>
                    <a:pt x="251850" y="0"/>
                    <a:pt x="256194" y="0"/>
                  </a:cubicBezTo>
                  <a:close/>
                  <a:moveTo>
                    <a:pt x="214806" y="0"/>
                  </a:moveTo>
                  <a:cubicBezTo>
                    <a:pt x="219150" y="0"/>
                    <a:pt x="222672" y="3522"/>
                    <a:pt x="222672" y="7866"/>
                  </a:cubicBezTo>
                  <a:cubicBezTo>
                    <a:pt x="222672" y="12210"/>
                    <a:pt x="219150" y="15732"/>
                    <a:pt x="214806" y="15732"/>
                  </a:cubicBezTo>
                  <a:cubicBezTo>
                    <a:pt x="210462" y="15732"/>
                    <a:pt x="206940" y="12210"/>
                    <a:pt x="206940" y="7866"/>
                  </a:cubicBezTo>
                  <a:cubicBezTo>
                    <a:pt x="206940" y="3522"/>
                    <a:pt x="210462" y="0"/>
                    <a:pt x="214806" y="0"/>
                  </a:cubicBezTo>
                  <a:close/>
                  <a:moveTo>
                    <a:pt x="173418" y="0"/>
                  </a:moveTo>
                  <a:cubicBezTo>
                    <a:pt x="177762" y="0"/>
                    <a:pt x="181284" y="3522"/>
                    <a:pt x="181284" y="7866"/>
                  </a:cubicBezTo>
                  <a:cubicBezTo>
                    <a:pt x="181284" y="12210"/>
                    <a:pt x="177762" y="15732"/>
                    <a:pt x="173418" y="15732"/>
                  </a:cubicBezTo>
                  <a:cubicBezTo>
                    <a:pt x="169074" y="15732"/>
                    <a:pt x="165552" y="12210"/>
                    <a:pt x="165552" y="7866"/>
                  </a:cubicBezTo>
                  <a:cubicBezTo>
                    <a:pt x="165552" y="3522"/>
                    <a:pt x="169074" y="0"/>
                    <a:pt x="173418" y="0"/>
                  </a:cubicBezTo>
                  <a:close/>
                  <a:moveTo>
                    <a:pt x="132030" y="0"/>
                  </a:moveTo>
                  <a:cubicBezTo>
                    <a:pt x="136374" y="0"/>
                    <a:pt x="139896" y="3522"/>
                    <a:pt x="139896" y="7866"/>
                  </a:cubicBezTo>
                  <a:cubicBezTo>
                    <a:pt x="139896" y="12210"/>
                    <a:pt x="136374" y="15732"/>
                    <a:pt x="132030" y="15732"/>
                  </a:cubicBezTo>
                  <a:cubicBezTo>
                    <a:pt x="127686" y="15732"/>
                    <a:pt x="124164" y="12210"/>
                    <a:pt x="124164" y="7866"/>
                  </a:cubicBezTo>
                  <a:cubicBezTo>
                    <a:pt x="124164" y="3522"/>
                    <a:pt x="127686" y="0"/>
                    <a:pt x="132030" y="0"/>
                  </a:cubicBezTo>
                  <a:close/>
                  <a:moveTo>
                    <a:pt x="90642" y="0"/>
                  </a:moveTo>
                  <a:cubicBezTo>
                    <a:pt x="94986" y="0"/>
                    <a:pt x="98508" y="3522"/>
                    <a:pt x="98508" y="7866"/>
                  </a:cubicBezTo>
                  <a:cubicBezTo>
                    <a:pt x="98508" y="12210"/>
                    <a:pt x="94986" y="15732"/>
                    <a:pt x="90642" y="15732"/>
                  </a:cubicBezTo>
                  <a:cubicBezTo>
                    <a:pt x="86298" y="15732"/>
                    <a:pt x="82776" y="12210"/>
                    <a:pt x="82776" y="7866"/>
                  </a:cubicBezTo>
                  <a:cubicBezTo>
                    <a:pt x="82776" y="3522"/>
                    <a:pt x="86298" y="0"/>
                    <a:pt x="90642" y="0"/>
                  </a:cubicBezTo>
                  <a:close/>
                  <a:moveTo>
                    <a:pt x="49254" y="0"/>
                  </a:moveTo>
                  <a:cubicBezTo>
                    <a:pt x="53598" y="0"/>
                    <a:pt x="57120" y="3522"/>
                    <a:pt x="57120" y="7866"/>
                  </a:cubicBezTo>
                  <a:cubicBezTo>
                    <a:pt x="57120" y="12210"/>
                    <a:pt x="53598" y="15732"/>
                    <a:pt x="49254" y="15732"/>
                  </a:cubicBezTo>
                  <a:cubicBezTo>
                    <a:pt x="44910" y="15732"/>
                    <a:pt x="41388" y="12210"/>
                    <a:pt x="41388" y="7866"/>
                  </a:cubicBezTo>
                  <a:cubicBezTo>
                    <a:pt x="41388" y="3522"/>
                    <a:pt x="44910" y="0"/>
                    <a:pt x="49254" y="0"/>
                  </a:cubicBezTo>
                  <a:close/>
                  <a:moveTo>
                    <a:pt x="7866" y="0"/>
                  </a:moveTo>
                  <a:cubicBezTo>
                    <a:pt x="12210" y="0"/>
                    <a:pt x="15732" y="3522"/>
                    <a:pt x="15732" y="7866"/>
                  </a:cubicBezTo>
                  <a:cubicBezTo>
                    <a:pt x="15732" y="12210"/>
                    <a:pt x="12210" y="15732"/>
                    <a:pt x="7866" y="15732"/>
                  </a:cubicBezTo>
                  <a:cubicBezTo>
                    <a:pt x="3522" y="15732"/>
                    <a:pt x="0" y="12210"/>
                    <a:pt x="0" y="7866"/>
                  </a:cubicBezTo>
                  <a:cubicBezTo>
                    <a:pt x="0" y="3522"/>
                    <a:pt x="3522" y="0"/>
                    <a:pt x="786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latin typeface="+mn-ea"/>
              </a:endParaRPr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66C46B1C-E638-F712-4D3B-3DB0256DCC74}"/>
                </a:ext>
              </a:extLst>
            </p:cNvPr>
            <p:cNvSpPr/>
            <p:nvPr/>
          </p:nvSpPr>
          <p:spPr>
            <a:xfrm flipH="1">
              <a:off x="5703261" y="5195187"/>
              <a:ext cx="264060" cy="15732"/>
            </a:xfrm>
            <a:custGeom>
              <a:avLst/>
              <a:gdLst>
                <a:gd name="connsiteX0" fmla="*/ 256194 w 264060"/>
                <a:gd name="connsiteY0" fmla="*/ 0 h 15732"/>
                <a:gd name="connsiteX1" fmla="*/ 264060 w 264060"/>
                <a:gd name="connsiteY1" fmla="*/ 7866 h 15732"/>
                <a:gd name="connsiteX2" fmla="*/ 256194 w 264060"/>
                <a:gd name="connsiteY2" fmla="*/ 15732 h 15732"/>
                <a:gd name="connsiteX3" fmla="*/ 248328 w 264060"/>
                <a:gd name="connsiteY3" fmla="*/ 7866 h 15732"/>
                <a:gd name="connsiteX4" fmla="*/ 256194 w 264060"/>
                <a:gd name="connsiteY4" fmla="*/ 0 h 15732"/>
                <a:gd name="connsiteX5" fmla="*/ 214806 w 264060"/>
                <a:gd name="connsiteY5" fmla="*/ 0 h 15732"/>
                <a:gd name="connsiteX6" fmla="*/ 222672 w 264060"/>
                <a:gd name="connsiteY6" fmla="*/ 7866 h 15732"/>
                <a:gd name="connsiteX7" fmla="*/ 214806 w 264060"/>
                <a:gd name="connsiteY7" fmla="*/ 15732 h 15732"/>
                <a:gd name="connsiteX8" fmla="*/ 206940 w 264060"/>
                <a:gd name="connsiteY8" fmla="*/ 7866 h 15732"/>
                <a:gd name="connsiteX9" fmla="*/ 214806 w 264060"/>
                <a:gd name="connsiteY9" fmla="*/ 0 h 15732"/>
                <a:gd name="connsiteX10" fmla="*/ 173418 w 264060"/>
                <a:gd name="connsiteY10" fmla="*/ 0 h 15732"/>
                <a:gd name="connsiteX11" fmla="*/ 181284 w 264060"/>
                <a:gd name="connsiteY11" fmla="*/ 7866 h 15732"/>
                <a:gd name="connsiteX12" fmla="*/ 173418 w 264060"/>
                <a:gd name="connsiteY12" fmla="*/ 15732 h 15732"/>
                <a:gd name="connsiteX13" fmla="*/ 165552 w 264060"/>
                <a:gd name="connsiteY13" fmla="*/ 7866 h 15732"/>
                <a:gd name="connsiteX14" fmla="*/ 173418 w 264060"/>
                <a:gd name="connsiteY14" fmla="*/ 0 h 15732"/>
                <a:gd name="connsiteX15" fmla="*/ 132030 w 264060"/>
                <a:gd name="connsiteY15" fmla="*/ 0 h 15732"/>
                <a:gd name="connsiteX16" fmla="*/ 139896 w 264060"/>
                <a:gd name="connsiteY16" fmla="*/ 7866 h 15732"/>
                <a:gd name="connsiteX17" fmla="*/ 132030 w 264060"/>
                <a:gd name="connsiteY17" fmla="*/ 15732 h 15732"/>
                <a:gd name="connsiteX18" fmla="*/ 124164 w 264060"/>
                <a:gd name="connsiteY18" fmla="*/ 7866 h 15732"/>
                <a:gd name="connsiteX19" fmla="*/ 132030 w 264060"/>
                <a:gd name="connsiteY19" fmla="*/ 0 h 15732"/>
                <a:gd name="connsiteX20" fmla="*/ 90642 w 264060"/>
                <a:gd name="connsiteY20" fmla="*/ 0 h 15732"/>
                <a:gd name="connsiteX21" fmla="*/ 98508 w 264060"/>
                <a:gd name="connsiteY21" fmla="*/ 7866 h 15732"/>
                <a:gd name="connsiteX22" fmla="*/ 90642 w 264060"/>
                <a:gd name="connsiteY22" fmla="*/ 15732 h 15732"/>
                <a:gd name="connsiteX23" fmla="*/ 82776 w 264060"/>
                <a:gd name="connsiteY23" fmla="*/ 7866 h 15732"/>
                <a:gd name="connsiteX24" fmla="*/ 90642 w 264060"/>
                <a:gd name="connsiteY24" fmla="*/ 0 h 15732"/>
                <a:gd name="connsiteX25" fmla="*/ 49254 w 264060"/>
                <a:gd name="connsiteY25" fmla="*/ 0 h 15732"/>
                <a:gd name="connsiteX26" fmla="*/ 57120 w 264060"/>
                <a:gd name="connsiteY26" fmla="*/ 7866 h 15732"/>
                <a:gd name="connsiteX27" fmla="*/ 49254 w 264060"/>
                <a:gd name="connsiteY27" fmla="*/ 15732 h 15732"/>
                <a:gd name="connsiteX28" fmla="*/ 41388 w 264060"/>
                <a:gd name="connsiteY28" fmla="*/ 7866 h 15732"/>
                <a:gd name="connsiteX29" fmla="*/ 49254 w 264060"/>
                <a:gd name="connsiteY29" fmla="*/ 0 h 15732"/>
                <a:gd name="connsiteX30" fmla="*/ 7866 w 264060"/>
                <a:gd name="connsiteY30" fmla="*/ 0 h 15732"/>
                <a:gd name="connsiteX31" fmla="*/ 15732 w 264060"/>
                <a:gd name="connsiteY31" fmla="*/ 7866 h 15732"/>
                <a:gd name="connsiteX32" fmla="*/ 7866 w 264060"/>
                <a:gd name="connsiteY32" fmla="*/ 15732 h 15732"/>
                <a:gd name="connsiteX33" fmla="*/ 0 w 264060"/>
                <a:gd name="connsiteY33" fmla="*/ 7866 h 15732"/>
                <a:gd name="connsiteX34" fmla="*/ 7866 w 264060"/>
                <a:gd name="connsiteY34" fmla="*/ 0 h 15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264060" h="15732">
                  <a:moveTo>
                    <a:pt x="256194" y="0"/>
                  </a:moveTo>
                  <a:cubicBezTo>
                    <a:pt x="260538" y="0"/>
                    <a:pt x="264060" y="3522"/>
                    <a:pt x="264060" y="7866"/>
                  </a:cubicBezTo>
                  <a:cubicBezTo>
                    <a:pt x="264060" y="12210"/>
                    <a:pt x="260538" y="15732"/>
                    <a:pt x="256194" y="15732"/>
                  </a:cubicBezTo>
                  <a:cubicBezTo>
                    <a:pt x="251850" y="15732"/>
                    <a:pt x="248328" y="12210"/>
                    <a:pt x="248328" y="7866"/>
                  </a:cubicBezTo>
                  <a:cubicBezTo>
                    <a:pt x="248328" y="3522"/>
                    <a:pt x="251850" y="0"/>
                    <a:pt x="256194" y="0"/>
                  </a:cubicBezTo>
                  <a:close/>
                  <a:moveTo>
                    <a:pt x="214806" y="0"/>
                  </a:moveTo>
                  <a:cubicBezTo>
                    <a:pt x="219150" y="0"/>
                    <a:pt x="222672" y="3522"/>
                    <a:pt x="222672" y="7866"/>
                  </a:cubicBezTo>
                  <a:cubicBezTo>
                    <a:pt x="222672" y="12210"/>
                    <a:pt x="219150" y="15732"/>
                    <a:pt x="214806" y="15732"/>
                  </a:cubicBezTo>
                  <a:cubicBezTo>
                    <a:pt x="210462" y="15732"/>
                    <a:pt x="206940" y="12210"/>
                    <a:pt x="206940" y="7866"/>
                  </a:cubicBezTo>
                  <a:cubicBezTo>
                    <a:pt x="206940" y="3522"/>
                    <a:pt x="210462" y="0"/>
                    <a:pt x="214806" y="0"/>
                  </a:cubicBezTo>
                  <a:close/>
                  <a:moveTo>
                    <a:pt x="173418" y="0"/>
                  </a:moveTo>
                  <a:cubicBezTo>
                    <a:pt x="177762" y="0"/>
                    <a:pt x="181284" y="3522"/>
                    <a:pt x="181284" y="7866"/>
                  </a:cubicBezTo>
                  <a:cubicBezTo>
                    <a:pt x="181284" y="12210"/>
                    <a:pt x="177762" y="15732"/>
                    <a:pt x="173418" y="15732"/>
                  </a:cubicBezTo>
                  <a:cubicBezTo>
                    <a:pt x="169074" y="15732"/>
                    <a:pt x="165552" y="12210"/>
                    <a:pt x="165552" y="7866"/>
                  </a:cubicBezTo>
                  <a:cubicBezTo>
                    <a:pt x="165552" y="3522"/>
                    <a:pt x="169074" y="0"/>
                    <a:pt x="173418" y="0"/>
                  </a:cubicBezTo>
                  <a:close/>
                  <a:moveTo>
                    <a:pt x="132030" y="0"/>
                  </a:moveTo>
                  <a:cubicBezTo>
                    <a:pt x="136374" y="0"/>
                    <a:pt x="139896" y="3522"/>
                    <a:pt x="139896" y="7866"/>
                  </a:cubicBezTo>
                  <a:cubicBezTo>
                    <a:pt x="139896" y="12210"/>
                    <a:pt x="136374" y="15732"/>
                    <a:pt x="132030" y="15732"/>
                  </a:cubicBezTo>
                  <a:cubicBezTo>
                    <a:pt x="127686" y="15732"/>
                    <a:pt x="124164" y="12210"/>
                    <a:pt x="124164" y="7866"/>
                  </a:cubicBezTo>
                  <a:cubicBezTo>
                    <a:pt x="124164" y="3522"/>
                    <a:pt x="127686" y="0"/>
                    <a:pt x="132030" y="0"/>
                  </a:cubicBezTo>
                  <a:close/>
                  <a:moveTo>
                    <a:pt x="90642" y="0"/>
                  </a:moveTo>
                  <a:cubicBezTo>
                    <a:pt x="94986" y="0"/>
                    <a:pt x="98508" y="3522"/>
                    <a:pt x="98508" y="7866"/>
                  </a:cubicBezTo>
                  <a:cubicBezTo>
                    <a:pt x="98508" y="12210"/>
                    <a:pt x="94986" y="15732"/>
                    <a:pt x="90642" y="15732"/>
                  </a:cubicBezTo>
                  <a:cubicBezTo>
                    <a:pt x="86298" y="15732"/>
                    <a:pt x="82776" y="12210"/>
                    <a:pt x="82776" y="7866"/>
                  </a:cubicBezTo>
                  <a:cubicBezTo>
                    <a:pt x="82776" y="3522"/>
                    <a:pt x="86298" y="0"/>
                    <a:pt x="90642" y="0"/>
                  </a:cubicBezTo>
                  <a:close/>
                  <a:moveTo>
                    <a:pt x="49254" y="0"/>
                  </a:moveTo>
                  <a:cubicBezTo>
                    <a:pt x="53598" y="0"/>
                    <a:pt x="57120" y="3522"/>
                    <a:pt x="57120" y="7866"/>
                  </a:cubicBezTo>
                  <a:cubicBezTo>
                    <a:pt x="57120" y="12210"/>
                    <a:pt x="53598" y="15732"/>
                    <a:pt x="49254" y="15732"/>
                  </a:cubicBezTo>
                  <a:cubicBezTo>
                    <a:pt x="44910" y="15732"/>
                    <a:pt x="41388" y="12210"/>
                    <a:pt x="41388" y="7866"/>
                  </a:cubicBezTo>
                  <a:cubicBezTo>
                    <a:pt x="41388" y="3522"/>
                    <a:pt x="44910" y="0"/>
                    <a:pt x="49254" y="0"/>
                  </a:cubicBezTo>
                  <a:close/>
                  <a:moveTo>
                    <a:pt x="7866" y="0"/>
                  </a:moveTo>
                  <a:cubicBezTo>
                    <a:pt x="12210" y="0"/>
                    <a:pt x="15732" y="3522"/>
                    <a:pt x="15732" y="7866"/>
                  </a:cubicBezTo>
                  <a:cubicBezTo>
                    <a:pt x="15732" y="12210"/>
                    <a:pt x="12210" y="15732"/>
                    <a:pt x="7866" y="15732"/>
                  </a:cubicBezTo>
                  <a:cubicBezTo>
                    <a:pt x="3522" y="15732"/>
                    <a:pt x="0" y="12210"/>
                    <a:pt x="0" y="7866"/>
                  </a:cubicBezTo>
                  <a:cubicBezTo>
                    <a:pt x="0" y="3522"/>
                    <a:pt x="3522" y="0"/>
                    <a:pt x="786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latin typeface="+mn-ea"/>
              </a:endParaRPr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73AFD46A-33AE-97B2-43F2-060B3AF1D367}"/>
                </a:ext>
              </a:extLst>
            </p:cNvPr>
            <p:cNvSpPr/>
            <p:nvPr/>
          </p:nvSpPr>
          <p:spPr>
            <a:xfrm flipH="1">
              <a:off x="3563791" y="5231777"/>
              <a:ext cx="264060" cy="15732"/>
            </a:xfrm>
            <a:custGeom>
              <a:avLst/>
              <a:gdLst>
                <a:gd name="connsiteX0" fmla="*/ 256194 w 264060"/>
                <a:gd name="connsiteY0" fmla="*/ 0 h 15732"/>
                <a:gd name="connsiteX1" fmla="*/ 264060 w 264060"/>
                <a:gd name="connsiteY1" fmla="*/ 7866 h 15732"/>
                <a:gd name="connsiteX2" fmla="*/ 256194 w 264060"/>
                <a:gd name="connsiteY2" fmla="*/ 15732 h 15732"/>
                <a:gd name="connsiteX3" fmla="*/ 248328 w 264060"/>
                <a:gd name="connsiteY3" fmla="*/ 7866 h 15732"/>
                <a:gd name="connsiteX4" fmla="*/ 256194 w 264060"/>
                <a:gd name="connsiteY4" fmla="*/ 0 h 15732"/>
                <a:gd name="connsiteX5" fmla="*/ 214806 w 264060"/>
                <a:gd name="connsiteY5" fmla="*/ 0 h 15732"/>
                <a:gd name="connsiteX6" fmla="*/ 222672 w 264060"/>
                <a:gd name="connsiteY6" fmla="*/ 7866 h 15732"/>
                <a:gd name="connsiteX7" fmla="*/ 214806 w 264060"/>
                <a:gd name="connsiteY7" fmla="*/ 15732 h 15732"/>
                <a:gd name="connsiteX8" fmla="*/ 206940 w 264060"/>
                <a:gd name="connsiteY8" fmla="*/ 7866 h 15732"/>
                <a:gd name="connsiteX9" fmla="*/ 214806 w 264060"/>
                <a:gd name="connsiteY9" fmla="*/ 0 h 15732"/>
                <a:gd name="connsiteX10" fmla="*/ 173418 w 264060"/>
                <a:gd name="connsiteY10" fmla="*/ 0 h 15732"/>
                <a:gd name="connsiteX11" fmla="*/ 181284 w 264060"/>
                <a:gd name="connsiteY11" fmla="*/ 7866 h 15732"/>
                <a:gd name="connsiteX12" fmla="*/ 173418 w 264060"/>
                <a:gd name="connsiteY12" fmla="*/ 15732 h 15732"/>
                <a:gd name="connsiteX13" fmla="*/ 165552 w 264060"/>
                <a:gd name="connsiteY13" fmla="*/ 7866 h 15732"/>
                <a:gd name="connsiteX14" fmla="*/ 173418 w 264060"/>
                <a:gd name="connsiteY14" fmla="*/ 0 h 15732"/>
                <a:gd name="connsiteX15" fmla="*/ 132030 w 264060"/>
                <a:gd name="connsiteY15" fmla="*/ 0 h 15732"/>
                <a:gd name="connsiteX16" fmla="*/ 139896 w 264060"/>
                <a:gd name="connsiteY16" fmla="*/ 7866 h 15732"/>
                <a:gd name="connsiteX17" fmla="*/ 132030 w 264060"/>
                <a:gd name="connsiteY17" fmla="*/ 15732 h 15732"/>
                <a:gd name="connsiteX18" fmla="*/ 124164 w 264060"/>
                <a:gd name="connsiteY18" fmla="*/ 7866 h 15732"/>
                <a:gd name="connsiteX19" fmla="*/ 132030 w 264060"/>
                <a:gd name="connsiteY19" fmla="*/ 0 h 15732"/>
                <a:gd name="connsiteX20" fmla="*/ 90642 w 264060"/>
                <a:gd name="connsiteY20" fmla="*/ 0 h 15732"/>
                <a:gd name="connsiteX21" fmla="*/ 98508 w 264060"/>
                <a:gd name="connsiteY21" fmla="*/ 7866 h 15732"/>
                <a:gd name="connsiteX22" fmla="*/ 90642 w 264060"/>
                <a:gd name="connsiteY22" fmla="*/ 15732 h 15732"/>
                <a:gd name="connsiteX23" fmla="*/ 82776 w 264060"/>
                <a:gd name="connsiteY23" fmla="*/ 7866 h 15732"/>
                <a:gd name="connsiteX24" fmla="*/ 90642 w 264060"/>
                <a:gd name="connsiteY24" fmla="*/ 0 h 15732"/>
                <a:gd name="connsiteX25" fmla="*/ 49254 w 264060"/>
                <a:gd name="connsiteY25" fmla="*/ 0 h 15732"/>
                <a:gd name="connsiteX26" fmla="*/ 57120 w 264060"/>
                <a:gd name="connsiteY26" fmla="*/ 7866 h 15732"/>
                <a:gd name="connsiteX27" fmla="*/ 49254 w 264060"/>
                <a:gd name="connsiteY27" fmla="*/ 15732 h 15732"/>
                <a:gd name="connsiteX28" fmla="*/ 41388 w 264060"/>
                <a:gd name="connsiteY28" fmla="*/ 7866 h 15732"/>
                <a:gd name="connsiteX29" fmla="*/ 49254 w 264060"/>
                <a:gd name="connsiteY29" fmla="*/ 0 h 15732"/>
                <a:gd name="connsiteX30" fmla="*/ 7866 w 264060"/>
                <a:gd name="connsiteY30" fmla="*/ 0 h 15732"/>
                <a:gd name="connsiteX31" fmla="*/ 15732 w 264060"/>
                <a:gd name="connsiteY31" fmla="*/ 7866 h 15732"/>
                <a:gd name="connsiteX32" fmla="*/ 7866 w 264060"/>
                <a:gd name="connsiteY32" fmla="*/ 15732 h 15732"/>
                <a:gd name="connsiteX33" fmla="*/ 0 w 264060"/>
                <a:gd name="connsiteY33" fmla="*/ 7866 h 15732"/>
                <a:gd name="connsiteX34" fmla="*/ 7866 w 264060"/>
                <a:gd name="connsiteY34" fmla="*/ 0 h 15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264060" h="15732">
                  <a:moveTo>
                    <a:pt x="256194" y="0"/>
                  </a:moveTo>
                  <a:cubicBezTo>
                    <a:pt x="260538" y="0"/>
                    <a:pt x="264060" y="3522"/>
                    <a:pt x="264060" y="7866"/>
                  </a:cubicBezTo>
                  <a:cubicBezTo>
                    <a:pt x="264060" y="12210"/>
                    <a:pt x="260538" y="15732"/>
                    <a:pt x="256194" y="15732"/>
                  </a:cubicBezTo>
                  <a:cubicBezTo>
                    <a:pt x="251850" y="15732"/>
                    <a:pt x="248328" y="12210"/>
                    <a:pt x="248328" y="7866"/>
                  </a:cubicBezTo>
                  <a:cubicBezTo>
                    <a:pt x="248328" y="3522"/>
                    <a:pt x="251850" y="0"/>
                    <a:pt x="256194" y="0"/>
                  </a:cubicBezTo>
                  <a:close/>
                  <a:moveTo>
                    <a:pt x="214806" y="0"/>
                  </a:moveTo>
                  <a:cubicBezTo>
                    <a:pt x="219150" y="0"/>
                    <a:pt x="222672" y="3522"/>
                    <a:pt x="222672" y="7866"/>
                  </a:cubicBezTo>
                  <a:cubicBezTo>
                    <a:pt x="222672" y="12210"/>
                    <a:pt x="219150" y="15732"/>
                    <a:pt x="214806" y="15732"/>
                  </a:cubicBezTo>
                  <a:cubicBezTo>
                    <a:pt x="210462" y="15732"/>
                    <a:pt x="206940" y="12210"/>
                    <a:pt x="206940" y="7866"/>
                  </a:cubicBezTo>
                  <a:cubicBezTo>
                    <a:pt x="206940" y="3522"/>
                    <a:pt x="210462" y="0"/>
                    <a:pt x="214806" y="0"/>
                  </a:cubicBezTo>
                  <a:close/>
                  <a:moveTo>
                    <a:pt x="173418" y="0"/>
                  </a:moveTo>
                  <a:cubicBezTo>
                    <a:pt x="177762" y="0"/>
                    <a:pt x="181284" y="3522"/>
                    <a:pt x="181284" y="7866"/>
                  </a:cubicBezTo>
                  <a:cubicBezTo>
                    <a:pt x="181284" y="12210"/>
                    <a:pt x="177762" y="15732"/>
                    <a:pt x="173418" y="15732"/>
                  </a:cubicBezTo>
                  <a:cubicBezTo>
                    <a:pt x="169074" y="15732"/>
                    <a:pt x="165552" y="12210"/>
                    <a:pt x="165552" y="7866"/>
                  </a:cubicBezTo>
                  <a:cubicBezTo>
                    <a:pt x="165552" y="3522"/>
                    <a:pt x="169074" y="0"/>
                    <a:pt x="173418" y="0"/>
                  </a:cubicBezTo>
                  <a:close/>
                  <a:moveTo>
                    <a:pt x="132030" y="0"/>
                  </a:moveTo>
                  <a:cubicBezTo>
                    <a:pt x="136374" y="0"/>
                    <a:pt x="139896" y="3522"/>
                    <a:pt x="139896" y="7866"/>
                  </a:cubicBezTo>
                  <a:cubicBezTo>
                    <a:pt x="139896" y="12210"/>
                    <a:pt x="136374" y="15732"/>
                    <a:pt x="132030" y="15732"/>
                  </a:cubicBezTo>
                  <a:cubicBezTo>
                    <a:pt x="127686" y="15732"/>
                    <a:pt x="124164" y="12210"/>
                    <a:pt x="124164" y="7866"/>
                  </a:cubicBezTo>
                  <a:cubicBezTo>
                    <a:pt x="124164" y="3522"/>
                    <a:pt x="127686" y="0"/>
                    <a:pt x="132030" y="0"/>
                  </a:cubicBezTo>
                  <a:close/>
                  <a:moveTo>
                    <a:pt x="90642" y="0"/>
                  </a:moveTo>
                  <a:cubicBezTo>
                    <a:pt x="94986" y="0"/>
                    <a:pt x="98508" y="3522"/>
                    <a:pt x="98508" y="7866"/>
                  </a:cubicBezTo>
                  <a:cubicBezTo>
                    <a:pt x="98508" y="12210"/>
                    <a:pt x="94986" y="15732"/>
                    <a:pt x="90642" y="15732"/>
                  </a:cubicBezTo>
                  <a:cubicBezTo>
                    <a:pt x="86298" y="15732"/>
                    <a:pt x="82776" y="12210"/>
                    <a:pt x="82776" y="7866"/>
                  </a:cubicBezTo>
                  <a:cubicBezTo>
                    <a:pt x="82776" y="3522"/>
                    <a:pt x="86298" y="0"/>
                    <a:pt x="90642" y="0"/>
                  </a:cubicBezTo>
                  <a:close/>
                  <a:moveTo>
                    <a:pt x="49254" y="0"/>
                  </a:moveTo>
                  <a:cubicBezTo>
                    <a:pt x="53598" y="0"/>
                    <a:pt x="57120" y="3522"/>
                    <a:pt x="57120" y="7866"/>
                  </a:cubicBezTo>
                  <a:cubicBezTo>
                    <a:pt x="57120" y="12210"/>
                    <a:pt x="53598" y="15732"/>
                    <a:pt x="49254" y="15732"/>
                  </a:cubicBezTo>
                  <a:cubicBezTo>
                    <a:pt x="44910" y="15732"/>
                    <a:pt x="41388" y="12210"/>
                    <a:pt x="41388" y="7866"/>
                  </a:cubicBezTo>
                  <a:cubicBezTo>
                    <a:pt x="41388" y="3522"/>
                    <a:pt x="44910" y="0"/>
                    <a:pt x="49254" y="0"/>
                  </a:cubicBezTo>
                  <a:close/>
                  <a:moveTo>
                    <a:pt x="7866" y="0"/>
                  </a:moveTo>
                  <a:cubicBezTo>
                    <a:pt x="12210" y="0"/>
                    <a:pt x="15732" y="3522"/>
                    <a:pt x="15732" y="7866"/>
                  </a:cubicBezTo>
                  <a:cubicBezTo>
                    <a:pt x="15732" y="12210"/>
                    <a:pt x="12210" y="15732"/>
                    <a:pt x="7866" y="15732"/>
                  </a:cubicBezTo>
                  <a:cubicBezTo>
                    <a:pt x="3522" y="15732"/>
                    <a:pt x="0" y="12210"/>
                    <a:pt x="0" y="7866"/>
                  </a:cubicBezTo>
                  <a:cubicBezTo>
                    <a:pt x="0" y="3522"/>
                    <a:pt x="3522" y="0"/>
                    <a:pt x="786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latin typeface="+mn-ea"/>
              </a:endParaRPr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0A3FD710-5C8B-38DE-4FE0-E921FBA968FF}"/>
                </a:ext>
              </a:extLst>
            </p:cNvPr>
            <p:cNvSpPr/>
            <p:nvPr/>
          </p:nvSpPr>
          <p:spPr>
            <a:xfrm flipH="1">
              <a:off x="4080056" y="5339153"/>
              <a:ext cx="264060" cy="15732"/>
            </a:xfrm>
            <a:custGeom>
              <a:avLst/>
              <a:gdLst>
                <a:gd name="connsiteX0" fmla="*/ 256194 w 264060"/>
                <a:gd name="connsiteY0" fmla="*/ 0 h 15732"/>
                <a:gd name="connsiteX1" fmla="*/ 264060 w 264060"/>
                <a:gd name="connsiteY1" fmla="*/ 7866 h 15732"/>
                <a:gd name="connsiteX2" fmla="*/ 256194 w 264060"/>
                <a:gd name="connsiteY2" fmla="*/ 15732 h 15732"/>
                <a:gd name="connsiteX3" fmla="*/ 248328 w 264060"/>
                <a:gd name="connsiteY3" fmla="*/ 7866 h 15732"/>
                <a:gd name="connsiteX4" fmla="*/ 256194 w 264060"/>
                <a:gd name="connsiteY4" fmla="*/ 0 h 15732"/>
                <a:gd name="connsiteX5" fmla="*/ 214806 w 264060"/>
                <a:gd name="connsiteY5" fmla="*/ 0 h 15732"/>
                <a:gd name="connsiteX6" fmla="*/ 222672 w 264060"/>
                <a:gd name="connsiteY6" fmla="*/ 7866 h 15732"/>
                <a:gd name="connsiteX7" fmla="*/ 214806 w 264060"/>
                <a:gd name="connsiteY7" fmla="*/ 15732 h 15732"/>
                <a:gd name="connsiteX8" fmla="*/ 206940 w 264060"/>
                <a:gd name="connsiteY8" fmla="*/ 7866 h 15732"/>
                <a:gd name="connsiteX9" fmla="*/ 214806 w 264060"/>
                <a:gd name="connsiteY9" fmla="*/ 0 h 15732"/>
                <a:gd name="connsiteX10" fmla="*/ 173418 w 264060"/>
                <a:gd name="connsiteY10" fmla="*/ 0 h 15732"/>
                <a:gd name="connsiteX11" fmla="*/ 181284 w 264060"/>
                <a:gd name="connsiteY11" fmla="*/ 7866 h 15732"/>
                <a:gd name="connsiteX12" fmla="*/ 173418 w 264060"/>
                <a:gd name="connsiteY12" fmla="*/ 15732 h 15732"/>
                <a:gd name="connsiteX13" fmla="*/ 165552 w 264060"/>
                <a:gd name="connsiteY13" fmla="*/ 7866 h 15732"/>
                <a:gd name="connsiteX14" fmla="*/ 173418 w 264060"/>
                <a:gd name="connsiteY14" fmla="*/ 0 h 15732"/>
                <a:gd name="connsiteX15" fmla="*/ 132030 w 264060"/>
                <a:gd name="connsiteY15" fmla="*/ 0 h 15732"/>
                <a:gd name="connsiteX16" fmla="*/ 139896 w 264060"/>
                <a:gd name="connsiteY16" fmla="*/ 7866 h 15732"/>
                <a:gd name="connsiteX17" fmla="*/ 132030 w 264060"/>
                <a:gd name="connsiteY17" fmla="*/ 15732 h 15732"/>
                <a:gd name="connsiteX18" fmla="*/ 124164 w 264060"/>
                <a:gd name="connsiteY18" fmla="*/ 7866 h 15732"/>
                <a:gd name="connsiteX19" fmla="*/ 132030 w 264060"/>
                <a:gd name="connsiteY19" fmla="*/ 0 h 15732"/>
                <a:gd name="connsiteX20" fmla="*/ 90642 w 264060"/>
                <a:gd name="connsiteY20" fmla="*/ 0 h 15732"/>
                <a:gd name="connsiteX21" fmla="*/ 98508 w 264060"/>
                <a:gd name="connsiteY21" fmla="*/ 7866 h 15732"/>
                <a:gd name="connsiteX22" fmla="*/ 90642 w 264060"/>
                <a:gd name="connsiteY22" fmla="*/ 15732 h 15732"/>
                <a:gd name="connsiteX23" fmla="*/ 82776 w 264060"/>
                <a:gd name="connsiteY23" fmla="*/ 7866 h 15732"/>
                <a:gd name="connsiteX24" fmla="*/ 90642 w 264060"/>
                <a:gd name="connsiteY24" fmla="*/ 0 h 15732"/>
                <a:gd name="connsiteX25" fmla="*/ 49254 w 264060"/>
                <a:gd name="connsiteY25" fmla="*/ 0 h 15732"/>
                <a:gd name="connsiteX26" fmla="*/ 57120 w 264060"/>
                <a:gd name="connsiteY26" fmla="*/ 7866 h 15732"/>
                <a:gd name="connsiteX27" fmla="*/ 49254 w 264060"/>
                <a:gd name="connsiteY27" fmla="*/ 15732 h 15732"/>
                <a:gd name="connsiteX28" fmla="*/ 41388 w 264060"/>
                <a:gd name="connsiteY28" fmla="*/ 7866 h 15732"/>
                <a:gd name="connsiteX29" fmla="*/ 49254 w 264060"/>
                <a:gd name="connsiteY29" fmla="*/ 0 h 15732"/>
                <a:gd name="connsiteX30" fmla="*/ 7866 w 264060"/>
                <a:gd name="connsiteY30" fmla="*/ 0 h 15732"/>
                <a:gd name="connsiteX31" fmla="*/ 15732 w 264060"/>
                <a:gd name="connsiteY31" fmla="*/ 7866 h 15732"/>
                <a:gd name="connsiteX32" fmla="*/ 7866 w 264060"/>
                <a:gd name="connsiteY32" fmla="*/ 15732 h 15732"/>
                <a:gd name="connsiteX33" fmla="*/ 0 w 264060"/>
                <a:gd name="connsiteY33" fmla="*/ 7866 h 15732"/>
                <a:gd name="connsiteX34" fmla="*/ 7866 w 264060"/>
                <a:gd name="connsiteY34" fmla="*/ 0 h 15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264060" h="15732">
                  <a:moveTo>
                    <a:pt x="256194" y="0"/>
                  </a:moveTo>
                  <a:cubicBezTo>
                    <a:pt x="260538" y="0"/>
                    <a:pt x="264060" y="3522"/>
                    <a:pt x="264060" y="7866"/>
                  </a:cubicBezTo>
                  <a:cubicBezTo>
                    <a:pt x="264060" y="12210"/>
                    <a:pt x="260538" y="15732"/>
                    <a:pt x="256194" y="15732"/>
                  </a:cubicBezTo>
                  <a:cubicBezTo>
                    <a:pt x="251850" y="15732"/>
                    <a:pt x="248328" y="12210"/>
                    <a:pt x="248328" y="7866"/>
                  </a:cubicBezTo>
                  <a:cubicBezTo>
                    <a:pt x="248328" y="3522"/>
                    <a:pt x="251850" y="0"/>
                    <a:pt x="256194" y="0"/>
                  </a:cubicBezTo>
                  <a:close/>
                  <a:moveTo>
                    <a:pt x="214806" y="0"/>
                  </a:moveTo>
                  <a:cubicBezTo>
                    <a:pt x="219150" y="0"/>
                    <a:pt x="222672" y="3522"/>
                    <a:pt x="222672" y="7866"/>
                  </a:cubicBezTo>
                  <a:cubicBezTo>
                    <a:pt x="222672" y="12210"/>
                    <a:pt x="219150" y="15732"/>
                    <a:pt x="214806" y="15732"/>
                  </a:cubicBezTo>
                  <a:cubicBezTo>
                    <a:pt x="210462" y="15732"/>
                    <a:pt x="206940" y="12210"/>
                    <a:pt x="206940" y="7866"/>
                  </a:cubicBezTo>
                  <a:cubicBezTo>
                    <a:pt x="206940" y="3522"/>
                    <a:pt x="210462" y="0"/>
                    <a:pt x="214806" y="0"/>
                  </a:cubicBezTo>
                  <a:close/>
                  <a:moveTo>
                    <a:pt x="173418" y="0"/>
                  </a:moveTo>
                  <a:cubicBezTo>
                    <a:pt x="177762" y="0"/>
                    <a:pt x="181284" y="3522"/>
                    <a:pt x="181284" y="7866"/>
                  </a:cubicBezTo>
                  <a:cubicBezTo>
                    <a:pt x="181284" y="12210"/>
                    <a:pt x="177762" y="15732"/>
                    <a:pt x="173418" y="15732"/>
                  </a:cubicBezTo>
                  <a:cubicBezTo>
                    <a:pt x="169074" y="15732"/>
                    <a:pt x="165552" y="12210"/>
                    <a:pt x="165552" y="7866"/>
                  </a:cubicBezTo>
                  <a:cubicBezTo>
                    <a:pt x="165552" y="3522"/>
                    <a:pt x="169074" y="0"/>
                    <a:pt x="173418" y="0"/>
                  </a:cubicBezTo>
                  <a:close/>
                  <a:moveTo>
                    <a:pt x="132030" y="0"/>
                  </a:moveTo>
                  <a:cubicBezTo>
                    <a:pt x="136374" y="0"/>
                    <a:pt x="139896" y="3522"/>
                    <a:pt x="139896" y="7866"/>
                  </a:cubicBezTo>
                  <a:cubicBezTo>
                    <a:pt x="139896" y="12210"/>
                    <a:pt x="136374" y="15732"/>
                    <a:pt x="132030" y="15732"/>
                  </a:cubicBezTo>
                  <a:cubicBezTo>
                    <a:pt x="127686" y="15732"/>
                    <a:pt x="124164" y="12210"/>
                    <a:pt x="124164" y="7866"/>
                  </a:cubicBezTo>
                  <a:cubicBezTo>
                    <a:pt x="124164" y="3522"/>
                    <a:pt x="127686" y="0"/>
                    <a:pt x="132030" y="0"/>
                  </a:cubicBezTo>
                  <a:close/>
                  <a:moveTo>
                    <a:pt x="90642" y="0"/>
                  </a:moveTo>
                  <a:cubicBezTo>
                    <a:pt x="94986" y="0"/>
                    <a:pt x="98508" y="3522"/>
                    <a:pt x="98508" y="7866"/>
                  </a:cubicBezTo>
                  <a:cubicBezTo>
                    <a:pt x="98508" y="12210"/>
                    <a:pt x="94986" y="15732"/>
                    <a:pt x="90642" y="15732"/>
                  </a:cubicBezTo>
                  <a:cubicBezTo>
                    <a:pt x="86298" y="15732"/>
                    <a:pt x="82776" y="12210"/>
                    <a:pt x="82776" y="7866"/>
                  </a:cubicBezTo>
                  <a:cubicBezTo>
                    <a:pt x="82776" y="3522"/>
                    <a:pt x="86298" y="0"/>
                    <a:pt x="90642" y="0"/>
                  </a:cubicBezTo>
                  <a:close/>
                  <a:moveTo>
                    <a:pt x="49254" y="0"/>
                  </a:moveTo>
                  <a:cubicBezTo>
                    <a:pt x="53598" y="0"/>
                    <a:pt x="57120" y="3522"/>
                    <a:pt x="57120" y="7866"/>
                  </a:cubicBezTo>
                  <a:cubicBezTo>
                    <a:pt x="57120" y="12210"/>
                    <a:pt x="53598" y="15732"/>
                    <a:pt x="49254" y="15732"/>
                  </a:cubicBezTo>
                  <a:cubicBezTo>
                    <a:pt x="44910" y="15732"/>
                    <a:pt x="41388" y="12210"/>
                    <a:pt x="41388" y="7866"/>
                  </a:cubicBezTo>
                  <a:cubicBezTo>
                    <a:pt x="41388" y="3522"/>
                    <a:pt x="44910" y="0"/>
                    <a:pt x="49254" y="0"/>
                  </a:cubicBezTo>
                  <a:close/>
                  <a:moveTo>
                    <a:pt x="7866" y="0"/>
                  </a:moveTo>
                  <a:cubicBezTo>
                    <a:pt x="12210" y="0"/>
                    <a:pt x="15732" y="3522"/>
                    <a:pt x="15732" y="7866"/>
                  </a:cubicBezTo>
                  <a:cubicBezTo>
                    <a:pt x="15732" y="12210"/>
                    <a:pt x="12210" y="15732"/>
                    <a:pt x="7866" y="15732"/>
                  </a:cubicBezTo>
                  <a:cubicBezTo>
                    <a:pt x="3522" y="15732"/>
                    <a:pt x="0" y="12210"/>
                    <a:pt x="0" y="7866"/>
                  </a:cubicBezTo>
                  <a:cubicBezTo>
                    <a:pt x="0" y="3522"/>
                    <a:pt x="3522" y="0"/>
                    <a:pt x="786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latin typeface="+mn-ea"/>
              </a:endParaRPr>
            </a:p>
          </p:txBody>
        </p:sp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A8218017-CCBC-3CD0-EF8C-214CE7DA2860}"/>
                </a:ext>
              </a:extLst>
            </p:cNvPr>
            <p:cNvSpPr/>
            <p:nvPr/>
          </p:nvSpPr>
          <p:spPr>
            <a:xfrm>
              <a:off x="2390140" y="2804367"/>
              <a:ext cx="7279640" cy="1955678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83000"/>
                    <a:lumOff val="17000"/>
                  </a:schemeClr>
                </a:gs>
              </a:gsLst>
              <a:lin ang="10800000" scaled="1"/>
              <a:tileRect/>
            </a:gradFill>
            <a:ln>
              <a:noFill/>
            </a:ln>
            <a:effectLst>
              <a:outerShdw blurRad="241300" dist="165100" dir="5400000" sx="97000" sy="97000" algn="t" rotWithShape="0">
                <a:schemeClr val="accent1">
                  <a:alpha val="39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n-ea"/>
              </a:endParaRPr>
            </a:p>
          </p:txBody>
        </p:sp>
      </p:grpSp>
      <p:sp>
        <p:nvSpPr>
          <p:cNvPr id="10" name="椭圆 9">
            <a:extLst>
              <a:ext uri="{FF2B5EF4-FFF2-40B4-BE49-F238E27FC236}">
                <a16:creationId xmlns:a16="http://schemas.microsoft.com/office/drawing/2014/main" id="{21E8E918-5D63-A41A-C650-3250A511B05C}"/>
              </a:ext>
            </a:extLst>
          </p:cNvPr>
          <p:cNvSpPr/>
          <p:nvPr/>
        </p:nvSpPr>
        <p:spPr>
          <a:xfrm>
            <a:off x="702220" y="1606754"/>
            <a:ext cx="663788" cy="663788"/>
          </a:xfrm>
          <a:prstGeom prst="ellipse">
            <a:avLst/>
          </a:prstGeom>
          <a:solidFill>
            <a:schemeClr val="accent1">
              <a:alpha val="48000"/>
            </a:schemeClr>
          </a:solidFill>
          <a:ln>
            <a:noFill/>
          </a:ln>
          <a:effectLst>
            <a:softEdge rad="2032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+mn-ea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282D5DE8-ED99-12CB-E9C4-C58FBF3F5AF0}"/>
              </a:ext>
            </a:extLst>
          </p:cNvPr>
          <p:cNvSpPr/>
          <p:nvPr/>
        </p:nvSpPr>
        <p:spPr>
          <a:xfrm>
            <a:off x="10899972" y="6129338"/>
            <a:ext cx="559212" cy="559212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softEdge rad="2032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+mn-ea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070660A9-5DC9-FAB7-F6E8-9C9038DB4AF9}"/>
              </a:ext>
            </a:extLst>
          </p:cNvPr>
          <p:cNvSpPr/>
          <p:nvPr/>
        </p:nvSpPr>
        <p:spPr>
          <a:xfrm>
            <a:off x="11051308" y="1664744"/>
            <a:ext cx="317732" cy="317732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+mn-ea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5234FABA-FE77-7D24-6720-5BC44188BFC4}"/>
              </a:ext>
            </a:extLst>
          </p:cNvPr>
          <p:cNvSpPr/>
          <p:nvPr/>
        </p:nvSpPr>
        <p:spPr>
          <a:xfrm>
            <a:off x="1207142" y="6408944"/>
            <a:ext cx="115681" cy="115681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+mn-ea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77507EC9-2DF1-15DD-DEA1-D0C8C3F7E2BF}"/>
              </a:ext>
            </a:extLst>
          </p:cNvPr>
          <p:cNvSpPr txBox="1"/>
          <p:nvPr/>
        </p:nvSpPr>
        <p:spPr>
          <a:xfrm>
            <a:off x="596265" y="540763"/>
            <a:ext cx="18974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accent1"/>
                </a:solidFill>
                <a:latin typeface="+mj-ea"/>
                <a:ea typeface="+mj-ea"/>
              </a:rPr>
              <a:t>添加标题</a:t>
            </a: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FC60BD8A-8D37-19BF-CF39-56EC29C70D99}"/>
              </a:ext>
            </a:extLst>
          </p:cNvPr>
          <p:cNvGrpSpPr/>
          <p:nvPr/>
        </p:nvGrpSpPr>
        <p:grpSpPr>
          <a:xfrm>
            <a:off x="1998672" y="1375922"/>
            <a:ext cx="1415772" cy="1193766"/>
            <a:chOff x="1998672" y="1375922"/>
            <a:chExt cx="1415772" cy="1193766"/>
          </a:xfrm>
        </p:grpSpPr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61ED1A7C-10AE-985D-1F16-3DAEA2B4BC8B}"/>
                </a:ext>
              </a:extLst>
            </p:cNvPr>
            <p:cNvSpPr/>
            <p:nvPr/>
          </p:nvSpPr>
          <p:spPr>
            <a:xfrm>
              <a:off x="2374661" y="1905900"/>
              <a:ext cx="663788" cy="663788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152400" dist="127000" dir="5400000" sx="93000" sy="93000" algn="t" rotWithShape="0">
                <a:schemeClr val="accent1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>
                  <a:ea typeface="思源黑体 CN Regular" panose="020B0500000000000000" pitchFamily="34" charset="-122"/>
                </a:rPr>
                <a:t>01</a:t>
              </a:r>
              <a:endParaRPr lang="zh-CN" altLang="en-US" sz="2800" dirty="0">
                <a:ea typeface="思源黑体 CN Regular" panose="020B0500000000000000" pitchFamily="34" charset="-122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7D740026-C00C-1F94-6948-FCB8C27CA0F5}"/>
                </a:ext>
              </a:extLst>
            </p:cNvPr>
            <p:cNvSpPr txBox="1"/>
            <p:nvPr/>
          </p:nvSpPr>
          <p:spPr>
            <a:xfrm>
              <a:off x="1998672" y="1375922"/>
              <a:ext cx="1415772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添加标题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DEC76C12-83DE-7BD4-91AE-50A5A400429E}"/>
              </a:ext>
            </a:extLst>
          </p:cNvPr>
          <p:cNvGrpSpPr/>
          <p:nvPr/>
        </p:nvGrpSpPr>
        <p:grpSpPr>
          <a:xfrm>
            <a:off x="4220564" y="1375922"/>
            <a:ext cx="1415772" cy="1193766"/>
            <a:chOff x="4220564" y="1375922"/>
            <a:chExt cx="1415772" cy="1193766"/>
          </a:xfrm>
        </p:grpSpPr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B5E8EFA5-EA59-1215-F638-0B1B36F02C44}"/>
                </a:ext>
              </a:extLst>
            </p:cNvPr>
            <p:cNvSpPr/>
            <p:nvPr/>
          </p:nvSpPr>
          <p:spPr>
            <a:xfrm>
              <a:off x="4634291" y="1905900"/>
              <a:ext cx="663788" cy="663788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152400" dist="127000" dir="5400000" sx="93000" sy="93000" algn="t" rotWithShape="0">
                <a:schemeClr val="accent1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>
                  <a:ea typeface="思源黑体 CN Regular" panose="020B0500000000000000" pitchFamily="34" charset="-122"/>
                </a:rPr>
                <a:t>02</a:t>
              </a:r>
              <a:endParaRPr lang="zh-CN" altLang="en-US" sz="2800" dirty="0">
                <a:ea typeface="思源黑体 CN Regular" panose="020B0500000000000000" pitchFamily="34" charset="-122"/>
              </a:endParaRP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991571BB-4AE4-BA03-0EE5-FC1EA308744C}"/>
                </a:ext>
              </a:extLst>
            </p:cNvPr>
            <p:cNvSpPr txBox="1"/>
            <p:nvPr/>
          </p:nvSpPr>
          <p:spPr>
            <a:xfrm>
              <a:off x="4220564" y="1375922"/>
              <a:ext cx="1415772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添加标题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7A60956E-8801-B0D6-4D54-2419B5E5F753}"/>
              </a:ext>
            </a:extLst>
          </p:cNvPr>
          <p:cNvGrpSpPr/>
          <p:nvPr/>
        </p:nvGrpSpPr>
        <p:grpSpPr>
          <a:xfrm>
            <a:off x="6517932" y="1375922"/>
            <a:ext cx="1415772" cy="1193766"/>
            <a:chOff x="6517932" y="1375922"/>
            <a:chExt cx="1415772" cy="1193766"/>
          </a:xfrm>
        </p:grpSpPr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6EBDBABC-13F3-4F1C-5A79-DA5FBAA4D71D}"/>
                </a:ext>
              </a:extLst>
            </p:cNvPr>
            <p:cNvSpPr/>
            <p:nvPr/>
          </p:nvSpPr>
          <p:spPr>
            <a:xfrm>
              <a:off x="6893924" y="1905900"/>
              <a:ext cx="663788" cy="663788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152400" dist="127000" dir="5400000" sx="93000" sy="93000" algn="t" rotWithShape="0">
                <a:schemeClr val="accent1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>
                  <a:ea typeface="思源黑体 CN Regular" panose="020B0500000000000000" pitchFamily="34" charset="-122"/>
                </a:rPr>
                <a:t>03</a:t>
              </a:r>
              <a:endParaRPr lang="zh-CN" altLang="en-US" sz="2800" dirty="0">
                <a:ea typeface="思源黑体 CN Regular" panose="020B0500000000000000" pitchFamily="34" charset="-122"/>
              </a:endParaRP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BE897DCB-E2B2-65EF-D7FC-6191B86D2A06}"/>
                </a:ext>
              </a:extLst>
            </p:cNvPr>
            <p:cNvSpPr txBox="1"/>
            <p:nvPr/>
          </p:nvSpPr>
          <p:spPr>
            <a:xfrm>
              <a:off x="6517932" y="1375922"/>
              <a:ext cx="1415772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添加标题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1C76DB69-47CB-ECEF-426B-C1CF3962EC9E}"/>
              </a:ext>
            </a:extLst>
          </p:cNvPr>
          <p:cNvGrpSpPr/>
          <p:nvPr/>
        </p:nvGrpSpPr>
        <p:grpSpPr>
          <a:xfrm>
            <a:off x="8777558" y="1375922"/>
            <a:ext cx="1415772" cy="1193766"/>
            <a:chOff x="8777558" y="1375922"/>
            <a:chExt cx="1415772" cy="1193766"/>
          </a:xfrm>
        </p:grpSpPr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FF7C2F09-2146-551C-5401-43D545B8D15B}"/>
                </a:ext>
              </a:extLst>
            </p:cNvPr>
            <p:cNvSpPr/>
            <p:nvPr/>
          </p:nvSpPr>
          <p:spPr>
            <a:xfrm>
              <a:off x="9153550" y="1905900"/>
              <a:ext cx="663788" cy="663788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152400" dist="127000" dir="5400000" sx="93000" sy="93000" algn="t" rotWithShape="0">
                <a:schemeClr val="accent1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>
                  <a:ea typeface="思源黑体 CN Regular" panose="020B0500000000000000" pitchFamily="34" charset="-122"/>
                </a:rPr>
                <a:t>04</a:t>
              </a:r>
              <a:endParaRPr lang="zh-CN" altLang="en-US" sz="2800" dirty="0">
                <a:ea typeface="思源黑体 CN Regular" panose="020B0500000000000000" pitchFamily="34" charset="-122"/>
              </a:endParaRP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7CAEA623-6DD1-B1DA-4DE1-4ECAC8075B32}"/>
                </a:ext>
              </a:extLst>
            </p:cNvPr>
            <p:cNvSpPr txBox="1"/>
            <p:nvPr/>
          </p:nvSpPr>
          <p:spPr>
            <a:xfrm>
              <a:off x="8777558" y="1375922"/>
              <a:ext cx="1415772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添加标题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2EDC6996-78B7-42D2-26C1-989E75212078}"/>
              </a:ext>
            </a:extLst>
          </p:cNvPr>
          <p:cNvGrpSpPr/>
          <p:nvPr/>
        </p:nvGrpSpPr>
        <p:grpSpPr>
          <a:xfrm>
            <a:off x="1998669" y="4964628"/>
            <a:ext cx="1415772" cy="1286614"/>
            <a:chOff x="1998669" y="4964628"/>
            <a:chExt cx="1415772" cy="1286614"/>
          </a:xfrm>
        </p:grpSpPr>
        <p:sp>
          <p:nvSpPr>
            <p:cNvPr id="55" name="椭圆 54">
              <a:extLst>
                <a:ext uri="{FF2B5EF4-FFF2-40B4-BE49-F238E27FC236}">
                  <a16:creationId xmlns:a16="http://schemas.microsoft.com/office/drawing/2014/main" id="{9597D337-EC4A-0D20-FAA3-DC1FED955B1C}"/>
                </a:ext>
              </a:extLst>
            </p:cNvPr>
            <p:cNvSpPr/>
            <p:nvPr/>
          </p:nvSpPr>
          <p:spPr>
            <a:xfrm>
              <a:off x="2374661" y="4964628"/>
              <a:ext cx="663788" cy="663788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152400" dist="127000" dir="5400000" sx="93000" sy="93000" algn="t" rotWithShape="0">
                <a:schemeClr val="accent1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>
                  <a:ea typeface="思源黑体 CN Regular" panose="020B0500000000000000" pitchFamily="34" charset="-122"/>
                </a:rPr>
                <a:t>08</a:t>
              </a:r>
              <a:endParaRPr lang="zh-CN" altLang="en-US" dirty="0">
                <a:ea typeface="思源黑体 CN Regular" panose="020B0500000000000000" pitchFamily="34" charset="-122"/>
              </a:endParaRP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6D01B655-41B6-324C-9BA6-EA832553CD09}"/>
                </a:ext>
              </a:extLst>
            </p:cNvPr>
            <p:cNvSpPr txBox="1"/>
            <p:nvPr/>
          </p:nvSpPr>
          <p:spPr>
            <a:xfrm>
              <a:off x="1998669" y="5789577"/>
              <a:ext cx="1415772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添加标题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410662AA-9CE4-F248-FF9D-636DE9364324}"/>
              </a:ext>
            </a:extLst>
          </p:cNvPr>
          <p:cNvGrpSpPr/>
          <p:nvPr/>
        </p:nvGrpSpPr>
        <p:grpSpPr>
          <a:xfrm>
            <a:off x="6517932" y="4964628"/>
            <a:ext cx="1415772" cy="1286614"/>
            <a:chOff x="6517932" y="4964628"/>
            <a:chExt cx="1415772" cy="1286614"/>
          </a:xfrm>
        </p:grpSpPr>
        <p:sp>
          <p:nvSpPr>
            <p:cNvPr id="58" name="椭圆 57">
              <a:extLst>
                <a:ext uri="{FF2B5EF4-FFF2-40B4-BE49-F238E27FC236}">
                  <a16:creationId xmlns:a16="http://schemas.microsoft.com/office/drawing/2014/main" id="{6FFCC1EC-B6CB-EF4B-1DEF-24B593B800C4}"/>
                </a:ext>
              </a:extLst>
            </p:cNvPr>
            <p:cNvSpPr/>
            <p:nvPr/>
          </p:nvSpPr>
          <p:spPr>
            <a:xfrm>
              <a:off x="6893924" y="4964628"/>
              <a:ext cx="663788" cy="663788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152400" dist="127000" dir="5400000" sx="93000" sy="93000" algn="t" rotWithShape="0">
                <a:schemeClr val="accent1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>
                  <a:ea typeface="思源黑体 CN Regular" panose="020B0500000000000000" pitchFamily="34" charset="-122"/>
                </a:rPr>
                <a:t>06</a:t>
              </a:r>
              <a:endParaRPr lang="zh-CN" altLang="en-US" sz="2800" dirty="0">
                <a:ea typeface="思源黑体 CN Regular" panose="020B0500000000000000" pitchFamily="34" charset="-122"/>
              </a:endParaRP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FE993C27-492F-242C-84A8-5598091B396A}"/>
                </a:ext>
              </a:extLst>
            </p:cNvPr>
            <p:cNvSpPr txBox="1"/>
            <p:nvPr/>
          </p:nvSpPr>
          <p:spPr>
            <a:xfrm>
              <a:off x="6517932" y="5789577"/>
              <a:ext cx="1415772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添加标题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AC2F727F-F9FC-C074-CDFB-D95B7403AB72}"/>
              </a:ext>
            </a:extLst>
          </p:cNvPr>
          <p:cNvGrpSpPr/>
          <p:nvPr/>
        </p:nvGrpSpPr>
        <p:grpSpPr>
          <a:xfrm>
            <a:off x="8777558" y="4964628"/>
            <a:ext cx="1415772" cy="1286614"/>
            <a:chOff x="8777558" y="4964628"/>
            <a:chExt cx="1415772" cy="1286614"/>
          </a:xfrm>
        </p:grpSpPr>
        <p:sp>
          <p:nvSpPr>
            <p:cNvPr id="61" name="椭圆 60">
              <a:extLst>
                <a:ext uri="{FF2B5EF4-FFF2-40B4-BE49-F238E27FC236}">
                  <a16:creationId xmlns:a16="http://schemas.microsoft.com/office/drawing/2014/main" id="{3532924F-1449-421E-4A75-EF5A64865360}"/>
                </a:ext>
              </a:extLst>
            </p:cNvPr>
            <p:cNvSpPr/>
            <p:nvPr/>
          </p:nvSpPr>
          <p:spPr>
            <a:xfrm>
              <a:off x="9153550" y="4964628"/>
              <a:ext cx="663788" cy="663788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152400" dist="127000" dir="5400000" sx="93000" sy="93000" algn="t" rotWithShape="0">
                <a:schemeClr val="accent1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>
                  <a:ea typeface="思源黑体 CN Regular" panose="020B0500000000000000" pitchFamily="34" charset="-122"/>
                </a:rPr>
                <a:t>05</a:t>
              </a:r>
              <a:endParaRPr lang="zh-CN" altLang="en-US" sz="2800" dirty="0">
                <a:ea typeface="思源黑体 CN Regular" panose="020B0500000000000000" pitchFamily="34" charset="-122"/>
              </a:endParaRP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A390E149-A193-C71E-CCCE-F0D42285A8D7}"/>
                </a:ext>
              </a:extLst>
            </p:cNvPr>
            <p:cNvSpPr txBox="1"/>
            <p:nvPr/>
          </p:nvSpPr>
          <p:spPr>
            <a:xfrm>
              <a:off x="8777558" y="5789577"/>
              <a:ext cx="1415772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添加标题</a:t>
              </a: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909E7AE7-CB11-C423-D102-49279741D351}"/>
              </a:ext>
            </a:extLst>
          </p:cNvPr>
          <p:cNvGrpSpPr/>
          <p:nvPr/>
        </p:nvGrpSpPr>
        <p:grpSpPr>
          <a:xfrm>
            <a:off x="4220564" y="4964628"/>
            <a:ext cx="1415772" cy="1286614"/>
            <a:chOff x="4220564" y="4964628"/>
            <a:chExt cx="1415772" cy="1286614"/>
          </a:xfrm>
        </p:grpSpPr>
        <p:sp>
          <p:nvSpPr>
            <p:cNvPr id="64" name="椭圆 63">
              <a:extLst>
                <a:ext uri="{FF2B5EF4-FFF2-40B4-BE49-F238E27FC236}">
                  <a16:creationId xmlns:a16="http://schemas.microsoft.com/office/drawing/2014/main" id="{7E5CC16C-9A41-1BA5-5082-DB51C3440CDA}"/>
                </a:ext>
              </a:extLst>
            </p:cNvPr>
            <p:cNvSpPr/>
            <p:nvPr/>
          </p:nvSpPr>
          <p:spPr>
            <a:xfrm>
              <a:off x="4634291" y="4964628"/>
              <a:ext cx="663788" cy="663788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152400" dist="127000" dir="5400000" sx="93000" sy="93000" algn="t" rotWithShape="0">
                <a:schemeClr val="accent1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>
                  <a:ea typeface="思源黑体 CN Regular" panose="020B0500000000000000" pitchFamily="34" charset="-122"/>
                </a:rPr>
                <a:t>07</a:t>
              </a:r>
              <a:endParaRPr lang="zh-CN" altLang="en-US" sz="2800" dirty="0">
                <a:ea typeface="思源黑体 CN Regular" panose="020B0500000000000000" pitchFamily="34" charset="-122"/>
              </a:endParaRP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E819E0CD-2C33-0C52-50E4-5F7185900D71}"/>
                </a:ext>
              </a:extLst>
            </p:cNvPr>
            <p:cNvSpPr txBox="1"/>
            <p:nvPr/>
          </p:nvSpPr>
          <p:spPr>
            <a:xfrm>
              <a:off x="4220564" y="5789577"/>
              <a:ext cx="1415772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添加标题</a:t>
              </a: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04274974-0F69-9012-5828-A13CA15373CA}"/>
              </a:ext>
            </a:extLst>
          </p:cNvPr>
          <p:cNvGrpSpPr/>
          <p:nvPr/>
        </p:nvGrpSpPr>
        <p:grpSpPr>
          <a:xfrm>
            <a:off x="2999989" y="3125941"/>
            <a:ext cx="6059942" cy="1312531"/>
            <a:chOff x="2999989" y="3125941"/>
            <a:chExt cx="6059942" cy="1312531"/>
          </a:xfrm>
        </p:grpSpPr>
        <p:grpSp>
          <p:nvGrpSpPr>
            <p:cNvPr id="67" name="组合 66">
              <a:extLst>
                <a:ext uri="{FF2B5EF4-FFF2-40B4-BE49-F238E27FC236}">
                  <a16:creationId xmlns:a16="http://schemas.microsoft.com/office/drawing/2014/main" id="{18303FC9-3CB6-9157-98BD-F321C4CAE454}"/>
                </a:ext>
              </a:extLst>
            </p:cNvPr>
            <p:cNvGrpSpPr/>
            <p:nvPr/>
          </p:nvGrpSpPr>
          <p:grpSpPr>
            <a:xfrm>
              <a:off x="4579620" y="3378799"/>
              <a:ext cx="2939144" cy="0"/>
              <a:chOff x="4579620" y="3429000"/>
              <a:chExt cx="2939144" cy="0"/>
            </a:xfrm>
          </p:grpSpPr>
          <p:cxnSp>
            <p:nvCxnSpPr>
              <p:cNvPr id="71" name="直接连接符 70">
                <a:extLst>
                  <a:ext uri="{FF2B5EF4-FFF2-40B4-BE49-F238E27FC236}">
                    <a16:creationId xmlns:a16="http://schemas.microsoft.com/office/drawing/2014/main" id="{8BEF77AE-5543-C27A-BB1A-9D7DC6D61055}"/>
                  </a:ext>
                </a:extLst>
              </p:cNvPr>
              <p:cNvCxnSpPr/>
              <p:nvPr/>
            </p:nvCxnSpPr>
            <p:spPr>
              <a:xfrm flipH="1">
                <a:off x="4579620" y="3429000"/>
                <a:ext cx="624840" cy="0"/>
              </a:xfrm>
              <a:prstGeom prst="line">
                <a:avLst/>
              </a:prstGeom>
              <a:ln>
                <a:solidFill>
                  <a:schemeClr val="bg1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直接连接符 71">
                <a:extLst>
                  <a:ext uri="{FF2B5EF4-FFF2-40B4-BE49-F238E27FC236}">
                    <a16:creationId xmlns:a16="http://schemas.microsoft.com/office/drawing/2014/main" id="{7B6C4C87-1610-A32B-3BFF-162E91D8262E}"/>
                  </a:ext>
                </a:extLst>
              </p:cNvPr>
              <p:cNvCxnSpPr/>
              <p:nvPr/>
            </p:nvCxnSpPr>
            <p:spPr>
              <a:xfrm flipH="1">
                <a:off x="6893924" y="3429000"/>
                <a:ext cx="624840" cy="0"/>
              </a:xfrm>
              <a:prstGeom prst="line">
                <a:avLst/>
              </a:prstGeom>
              <a:ln>
                <a:solidFill>
                  <a:schemeClr val="bg1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8" name="组合 67">
              <a:extLst>
                <a:ext uri="{FF2B5EF4-FFF2-40B4-BE49-F238E27FC236}">
                  <a16:creationId xmlns:a16="http://schemas.microsoft.com/office/drawing/2014/main" id="{70EDC517-4E0A-D1D1-5AAB-2323F68907A6}"/>
                </a:ext>
              </a:extLst>
            </p:cNvPr>
            <p:cNvGrpSpPr/>
            <p:nvPr/>
          </p:nvGrpSpPr>
          <p:grpSpPr>
            <a:xfrm>
              <a:off x="2999989" y="3125941"/>
              <a:ext cx="6059942" cy="1312531"/>
              <a:chOff x="2999989" y="3125941"/>
              <a:chExt cx="6059942" cy="1312531"/>
            </a:xfrm>
          </p:grpSpPr>
          <p:sp>
            <p:nvSpPr>
              <p:cNvPr id="69" name="文本框 68">
                <a:extLst>
                  <a:ext uri="{FF2B5EF4-FFF2-40B4-BE49-F238E27FC236}">
                    <a16:creationId xmlns:a16="http://schemas.microsoft.com/office/drawing/2014/main" id="{2B2E5963-E1D8-BBD6-94FE-097EF401C962}"/>
                  </a:ext>
                </a:extLst>
              </p:cNvPr>
              <p:cNvSpPr txBox="1"/>
              <p:nvPr/>
            </p:nvSpPr>
            <p:spPr>
              <a:xfrm>
                <a:off x="5322074" y="3125941"/>
                <a:ext cx="1415772" cy="505716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2400" dirty="0">
                    <a:solidFill>
                      <a:schemeClr val="bg1"/>
                    </a:solidFill>
                    <a:latin typeface="+mj-ea"/>
                    <a:ea typeface="+mj-ea"/>
                  </a:rPr>
                  <a:t>添加标题</a:t>
                </a: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70" name="文本框 69">
                <a:extLst>
                  <a:ext uri="{FF2B5EF4-FFF2-40B4-BE49-F238E27FC236}">
                    <a16:creationId xmlns:a16="http://schemas.microsoft.com/office/drawing/2014/main" id="{BACCB39C-A082-E818-4B44-E3D91AA3ACCF}"/>
                  </a:ext>
                </a:extLst>
              </p:cNvPr>
              <p:cNvSpPr txBox="1"/>
              <p:nvPr/>
            </p:nvSpPr>
            <p:spPr>
              <a:xfrm>
                <a:off x="2999989" y="3706477"/>
                <a:ext cx="6059942" cy="73199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dirty="0">
                    <a:solidFill>
                      <a:schemeClr val="bg1"/>
                    </a:solidFill>
                    <a:latin typeface="+mn-ea"/>
                  </a:rPr>
                  <a:t>根据文本内容进行复制粘贴，保持</a:t>
                </a:r>
                <a:r>
                  <a:rPr lang="en-US" altLang="zh-CN" dirty="0">
                    <a:solidFill>
                      <a:schemeClr val="bg1"/>
                    </a:solidFill>
                    <a:latin typeface="+mn-ea"/>
                  </a:rPr>
                  <a:t>1.2</a:t>
                </a:r>
                <a:r>
                  <a:rPr lang="zh-CN" altLang="en-US" dirty="0">
                    <a:solidFill>
                      <a:schemeClr val="bg1"/>
                    </a:solidFill>
                    <a:latin typeface="+mn-ea"/>
                  </a:rPr>
                  <a:t>倍行距，两端对齐</a:t>
                </a:r>
                <a:r>
                  <a:rPr lang="en-US" altLang="zh-CN" dirty="0">
                    <a:solidFill>
                      <a:schemeClr val="bg1"/>
                    </a:solidFill>
                    <a:latin typeface="+mn-ea"/>
                  </a:rPr>
                  <a:t>,</a:t>
                </a:r>
                <a:r>
                  <a:rPr lang="zh-CN" altLang="en-US" dirty="0">
                    <a:solidFill>
                      <a:schemeClr val="bg1"/>
                    </a:solidFill>
                    <a:latin typeface="+mn-ea"/>
                  </a:rPr>
                  <a:t>根据文本内容进行复制粘贴，保持</a:t>
                </a:r>
                <a:r>
                  <a:rPr lang="en-US" altLang="zh-CN" dirty="0">
                    <a:solidFill>
                      <a:schemeClr val="bg1"/>
                    </a:solidFill>
                    <a:latin typeface="+mn-ea"/>
                  </a:rPr>
                  <a:t>1.2</a:t>
                </a:r>
                <a:r>
                  <a:rPr lang="zh-CN" altLang="en-US" dirty="0">
                    <a:solidFill>
                      <a:schemeClr val="bg1"/>
                    </a:solidFill>
                    <a:latin typeface="+mn-ea"/>
                  </a:rPr>
                  <a:t>倍行距，两端对齐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244904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/>
            </a:gs>
            <a:gs pos="100000">
              <a:schemeClr val="accent2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2BA81C59-3971-B58F-A061-D297E9743FBF}"/>
              </a:ext>
            </a:extLst>
          </p:cNvPr>
          <p:cNvGrpSpPr/>
          <p:nvPr/>
        </p:nvGrpSpPr>
        <p:grpSpPr>
          <a:xfrm>
            <a:off x="0" y="0"/>
            <a:ext cx="12192001" cy="6858001"/>
            <a:chOff x="0" y="0"/>
            <a:chExt cx="12192001" cy="6858001"/>
          </a:xfrm>
        </p:grpSpPr>
        <p:sp>
          <p:nvSpPr>
            <p:cNvPr id="5" name="圆: 空心 4">
              <a:extLst>
                <a:ext uri="{FF2B5EF4-FFF2-40B4-BE49-F238E27FC236}">
                  <a16:creationId xmlns:a16="http://schemas.microsoft.com/office/drawing/2014/main" id="{0F793E81-1A7E-76FF-F6E5-61A0E690351D}"/>
                </a:ext>
              </a:extLst>
            </p:cNvPr>
            <p:cNvSpPr/>
            <p:nvPr/>
          </p:nvSpPr>
          <p:spPr>
            <a:xfrm>
              <a:off x="9864120" y="5518302"/>
              <a:ext cx="1109557" cy="1109557"/>
            </a:xfrm>
            <a:prstGeom prst="donut">
              <a:avLst>
                <a:gd name="adj" fmla="val 24110"/>
              </a:avLst>
            </a:prstGeom>
            <a:solidFill>
              <a:schemeClr val="bg1">
                <a:alpha val="2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52933F34-840D-551E-0463-134BF69C7FA9}"/>
                </a:ext>
              </a:extLst>
            </p:cNvPr>
            <p:cNvSpPr/>
            <p:nvPr/>
          </p:nvSpPr>
          <p:spPr>
            <a:xfrm>
              <a:off x="1" y="5066796"/>
              <a:ext cx="1947791" cy="1791205"/>
            </a:xfrm>
            <a:custGeom>
              <a:avLst/>
              <a:gdLst>
                <a:gd name="connsiteX0" fmla="*/ 386727 w 1947791"/>
                <a:gd name="connsiteY0" fmla="*/ 0 h 1791205"/>
                <a:gd name="connsiteX1" fmla="*/ 1947791 w 1947791"/>
                <a:gd name="connsiteY1" fmla="*/ 1561064 h 1791205"/>
                <a:gd name="connsiteX2" fmla="*/ 1939732 w 1947791"/>
                <a:gd name="connsiteY2" fmla="*/ 1720674 h 1791205"/>
                <a:gd name="connsiteX3" fmla="*/ 1928967 w 1947791"/>
                <a:gd name="connsiteY3" fmla="*/ 1791205 h 1791205"/>
                <a:gd name="connsiteX4" fmla="*/ 1168426 w 1947791"/>
                <a:gd name="connsiteY4" fmla="*/ 1791205 h 1791205"/>
                <a:gd name="connsiteX5" fmla="*/ 1188657 w 1947791"/>
                <a:gd name="connsiteY5" fmla="*/ 1726033 h 1791205"/>
                <a:gd name="connsiteX6" fmla="*/ 1205287 w 1947791"/>
                <a:gd name="connsiteY6" fmla="*/ 1561064 h 1791205"/>
                <a:gd name="connsiteX7" fmla="*/ 386727 w 1947791"/>
                <a:gd name="connsiteY7" fmla="*/ 742504 h 1791205"/>
                <a:gd name="connsiteX8" fmla="*/ 68107 w 1947791"/>
                <a:gd name="connsiteY8" fmla="*/ 806831 h 1791205"/>
                <a:gd name="connsiteX9" fmla="*/ 0 w 1947791"/>
                <a:gd name="connsiteY9" fmla="*/ 843798 h 1791205"/>
                <a:gd name="connsiteX10" fmla="*/ 0 w 1947791"/>
                <a:gd name="connsiteY10" fmla="*/ 50259 h 1791205"/>
                <a:gd name="connsiteX11" fmla="*/ 72118 w 1947791"/>
                <a:gd name="connsiteY11" fmla="*/ 31716 h 1791205"/>
                <a:gd name="connsiteX12" fmla="*/ 386727 w 1947791"/>
                <a:gd name="connsiteY12" fmla="*/ 0 h 1791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947791" h="1791205">
                  <a:moveTo>
                    <a:pt x="386727" y="0"/>
                  </a:moveTo>
                  <a:cubicBezTo>
                    <a:pt x="1248879" y="0"/>
                    <a:pt x="1947791" y="698912"/>
                    <a:pt x="1947791" y="1561064"/>
                  </a:cubicBezTo>
                  <a:cubicBezTo>
                    <a:pt x="1947791" y="1614949"/>
                    <a:pt x="1945061" y="1668196"/>
                    <a:pt x="1939732" y="1720674"/>
                  </a:cubicBezTo>
                  <a:lnTo>
                    <a:pt x="1928967" y="1791205"/>
                  </a:lnTo>
                  <a:lnTo>
                    <a:pt x="1168426" y="1791205"/>
                  </a:lnTo>
                  <a:lnTo>
                    <a:pt x="1188657" y="1726033"/>
                  </a:lnTo>
                  <a:cubicBezTo>
                    <a:pt x="1199561" y="1672746"/>
                    <a:pt x="1205287" y="1617574"/>
                    <a:pt x="1205287" y="1561064"/>
                  </a:cubicBezTo>
                  <a:cubicBezTo>
                    <a:pt x="1205287" y="1108986"/>
                    <a:pt x="838805" y="742504"/>
                    <a:pt x="386727" y="742504"/>
                  </a:cubicBezTo>
                  <a:cubicBezTo>
                    <a:pt x="273708" y="742504"/>
                    <a:pt x="166038" y="765409"/>
                    <a:pt x="68107" y="806831"/>
                  </a:cubicBezTo>
                  <a:lnTo>
                    <a:pt x="0" y="843798"/>
                  </a:lnTo>
                  <a:lnTo>
                    <a:pt x="0" y="50259"/>
                  </a:lnTo>
                  <a:lnTo>
                    <a:pt x="72118" y="31716"/>
                  </a:lnTo>
                  <a:cubicBezTo>
                    <a:pt x="173740" y="10921"/>
                    <a:pt x="278958" y="0"/>
                    <a:pt x="386727" y="0"/>
                  </a:cubicBezTo>
                  <a:close/>
                </a:path>
              </a:pathLst>
            </a:custGeom>
            <a:solidFill>
              <a:schemeClr val="bg1">
                <a:alpha val="2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43A7A899-1B07-DE84-5866-99A0D8E2BDCA}"/>
                </a:ext>
              </a:extLst>
            </p:cNvPr>
            <p:cNvSpPr/>
            <p:nvPr/>
          </p:nvSpPr>
          <p:spPr>
            <a:xfrm>
              <a:off x="0" y="1466657"/>
              <a:ext cx="403350" cy="1062417"/>
            </a:xfrm>
            <a:custGeom>
              <a:avLst/>
              <a:gdLst>
                <a:gd name="connsiteX0" fmla="*/ 0 w 403350"/>
                <a:gd name="connsiteY0" fmla="*/ 0 h 1062417"/>
                <a:gd name="connsiteX1" fmla="*/ 64516 w 403350"/>
                <a:gd name="connsiteY1" fmla="*/ 20026 h 1062417"/>
                <a:gd name="connsiteX2" fmla="*/ 403350 w 403350"/>
                <a:gd name="connsiteY2" fmla="*/ 531208 h 1062417"/>
                <a:gd name="connsiteX3" fmla="*/ 64516 w 403350"/>
                <a:gd name="connsiteY3" fmla="*/ 1042390 h 1062417"/>
                <a:gd name="connsiteX4" fmla="*/ 0 w 403350"/>
                <a:gd name="connsiteY4" fmla="*/ 1062417 h 1062417"/>
                <a:gd name="connsiteX5" fmla="*/ 0 w 403350"/>
                <a:gd name="connsiteY5" fmla="*/ 774396 h 1062417"/>
                <a:gd name="connsiteX6" fmla="*/ 9182 w 403350"/>
                <a:gd name="connsiteY6" fmla="*/ 769412 h 1062417"/>
                <a:gd name="connsiteX7" fmla="*/ 135834 w 403350"/>
                <a:gd name="connsiteY7" fmla="*/ 531208 h 1062417"/>
                <a:gd name="connsiteX8" fmla="*/ 9182 w 403350"/>
                <a:gd name="connsiteY8" fmla="*/ 293004 h 1062417"/>
                <a:gd name="connsiteX9" fmla="*/ 0 w 403350"/>
                <a:gd name="connsiteY9" fmla="*/ 288020 h 106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03350" h="1062417">
                  <a:moveTo>
                    <a:pt x="0" y="0"/>
                  </a:moveTo>
                  <a:lnTo>
                    <a:pt x="64516" y="20026"/>
                  </a:lnTo>
                  <a:cubicBezTo>
                    <a:pt x="263635" y="104246"/>
                    <a:pt x="403350" y="301411"/>
                    <a:pt x="403350" y="531208"/>
                  </a:cubicBezTo>
                  <a:cubicBezTo>
                    <a:pt x="403350" y="761005"/>
                    <a:pt x="263635" y="958170"/>
                    <a:pt x="64516" y="1042390"/>
                  </a:cubicBezTo>
                  <a:lnTo>
                    <a:pt x="0" y="1062417"/>
                  </a:lnTo>
                  <a:lnTo>
                    <a:pt x="0" y="774396"/>
                  </a:lnTo>
                  <a:lnTo>
                    <a:pt x="9182" y="769412"/>
                  </a:lnTo>
                  <a:cubicBezTo>
                    <a:pt x="85595" y="717789"/>
                    <a:pt x="135834" y="630366"/>
                    <a:pt x="135834" y="531208"/>
                  </a:cubicBezTo>
                  <a:cubicBezTo>
                    <a:pt x="135834" y="432051"/>
                    <a:pt x="85595" y="344628"/>
                    <a:pt x="9182" y="293004"/>
                  </a:cubicBezTo>
                  <a:lnTo>
                    <a:pt x="0" y="288020"/>
                  </a:lnTo>
                  <a:close/>
                </a:path>
              </a:pathLst>
            </a:custGeom>
            <a:solidFill>
              <a:schemeClr val="bg1">
                <a:alpha val="2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D2BFDF5B-33DD-7D53-D5FF-4F9323A8F2DA}"/>
                </a:ext>
              </a:extLst>
            </p:cNvPr>
            <p:cNvSpPr/>
            <p:nvPr/>
          </p:nvSpPr>
          <p:spPr>
            <a:xfrm>
              <a:off x="830473" y="1"/>
              <a:ext cx="3008091" cy="1148047"/>
            </a:xfrm>
            <a:custGeom>
              <a:avLst/>
              <a:gdLst>
                <a:gd name="connsiteX0" fmla="*/ 0 w 3008091"/>
                <a:gd name="connsiteY0" fmla="*/ 0 h 1148047"/>
                <a:gd name="connsiteX1" fmla="*/ 610260 w 3008091"/>
                <a:gd name="connsiteY1" fmla="*/ 0 h 1148047"/>
                <a:gd name="connsiteX2" fmla="*/ 685611 w 3008091"/>
                <a:gd name="connsiteY2" fmla="*/ 138823 h 1148047"/>
                <a:gd name="connsiteX3" fmla="*/ 1504045 w 3008091"/>
                <a:gd name="connsiteY3" fmla="*/ 573981 h 1148047"/>
                <a:gd name="connsiteX4" fmla="*/ 2322480 w 3008091"/>
                <a:gd name="connsiteY4" fmla="*/ 138823 h 1148047"/>
                <a:gd name="connsiteX5" fmla="*/ 2397830 w 3008091"/>
                <a:gd name="connsiteY5" fmla="*/ 0 h 1148047"/>
                <a:gd name="connsiteX6" fmla="*/ 3008091 w 3008091"/>
                <a:gd name="connsiteY6" fmla="*/ 0 h 1148047"/>
                <a:gd name="connsiteX7" fmla="*/ 2994927 w 3008091"/>
                <a:gd name="connsiteY7" fmla="*/ 51196 h 1148047"/>
                <a:gd name="connsiteX8" fmla="*/ 1504045 w 3008091"/>
                <a:gd name="connsiteY8" fmla="*/ 1148047 h 1148047"/>
                <a:gd name="connsiteX9" fmla="*/ 13163 w 3008091"/>
                <a:gd name="connsiteY9" fmla="*/ 51196 h 11480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08091" h="1148047">
                  <a:moveTo>
                    <a:pt x="0" y="0"/>
                  </a:moveTo>
                  <a:lnTo>
                    <a:pt x="610260" y="0"/>
                  </a:lnTo>
                  <a:lnTo>
                    <a:pt x="685611" y="138823"/>
                  </a:lnTo>
                  <a:cubicBezTo>
                    <a:pt x="862982" y="401366"/>
                    <a:pt x="1163355" y="573981"/>
                    <a:pt x="1504045" y="573981"/>
                  </a:cubicBezTo>
                  <a:cubicBezTo>
                    <a:pt x="1844735" y="573981"/>
                    <a:pt x="2145109" y="401366"/>
                    <a:pt x="2322480" y="138823"/>
                  </a:cubicBezTo>
                  <a:lnTo>
                    <a:pt x="2397830" y="0"/>
                  </a:lnTo>
                  <a:lnTo>
                    <a:pt x="3008091" y="0"/>
                  </a:lnTo>
                  <a:lnTo>
                    <a:pt x="2994927" y="51196"/>
                  </a:lnTo>
                  <a:cubicBezTo>
                    <a:pt x="2797278" y="686656"/>
                    <a:pt x="2204544" y="1148047"/>
                    <a:pt x="1504045" y="1148047"/>
                  </a:cubicBezTo>
                  <a:cubicBezTo>
                    <a:pt x="803547" y="1148047"/>
                    <a:pt x="210812" y="686656"/>
                    <a:pt x="13163" y="51196"/>
                  </a:cubicBezTo>
                  <a:close/>
                </a:path>
              </a:pathLst>
            </a:custGeom>
            <a:solidFill>
              <a:schemeClr val="bg1">
                <a:alpha val="2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EAB1BAB6-2C07-632E-AE81-A2992FFA4946}"/>
                </a:ext>
              </a:extLst>
            </p:cNvPr>
            <p:cNvSpPr/>
            <p:nvPr/>
          </p:nvSpPr>
          <p:spPr>
            <a:xfrm>
              <a:off x="10418900" y="0"/>
              <a:ext cx="1773101" cy="1561064"/>
            </a:xfrm>
            <a:custGeom>
              <a:avLst/>
              <a:gdLst>
                <a:gd name="connsiteX0" fmla="*/ 0 w 1773101"/>
                <a:gd name="connsiteY0" fmla="*/ 0 h 1561064"/>
                <a:gd name="connsiteX1" fmla="*/ 574066 w 1773101"/>
                <a:gd name="connsiteY1" fmla="*/ 0 h 1561064"/>
                <a:gd name="connsiteX2" fmla="*/ 1561064 w 1773101"/>
                <a:gd name="connsiteY2" fmla="*/ 986998 h 1561064"/>
                <a:gd name="connsiteX3" fmla="*/ 1759979 w 1773101"/>
                <a:gd name="connsiteY3" fmla="*/ 966946 h 1561064"/>
                <a:gd name="connsiteX4" fmla="*/ 1773101 w 1773101"/>
                <a:gd name="connsiteY4" fmla="*/ 963572 h 1561064"/>
                <a:gd name="connsiteX5" fmla="*/ 1773101 w 1773101"/>
                <a:gd name="connsiteY5" fmla="*/ 1545003 h 1561064"/>
                <a:gd name="connsiteX6" fmla="*/ 1720674 w 1773101"/>
                <a:gd name="connsiteY6" fmla="*/ 1553005 h 1561064"/>
                <a:gd name="connsiteX7" fmla="*/ 1561064 w 1773101"/>
                <a:gd name="connsiteY7" fmla="*/ 1561064 h 1561064"/>
                <a:gd name="connsiteX8" fmla="*/ 0 w 1773101"/>
                <a:gd name="connsiteY8" fmla="*/ 0 h 1561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73101" h="1561064">
                  <a:moveTo>
                    <a:pt x="0" y="0"/>
                  </a:moveTo>
                  <a:lnTo>
                    <a:pt x="574066" y="0"/>
                  </a:lnTo>
                  <a:cubicBezTo>
                    <a:pt x="574066" y="545104"/>
                    <a:pt x="1015960" y="986998"/>
                    <a:pt x="1561064" y="986998"/>
                  </a:cubicBezTo>
                  <a:cubicBezTo>
                    <a:pt x="1629202" y="986998"/>
                    <a:pt x="1695727" y="980094"/>
                    <a:pt x="1759979" y="966946"/>
                  </a:cubicBezTo>
                  <a:lnTo>
                    <a:pt x="1773101" y="963572"/>
                  </a:lnTo>
                  <a:lnTo>
                    <a:pt x="1773101" y="1545003"/>
                  </a:lnTo>
                  <a:lnTo>
                    <a:pt x="1720674" y="1553005"/>
                  </a:lnTo>
                  <a:cubicBezTo>
                    <a:pt x="1668195" y="1558334"/>
                    <a:pt x="1614949" y="1561064"/>
                    <a:pt x="1561064" y="1561064"/>
                  </a:cubicBezTo>
                  <a:cubicBezTo>
                    <a:pt x="698912" y="1561064"/>
                    <a:pt x="0" y="862152"/>
                    <a:pt x="0" y="0"/>
                  </a:cubicBezTo>
                  <a:close/>
                </a:path>
              </a:pathLst>
            </a:custGeom>
            <a:solidFill>
              <a:schemeClr val="bg1">
                <a:alpha val="2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6B6F2EE9-CC6B-DD95-21D9-9B50836B9ECE}"/>
              </a:ext>
            </a:extLst>
          </p:cNvPr>
          <p:cNvGrpSpPr/>
          <p:nvPr/>
        </p:nvGrpSpPr>
        <p:grpSpPr>
          <a:xfrm>
            <a:off x="2068319" y="-318581"/>
            <a:ext cx="8055363" cy="6447919"/>
            <a:chOff x="2068319" y="-318581"/>
            <a:chExt cx="8055363" cy="6447919"/>
          </a:xfrm>
        </p:grpSpPr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E5924DA3-D9A9-521B-E294-E8EDCC209FD9}"/>
                </a:ext>
              </a:extLst>
            </p:cNvPr>
            <p:cNvCxnSpPr/>
            <p:nvPr/>
          </p:nvCxnSpPr>
          <p:spPr>
            <a:xfrm flipH="1">
              <a:off x="2068319" y="4582758"/>
              <a:ext cx="1333948" cy="0"/>
            </a:xfrm>
            <a:prstGeom prst="line">
              <a:avLst/>
            </a:prstGeom>
            <a:ln>
              <a:solidFill>
                <a:schemeClr val="bg1"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ADC912CB-9FC8-035C-07FC-79B3DA5ACBAA}"/>
                </a:ext>
              </a:extLst>
            </p:cNvPr>
            <p:cNvCxnSpPr/>
            <p:nvPr/>
          </p:nvCxnSpPr>
          <p:spPr>
            <a:xfrm flipH="1">
              <a:off x="8789734" y="4582758"/>
              <a:ext cx="1333948" cy="0"/>
            </a:xfrm>
            <a:prstGeom prst="line">
              <a:avLst/>
            </a:prstGeom>
            <a:ln>
              <a:solidFill>
                <a:schemeClr val="bg1"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A4B22A2D-A3FF-5B3D-65A8-A6536D7CEE2F}"/>
                </a:ext>
              </a:extLst>
            </p:cNvPr>
            <p:cNvSpPr txBox="1"/>
            <p:nvPr/>
          </p:nvSpPr>
          <p:spPr>
            <a:xfrm>
              <a:off x="2682240" y="-318581"/>
              <a:ext cx="6827520" cy="6447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13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15000">
                        <a:prstClr val="white">
                          <a:alpha val="0"/>
                        </a:prstClr>
                      </a:gs>
                      <a:gs pos="77000">
                        <a:prstClr val="white"/>
                      </a:gs>
                    </a:gsLst>
                    <a:lin ang="16200000" scaled="1"/>
                  </a:gradFill>
                  <a:effectLst/>
                  <a:uLnTx/>
                  <a:uFillTx/>
                  <a:latin typeface="+mj-lt"/>
                  <a:ea typeface="思源黑体 CN Regular" panose="020B0500000000000000" pitchFamily="34" charset="-122"/>
                  <a:cs typeface="+mn-cs"/>
                </a:rPr>
                <a:t>03</a:t>
              </a:r>
              <a:endParaRPr kumimoji="0" lang="zh-CN" altLang="en-US" sz="413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5000">
                      <a:prstClr val="white">
                        <a:alpha val="0"/>
                      </a:prstClr>
                    </a:gs>
                    <a:gs pos="77000">
                      <a:prstClr val="white"/>
                    </a:gs>
                  </a:gsLst>
                  <a:lin ang="16200000" scaled="1"/>
                </a:gradFill>
                <a:effectLst/>
                <a:uLnTx/>
                <a:uFillTx/>
                <a:latin typeface="+mj-lt"/>
                <a:ea typeface="思源黑体 CN Regular" panose="020B0500000000000000" pitchFamily="34" charset="-122"/>
                <a:cs typeface="+mn-cs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5037A9E9-F86E-330F-BAA3-5CA16B4D329F}"/>
                </a:ext>
              </a:extLst>
            </p:cNvPr>
            <p:cNvSpPr txBox="1"/>
            <p:nvPr/>
          </p:nvSpPr>
          <p:spPr>
            <a:xfrm>
              <a:off x="3920951" y="3892159"/>
              <a:ext cx="4350098" cy="135748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200" b="0" i="0" u="none" strike="noStrike" kern="1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  <a:cs typeface="Times New Roman" panose="02020603050405020304" pitchFamily="18" charset="0"/>
                </a:rPr>
                <a:t>添加标题</a:t>
              </a:r>
              <a:endParaRPr kumimoji="0" lang="zh-CN" altLang="zh-CN" sz="66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557117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397E2E86-A743-F90C-FA77-F7746045E51E}"/>
              </a:ext>
            </a:extLst>
          </p:cNvPr>
          <p:cNvSpPr/>
          <p:nvPr/>
        </p:nvSpPr>
        <p:spPr>
          <a:xfrm>
            <a:off x="8007457" y="5085235"/>
            <a:ext cx="1917025" cy="805065"/>
          </a:xfrm>
          <a:custGeom>
            <a:avLst/>
            <a:gdLst>
              <a:gd name="connsiteX0" fmla="*/ 134308 w 10858500"/>
              <a:gd name="connsiteY0" fmla="*/ 0 h 3763738"/>
              <a:gd name="connsiteX1" fmla="*/ 10724192 w 10858500"/>
              <a:gd name="connsiteY1" fmla="*/ 0 h 3763738"/>
              <a:gd name="connsiteX2" fmla="*/ 10858500 w 10858500"/>
              <a:gd name="connsiteY2" fmla="*/ 134308 h 3763738"/>
              <a:gd name="connsiteX3" fmla="*/ 10858500 w 10858500"/>
              <a:gd name="connsiteY3" fmla="*/ 3320107 h 3763738"/>
              <a:gd name="connsiteX4" fmla="*/ 10724192 w 10858500"/>
              <a:gd name="connsiteY4" fmla="*/ 3454415 h 3763738"/>
              <a:gd name="connsiteX5" fmla="*/ 9235954 w 10858500"/>
              <a:gd name="connsiteY5" fmla="*/ 3454415 h 3763738"/>
              <a:gd name="connsiteX6" fmla="*/ 9180076 w 10858500"/>
              <a:gd name="connsiteY6" fmla="*/ 3763738 h 3763738"/>
              <a:gd name="connsiteX7" fmla="*/ 8877139 w 10858500"/>
              <a:gd name="connsiteY7" fmla="*/ 3454415 h 3763738"/>
              <a:gd name="connsiteX8" fmla="*/ 134308 w 10858500"/>
              <a:gd name="connsiteY8" fmla="*/ 3454415 h 3763738"/>
              <a:gd name="connsiteX9" fmla="*/ 0 w 10858500"/>
              <a:gd name="connsiteY9" fmla="*/ 3320107 h 3763738"/>
              <a:gd name="connsiteX10" fmla="*/ 0 w 10858500"/>
              <a:gd name="connsiteY10" fmla="*/ 134308 h 3763738"/>
              <a:gd name="connsiteX11" fmla="*/ 134308 w 10858500"/>
              <a:gd name="connsiteY11" fmla="*/ 0 h 3763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858500" h="3763738">
                <a:moveTo>
                  <a:pt x="134308" y="0"/>
                </a:moveTo>
                <a:lnTo>
                  <a:pt x="10724192" y="0"/>
                </a:lnTo>
                <a:cubicBezTo>
                  <a:pt x="10798368" y="0"/>
                  <a:pt x="10858500" y="60132"/>
                  <a:pt x="10858500" y="134308"/>
                </a:cubicBezTo>
                <a:lnTo>
                  <a:pt x="10858500" y="3320107"/>
                </a:lnTo>
                <a:cubicBezTo>
                  <a:pt x="10858500" y="3394283"/>
                  <a:pt x="10798368" y="3454415"/>
                  <a:pt x="10724192" y="3454415"/>
                </a:cubicBezTo>
                <a:lnTo>
                  <a:pt x="9235954" y="3454415"/>
                </a:lnTo>
                <a:lnTo>
                  <a:pt x="9180076" y="3763738"/>
                </a:lnTo>
                <a:lnTo>
                  <a:pt x="8877139" y="3454415"/>
                </a:lnTo>
                <a:lnTo>
                  <a:pt x="134308" y="3454415"/>
                </a:lnTo>
                <a:cubicBezTo>
                  <a:pt x="60132" y="3454415"/>
                  <a:pt x="0" y="3394283"/>
                  <a:pt x="0" y="3320107"/>
                </a:cubicBezTo>
                <a:lnTo>
                  <a:pt x="0" y="134308"/>
                </a:lnTo>
                <a:cubicBezTo>
                  <a:pt x="0" y="60132"/>
                  <a:pt x="60132" y="0"/>
                  <a:pt x="134308" y="0"/>
                </a:cubicBezTo>
                <a:close/>
              </a:path>
            </a:pathLst>
          </a:custGeom>
          <a:solidFill>
            <a:schemeClr val="accent1">
              <a:alpha val="16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blurRad="419100" dist="2794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</a:endParaRPr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D14F3F1B-AD49-90B6-FDA3-633293BBF61A}"/>
              </a:ext>
            </a:extLst>
          </p:cNvPr>
          <p:cNvSpPr/>
          <p:nvPr/>
        </p:nvSpPr>
        <p:spPr>
          <a:xfrm>
            <a:off x="10283570" y="1265281"/>
            <a:ext cx="1284543" cy="539451"/>
          </a:xfrm>
          <a:custGeom>
            <a:avLst/>
            <a:gdLst>
              <a:gd name="connsiteX0" fmla="*/ 134308 w 10858500"/>
              <a:gd name="connsiteY0" fmla="*/ 0 h 3763738"/>
              <a:gd name="connsiteX1" fmla="*/ 10724192 w 10858500"/>
              <a:gd name="connsiteY1" fmla="*/ 0 h 3763738"/>
              <a:gd name="connsiteX2" fmla="*/ 10858500 w 10858500"/>
              <a:gd name="connsiteY2" fmla="*/ 134308 h 3763738"/>
              <a:gd name="connsiteX3" fmla="*/ 10858500 w 10858500"/>
              <a:gd name="connsiteY3" fmla="*/ 3320107 h 3763738"/>
              <a:gd name="connsiteX4" fmla="*/ 10724192 w 10858500"/>
              <a:gd name="connsiteY4" fmla="*/ 3454415 h 3763738"/>
              <a:gd name="connsiteX5" fmla="*/ 9235954 w 10858500"/>
              <a:gd name="connsiteY5" fmla="*/ 3454415 h 3763738"/>
              <a:gd name="connsiteX6" fmla="*/ 9180076 w 10858500"/>
              <a:gd name="connsiteY6" fmla="*/ 3763738 h 3763738"/>
              <a:gd name="connsiteX7" fmla="*/ 8877139 w 10858500"/>
              <a:gd name="connsiteY7" fmla="*/ 3454415 h 3763738"/>
              <a:gd name="connsiteX8" fmla="*/ 134308 w 10858500"/>
              <a:gd name="connsiteY8" fmla="*/ 3454415 h 3763738"/>
              <a:gd name="connsiteX9" fmla="*/ 0 w 10858500"/>
              <a:gd name="connsiteY9" fmla="*/ 3320107 h 3763738"/>
              <a:gd name="connsiteX10" fmla="*/ 0 w 10858500"/>
              <a:gd name="connsiteY10" fmla="*/ 134308 h 3763738"/>
              <a:gd name="connsiteX11" fmla="*/ 134308 w 10858500"/>
              <a:gd name="connsiteY11" fmla="*/ 0 h 3763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858500" h="3763738">
                <a:moveTo>
                  <a:pt x="134308" y="0"/>
                </a:moveTo>
                <a:lnTo>
                  <a:pt x="10724192" y="0"/>
                </a:lnTo>
                <a:cubicBezTo>
                  <a:pt x="10798368" y="0"/>
                  <a:pt x="10858500" y="60132"/>
                  <a:pt x="10858500" y="134308"/>
                </a:cubicBezTo>
                <a:lnTo>
                  <a:pt x="10858500" y="3320107"/>
                </a:lnTo>
                <a:cubicBezTo>
                  <a:pt x="10858500" y="3394283"/>
                  <a:pt x="10798368" y="3454415"/>
                  <a:pt x="10724192" y="3454415"/>
                </a:cubicBezTo>
                <a:lnTo>
                  <a:pt x="9235954" y="3454415"/>
                </a:lnTo>
                <a:lnTo>
                  <a:pt x="9180076" y="3763738"/>
                </a:lnTo>
                <a:lnTo>
                  <a:pt x="8877139" y="3454415"/>
                </a:lnTo>
                <a:lnTo>
                  <a:pt x="134308" y="3454415"/>
                </a:lnTo>
                <a:cubicBezTo>
                  <a:pt x="60132" y="3454415"/>
                  <a:pt x="0" y="3394283"/>
                  <a:pt x="0" y="3320107"/>
                </a:cubicBezTo>
                <a:lnTo>
                  <a:pt x="0" y="134308"/>
                </a:lnTo>
                <a:cubicBezTo>
                  <a:pt x="0" y="60132"/>
                  <a:pt x="60132" y="0"/>
                  <a:pt x="134308" y="0"/>
                </a:cubicBezTo>
                <a:close/>
              </a:path>
            </a:pathLst>
          </a:custGeom>
          <a:noFill/>
          <a:ln w="12700" cap="flat" cmpd="sng" algn="ctr">
            <a:solidFill>
              <a:schemeClr val="accent1">
                <a:alpha val="88000"/>
              </a:schemeClr>
            </a:solidFill>
            <a:prstDash val="solid"/>
            <a:miter lim="800000"/>
          </a:ln>
          <a:effectLst>
            <a:outerShdw blurRad="419100" dist="2794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1F6F0D81-7B5F-3185-8BBB-6A8C4AD83037}"/>
              </a:ext>
            </a:extLst>
          </p:cNvPr>
          <p:cNvSpPr/>
          <p:nvPr/>
        </p:nvSpPr>
        <p:spPr>
          <a:xfrm>
            <a:off x="695325" y="5539582"/>
            <a:ext cx="816355" cy="342833"/>
          </a:xfrm>
          <a:custGeom>
            <a:avLst/>
            <a:gdLst>
              <a:gd name="connsiteX0" fmla="*/ 134308 w 10858500"/>
              <a:gd name="connsiteY0" fmla="*/ 0 h 3763738"/>
              <a:gd name="connsiteX1" fmla="*/ 10724192 w 10858500"/>
              <a:gd name="connsiteY1" fmla="*/ 0 h 3763738"/>
              <a:gd name="connsiteX2" fmla="*/ 10858500 w 10858500"/>
              <a:gd name="connsiteY2" fmla="*/ 134308 h 3763738"/>
              <a:gd name="connsiteX3" fmla="*/ 10858500 w 10858500"/>
              <a:gd name="connsiteY3" fmla="*/ 3320107 h 3763738"/>
              <a:gd name="connsiteX4" fmla="*/ 10724192 w 10858500"/>
              <a:gd name="connsiteY4" fmla="*/ 3454415 h 3763738"/>
              <a:gd name="connsiteX5" fmla="*/ 9235954 w 10858500"/>
              <a:gd name="connsiteY5" fmla="*/ 3454415 h 3763738"/>
              <a:gd name="connsiteX6" fmla="*/ 9180076 w 10858500"/>
              <a:gd name="connsiteY6" fmla="*/ 3763738 h 3763738"/>
              <a:gd name="connsiteX7" fmla="*/ 8877139 w 10858500"/>
              <a:gd name="connsiteY7" fmla="*/ 3454415 h 3763738"/>
              <a:gd name="connsiteX8" fmla="*/ 134308 w 10858500"/>
              <a:gd name="connsiteY8" fmla="*/ 3454415 h 3763738"/>
              <a:gd name="connsiteX9" fmla="*/ 0 w 10858500"/>
              <a:gd name="connsiteY9" fmla="*/ 3320107 h 3763738"/>
              <a:gd name="connsiteX10" fmla="*/ 0 w 10858500"/>
              <a:gd name="connsiteY10" fmla="*/ 134308 h 3763738"/>
              <a:gd name="connsiteX11" fmla="*/ 134308 w 10858500"/>
              <a:gd name="connsiteY11" fmla="*/ 0 h 3763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858500" h="3763738">
                <a:moveTo>
                  <a:pt x="134308" y="0"/>
                </a:moveTo>
                <a:lnTo>
                  <a:pt x="10724192" y="0"/>
                </a:lnTo>
                <a:cubicBezTo>
                  <a:pt x="10798368" y="0"/>
                  <a:pt x="10858500" y="60132"/>
                  <a:pt x="10858500" y="134308"/>
                </a:cubicBezTo>
                <a:lnTo>
                  <a:pt x="10858500" y="3320107"/>
                </a:lnTo>
                <a:cubicBezTo>
                  <a:pt x="10858500" y="3394283"/>
                  <a:pt x="10798368" y="3454415"/>
                  <a:pt x="10724192" y="3454415"/>
                </a:cubicBezTo>
                <a:lnTo>
                  <a:pt x="9235954" y="3454415"/>
                </a:lnTo>
                <a:lnTo>
                  <a:pt x="9180076" y="3763738"/>
                </a:lnTo>
                <a:lnTo>
                  <a:pt x="8877139" y="3454415"/>
                </a:lnTo>
                <a:lnTo>
                  <a:pt x="134308" y="3454415"/>
                </a:lnTo>
                <a:cubicBezTo>
                  <a:pt x="60132" y="3454415"/>
                  <a:pt x="0" y="3394283"/>
                  <a:pt x="0" y="3320107"/>
                </a:cubicBezTo>
                <a:lnTo>
                  <a:pt x="0" y="134308"/>
                </a:lnTo>
                <a:cubicBezTo>
                  <a:pt x="0" y="60132"/>
                  <a:pt x="60132" y="0"/>
                  <a:pt x="134308" y="0"/>
                </a:cubicBezTo>
                <a:close/>
              </a:path>
            </a:pathLst>
          </a:custGeom>
          <a:noFill/>
          <a:ln w="3175" cap="flat" cmpd="sng" algn="ctr">
            <a:solidFill>
              <a:schemeClr val="accent1">
                <a:alpha val="94000"/>
              </a:schemeClr>
            </a:solidFill>
            <a:prstDash val="solid"/>
            <a:miter lim="800000"/>
          </a:ln>
          <a:effectLst>
            <a:outerShdw blurRad="419100" dist="2794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DC27F8F-9A31-1DAB-6CF1-25E90CB0D269}"/>
              </a:ext>
            </a:extLst>
          </p:cNvPr>
          <p:cNvSpPr txBox="1"/>
          <p:nvPr/>
        </p:nvSpPr>
        <p:spPr>
          <a:xfrm>
            <a:off x="596265" y="540763"/>
            <a:ext cx="18974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accent1"/>
                </a:solidFill>
                <a:latin typeface="+mj-ea"/>
                <a:ea typeface="+mj-ea"/>
              </a:rPr>
              <a:t>添加标题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B155BD75-FB4E-BC83-3DFA-C522D56201C9}"/>
              </a:ext>
            </a:extLst>
          </p:cNvPr>
          <p:cNvGrpSpPr/>
          <p:nvPr/>
        </p:nvGrpSpPr>
        <p:grpSpPr>
          <a:xfrm>
            <a:off x="6442374" y="1993548"/>
            <a:ext cx="5047193" cy="2615951"/>
            <a:chOff x="6442374" y="1993548"/>
            <a:chExt cx="5047193" cy="2615951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73CBADD6-97D0-B71F-2A9C-1F459CB3E40B}"/>
                </a:ext>
              </a:extLst>
            </p:cNvPr>
            <p:cNvSpPr/>
            <p:nvPr/>
          </p:nvSpPr>
          <p:spPr>
            <a:xfrm>
              <a:off x="9904607" y="4421465"/>
              <a:ext cx="1584960" cy="188034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alpha val="30000"/>
                  </a:schemeClr>
                </a:gs>
                <a:gs pos="100000">
                  <a:srgbClr val="E9E5CF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n-ea"/>
              </a:endParaRPr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03A35DFA-1968-AF62-FFEE-EF96B5A7EFE3}"/>
                </a:ext>
              </a:extLst>
            </p:cNvPr>
            <p:cNvSpPr/>
            <p:nvPr/>
          </p:nvSpPr>
          <p:spPr>
            <a:xfrm>
              <a:off x="6442374" y="1993548"/>
              <a:ext cx="5047193" cy="2341783"/>
            </a:xfrm>
            <a:custGeom>
              <a:avLst/>
              <a:gdLst>
                <a:gd name="connsiteX0" fmla="*/ 134308 w 10858500"/>
                <a:gd name="connsiteY0" fmla="*/ 0 h 3763738"/>
                <a:gd name="connsiteX1" fmla="*/ 10724192 w 10858500"/>
                <a:gd name="connsiteY1" fmla="*/ 0 h 3763738"/>
                <a:gd name="connsiteX2" fmla="*/ 10858500 w 10858500"/>
                <a:gd name="connsiteY2" fmla="*/ 134308 h 3763738"/>
                <a:gd name="connsiteX3" fmla="*/ 10858500 w 10858500"/>
                <a:gd name="connsiteY3" fmla="*/ 3320107 h 3763738"/>
                <a:gd name="connsiteX4" fmla="*/ 10724192 w 10858500"/>
                <a:gd name="connsiteY4" fmla="*/ 3454415 h 3763738"/>
                <a:gd name="connsiteX5" fmla="*/ 9235954 w 10858500"/>
                <a:gd name="connsiteY5" fmla="*/ 3454415 h 3763738"/>
                <a:gd name="connsiteX6" fmla="*/ 9180076 w 10858500"/>
                <a:gd name="connsiteY6" fmla="*/ 3763738 h 3763738"/>
                <a:gd name="connsiteX7" fmla="*/ 8877139 w 10858500"/>
                <a:gd name="connsiteY7" fmla="*/ 3454415 h 3763738"/>
                <a:gd name="connsiteX8" fmla="*/ 134308 w 10858500"/>
                <a:gd name="connsiteY8" fmla="*/ 3454415 h 3763738"/>
                <a:gd name="connsiteX9" fmla="*/ 0 w 10858500"/>
                <a:gd name="connsiteY9" fmla="*/ 3320107 h 3763738"/>
                <a:gd name="connsiteX10" fmla="*/ 0 w 10858500"/>
                <a:gd name="connsiteY10" fmla="*/ 134308 h 3763738"/>
                <a:gd name="connsiteX11" fmla="*/ 134308 w 10858500"/>
                <a:gd name="connsiteY11" fmla="*/ 0 h 3763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858500" h="3763738">
                  <a:moveTo>
                    <a:pt x="134308" y="0"/>
                  </a:moveTo>
                  <a:lnTo>
                    <a:pt x="10724192" y="0"/>
                  </a:lnTo>
                  <a:cubicBezTo>
                    <a:pt x="10798368" y="0"/>
                    <a:pt x="10858500" y="60132"/>
                    <a:pt x="10858500" y="134308"/>
                  </a:cubicBezTo>
                  <a:lnTo>
                    <a:pt x="10858500" y="3320107"/>
                  </a:lnTo>
                  <a:cubicBezTo>
                    <a:pt x="10858500" y="3394283"/>
                    <a:pt x="10798368" y="3454415"/>
                    <a:pt x="10724192" y="3454415"/>
                  </a:cubicBezTo>
                  <a:lnTo>
                    <a:pt x="9235954" y="3454415"/>
                  </a:lnTo>
                  <a:lnTo>
                    <a:pt x="9180076" y="3763738"/>
                  </a:lnTo>
                  <a:lnTo>
                    <a:pt x="8877139" y="3454415"/>
                  </a:lnTo>
                  <a:lnTo>
                    <a:pt x="134308" y="3454415"/>
                  </a:lnTo>
                  <a:cubicBezTo>
                    <a:pt x="60132" y="3454415"/>
                    <a:pt x="0" y="3394283"/>
                    <a:pt x="0" y="3320107"/>
                  </a:cubicBezTo>
                  <a:lnTo>
                    <a:pt x="0" y="134308"/>
                  </a:lnTo>
                  <a:cubicBezTo>
                    <a:pt x="0" y="60132"/>
                    <a:pt x="60132" y="0"/>
                    <a:pt x="134308" y="0"/>
                  </a:cubicBezTo>
                  <a:close/>
                </a:path>
              </a:pathLst>
            </a:custGeom>
            <a:solidFill>
              <a:schemeClr val="bg1"/>
            </a:solidFill>
            <a:ln w="12700" cap="flat" cmpd="sng" algn="ctr">
              <a:gradFill>
                <a:gsLst>
                  <a:gs pos="0">
                    <a:schemeClr val="accent1">
                      <a:alpha val="29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419100" dist="279400" dir="2700000" sx="95000" sy="95000" algn="tl" rotWithShape="0">
                <a:schemeClr val="accent1">
                  <a:alpha val="17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n-ea"/>
              </a:endParaRPr>
            </a:p>
          </p:txBody>
        </p: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8F33270C-AFF2-1087-0983-BDA4CC249F90}"/>
                </a:ext>
              </a:extLst>
            </p:cNvPr>
            <p:cNvGrpSpPr/>
            <p:nvPr/>
          </p:nvGrpSpPr>
          <p:grpSpPr>
            <a:xfrm>
              <a:off x="6800546" y="2239203"/>
              <a:ext cx="4537277" cy="1735826"/>
              <a:chOff x="6800546" y="2239203"/>
              <a:chExt cx="4537277" cy="1735826"/>
            </a:xfrm>
          </p:grpSpPr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D63AF16F-75C1-C02E-4219-9817836031CD}"/>
                  </a:ext>
                </a:extLst>
              </p:cNvPr>
              <p:cNvSpPr txBox="1"/>
              <p:nvPr/>
            </p:nvSpPr>
            <p:spPr>
              <a:xfrm>
                <a:off x="6800546" y="2910635"/>
                <a:ext cx="4537277" cy="106439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根据文本内容进行复制粘贴，保持</a:t>
                </a:r>
                <a:r>
                  <a:rPr lang="en-US" altLang="zh-CN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1.2</a:t>
                </a:r>
                <a:r>
                  <a: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倍行距，两端对齐</a:t>
                </a:r>
                <a:r>
                  <a:rPr lang="en-US" altLang="zh-CN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,</a:t>
                </a:r>
                <a:r>
                  <a: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根据文本内容进行复制粘贴，保持</a:t>
                </a:r>
                <a:r>
                  <a:rPr lang="en-US" altLang="zh-CN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1.2</a:t>
                </a:r>
                <a:r>
                  <a: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倍行距，两端对齐</a:t>
                </a:r>
              </a:p>
            </p:txBody>
          </p:sp>
          <p:sp>
            <p:nvSpPr>
              <p:cNvPr id="8" name="矩形: 圆角 7">
                <a:extLst>
                  <a:ext uri="{FF2B5EF4-FFF2-40B4-BE49-F238E27FC236}">
                    <a16:creationId xmlns:a16="http://schemas.microsoft.com/office/drawing/2014/main" id="{47DE478E-DF35-EFF1-EB63-4BFE60A46D9C}"/>
                  </a:ext>
                </a:extLst>
              </p:cNvPr>
              <p:cNvSpPr/>
              <p:nvPr/>
            </p:nvSpPr>
            <p:spPr>
              <a:xfrm>
                <a:off x="6867294" y="2239203"/>
                <a:ext cx="1688030" cy="477773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16200000" scaled="1"/>
              </a:gradFill>
              <a:ln>
                <a:noFill/>
              </a:ln>
              <a:effectLst>
                <a:outerShdw blurRad="152400" dist="38100" dir="5400000" algn="t" rotWithShape="0">
                  <a:schemeClr val="accent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2400">
                    <a:solidFill>
                      <a:schemeClr val="bg1"/>
                    </a:solidFill>
                    <a:latin typeface="+mj-ea"/>
                    <a:ea typeface="+mj-ea"/>
                  </a:rPr>
                  <a:t>添加标题</a:t>
                </a: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</p:grp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F6BAA69B-EBF1-6629-D675-8EDD9CFE78F3}"/>
              </a:ext>
            </a:extLst>
          </p:cNvPr>
          <p:cNvGrpSpPr/>
          <p:nvPr/>
        </p:nvGrpSpPr>
        <p:grpSpPr>
          <a:xfrm>
            <a:off x="753365" y="1548025"/>
            <a:ext cx="5509532" cy="2271683"/>
            <a:chOff x="753365" y="1548025"/>
            <a:chExt cx="5509532" cy="2271683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28512CFE-6DAD-3563-22BF-AB3B76E4FEDA}"/>
                </a:ext>
              </a:extLst>
            </p:cNvPr>
            <p:cNvSpPr/>
            <p:nvPr/>
          </p:nvSpPr>
          <p:spPr>
            <a:xfrm>
              <a:off x="753365" y="1548025"/>
              <a:ext cx="5509532" cy="2087804"/>
            </a:xfrm>
            <a:custGeom>
              <a:avLst/>
              <a:gdLst>
                <a:gd name="connsiteX0" fmla="*/ 134308 w 10858500"/>
                <a:gd name="connsiteY0" fmla="*/ 0 h 3763738"/>
                <a:gd name="connsiteX1" fmla="*/ 10724192 w 10858500"/>
                <a:gd name="connsiteY1" fmla="*/ 0 h 3763738"/>
                <a:gd name="connsiteX2" fmla="*/ 10858500 w 10858500"/>
                <a:gd name="connsiteY2" fmla="*/ 134308 h 3763738"/>
                <a:gd name="connsiteX3" fmla="*/ 10858500 w 10858500"/>
                <a:gd name="connsiteY3" fmla="*/ 3320107 h 3763738"/>
                <a:gd name="connsiteX4" fmla="*/ 10724192 w 10858500"/>
                <a:gd name="connsiteY4" fmla="*/ 3454415 h 3763738"/>
                <a:gd name="connsiteX5" fmla="*/ 9235954 w 10858500"/>
                <a:gd name="connsiteY5" fmla="*/ 3454415 h 3763738"/>
                <a:gd name="connsiteX6" fmla="*/ 9180076 w 10858500"/>
                <a:gd name="connsiteY6" fmla="*/ 3763738 h 3763738"/>
                <a:gd name="connsiteX7" fmla="*/ 8877139 w 10858500"/>
                <a:gd name="connsiteY7" fmla="*/ 3454415 h 3763738"/>
                <a:gd name="connsiteX8" fmla="*/ 134308 w 10858500"/>
                <a:gd name="connsiteY8" fmla="*/ 3454415 h 3763738"/>
                <a:gd name="connsiteX9" fmla="*/ 0 w 10858500"/>
                <a:gd name="connsiteY9" fmla="*/ 3320107 h 3763738"/>
                <a:gd name="connsiteX10" fmla="*/ 0 w 10858500"/>
                <a:gd name="connsiteY10" fmla="*/ 134308 h 3763738"/>
                <a:gd name="connsiteX11" fmla="*/ 134308 w 10858500"/>
                <a:gd name="connsiteY11" fmla="*/ 0 h 3763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858500" h="3763738">
                  <a:moveTo>
                    <a:pt x="134308" y="0"/>
                  </a:moveTo>
                  <a:lnTo>
                    <a:pt x="10724192" y="0"/>
                  </a:lnTo>
                  <a:cubicBezTo>
                    <a:pt x="10798368" y="0"/>
                    <a:pt x="10858500" y="60132"/>
                    <a:pt x="10858500" y="134308"/>
                  </a:cubicBezTo>
                  <a:lnTo>
                    <a:pt x="10858500" y="3320107"/>
                  </a:lnTo>
                  <a:cubicBezTo>
                    <a:pt x="10858500" y="3394283"/>
                    <a:pt x="10798368" y="3454415"/>
                    <a:pt x="10724192" y="3454415"/>
                  </a:cubicBezTo>
                  <a:lnTo>
                    <a:pt x="9235954" y="3454415"/>
                  </a:lnTo>
                  <a:lnTo>
                    <a:pt x="9180076" y="3763738"/>
                  </a:lnTo>
                  <a:lnTo>
                    <a:pt x="8877139" y="3454415"/>
                  </a:lnTo>
                  <a:lnTo>
                    <a:pt x="134308" y="3454415"/>
                  </a:lnTo>
                  <a:cubicBezTo>
                    <a:pt x="60132" y="3454415"/>
                    <a:pt x="0" y="3394283"/>
                    <a:pt x="0" y="3320107"/>
                  </a:cubicBezTo>
                  <a:lnTo>
                    <a:pt x="0" y="134308"/>
                  </a:lnTo>
                  <a:cubicBezTo>
                    <a:pt x="0" y="60132"/>
                    <a:pt x="60132" y="0"/>
                    <a:pt x="134308" y="0"/>
                  </a:cubicBezTo>
                  <a:close/>
                </a:path>
              </a:pathLst>
            </a:custGeom>
            <a:solidFill>
              <a:schemeClr val="bg1"/>
            </a:solidFill>
            <a:ln w="12700" cap="flat" cmpd="sng" algn="ctr">
              <a:gradFill>
                <a:gsLst>
                  <a:gs pos="0">
                    <a:schemeClr val="accent1">
                      <a:alpha val="29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419100" dist="279400" dir="2700000" sx="95000" sy="95000" algn="tl" rotWithShape="0">
                <a:schemeClr val="accent1">
                  <a:alpha val="17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n-ea"/>
              </a:endParaRPr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BEE32B2A-1392-4430-AC6F-2A1B275479CD}"/>
                </a:ext>
              </a:extLst>
            </p:cNvPr>
            <p:cNvSpPr/>
            <p:nvPr/>
          </p:nvSpPr>
          <p:spPr>
            <a:xfrm>
              <a:off x="4620454" y="3631674"/>
              <a:ext cx="1584960" cy="188034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alpha val="30000"/>
                  </a:schemeClr>
                </a:gs>
                <a:gs pos="100000">
                  <a:srgbClr val="E9E5CF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n-ea"/>
              </a:endParaRPr>
            </a:p>
          </p:txBody>
        </p: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D35DB7F0-27FF-DE96-DBA8-75C249314F15}"/>
                </a:ext>
              </a:extLst>
            </p:cNvPr>
            <p:cNvGrpSpPr/>
            <p:nvPr/>
          </p:nvGrpSpPr>
          <p:grpSpPr>
            <a:xfrm>
              <a:off x="1032991" y="1731000"/>
              <a:ext cx="5121049" cy="1676264"/>
              <a:chOff x="1032991" y="1731000"/>
              <a:chExt cx="5121049" cy="1676264"/>
            </a:xfrm>
          </p:grpSpPr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E3617961-B8B3-7F4E-195C-A2B630A9858A}"/>
                  </a:ext>
                </a:extLst>
              </p:cNvPr>
              <p:cNvSpPr txBox="1"/>
              <p:nvPr/>
            </p:nvSpPr>
            <p:spPr>
              <a:xfrm>
                <a:off x="1032991" y="2342870"/>
                <a:ext cx="5121049" cy="106439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根据文本内容进行复制粘贴，保持</a:t>
                </a:r>
                <a:r>
                  <a:rPr lang="en-US" altLang="zh-CN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1.2</a:t>
                </a:r>
                <a:r>
                  <a: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倍行距，两端对齐</a:t>
                </a:r>
                <a:r>
                  <a:rPr lang="en-US" altLang="zh-CN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,</a:t>
                </a:r>
                <a:r>
                  <a: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根据文本内容进行复制粘贴，保持</a:t>
                </a:r>
                <a:r>
                  <a:rPr lang="en-US" altLang="zh-CN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1.2</a:t>
                </a:r>
                <a:r>
                  <a: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倍行距，两端对齐</a:t>
                </a:r>
              </a:p>
            </p:txBody>
          </p:sp>
          <p:sp>
            <p:nvSpPr>
              <p:cNvPr id="10" name="矩形: 圆角 9">
                <a:extLst>
                  <a:ext uri="{FF2B5EF4-FFF2-40B4-BE49-F238E27FC236}">
                    <a16:creationId xmlns:a16="http://schemas.microsoft.com/office/drawing/2014/main" id="{BFAF47C5-75A0-6823-29D8-F2625CC8D490}"/>
                  </a:ext>
                </a:extLst>
              </p:cNvPr>
              <p:cNvSpPr/>
              <p:nvPr/>
            </p:nvSpPr>
            <p:spPr>
              <a:xfrm>
                <a:off x="1099739" y="1731000"/>
                <a:ext cx="1688030" cy="477773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16200000" scaled="1"/>
              </a:gradFill>
              <a:ln>
                <a:noFill/>
              </a:ln>
              <a:effectLst>
                <a:outerShdw blurRad="152400" dist="38100" dir="5400000" algn="t" rotWithShape="0">
                  <a:schemeClr val="accent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2400" dirty="0">
                    <a:solidFill>
                      <a:schemeClr val="bg1"/>
                    </a:solidFill>
                    <a:latin typeface="+mj-ea"/>
                    <a:ea typeface="+mj-ea"/>
                  </a:rPr>
                  <a:t>添加标题</a:t>
                </a: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</p:grp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98CB8F1F-7121-4A77-9B63-CC1B46A8E670}"/>
              </a:ext>
            </a:extLst>
          </p:cNvPr>
          <p:cNvGrpSpPr/>
          <p:nvPr/>
        </p:nvGrpSpPr>
        <p:grpSpPr>
          <a:xfrm>
            <a:off x="2104478" y="4058316"/>
            <a:ext cx="5066243" cy="2343927"/>
            <a:chOff x="2104478" y="4058316"/>
            <a:chExt cx="5066243" cy="2343927"/>
          </a:xfrm>
        </p:grpSpPr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B43958DE-DEBB-16C4-D3AC-361CAE5038DF}"/>
                </a:ext>
              </a:extLst>
            </p:cNvPr>
            <p:cNvSpPr/>
            <p:nvPr/>
          </p:nvSpPr>
          <p:spPr>
            <a:xfrm>
              <a:off x="5585761" y="6214209"/>
              <a:ext cx="1584960" cy="188034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alpha val="30000"/>
                  </a:schemeClr>
                </a:gs>
                <a:gs pos="100000">
                  <a:srgbClr val="E9E5CF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n-ea"/>
              </a:endParaRPr>
            </a:p>
          </p:txBody>
        </p: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63B49D04-CE58-CF11-C9F4-A1C4E809CAF4}"/>
                </a:ext>
              </a:extLst>
            </p:cNvPr>
            <p:cNvGrpSpPr/>
            <p:nvPr/>
          </p:nvGrpSpPr>
          <p:grpSpPr>
            <a:xfrm>
              <a:off x="2104478" y="4058316"/>
              <a:ext cx="5047193" cy="2119597"/>
              <a:chOff x="2104478" y="4058316"/>
              <a:chExt cx="5047193" cy="2119597"/>
            </a:xfrm>
          </p:grpSpPr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4094CDBA-3906-363F-9172-9A3B022039E7}"/>
                  </a:ext>
                </a:extLst>
              </p:cNvPr>
              <p:cNvSpPr/>
              <p:nvPr/>
            </p:nvSpPr>
            <p:spPr>
              <a:xfrm>
                <a:off x="2104478" y="4058316"/>
                <a:ext cx="5047193" cy="2119597"/>
              </a:xfrm>
              <a:custGeom>
                <a:avLst/>
                <a:gdLst>
                  <a:gd name="connsiteX0" fmla="*/ 134308 w 10858500"/>
                  <a:gd name="connsiteY0" fmla="*/ 0 h 3763738"/>
                  <a:gd name="connsiteX1" fmla="*/ 10724192 w 10858500"/>
                  <a:gd name="connsiteY1" fmla="*/ 0 h 3763738"/>
                  <a:gd name="connsiteX2" fmla="*/ 10858500 w 10858500"/>
                  <a:gd name="connsiteY2" fmla="*/ 134308 h 3763738"/>
                  <a:gd name="connsiteX3" fmla="*/ 10858500 w 10858500"/>
                  <a:gd name="connsiteY3" fmla="*/ 3320107 h 3763738"/>
                  <a:gd name="connsiteX4" fmla="*/ 10724192 w 10858500"/>
                  <a:gd name="connsiteY4" fmla="*/ 3454415 h 3763738"/>
                  <a:gd name="connsiteX5" fmla="*/ 9235954 w 10858500"/>
                  <a:gd name="connsiteY5" fmla="*/ 3454415 h 3763738"/>
                  <a:gd name="connsiteX6" fmla="*/ 9180076 w 10858500"/>
                  <a:gd name="connsiteY6" fmla="*/ 3763738 h 3763738"/>
                  <a:gd name="connsiteX7" fmla="*/ 8877139 w 10858500"/>
                  <a:gd name="connsiteY7" fmla="*/ 3454415 h 3763738"/>
                  <a:gd name="connsiteX8" fmla="*/ 134308 w 10858500"/>
                  <a:gd name="connsiteY8" fmla="*/ 3454415 h 3763738"/>
                  <a:gd name="connsiteX9" fmla="*/ 0 w 10858500"/>
                  <a:gd name="connsiteY9" fmla="*/ 3320107 h 3763738"/>
                  <a:gd name="connsiteX10" fmla="*/ 0 w 10858500"/>
                  <a:gd name="connsiteY10" fmla="*/ 134308 h 3763738"/>
                  <a:gd name="connsiteX11" fmla="*/ 134308 w 10858500"/>
                  <a:gd name="connsiteY11" fmla="*/ 0 h 37637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0858500" h="3763738">
                    <a:moveTo>
                      <a:pt x="134308" y="0"/>
                    </a:moveTo>
                    <a:lnTo>
                      <a:pt x="10724192" y="0"/>
                    </a:lnTo>
                    <a:cubicBezTo>
                      <a:pt x="10798368" y="0"/>
                      <a:pt x="10858500" y="60132"/>
                      <a:pt x="10858500" y="134308"/>
                    </a:cubicBezTo>
                    <a:lnTo>
                      <a:pt x="10858500" y="3320107"/>
                    </a:lnTo>
                    <a:cubicBezTo>
                      <a:pt x="10858500" y="3394283"/>
                      <a:pt x="10798368" y="3454415"/>
                      <a:pt x="10724192" y="3454415"/>
                    </a:cubicBezTo>
                    <a:lnTo>
                      <a:pt x="9235954" y="3454415"/>
                    </a:lnTo>
                    <a:lnTo>
                      <a:pt x="9180076" y="3763738"/>
                    </a:lnTo>
                    <a:lnTo>
                      <a:pt x="8877139" y="3454415"/>
                    </a:lnTo>
                    <a:lnTo>
                      <a:pt x="134308" y="3454415"/>
                    </a:lnTo>
                    <a:cubicBezTo>
                      <a:pt x="60132" y="3454415"/>
                      <a:pt x="0" y="3394283"/>
                      <a:pt x="0" y="3320107"/>
                    </a:cubicBezTo>
                    <a:lnTo>
                      <a:pt x="0" y="134308"/>
                    </a:lnTo>
                    <a:cubicBezTo>
                      <a:pt x="0" y="60132"/>
                      <a:pt x="60132" y="0"/>
                      <a:pt x="13430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 cmpd="sng" algn="ctr">
                <a:gradFill>
                  <a:gsLst>
                    <a:gs pos="0">
                      <a:schemeClr val="accent1">
                        <a:alpha val="29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>
                <a:outerShdw blurRad="419100" dist="279400" dir="2700000" sx="95000" sy="95000" algn="tl" rotWithShape="0">
                  <a:schemeClr val="accent1">
                    <a:alpha val="17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+mn-ea"/>
                </a:endParaRPr>
              </a:p>
            </p:txBody>
          </p:sp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id="{7D4E37B6-752F-ADF5-49B8-7A6A8ADF3BEF}"/>
                  </a:ext>
                </a:extLst>
              </p:cNvPr>
              <p:cNvGrpSpPr/>
              <p:nvPr/>
            </p:nvGrpSpPr>
            <p:grpSpPr>
              <a:xfrm>
                <a:off x="2384104" y="4238643"/>
                <a:ext cx="4681794" cy="1735015"/>
                <a:chOff x="2384104" y="4238643"/>
                <a:chExt cx="4681794" cy="1735015"/>
              </a:xfrm>
            </p:grpSpPr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FAF1E81A-E0B8-B326-0D7D-FA075EF4AF29}"/>
                    </a:ext>
                  </a:extLst>
                </p:cNvPr>
                <p:cNvSpPr txBox="1"/>
                <p:nvPr/>
              </p:nvSpPr>
              <p:spPr>
                <a:xfrm>
                  <a:off x="2384104" y="4909264"/>
                  <a:ext cx="4681794" cy="106439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just">
                    <a:lnSpc>
                      <a:spcPct val="120000"/>
                    </a:lnSpc>
                  </a:pPr>
                  <a:r>
                    <a:rPr lang="zh-CN" altLang="en-US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n-ea"/>
                    </a:rPr>
                    <a:t>根据文本内容进行复制粘贴，保持</a:t>
                  </a:r>
                  <a:r>
                    <a:rPr lang="en-US" altLang="zh-CN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n-ea"/>
                    </a:rPr>
                    <a:t>1.2</a:t>
                  </a:r>
                  <a:r>
                    <a:rPr lang="zh-CN" altLang="en-US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n-ea"/>
                    </a:rPr>
                    <a:t>倍行距，两端对齐</a:t>
                  </a:r>
                  <a:r>
                    <a:rPr lang="en-US" altLang="zh-CN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n-ea"/>
                    </a:rPr>
                    <a:t>,</a:t>
                  </a:r>
                  <a:r>
                    <a:rPr lang="zh-CN" altLang="en-US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n-ea"/>
                    </a:rPr>
                    <a:t>根据文本内容进行复制粘贴，保持</a:t>
                  </a:r>
                  <a:r>
                    <a:rPr lang="en-US" altLang="zh-CN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n-ea"/>
                    </a:rPr>
                    <a:t>1.2</a:t>
                  </a:r>
                  <a:r>
                    <a:rPr lang="zh-CN" altLang="en-US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n-ea"/>
                    </a:rPr>
                    <a:t>倍行距，两端对齐</a:t>
                  </a:r>
                </a:p>
              </p:txBody>
            </p:sp>
            <p:sp>
              <p:nvSpPr>
                <p:cNvPr id="12" name="矩形: 圆角 11">
                  <a:extLst>
                    <a:ext uri="{FF2B5EF4-FFF2-40B4-BE49-F238E27FC236}">
                      <a16:creationId xmlns:a16="http://schemas.microsoft.com/office/drawing/2014/main" id="{CE601D15-133A-71AC-BEAB-C02CC70D1F93}"/>
                    </a:ext>
                  </a:extLst>
                </p:cNvPr>
                <p:cNvSpPr/>
                <p:nvPr/>
              </p:nvSpPr>
              <p:spPr>
                <a:xfrm>
                  <a:off x="2450852" y="4238643"/>
                  <a:ext cx="1688030" cy="477773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16200000" scaled="1"/>
                </a:gradFill>
                <a:ln>
                  <a:noFill/>
                </a:ln>
                <a:effectLst>
                  <a:outerShdw blurRad="152400" dist="38100" dir="5400000" algn="t" rotWithShape="0">
                    <a:schemeClr val="accent1">
                      <a:alpha val="40000"/>
                    </a:schemeClr>
                  </a:outerShd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zh-CN" altLang="en-US" sz="2400" dirty="0">
                      <a:solidFill>
                        <a:schemeClr val="bg1"/>
                      </a:solidFill>
                      <a:latin typeface="+mj-ea"/>
                      <a:ea typeface="+mj-ea"/>
                    </a:rPr>
                    <a:t>添加标题</a:t>
                  </a:r>
                  <a:endParaRPr kumimoji="0" lang="zh-CN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670623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矩形 139">
            <a:extLst>
              <a:ext uri="{FF2B5EF4-FFF2-40B4-BE49-F238E27FC236}">
                <a16:creationId xmlns:a16="http://schemas.microsoft.com/office/drawing/2014/main" id="{B45172B7-0436-F152-A52B-2BCAED5BB984}"/>
              </a:ext>
            </a:extLst>
          </p:cNvPr>
          <p:cNvSpPr/>
          <p:nvPr/>
        </p:nvSpPr>
        <p:spPr>
          <a:xfrm>
            <a:off x="9129715" y="1425639"/>
            <a:ext cx="2503867" cy="3738623"/>
          </a:xfrm>
          <a:prstGeom prst="rect">
            <a:avLst/>
          </a:prstGeom>
          <a:noFill/>
          <a:ln>
            <a:gradFill flip="none" rotWithShape="1">
              <a:gsLst>
                <a:gs pos="0">
                  <a:schemeClr val="accent1">
                    <a:lumMod val="98000"/>
                  </a:schemeClr>
                </a:gs>
                <a:gs pos="43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8100000" scaled="1"/>
              <a:tileRect/>
            </a:gradFill>
          </a:ln>
          <a:scene3d>
            <a:camera prst="perspectiveLeft">
              <a:rot lat="0" lon="1500000" rev="0"/>
            </a:camera>
            <a:lightRig rig="threePt" dir="t"/>
          </a:scene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9" name="矩形 138">
            <a:extLst>
              <a:ext uri="{FF2B5EF4-FFF2-40B4-BE49-F238E27FC236}">
                <a16:creationId xmlns:a16="http://schemas.microsoft.com/office/drawing/2014/main" id="{D85B6FC4-1514-0E43-CD60-9D143B59D7B1}"/>
              </a:ext>
            </a:extLst>
          </p:cNvPr>
          <p:cNvSpPr/>
          <p:nvPr/>
        </p:nvSpPr>
        <p:spPr>
          <a:xfrm>
            <a:off x="6112837" y="1793836"/>
            <a:ext cx="2503867" cy="3738623"/>
          </a:xfrm>
          <a:prstGeom prst="rect">
            <a:avLst/>
          </a:prstGeom>
          <a:noFill/>
          <a:ln>
            <a:gradFill flip="none" rotWithShape="1">
              <a:gsLst>
                <a:gs pos="0">
                  <a:schemeClr val="accent1"/>
                </a:gs>
                <a:gs pos="41000">
                  <a:schemeClr val="accent1">
                    <a:lumMod val="31000"/>
                    <a:lumOff val="69000"/>
                    <a:alpha val="0"/>
                  </a:schemeClr>
                </a:gs>
              </a:gsLst>
              <a:lin ang="2700000" scaled="1"/>
              <a:tileRect/>
            </a:gradFill>
          </a:ln>
          <a:scene3d>
            <a:camera prst="perspectiveRight">
              <a:rot lat="0" lon="20099999" rev="0"/>
            </a:camera>
            <a:lightRig rig="threePt" dir="t"/>
          </a:scene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7" name="矩形 136">
            <a:extLst>
              <a:ext uri="{FF2B5EF4-FFF2-40B4-BE49-F238E27FC236}">
                <a16:creationId xmlns:a16="http://schemas.microsoft.com/office/drawing/2014/main" id="{3E0C5231-6012-77B9-7DA5-B16AC34A5697}"/>
              </a:ext>
            </a:extLst>
          </p:cNvPr>
          <p:cNvSpPr/>
          <p:nvPr/>
        </p:nvSpPr>
        <p:spPr>
          <a:xfrm>
            <a:off x="618101" y="1793836"/>
            <a:ext cx="2503867" cy="3738623"/>
          </a:xfrm>
          <a:prstGeom prst="rect">
            <a:avLst/>
          </a:prstGeom>
          <a:noFill/>
          <a:ln>
            <a:gradFill flip="none" rotWithShape="1">
              <a:gsLst>
                <a:gs pos="0">
                  <a:schemeClr val="accent1"/>
                </a:gs>
                <a:gs pos="41000">
                  <a:schemeClr val="accent1">
                    <a:lumMod val="31000"/>
                    <a:lumOff val="69000"/>
                    <a:alpha val="0"/>
                  </a:schemeClr>
                </a:gs>
              </a:gsLst>
              <a:lin ang="2700000" scaled="1"/>
              <a:tileRect/>
            </a:gradFill>
          </a:ln>
          <a:scene3d>
            <a:camera prst="perspectiveRight">
              <a:rot lat="0" lon="20099999" rev="0"/>
            </a:camera>
            <a:lightRig rig="threePt" dir="t"/>
          </a:scene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8" name="矩形 137">
            <a:extLst>
              <a:ext uri="{FF2B5EF4-FFF2-40B4-BE49-F238E27FC236}">
                <a16:creationId xmlns:a16="http://schemas.microsoft.com/office/drawing/2014/main" id="{764628C2-B16B-56F1-EB1E-41662B4CAC0F}"/>
              </a:ext>
            </a:extLst>
          </p:cNvPr>
          <p:cNvSpPr/>
          <p:nvPr/>
        </p:nvSpPr>
        <p:spPr>
          <a:xfrm>
            <a:off x="3582729" y="1425639"/>
            <a:ext cx="2503867" cy="3738623"/>
          </a:xfrm>
          <a:prstGeom prst="rect">
            <a:avLst/>
          </a:prstGeom>
          <a:noFill/>
          <a:ln>
            <a:gradFill flip="none" rotWithShape="1">
              <a:gsLst>
                <a:gs pos="0">
                  <a:schemeClr val="accent1">
                    <a:lumMod val="98000"/>
                  </a:schemeClr>
                </a:gs>
                <a:gs pos="43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8100000" scaled="1"/>
              <a:tileRect/>
            </a:gradFill>
          </a:ln>
          <a:scene3d>
            <a:camera prst="perspectiveLeft">
              <a:rot lat="0" lon="1500000" rev="0"/>
            </a:camera>
            <a:lightRig rig="threePt" dir="t"/>
          </a:scene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9FB41FD-D767-1812-18BD-DB4AE67B8C4E}"/>
              </a:ext>
            </a:extLst>
          </p:cNvPr>
          <p:cNvSpPr txBox="1"/>
          <p:nvPr/>
        </p:nvSpPr>
        <p:spPr>
          <a:xfrm>
            <a:off x="596265" y="540763"/>
            <a:ext cx="18974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accent1"/>
                </a:solidFill>
                <a:latin typeface="+mj-ea"/>
                <a:ea typeface="+mj-ea"/>
              </a:rPr>
              <a:t>添加标题</a:t>
            </a:r>
          </a:p>
        </p:txBody>
      </p:sp>
      <p:grpSp>
        <p:nvGrpSpPr>
          <p:cNvPr id="136" name="组合 135">
            <a:extLst>
              <a:ext uri="{FF2B5EF4-FFF2-40B4-BE49-F238E27FC236}">
                <a16:creationId xmlns:a16="http://schemas.microsoft.com/office/drawing/2014/main" id="{1F5F1E87-2327-CB99-F431-3FC9D30324E5}"/>
              </a:ext>
            </a:extLst>
          </p:cNvPr>
          <p:cNvGrpSpPr/>
          <p:nvPr/>
        </p:nvGrpSpPr>
        <p:grpSpPr>
          <a:xfrm>
            <a:off x="720289" y="1871834"/>
            <a:ext cx="2648783" cy="4365454"/>
            <a:chOff x="695325" y="1770927"/>
            <a:chExt cx="2648783" cy="4365454"/>
          </a:xfrm>
          <a:scene3d>
            <a:camera prst="perspectiveRight"/>
            <a:lightRig rig="contrasting" dir="t"/>
          </a:scene3d>
        </p:grpSpPr>
        <p:sp>
          <p:nvSpPr>
            <p:cNvPr id="35" name="矩形: 单圆角 34">
              <a:extLst>
                <a:ext uri="{FF2B5EF4-FFF2-40B4-BE49-F238E27FC236}">
                  <a16:creationId xmlns:a16="http://schemas.microsoft.com/office/drawing/2014/main" id="{C4B1B512-49E1-2A61-6C0F-1E560D8C8185}"/>
                </a:ext>
              </a:extLst>
            </p:cNvPr>
            <p:cNvSpPr/>
            <p:nvPr/>
          </p:nvSpPr>
          <p:spPr>
            <a:xfrm flipV="1">
              <a:off x="695325" y="3384838"/>
              <a:ext cx="2648782" cy="2751543"/>
            </a:xfrm>
            <a:prstGeom prst="round1Rect">
              <a:avLst/>
            </a:prstGeom>
            <a:solidFill>
              <a:schemeClr val="accent1">
                <a:alpha val="6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: 单圆角 26">
              <a:extLst>
                <a:ext uri="{FF2B5EF4-FFF2-40B4-BE49-F238E27FC236}">
                  <a16:creationId xmlns:a16="http://schemas.microsoft.com/office/drawing/2014/main" id="{1EBA1AB8-FF43-DAB2-B9C3-36BD6BF922CF}"/>
                </a:ext>
              </a:extLst>
            </p:cNvPr>
            <p:cNvSpPr/>
            <p:nvPr/>
          </p:nvSpPr>
          <p:spPr>
            <a:xfrm flipV="1">
              <a:off x="695326" y="1770927"/>
              <a:ext cx="2648782" cy="2751543"/>
            </a:xfrm>
            <a:prstGeom prst="round1Rect">
              <a:avLst>
                <a:gd name="adj" fmla="val 5620"/>
              </a:avLst>
            </a:prstGeom>
            <a:solidFill>
              <a:schemeClr val="accent1"/>
            </a:solidFill>
            <a:ln>
              <a:noFill/>
            </a:ln>
            <a:effectLst>
              <a:outerShdw blurRad="215900" dist="190500" dir="5400000" sx="97000" sy="97000" algn="t" rotWithShape="0">
                <a:schemeClr val="accent1">
                  <a:alpha val="14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C9622782-5730-94E5-AED7-3D3E06607D2A}"/>
                </a:ext>
              </a:extLst>
            </p:cNvPr>
            <p:cNvSpPr txBox="1"/>
            <p:nvPr/>
          </p:nvSpPr>
          <p:spPr>
            <a:xfrm>
              <a:off x="840238" y="3990233"/>
              <a:ext cx="1415772" cy="50494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添加标题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0FFACE51-F1FC-9BDD-7A56-1722FBA179B7}"/>
                </a:ext>
              </a:extLst>
            </p:cNvPr>
            <p:cNvSpPr txBox="1"/>
            <p:nvPr/>
          </p:nvSpPr>
          <p:spPr>
            <a:xfrm>
              <a:off x="840238" y="4716646"/>
              <a:ext cx="2358956" cy="10671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dirty="0">
                  <a:latin typeface="+mn-ea"/>
                </a:rPr>
                <a:t>根据文本内容进行复制粘贴，保持</a:t>
              </a:r>
              <a:r>
                <a:rPr lang="en-US" altLang="zh-CN" dirty="0">
                  <a:latin typeface="+mn-ea"/>
                </a:rPr>
                <a:t>1.2</a:t>
              </a:r>
              <a:r>
                <a:rPr lang="zh-CN" altLang="en-US" dirty="0">
                  <a:latin typeface="+mn-ea"/>
                </a:rPr>
                <a:t>倍行距，两端对齐</a:t>
              </a:r>
            </a:p>
          </p:txBody>
        </p:sp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6CB3A371-3788-C54D-640B-7326D601A62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96296" y="1770927"/>
              <a:ext cx="2647811" cy="2219306"/>
            </a:xfrm>
            <a:custGeom>
              <a:avLst/>
              <a:gdLst>
                <a:gd name="connsiteX0" fmla="*/ 0 w 2217161"/>
                <a:gd name="connsiteY0" fmla="*/ 0 h 2217159"/>
                <a:gd name="connsiteX1" fmla="*/ 2217161 w 2217161"/>
                <a:gd name="connsiteY1" fmla="*/ 0 h 2217159"/>
                <a:gd name="connsiteX2" fmla="*/ 2217161 w 2217161"/>
                <a:gd name="connsiteY2" fmla="*/ 2217159 h 2217159"/>
                <a:gd name="connsiteX3" fmla="*/ 0 w 2217161"/>
                <a:gd name="connsiteY3" fmla="*/ 2217159 h 2217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17161" h="2217159">
                  <a:moveTo>
                    <a:pt x="0" y="0"/>
                  </a:moveTo>
                  <a:lnTo>
                    <a:pt x="2217161" y="0"/>
                  </a:lnTo>
                  <a:lnTo>
                    <a:pt x="2217161" y="2217159"/>
                  </a:lnTo>
                  <a:lnTo>
                    <a:pt x="0" y="2217159"/>
                  </a:lnTo>
                  <a:close/>
                </a:path>
              </a:pathLst>
            </a:custGeom>
          </p:spPr>
        </p:pic>
        <p:sp>
          <p:nvSpPr>
            <p:cNvPr id="115" name="椭圆 114">
              <a:extLst>
                <a:ext uri="{FF2B5EF4-FFF2-40B4-BE49-F238E27FC236}">
                  <a16:creationId xmlns:a16="http://schemas.microsoft.com/office/drawing/2014/main" id="{33D93913-E6A6-18DA-3CD4-42A4541B3EF0}"/>
                </a:ext>
              </a:extLst>
            </p:cNvPr>
            <p:cNvSpPr/>
            <p:nvPr/>
          </p:nvSpPr>
          <p:spPr>
            <a:xfrm>
              <a:off x="960699" y="5891514"/>
              <a:ext cx="45719" cy="4571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椭圆 115">
              <a:extLst>
                <a:ext uri="{FF2B5EF4-FFF2-40B4-BE49-F238E27FC236}">
                  <a16:creationId xmlns:a16="http://schemas.microsoft.com/office/drawing/2014/main" id="{2E0E0B7F-4E65-B222-163A-8416FBC1D568}"/>
                </a:ext>
              </a:extLst>
            </p:cNvPr>
            <p:cNvSpPr/>
            <p:nvPr/>
          </p:nvSpPr>
          <p:spPr>
            <a:xfrm>
              <a:off x="1100551" y="5891514"/>
              <a:ext cx="45719" cy="45719"/>
            </a:xfrm>
            <a:prstGeom prst="ellipse">
              <a:avLst/>
            </a:prstGeom>
            <a:solidFill>
              <a:srgbClr val="FAD6B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椭圆 116">
              <a:extLst>
                <a:ext uri="{FF2B5EF4-FFF2-40B4-BE49-F238E27FC236}">
                  <a16:creationId xmlns:a16="http://schemas.microsoft.com/office/drawing/2014/main" id="{5DC962DE-04F9-187A-3B57-5B8D24E1DD24}"/>
                </a:ext>
              </a:extLst>
            </p:cNvPr>
            <p:cNvSpPr/>
            <p:nvPr/>
          </p:nvSpPr>
          <p:spPr>
            <a:xfrm>
              <a:off x="1240403" y="5891514"/>
              <a:ext cx="45719" cy="45719"/>
            </a:xfrm>
            <a:prstGeom prst="ellipse">
              <a:avLst/>
            </a:prstGeom>
            <a:solidFill>
              <a:srgbClr val="FAD6B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椭圆 117">
              <a:extLst>
                <a:ext uri="{FF2B5EF4-FFF2-40B4-BE49-F238E27FC236}">
                  <a16:creationId xmlns:a16="http://schemas.microsoft.com/office/drawing/2014/main" id="{2C1AC667-F865-8CF1-3542-D97056DA10AA}"/>
                </a:ext>
              </a:extLst>
            </p:cNvPr>
            <p:cNvSpPr/>
            <p:nvPr/>
          </p:nvSpPr>
          <p:spPr>
            <a:xfrm>
              <a:off x="1380255" y="5891514"/>
              <a:ext cx="45719" cy="45719"/>
            </a:xfrm>
            <a:prstGeom prst="ellipse">
              <a:avLst/>
            </a:prstGeom>
            <a:solidFill>
              <a:srgbClr val="FAD6B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5" name="组合 134">
            <a:extLst>
              <a:ext uri="{FF2B5EF4-FFF2-40B4-BE49-F238E27FC236}">
                <a16:creationId xmlns:a16="http://schemas.microsoft.com/office/drawing/2014/main" id="{D55058AA-EA5A-2FA7-2AB1-5B2DC2BE8B96}"/>
              </a:ext>
            </a:extLst>
          </p:cNvPr>
          <p:cNvGrpSpPr/>
          <p:nvPr/>
        </p:nvGrpSpPr>
        <p:grpSpPr>
          <a:xfrm>
            <a:off x="3344106" y="1498994"/>
            <a:ext cx="2648784" cy="4365455"/>
            <a:chOff x="3438240" y="1770926"/>
            <a:chExt cx="2648784" cy="4365455"/>
          </a:xfrm>
          <a:scene3d>
            <a:camera prst="perspectiveLeft"/>
            <a:lightRig rig="contrasting" dir="t"/>
          </a:scene3d>
        </p:grpSpPr>
        <p:sp>
          <p:nvSpPr>
            <p:cNvPr id="90" name="矩形: 单圆角 89">
              <a:extLst>
                <a:ext uri="{FF2B5EF4-FFF2-40B4-BE49-F238E27FC236}">
                  <a16:creationId xmlns:a16="http://schemas.microsoft.com/office/drawing/2014/main" id="{E67AF187-27D1-2162-AEB3-A1EA0AC97021}"/>
                </a:ext>
              </a:extLst>
            </p:cNvPr>
            <p:cNvSpPr/>
            <p:nvPr/>
          </p:nvSpPr>
          <p:spPr>
            <a:xfrm flipV="1">
              <a:off x="3438241" y="3384838"/>
              <a:ext cx="2648782" cy="2751543"/>
            </a:xfrm>
            <a:prstGeom prst="round1Rect">
              <a:avLst/>
            </a:prstGeom>
            <a:solidFill>
              <a:schemeClr val="accent1">
                <a:alpha val="6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矩形: 单圆角 90">
              <a:extLst>
                <a:ext uri="{FF2B5EF4-FFF2-40B4-BE49-F238E27FC236}">
                  <a16:creationId xmlns:a16="http://schemas.microsoft.com/office/drawing/2014/main" id="{B336B5A2-ECDF-9898-5FF5-A940DD1696DB}"/>
                </a:ext>
              </a:extLst>
            </p:cNvPr>
            <p:cNvSpPr/>
            <p:nvPr/>
          </p:nvSpPr>
          <p:spPr>
            <a:xfrm flipV="1">
              <a:off x="3438242" y="1770927"/>
              <a:ext cx="2648782" cy="2751543"/>
            </a:xfrm>
            <a:prstGeom prst="round1Rect">
              <a:avLst>
                <a:gd name="adj" fmla="val 5620"/>
              </a:avLst>
            </a:prstGeom>
            <a:solidFill>
              <a:schemeClr val="accent1"/>
            </a:solidFill>
            <a:ln>
              <a:noFill/>
            </a:ln>
            <a:effectLst>
              <a:outerShdw blurRad="215900" dist="190500" dir="5400000" sx="97000" sy="97000" algn="t" rotWithShape="0">
                <a:schemeClr val="accent1">
                  <a:alpha val="14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文本框 91">
              <a:extLst>
                <a:ext uri="{FF2B5EF4-FFF2-40B4-BE49-F238E27FC236}">
                  <a16:creationId xmlns:a16="http://schemas.microsoft.com/office/drawing/2014/main" id="{1EFD91DB-BF89-07BC-7A52-D360A0AED536}"/>
                </a:ext>
              </a:extLst>
            </p:cNvPr>
            <p:cNvSpPr txBox="1"/>
            <p:nvPr/>
          </p:nvSpPr>
          <p:spPr>
            <a:xfrm>
              <a:off x="3583154" y="3990233"/>
              <a:ext cx="1415772" cy="50494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添加标题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93" name="文本框 92">
              <a:extLst>
                <a:ext uri="{FF2B5EF4-FFF2-40B4-BE49-F238E27FC236}">
                  <a16:creationId xmlns:a16="http://schemas.microsoft.com/office/drawing/2014/main" id="{218A4DB2-2DCC-1A87-D778-629D473C7EC5}"/>
                </a:ext>
              </a:extLst>
            </p:cNvPr>
            <p:cNvSpPr txBox="1"/>
            <p:nvPr/>
          </p:nvSpPr>
          <p:spPr>
            <a:xfrm>
              <a:off x="3583154" y="4716646"/>
              <a:ext cx="2358956" cy="10671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dirty="0">
                  <a:latin typeface="+mn-ea"/>
                </a:rPr>
                <a:t>根据文本内容进行复制粘贴，保持</a:t>
              </a:r>
              <a:r>
                <a:rPr lang="en-US" altLang="zh-CN" dirty="0">
                  <a:latin typeface="+mn-ea"/>
                </a:rPr>
                <a:t>1.2</a:t>
              </a:r>
              <a:r>
                <a:rPr lang="zh-CN" altLang="en-US" dirty="0">
                  <a:latin typeface="+mn-ea"/>
                </a:rPr>
                <a:t>倍行距，两端对齐</a:t>
              </a:r>
            </a:p>
          </p:txBody>
        </p:sp>
        <p:pic>
          <p:nvPicPr>
            <p:cNvPr id="107" name="图片 106">
              <a:extLst>
                <a:ext uri="{FF2B5EF4-FFF2-40B4-BE49-F238E27FC236}">
                  <a16:creationId xmlns:a16="http://schemas.microsoft.com/office/drawing/2014/main" id="{0B892638-808A-6B23-29AA-903D2930027A}"/>
                </a:ext>
              </a:extLst>
            </p:cNvPr>
            <p:cNvPicPr>
              <a:picLocks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3438240" y="1770926"/>
              <a:ext cx="2648783" cy="2219306"/>
            </a:xfrm>
            <a:custGeom>
              <a:avLst/>
              <a:gdLst>
                <a:gd name="connsiteX0" fmla="*/ 0 w 2644280"/>
                <a:gd name="connsiteY0" fmla="*/ 0 h 2217159"/>
                <a:gd name="connsiteX1" fmla="*/ 2644280 w 2644280"/>
                <a:gd name="connsiteY1" fmla="*/ 0 h 2217159"/>
                <a:gd name="connsiteX2" fmla="*/ 2644280 w 2644280"/>
                <a:gd name="connsiteY2" fmla="*/ 2217159 h 2217159"/>
                <a:gd name="connsiteX3" fmla="*/ 0 w 2644280"/>
                <a:gd name="connsiteY3" fmla="*/ 2217159 h 2217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44280" h="2217159">
                  <a:moveTo>
                    <a:pt x="0" y="0"/>
                  </a:moveTo>
                  <a:lnTo>
                    <a:pt x="2644280" y="0"/>
                  </a:lnTo>
                  <a:lnTo>
                    <a:pt x="2644280" y="2217159"/>
                  </a:lnTo>
                  <a:lnTo>
                    <a:pt x="0" y="2217159"/>
                  </a:lnTo>
                  <a:close/>
                </a:path>
              </a:pathLst>
            </a:custGeom>
          </p:spPr>
        </p:pic>
        <p:sp>
          <p:nvSpPr>
            <p:cNvPr id="121" name="椭圆 120">
              <a:extLst>
                <a:ext uri="{FF2B5EF4-FFF2-40B4-BE49-F238E27FC236}">
                  <a16:creationId xmlns:a16="http://schemas.microsoft.com/office/drawing/2014/main" id="{295C9C24-8136-9E8C-8E3F-AD853F4D8964}"/>
                </a:ext>
              </a:extLst>
            </p:cNvPr>
            <p:cNvSpPr/>
            <p:nvPr/>
          </p:nvSpPr>
          <p:spPr>
            <a:xfrm>
              <a:off x="3691451" y="5891514"/>
              <a:ext cx="45719" cy="45719"/>
            </a:xfrm>
            <a:prstGeom prst="ellipse">
              <a:avLst/>
            </a:prstGeom>
            <a:solidFill>
              <a:srgbClr val="FAD6B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椭圆 121">
              <a:extLst>
                <a:ext uri="{FF2B5EF4-FFF2-40B4-BE49-F238E27FC236}">
                  <a16:creationId xmlns:a16="http://schemas.microsoft.com/office/drawing/2014/main" id="{82CA1B66-C990-7DA9-FA4A-1BBD225296B8}"/>
                </a:ext>
              </a:extLst>
            </p:cNvPr>
            <p:cNvSpPr/>
            <p:nvPr/>
          </p:nvSpPr>
          <p:spPr>
            <a:xfrm>
              <a:off x="3831303" y="5891514"/>
              <a:ext cx="45719" cy="4571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椭圆 122">
              <a:extLst>
                <a:ext uri="{FF2B5EF4-FFF2-40B4-BE49-F238E27FC236}">
                  <a16:creationId xmlns:a16="http://schemas.microsoft.com/office/drawing/2014/main" id="{11BA93B8-4C33-7467-8535-D4AC43742A8D}"/>
                </a:ext>
              </a:extLst>
            </p:cNvPr>
            <p:cNvSpPr/>
            <p:nvPr/>
          </p:nvSpPr>
          <p:spPr>
            <a:xfrm>
              <a:off x="3971155" y="5891514"/>
              <a:ext cx="45719" cy="45719"/>
            </a:xfrm>
            <a:prstGeom prst="ellipse">
              <a:avLst/>
            </a:prstGeom>
            <a:solidFill>
              <a:srgbClr val="FAD6B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椭圆 123">
              <a:extLst>
                <a:ext uri="{FF2B5EF4-FFF2-40B4-BE49-F238E27FC236}">
                  <a16:creationId xmlns:a16="http://schemas.microsoft.com/office/drawing/2014/main" id="{39A751CD-3104-6859-56C8-29F12D9A0E73}"/>
                </a:ext>
              </a:extLst>
            </p:cNvPr>
            <p:cNvSpPr/>
            <p:nvPr/>
          </p:nvSpPr>
          <p:spPr>
            <a:xfrm>
              <a:off x="4111007" y="5891514"/>
              <a:ext cx="45719" cy="45719"/>
            </a:xfrm>
            <a:prstGeom prst="ellipse">
              <a:avLst/>
            </a:prstGeom>
            <a:solidFill>
              <a:srgbClr val="FAD6B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4" name="组合 133">
            <a:extLst>
              <a:ext uri="{FF2B5EF4-FFF2-40B4-BE49-F238E27FC236}">
                <a16:creationId xmlns:a16="http://schemas.microsoft.com/office/drawing/2014/main" id="{62DB11A5-5F5A-FBAC-721A-92941031B597}"/>
              </a:ext>
            </a:extLst>
          </p:cNvPr>
          <p:cNvGrpSpPr/>
          <p:nvPr/>
        </p:nvGrpSpPr>
        <p:grpSpPr>
          <a:xfrm>
            <a:off x="6211051" y="1871833"/>
            <a:ext cx="2648784" cy="4365455"/>
            <a:chOff x="6181156" y="1770926"/>
            <a:chExt cx="2648784" cy="4365455"/>
          </a:xfrm>
          <a:scene3d>
            <a:camera prst="perspectiveRight"/>
            <a:lightRig rig="contrasting" dir="t"/>
          </a:scene3d>
        </p:grpSpPr>
        <p:sp>
          <p:nvSpPr>
            <p:cNvPr id="96" name="矩形: 单圆角 95">
              <a:extLst>
                <a:ext uri="{FF2B5EF4-FFF2-40B4-BE49-F238E27FC236}">
                  <a16:creationId xmlns:a16="http://schemas.microsoft.com/office/drawing/2014/main" id="{75694379-E717-C66B-3150-CFA1F5579DB5}"/>
                </a:ext>
              </a:extLst>
            </p:cNvPr>
            <p:cNvSpPr/>
            <p:nvPr/>
          </p:nvSpPr>
          <p:spPr>
            <a:xfrm flipV="1">
              <a:off x="6181157" y="3384838"/>
              <a:ext cx="2648782" cy="2751543"/>
            </a:xfrm>
            <a:prstGeom prst="round1Rect">
              <a:avLst/>
            </a:prstGeom>
            <a:solidFill>
              <a:schemeClr val="accent1">
                <a:alpha val="6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矩形: 单圆角 96">
              <a:extLst>
                <a:ext uri="{FF2B5EF4-FFF2-40B4-BE49-F238E27FC236}">
                  <a16:creationId xmlns:a16="http://schemas.microsoft.com/office/drawing/2014/main" id="{F7131C01-E795-CF57-B481-CF77637ABF43}"/>
                </a:ext>
              </a:extLst>
            </p:cNvPr>
            <p:cNvSpPr/>
            <p:nvPr/>
          </p:nvSpPr>
          <p:spPr>
            <a:xfrm flipV="1">
              <a:off x="6181158" y="1770927"/>
              <a:ext cx="2648782" cy="2751543"/>
            </a:xfrm>
            <a:prstGeom prst="round1Rect">
              <a:avLst>
                <a:gd name="adj" fmla="val 5620"/>
              </a:avLst>
            </a:prstGeom>
            <a:solidFill>
              <a:schemeClr val="accent1"/>
            </a:solidFill>
            <a:ln>
              <a:noFill/>
            </a:ln>
            <a:effectLst>
              <a:outerShdw blurRad="215900" dist="190500" dir="5400000" sx="97000" sy="97000" algn="t" rotWithShape="0">
                <a:schemeClr val="accent1">
                  <a:alpha val="14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文本框 97">
              <a:extLst>
                <a:ext uri="{FF2B5EF4-FFF2-40B4-BE49-F238E27FC236}">
                  <a16:creationId xmlns:a16="http://schemas.microsoft.com/office/drawing/2014/main" id="{615335BB-419A-D9CD-BBE9-A0F86CD3302A}"/>
                </a:ext>
              </a:extLst>
            </p:cNvPr>
            <p:cNvSpPr txBox="1"/>
            <p:nvPr/>
          </p:nvSpPr>
          <p:spPr>
            <a:xfrm>
              <a:off x="6326070" y="3990233"/>
              <a:ext cx="1415772" cy="50494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添加标题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99" name="文本框 98">
              <a:extLst>
                <a:ext uri="{FF2B5EF4-FFF2-40B4-BE49-F238E27FC236}">
                  <a16:creationId xmlns:a16="http://schemas.microsoft.com/office/drawing/2014/main" id="{428A8459-9001-2169-6B81-0183527B5F61}"/>
                </a:ext>
              </a:extLst>
            </p:cNvPr>
            <p:cNvSpPr txBox="1"/>
            <p:nvPr/>
          </p:nvSpPr>
          <p:spPr>
            <a:xfrm>
              <a:off x="6326070" y="4716646"/>
              <a:ext cx="2358956" cy="10671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dirty="0">
                  <a:latin typeface="+mn-ea"/>
                </a:rPr>
                <a:t>根据文本内容进行复制粘贴，保持</a:t>
              </a:r>
              <a:r>
                <a:rPr lang="en-US" altLang="zh-CN" dirty="0">
                  <a:latin typeface="+mn-ea"/>
                </a:rPr>
                <a:t>1.2</a:t>
              </a:r>
              <a:r>
                <a:rPr lang="zh-CN" altLang="en-US" dirty="0">
                  <a:latin typeface="+mn-ea"/>
                </a:rPr>
                <a:t>倍行距，两端对齐</a:t>
              </a:r>
            </a:p>
          </p:txBody>
        </p:sp>
        <p:pic>
          <p:nvPicPr>
            <p:cNvPr id="108" name="图片 107">
              <a:extLst>
                <a:ext uri="{FF2B5EF4-FFF2-40B4-BE49-F238E27FC236}">
                  <a16:creationId xmlns:a16="http://schemas.microsoft.com/office/drawing/2014/main" id="{F6C78553-D77D-7AC4-84F8-D65EEFDAF832}"/>
                </a:ext>
              </a:extLst>
            </p:cNvPr>
            <p:cNvPicPr>
              <a:picLocks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181156" y="1770926"/>
              <a:ext cx="2648784" cy="2219306"/>
            </a:xfrm>
            <a:custGeom>
              <a:avLst/>
              <a:gdLst>
                <a:gd name="connsiteX0" fmla="*/ 0 w 2217161"/>
                <a:gd name="connsiteY0" fmla="*/ 0 h 2217159"/>
                <a:gd name="connsiteX1" fmla="*/ 2217161 w 2217161"/>
                <a:gd name="connsiteY1" fmla="*/ 0 h 2217159"/>
                <a:gd name="connsiteX2" fmla="*/ 2217161 w 2217161"/>
                <a:gd name="connsiteY2" fmla="*/ 2217159 h 2217159"/>
                <a:gd name="connsiteX3" fmla="*/ 0 w 2217161"/>
                <a:gd name="connsiteY3" fmla="*/ 2217159 h 2217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17161" h="2217159">
                  <a:moveTo>
                    <a:pt x="0" y="0"/>
                  </a:moveTo>
                  <a:lnTo>
                    <a:pt x="2217161" y="0"/>
                  </a:lnTo>
                  <a:lnTo>
                    <a:pt x="2217161" y="2217159"/>
                  </a:lnTo>
                  <a:lnTo>
                    <a:pt x="0" y="2217159"/>
                  </a:lnTo>
                  <a:close/>
                </a:path>
              </a:pathLst>
            </a:custGeom>
          </p:spPr>
        </p:pic>
        <p:sp>
          <p:nvSpPr>
            <p:cNvPr id="125" name="椭圆 124">
              <a:extLst>
                <a:ext uri="{FF2B5EF4-FFF2-40B4-BE49-F238E27FC236}">
                  <a16:creationId xmlns:a16="http://schemas.microsoft.com/office/drawing/2014/main" id="{EBDC60A4-367A-479E-350D-5A8A0F4771C4}"/>
                </a:ext>
              </a:extLst>
            </p:cNvPr>
            <p:cNvSpPr/>
            <p:nvPr/>
          </p:nvSpPr>
          <p:spPr>
            <a:xfrm>
              <a:off x="6427666" y="5891514"/>
              <a:ext cx="45719" cy="45719"/>
            </a:xfrm>
            <a:prstGeom prst="ellipse">
              <a:avLst/>
            </a:prstGeom>
            <a:solidFill>
              <a:srgbClr val="FAD6B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椭圆 125">
              <a:extLst>
                <a:ext uri="{FF2B5EF4-FFF2-40B4-BE49-F238E27FC236}">
                  <a16:creationId xmlns:a16="http://schemas.microsoft.com/office/drawing/2014/main" id="{313A29BF-8B6F-C5D0-F352-FFC01F0155C1}"/>
                </a:ext>
              </a:extLst>
            </p:cNvPr>
            <p:cNvSpPr/>
            <p:nvPr/>
          </p:nvSpPr>
          <p:spPr>
            <a:xfrm>
              <a:off x="6567518" y="5891514"/>
              <a:ext cx="45719" cy="45719"/>
            </a:xfrm>
            <a:prstGeom prst="ellipse">
              <a:avLst/>
            </a:prstGeom>
            <a:solidFill>
              <a:srgbClr val="FAD6B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椭圆 126">
              <a:extLst>
                <a:ext uri="{FF2B5EF4-FFF2-40B4-BE49-F238E27FC236}">
                  <a16:creationId xmlns:a16="http://schemas.microsoft.com/office/drawing/2014/main" id="{690C5691-4668-F093-F144-9090A2019F45}"/>
                </a:ext>
              </a:extLst>
            </p:cNvPr>
            <p:cNvSpPr/>
            <p:nvPr/>
          </p:nvSpPr>
          <p:spPr>
            <a:xfrm>
              <a:off x="6707370" y="5891514"/>
              <a:ext cx="45719" cy="4571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椭圆 127">
              <a:extLst>
                <a:ext uri="{FF2B5EF4-FFF2-40B4-BE49-F238E27FC236}">
                  <a16:creationId xmlns:a16="http://schemas.microsoft.com/office/drawing/2014/main" id="{64264F29-270C-97D0-FE3B-B7FC7306E03C}"/>
                </a:ext>
              </a:extLst>
            </p:cNvPr>
            <p:cNvSpPr/>
            <p:nvPr/>
          </p:nvSpPr>
          <p:spPr>
            <a:xfrm>
              <a:off x="6847222" y="5891514"/>
              <a:ext cx="45719" cy="45719"/>
            </a:xfrm>
            <a:prstGeom prst="ellipse">
              <a:avLst/>
            </a:prstGeom>
            <a:solidFill>
              <a:srgbClr val="FAD6B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3" name="组合 132">
            <a:extLst>
              <a:ext uri="{FF2B5EF4-FFF2-40B4-BE49-F238E27FC236}">
                <a16:creationId xmlns:a16="http://schemas.microsoft.com/office/drawing/2014/main" id="{464C0159-03E7-12D1-6516-B4B43893ABBA}"/>
              </a:ext>
            </a:extLst>
          </p:cNvPr>
          <p:cNvGrpSpPr/>
          <p:nvPr/>
        </p:nvGrpSpPr>
        <p:grpSpPr>
          <a:xfrm>
            <a:off x="8872026" y="1498995"/>
            <a:ext cx="2648784" cy="4365454"/>
            <a:chOff x="8924073" y="1770927"/>
            <a:chExt cx="2648784" cy="4365454"/>
          </a:xfrm>
          <a:scene3d>
            <a:camera prst="perspectiveLeft"/>
            <a:lightRig rig="contrasting" dir="t"/>
          </a:scene3d>
        </p:grpSpPr>
        <p:sp>
          <p:nvSpPr>
            <p:cNvPr id="102" name="矩形: 单圆角 101">
              <a:extLst>
                <a:ext uri="{FF2B5EF4-FFF2-40B4-BE49-F238E27FC236}">
                  <a16:creationId xmlns:a16="http://schemas.microsoft.com/office/drawing/2014/main" id="{C4BCE333-19B2-E7F5-7051-53EDD3D6EA7F}"/>
                </a:ext>
              </a:extLst>
            </p:cNvPr>
            <p:cNvSpPr/>
            <p:nvPr/>
          </p:nvSpPr>
          <p:spPr>
            <a:xfrm flipV="1">
              <a:off x="8924074" y="3384838"/>
              <a:ext cx="2648782" cy="2751543"/>
            </a:xfrm>
            <a:prstGeom prst="round1Rect">
              <a:avLst/>
            </a:prstGeom>
            <a:solidFill>
              <a:schemeClr val="accent1">
                <a:alpha val="6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矩形: 单圆角 102">
              <a:extLst>
                <a:ext uri="{FF2B5EF4-FFF2-40B4-BE49-F238E27FC236}">
                  <a16:creationId xmlns:a16="http://schemas.microsoft.com/office/drawing/2014/main" id="{4420AAE8-51B0-602E-35DF-B659A1B76FBF}"/>
                </a:ext>
              </a:extLst>
            </p:cNvPr>
            <p:cNvSpPr/>
            <p:nvPr/>
          </p:nvSpPr>
          <p:spPr>
            <a:xfrm flipV="1">
              <a:off x="8924075" y="1770927"/>
              <a:ext cx="2648782" cy="2751543"/>
            </a:xfrm>
            <a:prstGeom prst="round1Rect">
              <a:avLst>
                <a:gd name="adj" fmla="val 5620"/>
              </a:avLst>
            </a:prstGeom>
            <a:solidFill>
              <a:schemeClr val="accent1"/>
            </a:solidFill>
            <a:ln>
              <a:noFill/>
            </a:ln>
            <a:effectLst>
              <a:outerShdw blurRad="215900" dist="190500" dir="5400000" sx="97000" sy="97000" algn="t" rotWithShape="0">
                <a:schemeClr val="accent1">
                  <a:alpha val="14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文本框 103">
              <a:extLst>
                <a:ext uri="{FF2B5EF4-FFF2-40B4-BE49-F238E27FC236}">
                  <a16:creationId xmlns:a16="http://schemas.microsoft.com/office/drawing/2014/main" id="{FAAA5E10-F15C-A19D-096C-A824C2444A83}"/>
                </a:ext>
              </a:extLst>
            </p:cNvPr>
            <p:cNvSpPr txBox="1"/>
            <p:nvPr/>
          </p:nvSpPr>
          <p:spPr>
            <a:xfrm>
              <a:off x="9068987" y="3990233"/>
              <a:ext cx="1415772" cy="50494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添加标题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05" name="文本框 104">
              <a:extLst>
                <a:ext uri="{FF2B5EF4-FFF2-40B4-BE49-F238E27FC236}">
                  <a16:creationId xmlns:a16="http://schemas.microsoft.com/office/drawing/2014/main" id="{EBFA982E-9A90-877E-9D40-01E8424F98AC}"/>
                </a:ext>
              </a:extLst>
            </p:cNvPr>
            <p:cNvSpPr txBox="1"/>
            <p:nvPr/>
          </p:nvSpPr>
          <p:spPr>
            <a:xfrm>
              <a:off x="9068987" y="4716646"/>
              <a:ext cx="2358956" cy="10671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dirty="0">
                  <a:latin typeface="+mn-ea"/>
                </a:rPr>
                <a:t>根据文本内容进行复制粘贴，保持</a:t>
              </a:r>
              <a:r>
                <a:rPr lang="en-US" altLang="zh-CN" dirty="0">
                  <a:latin typeface="+mn-ea"/>
                </a:rPr>
                <a:t>1.2</a:t>
              </a:r>
              <a:r>
                <a:rPr lang="zh-CN" altLang="en-US" dirty="0">
                  <a:latin typeface="+mn-ea"/>
                </a:rPr>
                <a:t>倍行距，两端对齐</a:t>
              </a:r>
            </a:p>
          </p:txBody>
        </p:sp>
        <p:pic>
          <p:nvPicPr>
            <p:cNvPr id="109" name="图片 108">
              <a:extLst>
                <a:ext uri="{FF2B5EF4-FFF2-40B4-BE49-F238E27FC236}">
                  <a16:creationId xmlns:a16="http://schemas.microsoft.com/office/drawing/2014/main" id="{7584D2EA-9381-18F9-734F-B4E4CAEACBA7}"/>
                </a:ext>
              </a:extLst>
            </p:cNvPr>
            <p:cNvPicPr>
              <a:picLocks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8924073" y="1770927"/>
              <a:ext cx="2648784" cy="2219306"/>
            </a:xfrm>
            <a:custGeom>
              <a:avLst/>
              <a:gdLst>
                <a:gd name="connsiteX0" fmla="*/ 0 w 2644279"/>
                <a:gd name="connsiteY0" fmla="*/ 0 h 2217158"/>
                <a:gd name="connsiteX1" fmla="*/ 2644279 w 2644279"/>
                <a:gd name="connsiteY1" fmla="*/ 0 h 2217158"/>
                <a:gd name="connsiteX2" fmla="*/ 2644279 w 2644279"/>
                <a:gd name="connsiteY2" fmla="*/ 2217158 h 2217158"/>
                <a:gd name="connsiteX3" fmla="*/ 0 w 2644279"/>
                <a:gd name="connsiteY3" fmla="*/ 2217158 h 2217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44279" h="2217158">
                  <a:moveTo>
                    <a:pt x="0" y="0"/>
                  </a:moveTo>
                  <a:lnTo>
                    <a:pt x="2644279" y="0"/>
                  </a:lnTo>
                  <a:lnTo>
                    <a:pt x="2644279" y="2217158"/>
                  </a:lnTo>
                  <a:lnTo>
                    <a:pt x="0" y="2217158"/>
                  </a:lnTo>
                  <a:close/>
                </a:path>
              </a:pathLst>
            </a:custGeom>
          </p:spPr>
        </p:pic>
        <p:sp>
          <p:nvSpPr>
            <p:cNvPr id="129" name="椭圆 128">
              <a:extLst>
                <a:ext uri="{FF2B5EF4-FFF2-40B4-BE49-F238E27FC236}">
                  <a16:creationId xmlns:a16="http://schemas.microsoft.com/office/drawing/2014/main" id="{5E2D4652-03A5-9B26-A22B-8ABE05EC9BDA}"/>
                </a:ext>
              </a:extLst>
            </p:cNvPr>
            <p:cNvSpPr/>
            <p:nvPr/>
          </p:nvSpPr>
          <p:spPr>
            <a:xfrm>
              <a:off x="9167056" y="5891514"/>
              <a:ext cx="45719" cy="45719"/>
            </a:xfrm>
            <a:prstGeom prst="ellipse">
              <a:avLst/>
            </a:prstGeom>
            <a:solidFill>
              <a:srgbClr val="FAD6B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椭圆 129">
              <a:extLst>
                <a:ext uri="{FF2B5EF4-FFF2-40B4-BE49-F238E27FC236}">
                  <a16:creationId xmlns:a16="http://schemas.microsoft.com/office/drawing/2014/main" id="{0FF5F47D-FE82-7088-73C2-C157BEF44D25}"/>
                </a:ext>
              </a:extLst>
            </p:cNvPr>
            <p:cNvSpPr/>
            <p:nvPr/>
          </p:nvSpPr>
          <p:spPr>
            <a:xfrm>
              <a:off x="9306908" y="5891514"/>
              <a:ext cx="45719" cy="45719"/>
            </a:xfrm>
            <a:prstGeom prst="ellipse">
              <a:avLst/>
            </a:prstGeom>
            <a:solidFill>
              <a:srgbClr val="FAD6B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椭圆 130">
              <a:extLst>
                <a:ext uri="{FF2B5EF4-FFF2-40B4-BE49-F238E27FC236}">
                  <a16:creationId xmlns:a16="http://schemas.microsoft.com/office/drawing/2014/main" id="{4F10499B-86E2-C31B-748B-E871C95B7022}"/>
                </a:ext>
              </a:extLst>
            </p:cNvPr>
            <p:cNvSpPr/>
            <p:nvPr/>
          </p:nvSpPr>
          <p:spPr>
            <a:xfrm>
              <a:off x="9446760" y="5891514"/>
              <a:ext cx="45719" cy="45719"/>
            </a:xfrm>
            <a:prstGeom prst="ellipse">
              <a:avLst/>
            </a:prstGeom>
            <a:solidFill>
              <a:srgbClr val="FAD6B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椭圆 131">
              <a:extLst>
                <a:ext uri="{FF2B5EF4-FFF2-40B4-BE49-F238E27FC236}">
                  <a16:creationId xmlns:a16="http://schemas.microsoft.com/office/drawing/2014/main" id="{EBE53458-494F-35A1-6666-AC2C1DA64D33}"/>
                </a:ext>
              </a:extLst>
            </p:cNvPr>
            <p:cNvSpPr/>
            <p:nvPr/>
          </p:nvSpPr>
          <p:spPr>
            <a:xfrm>
              <a:off x="9586612" y="5891514"/>
              <a:ext cx="45719" cy="4571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7356799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8" name="组合 147">
            <a:extLst>
              <a:ext uri="{FF2B5EF4-FFF2-40B4-BE49-F238E27FC236}">
                <a16:creationId xmlns:a16="http://schemas.microsoft.com/office/drawing/2014/main" id="{9EBAA0E9-E694-A11D-0250-41D2C1C02080}"/>
              </a:ext>
            </a:extLst>
          </p:cNvPr>
          <p:cNvGrpSpPr/>
          <p:nvPr/>
        </p:nvGrpSpPr>
        <p:grpSpPr>
          <a:xfrm>
            <a:off x="-228600" y="-4291194"/>
            <a:ext cx="12649200" cy="12649200"/>
            <a:chOff x="-228600" y="-4291194"/>
            <a:chExt cx="12649200" cy="12649200"/>
          </a:xfrm>
        </p:grpSpPr>
        <p:sp>
          <p:nvSpPr>
            <p:cNvPr id="3" name="圆: 空心 2">
              <a:extLst>
                <a:ext uri="{FF2B5EF4-FFF2-40B4-BE49-F238E27FC236}">
                  <a16:creationId xmlns:a16="http://schemas.microsoft.com/office/drawing/2014/main" id="{CB3B6A3D-F3D4-9080-1906-DA2DF261CB36}"/>
                </a:ext>
              </a:extLst>
            </p:cNvPr>
            <p:cNvSpPr/>
            <p:nvPr/>
          </p:nvSpPr>
          <p:spPr>
            <a:xfrm>
              <a:off x="3586344" y="-476250"/>
              <a:ext cx="5019312" cy="5019312"/>
            </a:xfrm>
            <a:prstGeom prst="donut">
              <a:avLst>
                <a:gd name="adj" fmla="val 2750"/>
              </a:avLst>
            </a:prstGeom>
            <a:solidFill>
              <a:schemeClr val="accent2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n-ea"/>
              </a:endParaRPr>
            </a:p>
          </p:txBody>
        </p:sp>
        <p:sp>
          <p:nvSpPr>
            <p:cNvPr id="5" name="圆: 空心 4">
              <a:extLst>
                <a:ext uri="{FF2B5EF4-FFF2-40B4-BE49-F238E27FC236}">
                  <a16:creationId xmlns:a16="http://schemas.microsoft.com/office/drawing/2014/main" id="{DAC1FE31-A443-9E99-7135-BDBA17219418}"/>
                </a:ext>
              </a:extLst>
            </p:cNvPr>
            <p:cNvSpPr/>
            <p:nvPr/>
          </p:nvSpPr>
          <p:spPr>
            <a:xfrm>
              <a:off x="1662294" y="-2400300"/>
              <a:ext cx="8867412" cy="8867412"/>
            </a:xfrm>
            <a:prstGeom prst="donut">
              <a:avLst>
                <a:gd name="adj" fmla="val 10396"/>
              </a:avLst>
            </a:prstGeom>
            <a:solidFill>
              <a:schemeClr val="accent1">
                <a:alpha val="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n-ea"/>
              </a:endParaRPr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6DDEBD87-C712-F936-5F07-FE4D78FF4CC2}"/>
                </a:ext>
              </a:extLst>
            </p:cNvPr>
            <p:cNvSpPr/>
            <p:nvPr/>
          </p:nvSpPr>
          <p:spPr>
            <a:xfrm>
              <a:off x="4522839" y="460245"/>
              <a:ext cx="3146322" cy="3146322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393700" dist="368300" dir="2700000" algn="tl" rotWithShape="0">
                <a:schemeClr val="accent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n-ea"/>
              </a:endParaRPr>
            </a:p>
          </p:txBody>
        </p:sp>
        <p:sp>
          <p:nvSpPr>
            <p:cNvPr id="96" name="椭圆 95">
              <a:extLst>
                <a:ext uri="{FF2B5EF4-FFF2-40B4-BE49-F238E27FC236}">
                  <a16:creationId xmlns:a16="http://schemas.microsoft.com/office/drawing/2014/main" id="{99ACD027-D214-2EFF-2601-F83C349DA434}"/>
                </a:ext>
              </a:extLst>
            </p:cNvPr>
            <p:cNvSpPr/>
            <p:nvPr/>
          </p:nvSpPr>
          <p:spPr>
            <a:xfrm>
              <a:off x="4191000" y="128406"/>
              <a:ext cx="3810000" cy="3810000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n-ea"/>
              </a:endParaRPr>
            </a:p>
          </p:txBody>
        </p:sp>
        <p:sp>
          <p:nvSpPr>
            <p:cNvPr id="97" name="椭圆 96">
              <a:extLst>
                <a:ext uri="{FF2B5EF4-FFF2-40B4-BE49-F238E27FC236}">
                  <a16:creationId xmlns:a16="http://schemas.microsoft.com/office/drawing/2014/main" id="{9F82CE0B-52CA-217B-D5BF-EEC6C1B8D0F3}"/>
                </a:ext>
              </a:extLst>
            </p:cNvPr>
            <p:cNvSpPr/>
            <p:nvPr/>
          </p:nvSpPr>
          <p:spPr>
            <a:xfrm>
              <a:off x="-228600" y="-4291194"/>
              <a:ext cx="12649200" cy="12649200"/>
            </a:xfrm>
            <a:prstGeom prst="ellipse">
              <a:avLst/>
            </a:prstGeom>
            <a:noFill/>
            <a:ln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n-ea"/>
              </a:endParaRPr>
            </a:p>
          </p:txBody>
        </p:sp>
        <p:grpSp>
          <p:nvGrpSpPr>
            <p:cNvPr id="115" name="组合 114">
              <a:extLst>
                <a:ext uri="{FF2B5EF4-FFF2-40B4-BE49-F238E27FC236}">
                  <a16:creationId xmlns:a16="http://schemas.microsoft.com/office/drawing/2014/main" id="{11744A4E-FD0A-19E5-2B30-93644373BD20}"/>
                </a:ext>
              </a:extLst>
            </p:cNvPr>
            <p:cNvGrpSpPr/>
            <p:nvPr/>
          </p:nvGrpSpPr>
          <p:grpSpPr>
            <a:xfrm>
              <a:off x="4584148" y="521556"/>
              <a:ext cx="3023705" cy="3025322"/>
              <a:chOff x="4584148" y="521556"/>
              <a:chExt cx="3023705" cy="3025322"/>
            </a:xfrm>
          </p:grpSpPr>
          <p:grpSp>
            <p:nvGrpSpPr>
              <p:cNvPr id="4" name="组合 3">
                <a:extLst>
                  <a:ext uri="{FF2B5EF4-FFF2-40B4-BE49-F238E27FC236}">
                    <a16:creationId xmlns:a16="http://schemas.microsoft.com/office/drawing/2014/main" id="{147C3C33-DE81-69B6-18DA-46B09E5334ED}"/>
                  </a:ext>
                </a:extLst>
              </p:cNvPr>
              <p:cNvGrpSpPr/>
              <p:nvPr/>
            </p:nvGrpSpPr>
            <p:grpSpPr>
              <a:xfrm>
                <a:off x="4584148" y="521556"/>
                <a:ext cx="3023705" cy="1511851"/>
                <a:chOff x="4584148" y="521556"/>
                <a:chExt cx="3023705" cy="1511851"/>
              </a:xfrm>
            </p:grpSpPr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794526D5-55D1-B8D6-3D5B-C43049772A0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096001" y="521556"/>
                  <a:ext cx="0" cy="8604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5FEC5F30-B179-7F40-402C-FB023CD6AD5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6000">
                  <a:off x="6188229" y="524454"/>
                  <a:ext cx="0" cy="8604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FFDBF31C-22CE-AD98-F9E3-54A7E7B41B5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432000">
                  <a:off x="6280094" y="533138"/>
                  <a:ext cx="0" cy="8604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" name="直接连接符 21">
                  <a:extLst>
                    <a:ext uri="{FF2B5EF4-FFF2-40B4-BE49-F238E27FC236}">
                      <a16:creationId xmlns:a16="http://schemas.microsoft.com/office/drawing/2014/main" id="{C28E100E-487A-E850-0FC5-AB06DF2DAB9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648000">
                  <a:off x="6371232" y="547572"/>
                  <a:ext cx="0" cy="8604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直接连接符 22">
                  <a:extLst>
                    <a:ext uri="{FF2B5EF4-FFF2-40B4-BE49-F238E27FC236}">
                      <a16:creationId xmlns:a16="http://schemas.microsoft.com/office/drawing/2014/main" id="{458838BE-01A1-2324-C8DA-F8D35BAB541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864000">
                  <a:off x="6461285" y="567702"/>
                  <a:ext cx="0" cy="8604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直接连接符 23">
                  <a:extLst>
                    <a:ext uri="{FF2B5EF4-FFF2-40B4-BE49-F238E27FC236}">
                      <a16:creationId xmlns:a16="http://schemas.microsoft.com/office/drawing/2014/main" id="{500CE072-4CB9-3BC0-9058-38E2A82F0B4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080000">
                  <a:off x="6549895" y="593445"/>
                  <a:ext cx="0" cy="8604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" name="直接连接符 24">
                  <a:extLst>
                    <a:ext uri="{FF2B5EF4-FFF2-40B4-BE49-F238E27FC236}">
                      <a16:creationId xmlns:a16="http://schemas.microsoft.com/office/drawing/2014/main" id="{35CBDE11-4312-0540-D215-716889CDFDE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296000">
                  <a:off x="6636714" y="624702"/>
                  <a:ext cx="0" cy="8604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" name="直接连接符 25">
                  <a:extLst>
                    <a:ext uri="{FF2B5EF4-FFF2-40B4-BE49-F238E27FC236}">
                      <a16:creationId xmlns:a16="http://schemas.microsoft.com/office/drawing/2014/main" id="{28B1AE63-B1A9-6A14-C4F6-ADB6A99036F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512000">
                  <a:off x="6721399" y="661348"/>
                  <a:ext cx="0" cy="8604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直接连接符 26">
                  <a:extLst>
                    <a:ext uri="{FF2B5EF4-FFF2-40B4-BE49-F238E27FC236}">
                      <a16:creationId xmlns:a16="http://schemas.microsoft.com/office/drawing/2014/main" id="{6C33FAE8-D4E8-73D3-A17D-DC761C070D5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728000">
                  <a:off x="6803617" y="703241"/>
                  <a:ext cx="0" cy="8604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直接连接符 27">
                  <a:extLst>
                    <a:ext uri="{FF2B5EF4-FFF2-40B4-BE49-F238E27FC236}">
                      <a16:creationId xmlns:a16="http://schemas.microsoft.com/office/drawing/2014/main" id="{D42829C4-F8D4-8324-208C-41499CB1734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944000">
                  <a:off x="6883040" y="750211"/>
                  <a:ext cx="0" cy="8604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" name="直接连接符 28">
                  <a:extLst>
                    <a:ext uri="{FF2B5EF4-FFF2-40B4-BE49-F238E27FC236}">
                      <a16:creationId xmlns:a16="http://schemas.microsoft.com/office/drawing/2014/main" id="{D7942432-BFDC-960D-6C6C-4D86AFAE173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60000">
                  <a:off x="6959359" y="802077"/>
                  <a:ext cx="0" cy="8604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" name="直接连接符 29">
                  <a:extLst>
                    <a:ext uri="{FF2B5EF4-FFF2-40B4-BE49-F238E27FC236}">
                      <a16:creationId xmlns:a16="http://schemas.microsoft.com/office/drawing/2014/main" id="{932DD2F7-0CC8-6DC8-D2F7-8080DB37088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376000">
                  <a:off x="7032269" y="858633"/>
                  <a:ext cx="0" cy="8604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" name="直接连接符 30">
                  <a:extLst>
                    <a:ext uri="{FF2B5EF4-FFF2-40B4-BE49-F238E27FC236}">
                      <a16:creationId xmlns:a16="http://schemas.microsoft.com/office/drawing/2014/main" id="{3E27C30B-01F6-C3AE-13D6-63101CFFE7E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592000">
                  <a:off x="7101486" y="919655"/>
                  <a:ext cx="0" cy="8604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" name="直接连接符 57">
                  <a:extLst>
                    <a:ext uri="{FF2B5EF4-FFF2-40B4-BE49-F238E27FC236}">
                      <a16:creationId xmlns:a16="http://schemas.microsoft.com/office/drawing/2014/main" id="{51BF090A-62E4-1F75-417D-A8EB7E2BE61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9007999">
                  <a:off x="5090515" y="919655"/>
                  <a:ext cx="0" cy="8604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" name="直接连接符 58">
                  <a:extLst>
                    <a:ext uri="{FF2B5EF4-FFF2-40B4-BE49-F238E27FC236}">
                      <a16:creationId xmlns:a16="http://schemas.microsoft.com/office/drawing/2014/main" id="{4C7CFC0B-92F0-8B8A-C603-89835967191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9224000">
                  <a:off x="5159732" y="858633"/>
                  <a:ext cx="0" cy="8604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0" name="直接连接符 59">
                  <a:extLst>
                    <a:ext uri="{FF2B5EF4-FFF2-40B4-BE49-F238E27FC236}">
                      <a16:creationId xmlns:a16="http://schemas.microsoft.com/office/drawing/2014/main" id="{D807FE3B-5BD1-67E9-46F6-49BC5BE438B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9440000">
                  <a:off x="5232642" y="802077"/>
                  <a:ext cx="0" cy="8604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1" name="直接连接符 60">
                  <a:extLst>
                    <a:ext uri="{FF2B5EF4-FFF2-40B4-BE49-F238E27FC236}">
                      <a16:creationId xmlns:a16="http://schemas.microsoft.com/office/drawing/2014/main" id="{5DBEFDA3-A4FE-EA5D-61E0-877DAE1562D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9656000">
                  <a:off x="5308962" y="750211"/>
                  <a:ext cx="0" cy="8604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2" name="直接连接符 61">
                  <a:extLst>
                    <a:ext uri="{FF2B5EF4-FFF2-40B4-BE49-F238E27FC236}">
                      <a16:creationId xmlns:a16="http://schemas.microsoft.com/office/drawing/2014/main" id="{D0545F34-6968-739D-64D5-A5F4D44510D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9872001">
                  <a:off x="5388385" y="703241"/>
                  <a:ext cx="0" cy="8604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" name="直接连接符 62">
                  <a:extLst>
                    <a:ext uri="{FF2B5EF4-FFF2-40B4-BE49-F238E27FC236}">
                      <a16:creationId xmlns:a16="http://schemas.microsoft.com/office/drawing/2014/main" id="{EEDC110F-7BF4-9C06-9B1B-E5C82C974C6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0087999">
                  <a:off x="5470603" y="661348"/>
                  <a:ext cx="0" cy="8604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4" name="直接连接符 63">
                  <a:extLst>
                    <a:ext uri="{FF2B5EF4-FFF2-40B4-BE49-F238E27FC236}">
                      <a16:creationId xmlns:a16="http://schemas.microsoft.com/office/drawing/2014/main" id="{F8E4D51F-FDC5-2AEF-5727-A78FDB43902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0304000">
                  <a:off x="5555287" y="624702"/>
                  <a:ext cx="0" cy="8604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" name="直接连接符 64">
                  <a:extLst>
                    <a:ext uri="{FF2B5EF4-FFF2-40B4-BE49-F238E27FC236}">
                      <a16:creationId xmlns:a16="http://schemas.microsoft.com/office/drawing/2014/main" id="{9779DAA8-DE06-3C52-5728-906873A582B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0520000">
                  <a:off x="5642106" y="593445"/>
                  <a:ext cx="0" cy="8604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" name="直接连接符 65">
                  <a:extLst>
                    <a:ext uri="{FF2B5EF4-FFF2-40B4-BE49-F238E27FC236}">
                      <a16:creationId xmlns:a16="http://schemas.microsoft.com/office/drawing/2014/main" id="{3D12B528-C152-763F-8D43-91644F1C933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0736000">
                  <a:off x="5730717" y="567702"/>
                  <a:ext cx="0" cy="8604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" name="直接连接符 66">
                  <a:extLst>
                    <a:ext uri="{FF2B5EF4-FFF2-40B4-BE49-F238E27FC236}">
                      <a16:creationId xmlns:a16="http://schemas.microsoft.com/office/drawing/2014/main" id="{4FE97394-5F22-48B5-B904-CF23939B911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0952001">
                  <a:off x="5820769" y="547572"/>
                  <a:ext cx="0" cy="8604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" name="直接连接符 67">
                  <a:extLst>
                    <a:ext uri="{FF2B5EF4-FFF2-40B4-BE49-F238E27FC236}">
                      <a16:creationId xmlns:a16="http://schemas.microsoft.com/office/drawing/2014/main" id="{D98A95A2-BF2B-7A94-828E-C44651B4887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167999">
                  <a:off x="5911907" y="533138"/>
                  <a:ext cx="0" cy="8604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" name="直接连接符 68">
                  <a:extLst>
                    <a:ext uri="{FF2B5EF4-FFF2-40B4-BE49-F238E27FC236}">
                      <a16:creationId xmlns:a16="http://schemas.microsoft.com/office/drawing/2014/main" id="{BB576991-198A-FD98-EAB1-F570D1EDB44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384000">
                  <a:off x="6003772" y="524454"/>
                  <a:ext cx="0" cy="8604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" name="直接连接符 31">
                  <a:extLst>
                    <a:ext uri="{FF2B5EF4-FFF2-40B4-BE49-F238E27FC236}">
                      <a16:creationId xmlns:a16="http://schemas.microsoft.com/office/drawing/2014/main" id="{57149AFE-2BC2-181B-88A8-106BB83B638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808000">
                  <a:off x="7166734" y="984903"/>
                  <a:ext cx="0" cy="8604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" name="直接连接符 32">
                  <a:extLst>
                    <a:ext uri="{FF2B5EF4-FFF2-40B4-BE49-F238E27FC236}">
                      <a16:creationId xmlns:a16="http://schemas.microsoft.com/office/drawing/2014/main" id="{20ED4806-F59D-92B1-045D-B21E60BE714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3024000">
                  <a:off x="7227756" y="1054119"/>
                  <a:ext cx="0" cy="8604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" name="直接连接符 33">
                  <a:extLst>
                    <a:ext uri="{FF2B5EF4-FFF2-40B4-BE49-F238E27FC236}">
                      <a16:creationId xmlns:a16="http://schemas.microsoft.com/office/drawing/2014/main" id="{2FB7896A-428F-6374-1FC5-A02B4020A6E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3240000">
                  <a:off x="7284311" y="1127030"/>
                  <a:ext cx="0" cy="8604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直接连接符 34">
                  <a:extLst>
                    <a:ext uri="{FF2B5EF4-FFF2-40B4-BE49-F238E27FC236}">
                      <a16:creationId xmlns:a16="http://schemas.microsoft.com/office/drawing/2014/main" id="{13958E4F-BCD8-011C-2208-976328AF96F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3456000">
                  <a:off x="7336177" y="1203348"/>
                  <a:ext cx="0" cy="8604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" name="直接连接符 35">
                  <a:extLst>
                    <a:ext uri="{FF2B5EF4-FFF2-40B4-BE49-F238E27FC236}">
                      <a16:creationId xmlns:a16="http://schemas.microsoft.com/office/drawing/2014/main" id="{86ADAF94-EA28-5195-2DB2-CDD5FE9B2DD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3672000">
                  <a:off x="7383149" y="1282772"/>
                  <a:ext cx="0" cy="8604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" name="直接连接符 36">
                  <a:extLst>
                    <a:ext uri="{FF2B5EF4-FFF2-40B4-BE49-F238E27FC236}">
                      <a16:creationId xmlns:a16="http://schemas.microsoft.com/office/drawing/2014/main" id="{2F4C90B9-08CA-B37F-6909-FB0DD479F89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3888000">
                  <a:off x="7425040" y="1364989"/>
                  <a:ext cx="0" cy="8604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" name="直接连接符 37">
                  <a:extLst>
                    <a:ext uri="{FF2B5EF4-FFF2-40B4-BE49-F238E27FC236}">
                      <a16:creationId xmlns:a16="http://schemas.microsoft.com/office/drawing/2014/main" id="{A9C4EECE-F8CF-2B21-A908-8CD0F926C2E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4104000">
                  <a:off x="7461687" y="1449674"/>
                  <a:ext cx="0" cy="8604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" name="直接连接符 38">
                  <a:extLst>
                    <a:ext uri="{FF2B5EF4-FFF2-40B4-BE49-F238E27FC236}">
                      <a16:creationId xmlns:a16="http://schemas.microsoft.com/office/drawing/2014/main" id="{CB02ECE6-55FB-CF3C-FE95-E54DA0EA33A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4320000">
                  <a:off x="7492944" y="1536493"/>
                  <a:ext cx="0" cy="8604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" name="直接连接符 39">
                  <a:extLst>
                    <a:ext uri="{FF2B5EF4-FFF2-40B4-BE49-F238E27FC236}">
                      <a16:creationId xmlns:a16="http://schemas.microsoft.com/office/drawing/2014/main" id="{C9AF87AE-FEFD-1D68-960C-00D28182E70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4536000">
                  <a:off x="7518688" y="1625104"/>
                  <a:ext cx="0" cy="8604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1" name="直接连接符 40">
                  <a:extLst>
                    <a:ext uri="{FF2B5EF4-FFF2-40B4-BE49-F238E27FC236}">
                      <a16:creationId xmlns:a16="http://schemas.microsoft.com/office/drawing/2014/main" id="{6267A896-E4C1-88BC-2A58-7863FF6E30D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4752000">
                  <a:off x="7538816" y="1715156"/>
                  <a:ext cx="0" cy="8604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2" name="直接连接符 41">
                  <a:extLst>
                    <a:ext uri="{FF2B5EF4-FFF2-40B4-BE49-F238E27FC236}">
                      <a16:creationId xmlns:a16="http://schemas.microsoft.com/office/drawing/2014/main" id="{3B412480-FD8F-DEE7-0B70-6A7577251A2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4968000">
                  <a:off x="7553251" y="1806293"/>
                  <a:ext cx="0" cy="8604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" name="直接连接符 42">
                  <a:extLst>
                    <a:ext uri="{FF2B5EF4-FFF2-40B4-BE49-F238E27FC236}">
                      <a16:creationId xmlns:a16="http://schemas.microsoft.com/office/drawing/2014/main" id="{6ECF5AD3-EE51-B40C-664F-E816559E974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184000">
                  <a:off x="7561936" y="1898159"/>
                  <a:ext cx="0" cy="8604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4" name="直接连接符 43">
                  <a:extLst>
                    <a:ext uri="{FF2B5EF4-FFF2-40B4-BE49-F238E27FC236}">
                      <a16:creationId xmlns:a16="http://schemas.microsoft.com/office/drawing/2014/main" id="{7DC856FD-A6E0-4DC7-85CF-DC68A07D87A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7564833" y="1990387"/>
                  <a:ext cx="0" cy="8604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5" name="直接连接符 44">
                  <a:extLst>
                    <a:ext uri="{FF2B5EF4-FFF2-40B4-BE49-F238E27FC236}">
                      <a16:creationId xmlns:a16="http://schemas.microsoft.com/office/drawing/2014/main" id="{0C70C1A6-47F9-120B-03C1-AAFA207DDE2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>
                  <a:off x="4627168" y="1990387"/>
                  <a:ext cx="0" cy="8604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" name="直接连接符 45">
                  <a:extLst>
                    <a:ext uri="{FF2B5EF4-FFF2-40B4-BE49-F238E27FC236}">
                      <a16:creationId xmlns:a16="http://schemas.microsoft.com/office/drawing/2014/main" id="{81C9CCAE-64D1-E5F5-3B73-406AF394102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416000">
                  <a:off x="4630066" y="1898159"/>
                  <a:ext cx="0" cy="8604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" name="直接连接符 46">
                  <a:extLst>
                    <a:ext uri="{FF2B5EF4-FFF2-40B4-BE49-F238E27FC236}">
                      <a16:creationId xmlns:a16="http://schemas.microsoft.com/office/drawing/2014/main" id="{D8EC0EED-4BAE-6C6A-3424-411624A157F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632001">
                  <a:off x="4638751" y="1806293"/>
                  <a:ext cx="0" cy="8604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" name="直接连接符 47">
                  <a:extLst>
                    <a:ext uri="{FF2B5EF4-FFF2-40B4-BE49-F238E27FC236}">
                      <a16:creationId xmlns:a16="http://schemas.microsoft.com/office/drawing/2014/main" id="{1157C1D9-36C3-6512-4AE8-5CB98219379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847999">
                  <a:off x="4653185" y="1715156"/>
                  <a:ext cx="0" cy="8604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" name="直接连接符 48">
                  <a:extLst>
                    <a:ext uri="{FF2B5EF4-FFF2-40B4-BE49-F238E27FC236}">
                      <a16:creationId xmlns:a16="http://schemas.microsoft.com/office/drawing/2014/main" id="{EF9A9057-C1C2-EFF6-FCB7-E83C969D96D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7064000">
                  <a:off x="4673314" y="1625104"/>
                  <a:ext cx="0" cy="8604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0" name="直接连接符 49">
                  <a:extLst>
                    <a:ext uri="{FF2B5EF4-FFF2-40B4-BE49-F238E27FC236}">
                      <a16:creationId xmlns:a16="http://schemas.microsoft.com/office/drawing/2014/main" id="{10465D2B-DECB-04E5-3CF6-23C69B9ABD4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7280000">
                  <a:off x="4699058" y="1536493"/>
                  <a:ext cx="0" cy="8604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" name="直接连接符 50">
                  <a:extLst>
                    <a:ext uri="{FF2B5EF4-FFF2-40B4-BE49-F238E27FC236}">
                      <a16:creationId xmlns:a16="http://schemas.microsoft.com/office/drawing/2014/main" id="{E54B1ACD-19D8-E63C-7F1F-CBED4844816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7496000">
                  <a:off x="4730315" y="1449674"/>
                  <a:ext cx="0" cy="8604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2" name="直接连接符 51">
                  <a:extLst>
                    <a:ext uri="{FF2B5EF4-FFF2-40B4-BE49-F238E27FC236}">
                      <a16:creationId xmlns:a16="http://schemas.microsoft.com/office/drawing/2014/main" id="{64BA0189-A7B6-C557-44F7-9DC41531038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7712001">
                  <a:off x="4766961" y="1364989"/>
                  <a:ext cx="0" cy="8604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3" name="直接连接符 52">
                  <a:extLst>
                    <a:ext uri="{FF2B5EF4-FFF2-40B4-BE49-F238E27FC236}">
                      <a16:creationId xmlns:a16="http://schemas.microsoft.com/office/drawing/2014/main" id="{0561C009-0438-0A3F-9CC6-BE21AD36708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7927999">
                  <a:off x="4808853" y="1282772"/>
                  <a:ext cx="0" cy="8604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" name="直接连接符 53">
                  <a:extLst>
                    <a:ext uri="{FF2B5EF4-FFF2-40B4-BE49-F238E27FC236}">
                      <a16:creationId xmlns:a16="http://schemas.microsoft.com/office/drawing/2014/main" id="{396CCA47-5764-8393-E21F-166E37AB4D9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8144000">
                  <a:off x="4855825" y="1203348"/>
                  <a:ext cx="0" cy="8604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5" name="直接连接符 54">
                  <a:extLst>
                    <a:ext uri="{FF2B5EF4-FFF2-40B4-BE49-F238E27FC236}">
                      <a16:creationId xmlns:a16="http://schemas.microsoft.com/office/drawing/2014/main" id="{79D32C44-0267-FE2B-DA1F-149DE28E29B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8360000">
                  <a:off x="4907691" y="1127030"/>
                  <a:ext cx="0" cy="8604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6" name="直接连接符 55">
                  <a:extLst>
                    <a:ext uri="{FF2B5EF4-FFF2-40B4-BE49-F238E27FC236}">
                      <a16:creationId xmlns:a16="http://schemas.microsoft.com/office/drawing/2014/main" id="{A4E6D526-707B-AD89-A95C-A737017AAD6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8576000">
                  <a:off x="4964246" y="1054119"/>
                  <a:ext cx="0" cy="8604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7" name="直接连接符 56">
                  <a:extLst>
                    <a:ext uri="{FF2B5EF4-FFF2-40B4-BE49-F238E27FC236}">
                      <a16:creationId xmlns:a16="http://schemas.microsoft.com/office/drawing/2014/main" id="{0724EE67-A897-3DC6-7343-6F7218946CB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8792001">
                  <a:off x="5025269" y="984903"/>
                  <a:ext cx="0" cy="8604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AE68448-59C1-A89C-6C3B-BC32F923740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096001" y="3460838"/>
                <a:ext cx="0" cy="8604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>
                <a:extLst>
                  <a:ext uri="{FF2B5EF4-FFF2-40B4-BE49-F238E27FC236}">
                    <a16:creationId xmlns:a16="http://schemas.microsoft.com/office/drawing/2014/main" id="{6F9BB32A-A23B-36A0-4F3B-DD372FFA4218}"/>
                  </a:ext>
                </a:extLst>
              </p:cNvPr>
              <p:cNvCxnSpPr>
                <a:cxnSpLocks/>
              </p:cNvCxnSpPr>
              <p:nvPr/>
            </p:nvCxnSpPr>
            <p:spPr>
              <a:xfrm rot="21384000" flipV="1">
                <a:off x="6188229" y="3457940"/>
                <a:ext cx="0" cy="8604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94532296-F492-B153-2CB1-8592DA01B70A}"/>
                  </a:ext>
                </a:extLst>
              </p:cNvPr>
              <p:cNvCxnSpPr>
                <a:cxnSpLocks/>
              </p:cNvCxnSpPr>
              <p:nvPr/>
            </p:nvCxnSpPr>
            <p:spPr>
              <a:xfrm rot="21168000" flipV="1">
                <a:off x="6280094" y="3449256"/>
                <a:ext cx="0" cy="8604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864E3881-30B3-2C01-F0A4-CF459A3DBCCE}"/>
                  </a:ext>
                </a:extLst>
              </p:cNvPr>
              <p:cNvCxnSpPr>
                <a:cxnSpLocks/>
              </p:cNvCxnSpPr>
              <p:nvPr/>
            </p:nvCxnSpPr>
            <p:spPr>
              <a:xfrm rot="20952000" flipV="1">
                <a:off x="6371232" y="3434822"/>
                <a:ext cx="0" cy="8604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>
                <a:extLst>
                  <a:ext uri="{FF2B5EF4-FFF2-40B4-BE49-F238E27FC236}">
                    <a16:creationId xmlns:a16="http://schemas.microsoft.com/office/drawing/2014/main" id="{FE0342CA-51FA-C431-B015-F7C5E0771277}"/>
                  </a:ext>
                </a:extLst>
              </p:cNvPr>
              <p:cNvCxnSpPr>
                <a:cxnSpLocks/>
              </p:cNvCxnSpPr>
              <p:nvPr/>
            </p:nvCxnSpPr>
            <p:spPr>
              <a:xfrm rot="20736000" flipV="1">
                <a:off x="6461285" y="3414692"/>
                <a:ext cx="0" cy="8604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>
                <a:extLst>
                  <a:ext uri="{FF2B5EF4-FFF2-40B4-BE49-F238E27FC236}">
                    <a16:creationId xmlns:a16="http://schemas.microsoft.com/office/drawing/2014/main" id="{3003B74C-5F3A-6ABC-4B18-6D35F621BD8B}"/>
                  </a:ext>
                </a:extLst>
              </p:cNvPr>
              <p:cNvCxnSpPr>
                <a:cxnSpLocks/>
              </p:cNvCxnSpPr>
              <p:nvPr/>
            </p:nvCxnSpPr>
            <p:spPr>
              <a:xfrm rot="20520000" flipV="1">
                <a:off x="6549895" y="3388949"/>
                <a:ext cx="0" cy="8604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>
                <a:extLst>
                  <a:ext uri="{FF2B5EF4-FFF2-40B4-BE49-F238E27FC236}">
                    <a16:creationId xmlns:a16="http://schemas.microsoft.com/office/drawing/2014/main" id="{F379B72B-0C58-E2CF-F383-03DA0BA713FE}"/>
                  </a:ext>
                </a:extLst>
              </p:cNvPr>
              <p:cNvCxnSpPr>
                <a:cxnSpLocks/>
              </p:cNvCxnSpPr>
              <p:nvPr/>
            </p:nvCxnSpPr>
            <p:spPr>
              <a:xfrm rot="20304000" flipV="1">
                <a:off x="6636714" y="3357692"/>
                <a:ext cx="0" cy="8604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37F562B3-4010-3AE7-4853-46CB20B11262}"/>
                  </a:ext>
                </a:extLst>
              </p:cNvPr>
              <p:cNvCxnSpPr>
                <a:cxnSpLocks/>
              </p:cNvCxnSpPr>
              <p:nvPr/>
            </p:nvCxnSpPr>
            <p:spPr>
              <a:xfrm rot="20088000" flipV="1">
                <a:off x="6721399" y="3321046"/>
                <a:ext cx="0" cy="8604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直接连接符 69">
                <a:extLst>
                  <a:ext uri="{FF2B5EF4-FFF2-40B4-BE49-F238E27FC236}">
                    <a16:creationId xmlns:a16="http://schemas.microsoft.com/office/drawing/2014/main" id="{6913BBA0-7D4F-3CF6-3FA9-2E512A042C1A}"/>
                  </a:ext>
                </a:extLst>
              </p:cNvPr>
              <p:cNvCxnSpPr>
                <a:cxnSpLocks/>
              </p:cNvCxnSpPr>
              <p:nvPr/>
            </p:nvCxnSpPr>
            <p:spPr>
              <a:xfrm rot="19872000" flipV="1">
                <a:off x="6803617" y="3279153"/>
                <a:ext cx="0" cy="8604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直接连接符 70">
                <a:extLst>
                  <a:ext uri="{FF2B5EF4-FFF2-40B4-BE49-F238E27FC236}">
                    <a16:creationId xmlns:a16="http://schemas.microsoft.com/office/drawing/2014/main" id="{F2EA8FBC-6595-1F0A-A18E-F0229D11FDC3}"/>
                  </a:ext>
                </a:extLst>
              </p:cNvPr>
              <p:cNvCxnSpPr>
                <a:cxnSpLocks/>
              </p:cNvCxnSpPr>
              <p:nvPr/>
            </p:nvCxnSpPr>
            <p:spPr>
              <a:xfrm rot="19656000" flipV="1">
                <a:off x="6883040" y="3232183"/>
                <a:ext cx="0" cy="8604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直接连接符 71">
                <a:extLst>
                  <a:ext uri="{FF2B5EF4-FFF2-40B4-BE49-F238E27FC236}">
                    <a16:creationId xmlns:a16="http://schemas.microsoft.com/office/drawing/2014/main" id="{87B49130-6D67-023C-F02B-FA18AAF7A1EC}"/>
                  </a:ext>
                </a:extLst>
              </p:cNvPr>
              <p:cNvCxnSpPr>
                <a:cxnSpLocks/>
              </p:cNvCxnSpPr>
              <p:nvPr/>
            </p:nvCxnSpPr>
            <p:spPr>
              <a:xfrm rot="19440000" flipV="1">
                <a:off x="6959359" y="3180317"/>
                <a:ext cx="0" cy="8604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直接连接符 72">
                <a:extLst>
                  <a:ext uri="{FF2B5EF4-FFF2-40B4-BE49-F238E27FC236}">
                    <a16:creationId xmlns:a16="http://schemas.microsoft.com/office/drawing/2014/main" id="{0BE85596-2BBA-5AB7-3848-518546E19E87}"/>
                  </a:ext>
                </a:extLst>
              </p:cNvPr>
              <p:cNvCxnSpPr>
                <a:cxnSpLocks/>
              </p:cNvCxnSpPr>
              <p:nvPr/>
            </p:nvCxnSpPr>
            <p:spPr>
              <a:xfrm rot="19224000" flipV="1">
                <a:off x="7032269" y="3123761"/>
                <a:ext cx="0" cy="8604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直接连接符 73">
                <a:extLst>
                  <a:ext uri="{FF2B5EF4-FFF2-40B4-BE49-F238E27FC236}">
                    <a16:creationId xmlns:a16="http://schemas.microsoft.com/office/drawing/2014/main" id="{52F9EE88-71D6-BAB1-6AAD-D01962334B2A}"/>
                  </a:ext>
                </a:extLst>
              </p:cNvPr>
              <p:cNvCxnSpPr>
                <a:cxnSpLocks/>
              </p:cNvCxnSpPr>
              <p:nvPr/>
            </p:nvCxnSpPr>
            <p:spPr>
              <a:xfrm rot="19008000" flipV="1">
                <a:off x="7101486" y="3062739"/>
                <a:ext cx="0" cy="8604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直接连接符 74">
                <a:extLst>
                  <a:ext uri="{FF2B5EF4-FFF2-40B4-BE49-F238E27FC236}">
                    <a16:creationId xmlns:a16="http://schemas.microsoft.com/office/drawing/2014/main" id="{CEDE558F-4E75-B5BA-4F71-4EE7CB6FE033}"/>
                  </a:ext>
                </a:extLst>
              </p:cNvPr>
              <p:cNvCxnSpPr>
                <a:cxnSpLocks/>
              </p:cNvCxnSpPr>
              <p:nvPr/>
            </p:nvCxnSpPr>
            <p:spPr>
              <a:xfrm rot="2592001" flipV="1">
                <a:off x="5090515" y="3062739"/>
                <a:ext cx="0" cy="8604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直接连接符 75">
                <a:extLst>
                  <a:ext uri="{FF2B5EF4-FFF2-40B4-BE49-F238E27FC236}">
                    <a16:creationId xmlns:a16="http://schemas.microsoft.com/office/drawing/2014/main" id="{D6FE8D3B-8643-7BE8-669B-71A816B0B6B9}"/>
                  </a:ext>
                </a:extLst>
              </p:cNvPr>
              <p:cNvCxnSpPr>
                <a:cxnSpLocks/>
              </p:cNvCxnSpPr>
              <p:nvPr/>
            </p:nvCxnSpPr>
            <p:spPr>
              <a:xfrm rot="2376000" flipV="1">
                <a:off x="5159732" y="3123761"/>
                <a:ext cx="0" cy="8604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76">
                <a:extLst>
                  <a:ext uri="{FF2B5EF4-FFF2-40B4-BE49-F238E27FC236}">
                    <a16:creationId xmlns:a16="http://schemas.microsoft.com/office/drawing/2014/main" id="{21AEBB22-6E0D-1F4D-3001-9B83172447FA}"/>
                  </a:ext>
                </a:extLst>
              </p:cNvPr>
              <p:cNvCxnSpPr>
                <a:cxnSpLocks/>
              </p:cNvCxnSpPr>
              <p:nvPr/>
            </p:nvCxnSpPr>
            <p:spPr>
              <a:xfrm rot="2160000" flipV="1">
                <a:off x="5232642" y="3180317"/>
                <a:ext cx="0" cy="8604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直接连接符 77">
                <a:extLst>
                  <a:ext uri="{FF2B5EF4-FFF2-40B4-BE49-F238E27FC236}">
                    <a16:creationId xmlns:a16="http://schemas.microsoft.com/office/drawing/2014/main" id="{A0E0F52E-5912-0980-4A94-85BE3BF118E4}"/>
                  </a:ext>
                </a:extLst>
              </p:cNvPr>
              <p:cNvCxnSpPr>
                <a:cxnSpLocks/>
              </p:cNvCxnSpPr>
              <p:nvPr/>
            </p:nvCxnSpPr>
            <p:spPr>
              <a:xfrm rot="1944000" flipV="1">
                <a:off x="5308962" y="3232183"/>
                <a:ext cx="0" cy="8604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直接连接符 78">
                <a:extLst>
                  <a:ext uri="{FF2B5EF4-FFF2-40B4-BE49-F238E27FC236}">
                    <a16:creationId xmlns:a16="http://schemas.microsoft.com/office/drawing/2014/main" id="{B28DDCA6-834D-2819-0F7C-47B1AB49B38D}"/>
                  </a:ext>
                </a:extLst>
              </p:cNvPr>
              <p:cNvCxnSpPr>
                <a:cxnSpLocks/>
              </p:cNvCxnSpPr>
              <p:nvPr/>
            </p:nvCxnSpPr>
            <p:spPr>
              <a:xfrm rot="1727999" flipV="1">
                <a:off x="5388385" y="3279153"/>
                <a:ext cx="0" cy="8604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直接连接符 79">
                <a:extLst>
                  <a:ext uri="{FF2B5EF4-FFF2-40B4-BE49-F238E27FC236}">
                    <a16:creationId xmlns:a16="http://schemas.microsoft.com/office/drawing/2014/main" id="{9035252F-B5D7-0DE5-A489-EBAFCDE7178F}"/>
                  </a:ext>
                </a:extLst>
              </p:cNvPr>
              <p:cNvCxnSpPr>
                <a:cxnSpLocks/>
              </p:cNvCxnSpPr>
              <p:nvPr/>
            </p:nvCxnSpPr>
            <p:spPr>
              <a:xfrm rot="1512001" flipV="1">
                <a:off x="5470603" y="3321046"/>
                <a:ext cx="0" cy="8604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直接连接符 80">
                <a:extLst>
                  <a:ext uri="{FF2B5EF4-FFF2-40B4-BE49-F238E27FC236}">
                    <a16:creationId xmlns:a16="http://schemas.microsoft.com/office/drawing/2014/main" id="{0A75B0C1-174C-B0AF-A774-1DFD1BFAE68C}"/>
                  </a:ext>
                </a:extLst>
              </p:cNvPr>
              <p:cNvCxnSpPr>
                <a:cxnSpLocks/>
              </p:cNvCxnSpPr>
              <p:nvPr/>
            </p:nvCxnSpPr>
            <p:spPr>
              <a:xfrm rot="1296000" flipV="1">
                <a:off x="5555287" y="3357692"/>
                <a:ext cx="0" cy="8604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直接连接符 81">
                <a:extLst>
                  <a:ext uri="{FF2B5EF4-FFF2-40B4-BE49-F238E27FC236}">
                    <a16:creationId xmlns:a16="http://schemas.microsoft.com/office/drawing/2014/main" id="{F190B18D-D960-0B06-D925-F60B68194CF3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" flipV="1">
                <a:off x="5642106" y="3388949"/>
                <a:ext cx="0" cy="8604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直接连接符 82">
                <a:extLst>
                  <a:ext uri="{FF2B5EF4-FFF2-40B4-BE49-F238E27FC236}">
                    <a16:creationId xmlns:a16="http://schemas.microsoft.com/office/drawing/2014/main" id="{58459762-7054-83C3-8384-31496FC14D60}"/>
                  </a:ext>
                </a:extLst>
              </p:cNvPr>
              <p:cNvCxnSpPr>
                <a:cxnSpLocks/>
              </p:cNvCxnSpPr>
              <p:nvPr/>
            </p:nvCxnSpPr>
            <p:spPr>
              <a:xfrm rot="864000" flipV="1">
                <a:off x="5730717" y="3414692"/>
                <a:ext cx="0" cy="8604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直接连接符 83">
                <a:extLst>
                  <a:ext uri="{FF2B5EF4-FFF2-40B4-BE49-F238E27FC236}">
                    <a16:creationId xmlns:a16="http://schemas.microsoft.com/office/drawing/2014/main" id="{628960BA-DACD-41D0-45B4-2FA04D08C6F7}"/>
                  </a:ext>
                </a:extLst>
              </p:cNvPr>
              <p:cNvCxnSpPr>
                <a:cxnSpLocks/>
              </p:cNvCxnSpPr>
              <p:nvPr/>
            </p:nvCxnSpPr>
            <p:spPr>
              <a:xfrm rot="647999" flipV="1">
                <a:off x="5820769" y="3434822"/>
                <a:ext cx="0" cy="8604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直接连接符 84">
                <a:extLst>
                  <a:ext uri="{FF2B5EF4-FFF2-40B4-BE49-F238E27FC236}">
                    <a16:creationId xmlns:a16="http://schemas.microsoft.com/office/drawing/2014/main" id="{E75EE347-63C9-CA2C-E8C7-FA99628D0A4A}"/>
                  </a:ext>
                </a:extLst>
              </p:cNvPr>
              <p:cNvCxnSpPr>
                <a:cxnSpLocks/>
              </p:cNvCxnSpPr>
              <p:nvPr/>
            </p:nvCxnSpPr>
            <p:spPr>
              <a:xfrm rot="432001" flipV="1">
                <a:off x="5911907" y="3449256"/>
                <a:ext cx="0" cy="8604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" name="直接连接符 85">
                <a:extLst>
                  <a:ext uri="{FF2B5EF4-FFF2-40B4-BE49-F238E27FC236}">
                    <a16:creationId xmlns:a16="http://schemas.microsoft.com/office/drawing/2014/main" id="{8DFDB186-1F77-6A8E-F26F-7F20C948A6A6}"/>
                  </a:ext>
                </a:extLst>
              </p:cNvPr>
              <p:cNvCxnSpPr>
                <a:cxnSpLocks/>
              </p:cNvCxnSpPr>
              <p:nvPr/>
            </p:nvCxnSpPr>
            <p:spPr>
              <a:xfrm rot="216000" flipV="1">
                <a:off x="6003772" y="3457940"/>
                <a:ext cx="0" cy="8604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直接连接符 86">
                <a:extLst>
                  <a:ext uri="{FF2B5EF4-FFF2-40B4-BE49-F238E27FC236}">
                    <a16:creationId xmlns:a16="http://schemas.microsoft.com/office/drawing/2014/main" id="{B6773DFC-2FE1-7B8D-B46D-B2981E65BD04}"/>
                  </a:ext>
                </a:extLst>
              </p:cNvPr>
              <p:cNvCxnSpPr>
                <a:cxnSpLocks/>
              </p:cNvCxnSpPr>
              <p:nvPr/>
            </p:nvCxnSpPr>
            <p:spPr>
              <a:xfrm rot="18792000" flipV="1">
                <a:off x="7166734" y="2997491"/>
                <a:ext cx="0" cy="8604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直接连接符 87">
                <a:extLst>
                  <a:ext uri="{FF2B5EF4-FFF2-40B4-BE49-F238E27FC236}">
                    <a16:creationId xmlns:a16="http://schemas.microsoft.com/office/drawing/2014/main" id="{7E650D1F-9ED1-3A65-F8A2-0C2968ED7F94}"/>
                  </a:ext>
                </a:extLst>
              </p:cNvPr>
              <p:cNvCxnSpPr>
                <a:cxnSpLocks/>
              </p:cNvCxnSpPr>
              <p:nvPr/>
            </p:nvCxnSpPr>
            <p:spPr>
              <a:xfrm rot="18576000" flipV="1">
                <a:off x="7227756" y="2928275"/>
                <a:ext cx="0" cy="8604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" name="直接连接符 88">
                <a:extLst>
                  <a:ext uri="{FF2B5EF4-FFF2-40B4-BE49-F238E27FC236}">
                    <a16:creationId xmlns:a16="http://schemas.microsoft.com/office/drawing/2014/main" id="{4CCE614E-6033-1BEF-21C3-2F7C6F68E3EB}"/>
                  </a:ext>
                </a:extLst>
              </p:cNvPr>
              <p:cNvCxnSpPr>
                <a:cxnSpLocks/>
              </p:cNvCxnSpPr>
              <p:nvPr/>
            </p:nvCxnSpPr>
            <p:spPr>
              <a:xfrm rot="18360000" flipV="1">
                <a:off x="7284311" y="2855364"/>
                <a:ext cx="0" cy="8604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直接连接符 89">
                <a:extLst>
                  <a:ext uri="{FF2B5EF4-FFF2-40B4-BE49-F238E27FC236}">
                    <a16:creationId xmlns:a16="http://schemas.microsoft.com/office/drawing/2014/main" id="{B4BB14B0-D6AC-6E65-CDC3-DC4D90C4103B}"/>
                  </a:ext>
                </a:extLst>
              </p:cNvPr>
              <p:cNvCxnSpPr>
                <a:cxnSpLocks/>
              </p:cNvCxnSpPr>
              <p:nvPr/>
            </p:nvCxnSpPr>
            <p:spPr>
              <a:xfrm rot="18144000" flipV="1">
                <a:off x="7336177" y="2779046"/>
                <a:ext cx="0" cy="8604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直接连接符 90">
                <a:extLst>
                  <a:ext uri="{FF2B5EF4-FFF2-40B4-BE49-F238E27FC236}">
                    <a16:creationId xmlns:a16="http://schemas.microsoft.com/office/drawing/2014/main" id="{FF9FF330-2279-2521-5B9A-E71A119C3E1A}"/>
                  </a:ext>
                </a:extLst>
              </p:cNvPr>
              <p:cNvCxnSpPr>
                <a:cxnSpLocks/>
              </p:cNvCxnSpPr>
              <p:nvPr/>
            </p:nvCxnSpPr>
            <p:spPr>
              <a:xfrm rot="17928000" flipV="1">
                <a:off x="7383149" y="2699622"/>
                <a:ext cx="0" cy="8604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" name="直接连接符 91">
                <a:extLst>
                  <a:ext uri="{FF2B5EF4-FFF2-40B4-BE49-F238E27FC236}">
                    <a16:creationId xmlns:a16="http://schemas.microsoft.com/office/drawing/2014/main" id="{AD8E2616-2307-B77A-8C7E-20AF840E9060}"/>
                  </a:ext>
                </a:extLst>
              </p:cNvPr>
              <p:cNvCxnSpPr>
                <a:cxnSpLocks/>
              </p:cNvCxnSpPr>
              <p:nvPr/>
            </p:nvCxnSpPr>
            <p:spPr>
              <a:xfrm rot="17712000" flipV="1">
                <a:off x="7425040" y="2617405"/>
                <a:ext cx="0" cy="8604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直接连接符 92">
                <a:extLst>
                  <a:ext uri="{FF2B5EF4-FFF2-40B4-BE49-F238E27FC236}">
                    <a16:creationId xmlns:a16="http://schemas.microsoft.com/office/drawing/2014/main" id="{B9E94723-6DBE-8BC7-F292-640FF4FBB485}"/>
                  </a:ext>
                </a:extLst>
              </p:cNvPr>
              <p:cNvCxnSpPr>
                <a:cxnSpLocks/>
              </p:cNvCxnSpPr>
              <p:nvPr/>
            </p:nvCxnSpPr>
            <p:spPr>
              <a:xfrm rot="17496000" flipV="1">
                <a:off x="7461687" y="2532720"/>
                <a:ext cx="0" cy="8604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直接连接符 93">
                <a:extLst>
                  <a:ext uri="{FF2B5EF4-FFF2-40B4-BE49-F238E27FC236}">
                    <a16:creationId xmlns:a16="http://schemas.microsoft.com/office/drawing/2014/main" id="{D6152AC7-8EB1-25F3-BF6D-8377D8705880}"/>
                  </a:ext>
                </a:extLst>
              </p:cNvPr>
              <p:cNvCxnSpPr>
                <a:cxnSpLocks/>
              </p:cNvCxnSpPr>
              <p:nvPr/>
            </p:nvCxnSpPr>
            <p:spPr>
              <a:xfrm rot="17280000" flipV="1">
                <a:off x="7492944" y="2445901"/>
                <a:ext cx="0" cy="8604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直接连接符 94">
                <a:extLst>
                  <a:ext uri="{FF2B5EF4-FFF2-40B4-BE49-F238E27FC236}">
                    <a16:creationId xmlns:a16="http://schemas.microsoft.com/office/drawing/2014/main" id="{D744130D-18CD-E332-FD0E-1B64E235FDFC}"/>
                  </a:ext>
                </a:extLst>
              </p:cNvPr>
              <p:cNvCxnSpPr>
                <a:cxnSpLocks/>
              </p:cNvCxnSpPr>
              <p:nvPr/>
            </p:nvCxnSpPr>
            <p:spPr>
              <a:xfrm rot="17064000" flipV="1">
                <a:off x="7518688" y="2357290"/>
                <a:ext cx="0" cy="8604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直接连接符 97">
                <a:extLst>
                  <a:ext uri="{FF2B5EF4-FFF2-40B4-BE49-F238E27FC236}">
                    <a16:creationId xmlns:a16="http://schemas.microsoft.com/office/drawing/2014/main" id="{EC3D6931-5190-E7AE-D684-90BEEC5D3F2D}"/>
                  </a:ext>
                </a:extLst>
              </p:cNvPr>
              <p:cNvCxnSpPr>
                <a:cxnSpLocks/>
              </p:cNvCxnSpPr>
              <p:nvPr/>
            </p:nvCxnSpPr>
            <p:spPr>
              <a:xfrm rot="16848000" flipV="1">
                <a:off x="7538816" y="2267238"/>
                <a:ext cx="0" cy="8604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直接连接符 98">
                <a:extLst>
                  <a:ext uri="{FF2B5EF4-FFF2-40B4-BE49-F238E27FC236}">
                    <a16:creationId xmlns:a16="http://schemas.microsoft.com/office/drawing/2014/main" id="{F1AFB630-9ED7-BDD3-295A-FDD230B9E022}"/>
                  </a:ext>
                </a:extLst>
              </p:cNvPr>
              <p:cNvCxnSpPr>
                <a:cxnSpLocks/>
              </p:cNvCxnSpPr>
              <p:nvPr/>
            </p:nvCxnSpPr>
            <p:spPr>
              <a:xfrm rot="16632000" flipV="1">
                <a:off x="7553251" y="2176101"/>
                <a:ext cx="0" cy="8604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0" name="直接连接符 99">
                <a:extLst>
                  <a:ext uri="{FF2B5EF4-FFF2-40B4-BE49-F238E27FC236}">
                    <a16:creationId xmlns:a16="http://schemas.microsoft.com/office/drawing/2014/main" id="{C76953AC-A598-0503-1F1C-AB28D3B172C4}"/>
                  </a:ext>
                </a:extLst>
              </p:cNvPr>
              <p:cNvCxnSpPr>
                <a:cxnSpLocks/>
              </p:cNvCxnSpPr>
              <p:nvPr/>
            </p:nvCxnSpPr>
            <p:spPr>
              <a:xfrm rot="16416000" flipV="1">
                <a:off x="7561936" y="2084235"/>
                <a:ext cx="0" cy="8604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直接连接符 102">
                <a:extLst>
                  <a:ext uri="{FF2B5EF4-FFF2-40B4-BE49-F238E27FC236}">
                    <a16:creationId xmlns:a16="http://schemas.microsoft.com/office/drawing/2014/main" id="{893809AF-EFC8-8011-7120-17865D093C23}"/>
                  </a:ext>
                </a:extLst>
              </p:cNvPr>
              <p:cNvCxnSpPr>
                <a:cxnSpLocks/>
              </p:cNvCxnSpPr>
              <p:nvPr/>
            </p:nvCxnSpPr>
            <p:spPr>
              <a:xfrm rot="5184000" flipV="1">
                <a:off x="4630066" y="2084235"/>
                <a:ext cx="0" cy="8604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直接连接符 103">
                <a:extLst>
                  <a:ext uri="{FF2B5EF4-FFF2-40B4-BE49-F238E27FC236}">
                    <a16:creationId xmlns:a16="http://schemas.microsoft.com/office/drawing/2014/main" id="{E5FE793D-05B9-14F9-CF95-8EEA8C468B53}"/>
                  </a:ext>
                </a:extLst>
              </p:cNvPr>
              <p:cNvCxnSpPr>
                <a:cxnSpLocks/>
              </p:cNvCxnSpPr>
              <p:nvPr/>
            </p:nvCxnSpPr>
            <p:spPr>
              <a:xfrm rot="4967999" flipV="1">
                <a:off x="4638751" y="2176101"/>
                <a:ext cx="0" cy="8604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直接连接符 104">
                <a:extLst>
                  <a:ext uri="{FF2B5EF4-FFF2-40B4-BE49-F238E27FC236}">
                    <a16:creationId xmlns:a16="http://schemas.microsoft.com/office/drawing/2014/main" id="{0A2BC042-62F7-EA76-F57E-6005F164AE41}"/>
                  </a:ext>
                </a:extLst>
              </p:cNvPr>
              <p:cNvCxnSpPr>
                <a:cxnSpLocks/>
              </p:cNvCxnSpPr>
              <p:nvPr/>
            </p:nvCxnSpPr>
            <p:spPr>
              <a:xfrm rot="4752001" flipV="1">
                <a:off x="4653185" y="2267238"/>
                <a:ext cx="0" cy="8604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6" name="直接连接符 105">
                <a:extLst>
                  <a:ext uri="{FF2B5EF4-FFF2-40B4-BE49-F238E27FC236}">
                    <a16:creationId xmlns:a16="http://schemas.microsoft.com/office/drawing/2014/main" id="{24AD3533-B2B3-0708-B587-D953D77F5DD2}"/>
                  </a:ext>
                </a:extLst>
              </p:cNvPr>
              <p:cNvCxnSpPr>
                <a:cxnSpLocks/>
              </p:cNvCxnSpPr>
              <p:nvPr/>
            </p:nvCxnSpPr>
            <p:spPr>
              <a:xfrm rot="4536000" flipV="1">
                <a:off x="4673314" y="2357290"/>
                <a:ext cx="0" cy="8604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直接连接符 106">
                <a:extLst>
                  <a:ext uri="{FF2B5EF4-FFF2-40B4-BE49-F238E27FC236}">
                    <a16:creationId xmlns:a16="http://schemas.microsoft.com/office/drawing/2014/main" id="{1C00C5B9-C737-B121-3B4E-067E95AA71ED}"/>
                  </a:ext>
                </a:extLst>
              </p:cNvPr>
              <p:cNvCxnSpPr>
                <a:cxnSpLocks/>
              </p:cNvCxnSpPr>
              <p:nvPr/>
            </p:nvCxnSpPr>
            <p:spPr>
              <a:xfrm rot="4320000" flipV="1">
                <a:off x="4699058" y="2445901"/>
                <a:ext cx="0" cy="8604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直接连接符 107">
                <a:extLst>
                  <a:ext uri="{FF2B5EF4-FFF2-40B4-BE49-F238E27FC236}">
                    <a16:creationId xmlns:a16="http://schemas.microsoft.com/office/drawing/2014/main" id="{75E4E92D-1996-C67D-380C-C06994339E07}"/>
                  </a:ext>
                </a:extLst>
              </p:cNvPr>
              <p:cNvCxnSpPr>
                <a:cxnSpLocks/>
              </p:cNvCxnSpPr>
              <p:nvPr/>
            </p:nvCxnSpPr>
            <p:spPr>
              <a:xfrm rot="4104000" flipV="1">
                <a:off x="4730315" y="2532720"/>
                <a:ext cx="0" cy="8604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9" name="直接连接符 108">
                <a:extLst>
                  <a:ext uri="{FF2B5EF4-FFF2-40B4-BE49-F238E27FC236}">
                    <a16:creationId xmlns:a16="http://schemas.microsoft.com/office/drawing/2014/main" id="{75413C7C-F032-BD26-F3BF-2C226DCC80BF}"/>
                  </a:ext>
                </a:extLst>
              </p:cNvPr>
              <p:cNvCxnSpPr>
                <a:cxnSpLocks/>
              </p:cNvCxnSpPr>
              <p:nvPr/>
            </p:nvCxnSpPr>
            <p:spPr>
              <a:xfrm rot="3887999" flipV="1">
                <a:off x="4766961" y="2617405"/>
                <a:ext cx="0" cy="8604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0" name="直接连接符 109">
                <a:extLst>
                  <a:ext uri="{FF2B5EF4-FFF2-40B4-BE49-F238E27FC236}">
                    <a16:creationId xmlns:a16="http://schemas.microsoft.com/office/drawing/2014/main" id="{1F8D29E7-7079-E9E2-71FF-431798612D24}"/>
                  </a:ext>
                </a:extLst>
              </p:cNvPr>
              <p:cNvCxnSpPr>
                <a:cxnSpLocks/>
              </p:cNvCxnSpPr>
              <p:nvPr/>
            </p:nvCxnSpPr>
            <p:spPr>
              <a:xfrm rot="3672001" flipV="1">
                <a:off x="4808853" y="2699622"/>
                <a:ext cx="0" cy="8604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1" name="直接连接符 110">
                <a:extLst>
                  <a:ext uri="{FF2B5EF4-FFF2-40B4-BE49-F238E27FC236}">
                    <a16:creationId xmlns:a16="http://schemas.microsoft.com/office/drawing/2014/main" id="{ABCC0D58-62A2-AEF3-3707-D7599C9EB519}"/>
                  </a:ext>
                </a:extLst>
              </p:cNvPr>
              <p:cNvCxnSpPr>
                <a:cxnSpLocks/>
              </p:cNvCxnSpPr>
              <p:nvPr/>
            </p:nvCxnSpPr>
            <p:spPr>
              <a:xfrm rot="3456000" flipV="1">
                <a:off x="4855825" y="2779046"/>
                <a:ext cx="0" cy="8604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2" name="直接连接符 111">
                <a:extLst>
                  <a:ext uri="{FF2B5EF4-FFF2-40B4-BE49-F238E27FC236}">
                    <a16:creationId xmlns:a16="http://schemas.microsoft.com/office/drawing/2014/main" id="{62A0628A-CA3A-8E4D-CD88-B090035D578D}"/>
                  </a:ext>
                </a:extLst>
              </p:cNvPr>
              <p:cNvCxnSpPr>
                <a:cxnSpLocks/>
              </p:cNvCxnSpPr>
              <p:nvPr/>
            </p:nvCxnSpPr>
            <p:spPr>
              <a:xfrm rot="3240000" flipV="1">
                <a:off x="4907691" y="2855364"/>
                <a:ext cx="0" cy="8604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" name="直接连接符 112">
                <a:extLst>
                  <a:ext uri="{FF2B5EF4-FFF2-40B4-BE49-F238E27FC236}">
                    <a16:creationId xmlns:a16="http://schemas.microsoft.com/office/drawing/2014/main" id="{87D2A620-3F93-7D14-4C8C-DE39B425EC31}"/>
                  </a:ext>
                </a:extLst>
              </p:cNvPr>
              <p:cNvCxnSpPr>
                <a:cxnSpLocks/>
              </p:cNvCxnSpPr>
              <p:nvPr/>
            </p:nvCxnSpPr>
            <p:spPr>
              <a:xfrm rot="3024000" flipV="1">
                <a:off x="4964246" y="2928275"/>
                <a:ext cx="0" cy="8604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4" name="直接连接符 113">
                <a:extLst>
                  <a:ext uri="{FF2B5EF4-FFF2-40B4-BE49-F238E27FC236}">
                    <a16:creationId xmlns:a16="http://schemas.microsoft.com/office/drawing/2014/main" id="{73AF5EE1-DF84-F9CD-F00C-979794AE325A}"/>
                  </a:ext>
                </a:extLst>
              </p:cNvPr>
              <p:cNvCxnSpPr>
                <a:cxnSpLocks/>
              </p:cNvCxnSpPr>
              <p:nvPr/>
            </p:nvCxnSpPr>
            <p:spPr>
              <a:xfrm rot="2807999" flipV="1">
                <a:off x="5025269" y="2997491"/>
                <a:ext cx="0" cy="8604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6" name="椭圆 115">
              <a:extLst>
                <a:ext uri="{FF2B5EF4-FFF2-40B4-BE49-F238E27FC236}">
                  <a16:creationId xmlns:a16="http://schemas.microsoft.com/office/drawing/2014/main" id="{B3B54ED8-3CEF-8C9B-1B54-06B726CA5344}"/>
                </a:ext>
              </a:extLst>
            </p:cNvPr>
            <p:cNvSpPr/>
            <p:nvPr/>
          </p:nvSpPr>
          <p:spPr>
            <a:xfrm>
              <a:off x="4848775" y="786181"/>
              <a:ext cx="2494450" cy="2494450"/>
            </a:xfrm>
            <a:prstGeom prst="ellipse">
              <a:avLst/>
            </a:prstGeom>
            <a:noFill/>
            <a:ln>
              <a:solidFill>
                <a:schemeClr val="bg1">
                  <a:alpha val="26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n-ea"/>
              </a:endParaRPr>
            </a:p>
          </p:txBody>
        </p:sp>
      </p:grpSp>
      <p:cxnSp>
        <p:nvCxnSpPr>
          <p:cNvPr id="149" name="直接连接符 148">
            <a:extLst>
              <a:ext uri="{FF2B5EF4-FFF2-40B4-BE49-F238E27FC236}">
                <a16:creationId xmlns:a16="http://schemas.microsoft.com/office/drawing/2014/main" id="{1C3CE802-7E68-B814-0A8D-8EFE170BD08A}"/>
              </a:ext>
            </a:extLst>
          </p:cNvPr>
          <p:cNvCxnSpPr>
            <a:cxnSpLocks/>
          </p:cNvCxnSpPr>
          <p:nvPr/>
        </p:nvCxnSpPr>
        <p:spPr>
          <a:xfrm>
            <a:off x="5875639" y="2715014"/>
            <a:ext cx="440645" cy="0"/>
          </a:xfrm>
          <a:prstGeom prst="line">
            <a:avLst/>
          </a:prstGeom>
          <a:ln w="381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0" name="文本框 149">
            <a:extLst>
              <a:ext uri="{FF2B5EF4-FFF2-40B4-BE49-F238E27FC236}">
                <a16:creationId xmlns:a16="http://schemas.microsoft.com/office/drawing/2014/main" id="{E733155B-AE00-72CD-CC11-261652D5E310}"/>
              </a:ext>
            </a:extLst>
          </p:cNvPr>
          <p:cNvSpPr txBox="1"/>
          <p:nvPr/>
        </p:nvSpPr>
        <p:spPr>
          <a:xfrm>
            <a:off x="596265" y="540763"/>
            <a:ext cx="18974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accent1"/>
                </a:solidFill>
                <a:latin typeface="+mj-ea"/>
                <a:ea typeface="+mj-ea"/>
              </a:rPr>
              <a:t>添加标题</a:t>
            </a:r>
          </a:p>
        </p:txBody>
      </p:sp>
      <p:sp>
        <p:nvSpPr>
          <p:cNvPr id="151" name="文本框 150">
            <a:extLst>
              <a:ext uri="{FF2B5EF4-FFF2-40B4-BE49-F238E27FC236}">
                <a16:creationId xmlns:a16="http://schemas.microsoft.com/office/drawing/2014/main" id="{23A11185-226A-B90B-7879-BD70A3A8FC62}"/>
              </a:ext>
            </a:extLst>
          </p:cNvPr>
          <p:cNvSpPr txBox="1"/>
          <p:nvPr/>
        </p:nvSpPr>
        <p:spPr>
          <a:xfrm>
            <a:off x="5080342" y="1433242"/>
            <a:ext cx="2031325" cy="120032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600" dirty="0">
                <a:solidFill>
                  <a:schemeClr val="bg1"/>
                </a:solidFill>
                <a:latin typeface="+mj-ea"/>
                <a:ea typeface="+mj-ea"/>
              </a:rPr>
              <a:t>点击</a:t>
            </a:r>
            <a:endParaRPr lang="en-US" altLang="zh-CN" sz="3600" dirty="0">
              <a:solidFill>
                <a:schemeClr val="bg1"/>
              </a:solidFill>
              <a:latin typeface="+mj-ea"/>
              <a:ea typeface="+mj-ea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600" dirty="0">
                <a:solidFill>
                  <a:schemeClr val="bg1"/>
                </a:solidFill>
                <a:latin typeface="+mj-ea"/>
                <a:ea typeface="+mj-ea"/>
              </a:rPr>
              <a:t>添加标题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grpSp>
        <p:nvGrpSpPr>
          <p:cNvPr id="152" name="组合 151">
            <a:extLst>
              <a:ext uri="{FF2B5EF4-FFF2-40B4-BE49-F238E27FC236}">
                <a16:creationId xmlns:a16="http://schemas.microsoft.com/office/drawing/2014/main" id="{9EBE38B2-66F1-2C02-E4C2-63506026ADC2}"/>
              </a:ext>
            </a:extLst>
          </p:cNvPr>
          <p:cNvGrpSpPr/>
          <p:nvPr/>
        </p:nvGrpSpPr>
        <p:grpSpPr>
          <a:xfrm>
            <a:off x="866913" y="1651143"/>
            <a:ext cx="2312920" cy="2733697"/>
            <a:chOff x="866913" y="1651143"/>
            <a:chExt cx="2312920" cy="2733697"/>
          </a:xfrm>
        </p:grpSpPr>
        <p:grpSp>
          <p:nvGrpSpPr>
            <p:cNvPr id="153" name="组合 152">
              <a:extLst>
                <a:ext uri="{FF2B5EF4-FFF2-40B4-BE49-F238E27FC236}">
                  <a16:creationId xmlns:a16="http://schemas.microsoft.com/office/drawing/2014/main" id="{CCB9F54C-5637-19F9-B11F-DEBDA9DD2196}"/>
                </a:ext>
              </a:extLst>
            </p:cNvPr>
            <p:cNvGrpSpPr/>
            <p:nvPr/>
          </p:nvGrpSpPr>
          <p:grpSpPr>
            <a:xfrm>
              <a:off x="1487344" y="1651143"/>
              <a:ext cx="1072060" cy="1072058"/>
              <a:chOff x="1487344" y="1651143"/>
              <a:chExt cx="1072060" cy="1072058"/>
            </a:xfrm>
          </p:grpSpPr>
          <p:sp>
            <p:nvSpPr>
              <p:cNvPr id="157" name="椭圆 156">
                <a:extLst>
                  <a:ext uri="{FF2B5EF4-FFF2-40B4-BE49-F238E27FC236}">
                    <a16:creationId xmlns:a16="http://schemas.microsoft.com/office/drawing/2014/main" id="{BF26EA47-0B90-6BCF-77FF-ED107F97D3BA}"/>
                  </a:ext>
                </a:extLst>
              </p:cNvPr>
              <p:cNvSpPr/>
              <p:nvPr/>
            </p:nvSpPr>
            <p:spPr>
              <a:xfrm>
                <a:off x="1614829" y="1778627"/>
                <a:ext cx="817089" cy="817089"/>
              </a:xfrm>
              <a:prstGeom prst="ellipse">
                <a:avLst/>
              </a:pr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13500000" scaled="1"/>
              </a:gradFill>
              <a:ln>
                <a:noFill/>
              </a:ln>
              <a:effectLst>
                <a:outerShdw blurRad="254000" dist="177800" dir="2700000" algn="tl" rotWithShape="0">
                  <a:schemeClr val="accent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+mn-ea"/>
                </a:endParaRPr>
              </a:p>
            </p:txBody>
          </p:sp>
          <p:pic>
            <p:nvPicPr>
              <p:cNvPr id="158" name="图形 157">
                <a:extLst>
                  <a:ext uri="{FF2B5EF4-FFF2-40B4-BE49-F238E27FC236}">
                    <a16:creationId xmlns:a16="http://schemas.microsoft.com/office/drawing/2014/main" id="{C25C76B7-9879-6FCF-BF01-A78D1366A93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1805407" y="1969205"/>
                <a:ext cx="435933" cy="435933"/>
              </a:xfrm>
              <a:prstGeom prst="rect">
                <a:avLst/>
              </a:prstGeom>
            </p:spPr>
          </p:pic>
          <p:sp>
            <p:nvSpPr>
              <p:cNvPr id="159" name="椭圆 158">
                <a:extLst>
                  <a:ext uri="{FF2B5EF4-FFF2-40B4-BE49-F238E27FC236}">
                    <a16:creationId xmlns:a16="http://schemas.microsoft.com/office/drawing/2014/main" id="{A41CE2B4-EF34-3369-4942-9E216BE24DFE}"/>
                  </a:ext>
                </a:extLst>
              </p:cNvPr>
              <p:cNvSpPr/>
              <p:nvPr/>
            </p:nvSpPr>
            <p:spPr>
              <a:xfrm>
                <a:off x="1487344" y="1651143"/>
                <a:ext cx="1072060" cy="1072058"/>
              </a:xfrm>
              <a:prstGeom prst="ellipse">
                <a:avLst/>
              </a:prstGeom>
              <a:noFill/>
              <a:ln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  <a:effectLst>
                <a:outerShdw blurRad="254000" dist="177800" dir="2700000" algn="tl" rotWithShape="0">
                  <a:schemeClr val="accent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+mn-ea"/>
                </a:endParaRPr>
              </a:p>
            </p:txBody>
          </p:sp>
        </p:grpSp>
        <p:grpSp>
          <p:nvGrpSpPr>
            <p:cNvPr id="154" name="组合 153">
              <a:extLst>
                <a:ext uri="{FF2B5EF4-FFF2-40B4-BE49-F238E27FC236}">
                  <a16:creationId xmlns:a16="http://schemas.microsoft.com/office/drawing/2014/main" id="{2C867C20-FAB8-80CC-DB35-B132B8D4DBE5}"/>
                </a:ext>
              </a:extLst>
            </p:cNvPr>
            <p:cNvGrpSpPr/>
            <p:nvPr/>
          </p:nvGrpSpPr>
          <p:grpSpPr>
            <a:xfrm>
              <a:off x="866913" y="2715014"/>
              <a:ext cx="2312920" cy="1669826"/>
              <a:chOff x="866913" y="2715014"/>
              <a:chExt cx="2312920" cy="1669826"/>
            </a:xfrm>
          </p:grpSpPr>
          <p:sp>
            <p:nvSpPr>
              <p:cNvPr id="155" name="文本框 154">
                <a:extLst>
                  <a:ext uri="{FF2B5EF4-FFF2-40B4-BE49-F238E27FC236}">
                    <a16:creationId xmlns:a16="http://schemas.microsoft.com/office/drawing/2014/main" id="{9A12DCB6-FB4D-3AA6-0103-5CE6ADA50A1E}"/>
                  </a:ext>
                </a:extLst>
              </p:cNvPr>
              <p:cNvSpPr txBox="1"/>
              <p:nvPr/>
            </p:nvSpPr>
            <p:spPr>
              <a:xfrm>
                <a:off x="866913" y="3320446"/>
                <a:ext cx="2312920" cy="106439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根据文本内容进行复制粘贴，保持</a:t>
                </a:r>
                <a:r>
                  <a:rPr lang="en-US" altLang="zh-CN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1.2</a:t>
                </a:r>
                <a:r>
                  <a: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倍行距，两端对齐</a:t>
                </a:r>
                <a:r>
                  <a:rPr lang="en-US" altLang="zh-CN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,</a:t>
                </a:r>
                <a:endPara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156" name="文本框 155">
                <a:extLst>
                  <a:ext uri="{FF2B5EF4-FFF2-40B4-BE49-F238E27FC236}">
                    <a16:creationId xmlns:a16="http://schemas.microsoft.com/office/drawing/2014/main" id="{5FFD0CF9-88A9-C074-3D75-1535D20CF0D4}"/>
                  </a:ext>
                </a:extLst>
              </p:cNvPr>
              <p:cNvSpPr txBox="1"/>
              <p:nvPr/>
            </p:nvSpPr>
            <p:spPr>
              <a:xfrm>
                <a:off x="1212895" y="2715014"/>
                <a:ext cx="1620957" cy="573683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28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添加标题</a:t>
                </a:r>
                <a:endPara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</p:grpSp>
      </p:grpSp>
      <p:grpSp>
        <p:nvGrpSpPr>
          <p:cNvPr id="160" name="组合 159">
            <a:extLst>
              <a:ext uri="{FF2B5EF4-FFF2-40B4-BE49-F238E27FC236}">
                <a16:creationId xmlns:a16="http://schemas.microsoft.com/office/drawing/2014/main" id="{6B06FDF0-9907-C9AF-63F1-76FCCEE3911B}"/>
              </a:ext>
            </a:extLst>
          </p:cNvPr>
          <p:cNvGrpSpPr/>
          <p:nvPr/>
        </p:nvGrpSpPr>
        <p:grpSpPr>
          <a:xfrm>
            <a:off x="3848201" y="4115834"/>
            <a:ext cx="4495598" cy="2302854"/>
            <a:chOff x="3848201" y="4115834"/>
            <a:chExt cx="4495598" cy="2302854"/>
          </a:xfrm>
        </p:grpSpPr>
        <p:grpSp>
          <p:nvGrpSpPr>
            <p:cNvPr id="161" name="组合 160">
              <a:extLst>
                <a:ext uri="{FF2B5EF4-FFF2-40B4-BE49-F238E27FC236}">
                  <a16:creationId xmlns:a16="http://schemas.microsoft.com/office/drawing/2014/main" id="{EB371922-6558-159C-849C-B0DCA6E904FD}"/>
                </a:ext>
              </a:extLst>
            </p:cNvPr>
            <p:cNvGrpSpPr/>
            <p:nvPr/>
          </p:nvGrpSpPr>
          <p:grpSpPr>
            <a:xfrm>
              <a:off x="5555287" y="4115834"/>
              <a:ext cx="1072060" cy="1072058"/>
              <a:chOff x="5555287" y="4115834"/>
              <a:chExt cx="1072060" cy="1072058"/>
            </a:xfrm>
          </p:grpSpPr>
          <p:grpSp>
            <p:nvGrpSpPr>
              <p:cNvPr id="165" name="组合 164">
                <a:extLst>
                  <a:ext uri="{FF2B5EF4-FFF2-40B4-BE49-F238E27FC236}">
                    <a16:creationId xmlns:a16="http://schemas.microsoft.com/office/drawing/2014/main" id="{E0F24991-36FA-BE52-C166-6E99CDD93FD6}"/>
                  </a:ext>
                </a:extLst>
              </p:cNvPr>
              <p:cNvGrpSpPr/>
              <p:nvPr/>
            </p:nvGrpSpPr>
            <p:grpSpPr>
              <a:xfrm>
                <a:off x="5687456" y="4243325"/>
                <a:ext cx="817089" cy="817089"/>
                <a:chOff x="5687456" y="4243325"/>
                <a:chExt cx="817089" cy="817089"/>
              </a:xfrm>
            </p:grpSpPr>
            <p:sp>
              <p:nvSpPr>
                <p:cNvPr id="167" name="椭圆 166">
                  <a:extLst>
                    <a:ext uri="{FF2B5EF4-FFF2-40B4-BE49-F238E27FC236}">
                      <a16:creationId xmlns:a16="http://schemas.microsoft.com/office/drawing/2014/main" id="{9D524B87-39AE-7CE5-EC1A-FF6E9DBBF10F}"/>
                    </a:ext>
                  </a:extLst>
                </p:cNvPr>
                <p:cNvSpPr/>
                <p:nvPr/>
              </p:nvSpPr>
              <p:spPr>
                <a:xfrm>
                  <a:off x="5687456" y="4243325"/>
                  <a:ext cx="817089" cy="817089"/>
                </a:xfrm>
                <a:prstGeom prst="ellipse">
                  <a:avLst/>
                </a:prstGeom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13500000" scaled="1"/>
                </a:gradFill>
                <a:ln>
                  <a:noFill/>
                </a:ln>
                <a:effectLst>
                  <a:outerShdw blurRad="254000" dist="177800" dir="2700000" algn="tl" rotWithShape="0">
                    <a:schemeClr val="accent1">
                      <a:alpha val="4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+mn-ea"/>
                  </a:endParaRPr>
                </a:p>
              </p:txBody>
            </p:sp>
            <p:pic>
              <p:nvPicPr>
                <p:cNvPr id="168" name="图形 167">
                  <a:extLst>
                    <a:ext uri="{FF2B5EF4-FFF2-40B4-BE49-F238E27FC236}">
                      <a16:creationId xmlns:a16="http://schemas.microsoft.com/office/drawing/2014/main" id="{A2294839-4A76-F220-949E-C70BD5E9DB8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 cstate="screen">
                  <a:extLst>
                    <a:ext uri="{28A0092B-C50C-407E-A947-70E740481C1C}">
                      <a14:useLocalDpi xmlns:a14="http://schemas.microsoft.com/office/drawing/2010/main"/>
                    </a:ex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887679" y="4443548"/>
                  <a:ext cx="416643" cy="416643"/>
                </a:xfrm>
                <a:prstGeom prst="rect">
                  <a:avLst/>
                </a:prstGeom>
              </p:spPr>
            </p:pic>
          </p:grpSp>
          <p:sp>
            <p:nvSpPr>
              <p:cNvPr id="166" name="椭圆 165">
                <a:extLst>
                  <a:ext uri="{FF2B5EF4-FFF2-40B4-BE49-F238E27FC236}">
                    <a16:creationId xmlns:a16="http://schemas.microsoft.com/office/drawing/2014/main" id="{759615CD-11AD-F6FC-159D-340E45785A46}"/>
                  </a:ext>
                </a:extLst>
              </p:cNvPr>
              <p:cNvSpPr/>
              <p:nvPr/>
            </p:nvSpPr>
            <p:spPr>
              <a:xfrm>
                <a:off x="5555287" y="4115834"/>
                <a:ext cx="1072060" cy="1072058"/>
              </a:xfrm>
              <a:prstGeom prst="ellipse">
                <a:avLst/>
              </a:prstGeom>
              <a:noFill/>
              <a:ln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  <a:effectLst>
                <a:outerShdw blurRad="254000" dist="177800" dir="2700000" algn="tl" rotWithShape="0">
                  <a:schemeClr val="accent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+mn-ea"/>
                </a:endParaRPr>
              </a:p>
            </p:txBody>
          </p:sp>
        </p:grpSp>
        <p:grpSp>
          <p:nvGrpSpPr>
            <p:cNvPr id="162" name="组合 161">
              <a:extLst>
                <a:ext uri="{FF2B5EF4-FFF2-40B4-BE49-F238E27FC236}">
                  <a16:creationId xmlns:a16="http://schemas.microsoft.com/office/drawing/2014/main" id="{84C305CB-03C5-2290-5A6E-7E42969C9714}"/>
                </a:ext>
              </a:extLst>
            </p:cNvPr>
            <p:cNvGrpSpPr/>
            <p:nvPr/>
          </p:nvGrpSpPr>
          <p:grpSpPr>
            <a:xfrm>
              <a:off x="3848201" y="5163473"/>
              <a:ext cx="4495598" cy="1255215"/>
              <a:chOff x="3848201" y="5163473"/>
              <a:chExt cx="4495598" cy="1255215"/>
            </a:xfrm>
          </p:grpSpPr>
          <p:sp>
            <p:nvSpPr>
              <p:cNvPr id="163" name="文本框 162">
                <a:extLst>
                  <a:ext uri="{FF2B5EF4-FFF2-40B4-BE49-F238E27FC236}">
                    <a16:creationId xmlns:a16="http://schemas.microsoft.com/office/drawing/2014/main" id="{E86EFFDD-FE9D-522F-FD27-05CF0E5AECDD}"/>
                  </a:ext>
                </a:extLst>
              </p:cNvPr>
              <p:cNvSpPr txBox="1"/>
              <p:nvPr/>
            </p:nvSpPr>
            <p:spPr>
              <a:xfrm>
                <a:off x="3848201" y="5686693"/>
                <a:ext cx="4495598" cy="73199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根据文本内容进行复制粘贴，保持</a:t>
                </a:r>
                <a:r>
                  <a:rPr lang="en-US" altLang="zh-CN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1.2</a:t>
                </a:r>
                <a:r>
                  <a: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倍行距，两端对齐</a:t>
                </a:r>
              </a:p>
            </p:txBody>
          </p:sp>
          <p:sp>
            <p:nvSpPr>
              <p:cNvPr id="164" name="文本框 163">
                <a:extLst>
                  <a:ext uri="{FF2B5EF4-FFF2-40B4-BE49-F238E27FC236}">
                    <a16:creationId xmlns:a16="http://schemas.microsoft.com/office/drawing/2014/main" id="{E212565D-3EDB-7EF3-A667-21665A532D91}"/>
                  </a:ext>
                </a:extLst>
              </p:cNvPr>
              <p:cNvSpPr txBox="1"/>
              <p:nvPr/>
            </p:nvSpPr>
            <p:spPr>
              <a:xfrm>
                <a:off x="5285522" y="5163473"/>
                <a:ext cx="1620957" cy="573683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28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添加标题</a:t>
                </a:r>
                <a:endPara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</p:grpSp>
      </p:grpSp>
      <p:grpSp>
        <p:nvGrpSpPr>
          <p:cNvPr id="169" name="组合 168">
            <a:extLst>
              <a:ext uri="{FF2B5EF4-FFF2-40B4-BE49-F238E27FC236}">
                <a16:creationId xmlns:a16="http://schemas.microsoft.com/office/drawing/2014/main" id="{B8E3C8B7-E5A0-DF24-4716-539DF52A0B3F}"/>
              </a:ext>
            </a:extLst>
          </p:cNvPr>
          <p:cNvGrpSpPr/>
          <p:nvPr/>
        </p:nvGrpSpPr>
        <p:grpSpPr>
          <a:xfrm>
            <a:off x="9012168" y="1651143"/>
            <a:ext cx="2312920" cy="2733697"/>
            <a:chOff x="9012168" y="1651143"/>
            <a:chExt cx="2312920" cy="2733697"/>
          </a:xfrm>
        </p:grpSpPr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3D4584A7-145A-40A7-66B4-1CBBFE8F8C01}"/>
                </a:ext>
              </a:extLst>
            </p:cNvPr>
            <p:cNvGrpSpPr/>
            <p:nvPr/>
          </p:nvGrpSpPr>
          <p:grpSpPr>
            <a:xfrm>
              <a:off x="9634427" y="1651143"/>
              <a:ext cx="1072060" cy="1072058"/>
              <a:chOff x="9634427" y="1651143"/>
              <a:chExt cx="1072060" cy="1072058"/>
            </a:xfrm>
          </p:grpSpPr>
          <p:grpSp>
            <p:nvGrpSpPr>
              <p:cNvPr id="174" name="组合 173">
                <a:extLst>
                  <a:ext uri="{FF2B5EF4-FFF2-40B4-BE49-F238E27FC236}">
                    <a16:creationId xmlns:a16="http://schemas.microsoft.com/office/drawing/2014/main" id="{F0FA1C32-3F50-8656-0FE1-F3F851C49F1C}"/>
                  </a:ext>
                </a:extLst>
              </p:cNvPr>
              <p:cNvGrpSpPr/>
              <p:nvPr/>
            </p:nvGrpSpPr>
            <p:grpSpPr>
              <a:xfrm>
                <a:off x="9760084" y="1778627"/>
                <a:ext cx="817089" cy="817089"/>
                <a:chOff x="9760084" y="1778627"/>
                <a:chExt cx="817089" cy="817089"/>
              </a:xfrm>
            </p:grpSpPr>
            <p:sp>
              <p:nvSpPr>
                <p:cNvPr id="176" name="椭圆 175">
                  <a:extLst>
                    <a:ext uri="{FF2B5EF4-FFF2-40B4-BE49-F238E27FC236}">
                      <a16:creationId xmlns:a16="http://schemas.microsoft.com/office/drawing/2014/main" id="{B0D19BDA-82B9-2B9E-6041-367D0FF4E438}"/>
                    </a:ext>
                  </a:extLst>
                </p:cNvPr>
                <p:cNvSpPr/>
                <p:nvPr/>
              </p:nvSpPr>
              <p:spPr>
                <a:xfrm>
                  <a:off x="9760084" y="1778627"/>
                  <a:ext cx="817089" cy="817089"/>
                </a:xfrm>
                <a:prstGeom prst="ellipse">
                  <a:avLst/>
                </a:prstGeom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13500000" scaled="1"/>
                </a:gradFill>
                <a:ln>
                  <a:noFill/>
                </a:ln>
                <a:effectLst>
                  <a:outerShdw blurRad="254000" dist="177800" dir="2700000" algn="tl" rotWithShape="0">
                    <a:schemeClr val="accent1">
                      <a:alpha val="4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+mn-ea"/>
                  </a:endParaRPr>
                </a:p>
              </p:txBody>
            </p:sp>
            <p:pic>
              <p:nvPicPr>
                <p:cNvPr id="177" name="图形 176">
                  <a:extLst>
                    <a:ext uri="{FF2B5EF4-FFF2-40B4-BE49-F238E27FC236}">
                      <a16:creationId xmlns:a16="http://schemas.microsoft.com/office/drawing/2014/main" id="{C0B4E121-F345-0B16-4BE9-44BFAFDAFA8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 cstate="screen">
                  <a:extLst>
                    <a:ext uri="{28A0092B-C50C-407E-A947-70E740481C1C}">
                      <a14:useLocalDpi xmlns:a14="http://schemas.microsoft.com/office/drawing/2010/main"/>
                    </a:ext>
                    <a:ext uri="{96DAC541-7B7A-43D3-8B79-37D633B846F1}">
                      <asvg:svgBlip xmlns:asvg="http://schemas.microsoft.com/office/drawing/2016/SVG/main" r:embed="rId8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950665" y="1969209"/>
                  <a:ext cx="435928" cy="435926"/>
                </a:xfrm>
                <a:prstGeom prst="rect">
                  <a:avLst/>
                </a:prstGeom>
              </p:spPr>
            </p:pic>
          </p:grpSp>
          <p:sp>
            <p:nvSpPr>
              <p:cNvPr id="175" name="椭圆 174">
                <a:extLst>
                  <a:ext uri="{FF2B5EF4-FFF2-40B4-BE49-F238E27FC236}">
                    <a16:creationId xmlns:a16="http://schemas.microsoft.com/office/drawing/2014/main" id="{763DF1FB-B76A-6615-FABA-4FACC5C57D07}"/>
                  </a:ext>
                </a:extLst>
              </p:cNvPr>
              <p:cNvSpPr/>
              <p:nvPr/>
            </p:nvSpPr>
            <p:spPr>
              <a:xfrm>
                <a:off x="9634427" y="1651143"/>
                <a:ext cx="1072060" cy="1072058"/>
              </a:xfrm>
              <a:prstGeom prst="ellipse">
                <a:avLst/>
              </a:prstGeom>
              <a:noFill/>
              <a:ln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  <a:effectLst>
                <a:outerShdw blurRad="254000" dist="177800" dir="2700000" algn="tl" rotWithShape="0">
                  <a:schemeClr val="accent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+mn-ea"/>
                </a:endParaRPr>
              </a:p>
            </p:txBody>
          </p: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3342082-C2C6-5705-BDE9-5B43A8D04732}"/>
                </a:ext>
              </a:extLst>
            </p:cNvPr>
            <p:cNvGrpSpPr/>
            <p:nvPr/>
          </p:nvGrpSpPr>
          <p:grpSpPr>
            <a:xfrm>
              <a:off x="9012168" y="2715014"/>
              <a:ext cx="2312920" cy="1669826"/>
              <a:chOff x="9012168" y="2715014"/>
              <a:chExt cx="2312920" cy="1669826"/>
            </a:xfrm>
          </p:grpSpPr>
          <p:sp>
            <p:nvSpPr>
              <p:cNvPr id="172" name="文本框 171">
                <a:extLst>
                  <a:ext uri="{FF2B5EF4-FFF2-40B4-BE49-F238E27FC236}">
                    <a16:creationId xmlns:a16="http://schemas.microsoft.com/office/drawing/2014/main" id="{5E7A6259-54BE-D4AD-FEBE-F67FD7F02E59}"/>
                  </a:ext>
                </a:extLst>
              </p:cNvPr>
              <p:cNvSpPr txBox="1"/>
              <p:nvPr/>
            </p:nvSpPr>
            <p:spPr>
              <a:xfrm>
                <a:off x="9012168" y="3320446"/>
                <a:ext cx="2312920" cy="106439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根据文本内容进行复制粘贴，保持</a:t>
                </a:r>
                <a:r>
                  <a:rPr lang="en-US" altLang="zh-CN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1.2</a:t>
                </a:r>
                <a:r>
                  <a: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倍行距，两端对齐</a:t>
                </a:r>
              </a:p>
            </p:txBody>
          </p:sp>
          <p:sp>
            <p:nvSpPr>
              <p:cNvPr id="173" name="文本框 172">
                <a:extLst>
                  <a:ext uri="{FF2B5EF4-FFF2-40B4-BE49-F238E27FC236}">
                    <a16:creationId xmlns:a16="http://schemas.microsoft.com/office/drawing/2014/main" id="{0A3111C3-185E-A6A8-726C-A8BCC93A9987}"/>
                  </a:ext>
                </a:extLst>
              </p:cNvPr>
              <p:cNvSpPr txBox="1"/>
              <p:nvPr/>
            </p:nvSpPr>
            <p:spPr>
              <a:xfrm>
                <a:off x="9358150" y="2715014"/>
                <a:ext cx="1620957" cy="573683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28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添加标题</a:t>
                </a:r>
                <a:endPara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5997558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包含 人, 室内, 物体, 笔记本&#10;&#10;描述已自动生成">
            <a:extLst>
              <a:ext uri="{FF2B5EF4-FFF2-40B4-BE49-F238E27FC236}">
                <a16:creationId xmlns:a16="http://schemas.microsoft.com/office/drawing/2014/main" id="{8EFC4348-2C53-0803-DE73-E7BA0F2AB47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alphaModFix amt="50000"/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99166545-B909-7745-CB04-D01BAA5B259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bg1">
                  <a:alpha val="0"/>
                  <a:lumMod val="91000"/>
                </a:schemeClr>
              </a:gs>
              <a:gs pos="100000">
                <a:schemeClr val="accent1"/>
              </a:gs>
            </a:gsLst>
            <a:lin ang="162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ACEC1E9D-F3C1-61D3-B0D0-88F54654D5DD}"/>
              </a:ext>
            </a:extLst>
          </p:cNvPr>
          <p:cNvGrpSpPr/>
          <p:nvPr/>
        </p:nvGrpSpPr>
        <p:grpSpPr>
          <a:xfrm>
            <a:off x="0" y="5787757"/>
            <a:ext cx="12192000" cy="1070243"/>
            <a:chOff x="0" y="5787757"/>
            <a:chExt cx="12192000" cy="1070243"/>
          </a:xfrm>
        </p:grpSpPr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8AB66309-F7D7-079B-CD31-D6672321F657}"/>
                </a:ext>
              </a:extLst>
            </p:cNvPr>
            <p:cNvSpPr/>
            <p:nvPr/>
          </p:nvSpPr>
          <p:spPr>
            <a:xfrm>
              <a:off x="0" y="5787757"/>
              <a:ext cx="12192000" cy="968670"/>
            </a:xfrm>
            <a:custGeom>
              <a:avLst/>
              <a:gdLst>
                <a:gd name="connsiteX0" fmla="*/ 0 w 12192000"/>
                <a:gd name="connsiteY0" fmla="*/ 0 h 968670"/>
                <a:gd name="connsiteX1" fmla="*/ 80992 w 12192000"/>
                <a:gd name="connsiteY1" fmla="*/ 11830 h 968670"/>
                <a:gd name="connsiteX2" fmla="*/ 6096000 w 12192000"/>
                <a:gd name="connsiteY2" fmla="*/ 367874 h 968670"/>
                <a:gd name="connsiteX3" fmla="*/ 12111008 w 12192000"/>
                <a:gd name="connsiteY3" fmla="*/ 11830 h 968670"/>
                <a:gd name="connsiteX4" fmla="*/ 12192000 w 12192000"/>
                <a:gd name="connsiteY4" fmla="*/ 0 h 968670"/>
                <a:gd name="connsiteX5" fmla="*/ 12192000 w 12192000"/>
                <a:gd name="connsiteY5" fmla="*/ 968670 h 968670"/>
                <a:gd name="connsiteX6" fmla="*/ 0 w 12192000"/>
                <a:gd name="connsiteY6" fmla="*/ 968670 h 968670"/>
                <a:gd name="connsiteX7" fmla="*/ 0 w 12192000"/>
                <a:gd name="connsiteY7" fmla="*/ 0 h 968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2000" h="968670">
                  <a:moveTo>
                    <a:pt x="0" y="0"/>
                  </a:moveTo>
                  <a:lnTo>
                    <a:pt x="80992" y="11830"/>
                  </a:lnTo>
                  <a:cubicBezTo>
                    <a:pt x="1669666" y="233047"/>
                    <a:pt x="3780060" y="367874"/>
                    <a:pt x="6096000" y="367874"/>
                  </a:cubicBezTo>
                  <a:cubicBezTo>
                    <a:pt x="8411940" y="367874"/>
                    <a:pt x="10522334" y="233047"/>
                    <a:pt x="12111008" y="11830"/>
                  </a:cubicBezTo>
                  <a:lnTo>
                    <a:pt x="12192000" y="0"/>
                  </a:lnTo>
                  <a:lnTo>
                    <a:pt x="12192000" y="968670"/>
                  </a:lnTo>
                  <a:lnTo>
                    <a:pt x="0" y="9686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0EAD72A1-B2ED-E831-5E87-517E0224514A}"/>
                </a:ext>
              </a:extLst>
            </p:cNvPr>
            <p:cNvSpPr/>
            <p:nvPr/>
          </p:nvSpPr>
          <p:spPr>
            <a:xfrm>
              <a:off x="0" y="5889330"/>
              <a:ext cx="12192000" cy="968670"/>
            </a:xfrm>
            <a:custGeom>
              <a:avLst/>
              <a:gdLst>
                <a:gd name="connsiteX0" fmla="*/ 0 w 12192000"/>
                <a:gd name="connsiteY0" fmla="*/ 0 h 968670"/>
                <a:gd name="connsiteX1" fmla="*/ 80992 w 12192000"/>
                <a:gd name="connsiteY1" fmla="*/ 11830 h 968670"/>
                <a:gd name="connsiteX2" fmla="*/ 6096000 w 12192000"/>
                <a:gd name="connsiteY2" fmla="*/ 367874 h 968670"/>
                <a:gd name="connsiteX3" fmla="*/ 12111008 w 12192000"/>
                <a:gd name="connsiteY3" fmla="*/ 11830 h 968670"/>
                <a:gd name="connsiteX4" fmla="*/ 12192000 w 12192000"/>
                <a:gd name="connsiteY4" fmla="*/ 0 h 968670"/>
                <a:gd name="connsiteX5" fmla="*/ 12192000 w 12192000"/>
                <a:gd name="connsiteY5" fmla="*/ 968670 h 968670"/>
                <a:gd name="connsiteX6" fmla="*/ 0 w 12192000"/>
                <a:gd name="connsiteY6" fmla="*/ 968670 h 968670"/>
                <a:gd name="connsiteX7" fmla="*/ 0 w 12192000"/>
                <a:gd name="connsiteY7" fmla="*/ 0 h 968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2000" h="968670">
                  <a:moveTo>
                    <a:pt x="0" y="0"/>
                  </a:moveTo>
                  <a:lnTo>
                    <a:pt x="80992" y="11830"/>
                  </a:lnTo>
                  <a:cubicBezTo>
                    <a:pt x="1669666" y="233047"/>
                    <a:pt x="3780060" y="367874"/>
                    <a:pt x="6096000" y="367874"/>
                  </a:cubicBezTo>
                  <a:cubicBezTo>
                    <a:pt x="8411940" y="367874"/>
                    <a:pt x="10522334" y="233047"/>
                    <a:pt x="12111008" y="11830"/>
                  </a:cubicBezTo>
                  <a:lnTo>
                    <a:pt x="12192000" y="0"/>
                  </a:lnTo>
                  <a:lnTo>
                    <a:pt x="12192000" y="968670"/>
                  </a:lnTo>
                  <a:lnTo>
                    <a:pt x="0" y="96867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1D3D4EDB-CCE0-F898-9F30-4A9CCEAE481A}"/>
              </a:ext>
            </a:extLst>
          </p:cNvPr>
          <p:cNvSpPr/>
          <p:nvPr/>
        </p:nvSpPr>
        <p:spPr>
          <a:xfrm>
            <a:off x="3700780" y="4270568"/>
            <a:ext cx="1635760" cy="40011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16200000" scaled="1"/>
          </a:gradFill>
          <a:ln>
            <a:noFill/>
          </a:ln>
          <a:effectLst>
            <a:outerShdw blurRad="127000" dist="38100" dir="5400000" algn="t" rotWithShape="0">
              <a:schemeClr val="accent1">
                <a:alpha val="75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dirty="0">
                <a:ea typeface="思源黑体 CN Regular" panose="020B0500000000000000" pitchFamily="34" charset="-122"/>
              </a:rPr>
              <a:t>主讲：</a:t>
            </a:r>
            <a:r>
              <a:rPr lang="en-US" altLang="zh-CN" dirty="0">
                <a:ea typeface="思源黑体 CN Regular" panose="020B0500000000000000" pitchFamily="34" charset="-122"/>
              </a:rPr>
              <a:t>---</a:t>
            </a:r>
            <a:endParaRPr lang="zh-CN" altLang="en-US" dirty="0">
              <a:ea typeface="思源黑体 CN Regular" panose="020B0500000000000000" pitchFamily="34" charset="-122"/>
            </a:endParaRP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14AE4EEA-DA44-D4BA-E66E-FCCED4A78593}"/>
              </a:ext>
            </a:extLst>
          </p:cNvPr>
          <p:cNvSpPr/>
          <p:nvPr/>
        </p:nvSpPr>
        <p:spPr>
          <a:xfrm>
            <a:off x="6710680" y="4270568"/>
            <a:ext cx="1635760" cy="40011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16200000" scaled="1"/>
          </a:gradFill>
          <a:ln>
            <a:noFill/>
          </a:ln>
          <a:effectLst>
            <a:outerShdw blurRad="127000" dist="38100" dir="5400000" algn="t" rotWithShape="0">
              <a:schemeClr val="accent1">
                <a:alpha val="75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dirty="0">
                <a:ea typeface="思源黑体 CN Regular" panose="020B0500000000000000" pitchFamily="34" charset="-122"/>
              </a:rPr>
              <a:t>时间：</a:t>
            </a:r>
            <a:r>
              <a:rPr lang="en-US" altLang="zh-CN" dirty="0">
                <a:ea typeface="思源黑体 CN Regular" panose="020B0500000000000000" pitchFamily="34" charset="-122"/>
              </a:rPr>
              <a:t>---</a:t>
            </a:r>
            <a:endParaRPr lang="zh-CN" altLang="en-US" dirty="0">
              <a:ea typeface="思源黑体 CN Regular" panose="020B0500000000000000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AE477C8-F19D-0094-CA7B-9EDF4F9D0054}"/>
              </a:ext>
            </a:extLst>
          </p:cNvPr>
          <p:cNvSpPr txBox="1"/>
          <p:nvPr/>
        </p:nvSpPr>
        <p:spPr>
          <a:xfrm>
            <a:off x="2669421" y="1457566"/>
            <a:ext cx="6853158" cy="20928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3000" dirty="0">
                <a:solidFill>
                  <a:schemeClr val="bg1"/>
                </a:solidFill>
                <a:effectLst>
                  <a:outerShdw blurRad="165100" dist="127000" dir="2700000" algn="tl" rotWithShape="0">
                    <a:prstClr val="black">
                      <a:alpha val="10000"/>
                    </a:prstClr>
                  </a:outerShdw>
                </a:effectLst>
                <a:latin typeface="+mj-ea"/>
                <a:ea typeface="+mj-ea"/>
              </a:rPr>
              <a:t>谢谢观看</a:t>
            </a:r>
          </a:p>
        </p:txBody>
      </p:sp>
    </p:spTree>
    <p:extLst>
      <p:ext uri="{BB962C8B-B14F-4D97-AF65-F5344CB8AC3E}">
        <p14:creationId xmlns:p14="http://schemas.microsoft.com/office/powerpoint/2010/main" val="143463443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5156478" y="2185628"/>
            <a:ext cx="18790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>
                <a:solidFill>
                  <a:schemeClr val="tx1">
                    <a:lumMod val="95000"/>
                    <a:lumOff val="5000"/>
                  </a:schemeClr>
                </a:solidFill>
                <a:latin typeface="OPPOSans H"/>
                <a:ea typeface="OPPOSans H"/>
              </a:rPr>
              <a:t>小致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6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233285F5-8065-7BB3-94EF-2D91CAAD7CBE}"/>
              </a:ext>
            </a:extLst>
          </p:cNvPr>
          <p:cNvGrpSpPr/>
          <p:nvPr/>
        </p:nvGrpSpPr>
        <p:grpSpPr>
          <a:xfrm>
            <a:off x="0" y="-614316"/>
            <a:ext cx="12192000" cy="4581018"/>
            <a:chOff x="0" y="-614316"/>
            <a:chExt cx="12192000" cy="4581018"/>
          </a:xfrm>
        </p:grpSpPr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F9BD73A9-7E42-6515-B0CB-95F8F16AC873}"/>
                </a:ext>
              </a:extLst>
            </p:cNvPr>
            <p:cNvSpPr/>
            <p:nvPr/>
          </p:nvSpPr>
          <p:spPr>
            <a:xfrm>
              <a:off x="0" y="-614316"/>
              <a:ext cx="12192000" cy="4581018"/>
            </a:xfrm>
            <a:custGeom>
              <a:avLst/>
              <a:gdLst>
                <a:gd name="connsiteX0" fmla="*/ 0 w 12192000"/>
                <a:gd name="connsiteY0" fmla="*/ 0 h 4581018"/>
                <a:gd name="connsiteX1" fmla="*/ 12192000 w 12192000"/>
                <a:gd name="connsiteY1" fmla="*/ 0 h 4581018"/>
                <a:gd name="connsiteX2" fmla="*/ 12192000 w 12192000"/>
                <a:gd name="connsiteY2" fmla="*/ 3521228 h 4581018"/>
                <a:gd name="connsiteX3" fmla="*/ 11699680 w 12192000"/>
                <a:gd name="connsiteY3" fmla="*/ 3721757 h 4581018"/>
                <a:gd name="connsiteX4" fmla="*/ 6096000 w 12192000"/>
                <a:gd name="connsiteY4" fmla="*/ 4581018 h 4581018"/>
                <a:gd name="connsiteX5" fmla="*/ 492321 w 12192000"/>
                <a:gd name="connsiteY5" fmla="*/ 3721757 h 4581018"/>
                <a:gd name="connsiteX6" fmla="*/ 0 w 12192000"/>
                <a:gd name="connsiteY6" fmla="*/ 3521228 h 4581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4581018">
                  <a:moveTo>
                    <a:pt x="0" y="0"/>
                  </a:moveTo>
                  <a:lnTo>
                    <a:pt x="12192000" y="0"/>
                  </a:lnTo>
                  <a:lnTo>
                    <a:pt x="12192000" y="3521228"/>
                  </a:lnTo>
                  <a:lnTo>
                    <a:pt x="11699680" y="3721757"/>
                  </a:lnTo>
                  <a:cubicBezTo>
                    <a:pt x="10265573" y="4252653"/>
                    <a:pt x="8284373" y="4581018"/>
                    <a:pt x="6096000" y="4581018"/>
                  </a:cubicBezTo>
                  <a:cubicBezTo>
                    <a:pt x="3907627" y="4581018"/>
                    <a:pt x="1926427" y="4252653"/>
                    <a:pt x="492321" y="3721757"/>
                  </a:cubicBezTo>
                  <a:lnTo>
                    <a:pt x="0" y="3521228"/>
                  </a:lnTo>
                  <a:close/>
                </a:path>
              </a:pathLst>
            </a:custGeom>
            <a:ln>
              <a:noFill/>
            </a:ln>
            <a:effectLst>
              <a:outerShdw blurRad="330200" dist="266700" dir="5400000" sx="96000" sy="96000" algn="t" rotWithShape="0">
                <a:schemeClr val="accent1">
                  <a:alpha val="34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latin typeface="+mn-ea"/>
              </a:endParaRPr>
            </a:p>
          </p:txBody>
        </p:sp>
        <p:pic>
          <p:nvPicPr>
            <p:cNvPr id="72" name="图片 71" descr="一群人在看电脑&#10;&#10;描述已自动生成">
              <a:extLst>
                <a:ext uri="{FF2B5EF4-FFF2-40B4-BE49-F238E27FC236}">
                  <a16:creationId xmlns:a16="http://schemas.microsoft.com/office/drawing/2014/main" id="{97081E19-AC34-E662-2FCB-5434C0DC14E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alphaModFix amt="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-614316"/>
              <a:ext cx="12191999" cy="4581018"/>
            </a:xfrm>
            <a:custGeom>
              <a:avLst/>
              <a:gdLst>
                <a:gd name="connsiteX0" fmla="*/ 0 w 12191999"/>
                <a:gd name="connsiteY0" fmla="*/ 0 h 4581018"/>
                <a:gd name="connsiteX1" fmla="*/ 12191999 w 12191999"/>
                <a:gd name="connsiteY1" fmla="*/ 0 h 4581018"/>
                <a:gd name="connsiteX2" fmla="*/ 12191999 w 12191999"/>
                <a:gd name="connsiteY2" fmla="*/ 3521229 h 4581018"/>
                <a:gd name="connsiteX3" fmla="*/ 11699680 w 12191999"/>
                <a:gd name="connsiteY3" fmla="*/ 3721757 h 4581018"/>
                <a:gd name="connsiteX4" fmla="*/ 6096000 w 12191999"/>
                <a:gd name="connsiteY4" fmla="*/ 4581018 h 4581018"/>
                <a:gd name="connsiteX5" fmla="*/ 492321 w 12191999"/>
                <a:gd name="connsiteY5" fmla="*/ 3721757 h 4581018"/>
                <a:gd name="connsiteX6" fmla="*/ 0 w 12191999"/>
                <a:gd name="connsiteY6" fmla="*/ 3521228 h 4581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1999" h="4581018">
                  <a:moveTo>
                    <a:pt x="0" y="0"/>
                  </a:moveTo>
                  <a:lnTo>
                    <a:pt x="12191999" y="0"/>
                  </a:lnTo>
                  <a:lnTo>
                    <a:pt x="12191999" y="3521229"/>
                  </a:lnTo>
                  <a:lnTo>
                    <a:pt x="11699680" y="3721757"/>
                  </a:lnTo>
                  <a:cubicBezTo>
                    <a:pt x="10265573" y="4252653"/>
                    <a:pt x="8284373" y="4581018"/>
                    <a:pt x="6096000" y="4581018"/>
                  </a:cubicBezTo>
                  <a:cubicBezTo>
                    <a:pt x="3907627" y="4581018"/>
                    <a:pt x="1926427" y="4252653"/>
                    <a:pt x="492321" y="3721757"/>
                  </a:cubicBezTo>
                  <a:lnTo>
                    <a:pt x="0" y="3521228"/>
                  </a:lnTo>
                  <a:close/>
                </a:path>
              </a:pathLst>
            </a:custGeom>
          </p:spPr>
        </p:pic>
      </p:grpSp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id="{1B9B0359-8DAB-9F1A-7AA5-68D2C5702D6F}"/>
              </a:ext>
            </a:extLst>
          </p:cNvPr>
          <p:cNvSpPr/>
          <p:nvPr/>
        </p:nvSpPr>
        <p:spPr>
          <a:xfrm>
            <a:off x="16007" y="3391659"/>
            <a:ext cx="12159985" cy="932298"/>
          </a:xfrm>
          <a:custGeom>
            <a:avLst/>
            <a:gdLst>
              <a:gd name="connsiteX0" fmla="*/ 0 w 12192000"/>
              <a:gd name="connsiteY0" fmla="*/ 0 h 4581018"/>
              <a:gd name="connsiteX1" fmla="*/ 12192000 w 12192000"/>
              <a:gd name="connsiteY1" fmla="*/ 0 h 4581018"/>
              <a:gd name="connsiteX2" fmla="*/ 12192000 w 12192000"/>
              <a:gd name="connsiteY2" fmla="*/ 3521228 h 4581018"/>
              <a:gd name="connsiteX3" fmla="*/ 11699680 w 12192000"/>
              <a:gd name="connsiteY3" fmla="*/ 3721757 h 4581018"/>
              <a:gd name="connsiteX4" fmla="*/ 6096000 w 12192000"/>
              <a:gd name="connsiteY4" fmla="*/ 4581018 h 4581018"/>
              <a:gd name="connsiteX5" fmla="*/ 492321 w 12192000"/>
              <a:gd name="connsiteY5" fmla="*/ 3721757 h 4581018"/>
              <a:gd name="connsiteX6" fmla="*/ 0 w 12192000"/>
              <a:gd name="connsiteY6" fmla="*/ 3521228 h 4581018"/>
              <a:gd name="connsiteX0" fmla="*/ 12192000 w 12276276"/>
              <a:gd name="connsiteY0" fmla="*/ 0 h 4581018"/>
              <a:gd name="connsiteX1" fmla="*/ 12192000 w 12276276"/>
              <a:gd name="connsiteY1" fmla="*/ 3521228 h 4581018"/>
              <a:gd name="connsiteX2" fmla="*/ 11699680 w 12276276"/>
              <a:gd name="connsiteY2" fmla="*/ 3721757 h 4581018"/>
              <a:gd name="connsiteX3" fmla="*/ 6096000 w 12276276"/>
              <a:gd name="connsiteY3" fmla="*/ 4581018 h 4581018"/>
              <a:gd name="connsiteX4" fmla="*/ 492321 w 12276276"/>
              <a:gd name="connsiteY4" fmla="*/ 3721757 h 4581018"/>
              <a:gd name="connsiteX5" fmla="*/ 0 w 12276276"/>
              <a:gd name="connsiteY5" fmla="*/ 3521228 h 4581018"/>
              <a:gd name="connsiteX6" fmla="*/ 0 w 12276276"/>
              <a:gd name="connsiteY6" fmla="*/ 0 h 4581018"/>
              <a:gd name="connsiteX7" fmla="*/ 12276276 w 12276276"/>
              <a:gd name="connsiteY7" fmla="*/ 84277 h 4581018"/>
              <a:gd name="connsiteX0" fmla="*/ 12192000 w 12192000"/>
              <a:gd name="connsiteY0" fmla="*/ 0 h 4581018"/>
              <a:gd name="connsiteX1" fmla="*/ 12192000 w 12192000"/>
              <a:gd name="connsiteY1" fmla="*/ 3521228 h 4581018"/>
              <a:gd name="connsiteX2" fmla="*/ 11699680 w 12192000"/>
              <a:gd name="connsiteY2" fmla="*/ 3721757 h 4581018"/>
              <a:gd name="connsiteX3" fmla="*/ 6096000 w 12192000"/>
              <a:gd name="connsiteY3" fmla="*/ 4581018 h 4581018"/>
              <a:gd name="connsiteX4" fmla="*/ 492321 w 12192000"/>
              <a:gd name="connsiteY4" fmla="*/ 3721757 h 4581018"/>
              <a:gd name="connsiteX5" fmla="*/ 0 w 12192000"/>
              <a:gd name="connsiteY5" fmla="*/ 3521228 h 4581018"/>
              <a:gd name="connsiteX6" fmla="*/ 0 w 12192000"/>
              <a:gd name="connsiteY6" fmla="*/ 0 h 4581018"/>
              <a:gd name="connsiteX0" fmla="*/ 12192000 w 12192000"/>
              <a:gd name="connsiteY0" fmla="*/ 3521228 h 4581018"/>
              <a:gd name="connsiteX1" fmla="*/ 11699680 w 12192000"/>
              <a:gd name="connsiteY1" fmla="*/ 3721757 h 4581018"/>
              <a:gd name="connsiteX2" fmla="*/ 6096000 w 12192000"/>
              <a:gd name="connsiteY2" fmla="*/ 4581018 h 4581018"/>
              <a:gd name="connsiteX3" fmla="*/ 492321 w 12192000"/>
              <a:gd name="connsiteY3" fmla="*/ 3721757 h 4581018"/>
              <a:gd name="connsiteX4" fmla="*/ 0 w 12192000"/>
              <a:gd name="connsiteY4" fmla="*/ 3521228 h 4581018"/>
              <a:gd name="connsiteX5" fmla="*/ 0 w 12192000"/>
              <a:gd name="connsiteY5" fmla="*/ 0 h 4581018"/>
              <a:gd name="connsiteX0" fmla="*/ 11699680 w 11699680"/>
              <a:gd name="connsiteY0" fmla="*/ 3721757 h 4581018"/>
              <a:gd name="connsiteX1" fmla="*/ 6096000 w 11699680"/>
              <a:gd name="connsiteY1" fmla="*/ 4581018 h 4581018"/>
              <a:gd name="connsiteX2" fmla="*/ 492321 w 11699680"/>
              <a:gd name="connsiteY2" fmla="*/ 3721757 h 4581018"/>
              <a:gd name="connsiteX3" fmla="*/ 0 w 11699680"/>
              <a:gd name="connsiteY3" fmla="*/ 3521228 h 4581018"/>
              <a:gd name="connsiteX4" fmla="*/ 0 w 11699680"/>
              <a:gd name="connsiteY4" fmla="*/ 0 h 4581018"/>
              <a:gd name="connsiteX0" fmla="*/ 11699680 w 11699680"/>
              <a:gd name="connsiteY0" fmla="*/ 200529 h 1059790"/>
              <a:gd name="connsiteX1" fmla="*/ 6096000 w 11699680"/>
              <a:gd name="connsiteY1" fmla="*/ 1059790 h 1059790"/>
              <a:gd name="connsiteX2" fmla="*/ 492321 w 11699680"/>
              <a:gd name="connsiteY2" fmla="*/ 200529 h 1059790"/>
              <a:gd name="connsiteX3" fmla="*/ 0 w 11699680"/>
              <a:gd name="connsiteY3" fmla="*/ 0 h 1059790"/>
              <a:gd name="connsiteX0" fmla="*/ 11207359 w 11207359"/>
              <a:gd name="connsiteY0" fmla="*/ 0 h 859261"/>
              <a:gd name="connsiteX1" fmla="*/ 5603679 w 11207359"/>
              <a:gd name="connsiteY1" fmla="*/ 859261 h 859261"/>
              <a:gd name="connsiteX2" fmla="*/ 0 w 11207359"/>
              <a:gd name="connsiteY2" fmla="*/ 0 h 859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207359" h="859261">
                <a:moveTo>
                  <a:pt x="11207359" y="0"/>
                </a:moveTo>
                <a:cubicBezTo>
                  <a:pt x="9773252" y="530896"/>
                  <a:pt x="7792052" y="859261"/>
                  <a:pt x="5603679" y="859261"/>
                </a:cubicBezTo>
                <a:cubicBezTo>
                  <a:pt x="3415306" y="859261"/>
                  <a:pt x="1434106" y="530896"/>
                  <a:pt x="0" y="0"/>
                </a:cubicBez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+mn-ea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5EF07419-1EE1-09DE-70DB-0B230341599F}"/>
              </a:ext>
            </a:extLst>
          </p:cNvPr>
          <p:cNvGrpSpPr/>
          <p:nvPr/>
        </p:nvGrpSpPr>
        <p:grpSpPr>
          <a:xfrm>
            <a:off x="5182930" y="4165402"/>
            <a:ext cx="1826141" cy="1719525"/>
            <a:chOff x="5182930" y="4165402"/>
            <a:chExt cx="1826141" cy="1719525"/>
          </a:xfrm>
        </p:grpSpPr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id="{9A878AB6-5ACA-AC4E-DA72-34A218799D72}"/>
                </a:ext>
              </a:extLst>
            </p:cNvPr>
            <p:cNvGrpSpPr/>
            <p:nvPr/>
          </p:nvGrpSpPr>
          <p:grpSpPr>
            <a:xfrm>
              <a:off x="5937444" y="4165402"/>
              <a:ext cx="317110" cy="317110"/>
              <a:chOff x="1051560" y="3588632"/>
              <a:chExt cx="317110" cy="317110"/>
            </a:xfrm>
            <a:effectLst>
              <a:outerShdw blurRad="177800" dist="63500" dir="5400000" algn="t" rotWithShape="0">
                <a:schemeClr val="accent1">
                  <a:alpha val="40000"/>
                </a:schemeClr>
              </a:outerShdw>
            </a:effectLst>
          </p:grpSpPr>
          <p:sp>
            <p:nvSpPr>
              <p:cNvPr id="56" name="椭圆 55">
                <a:extLst>
                  <a:ext uri="{FF2B5EF4-FFF2-40B4-BE49-F238E27FC236}">
                    <a16:creationId xmlns:a16="http://schemas.microsoft.com/office/drawing/2014/main" id="{1EBA9D85-934A-1242-18ED-8BDD3B8C75E3}"/>
                  </a:ext>
                </a:extLst>
              </p:cNvPr>
              <p:cNvSpPr/>
              <p:nvPr/>
            </p:nvSpPr>
            <p:spPr>
              <a:xfrm>
                <a:off x="1051560" y="3588632"/>
                <a:ext cx="317110" cy="31711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+mn-ea"/>
                </a:endParaRPr>
              </a:p>
            </p:txBody>
          </p:sp>
          <p:sp>
            <p:nvSpPr>
              <p:cNvPr id="57" name="椭圆 56">
                <a:extLst>
                  <a:ext uri="{FF2B5EF4-FFF2-40B4-BE49-F238E27FC236}">
                    <a16:creationId xmlns:a16="http://schemas.microsoft.com/office/drawing/2014/main" id="{741B6E05-1380-C48D-244C-E4EBF020F6C1}"/>
                  </a:ext>
                </a:extLst>
              </p:cNvPr>
              <p:cNvSpPr/>
              <p:nvPr/>
            </p:nvSpPr>
            <p:spPr>
              <a:xfrm>
                <a:off x="1132450" y="3669522"/>
                <a:ext cx="155330" cy="15533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+mn-ea"/>
                </a:endParaRPr>
              </a:p>
            </p:txBody>
          </p: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E785BE2B-7A75-CC2D-5748-B2F157ADF68F}"/>
                </a:ext>
              </a:extLst>
            </p:cNvPr>
            <p:cNvGrpSpPr/>
            <p:nvPr/>
          </p:nvGrpSpPr>
          <p:grpSpPr>
            <a:xfrm>
              <a:off x="5182930" y="4677786"/>
              <a:ext cx="1826141" cy="1207141"/>
              <a:chOff x="5182930" y="4677786"/>
              <a:chExt cx="1826141" cy="1207141"/>
            </a:xfrm>
          </p:grpSpPr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99991BC-CC25-55AB-CE5E-61370B222AAE}"/>
                  </a:ext>
                </a:extLst>
              </p:cNvPr>
              <p:cNvSpPr txBox="1"/>
              <p:nvPr/>
            </p:nvSpPr>
            <p:spPr>
              <a:xfrm>
                <a:off x="5182930" y="5300152"/>
                <a:ext cx="1826141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32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添加标题</a:t>
                </a:r>
              </a:p>
            </p:txBody>
          </p:sp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454E45B-8BF0-9AA6-2BC2-42199015A173}"/>
                  </a:ext>
                </a:extLst>
              </p:cNvPr>
              <p:cNvSpPr txBox="1"/>
              <p:nvPr/>
            </p:nvSpPr>
            <p:spPr>
              <a:xfrm>
                <a:off x="5785146" y="4677786"/>
                <a:ext cx="621709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3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+mj-ea"/>
                  </a:rPr>
                  <a:t>02</a:t>
                </a:r>
                <a:endPara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</a:endParaRPr>
              </a:p>
            </p:txBody>
          </p:sp>
        </p:grp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9220EAC1-5AE2-F72E-ECF6-4016016F426F}"/>
              </a:ext>
            </a:extLst>
          </p:cNvPr>
          <p:cNvGrpSpPr/>
          <p:nvPr/>
        </p:nvGrpSpPr>
        <p:grpSpPr>
          <a:xfrm>
            <a:off x="798450" y="3730482"/>
            <a:ext cx="1826141" cy="1685143"/>
            <a:chOff x="798450" y="3730482"/>
            <a:chExt cx="1826141" cy="1685143"/>
          </a:xfrm>
        </p:grpSpPr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id="{43DCE32C-E877-B579-CE0C-F59874CE6776}"/>
                </a:ext>
              </a:extLst>
            </p:cNvPr>
            <p:cNvGrpSpPr/>
            <p:nvPr/>
          </p:nvGrpSpPr>
          <p:grpSpPr>
            <a:xfrm>
              <a:off x="1552965" y="3730482"/>
              <a:ext cx="317110" cy="317110"/>
              <a:chOff x="1051560" y="3588632"/>
              <a:chExt cx="317110" cy="317110"/>
            </a:xfrm>
            <a:effectLst>
              <a:outerShdw blurRad="177800" dist="63500" dir="5400000" algn="t" rotWithShape="0">
                <a:schemeClr val="accent1">
                  <a:alpha val="40000"/>
                </a:schemeClr>
              </a:outerShdw>
            </a:effectLst>
          </p:grpSpPr>
          <p:sp>
            <p:nvSpPr>
              <p:cNvPr id="52" name="椭圆 51">
                <a:extLst>
                  <a:ext uri="{FF2B5EF4-FFF2-40B4-BE49-F238E27FC236}">
                    <a16:creationId xmlns:a16="http://schemas.microsoft.com/office/drawing/2014/main" id="{8C3F2F8D-FDBA-A592-DF13-A2A168522CCA}"/>
                  </a:ext>
                </a:extLst>
              </p:cNvPr>
              <p:cNvSpPr/>
              <p:nvPr/>
            </p:nvSpPr>
            <p:spPr>
              <a:xfrm>
                <a:off x="1051560" y="3588632"/>
                <a:ext cx="317110" cy="31711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+mn-ea"/>
                </a:endParaRPr>
              </a:p>
            </p:txBody>
          </p:sp>
          <p:sp>
            <p:nvSpPr>
              <p:cNvPr id="53" name="椭圆 52">
                <a:extLst>
                  <a:ext uri="{FF2B5EF4-FFF2-40B4-BE49-F238E27FC236}">
                    <a16:creationId xmlns:a16="http://schemas.microsoft.com/office/drawing/2014/main" id="{25A11470-71DD-CA6F-EC96-C811D508C55D}"/>
                  </a:ext>
                </a:extLst>
              </p:cNvPr>
              <p:cNvSpPr/>
              <p:nvPr/>
            </p:nvSpPr>
            <p:spPr>
              <a:xfrm>
                <a:off x="1132450" y="3669522"/>
                <a:ext cx="155330" cy="15533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+mn-ea"/>
                </a:endParaRPr>
              </a:p>
            </p:txBody>
          </p: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9D6B416-D0AA-3D2E-E8AE-7D54DDFFF1A4}"/>
                </a:ext>
              </a:extLst>
            </p:cNvPr>
            <p:cNvGrpSpPr/>
            <p:nvPr/>
          </p:nvGrpSpPr>
          <p:grpSpPr>
            <a:xfrm>
              <a:off x="798450" y="4208484"/>
              <a:ext cx="1826141" cy="1207141"/>
              <a:chOff x="798450" y="4208484"/>
              <a:chExt cx="1826141" cy="1207141"/>
            </a:xfrm>
          </p:grpSpPr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A30A92E6-92FF-D1C1-40D0-B070ABF6CF81}"/>
                  </a:ext>
                </a:extLst>
              </p:cNvPr>
              <p:cNvSpPr txBox="1"/>
              <p:nvPr/>
            </p:nvSpPr>
            <p:spPr>
              <a:xfrm>
                <a:off x="798450" y="4830850"/>
                <a:ext cx="1826141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32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添加标题</a:t>
                </a:r>
              </a:p>
            </p:txBody>
          </p:sp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197BA758-028F-2944-43BE-0A471942DE7F}"/>
                  </a:ext>
                </a:extLst>
              </p:cNvPr>
              <p:cNvSpPr txBox="1"/>
              <p:nvPr/>
            </p:nvSpPr>
            <p:spPr>
              <a:xfrm>
                <a:off x="1457283" y="4208484"/>
                <a:ext cx="508473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3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+mj-ea"/>
                  </a:rPr>
                  <a:t>01</a:t>
                </a:r>
                <a:endPara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</a:endParaRPr>
              </a:p>
            </p:txBody>
          </p:sp>
        </p:grp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FC38CAE4-FF1C-3CD7-3673-F1445C225559}"/>
              </a:ext>
            </a:extLst>
          </p:cNvPr>
          <p:cNvGrpSpPr/>
          <p:nvPr/>
        </p:nvGrpSpPr>
        <p:grpSpPr>
          <a:xfrm>
            <a:off x="9567410" y="3730482"/>
            <a:ext cx="1826141" cy="1685143"/>
            <a:chOff x="9567410" y="3730482"/>
            <a:chExt cx="1826141" cy="1685143"/>
          </a:xfrm>
        </p:grpSpPr>
        <p:grpSp>
          <p:nvGrpSpPr>
            <p:cNvPr id="58" name="组合 57">
              <a:extLst>
                <a:ext uri="{FF2B5EF4-FFF2-40B4-BE49-F238E27FC236}">
                  <a16:creationId xmlns:a16="http://schemas.microsoft.com/office/drawing/2014/main" id="{59E5D7AD-B874-2556-47C0-BCCA37EAB609}"/>
                </a:ext>
              </a:extLst>
            </p:cNvPr>
            <p:cNvGrpSpPr/>
            <p:nvPr/>
          </p:nvGrpSpPr>
          <p:grpSpPr>
            <a:xfrm>
              <a:off x="10321925" y="3730482"/>
              <a:ext cx="317110" cy="317110"/>
              <a:chOff x="1051560" y="3588632"/>
              <a:chExt cx="317110" cy="317110"/>
            </a:xfrm>
            <a:effectLst>
              <a:outerShdw blurRad="177800" dist="63500" dir="5400000" algn="t" rotWithShape="0">
                <a:schemeClr val="accent1">
                  <a:alpha val="40000"/>
                </a:schemeClr>
              </a:outerShdw>
            </a:effectLst>
          </p:grpSpPr>
          <p:sp>
            <p:nvSpPr>
              <p:cNvPr id="59" name="椭圆 58">
                <a:extLst>
                  <a:ext uri="{FF2B5EF4-FFF2-40B4-BE49-F238E27FC236}">
                    <a16:creationId xmlns:a16="http://schemas.microsoft.com/office/drawing/2014/main" id="{956B0F92-39FB-9EF5-EB81-E9ED9849E6E4}"/>
                  </a:ext>
                </a:extLst>
              </p:cNvPr>
              <p:cNvSpPr/>
              <p:nvPr/>
            </p:nvSpPr>
            <p:spPr>
              <a:xfrm>
                <a:off x="1051560" y="3588632"/>
                <a:ext cx="317110" cy="31711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+mn-ea"/>
                </a:endParaRPr>
              </a:p>
            </p:txBody>
          </p:sp>
          <p:sp>
            <p:nvSpPr>
              <p:cNvPr id="60" name="椭圆 59">
                <a:extLst>
                  <a:ext uri="{FF2B5EF4-FFF2-40B4-BE49-F238E27FC236}">
                    <a16:creationId xmlns:a16="http://schemas.microsoft.com/office/drawing/2014/main" id="{F7929E20-DFA2-03BF-490F-57557B2507C9}"/>
                  </a:ext>
                </a:extLst>
              </p:cNvPr>
              <p:cNvSpPr/>
              <p:nvPr/>
            </p:nvSpPr>
            <p:spPr>
              <a:xfrm>
                <a:off x="1132450" y="3669522"/>
                <a:ext cx="155330" cy="15533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+mn-ea"/>
                </a:endParaRPr>
              </a:p>
            </p:txBody>
          </p:sp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F3BFCA06-E2E9-7FBF-379B-3888D2D13350}"/>
                </a:ext>
              </a:extLst>
            </p:cNvPr>
            <p:cNvGrpSpPr/>
            <p:nvPr/>
          </p:nvGrpSpPr>
          <p:grpSpPr>
            <a:xfrm>
              <a:off x="9567410" y="4208484"/>
              <a:ext cx="1826141" cy="1207141"/>
              <a:chOff x="9567410" y="4208484"/>
              <a:chExt cx="1826141" cy="1207141"/>
            </a:xfrm>
          </p:grpSpPr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2E250C57-254D-0112-609F-BB77D50C2A35}"/>
                  </a:ext>
                </a:extLst>
              </p:cNvPr>
              <p:cNvSpPr txBox="1"/>
              <p:nvPr/>
            </p:nvSpPr>
            <p:spPr>
              <a:xfrm>
                <a:off x="9567410" y="4830850"/>
                <a:ext cx="1826141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32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添加标题</a:t>
                </a:r>
              </a:p>
            </p:txBody>
          </p:sp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1050B580-6C73-08B5-E787-154ED8DB1DC7}"/>
                  </a:ext>
                </a:extLst>
              </p:cNvPr>
              <p:cNvSpPr txBox="1"/>
              <p:nvPr/>
            </p:nvSpPr>
            <p:spPr>
              <a:xfrm>
                <a:off x="10173345" y="4208484"/>
                <a:ext cx="614271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3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+mj-ea"/>
                  </a:rPr>
                  <a:t>03</a:t>
                </a:r>
                <a:endPara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</a:endParaRPr>
              </a:p>
            </p:txBody>
          </p:sp>
        </p:grp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927A4501-9C30-301F-2268-F93F05D1485C}"/>
              </a:ext>
            </a:extLst>
          </p:cNvPr>
          <p:cNvGrpSpPr/>
          <p:nvPr/>
        </p:nvGrpSpPr>
        <p:grpSpPr>
          <a:xfrm>
            <a:off x="2858609" y="786868"/>
            <a:ext cx="6474786" cy="1862048"/>
            <a:chOff x="2858609" y="786868"/>
            <a:chExt cx="6474786" cy="1862048"/>
          </a:xfrm>
        </p:grpSpPr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F8083099-7F15-CC03-A356-9472EFDBEAB3}"/>
                </a:ext>
              </a:extLst>
            </p:cNvPr>
            <p:cNvSpPr txBox="1"/>
            <p:nvPr/>
          </p:nvSpPr>
          <p:spPr>
            <a:xfrm>
              <a:off x="2858609" y="786868"/>
              <a:ext cx="6474786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5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alpha val="8000"/>
                    </a:schemeClr>
                  </a:solidFill>
                  <a:effectLst/>
                  <a:uLnTx/>
                  <a:uFillTx/>
                  <a:latin typeface="+mj-lt"/>
                  <a:ea typeface="+mj-ea"/>
                  <a:cs typeface="+mn-cs"/>
                </a:rPr>
                <a:t>CONTENTS</a:t>
              </a:r>
              <a:endParaRPr kumimoji="0" lang="zh-CN" altLang="en-US" sz="199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alpha val="8000"/>
                  </a:schemeClr>
                </a:solidFill>
                <a:effectLst/>
                <a:uLnTx/>
                <a:uFillTx/>
                <a:latin typeface="+mj-lt"/>
                <a:ea typeface="+mj-ea"/>
                <a:cs typeface="+mn-cs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E8A73B50-0239-A9B0-E89E-153B2E932485}"/>
                </a:ext>
              </a:extLst>
            </p:cNvPr>
            <p:cNvSpPr txBox="1"/>
            <p:nvPr/>
          </p:nvSpPr>
          <p:spPr>
            <a:xfrm>
              <a:off x="4875155" y="1044920"/>
              <a:ext cx="2441694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目录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859957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/>
            </a:gs>
            <a:gs pos="100000">
              <a:schemeClr val="accent2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68343D26-283C-FEB3-60A0-9FD7EA5371D3}"/>
              </a:ext>
            </a:extLst>
          </p:cNvPr>
          <p:cNvGrpSpPr/>
          <p:nvPr/>
        </p:nvGrpSpPr>
        <p:grpSpPr>
          <a:xfrm>
            <a:off x="0" y="0"/>
            <a:ext cx="12192001" cy="6858001"/>
            <a:chOff x="0" y="0"/>
            <a:chExt cx="12192001" cy="6858001"/>
          </a:xfrm>
        </p:grpSpPr>
        <p:sp>
          <p:nvSpPr>
            <p:cNvPr id="5" name="圆: 空心 4">
              <a:extLst>
                <a:ext uri="{FF2B5EF4-FFF2-40B4-BE49-F238E27FC236}">
                  <a16:creationId xmlns:a16="http://schemas.microsoft.com/office/drawing/2014/main" id="{0F793E81-1A7E-76FF-F6E5-61A0E690351D}"/>
                </a:ext>
              </a:extLst>
            </p:cNvPr>
            <p:cNvSpPr/>
            <p:nvPr/>
          </p:nvSpPr>
          <p:spPr>
            <a:xfrm>
              <a:off x="9864120" y="5518302"/>
              <a:ext cx="1109557" cy="1109557"/>
            </a:xfrm>
            <a:prstGeom prst="donut">
              <a:avLst>
                <a:gd name="adj" fmla="val 24110"/>
              </a:avLst>
            </a:prstGeom>
            <a:solidFill>
              <a:schemeClr val="bg1">
                <a:alpha val="2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52933F34-840D-551E-0463-134BF69C7FA9}"/>
                </a:ext>
              </a:extLst>
            </p:cNvPr>
            <p:cNvSpPr/>
            <p:nvPr/>
          </p:nvSpPr>
          <p:spPr>
            <a:xfrm>
              <a:off x="1" y="5066796"/>
              <a:ext cx="1947791" cy="1791205"/>
            </a:xfrm>
            <a:custGeom>
              <a:avLst/>
              <a:gdLst>
                <a:gd name="connsiteX0" fmla="*/ 386727 w 1947791"/>
                <a:gd name="connsiteY0" fmla="*/ 0 h 1791205"/>
                <a:gd name="connsiteX1" fmla="*/ 1947791 w 1947791"/>
                <a:gd name="connsiteY1" fmla="*/ 1561064 h 1791205"/>
                <a:gd name="connsiteX2" fmla="*/ 1939732 w 1947791"/>
                <a:gd name="connsiteY2" fmla="*/ 1720674 h 1791205"/>
                <a:gd name="connsiteX3" fmla="*/ 1928967 w 1947791"/>
                <a:gd name="connsiteY3" fmla="*/ 1791205 h 1791205"/>
                <a:gd name="connsiteX4" fmla="*/ 1168426 w 1947791"/>
                <a:gd name="connsiteY4" fmla="*/ 1791205 h 1791205"/>
                <a:gd name="connsiteX5" fmla="*/ 1188657 w 1947791"/>
                <a:gd name="connsiteY5" fmla="*/ 1726033 h 1791205"/>
                <a:gd name="connsiteX6" fmla="*/ 1205287 w 1947791"/>
                <a:gd name="connsiteY6" fmla="*/ 1561064 h 1791205"/>
                <a:gd name="connsiteX7" fmla="*/ 386727 w 1947791"/>
                <a:gd name="connsiteY7" fmla="*/ 742504 h 1791205"/>
                <a:gd name="connsiteX8" fmla="*/ 68107 w 1947791"/>
                <a:gd name="connsiteY8" fmla="*/ 806831 h 1791205"/>
                <a:gd name="connsiteX9" fmla="*/ 0 w 1947791"/>
                <a:gd name="connsiteY9" fmla="*/ 843798 h 1791205"/>
                <a:gd name="connsiteX10" fmla="*/ 0 w 1947791"/>
                <a:gd name="connsiteY10" fmla="*/ 50259 h 1791205"/>
                <a:gd name="connsiteX11" fmla="*/ 72118 w 1947791"/>
                <a:gd name="connsiteY11" fmla="*/ 31716 h 1791205"/>
                <a:gd name="connsiteX12" fmla="*/ 386727 w 1947791"/>
                <a:gd name="connsiteY12" fmla="*/ 0 h 1791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947791" h="1791205">
                  <a:moveTo>
                    <a:pt x="386727" y="0"/>
                  </a:moveTo>
                  <a:cubicBezTo>
                    <a:pt x="1248879" y="0"/>
                    <a:pt x="1947791" y="698912"/>
                    <a:pt x="1947791" y="1561064"/>
                  </a:cubicBezTo>
                  <a:cubicBezTo>
                    <a:pt x="1947791" y="1614949"/>
                    <a:pt x="1945061" y="1668196"/>
                    <a:pt x="1939732" y="1720674"/>
                  </a:cubicBezTo>
                  <a:lnTo>
                    <a:pt x="1928967" y="1791205"/>
                  </a:lnTo>
                  <a:lnTo>
                    <a:pt x="1168426" y="1791205"/>
                  </a:lnTo>
                  <a:lnTo>
                    <a:pt x="1188657" y="1726033"/>
                  </a:lnTo>
                  <a:cubicBezTo>
                    <a:pt x="1199561" y="1672746"/>
                    <a:pt x="1205287" y="1617574"/>
                    <a:pt x="1205287" y="1561064"/>
                  </a:cubicBezTo>
                  <a:cubicBezTo>
                    <a:pt x="1205287" y="1108986"/>
                    <a:pt x="838805" y="742504"/>
                    <a:pt x="386727" y="742504"/>
                  </a:cubicBezTo>
                  <a:cubicBezTo>
                    <a:pt x="273708" y="742504"/>
                    <a:pt x="166038" y="765409"/>
                    <a:pt x="68107" y="806831"/>
                  </a:cubicBezTo>
                  <a:lnTo>
                    <a:pt x="0" y="843798"/>
                  </a:lnTo>
                  <a:lnTo>
                    <a:pt x="0" y="50259"/>
                  </a:lnTo>
                  <a:lnTo>
                    <a:pt x="72118" y="31716"/>
                  </a:lnTo>
                  <a:cubicBezTo>
                    <a:pt x="173740" y="10921"/>
                    <a:pt x="278958" y="0"/>
                    <a:pt x="386727" y="0"/>
                  </a:cubicBezTo>
                  <a:close/>
                </a:path>
              </a:pathLst>
            </a:custGeom>
            <a:solidFill>
              <a:schemeClr val="bg1">
                <a:alpha val="2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43A7A899-1B07-DE84-5866-99A0D8E2BDCA}"/>
                </a:ext>
              </a:extLst>
            </p:cNvPr>
            <p:cNvSpPr/>
            <p:nvPr/>
          </p:nvSpPr>
          <p:spPr>
            <a:xfrm>
              <a:off x="0" y="1466657"/>
              <a:ext cx="403350" cy="1062417"/>
            </a:xfrm>
            <a:custGeom>
              <a:avLst/>
              <a:gdLst>
                <a:gd name="connsiteX0" fmla="*/ 0 w 403350"/>
                <a:gd name="connsiteY0" fmla="*/ 0 h 1062417"/>
                <a:gd name="connsiteX1" fmla="*/ 64516 w 403350"/>
                <a:gd name="connsiteY1" fmla="*/ 20026 h 1062417"/>
                <a:gd name="connsiteX2" fmla="*/ 403350 w 403350"/>
                <a:gd name="connsiteY2" fmla="*/ 531208 h 1062417"/>
                <a:gd name="connsiteX3" fmla="*/ 64516 w 403350"/>
                <a:gd name="connsiteY3" fmla="*/ 1042390 h 1062417"/>
                <a:gd name="connsiteX4" fmla="*/ 0 w 403350"/>
                <a:gd name="connsiteY4" fmla="*/ 1062417 h 1062417"/>
                <a:gd name="connsiteX5" fmla="*/ 0 w 403350"/>
                <a:gd name="connsiteY5" fmla="*/ 774396 h 1062417"/>
                <a:gd name="connsiteX6" fmla="*/ 9182 w 403350"/>
                <a:gd name="connsiteY6" fmla="*/ 769412 h 1062417"/>
                <a:gd name="connsiteX7" fmla="*/ 135834 w 403350"/>
                <a:gd name="connsiteY7" fmla="*/ 531208 h 1062417"/>
                <a:gd name="connsiteX8" fmla="*/ 9182 w 403350"/>
                <a:gd name="connsiteY8" fmla="*/ 293004 h 1062417"/>
                <a:gd name="connsiteX9" fmla="*/ 0 w 403350"/>
                <a:gd name="connsiteY9" fmla="*/ 288020 h 106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03350" h="1062417">
                  <a:moveTo>
                    <a:pt x="0" y="0"/>
                  </a:moveTo>
                  <a:lnTo>
                    <a:pt x="64516" y="20026"/>
                  </a:lnTo>
                  <a:cubicBezTo>
                    <a:pt x="263635" y="104246"/>
                    <a:pt x="403350" y="301411"/>
                    <a:pt x="403350" y="531208"/>
                  </a:cubicBezTo>
                  <a:cubicBezTo>
                    <a:pt x="403350" y="761005"/>
                    <a:pt x="263635" y="958170"/>
                    <a:pt x="64516" y="1042390"/>
                  </a:cubicBezTo>
                  <a:lnTo>
                    <a:pt x="0" y="1062417"/>
                  </a:lnTo>
                  <a:lnTo>
                    <a:pt x="0" y="774396"/>
                  </a:lnTo>
                  <a:lnTo>
                    <a:pt x="9182" y="769412"/>
                  </a:lnTo>
                  <a:cubicBezTo>
                    <a:pt x="85595" y="717789"/>
                    <a:pt x="135834" y="630366"/>
                    <a:pt x="135834" y="531208"/>
                  </a:cubicBezTo>
                  <a:cubicBezTo>
                    <a:pt x="135834" y="432051"/>
                    <a:pt x="85595" y="344628"/>
                    <a:pt x="9182" y="293004"/>
                  </a:cubicBezTo>
                  <a:lnTo>
                    <a:pt x="0" y="288020"/>
                  </a:lnTo>
                  <a:close/>
                </a:path>
              </a:pathLst>
            </a:custGeom>
            <a:solidFill>
              <a:schemeClr val="bg1">
                <a:alpha val="2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D2BFDF5B-33DD-7D53-D5FF-4F9323A8F2DA}"/>
                </a:ext>
              </a:extLst>
            </p:cNvPr>
            <p:cNvSpPr/>
            <p:nvPr/>
          </p:nvSpPr>
          <p:spPr>
            <a:xfrm>
              <a:off x="830473" y="1"/>
              <a:ext cx="3008091" cy="1148047"/>
            </a:xfrm>
            <a:custGeom>
              <a:avLst/>
              <a:gdLst>
                <a:gd name="connsiteX0" fmla="*/ 0 w 3008091"/>
                <a:gd name="connsiteY0" fmla="*/ 0 h 1148047"/>
                <a:gd name="connsiteX1" fmla="*/ 610260 w 3008091"/>
                <a:gd name="connsiteY1" fmla="*/ 0 h 1148047"/>
                <a:gd name="connsiteX2" fmla="*/ 685611 w 3008091"/>
                <a:gd name="connsiteY2" fmla="*/ 138823 h 1148047"/>
                <a:gd name="connsiteX3" fmla="*/ 1504045 w 3008091"/>
                <a:gd name="connsiteY3" fmla="*/ 573981 h 1148047"/>
                <a:gd name="connsiteX4" fmla="*/ 2322480 w 3008091"/>
                <a:gd name="connsiteY4" fmla="*/ 138823 h 1148047"/>
                <a:gd name="connsiteX5" fmla="*/ 2397830 w 3008091"/>
                <a:gd name="connsiteY5" fmla="*/ 0 h 1148047"/>
                <a:gd name="connsiteX6" fmla="*/ 3008091 w 3008091"/>
                <a:gd name="connsiteY6" fmla="*/ 0 h 1148047"/>
                <a:gd name="connsiteX7" fmla="*/ 2994927 w 3008091"/>
                <a:gd name="connsiteY7" fmla="*/ 51196 h 1148047"/>
                <a:gd name="connsiteX8" fmla="*/ 1504045 w 3008091"/>
                <a:gd name="connsiteY8" fmla="*/ 1148047 h 1148047"/>
                <a:gd name="connsiteX9" fmla="*/ 13163 w 3008091"/>
                <a:gd name="connsiteY9" fmla="*/ 51196 h 11480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08091" h="1148047">
                  <a:moveTo>
                    <a:pt x="0" y="0"/>
                  </a:moveTo>
                  <a:lnTo>
                    <a:pt x="610260" y="0"/>
                  </a:lnTo>
                  <a:lnTo>
                    <a:pt x="685611" y="138823"/>
                  </a:lnTo>
                  <a:cubicBezTo>
                    <a:pt x="862982" y="401366"/>
                    <a:pt x="1163355" y="573981"/>
                    <a:pt x="1504045" y="573981"/>
                  </a:cubicBezTo>
                  <a:cubicBezTo>
                    <a:pt x="1844735" y="573981"/>
                    <a:pt x="2145109" y="401366"/>
                    <a:pt x="2322480" y="138823"/>
                  </a:cubicBezTo>
                  <a:lnTo>
                    <a:pt x="2397830" y="0"/>
                  </a:lnTo>
                  <a:lnTo>
                    <a:pt x="3008091" y="0"/>
                  </a:lnTo>
                  <a:lnTo>
                    <a:pt x="2994927" y="51196"/>
                  </a:lnTo>
                  <a:cubicBezTo>
                    <a:pt x="2797278" y="686656"/>
                    <a:pt x="2204544" y="1148047"/>
                    <a:pt x="1504045" y="1148047"/>
                  </a:cubicBezTo>
                  <a:cubicBezTo>
                    <a:pt x="803547" y="1148047"/>
                    <a:pt x="210812" y="686656"/>
                    <a:pt x="13163" y="51196"/>
                  </a:cubicBezTo>
                  <a:close/>
                </a:path>
              </a:pathLst>
            </a:custGeom>
            <a:solidFill>
              <a:schemeClr val="bg1">
                <a:alpha val="2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EAB1BAB6-2C07-632E-AE81-A2992FFA4946}"/>
                </a:ext>
              </a:extLst>
            </p:cNvPr>
            <p:cNvSpPr/>
            <p:nvPr/>
          </p:nvSpPr>
          <p:spPr>
            <a:xfrm>
              <a:off x="10418900" y="0"/>
              <a:ext cx="1773101" cy="1561064"/>
            </a:xfrm>
            <a:custGeom>
              <a:avLst/>
              <a:gdLst>
                <a:gd name="connsiteX0" fmla="*/ 0 w 1773101"/>
                <a:gd name="connsiteY0" fmla="*/ 0 h 1561064"/>
                <a:gd name="connsiteX1" fmla="*/ 574066 w 1773101"/>
                <a:gd name="connsiteY1" fmla="*/ 0 h 1561064"/>
                <a:gd name="connsiteX2" fmla="*/ 1561064 w 1773101"/>
                <a:gd name="connsiteY2" fmla="*/ 986998 h 1561064"/>
                <a:gd name="connsiteX3" fmla="*/ 1759979 w 1773101"/>
                <a:gd name="connsiteY3" fmla="*/ 966946 h 1561064"/>
                <a:gd name="connsiteX4" fmla="*/ 1773101 w 1773101"/>
                <a:gd name="connsiteY4" fmla="*/ 963572 h 1561064"/>
                <a:gd name="connsiteX5" fmla="*/ 1773101 w 1773101"/>
                <a:gd name="connsiteY5" fmla="*/ 1545003 h 1561064"/>
                <a:gd name="connsiteX6" fmla="*/ 1720674 w 1773101"/>
                <a:gd name="connsiteY6" fmla="*/ 1553005 h 1561064"/>
                <a:gd name="connsiteX7" fmla="*/ 1561064 w 1773101"/>
                <a:gd name="connsiteY7" fmla="*/ 1561064 h 1561064"/>
                <a:gd name="connsiteX8" fmla="*/ 0 w 1773101"/>
                <a:gd name="connsiteY8" fmla="*/ 0 h 1561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73101" h="1561064">
                  <a:moveTo>
                    <a:pt x="0" y="0"/>
                  </a:moveTo>
                  <a:lnTo>
                    <a:pt x="574066" y="0"/>
                  </a:lnTo>
                  <a:cubicBezTo>
                    <a:pt x="574066" y="545104"/>
                    <a:pt x="1015960" y="986998"/>
                    <a:pt x="1561064" y="986998"/>
                  </a:cubicBezTo>
                  <a:cubicBezTo>
                    <a:pt x="1629202" y="986998"/>
                    <a:pt x="1695727" y="980094"/>
                    <a:pt x="1759979" y="966946"/>
                  </a:cubicBezTo>
                  <a:lnTo>
                    <a:pt x="1773101" y="963572"/>
                  </a:lnTo>
                  <a:lnTo>
                    <a:pt x="1773101" y="1545003"/>
                  </a:lnTo>
                  <a:lnTo>
                    <a:pt x="1720674" y="1553005"/>
                  </a:lnTo>
                  <a:cubicBezTo>
                    <a:pt x="1668195" y="1558334"/>
                    <a:pt x="1614949" y="1561064"/>
                    <a:pt x="1561064" y="1561064"/>
                  </a:cubicBezTo>
                  <a:cubicBezTo>
                    <a:pt x="698912" y="1561064"/>
                    <a:pt x="0" y="862152"/>
                    <a:pt x="0" y="0"/>
                  </a:cubicBezTo>
                  <a:close/>
                </a:path>
              </a:pathLst>
            </a:custGeom>
            <a:solidFill>
              <a:schemeClr val="bg1">
                <a:alpha val="2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7E58677-AF1B-388D-1257-E2AC9CE6074C}"/>
              </a:ext>
            </a:extLst>
          </p:cNvPr>
          <p:cNvGrpSpPr/>
          <p:nvPr/>
        </p:nvGrpSpPr>
        <p:grpSpPr>
          <a:xfrm>
            <a:off x="2325766" y="-318581"/>
            <a:ext cx="7540468" cy="6447919"/>
            <a:chOff x="2325766" y="-318581"/>
            <a:chExt cx="7540468" cy="6447919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6B676FC8-DA61-708C-962E-9449189C0F5B}"/>
                </a:ext>
              </a:extLst>
            </p:cNvPr>
            <p:cNvGrpSpPr/>
            <p:nvPr/>
          </p:nvGrpSpPr>
          <p:grpSpPr>
            <a:xfrm>
              <a:off x="2325766" y="4582758"/>
              <a:ext cx="7540468" cy="0"/>
              <a:chOff x="2323652" y="4582758"/>
              <a:chExt cx="7540468" cy="0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0B0523C8-A558-EAF5-D0C3-6A9DBAC439B5}"/>
                  </a:ext>
                </a:extLst>
              </p:cNvPr>
              <p:cNvCxnSpPr/>
              <p:nvPr/>
            </p:nvCxnSpPr>
            <p:spPr>
              <a:xfrm flipH="1">
                <a:off x="2323652" y="4582758"/>
                <a:ext cx="1333948" cy="0"/>
              </a:xfrm>
              <a:prstGeom prst="line">
                <a:avLst/>
              </a:prstGeom>
              <a:ln>
                <a:solidFill>
                  <a:schemeClr val="bg1">
                    <a:alpha val="7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304C993C-4EDE-9FCA-EFED-0982B53FEFF6}"/>
                  </a:ext>
                </a:extLst>
              </p:cNvPr>
              <p:cNvCxnSpPr/>
              <p:nvPr/>
            </p:nvCxnSpPr>
            <p:spPr>
              <a:xfrm flipH="1">
                <a:off x="8530172" y="4582758"/>
                <a:ext cx="1333948" cy="0"/>
              </a:xfrm>
              <a:prstGeom prst="line">
                <a:avLst/>
              </a:prstGeom>
              <a:ln>
                <a:solidFill>
                  <a:schemeClr val="bg1">
                    <a:alpha val="7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DEF2BE38-9B7C-3E3C-0924-C770C069F86F}"/>
                </a:ext>
              </a:extLst>
            </p:cNvPr>
            <p:cNvSpPr txBox="1"/>
            <p:nvPr/>
          </p:nvSpPr>
          <p:spPr>
            <a:xfrm>
              <a:off x="3353059" y="-318581"/>
              <a:ext cx="5485882" cy="6447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1300" dirty="0">
                  <a:gradFill>
                    <a:gsLst>
                      <a:gs pos="15000">
                        <a:schemeClr val="bg1">
                          <a:alpha val="0"/>
                        </a:schemeClr>
                      </a:gs>
                      <a:gs pos="77000">
                        <a:schemeClr val="bg1"/>
                      </a:gs>
                    </a:gsLst>
                    <a:lin ang="16200000" scaled="1"/>
                  </a:gradFill>
                  <a:latin typeface="+mj-lt"/>
                  <a:ea typeface="思源黑体 CN Regular" panose="020B0500000000000000" pitchFamily="34" charset="-122"/>
                </a:rPr>
                <a:t>01</a:t>
              </a:r>
              <a:endParaRPr lang="zh-CN" altLang="en-US" sz="41300" dirty="0">
                <a:gradFill>
                  <a:gsLst>
                    <a:gs pos="15000">
                      <a:schemeClr val="bg1">
                        <a:alpha val="0"/>
                      </a:schemeClr>
                    </a:gs>
                    <a:gs pos="77000">
                      <a:schemeClr val="bg1"/>
                    </a:gs>
                  </a:gsLst>
                  <a:lin ang="16200000" scaled="1"/>
                </a:gradFill>
                <a:latin typeface="+mj-lt"/>
                <a:ea typeface="思源黑体 CN Regular" panose="020B0500000000000000" pitchFamily="34" charset="-122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59D93E6D-6F2B-1DCA-0903-79D7A368956C}"/>
                </a:ext>
              </a:extLst>
            </p:cNvPr>
            <p:cNvSpPr txBox="1"/>
            <p:nvPr/>
          </p:nvSpPr>
          <p:spPr>
            <a:xfrm>
              <a:off x="3920951" y="3892159"/>
              <a:ext cx="4350098" cy="135748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7200" kern="100" dirty="0">
                  <a:solidFill>
                    <a:prstClr val="white"/>
                  </a:solidFill>
                  <a:latin typeface="+mj-ea"/>
                  <a:ea typeface="+mj-ea"/>
                  <a:cs typeface="Times New Roman" panose="02020603050405020304" pitchFamily="18" charset="0"/>
                </a:rPr>
                <a:t>添加标题</a:t>
              </a:r>
              <a:endParaRPr kumimoji="0" lang="zh-CN" altLang="zh-CN" sz="66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552639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>
            <a:extLst>
              <a:ext uri="{FF2B5EF4-FFF2-40B4-BE49-F238E27FC236}">
                <a16:creationId xmlns:a16="http://schemas.microsoft.com/office/drawing/2014/main" id="{87AD8F63-376A-B4E5-D53F-B279E64DCC36}"/>
              </a:ext>
            </a:extLst>
          </p:cNvPr>
          <p:cNvGrpSpPr/>
          <p:nvPr/>
        </p:nvGrpSpPr>
        <p:grpSpPr>
          <a:xfrm>
            <a:off x="0" y="1288502"/>
            <a:ext cx="12192000" cy="2261302"/>
            <a:chOff x="0" y="1288502"/>
            <a:chExt cx="12192000" cy="2261302"/>
          </a:xfrm>
        </p:grpSpPr>
        <p:sp>
          <p:nvSpPr>
            <p:cNvPr id="42" name="矩形 41">
              <a:extLst>
                <a:ext uri="{FF2B5EF4-FFF2-40B4-BE49-F238E27FC236}">
                  <a16:creationId xmlns:a16="http://schemas.microsoft.com/office/drawing/2014/main" id="{8FCA7E3F-91CE-38C5-B20B-AA79A7A85288}"/>
                </a:ext>
              </a:extLst>
            </p:cNvPr>
            <p:cNvSpPr/>
            <p:nvPr/>
          </p:nvSpPr>
          <p:spPr>
            <a:xfrm>
              <a:off x="0" y="1319349"/>
              <a:ext cx="12192000" cy="2217284"/>
            </a:xfrm>
            <a:prstGeom prst="rect">
              <a:avLst/>
            </a:prstGeom>
            <a:gradFill flip="none" rotWithShape="1">
              <a:gsLst>
                <a:gs pos="88000">
                  <a:schemeClr val="accent2"/>
                </a:gs>
                <a:gs pos="0">
                  <a:schemeClr val="accent1"/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pic>
          <p:nvPicPr>
            <p:cNvPr id="43" name="Picture 24">
              <a:extLst>
                <a:ext uri="{FF2B5EF4-FFF2-40B4-BE49-F238E27FC236}">
                  <a16:creationId xmlns:a16="http://schemas.microsoft.com/office/drawing/2014/main" id="{ADE17C2B-5472-1D2A-0021-25ADD7878D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/>
            <a:srcRect/>
            <a:stretch>
              <a:fillRect/>
            </a:stretch>
          </p:blipFill>
          <p:spPr>
            <a:xfrm>
              <a:off x="4058401" y="1288502"/>
              <a:ext cx="8133599" cy="2261302"/>
            </a:xfrm>
            <a:prstGeom prst="rect">
              <a:avLst/>
            </a:prstGeom>
          </p:spPr>
        </p:pic>
      </p:grpSp>
      <p:sp>
        <p:nvSpPr>
          <p:cNvPr id="44" name="矩形: 圆角 43">
            <a:extLst>
              <a:ext uri="{FF2B5EF4-FFF2-40B4-BE49-F238E27FC236}">
                <a16:creationId xmlns:a16="http://schemas.microsoft.com/office/drawing/2014/main" id="{84D66C5E-9F0E-4C3D-8A4D-15156E660D8E}"/>
              </a:ext>
            </a:extLst>
          </p:cNvPr>
          <p:cNvSpPr/>
          <p:nvPr/>
        </p:nvSpPr>
        <p:spPr>
          <a:xfrm>
            <a:off x="711631" y="3286129"/>
            <a:ext cx="10856482" cy="2951159"/>
          </a:xfrm>
          <a:prstGeom prst="roundRect">
            <a:avLst>
              <a:gd name="adj" fmla="val 2587"/>
            </a:avLst>
          </a:prstGeom>
          <a:solidFill>
            <a:schemeClr val="bg1"/>
          </a:solidFill>
          <a:ln>
            <a:noFill/>
          </a:ln>
          <a:effectLst>
            <a:outerShdw blurRad="431800" dist="203200" dir="2700000" sx="98000" sy="98000" algn="tl" rotWithShape="0">
              <a:schemeClr val="accent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solidFill>
                  <a:prstClr val="black"/>
                </a:solidFill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5CC14FFE-6214-00BC-FF5D-5004C73388D9}"/>
              </a:ext>
            </a:extLst>
          </p:cNvPr>
          <p:cNvGrpSpPr/>
          <p:nvPr/>
        </p:nvGrpSpPr>
        <p:grpSpPr>
          <a:xfrm>
            <a:off x="487680" y="1837572"/>
            <a:ext cx="5828942" cy="1061719"/>
            <a:chOff x="487680" y="1837572"/>
            <a:chExt cx="5828942" cy="1061719"/>
          </a:xfrm>
        </p:grpSpPr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D47F2666-3D3E-6193-34ED-CB383A4BB405}"/>
                </a:ext>
              </a:extLst>
            </p:cNvPr>
            <p:cNvSpPr txBox="1"/>
            <p:nvPr/>
          </p:nvSpPr>
          <p:spPr>
            <a:xfrm>
              <a:off x="487680" y="2385240"/>
              <a:ext cx="2646878" cy="51405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点击添加标题内容</a:t>
              </a:r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63308667-A438-D2DF-48CC-4F2A1016503C}"/>
                </a:ext>
              </a:extLst>
            </p:cNvPr>
            <p:cNvSpPr txBox="1"/>
            <p:nvPr/>
          </p:nvSpPr>
          <p:spPr>
            <a:xfrm>
              <a:off x="502210" y="1837572"/>
              <a:ext cx="5814412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cs typeface="+mn-cs"/>
                </a:rPr>
                <a:t>根据文本内容进行复制粘贴，保持</a:t>
              </a: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cs typeface="+mn-cs"/>
                </a:rPr>
                <a:t>1.2</a:t>
              </a: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cs typeface="+mn-cs"/>
                </a:rPr>
                <a:t>倍行距，两端对齐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15866740-3243-E657-8E24-017F83497BC5}"/>
                </a:ext>
              </a:extLst>
            </p:cNvPr>
            <p:cNvSpPr txBox="1"/>
            <p:nvPr/>
          </p:nvSpPr>
          <p:spPr>
            <a:xfrm>
              <a:off x="3485339" y="2385240"/>
              <a:ext cx="2646878" cy="51405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点击添加标题内容</a:t>
              </a:r>
            </a:p>
          </p:txBody>
        </p: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89BE6484-0903-E87B-27DA-5CB8B10D80FA}"/>
                </a:ext>
              </a:extLst>
            </p:cNvPr>
            <p:cNvCxnSpPr/>
            <p:nvPr/>
          </p:nvCxnSpPr>
          <p:spPr>
            <a:xfrm>
              <a:off x="3263900" y="2509359"/>
              <a:ext cx="0" cy="25241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84A4419B-5636-BE07-B46D-919560B4682B}"/>
              </a:ext>
            </a:extLst>
          </p:cNvPr>
          <p:cNvSpPr txBox="1"/>
          <p:nvPr/>
        </p:nvSpPr>
        <p:spPr>
          <a:xfrm>
            <a:off x="596265" y="540763"/>
            <a:ext cx="18974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accent1"/>
                </a:solidFill>
                <a:latin typeface="+mj-ea"/>
                <a:ea typeface="+mj-ea"/>
              </a:rPr>
              <a:t>添加标题</a:t>
            </a: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B8DB28FB-9D99-348D-6D65-459C118E598D}"/>
              </a:ext>
            </a:extLst>
          </p:cNvPr>
          <p:cNvGrpSpPr/>
          <p:nvPr/>
        </p:nvGrpSpPr>
        <p:grpSpPr>
          <a:xfrm>
            <a:off x="963857" y="3521067"/>
            <a:ext cx="5002791" cy="1190602"/>
            <a:chOff x="963857" y="3521067"/>
            <a:chExt cx="5002791" cy="1190602"/>
          </a:xfrm>
        </p:grpSpPr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2FE84ED4-F4B2-3A07-7828-A81F2F9F92E7}"/>
                </a:ext>
              </a:extLst>
            </p:cNvPr>
            <p:cNvGrpSpPr/>
            <p:nvPr/>
          </p:nvGrpSpPr>
          <p:grpSpPr>
            <a:xfrm>
              <a:off x="963857" y="3536633"/>
              <a:ext cx="474584" cy="474584"/>
              <a:chOff x="963857" y="3536633"/>
              <a:chExt cx="474584" cy="474584"/>
            </a:xfrm>
          </p:grpSpPr>
          <p:sp>
            <p:nvSpPr>
              <p:cNvPr id="53" name="矩形: 圆角 52">
                <a:extLst>
                  <a:ext uri="{FF2B5EF4-FFF2-40B4-BE49-F238E27FC236}">
                    <a16:creationId xmlns:a16="http://schemas.microsoft.com/office/drawing/2014/main" id="{294280FF-D198-1AE3-A758-E02C7862979F}"/>
                  </a:ext>
                </a:extLst>
              </p:cNvPr>
              <p:cNvSpPr/>
              <p:nvPr/>
            </p:nvSpPr>
            <p:spPr>
              <a:xfrm>
                <a:off x="963857" y="3536633"/>
                <a:ext cx="474584" cy="474584"/>
              </a:xfrm>
              <a:prstGeom prst="roundRect">
                <a:avLst>
                  <a:gd name="adj" fmla="val 14369"/>
                </a:avLst>
              </a:prstGeom>
              <a:solidFill>
                <a:schemeClr val="accent1"/>
              </a:solidFill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pic>
            <p:nvPicPr>
              <p:cNvPr id="54" name="图形 53">
                <a:extLst>
                  <a:ext uri="{FF2B5EF4-FFF2-40B4-BE49-F238E27FC236}">
                    <a16:creationId xmlns:a16="http://schemas.microsoft.com/office/drawing/2014/main" id="{9F6F433A-AB58-B7B7-F405-029A0434448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1022952" y="3611002"/>
                <a:ext cx="356394" cy="325846"/>
              </a:xfrm>
              <a:prstGeom prst="rect">
                <a:avLst/>
              </a:prstGeom>
            </p:spPr>
          </p:pic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0D81AEB9-290E-AA7D-C25A-7E2501E3A3A5}"/>
                </a:ext>
              </a:extLst>
            </p:cNvPr>
            <p:cNvGrpSpPr/>
            <p:nvPr/>
          </p:nvGrpSpPr>
          <p:grpSpPr>
            <a:xfrm>
              <a:off x="1520054" y="3521067"/>
              <a:ext cx="4446594" cy="1190602"/>
              <a:chOff x="1520054" y="3521067"/>
              <a:chExt cx="4446594" cy="1190602"/>
            </a:xfrm>
          </p:grpSpPr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D8583F92-348C-14EE-3F82-3852FE66E2A7}"/>
                  </a:ext>
                </a:extLst>
              </p:cNvPr>
              <p:cNvSpPr txBox="1"/>
              <p:nvPr/>
            </p:nvSpPr>
            <p:spPr>
              <a:xfrm>
                <a:off x="1520054" y="3979674"/>
                <a:ext cx="4446594" cy="73199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dirty="0">
                    <a:latin typeface="+mn-ea"/>
                  </a:rPr>
                  <a:t>根据文本内容进行复制粘贴，保持</a:t>
                </a:r>
                <a:r>
                  <a:rPr lang="en-US" altLang="zh-CN" dirty="0">
                    <a:latin typeface="+mn-ea"/>
                  </a:rPr>
                  <a:t>1.2</a:t>
                </a:r>
                <a:r>
                  <a:rPr lang="zh-CN" altLang="en-US" dirty="0">
                    <a:latin typeface="+mn-ea"/>
                  </a:rPr>
                  <a:t>倍行距，两端对齐</a:t>
                </a:r>
              </a:p>
            </p:txBody>
          </p:sp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AD701235-7EF4-9DBE-C29E-20A02460E85F}"/>
                  </a:ext>
                </a:extLst>
              </p:cNvPr>
              <p:cNvSpPr txBox="1"/>
              <p:nvPr/>
            </p:nvSpPr>
            <p:spPr>
              <a:xfrm>
                <a:off x="1520054" y="3521067"/>
                <a:ext cx="1415772" cy="505716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24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添加标题</a:t>
                </a: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</p:grp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271335F6-8B71-1863-9C9B-17D0D8432C6B}"/>
              </a:ext>
            </a:extLst>
          </p:cNvPr>
          <p:cNvGrpSpPr/>
          <p:nvPr/>
        </p:nvGrpSpPr>
        <p:grpSpPr>
          <a:xfrm>
            <a:off x="6313097" y="3521067"/>
            <a:ext cx="5002791" cy="1190602"/>
            <a:chOff x="6313097" y="3521067"/>
            <a:chExt cx="5002791" cy="1190602"/>
          </a:xfrm>
        </p:grpSpPr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587A5BE9-41E5-F9D1-A3FD-9F8BFADF0ADF}"/>
                </a:ext>
              </a:extLst>
            </p:cNvPr>
            <p:cNvGrpSpPr/>
            <p:nvPr/>
          </p:nvGrpSpPr>
          <p:grpSpPr>
            <a:xfrm>
              <a:off x="6313097" y="3536633"/>
              <a:ext cx="474584" cy="474584"/>
              <a:chOff x="6313097" y="3536633"/>
              <a:chExt cx="474584" cy="474584"/>
            </a:xfrm>
          </p:grpSpPr>
          <p:sp>
            <p:nvSpPr>
              <p:cNvPr id="90" name="矩形: 圆角 89">
                <a:extLst>
                  <a:ext uri="{FF2B5EF4-FFF2-40B4-BE49-F238E27FC236}">
                    <a16:creationId xmlns:a16="http://schemas.microsoft.com/office/drawing/2014/main" id="{C29BA7BD-C395-264C-6457-E49AEED3A64F}"/>
                  </a:ext>
                </a:extLst>
              </p:cNvPr>
              <p:cNvSpPr/>
              <p:nvPr/>
            </p:nvSpPr>
            <p:spPr>
              <a:xfrm>
                <a:off x="6313097" y="3536633"/>
                <a:ext cx="474584" cy="474584"/>
              </a:xfrm>
              <a:prstGeom prst="roundRect">
                <a:avLst>
                  <a:gd name="adj" fmla="val 14369"/>
                </a:avLst>
              </a:prstGeom>
              <a:solidFill>
                <a:schemeClr val="accent1"/>
              </a:solidFill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pic>
            <p:nvPicPr>
              <p:cNvPr id="56" name="图形 55">
                <a:extLst>
                  <a:ext uri="{FF2B5EF4-FFF2-40B4-BE49-F238E27FC236}">
                    <a16:creationId xmlns:a16="http://schemas.microsoft.com/office/drawing/2014/main" id="{5D91B225-CA09-127E-C09F-469BF33211E4}"/>
                  </a:ext>
                </a:extLst>
              </p:cNvPr>
              <p:cNvPicPr>
                <a:picLocks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6372192" y="3611002"/>
                <a:ext cx="356394" cy="325846"/>
              </a:xfrm>
              <a:prstGeom prst="rect">
                <a:avLst/>
              </a:prstGeom>
            </p:spPr>
          </p:pic>
        </p:grp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470FC89F-122A-690A-0252-23FB5A0FB2DC}"/>
                </a:ext>
              </a:extLst>
            </p:cNvPr>
            <p:cNvGrpSpPr/>
            <p:nvPr/>
          </p:nvGrpSpPr>
          <p:grpSpPr>
            <a:xfrm>
              <a:off x="6869294" y="3521067"/>
              <a:ext cx="4446594" cy="1190602"/>
              <a:chOff x="6869294" y="3521067"/>
              <a:chExt cx="4446594" cy="1190602"/>
            </a:xfrm>
          </p:grpSpPr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370948E1-2D19-7669-A25D-6B22851C1256}"/>
                  </a:ext>
                </a:extLst>
              </p:cNvPr>
              <p:cNvSpPr txBox="1"/>
              <p:nvPr/>
            </p:nvSpPr>
            <p:spPr>
              <a:xfrm>
                <a:off x="6869294" y="3521067"/>
                <a:ext cx="1415772" cy="505716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24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添加标题</a:t>
                </a: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466E708D-105F-C4F4-B9DF-30247FE2DB9B}"/>
                  </a:ext>
                </a:extLst>
              </p:cNvPr>
              <p:cNvSpPr txBox="1"/>
              <p:nvPr/>
            </p:nvSpPr>
            <p:spPr>
              <a:xfrm>
                <a:off x="6869294" y="3979674"/>
                <a:ext cx="4446594" cy="73199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dirty="0">
                    <a:latin typeface="+mn-ea"/>
                  </a:rPr>
                  <a:t>根据文本内容进行复制粘贴，保持</a:t>
                </a:r>
                <a:r>
                  <a:rPr lang="en-US" altLang="zh-CN" dirty="0">
                    <a:latin typeface="+mn-ea"/>
                  </a:rPr>
                  <a:t>1.2</a:t>
                </a:r>
                <a:r>
                  <a:rPr lang="zh-CN" altLang="en-US" dirty="0">
                    <a:latin typeface="+mn-ea"/>
                  </a:rPr>
                  <a:t>倍行距，两端对齐</a:t>
                </a:r>
              </a:p>
            </p:txBody>
          </p:sp>
        </p:grp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F1E2BE5D-0216-3C30-9C90-A1D54CCCBFEC}"/>
              </a:ext>
            </a:extLst>
          </p:cNvPr>
          <p:cNvGrpSpPr/>
          <p:nvPr/>
        </p:nvGrpSpPr>
        <p:grpSpPr>
          <a:xfrm>
            <a:off x="963857" y="4890808"/>
            <a:ext cx="5002791" cy="1190602"/>
            <a:chOff x="963857" y="4890808"/>
            <a:chExt cx="5002791" cy="1190602"/>
          </a:xfrm>
        </p:grpSpPr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C73E4325-A31B-92C1-2148-2316506A6356}"/>
                </a:ext>
              </a:extLst>
            </p:cNvPr>
            <p:cNvGrpSpPr/>
            <p:nvPr/>
          </p:nvGrpSpPr>
          <p:grpSpPr>
            <a:xfrm>
              <a:off x="963857" y="4916597"/>
              <a:ext cx="474584" cy="474584"/>
              <a:chOff x="963857" y="4916597"/>
              <a:chExt cx="474584" cy="474584"/>
            </a:xfrm>
          </p:grpSpPr>
          <p:sp>
            <p:nvSpPr>
              <p:cNvPr id="95" name="矩形: 圆角 94">
                <a:extLst>
                  <a:ext uri="{FF2B5EF4-FFF2-40B4-BE49-F238E27FC236}">
                    <a16:creationId xmlns:a16="http://schemas.microsoft.com/office/drawing/2014/main" id="{AE6CFCFC-57F3-8F0B-D524-7718A5B4D2A7}"/>
                  </a:ext>
                </a:extLst>
              </p:cNvPr>
              <p:cNvSpPr/>
              <p:nvPr/>
            </p:nvSpPr>
            <p:spPr>
              <a:xfrm>
                <a:off x="963857" y="4916597"/>
                <a:ext cx="474584" cy="474584"/>
              </a:xfrm>
              <a:prstGeom prst="roundRect">
                <a:avLst>
                  <a:gd name="adj" fmla="val 14369"/>
                </a:avLst>
              </a:prstGeom>
              <a:solidFill>
                <a:schemeClr val="accent1"/>
              </a:solidFill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pic>
            <p:nvPicPr>
              <p:cNvPr id="60" name="图形 59">
                <a:extLst>
                  <a:ext uri="{FF2B5EF4-FFF2-40B4-BE49-F238E27FC236}">
                    <a16:creationId xmlns:a16="http://schemas.microsoft.com/office/drawing/2014/main" id="{C2B4F5E5-DA37-C15A-F217-866300617BAC}"/>
                  </a:ext>
                </a:extLst>
              </p:cNvPr>
              <p:cNvPicPr>
                <a:picLocks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>
                <a:off x="1022952" y="4975617"/>
                <a:ext cx="356394" cy="356544"/>
              </a:xfrm>
              <a:prstGeom prst="rect">
                <a:avLst/>
              </a:prstGeom>
            </p:spPr>
          </p:pic>
        </p:grp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D339D6F0-BFE0-59F7-8C98-B9463371DAD7}"/>
                </a:ext>
              </a:extLst>
            </p:cNvPr>
            <p:cNvGrpSpPr/>
            <p:nvPr/>
          </p:nvGrpSpPr>
          <p:grpSpPr>
            <a:xfrm>
              <a:off x="1520054" y="4890808"/>
              <a:ext cx="4446594" cy="1190602"/>
              <a:chOff x="1520054" y="4890808"/>
              <a:chExt cx="4446594" cy="1190602"/>
            </a:xfrm>
          </p:grpSpPr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A553671D-FEBD-656B-91DB-3B600F06E321}"/>
                  </a:ext>
                </a:extLst>
              </p:cNvPr>
              <p:cNvSpPr txBox="1"/>
              <p:nvPr/>
            </p:nvSpPr>
            <p:spPr>
              <a:xfrm>
                <a:off x="1520054" y="4890808"/>
                <a:ext cx="1415772" cy="505716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24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添加标题</a:t>
                </a: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0527370D-5358-EC91-67C4-ACD36C449AE7}"/>
                  </a:ext>
                </a:extLst>
              </p:cNvPr>
              <p:cNvSpPr txBox="1"/>
              <p:nvPr/>
            </p:nvSpPr>
            <p:spPr>
              <a:xfrm>
                <a:off x="1520054" y="5349415"/>
                <a:ext cx="4446594" cy="73199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dirty="0">
                    <a:latin typeface="+mn-ea"/>
                  </a:rPr>
                  <a:t>根据文本内容进行复制粘贴，保持</a:t>
                </a:r>
                <a:r>
                  <a:rPr lang="en-US" altLang="zh-CN" dirty="0">
                    <a:latin typeface="+mn-ea"/>
                  </a:rPr>
                  <a:t>1.2</a:t>
                </a:r>
                <a:r>
                  <a:rPr lang="zh-CN" altLang="en-US" dirty="0">
                    <a:latin typeface="+mn-ea"/>
                  </a:rPr>
                  <a:t>倍行距，两端对齐</a:t>
                </a:r>
              </a:p>
            </p:txBody>
          </p:sp>
        </p:grp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AECC4250-CA28-451B-17B6-16B9AD88BA77}"/>
              </a:ext>
            </a:extLst>
          </p:cNvPr>
          <p:cNvGrpSpPr/>
          <p:nvPr/>
        </p:nvGrpSpPr>
        <p:grpSpPr>
          <a:xfrm>
            <a:off x="6313097" y="4890808"/>
            <a:ext cx="5002791" cy="1190602"/>
            <a:chOff x="6313097" y="4890808"/>
            <a:chExt cx="5002791" cy="1190602"/>
          </a:xfrm>
        </p:grpSpPr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B861CE12-4B71-2F66-9DC6-FBC30A232DA9}"/>
                </a:ext>
              </a:extLst>
            </p:cNvPr>
            <p:cNvGrpSpPr/>
            <p:nvPr/>
          </p:nvGrpSpPr>
          <p:grpSpPr>
            <a:xfrm>
              <a:off x="6313097" y="4906374"/>
              <a:ext cx="474584" cy="474584"/>
              <a:chOff x="6313097" y="4906374"/>
              <a:chExt cx="474584" cy="474584"/>
            </a:xfrm>
          </p:grpSpPr>
          <p:sp>
            <p:nvSpPr>
              <p:cNvPr id="100" name="矩形: 圆角 99">
                <a:extLst>
                  <a:ext uri="{FF2B5EF4-FFF2-40B4-BE49-F238E27FC236}">
                    <a16:creationId xmlns:a16="http://schemas.microsoft.com/office/drawing/2014/main" id="{56ABF46C-8E14-9DB5-872B-35F7D65064CF}"/>
                  </a:ext>
                </a:extLst>
              </p:cNvPr>
              <p:cNvSpPr/>
              <p:nvPr/>
            </p:nvSpPr>
            <p:spPr>
              <a:xfrm>
                <a:off x="6313097" y="4906374"/>
                <a:ext cx="474584" cy="474584"/>
              </a:xfrm>
              <a:prstGeom prst="roundRect">
                <a:avLst>
                  <a:gd name="adj" fmla="val 14369"/>
                </a:avLst>
              </a:prstGeom>
              <a:solidFill>
                <a:schemeClr val="accent1"/>
              </a:solidFill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pic>
            <p:nvPicPr>
              <p:cNvPr id="66" name="图形 65">
                <a:extLst>
                  <a:ext uri="{FF2B5EF4-FFF2-40B4-BE49-F238E27FC236}">
                    <a16:creationId xmlns:a16="http://schemas.microsoft.com/office/drawing/2014/main" id="{6D41EFB2-FB47-49BE-615D-AD3B4F56BEC7}"/>
                  </a:ext>
                </a:extLst>
              </p:cNvPr>
              <p:cNvPicPr>
                <a:picLocks/>
              </p:cNvPicPr>
              <p:nvPr/>
            </p:nvPicPr>
            <p:blipFill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p:blipFill>
            <p:spPr>
              <a:xfrm>
                <a:off x="6372192" y="4980743"/>
                <a:ext cx="356394" cy="325846"/>
              </a:xfrm>
              <a:prstGeom prst="rect">
                <a:avLst/>
              </a:prstGeom>
            </p:spPr>
          </p:pic>
        </p:grp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167B2576-4A38-AE1D-3753-9AD869614C28}"/>
                </a:ext>
              </a:extLst>
            </p:cNvPr>
            <p:cNvGrpSpPr/>
            <p:nvPr/>
          </p:nvGrpSpPr>
          <p:grpSpPr>
            <a:xfrm>
              <a:off x="6869294" y="4890808"/>
              <a:ext cx="4446594" cy="1190602"/>
              <a:chOff x="6869294" y="4890808"/>
              <a:chExt cx="4446594" cy="1190602"/>
            </a:xfrm>
          </p:grpSpPr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334AAB54-7013-6101-994A-3CC347B77EFF}"/>
                  </a:ext>
                </a:extLst>
              </p:cNvPr>
              <p:cNvSpPr txBox="1"/>
              <p:nvPr/>
            </p:nvSpPr>
            <p:spPr>
              <a:xfrm>
                <a:off x="6869294" y="4890808"/>
                <a:ext cx="1415772" cy="505716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24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添加标题</a:t>
                </a: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AA141627-A33C-0824-B70D-6AD5A05005E3}"/>
                  </a:ext>
                </a:extLst>
              </p:cNvPr>
              <p:cNvSpPr txBox="1"/>
              <p:nvPr/>
            </p:nvSpPr>
            <p:spPr>
              <a:xfrm>
                <a:off x="6869294" y="5349415"/>
                <a:ext cx="4446594" cy="73199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dirty="0">
                    <a:latin typeface="+mn-ea"/>
                  </a:rPr>
                  <a:t>根据文本内容进行复制粘贴，保持</a:t>
                </a:r>
                <a:r>
                  <a:rPr lang="en-US" altLang="zh-CN" dirty="0">
                    <a:latin typeface="+mn-ea"/>
                  </a:rPr>
                  <a:t>1.2</a:t>
                </a:r>
                <a:r>
                  <a:rPr lang="zh-CN" altLang="en-US" dirty="0">
                    <a:latin typeface="+mn-ea"/>
                  </a:rPr>
                  <a:t>倍行距，两端对齐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841801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任意多边形: 形状 64">
            <a:extLst>
              <a:ext uri="{FF2B5EF4-FFF2-40B4-BE49-F238E27FC236}">
                <a16:creationId xmlns:a16="http://schemas.microsoft.com/office/drawing/2014/main" id="{B6384D4D-EB83-BFBB-7FEA-F7D9C5F7196A}"/>
              </a:ext>
            </a:extLst>
          </p:cNvPr>
          <p:cNvSpPr/>
          <p:nvPr/>
        </p:nvSpPr>
        <p:spPr>
          <a:xfrm>
            <a:off x="0" y="5138320"/>
            <a:ext cx="12192000" cy="1554113"/>
          </a:xfrm>
          <a:custGeom>
            <a:avLst/>
            <a:gdLst>
              <a:gd name="connsiteX0" fmla="*/ 0 w 12192000"/>
              <a:gd name="connsiteY0" fmla="*/ 0 h 968670"/>
              <a:gd name="connsiteX1" fmla="*/ 80992 w 12192000"/>
              <a:gd name="connsiteY1" fmla="*/ 11830 h 968670"/>
              <a:gd name="connsiteX2" fmla="*/ 6096000 w 12192000"/>
              <a:gd name="connsiteY2" fmla="*/ 367874 h 968670"/>
              <a:gd name="connsiteX3" fmla="*/ 12111008 w 12192000"/>
              <a:gd name="connsiteY3" fmla="*/ 11830 h 968670"/>
              <a:gd name="connsiteX4" fmla="*/ 12192000 w 12192000"/>
              <a:gd name="connsiteY4" fmla="*/ 0 h 968670"/>
              <a:gd name="connsiteX5" fmla="*/ 12192000 w 12192000"/>
              <a:gd name="connsiteY5" fmla="*/ 968670 h 968670"/>
              <a:gd name="connsiteX6" fmla="*/ 0 w 12192000"/>
              <a:gd name="connsiteY6" fmla="*/ 968670 h 968670"/>
              <a:gd name="connsiteX7" fmla="*/ 0 w 12192000"/>
              <a:gd name="connsiteY7" fmla="*/ 0 h 968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968670">
                <a:moveTo>
                  <a:pt x="0" y="0"/>
                </a:moveTo>
                <a:lnTo>
                  <a:pt x="80992" y="11830"/>
                </a:lnTo>
                <a:cubicBezTo>
                  <a:pt x="1669666" y="233047"/>
                  <a:pt x="3780060" y="367874"/>
                  <a:pt x="6096000" y="367874"/>
                </a:cubicBezTo>
                <a:cubicBezTo>
                  <a:pt x="8411940" y="367874"/>
                  <a:pt x="10522334" y="233047"/>
                  <a:pt x="12111008" y="11830"/>
                </a:cubicBezTo>
                <a:lnTo>
                  <a:pt x="12192000" y="0"/>
                </a:lnTo>
                <a:lnTo>
                  <a:pt x="12192000" y="968670"/>
                </a:lnTo>
                <a:lnTo>
                  <a:pt x="0" y="96867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alpha val="39000"/>
                </a:schemeClr>
              </a:gs>
              <a:gs pos="100000">
                <a:schemeClr val="accent2">
                  <a:alpha val="36000"/>
                </a:scheme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0C636ED-8774-6E2A-7D9C-F3D86DFDCCBF}"/>
              </a:ext>
            </a:extLst>
          </p:cNvPr>
          <p:cNvSpPr txBox="1"/>
          <p:nvPr/>
        </p:nvSpPr>
        <p:spPr>
          <a:xfrm>
            <a:off x="596265" y="540763"/>
            <a:ext cx="18974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accent1"/>
                </a:solidFill>
                <a:latin typeface="+mj-ea"/>
                <a:ea typeface="+mj-ea"/>
              </a:rPr>
              <a:t>添加标题</a:t>
            </a: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99456884-7863-463B-85E8-313FC427484F}"/>
              </a:ext>
            </a:extLst>
          </p:cNvPr>
          <p:cNvGrpSpPr/>
          <p:nvPr/>
        </p:nvGrpSpPr>
        <p:grpSpPr>
          <a:xfrm>
            <a:off x="3460192" y="1794510"/>
            <a:ext cx="2578187" cy="4189112"/>
            <a:chOff x="3460192" y="1794510"/>
            <a:chExt cx="2578187" cy="4189112"/>
          </a:xfrm>
        </p:grpSpPr>
        <p:sp>
          <p:nvSpPr>
            <p:cNvPr id="26" name="矩形: 圆角 25">
              <a:extLst>
                <a:ext uri="{FF2B5EF4-FFF2-40B4-BE49-F238E27FC236}">
                  <a16:creationId xmlns:a16="http://schemas.microsoft.com/office/drawing/2014/main" id="{00839B9B-28ED-03B1-FC36-960A1436C3D2}"/>
                </a:ext>
              </a:extLst>
            </p:cNvPr>
            <p:cNvSpPr/>
            <p:nvPr/>
          </p:nvSpPr>
          <p:spPr>
            <a:xfrm>
              <a:off x="3460192" y="1794510"/>
              <a:ext cx="2578187" cy="4189112"/>
            </a:xfrm>
            <a:prstGeom prst="roundRect">
              <a:avLst>
                <a:gd name="adj" fmla="val 5273"/>
              </a:avLst>
            </a:prstGeom>
            <a:solidFill>
              <a:schemeClr val="bg1"/>
            </a:solidFill>
            <a:ln>
              <a:gradFill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  <a:effectLst>
              <a:outerShdw blurRad="584200" dist="901700" dir="5400000" sx="82000" sy="82000" algn="t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n-ea"/>
              </a:endParaRPr>
            </a:p>
          </p:txBody>
        </p: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7094B086-5C0D-9FCF-A540-47138BC2340B}"/>
                </a:ext>
              </a:extLst>
            </p:cNvPr>
            <p:cNvGrpSpPr/>
            <p:nvPr/>
          </p:nvGrpSpPr>
          <p:grpSpPr>
            <a:xfrm>
              <a:off x="3620573" y="3632829"/>
              <a:ext cx="2257425" cy="1460978"/>
              <a:chOff x="3620573" y="3632829"/>
              <a:chExt cx="2257425" cy="1460978"/>
            </a:xfrm>
          </p:grpSpPr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233A770-7DF2-0C44-63C4-B34389AF3862}"/>
                  </a:ext>
                </a:extLst>
              </p:cNvPr>
              <p:cNvSpPr txBox="1"/>
              <p:nvPr/>
            </p:nvSpPr>
            <p:spPr>
              <a:xfrm>
                <a:off x="3620573" y="4137391"/>
                <a:ext cx="2257425" cy="95641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根据文本内容进行复制粘贴，保持</a:t>
                </a:r>
                <a:r>
                  <a:rPr lang="en-US" altLang="zh-CN" sz="1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1.2</a:t>
                </a:r>
                <a:r>
                  <a:rPr lang="zh-CN" altLang="en-US" sz="1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倍行距，两端对齐</a:t>
                </a:r>
              </a:p>
            </p:txBody>
          </p:sp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036BA5B-75F0-61A5-4D95-1E005AF6743E}"/>
                  </a:ext>
                </a:extLst>
              </p:cNvPr>
              <p:cNvSpPr txBox="1"/>
              <p:nvPr/>
            </p:nvSpPr>
            <p:spPr>
              <a:xfrm>
                <a:off x="4041399" y="3632829"/>
                <a:ext cx="1415772" cy="50456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24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添加标题</a:t>
                </a: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49476A25-1E49-A623-2524-952119760B53}"/>
                </a:ext>
              </a:extLst>
            </p:cNvPr>
            <p:cNvGrpSpPr/>
            <p:nvPr/>
          </p:nvGrpSpPr>
          <p:grpSpPr>
            <a:xfrm>
              <a:off x="4041400" y="2028926"/>
              <a:ext cx="1415772" cy="1415770"/>
              <a:chOff x="4041400" y="2028926"/>
              <a:chExt cx="1415772" cy="1415770"/>
            </a:xfrm>
          </p:grpSpPr>
          <p:sp>
            <p:nvSpPr>
              <p:cNvPr id="81" name="椭圆 80">
                <a:extLst>
                  <a:ext uri="{FF2B5EF4-FFF2-40B4-BE49-F238E27FC236}">
                    <a16:creationId xmlns:a16="http://schemas.microsoft.com/office/drawing/2014/main" id="{1FBBD190-9D86-0432-9EB5-7CEBACC20402}"/>
                  </a:ext>
                </a:extLst>
              </p:cNvPr>
              <p:cNvSpPr/>
              <p:nvPr/>
            </p:nvSpPr>
            <p:spPr>
              <a:xfrm>
                <a:off x="4041400" y="2028926"/>
                <a:ext cx="1415772" cy="1415770"/>
              </a:xfrm>
              <a:prstGeom prst="ellipse">
                <a:avLst/>
              </a:prstGeom>
              <a:solidFill>
                <a:schemeClr val="accent1">
                  <a:alpha val="1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 dirty="0">
                  <a:latin typeface="+mn-ea"/>
                </a:endParaRPr>
              </a:p>
            </p:txBody>
          </p:sp>
          <p:sp>
            <p:nvSpPr>
              <p:cNvPr id="6" name="椭圆 5">
                <a:extLst>
                  <a:ext uri="{FF2B5EF4-FFF2-40B4-BE49-F238E27FC236}">
                    <a16:creationId xmlns:a16="http://schemas.microsoft.com/office/drawing/2014/main" id="{FDFC8D5A-E0B3-CC01-00EF-5D0B657F4591}"/>
                  </a:ext>
                </a:extLst>
              </p:cNvPr>
              <p:cNvSpPr/>
              <p:nvPr/>
            </p:nvSpPr>
            <p:spPr>
              <a:xfrm>
                <a:off x="4186095" y="2173620"/>
                <a:ext cx="1126381" cy="1126381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381000" dist="292100" dir="5400000" algn="t" rotWithShape="0">
                  <a:schemeClr val="accent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000" dirty="0">
                    <a:latin typeface="+mj-lt"/>
                    <a:ea typeface="思源黑体 CN Regular" panose="020B0500000000000000" pitchFamily="34" charset="-122"/>
                  </a:rPr>
                  <a:t>02</a:t>
                </a:r>
                <a:endParaRPr lang="zh-CN" altLang="en-US" sz="4000" dirty="0">
                  <a:latin typeface="+mj-lt"/>
                  <a:ea typeface="思源黑体 CN Regular" panose="020B0500000000000000" pitchFamily="34" charset="-122"/>
                </a:endParaRPr>
              </a:p>
            </p:txBody>
          </p:sp>
        </p:grp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6C8A697D-966B-BA01-B8B1-8913F299E413}"/>
              </a:ext>
            </a:extLst>
          </p:cNvPr>
          <p:cNvGrpSpPr/>
          <p:nvPr/>
        </p:nvGrpSpPr>
        <p:grpSpPr>
          <a:xfrm>
            <a:off x="6225059" y="1794510"/>
            <a:ext cx="2578187" cy="4189112"/>
            <a:chOff x="6225059" y="1794510"/>
            <a:chExt cx="2578187" cy="4189112"/>
          </a:xfrm>
        </p:grpSpPr>
        <p:sp>
          <p:nvSpPr>
            <p:cNvPr id="27" name="矩形: 圆角 26">
              <a:extLst>
                <a:ext uri="{FF2B5EF4-FFF2-40B4-BE49-F238E27FC236}">
                  <a16:creationId xmlns:a16="http://schemas.microsoft.com/office/drawing/2014/main" id="{BDE27B6B-0AF3-D995-4FC2-E8A746557673}"/>
                </a:ext>
              </a:extLst>
            </p:cNvPr>
            <p:cNvSpPr/>
            <p:nvPr/>
          </p:nvSpPr>
          <p:spPr>
            <a:xfrm>
              <a:off x="6225059" y="1794510"/>
              <a:ext cx="2578187" cy="4189112"/>
            </a:xfrm>
            <a:prstGeom prst="roundRect">
              <a:avLst>
                <a:gd name="adj" fmla="val 5273"/>
              </a:avLst>
            </a:prstGeom>
            <a:solidFill>
              <a:schemeClr val="bg1"/>
            </a:solidFill>
            <a:ln>
              <a:gradFill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  <a:effectLst>
              <a:outerShdw blurRad="584200" dist="901700" dir="5400000" sx="82000" sy="82000" algn="t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n-ea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A6A11500-C9BF-E521-0BB3-300968B91C6E}"/>
                </a:ext>
              </a:extLst>
            </p:cNvPr>
            <p:cNvGrpSpPr/>
            <p:nvPr/>
          </p:nvGrpSpPr>
          <p:grpSpPr>
            <a:xfrm>
              <a:off x="6385440" y="3632829"/>
              <a:ext cx="2257425" cy="1460978"/>
              <a:chOff x="6385440" y="3632829"/>
              <a:chExt cx="2257425" cy="1460978"/>
            </a:xfrm>
          </p:grpSpPr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5467343A-4CF7-9312-4606-730A3F8250B4}"/>
                  </a:ext>
                </a:extLst>
              </p:cNvPr>
              <p:cNvSpPr txBox="1"/>
              <p:nvPr/>
            </p:nvSpPr>
            <p:spPr>
              <a:xfrm>
                <a:off x="6385440" y="4137391"/>
                <a:ext cx="2257425" cy="95641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根据文本内容进行复制粘贴，保持</a:t>
                </a:r>
                <a:r>
                  <a:rPr lang="en-US" altLang="zh-CN" sz="1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1.2</a:t>
                </a:r>
                <a:r>
                  <a:rPr lang="zh-CN" altLang="en-US" sz="1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倍行距，两端对齐</a:t>
                </a:r>
              </a:p>
            </p:txBody>
          </p:sp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1B8C9BCE-533D-0951-48F7-07CBF6F3FDFD}"/>
                  </a:ext>
                </a:extLst>
              </p:cNvPr>
              <p:cNvSpPr txBox="1"/>
              <p:nvPr/>
            </p:nvSpPr>
            <p:spPr>
              <a:xfrm>
                <a:off x="6806266" y="3632829"/>
                <a:ext cx="1415772" cy="50456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24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添加标题</a:t>
                </a: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</p:grp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815007C6-BF67-E6AC-92AF-0C74260A4B26}"/>
                </a:ext>
              </a:extLst>
            </p:cNvPr>
            <p:cNvGrpSpPr/>
            <p:nvPr/>
          </p:nvGrpSpPr>
          <p:grpSpPr>
            <a:xfrm>
              <a:off x="6806267" y="2028926"/>
              <a:ext cx="1415772" cy="1415770"/>
              <a:chOff x="6806267" y="2028926"/>
              <a:chExt cx="1415772" cy="1415770"/>
            </a:xfrm>
          </p:grpSpPr>
          <p:sp>
            <p:nvSpPr>
              <p:cNvPr id="80" name="椭圆 79">
                <a:extLst>
                  <a:ext uri="{FF2B5EF4-FFF2-40B4-BE49-F238E27FC236}">
                    <a16:creationId xmlns:a16="http://schemas.microsoft.com/office/drawing/2014/main" id="{FC0179F2-B322-3F4C-3D6A-9B6A031C3143}"/>
                  </a:ext>
                </a:extLst>
              </p:cNvPr>
              <p:cNvSpPr/>
              <p:nvPr/>
            </p:nvSpPr>
            <p:spPr>
              <a:xfrm>
                <a:off x="6806267" y="2028926"/>
                <a:ext cx="1415772" cy="1415770"/>
              </a:xfrm>
              <a:prstGeom prst="ellipse">
                <a:avLst/>
              </a:prstGeom>
              <a:solidFill>
                <a:schemeClr val="accent1">
                  <a:alpha val="1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 dirty="0">
                  <a:latin typeface="+mn-ea"/>
                </a:endParaRPr>
              </a:p>
            </p:txBody>
          </p:sp>
          <p:sp>
            <p:nvSpPr>
              <p:cNvPr id="9" name="椭圆 8">
                <a:extLst>
                  <a:ext uri="{FF2B5EF4-FFF2-40B4-BE49-F238E27FC236}">
                    <a16:creationId xmlns:a16="http://schemas.microsoft.com/office/drawing/2014/main" id="{7AD338FF-EB4E-5E68-19D4-45466992DAC1}"/>
                  </a:ext>
                </a:extLst>
              </p:cNvPr>
              <p:cNvSpPr/>
              <p:nvPr/>
            </p:nvSpPr>
            <p:spPr>
              <a:xfrm>
                <a:off x="6950962" y="2173620"/>
                <a:ext cx="1126381" cy="1126381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381000" dist="292100" dir="5400000" algn="t" rotWithShape="0">
                  <a:schemeClr val="accent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000" dirty="0">
                    <a:latin typeface="+mj-lt"/>
                    <a:ea typeface="思源黑体 CN Regular" panose="020B0500000000000000" pitchFamily="34" charset="-122"/>
                  </a:rPr>
                  <a:t>03</a:t>
                </a:r>
                <a:endParaRPr lang="zh-CN" altLang="en-US" sz="4000" dirty="0">
                  <a:latin typeface="+mj-lt"/>
                  <a:ea typeface="思源黑体 CN Regular" panose="020B0500000000000000" pitchFamily="34" charset="-122"/>
                </a:endParaRPr>
              </a:p>
            </p:txBody>
          </p:sp>
        </p:grp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B9F21E8F-D400-863C-0FFD-35B493F22932}"/>
              </a:ext>
            </a:extLst>
          </p:cNvPr>
          <p:cNvGrpSpPr/>
          <p:nvPr/>
        </p:nvGrpSpPr>
        <p:grpSpPr>
          <a:xfrm>
            <a:off x="8989926" y="1794510"/>
            <a:ext cx="2578187" cy="4189112"/>
            <a:chOff x="8989926" y="1794510"/>
            <a:chExt cx="2578187" cy="4189112"/>
          </a:xfrm>
        </p:grpSpPr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id="{C967E7EC-F465-C753-4CE1-220327E93CD1}"/>
                </a:ext>
              </a:extLst>
            </p:cNvPr>
            <p:cNvSpPr/>
            <p:nvPr/>
          </p:nvSpPr>
          <p:spPr>
            <a:xfrm>
              <a:off x="8989926" y="1794510"/>
              <a:ext cx="2578187" cy="4189112"/>
            </a:xfrm>
            <a:prstGeom prst="roundRect">
              <a:avLst>
                <a:gd name="adj" fmla="val 5273"/>
              </a:avLst>
            </a:prstGeom>
            <a:solidFill>
              <a:schemeClr val="bg1"/>
            </a:solidFill>
            <a:ln>
              <a:gradFill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  <a:effectLst>
              <a:outerShdw blurRad="584200" dist="901700" dir="5400000" sx="82000" sy="82000" algn="t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n-ea"/>
              </a:endParaRPr>
            </a:p>
          </p:txBody>
        </p: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77CEF199-E1A8-DF40-E09D-DCD135B68B4A}"/>
                </a:ext>
              </a:extLst>
            </p:cNvPr>
            <p:cNvGrpSpPr/>
            <p:nvPr/>
          </p:nvGrpSpPr>
          <p:grpSpPr>
            <a:xfrm>
              <a:off x="9150307" y="3632829"/>
              <a:ext cx="2257425" cy="1460401"/>
              <a:chOff x="9150307" y="3632829"/>
              <a:chExt cx="2257425" cy="1460401"/>
            </a:xfrm>
          </p:grpSpPr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E53EC626-D644-FFFA-978A-4029FDCBAB2C}"/>
                  </a:ext>
                </a:extLst>
              </p:cNvPr>
              <p:cNvSpPr txBox="1"/>
              <p:nvPr/>
            </p:nvSpPr>
            <p:spPr>
              <a:xfrm>
                <a:off x="9150307" y="4137391"/>
                <a:ext cx="2257425" cy="95583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根据文本内容进行复制粘贴，保持</a:t>
                </a:r>
                <a:r>
                  <a:rPr lang="en-US" altLang="zh-CN" sz="1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1.2</a:t>
                </a:r>
                <a:r>
                  <a:rPr lang="zh-CN" altLang="en-US" sz="1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倍行距，两端对齐</a:t>
                </a:r>
              </a:p>
            </p:txBody>
          </p:sp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D20B5C0C-2571-B269-4DEE-9B681930AD19}"/>
                  </a:ext>
                </a:extLst>
              </p:cNvPr>
              <p:cNvSpPr txBox="1"/>
              <p:nvPr/>
            </p:nvSpPr>
            <p:spPr>
              <a:xfrm>
                <a:off x="9571133" y="3632829"/>
                <a:ext cx="1415772" cy="50456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24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添加标题</a:t>
                </a: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</p:grp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D029EC8E-7AD4-C536-DF79-6A0CD6F755A6}"/>
                </a:ext>
              </a:extLst>
            </p:cNvPr>
            <p:cNvGrpSpPr/>
            <p:nvPr/>
          </p:nvGrpSpPr>
          <p:grpSpPr>
            <a:xfrm>
              <a:off x="9571134" y="2028926"/>
              <a:ext cx="1415772" cy="1415770"/>
              <a:chOff x="9571134" y="2028926"/>
              <a:chExt cx="1415772" cy="1415770"/>
            </a:xfrm>
          </p:grpSpPr>
          <p:sp>
            <p:nvSpPr>
              <p:cNvPr id="79" name="椭圆 78">
                <a:extLst>
                  <a:ext uri="{FF2B5EF4-FFF2-40B4-BE49-F238E27FC236}">
                    <a16:creationId xmlns:a16="http://schemas.microsoft.com/office/drawing/2014/main" id="{CD664553-C0B8-2FCE-9574-24AE20894A75}"/>
                  </a:ext>
                </a:extLst>
              </p:cNvPr>
              <p:cNvSpPr/>
              <p:nvPr/>
            </p:nvSpPr>
            <p:spPr>
              <a:xfrm>
                <a:off x="9571134" y="2028926"/>
                <a:ext cx="1415772" cy="1415770"/>
              </a:xfrm>
              <a:prstGeom prst="ellipse">
                <a:avLst/>
              </a:prstGeom>
              <a:solidFill>
                <a:schemeClr val="accent1">
                  <a:alpha val="1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 dirty="0">
                  <a:latin typeface="+mn-ea"/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9F57DFA7-31B5-8720-C35E-A8B99606D36E}"/>
                  </a:ext>
                </a:extLst>
              </p:cNvPr>
              <p:cNvSpPr/>
              <p:nvPr/>
            </p:nvSpPr>
            <p:spPr>
              <a:xfrm>
                <a:off x="9715829" y="2173620"/>
                <a:ext cx="1126381" cy="1126381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381000" dist="292100" dir="5400000" algn="t" rotWithShape="0">
                  <a:schemeClr val="accent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000" dirty="0">
                    <a:latin typeface="+mj-lt"/>
                    <a:ea typeface="思源黑体 CN Regular" panose="020B0500000000000000" pitchFamily="34" charset="-122"/>
                  </a:rPr>
                  <a:t>04</a:t>
                </a:r>
                <a:endParaRPr lang="zh-CN" altLang="en-US" sz="4000" dirty="0">
                  <a:latin typeface="+mj-lt"/>
                  <a:ea typeface="思源黑体 CN Regular" panose="020B0500000000000000" pitchFamily="34" charset="-122"/>
                </a:endParaRPr>
              </a:p>
            </p:txBody>
          </p:sp>
        </p:grp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237A170F-CBD2-DF85-AA31-A6477F573529}"/>
              </a:ext>
            </a:extLst>
          </p:cNvPr>
          <p:cNvGrpSpPr/>
          <p:nvPr/>
        </p:nvGrpSpPr>
        <p:grpSpPr>
          <a:xfrm>
            <a:off x="695325" y="1794510"/>
            <a:ext cx="2578187" cy="4189112"/>
            <a:chOff x="695325" y="1794510"/>
            <a:chExt cx="2578187" cy="4189112"/>
          </a:xfrm>
        </p:grpSpPr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id="{860AEC6A-D748-D45C-2E3E-38A435C9323F}"/>
                </a:ext>
              </a:extLst>
            </p:cNvPr>
            <p:cNvSpPr/>
            <p:nvPr/>
          </p:nvSpPr>
          <p:spPr>
            <a:xfrm>
              <a:off x="695325" y="1794510"/>
              <a:ext cx="2578187" cy="4189112"/>
            </a:xfrm>
            <a:prstGeom prst="roundRect">
              <a:avLst>
                <a:gd name="adj" fmla="val 5273"/>
              </a:avLst>
            </a:prstGeom>
            <a:solidFill>
              <a:schemeClr val="bg1"/>
            </a:solidFill>
            <a:ln>
              <a:gradFill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  <a:effectLst>
              <a:outerShdw blurRad="584200" dist="901700" dir="5400000" sx="82000" sy="82000" algn="t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n-ea"/>
              </a:endParaRPr>
            </a:p>
          </p:txBody>
        </p: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486D9504-176E-A2EC-4A55-DADAA0358624}"/>
                </a:ext>
              </a:extLst>
            </p:cNvPr>
            <p:cNvGrpSpPr/>
            <p:nvPr/>
          </p:nvGrpSpPr>
          <p:grpSpPr>
            <a:xfrm>
              <a:off x="855706" y="3632829"/>
              <a:ext cx="2257425" cy="1460978"/>
              <a:chOff x="855706" y="3632829"/>
              <a:chExt cx="2257425" cy="1460978"/>
            </a:xfrm>
          </p:grpSpPr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8601BC42-AB19-8324-BAD7-FDC2A336C053}"/>
                  </a:ext>
                </a:extLst>
              </p:cNvPr>
              <p:cNvSpPr txBox="1"/>
              <p:nvPr/>
            </p:nvSpPr>
            <p:spPr>
              <a:xfrm>
                <a:off x="855706" y="4137391"/>
                <a:ext cx="2257425" cy="95641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根据文本内容进行复制粘贴，保持</a:t>
                </a:r>
                <a:r>
                  <a:rPr lang="en-US" altLang="zh-CN" sz="1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1.2</a:t>
                </a:r>
                <a:r>
                  <a:rPr lang="zh-CN" altLang="en-US" sz="1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倍行距，两端对齐</a:t>
                </a:r>
              </a:p>
            </p:txBody>
          </p:sp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DF5B4A78-685A-AC18-A7EE-35525703E135}"/>
                  </a:ext>
                </a:extLst>
              </p:cNvPr>
              <p:cNvSpPr txBox="1"/>
              <p:nvPr/>
            </p:nvSpPr>
            <p:spPr>
              <a:xfrm>
                <a:off x="1276532" y="3632829"/>
                <a:ext cx="1415772" cy="50456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24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添加标题</a:t>
                </a:r>
              </a:p>
            </p:txBody>
          </p:sp>
        </p:grp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60E20C69-F519-C1B3-FCBF-D7970956F7B5}"/>
                </a:ext>
              </a:extLst>
            </p:cNvPr>
            <p:cNvGrpSpPr/>
            <p:nvPr/>
          </p:nvGrpSpPr>
          <p:grpSpPr>
            <a:xfrm>
              <a:off x="1276533" y="2028926"/>
              <a:ext cx="1415772" cy="1415770"/>
              <a:chOff x="1276533" y="2028926"/>
              <a:chExt cx="1415772" cy="1415770"/>
            </a:xfrm>
          </p:grpSpPr>
          <p:sp>
            <p:nvSpPr>
              <p:cNvPr id="82" name="椭圆 81">
                <a:extLst>
                  <a:ext uri="{FF2B5EF4-FFF2-40B4-BE49-F238E27FC236}">
                    <a16:creationId xmlns:a16="http://schemas.microsoft.com/office/drawing/2014/main" id="{7B22D637-D624-F4D2-FF37-B203377769F8}"/>
                  </a:ext>
                </a:extLst>
              </p:cNvPr>
              <p:cNvSpPr/>
              <p:nvPr/>
            </p:nvSpPr>
            <p:spPr>
              <a:xfrm>
                <a:off x="1276533" y="2028926"/>
                <a:ext cx="1415772" cy="1415770"/>
              </a:xfrm>
              <a:prstGeom prst="ellipse">
                <a:avLst/>
              </a:prstGeom>
              <a:solidFill>
                <a:schemeClr val="accent1">
                  <a:alpha val="1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 dirty="0">
                  <a:latin typeface="+mn-ea"/>
                </a:endParaRPr>
              </a:p>
            </p:txBody>
          </p:sp>
          <p:sp>
            <p:nvSpPr>
              <p:cNvPr id="15" name="椭圆 14">
                <a:extLst>
                  <a:ext uri="{FF2B5EF4-FFF2-40B4-BE49-F238E27FC236}">
                    <a16:creationId xmlns:a16="http://schemas.microsoft.com/office/drawing/2014/main" id="{52EC74A2-BEE6-3B7F-D806-4AC11F5BC418}"/>
                  </a:ext>
                </a:extLst>
              </p:cNvPr>
              <p:cNvSpPr/>
              <p:nvPr/>
            </p:nvSpPr>
            <p:spPr>
              <a:xfrm>
                <a:off x="1421228" y="2173620"/>
                <a:ext cx="1126381" cy="1126381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381000" dist="292100" dir="5400000" algn="t" rotWithShape="0">
                  <a:schemeClr val="accent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000" dirty="0">
                    <a:latin typeface="+mj-lt"/>
                    <a:ea typeface="思源黑体 CN Regular" panose="020B0500000000000000" pitchFamily="34" charset="-122"/>
                  </a:rPr>
                  <a:t>01</a:t>
                </a:r>
                <a:endParaRPr lang="zh-CN" altLang="en-US" sz="4000" dirty="0">
                  <a:latin typeface="+mj-lt"/>
                  <a:ea typeface="思源黑体 CN Regular" panose="020B0500000000000000" pitchFamily="34" charset="-122"/>
                </a:endParaRPr>
              </a:p>
            </p:txBody>
          </p:sp>
        </p:grpSp>
      </p:grpSp>
      <p:sp>
        <p:nvSpPr>
          <p:cNvPr id="64" name="任意多边形: 形状 63">
            <a:extLst>
              <a:ext uri="{FF2B5EF4-FFF2-40B4-BE49-F238E27FC236}">
                <a16:creationId xmlns:a16="http://schemas.microsoft.com/office/drawing/2014/main" id="{FA0B73D5-2B32-260B-8660-424957B523BA}"/>
              </a:ext>
            </a:extLst>
          </p:cNvPr>
          <p:cNvSpPr/>
          <p:nvPr/>
        </p:nvSpPr>
        <p:spPr>
          <a:xfrm>
            <a:off x="0" y="5303887"/>
            <a:ext cx="12192000" cy="1554113"/>
          </a:xfrm>
          <a:custGeom>
            <a:avLst/>
            <a:gdLst>
              <a:gd name="connsiteX0" fmla="*/ 0 w 12192000"/>
              <a:gd name="connsiteY0" fmla="*/ 0 h 968670"/>
              <a:gd name="connsiteX1" fmla="*/ 80992 w 12192000"/>
              <a:gd name="connsiteY1" fmla="*/ 11830 h 968670"/>
              <a:gd name="connsiteX2" fmla="*/ 6096000 w 12192000"/>
              <a:gd name="connsiteY2" fmla="*/ 367874 h 968670"/>
              <a:gd name="connsiteX3" fmla="*/ 12111008 w 12192000"/>
              <a:gd name="connsiteY3" fmla="*/ 11830 h 968670"/>
              <a:gd name="connsiteX4" fmla="*/ 12192000 w 12192000"/>
              <a:gd name="connsiteY4" fmla="*/ 0 h 968670"/>
              <a:gd name="connsiteX5" fmla="*/ 12192000 w 12192000"/>
              <a:gd name="connsiteY5" fmla="*/ 968670 h 968670"/>
              <a:gd name="connsiteX6" fmla="*/ 0 w 12192000"/>
              <a:gd name="connsiteY6" fmla="*/ 968670 h 968670"/>
              <a:gd name="connsiteX7" fmla="*/ 0 w 12192000"/>
              <a:gd name="connsiteY7" fmla="*/ 0 h 968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968670">
                <a:moveTo>
                  <a:pt x="0" y="0"/>
                </a:moveTo>
                <a:lnTo>
                  <a:pt x="80992" y="11830"/>
                </a:lnTo>
                <a:cubicBezTo>
                  <a:pt x="1669666" y="233047"/>
                  <a:pt x="3780060" y="367874"/>
                  <a:pt x="6096000" y="367874"/>
                </a:cubicBezTo>
                <a:cubicBezTo>
                  <a:pt x="8411940" y="367874"/>
                  <a:pt x="10522334" y="233047"/>
                  <a:pt x="12111008" y="11830"/>
                </a:cubicBezTo>
                <a:lnTo>
                  <a:pt x="12192000" y="0"/>
                </a:lnTo>
                <a:lnTo>
                  <a:pt x="12192000" y="968670"/>
                </a:lnTo>
                <a:lnTo>
                  <a:pt x="0" y="96867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2759677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>
            <a:extLst>
              <a:ext uri="{FF2B5EF4-FFF2-40B4-BE49-F238E27FC236}">
                <a16:creationId xmlns:a16="http://schemas.microsoft.com/office/drawing/2014/main" id="{1A545163-B753-3BC3-8915-7FE560B22C9B}"/>
              </a:ext>
            </a:extLst>
          </p:cNvPr>
          <p:cNvGrpSpPr/>
          <p:nvPr/>
        </p:nvGrpSpPr>
        <p:grpSpPr>
          <a:xfrm>
            <a:off x="695325" y="1460451"/>
            <a:ext cx="4482783" cy="4668888"/>
            <a:chOff x="695325" y="1460451"/>
            <a:chExt cx="4482783" cy="4668888"/>
          </a:xfrm>
        </p:grpSpPr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9C93A1E8-B79B-1460-665C-2DDD00253DF0}"/>
                </a:ext>
              </a:extLst>
            </p:cNvPr>
            <p:cNvSpPr/>
            <p:nvPr/>
          </p:nvSpPr>
          <p:spPr>
            <a:xfrm>
              <a:off x="778919" y="1460451"/>
              <a:ext cx="4399189" cy="4572000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n-ea"/>
              </a:endParaRPr>
            </a:p>
          </p:txBody>
        </p:sp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DF9196CA-9204-95A8-A862-118B925FFF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95325" y="1557340"/>
              <a:ext cx="4399189" cy="4571999"/>
            </a:xfrm>
            <a:custGeom>
              <a:avLst/>
              <a:gdLst>
                <a:gd name="connsiteX0" fmla="*/ 0 w 4703989"/>
                <a:gd name="connsiteY0" fmla="*/ 0 h 4571999"/>
                <a:gd name="connsiteX1" fmla="*/ 4703989 w 4703989"/>
                <a:gd name="connsiteY1" fmla="*/ 0 h 4571999"/>
                <a:gd name="connsiteX2" fmla="*/ 4703989 w 4703989"/>
                <a:gd name="connsiteY2" fmla="*/ 4571999 h 4571999"/>
                <a:gd name="connsiteX3" fmla="*/ 0 w 4703989"/>
                <a:gd name="connsiteY3" fmla="*/ 4571999 h 4571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03989" h="4571999">
                  <a:moveTo>
                    <a:pt x="0" y="0"/>
                  </a:moveTo>
                  <a:lnTo>
                    <a:pt x="4703989" y="0"/>
                  </a:lnTo>
                  <a:lnTo>
                    <a:pt x="4703989" y="4571999"/>
                  </a:lnTo>
                  <a:lnTo>
                    <a:pt x="0" y="4571999"/>
                  </a:lnTo>
                  <a:close/>
                </a:path>
              </a:pathLst>
            </a:custGeom>
          </p:spPr>
        </p:pic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EA04417D-7C05-F70C-37E7-80D71B8CCB53}"/>
                </a:ext>
              </a:extLst>
            </p:cNvPr>
            <p:cNvSpPr/>
            <p:nvPr/>
          </p:nvSpPr>
          <p:spPr>
            <a:xfrm>
              <a:off x="695325" y="1557338"/>
              <a:ext cx="4399189" cy="4572000"/>
            </a:xfrm>
            <a:prstGeom prst="rect">
              <a:avLst/>
            </a:prstGeom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100000">
                  <a:schemeClr val="accent1">
                    <a:alpha val="76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n-ea"/>
              </a:endParaRPr>
            </a:p>
          </p:txBody>
        </p:sp>
      </p:grp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id="{99FAAC3E-769D-8DDD-BFD7-7717B8E3B8F8}"/>
              </a:ext>
            </a:extLst>
          </p:cNvPr>
          <p:cNvCxnSpPr>
            <a:cxnSpLocks/>
          </p:cNvCxnSpPr>
          <p:nvPr/>
        </p:nvCxnSpPr>
        <p:spPr>
          <a:xfrm>
            <a:off x="5664200" y="2873286"/>
            <a:ext cx="5903913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id="{9093D456-59A7-DF57-89CD-425A116DCCDB}"/>
              </a:ext>
            </a:extLst>
          </p:cNvPr>
          <p:cNvSpPr txBox="1"/>
          <p:nvPr/>
        </p:nvSpPr>
        <p:spPr>
          <a:xfrm>
            <a:off x="596265" y="540763"/>
            <a:ext cx="18974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accent1"/>
                </a:solidFill>
                <a:latin typeface="+mj-ea"/>
                <a:ea typeface="+mj-ea"/>
              </a:rPr>
              <a:t>添加标题</a:t>
            </a: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1D39CC02-7544-BBF8-E3FE-C4CD02A88DC7}"/>
              </a:ext>
            </a:extLst>
          </p:cNvPr>
          <p:cNvGrpSpPr/>
          <p:nvPr/>
        </p:nvGrpSpPr>
        <p:grpSpPr>
          <a:xfrm>
            <a:off x="5581968" y="1568312"/>
            <a:ext cx="5914707" cy="1211164"/>
            <a:chOff x="5581968" y="1568312"/>
            <a:chExt cx="5914707" cy="1211164"/>
          </a:xfrm>
        </p:grpSpPr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19BCE238-C82B-EF4D-5CA0-7CE61D21CA9B}"/>
                </a:ext>
              </a:extLst>
            </p:cNvPr>
            <p:cNvSpPr/>
            <p:nvPr/>
          </p:nvSpPr>
          <p:spPr>
            <a:xfrm>
              <a:off x="5653405" y="1568312"/>
              <a:ext cx="1610995" cy="430086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添加标题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06036533-D842-B2A6-4CA0-110DDB825619}"/>
                </a:ext>
              </a:extLst>
            </p:cNvPr>
            <p:cNvSpPr txBox="1"/>
            <p:nvPr/>
          </p:nvSpPr>
          <p:spPr>
            <a:xfrm>
              <a:off x="5581968" y="2047481"/>
              <a:ext cx="5914707" cy="73199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根据文本内容进行复制粘贴，保持</a:t>
              </a:r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1.2</a:t>
              </a: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倍行距，两端对齐</a:t>
              </a:r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,</a:t>
              </a: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根据文本内容进行复制粘贴，保持</a:t>
              </a:r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1.2</a:t>
              </a: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倍行距，两端对齐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8AE51B3B-8DDD-BF43-0B6D-261B02B43949}"/>
              </a:ext>
            </a:extLst>
          </p:cNvPr>
          <p:cNvGrpSpPr/>
          <p:nvPr/>
        </p:nvGrpSpPr>
        <p:grpSpPr>
          <a:xfrm>
            <a:off x="5581968" y="3067222"/>
            <a:ext cx="5914707" cy="1211164"/>
            <a:chOff x="5581968" y="3067222"/>
            <a:chExt cx="5914707" cy="1211164"/>
          </a:xfrm>
        </p:grpSpPr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id="{529FDDB0-16E5-1285-6802-9D6F3DDD984F}"/>
                </a:ext>
              </a:extLst>
            </p:cNvPr>
            <p:cNvSpPr/>
            <p:nvPr/>
          </p:nvSpPr>
          <p:spPr>
            <a:xfrm>
              <a:off x="5653405" y="3067222"/>
              <a:ext cx="1610995" cy="430086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添加标题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1A2677E5-1600-1779-F373-5A42DB7D6B36}"/>
                </a:ext>
              </a:extLst>
            </p:cNvPr>
            <p:cNvSpPr txBox="1"/>
            <p:nvPr/>
          </p:nvSpPr>
          <p:spPr>
            <a:xfrm>
              <a:off x="5581968" y="3546391"/>
              <a:ext cx="5914707" cy="73199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根据文本内容进行复制粘贴，保持</a:t>
              </a:r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1.2</a:t>
              </a: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倍行距，两端对齐</a:t>
              </a:r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,</a:t>
              </a: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根据文本内容进行复制粘贴，保持</a:t>
              </a:r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1.2</a:t>
              </a: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倍行距，两端对齐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44B6C602-9A2E-F5E3-A009-EE24FDEEEB02}"/>
              </a:ext>
            </a:extLst>
          </p:cNvPr>
          <p:cNvGrpSpPr/>
          <p:nvPr/>
        </p:nvGrpSpPr>
        <p:grpSpPr>
          <a:xfrm>
            <a:off x="5508171" y="4419600"/>
            <a:ext cx="6059942" cy="1709738"/>
            <a:chOff x="5508171" y="4419600"/>
            <a:chExt cx="6059942" cy="1709738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E4A51884-D7F9-7156-B2A0-6336B39E5C06}"/>
                </a:ext>
              </a:extLst>
            </p:cNvPr>
            <p:cNvSpPr/>
            <p:nvPr/>
          </p:nvSpPr>
          <p:spPr>
            <a:xfrm>
              <a:off x="5508171" y="4419600"/>
              <a:ext cx="6059942" cy="170973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279400" dist="190500" dir="5400000" sx="93000" sy="93000" algn="t" rotWithShape="0">
                <a:schemeClr val="accent1">
                  <a:alpha val="56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n-ea"/>
              </a:endParaRP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5210C008-8010-FC59-43ED-B2926C902F01}"/>
                </a:ext>
              </a:extLst>
            </p:cNvPr>
            <p:cNvSpPr/>
            <p:nvPr/>
          </p:nvSpPr>
          <p:spPr>
            <a:xfrm>
              <a:off x="5508171" y="4419600"/>
              <a:ext cx="6059942" cy="4809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n-ea"/>
              </a:endParaRPr>
            </a:p>
          </p:txBody>
        </p: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6726A408-D310-7636-74CB-C5839373338B}"/>
                </a:ext>
              </a:extLst>
            </p:cNvPr>
            <p:cNvGrpSpPr/>
            <p:nvPr/>
          </p:nvGrpSpPr>
          <p:grpSpPr>
            <a:xfrm>
              <a:off x="5581968" y="4618569"/>
              <a:ext cx="5843269" cy="1261482"/>
              <a:chOff x="5581968" y="4618569"/>
              <a:chExt cx="5843269" cy="1261482"/>
            </a:xfrm>
          </p:grpSpPr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D5DB5C11-BDB7-1D3D-D967-58E71C6DF81C}"/>
                  </a:ext>
                </a:extLst>
              </p:cNvPr>
              <p:cNvSpPr txBox="1"/>
              <p:nvPr/>
            </p:nvSpPr>
            <p:spPr>
              <a:xfrm>
                <a:off x="5581968" y="5148056"/>
                <a:ext cx="5843269" cy="73199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dirty="0">
                    <a:solidFill>
                      <a:schemeClr val="bg1"/>
                    </a:solidFill>
                    <a:latin typeface="+mn-ea"/>
                  </a:rPr>
                  <a:t>根据文本内容进行复制粘贴，保持</a:t>
                </a:r>
                <a:r>
                  <a:rPr lang="en-US" altLang="zh-CN" dirty="0">
                    <a:solidFill>
                      <a:schemeClr val="bg1"/>
                    </a:solidFill>
                    <a:latin typeface="+mn-ea"/>
                  </a:rPr>
                  <a:t>1.2</a:t>
                </a:r>
                <a:r>
                  <a:rPr lang="zh-CN" altLang="en-US" dirty="0">
                    <a:solidFill>
                      <a:schemeClr val="bg1"/>
                    </a:solidFill>
                    <a:latin typeface="+mn-ea"/>
                  </a:rPr>
                  <a:t>倍行距，两端对齐</a:t>
                </a:r>
                <a:r>
                  <a:rPr lang="en-US" altLang="zh-CN" dirty="0">
                    <a:solidFill>
                      <a:schemeClr val="bg1"/>
                    </a:solidFill>
                    <a:latin typeface="+mn-ea"/>
                  </a:rPr>
                  <a:t>,</a:t>
                </a:r>
                <a:r>
                  <a:rPr lang="zh-CN" altLang="en-US" dirty="0">
                    <a:solidFill>
                      <a:schemeClr val="bg1"/>
                    </a:solidFill>
                    <a:latin typeface="+mn-ea"/>
                  </a:rPr>
                  <a:t>根据文本内容进行复制粘贴，保持</a:t>
                </a:r>
                <a:r>
                  <a:rPr lang="en-US" altLang="zh-CN" dirty="0">
                    <a:solidFill>
                      <a:schemeClr val="bg1"/>
                    </a:solidFill>
                    <a:latin typeface="+mn-ea"/>
                  </a:rPr>
                  <a:t>1.2</a:t>
                </a:r>
                <a:r>
                  <a:rPr lang="zh-CN" altLang="en-US" dirty="0">
                    <a:solidFill>
                      <a:schemeClr val="bg1"/>
                    </a:solidFill>
                    <a:latin typeface="+mn-ea"/>
                  </a:rPr>
                  <a:t>倍行距，两端对齐</a:t>
                </a:r>
              </a:p>
            </p:txBody>
          </p:sp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D641ED9B-2136-3026-F7E5-15D506C71F68}"/>
                  </a:ext>
                </a:extLst>
              </p:cNvPr>
              <p:cNvSpPr txBox="1"/>
              <p:nvPr/>
            </p:nvSpPr>
            <p:spPr>
              <a:xfrm>
                <a:off x="5592762" y="4618569"/>
                <a:ext cx="1415772" cy="504946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L="0" marR="0" lvl="0" indent="0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rPr>
                  <a:t>添加标题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045600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/>
            </a:gs>
            <a:gs pos="100000">
              <a:schemeClr val="accent2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1658E65D-CDC2-9257-662B-9BE5095B4D74}"/>
              </a:ext>
            </a:extLst>
          </p:cNvPr>
          <p:cNvGrpSpPr/>
          <p:nvPr/>
        </p:nvGrpSpPr>
        <p:grpSpPr>
          <a:xfrm>
            <a:off x="0" y="0"/>
            <a:ext cx="12192001" cy="6858001"/>
            <a:chOff x="0" y="0"/>
            <a:chExt cx="12192001" cy="6858001"/>
          </a:xfrm>
        </p:grpSpPr>
        <p:sp>
          <p:nvSpPr>
            <p:cNvPr id="5" name="圆: 空心 4">
              <a:extLst>
                <a:ext uri="{FF2B5EF4-FFF2-40B4-BE49-F238E27FC236}">
                  <a16:creationId xmlns:a16="http://schemas.microsoft.com/office/drawing/2014/main" id="{0F793E81-1A7E-76FF-F6E5-61A0E690351D}"/>
                </a:ext>
              </a:extLst>
            </p:cNvPr>
            <p:cNvSpPr/>
            <p:nvPr/>
          </p:nvSpPr>
          <p:spPr>
            <a:xfrm>
              <a:off x="9864120" y="5518302"/>
              <a:ext cx="1109557" cy="1109557"/>
            </a:xfrm>
            <a:prstGeom prst="donut">
              <a:avLst>
                <a:gd name="adj" fmla="val 24110"/>
              </a:avLst>
            </a:prstGeom>
            <a:solidFill>
              <a:schemeClr val="bg1">
                <a:alpha val="2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52933F34-840D-551E-0463-134BF69C7FA9}"/>
                </a:ext>
              </a:extLst>
            </p:cNvPr>
            <p:cNvSpPr/>
            <p:nvPr/>
          </p:nvSpPr>
          <p:spPr>
            <a:xfrm>
              <a:off x="1" y="5066796"/>
              <a:ext cx="1947791" cy="1791205"/>
            </a:xfrm>
            <a:custGeom>
              <a:avLst/>
              <a:gdLst>
                <a:gd name="connsiteX0" fmla="*/ 386727 w 1947791"/>
                <a:gd name="connsiteY0" fmla="*/ 0 h 1791205"/>
                <a:gd name="connsiteX1" fmla="*/ 1947791 w 1947791"/>
                <a:gd name="connsiteY1" fmla="*/ 1561064 h 1791205"/>
                <a:gd name="connsiteX2" fmla="*/ 1939732 w 1947791"/>
                <a:gd name="connsiteY2" fmla="*/ 1720674 h 1791205"/>
                <a:gd name="connsiteX3" fmla="*/ 1928967 w 1947791"/>
                <a:gd name="connsiteY3" fmla="*/ 1791205 h 1791205"/>
                <a:gd name="connsiteX4" fmla="*/ 1168426 w 1947791"/>
                <a:gd name="connsiteY4" fmla="*/ 1791205 h 1791205"/>
                <a:gd name="connsiteX5" fmla="*/ 1188657 w 1947791"/>
                <a:gd name="connsiteY5" fmla="*/ 1726033 h 1791205"/>
                <a:gd name="connsiteX6" fmla="*/ 1205287 w 1947791"/>
                <a:gd name="connsiteY6" fmla="*/ 1561064 h 1791205"/>
                <a:gd name="connsiteX7" fmla="*/ 386727 w 1947791"/>
                <a:gd name="connsiteY7" fmla="*/ 742504 h 1791205"/>
                <a:gd name="connsiteX8" fmla="*/ 68107 w 1947791"/>
                <a:gd name="connsiteY8" fmla="*/ 806831 h 1791205"/>
                <a:gd name="connsiteX9" fmla="*/ 0 w 1947791"/>
                <a:gd name="connsiteY9" fmla="*/ 843798 h 1791205"/>
                <a:gd name="connsiteX10" fmla="*/ 0 w 1947791"/>
                <a:gd name="connsiteY10" fmla="*/ 50259 h 1791205"/>
                <a:gd name="connsiteX11" fmla="*/ 72118 w 1947791"/>
                <a:gd name="connsiteY11" fmla="*/ 31716 h 1791205"/>
                <a:gd name="connsiteX12" fmla="*/ 386727 w 1947791"/>
                <a:gd name="connsiteY12" fmla="*/ 0 h 1791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947791" h="1791205">
                  <a:moveTo>
                    <a:pt x="386727" y="0"/>
                  </a:moveTo>
                  <a:cubicBezTo>
                    <a:pt x="1248879" y="0"/>
                    <a:pt x="1947791" y="698912"/>
                    <a:pt x="1947791" y="1561064"/>
                  </a:cubicBezTo>
                  <a:cubicBezTo>
                    <a:pt x="1947791" y="1614949"/>
                    <a:pt x="1945061" y="1668196"/>
                    <a:pt x="1939732" y="1720674"/>
                  </a:cubicBezTo>
                  <a:lnTo>
                    <a:pt x="1928967" y="1791205"/>
                  </a:lnTo>
                  <a:lnTo>
                    <a:pt x="1168426" y="1791205"/>
                  </a:lnTo>
                  <a:lnTo>
                    <a:pt x="1188657" y="1726033"/>
                  </a:lnTo>
                  <a:cubicBezTo>
                    <a:pt x="1199561" y="1672746"/>
                    <a:pt x="1205287" y="1617574"/>
                    <a:pt x="1205287" y="1561064"/>
                  </a:cubicBezTo>
                  <a:cubicBezTo>
                    <a:pt x="1205287" y="1108986"/>
                    <a:pt x="838805" y="742504"/>
                    <a:pt x="386727" y="742504"/>
                  </a:cubicBezTo>
                  <a:cubicBezTo>
                    <a:pt x="273708" y="742504"/>
                    <a:pt x="166038" y="765409"/>
                    <a:pt x="68107" y="806831"/>
                  </a:cubicBezTo>
                  <a:lnTo>
                    <a:pt x="0" y="843798"/>
                  </a:lnTo>
                  <a:lnTo>
                    <a:pt x="0" y="50259"/>
                  </a:lnTo>
                  <a:lnTo>
                    <a:pt x="72118" y="31716"/>
                  </a:lnTo>
                  <a:cubicBezTo>
                    <a:pt x="173740" y="10921"/>
                    <a:pt x="278958" y="0"/>
                    <a:pt x="386727" y="0"/>
                  </a:cubicBezTo>
                  <a:close/>
                </a:path>
              </a:pathLst>
            </a:custGeom>
            <a:solidFill>
              <a:schemeClr val="bg1">
                <a:alpha val="2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43A7A899-1B07-DE84-5866-99A0D8E2BDCA}"/>
                </a:ext>
              </a:extLst>
            </p:cNvPr>
            <p:cNvSpPr/>
            <p:nvPr/>
          </p:nvSpPr>
          <p:spPr>
            <a:xfrm>
              <a:off x="0" y="1466657"/>
              <a:ext cx="403350" cy="1062417"/>
            </a:xfrm>
            <a:custGeom>
              <a:avLst/>
              <a:gdLst>
                <a:gd name="connsiteX0" fmla="*/ 0 w 403350"/>
                <a:gd name="connsiteY0" fmla="*/ 0 h 1062417"/>
                <a:gd name="connsiteX1" fmla="*/ 64516 w 403350"/>
                <a:gd name="connsiteY1" fmla="*/ 20026 h 1062417"/>
                <a:gd name="connsiteX2" fmla="*/ 403350 w 403350"/>
                <a:gd name="connsiteY2" fmla="*/ 531208 h 1062417"/>
                <a:gd name="connsiteX3" fmla="*/ 64516 w 403350"/>
                <a:gd name="connsiteY3" fmla="*/ 1042390 h 1062417"/>
                <a:gd name="connsiteX4" fmla="*/ 0 w 403350"/>
                <a:gd name="connsiteY4" fmla="*/ 1062417 h 1062417"/>
                <a:gd name="connsiteX5" fmla="*/ 0 w 403350"/>
                <a:gd name="connsiteY5" fmla="*/ 774396 h 1062417"/>
                <a:gd name="connsiteX6" fmla="*/ 9182 w 403350"/>
                <a:gd name="connsiteY6" fmla="*/ 769412 h 1062417"/>
                <a:gd name="connsiteX7" fmla="*/ 135834 w 403350"/>
                <a:gd name="connsiteY7" fmla="*/ 531208 h 1062417"/>
                <a:gd name="connsiteX8" fmla="*/ 9182 w 403350"/>
                <a:gd name="connsiteY8" fmla="*/ 293004 h 1062417"/>
                <a:gd name="connsiteX9" fmla="*/ 0 w 403350"/>
                <a:gd name="connsiteY9" fmla="*/ 288020 h 106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03350" h="1062417">
                  <a:moveTo>
                    <a:pt x="0" y="0"/>
                  </a:moveTo>
                  <a:lnTo>
                    <a:pt x="64516" y="20026"/>
                  </a:lnTo>
                  <a:cubicBezTo>
                    <a:pt x="263635" y="104246"/>
                    <a:pt x="403350" y="301411"/>
                    <a:pt x="403350" y="531208"/>
                  </a:cubicBezTo>
                  <a:cubicBezTo>
                    <a:pt x="403350" y="761005"/>
                    <a:pt x="263635" y="958170"/>
                    <a:pt x="64516" y="1042390"/>
                  </a:cubicBezTo>
                  <a:lnTo>
                    <a:pt x="0" y="1062417"/>
                  </a:lnTo>
                  <a:lnTo>
                    <a:pt x="0" y="774396"/>
                  </a:lnTo>
                  <a:lnTo>
                    <a:pt x="9182" y="769412"/>
                  </a:lnTo>
                  <a:cubicBezTo>
                    <a:pt x="85595" y="717789"/>
                    <a:pt x="135834" y="630366"/>
                    <a:pt x="135834" y="531208"/>
                  </a:cubicBezTo>
                  <a:cubicBezTo>
                    <a:pt x="135834" y="432051"/>
                    <a:pt x="85595" y="344628"/>
                    <a:pt x="9182" y="293004"/>
                  </a:cubicBezTo>
                  <a:lnTo>
                    <a:pt x="0" y="288020"/>
                  </a:lnTo>
                  <a:close/>
                </a:path>
              </a:pathLst>
            </a:custGeom>
            <a:solidFill>
              <a:schemeClr val="bg1">
                <a:alpha val="2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D2BFDF5B-33DD-7D53-D5FF-4F9323A8F2DA}"/>
                </a:ext>
              </a:extLst>
            </p:cNvPr>
            <p:cNvSpPr/>
            <p:nvPr/>
          </p:nvSpPr>
          <p:spPr>
            <a:xfrm>
              <a:off x="830473" y="1"/>
              <a:ext cx="3008091" cy="1148047"/>
            </a:xfrm>
            <a:custGeom>
              <a:avLst/>
              <a:gdLst>
                <a:gd name="connsiteX0" fmla="*/ 0 w 3008091"/>
                <a:gd name="connsiteY0" fmla="*/ 0 h 1148047"/>
                <a:gd name="connsiteX1" fmla="*/ 610260 w 3008091"/>
                <a:gd name="connsiteY1" fmla="*/ 0 h 1148047"/>
                <a:gd name="connsiteX2" fmla="*/ 685611 w 3008091"/>
                <a:gd name="connsiteY2" fmla="*/ 138823 h 1148047"/>
                <a:gd name="connsiteX3" fmla="*/ 1504045 w 3008091"/>
                <a:gd name="connsiteY3" fmla="*/ 573981 h 1148047"/>
                <a:gd name="connsiteX4" fmla="*/ 2322480 w 3008091"/>
                <a:gd name="connsiteY4" fmla="*/ 138823 h 1148047"/>
                <a:gd name="connsiteX5" fmla="*/ 2397830 w 3008091"/>
                <a:gd name="connsiteY5" fmla="*/ 0 h 1148047"/>
                <a:gd name="connsiteX6" fmla="*/ 3008091 w 3008091"/>
                <a:gd name="connsiteY6" fmla="*/ 0 h 1148047"/>
                <a:gd name="connsiteX7" fmla="*/ 2994927 w 3008091"/>
                <a:gd name="connsiteY7" fmla="*/ 51196 h 1148047"/>
                <a:gd name="connsiteX8" fmla="*/ 1504045 w 3008091"/>
                <a:gd name="connsiteY8" fmla="*/ 1148047 h 1148047"/>
                <a:gd name="connsiteX9" fmla="*/ 13163 w 3008091"/>
                <a:gd name="connsiteY9" fmla="*/ 51196 h 11480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08091" h="1148047">
                  <a:moveTo>
                    <a:pt x="0" y="0"/>
                  </a:moveTo>
                  <a:lnTo>
                    <a:pt x="610260" y="0"/>
                  </a:lnTo>
                  <a:lnTo>
                    <a:pt x="685611" y="138823"/>
                  </a:lnTo>
                  <a:cubicBezTo>
                    <a:pt x="862982" y="401366"/>
                    <a:pt x="1163355" y="573981"/>
                    <a:pt x="1504045" y="573981"/>
                  </a:cubicBezTo>
                  <a:cubicBezTo>
                    <a:pt x="1844735" y="573981"/>
                    <a:pt x="2145109" y="401366"/>
                    <a:pt x="2322480" y="138823"/>
                  </a:cubicBezTo>
                  <a:lnTo>
                    <a:pt x="2397830" y="0"/>
                  </a:lnTo>
                  <a:lnTo>
                    <a:pt x="3008091" y="0"/>
                  </a:lnTo>
                  <a:lnTo>
                    <a:pt x="2994927" y="51196"/>
                  </a:lnTo>
                  <a:cubicBezTo>
                    <a:pt x="2797278" y="686656"/>
                    <a:pt x="2204544" y="1148047"/>
                    <a:pt x="1504045" y="1148047"/>
                  </a:cubicBezTo>
                  <a:cubicBezTo>
                    <a:pt x="803547" y="1148047"/>
                    <a:pt x="210812" y="686656"/>
                    <a:pt x="13163" y="51196"/>
                  </a:cubicBezTo>
                  <a:close/>
                </a:path>
              </a:pathLst>
            </a:custGeom>
            <a:solidFill>
              <a:schemeClr val="bg1">
                <a:alpha val="2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EAB1BAB6-2C07-632E-AE81-A2992FFA4946}"/>
                </a:ext>
              </a:extLst>
            </p:cNvPr>
            <p:cNvSpPr/>
            <p:nvPr/>
          </p:nvSpPr>
          <p:spPr>
            <a:xfrm>
              <a:off x="10418900" y="0"/>
              <a:ext cx="1773101" cy="1561064"/>
            </a:xfrm>
            <a:custGeom>
              <a:avLst/>
              <a:gdLst>
                <a:gd name="connsiteX0" fmla="*/ 0 w 1773101"/>
                <a:gd name="connsiteY0" fmla="*/ 0 h 1561064"/>
                <a:gd name="connsiteX1" fmla="*/ 574066 w 1773101"/>
                <a:gd name="connsiteY1" fmla="*/ 0 h 1561064"/>
                <a:gd name="connsiteX2" fmla="*/ 1561064 w 1773101"/>
                <a:gd name="connsiteY2" fmla="*/ 986998 h 1561064"/>
                <a:gd name="connsiteX3" fmla="*/ 1759979 w 1773101"/>
                <a:gd name="connsiteY3" fmla="*/ 966946 h 1561064"/>
                <a:gd name="connsiteX4" fmla="*/ 1773101 w 1773101"/>
                <a:gd name="connsiteY4" fmla="*/ 963572 h 1561064"/>
                <a:gd name="connsiteX5" fmla="*/ 1773101 w 1773101"/>
                <a:gd name="connsiteY5" fmla="*/ 1545003 h 1561064"/>
                <a:gd name="connsiteX6" fmla="*/ 1720674 w 1773101"/>
                <a:gd name="connsiteY6" fmla="*/ 1553005 h 1561064"/>
                <a:gd name="connsiteX7" fmla="*/ 1561064 w 1773101"/>
                <a:gd name="connsiteY7" fmla="*/ 1561064 h 1561064"/>
                <a:gd name="connsiteX8" fmla="*/ 0 w 1773101"/>
                <a:gd name="connsiteY8" fmla="*/ 0 h 1561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73101" h="1561064">
                  <a:moveTo>
                    <a:pt x="0" y="0"/>
                  </a:moveTo>
                  <a:lnTo>
                    <a:pt x="574066" y="0"/>
                  </a:lnTo>
                  <a:cubicBezTo>
                    <a:pt x="574066" y="545104"/>
                    <a:pt x="1015960" y="986998"/>
                    <a:pt x="1561064" y="986998"/>
                  </a:cubicBezTo>
                  <a:cubicBezTo>
                    <a:pt x="1629202" y="986998"/>
                    <a:pt x="1695727" y="980094"/>
                    <a:pt x="1759979" y="966946"/>
                  </a:cubicBezTo>
                  <a:lnTo>
                    <a:pt x="1773101" y="963572"/>
                  </a:lnTo>
                  <a:lnTo>
                    <a:pt x="1773101" y="1545003"/>
                  </a:lnTo>
                  <a:lnTo>
                    <a:pt x="1720674" y="1553005"/>
                  </a:lnTo>
                  <a:cubicBezTo>
                    <a:pt x="1668195" y="1558334"/>
                    <a:pt x="1614949" y="1561064"/>
                    <a:pt x="1561064" y="1561064"/>
                  </a:cubicBezTo>
                  <a:cubicBezTo>
                    <a:pt x="698912" y="1561064"/>
                    <a:pt x="0" y="862152"/>
                    <a:pt x="0" y="0"/>
                  </a:cubicBezTo>
                  <a:close/>
                </a:path>
              </a:pathLst>
            </a:custGeom>
            <a:solidFill>
              <a:schemeClr val="bg1">
                <a:alpha val="2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ECEA75DB-63A3-EC0E-5F72-E70FC1298DD3}"/>
              </a:ext>
            </a:extLst>
          </p:cNvPr>
          <p:cNvGrpSpPr/>
          <p:nvPr/>
        </p:nvGrpSpPr>
        <p:grpSpPr>
          <a:xfrm>
            <a:off x="2068319" y="-318581"/>
            <a:ext cx="8055363" cy="6447919"/>
            <a:chOff x="2068319" y="-318581"/>
            <a:chExt cx="8055363" cy="6447919"/>
          </a:xfrm>
        </p:grpSpPr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2AB3CE19-6073-49A5-6EAE-6C5C570D9CDE}"/>
                </a:ext>
              </a:extLst>
            </p:cNvPr>
            <p:cNvCxnSpPr/>
            <p:nvPr/>
          </p:nvCxnSpPr>
          <p:spPr>
            <a:xfrm flipH="1">
              <a:off x="2068319" y="4582758"/>
              <a:ext cx="1333948" cy="0"/>
            </a:xfrm>
            <a:prstGeom prst="line">
              <a:avLst/>
            </a:prstGeom>
            <a:ln>
              <a:solidFill>
                <a:schemeClr val="bg1"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3395074B-DF30-00EE-550B-0FF6FF0FA16C}"/>
                </a:ext>
              </a:extLst>
            </p:cNvPr>
            <p:cNvCxnSpPr/>
            <p:nvPr/>
          </p:nvCxnSpPr>
          <p:spPr>
            <a:xfrm flipH="1">
              <a:off x="8789734" y="4582758"/>
              <a:ext cx="1333948" cy="0"/>
            </a:xfrm>
            <a:prstGeom prst="line">
              <a:avLst/>
            </a:prstGeom>
            <a:ln>
              <a:solidFill>
                <a:schemeClr val="bg1"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5F6C55AC-7688-46B1-88C7-EF3A4FACBDD3}"/>
                </a:ext>
              </a:extLst>
            </p:cNvPr>
            <p:cNvSpPr txBox="1"/>
            <p:nvPr/>
          </p:nvSpPr>
          <p:spPr>
            <a:xfrm>
              <a:off x="2682240" y="-318581"/>
              <a:ext cx="6827520" cy="6447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13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15000">
                        <a:prstClr val="white">
                          <a:alpha val="0"/>
                        </a:prstClr>
                      </a:gs>
                      <a:gs pos="77000">
                        <a:prstClr val="white"/>
                      </a:gs>
                    </a:gsLst>
                    <a:lin ang="16200000" scaled="1"/>
                  </a:gradFill>
                  <a:effectLst/>
                  <a:uLnTx/>
                  <a:uFillTx/>
                  <a:latin typeface="+mj-lt"/>
                  <a:ea typeface="思源黑体 CN Regular" panose="020B0500000000000000" pitchFamily="34" charset="-122"/>
                  <a:cs typeface="+mn-cs"/>
                </a:rPr>
                <a:t>02</a:t>
              </a:r>
              <a:endParaRPr kumimoji="0" lang="zh-CN" altLang="en-US" sz="413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5000">
                      <a:prstClr val="white">
                        <a:alpha val="0"/>
                      </a:prstClr>
                    </a:gs>
                    <a:gs pos="77000">
                      <a:prstClr val="white"/>
                    </a:gs>
                  </a:gsLst>
                  <a:lin ang="16200000" scaled="1"/>
                </a:gradFill>
                <a:effectLst/>
                <a:uLnTx/>
                <a:uFillTx/>
                <a:latin typeface="+mj-lt"/>
                <a:ea typeface="思源黑体 CN Regular" panose="020B0500000000000000" pitchFamily="34" charset="-122"/>
                <a:cs typeface="+mn-cs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64D4197D-B0BD-5846-F41F-2F8EDED4CE76}"/>
                </a:ext>
              </a:extLst>
            </p:cNvPr>
            <p:cNvSpPr txBox="1"/>
            <p:nvPr/>
          </p:nvSpPr>
          <p:spPr>
            <a:xfrm>
              <a:off x="3920951" y="3892159"/>
              <a:ext cx="4350098" cy="135748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200" b="0" i="0" u="none" strike="noStrike" kern="1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  <a:cs typeface="Times New Roman" panose="02020603050405020304" pitchFamily="18" charset="0"/>
                </a:rPr>
                <a:t>添加标题</a:t>
              </a:r>
              <a:endParaRPr kumimoji="0" lang="zh-CN" altLang="zh-CN" sz="66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074122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>
            <a:extLst>
              <a:ext uri="{FF2B5EF4-FFF2-40B4-BE49-F238E27FC236}">
                <a16:creationId xmlns:a16="http://schemas.microsoft.com/office/drawing/2014/main" id="{3AD1611C-3FD4-1FFC-F77A-1666D416B275}"/>
              </a:ext>
            </a:extLst>
          </p:cNvPr>
          <p:cNvGrpSpPr/>
          <p:nvPr/>
        </p:nvGrpSpPr>
        <p:grpSpPr>
          <a:xfrm>
            <a:off x="964248" y="-1316827"/>
            <a:ext cx="10263504" cy="10263504"/>
            <a:chOff x="964248" y="-1316827"/>
            <a:chExt cx="10263504" cy="10263504"/>
          </a:xfrm>
        </p:grpSpPr>
        <p:pic>
          <p:nvPicPr>
            <p:cNvPr id="217" name="图片 216">
              <a:extLst>
                <a:ext uri="{FF2B5EF4-FFF2-40B4-BE49-F238E27FC236}">
                  <a16:creationId xmlns:a16="http://schemas.microsoft.com/office/drawing/2014/main" id="{5A8E024B-519E-8FF7-B4C1-B58D97AF72B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4304688" y="2023613"/>
              <a:ext cx="3582624" cy="3582624"/>
            </a:xfrm>
            <a:custGeom>
              <a:avLst/>
              <a:gdLst>
                <a:gd name="connsiteX0" fmla="*/ 1791312 w 3582624"/>
                <a:gd name="connsiteY0" fmla="*/ 0 h 3582624"/>
                <a:gd name="connsiteX1" fmla="*/ 3582624 w 3582624"/>
                <a:gd name="connsiteY1" fmla="*/ 1791312 h 3582624"/>
                <a:gd name="connsiteX2" fmla="*/ 1791312 w 3582624"/>
                <a:gd name="connsiteY2" fmla="*/ 3582624 h 3582624"/>
                <a:gd name="connsiteX3" fmla="*/ 0 w 3582624"/>
                <a:gd name="connsiteY3" fmla="*/ 1791312 h 3582624"/>
                <a:gd name="connsiteX4" fmla="*/ 1791312 w 3582624"/>
                <a:gd name="connsiteY4" fmla="*/ 0 h 3582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82624" h="3582624">
                  <a:moveTo>
                    <a:pt x="1791312" y="0"/>
                  </a:moveTo>
                  <a:cubicBezTo>
                    <a:pt x="2780626" y="0"/>
                    <a:pt x="3582624" y="801998"/>
                    <a:pt x="3582624" y="1791312"/>
                  </a:cubicBezTo>
                  <a:cubicBezTo>
                    <a:pt x="3582624" y="2780626"/>
                    <a:pt x="2780626" y="3582624"/>
                    <a:pt x="1791312" y="3582624"/>
                  </a:cubicBezTo>
                  <a:cubicBezTo>
                    <a:pt x="801998" y="3582624"/>
                    <a:pt x="0" y="2780626"/>
                    <a:pt x="0" y="1791312"/>
                  </a:cubicBezTo>
                  <a:cubicBezTo>
                    <a:pt x="0" y="801998"/>
                    <a:pt x="801998" y="0"/>
                    <a:pt x="1791312" y="0"/>
                  </a:cubicBezTo>
                  <a:close/>
                </a:path>
              </a:pathLst>
            </a:custGeom>
            <a:effectLst>
              <a:outerShdw blurRad="584200" dist="266700" dir="5400000" algn="t" rotWithShape="0">
                <a:schemeClr val="accent1">
                  <a:alpha val="20000"/>
                </a:schemeClr>
              </a:outerShdw>
            </a:effectLst>
          </p:spPr>
        </p:pic>
        <p:sp>
          <p:nvSpPr>
            <p:cNvPr id="108" name="椭圆 107">
              <a:extLst>
                <a:ext uri="{FF2B5EF4-FFF2-40B4-BE49-F238E27FC236}">
                  <a16:creationId xmlns:a16="http://schemas.microsoft.com/office/drawing/2014/main" id="{F16BB34B-5A7F-28DF-32D8-9C705D2D21B9}"/>
                </a:ext>
              </a:extLst>
            </p:cNvPr>
            <p:cNvSpPr/>
            <p:nvPr/>
          </p:nvSpPr>
          <p:spPr>
            <a:xfrm>
              <a:off x="3817257" y="1536182"/>
              <a:ext cx="4557486" cy="4557486"/>
            </a:xfrm>
            <a:prstGeom prst="ellipse">
              <a:avLst/>
            </a:prstGeom>
            <a:noFill/>
            <a:ln>
              <a:solidFill>
                <a:schemeClr val="accent2"/>
              </a:solidFill>
            </a:ln>
            <a:effectLst>
              <a:outerShdw blurRad="673100" sx="102000" sy="102000" algn="ctr" rotWithShape="0">
                <a:prstClr val="black">
                  <a:alpha val="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n-ea"/>
              </a:endParaRPr>
            </a:p>
          </p:txBody>
        </p:sp>
        <p:sp>
          <p:nvSpPr>
            <p:cNvPr id="109" name="椭圆 108">
              <a:extLst>
                <a:ext uri="{FF2B5EF4-FFF2-40B4-BE49-F238E27FC236}">
                  <a16:creationId xmlns:a16="http://schemas.microsoft.com/office/drawing/2014/main" id="{EF26EDA4-9B62-A4A8-0CAA-BD6768226E34}"/>
                </a:ext>
              </a:extLst>
            </p:cNvPr>
            <p:cNvSpPr/>
            <p:nvPr/>
          </p:nvSpPr>
          <p:spPr>
            <a:xfrm>
              <a:off x="4304688" y="2023613"/>
              <a:ext cx="3582623" cy="3582623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2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673100" sx="102000" sy="102000" algn="ctr" rotWithShape="0">
                <a:prstClr val="black">
                  <a:alpha val="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n-ea"/>
              </a:endParaRPr>
            </a:p>
          </p:txBody>
        </p:sp>
        <p:sp>
          <p:nvSpPr>
            <p:cNvPr id="111" name="弧形 110">
              <a:extLst>
                <a:ext uri="{FF2B5EF4-FFF2-40B4-BE49-F238E27FC236}">
                  <a16:creationId xmlns:a16="http://schemas.microsoft.com/office/drawing/2014/main" id="{BA017B59-7CD9-C3ED-0BA0-E606FA7B0B5A}"/>
                </a:ext>
              </a:extLst>
            </p:cNvPr>
            <p:cNvSpPr/>
            <p:nvPr/>
          </p:nvSpPr>
          <p:spPr>
            <a:xfrm>
              <a:off x="4568967" y="2287892"/>
              <a:ext cx="3054065" cy="3054065"/>
            </a:xfrm>
            <a:prstGeom prst="arc">
              <a:avLst/>
            </a:prstGeom>
            <a:noFill/>
            <a:ln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</a:ln>
            <a:effectLst>
              <a:outerShdw blurRad="673100" sx="102000" sy="102000" algn="ctr" rotWithShape="0">
                <a:prstClr val="black">
                  <a:alpha val="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n-ea"/>
              </a:endParaRPr>
            </a:p>
          </p:txBody>
        </p:sp>
        <p:sp>
          <p:nvSpPr>
            <p:cNvPr id="112" name="弧形 111">
              <a:extLst>
                <a:ext uri="{FF2B5EF4-FFF2-40B4-BE49-F238E27FC236}">
                  <a16:creationId xmlns:a16="http://schemas.microsoft.com/office/drawing/2014/main" id="{DC301A3C-24EB-5948-D88B-C010C4636A52}"/>
                </a:ext>
              </a:extLst>
            </p:cNvPr>
            <p:cNvSpPr/>
            <p:nvPr/>
          </p:nvSpPr>
          <p:spPr>
            <a:xfrm rot="5400000">
              <a:off x="4568967" y="2287892"/>
              <a:ext cx="3054065" cy="3054065"/>
            </a:xfrm>
            <a:prstGeom prst="arc">
              <a:avLst/>
            </a:prstGeom>
            <a:noFill/>
            <a:ln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</a:ln>
            <a:effectLst>
              <a:outerShdw blurRad="673100" sx="102000" sy="102000" algn="ctr" rotWithShape="0">
                <a:prstClr val="black">
                  <a:alpha val="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n-ea"/>
              </a:endParaRPr>
            </a:p>
          </p:txBody>
        </p:sp>
        <p:sp>
          <p:nvSpPr>
            <p:cNvPr id="113" name="弧形 112">
              <a:extLst>
                <a:ext uri="{FF2B5EF4-FFF2-40B4-BE49-F238E27FC236}">
                  <a16:creationId xmlns:a16="http://schemas.microsoft.com/office/drawing/2014/main" id="{D6FDAED2-17AC-749B-1988-C7A6FCCF4583}"/>
                </a:ext>
              </a:extLst>
            </p:cNvPr>
            <p:cNvSpPr/>
            <p:nvPr/>
          </p:nvSpPr>
          <p:spPr>
            <a:xfrm rot="10800000">
              <a:off x="4568967" y="2287892"/>
              <a:ext cx="3054065" cy="3054065"/>
            </a:xfrm>
            <a:prstGeom prst="arc">
              <a:avLst/>
            </a:prstGeom>
            <a:noFill/>
            <a:ln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</a:ln>
            <a:effectLst>
              <a:outerShdw blurRad="673100" sx="102000" sy="102000" algn="ctr" rotWithShape="0">
                <a:prstClr val="black">
                  <a:alpha val="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n-ea"/>
              </a:endParaRPr>
            </a:p>
          </p:txBody>
        </p:sp>
        <p:sp>
          <p:nvSpPr>
            <p:cNvPr id="114" name="弧形 113">
              <a:extLst>
                <a:ext uri="{FF2B5EF4-FFF2-40B4-BE49-F238E27FC236}">
                  <a16:creationId xmlns:a16="http://schemas.microsoft.com/office/drawing/2014/main" id="{A96A4ED4-098A-9244-6BE4-8D39743F2729}"/>
                </a:ext>
              </a:extLst>
            </p:cNvPr>
            <p:cNvSpPr/>
            <p:nvPr/>
          </p:nvSpPr>
          <p:spPr>
            <a:xfrm rot="16200000">
              <a:off x="4568967" y="2287892"/>
              <a:ext cx="3054065" cy="3054065"/>
            </a:xfrm>
            <a:prstGeom prst="arc">
              <a:avLst/>
            </a:prstGeom>
            <a:noFill/>
            <a:ln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</a:ln>
            <a:effectLst>
              <a:outerShdw blurRad="673100" sx="102000" sy="102000" algn="ctr" rotWithShape="0">
                <a:prstClr val="black">
                  <a:alpha val="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n-ea"/>
              </a:endParaRPr>
            </a:p>
          </p:txBody>
        </p:sp>
        <p:sp>
          <p:nvSpPr>
            <p:cNvPr id="166" name="椭圆 165">
              <a:extLst>
                <a:ext uri="{FF2B5EF4-FFF2-40B4-BE49-F238E27FC236}">
                  <a16:creationId xmlns:a16="http://schemas.microsoft.com/office/drawing/2014/main" id="{522566F5-02D5-5C72-A3D1-AA8577BA76A0}"/>
                </a:ext>
              </a:extLst>
            </p:cNvPr>
            <p:cNvSpPr/>
            <p:nvPr/>
          </p:nvSpPr>
          <p:spPr>
            <a:xfrm>
              <a:off x="964248" y="-1316827"/>
              <a:ext cx="10263504" cy="10263504"/>
            </a:xfrm>
            <a:prstGeom prst="ellipse">
              <a:avLst/>
            </a:prstGeom>
            <a:noFill/>
            <a:ln w="762000">
              <a:solidFill>
                <a:schemeClr val="accent2">
                  <a:alpha val="9000"/>
                </a:schemeClr>
              </a:solidFill>
            </a:ln>
            <a:effectLst>
              <a:outerShdw blurRad="673100" sx="102000" sy="102000" algn="ctr" rotWithShape="0">
                <a:prstClr val="black">
                  <a:alpha val="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n-ea"/>
              </a:endParaRPr>
            </a:p>
          </p:txBody>
        </p:sp>
      </p:grpSp>
      <p:sp>
        <p:nvSpPr>
          <p:cNvPr id="28" name="文本框 27">
            <a:extLst>
              <a:ext uri="{FF2B5EF4-FFF2-40B4-BE49-F238E27FC236}">
                <a16:creationId xmlns:a16="http://schemas.microsoft.com/office/drawing/2014/main" id="{95A3FD62-705F-B419-D791-6C67335B0BA6}"/>
              </a:ext>
            </a:extLst>
          </p:cNvPr>
          <p:cNvSpPr txBox="1"/>
          <p:nvPr/>
        </p:nvSpPr>
        <p:spPr>
          <a:xfrm>
            <a:off x="596265" y="540763"/>
            <a:ext cx="18974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accent1"/>
                </a:solidFill>
                <a:latin typeface="+mj-ea"/>
                <a:ea typeface="+mj-ea"/>
              </a:rPr>
              <a:t>添加标题</a:t>
            </a: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7806A2D3-D904-AA2A-331E-9F9D2F97D5A7}"/>
              </a:ext>
            </a:extLst>
          </p:cNvPr>
          <p:cNvGrpSpPr/>
          <p:nvPr/>
        </p:nvGrpSpPr>
        <p:grpSpPr>
          <a:xfrm>
            <a:off x="5092148" y="2811074"/>
            <a:ext cx="2007706" cy="2007704"/>
            <a:chOff x="5092148" y="2811074"/>
            <a:chExt cx="2007706" cy="2007704"/>
          </a:xfrm>
        </p:grpSpPr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5C7A87C1-9912-8B99-6D8A-DB227C904D5A}"/>
                </a:ext>
              </a:extLst>
            </p:cNvPr>
            <p:cNvSpPr/>
            <p:nvPr/>
          </p:nvSpPr>
          <p:spPr>
            <a:xfrm>
              <a:off x="5092148" y="2811074"/>
              <a:ext cx="2007706" cy="200770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28600" dist="127000" dir="5400000" algn="t" rotWithShape="0">
                <a:schemeClr val="accent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n-ea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374F7EF6-D155-767B-D91F-753BC79CF4F7}"/>
                </a:ext>
              </a:extLst>
            </p:cNvPr>
            <p:cNvSpPr txBox="1"/>
            <p:nvPr/>
          </p:nvSpPr>
          <p:spPr>
            <a:xfrm>
              <a:off x="5439291" y="3214762"/>
              <a:ext cx="1313421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>
                  <a:solidFill>
                    <a:schemeClr val="accent1"/>
                  </a:solidFill>
                  <a:latin typeface="+mj-ea"/>
                  <a:ea typeface="+mj-ea"/>
                </a:rPr>
                <a:t>添加标题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3E645E78-79B4-7704-A503-F30DBA83977C}"/>
              </a:ext>
            </a:extLst>
          </p:cNvPr>
          <p:cNvGrpSpPr/>
          <p:nvPr/>
        </p:nvGrpSpPr>
        <p:grpSpPr>
          <a:xfrm>
            <a:off x="596265" y="1997122"/>
            <a:ext cx="3886972" cy="1546370"/>
            <a:chOff x="596265" y="1997122"/>
            <a:chExt cx="3886972" cy="1546370"/>
          </a:xfrm>
        </p:grpSpPr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AC72AE17-2229-DEB0-A226-AE75CC6F1D96}"/>
                </a:ext>
              </a:extLst>
            </p:cNvPr>
            <p:cNvGrpSpPr/>
            <p:nvPr/>
          </p:nvGrpSpPr>
          <p:grpSpPr>
            <a:xfrm>
              <a:off x="3520567" y="2146151"/>
              <a:ext cx="962670" cy="962670"/>
              <a:chOff x="3520567" y="2146151"/>
              <a:chExt cx="962670" cy="962670"/>
            </a:xfrm>
          </p:grpSpPr>
          <p:sp>
            <p:nvSpPr>
              <p:cNvPr id="37" name="椭圆 36">
                <a:extLst>
                  <a:ext uri="{FF2B5EF4-FFF2-40B4-BE49-F238E27FC236}">
                    <a16:creationId xmlns:a16="http://schemas.microsoft.com/office/drawing/2014/main" id="{AF64EF9A-49A4-77B2-EB7D-53E388E30579}"/>
                  </a:ext>
                </a:extLst>
              </p:cNvPr>
              <p:cNvSpPr/>
              <p:nvPr/>
            </p:nvSpPr>
            <p:spPr>
              <a:xfrm>
                <a:off x="3574922" y="2200506"/>
                <a:ext cx="853960" cy="853960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13500000" scaled="1"/>
                <a:tileRect/>
              </a:gradFill>
              <a:ln>
                <a:noFill/>
              </a:ln>
              <a:effectLst>
                <a:outerShdw blurRad="152400" dist="127000" dir="5400000" sx="93000" sy="93000" algn="t" rotWithShape="0">
                  <a:schemeClr val="accent1"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+mn-ea"/>
                </a:endParaRPr>
              </a:p>
            </p:txBody>
          </p:sp>
          <p:pic>
            <p:nvPicPr>
              <p:cNvPr id="38" name="图形 37">
                <a:extLst>
                  <a:ext uri="{FF2B5EF4-FFF2-40B4-BE49-F238E27FC236}">
                    <a16:creationId xmlns:a16="http://schemas.microsoft.com/office/drawing/2014/main" id="{B620E412-D795-2CA4-93E2-3A179ECF5B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3747815" y="2380726"/>
                <a:ext cx="489886" cy="489886"/>
              </a:xfrm>
              <a:prstGeom prst="rect">
                <a:avLst/>
              </a:prstGeom>
            </p:spPr>
          </p:pic>
          <p:sp>
            <p:nvSpPr>
              <p:cNvPr id="39" name="椭圆 38">
                <a:extLst>
                  <a:ext uri="{FF2B5EF4-FFF2-40B4-BE49-F238E27FC236}">
                    <a16:creationId xmlns:a16="http://schemas.microsoft.com/office/drawing/2014/main" id="{1A428C80-481E-FF60-38A8-58DB47DD5E9C}"/>
                  </a:ext>
                </a:extLst>
              </p:cNvPr>
              <p:cNvSpPr/>
              <p:nvPr/>
            </p:nvSpPr>
            <p:spPr>
              <a:xfrm>
                <a:off x="3520567" y="2146151"/>
                <a:ext cx="962670" cy="962670"/>
              </a:xfrm>
              <a:prstGeom prst="ellipse">
                <a:avLst/>
              </a:prstGeom>
              <a:no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+mn-ea"/>
                </a:endParaRPr>
              </a:p>
            </p:txBody>
          </p:sp>
        </p:grpSp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17D905C0-D347-37AA-D17F-3559BD8E0DC8}"/>
                </a:ext>
              </a:extLst>
            </p:cNvPr>
            <p:cNvGrpSpPr/>
            <p:nvPr/>
          </p:nvGrpSpPr>
          <p:grpSpPr>
            <a:xfrm>
              <a:off x="596265" y="1997122"/>
              <a:ext cx="2813643" cy="1546370"/>
              <a:chOff x="596265" y="1997122"/>
              <a:chExt cx="2813643" cy="1546370"/>
            </a:xfrm>
          </p:grpSpPr>
          <p:sp>
            <p:nvSpPr>
              <p:cNvPr id="35" name="文本框 34">
                <a:extLst>
                  <a:ext uri="{FF2B5EF4-FFF2-40B4-BE49-F238E27FC236}">
                    <a16:creationId xmlns:a16="http://schemas.microsoft.com/office/drawing/2014/main" id="{FBAF6BC4-0A0C-1284-6C75-C4AF53922132}"/>
                  </a:ext>
                </a:extLst>
              </p:cNvPr>
              <p:cNvSpPr txBox="1"/>
              <p:nvPr/>
            </p:nvSpPr>
            <p:spPr>
              <a:xfrm>
                <a:off x="596265" y="1997122"/>
                <a:ext cx="1415772" cy="505716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24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添加标题</a:t>
                </a: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id="{66F06850-6278-856C-838F-B322639CEEEB}"/>
                  </a:ext>
                </a:extLst>
              </p:cNvPr>
              <p:cNvSpPr txBox="1"/>
              <p:nvPr/>
            </p:nvSpPr>
            <p:spPr>
              <a:xfrm>
                <a:off x="596265" y="2479098"/>
                <a:ext cx="2813643" cy="106439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根据文本内容进行复制粘贴，保持</a:t>
                </a:r>
                <a:r>
                  <a:rPr lang="en-US" altLang="zh-CN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1.2</a:t>
                </a:r>
                <a:r>
                  <a: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倍行距，两端对齐</a:t>
                </a:r>
              </a:p>
            </p:txBody>
          </p:sp>
        </p:grp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CA942E6C-6988-7B40-FE3A-518A790E22D7}"/>
              </a:ext>
            </a:extLst>
          </p:cNvPr>
          <p:cNvGrpSpPr/>
          <p:nvPr/>
        </p:nvGrpSpPr>
        <p:grpSpPr>
          <a:xfrm>
            <a:off x="7763119" y="1997122"/>
            <a:ext cx="3871982" cy="1546370"/>
            <a:chOff x="7763119" y="1997122"/>
            <a:chExt cx="3871982" cy="1546370"/>
          </a:xfrm>
        </p:grpSpPr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5BC83976-DAAE-7456-81F4-6E5F714DFD0E}"/>
                </a:ext>
              </a:extLst>
            </p:cNvPr>
            <p:cNvGrpSpPr/>
            <p:nvPr/>
          </p:nvGrpSpPr>
          <p:grpSpPr>
            <a:xfrm>
              <a:off x="7763119" y="2200506"/>
              <a:ext cx="853960" cy="853960"/>
              <a:chOff x="7763119" y="2200506"/>
              <a:chExt cx="853960" cy="853960"/>
            </a:xfrm>
          </p:grpSpPr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id="{3EEC58B7-0FC9-91E4-74F5-8D40D6F32EB6}"/>
                  </a:ext>
                </a:extLst>
              </p:cNvPr>
              <p:cNvSpPr/>
              <p:nvPr/>
            </p:nvSpPr>
            <p:spPr>
              <a:xfrm>
                <a:off x="7763119" y="2200506"/>
                <a:ext cx="853960" cy="853960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13500000" scaled="1"/>
                <a:tileRect/>
              </a:gradFill>
              <a:ln>
                <a:noFill/>
              </a:ln>
              <a:effectLst>
                <a:outerShdw blurRad="152400" dist="127000" dir="5400000" sx="93000" sy="93000" algn="t" rotWithShape="0">
                  <a:schemeClr val="accent1"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+mn-ea"/>
                </a:endParaRPr>
              </a:p>
            </p:txBody>
          </p:sp>
          <p:pic>
            <p:nvPicPr>
              <p:cNvPr id="46" name="图形 45">
                <a:extLst>
                  <a:ext uri="{FF2B5EF4-FFF2-40B4-BE49-F238E27FC236}">
                    <a16:creationId xmlns:a16="http://schemas.microsoft.com/office/drawing/2014/main" id="{CEAD97B2-A427-0CFC-2E62-516DEF7155D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7973041" y="2410428"/>
                <a:ext cx="434117" cy="434117"/>
              </a:xfrm>
              <a:prstGeom prst="rect">
                <a:avLst/>
              </a:prstGeom>
            </p:spPr>
          </p:pic>
        </p:grp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2FCEE26A-86CA-52B5-C2A0-C432373A9C54}"/>
                </a:ext>
              </a:extLst>
            </p:cNvPr>
            <p:cNvGrpSpPr/>
            <p:nvPr/>
          </p:nvGrpSpPr>
          <p:grpSpPr>
            <a:xfrm>
              <a:off x="8821458" y="1997122"/>
              <a:ext cx="2813643" cy="1546370"/>
              <a:chOff x="8821458" y="1997122"/>
              <a:chExt cx="2813643" cy="1546370"/>
            </a:xfrm>
          </p:grpSpPr>
          <p:sp>
            <p:nvSpPr>
              <p:cNvPr id="43" name="文本框 42">
                <a:extLst>
                  <a:ext uri="{FF2B5EF4-FFF2-40B4-BE49-F238E27FC236}">
                    <a16:creationId xmlns:a16="http://schemas.microsoft.com/office/drawing/2014/main" id="{6D6182E0-9F3E-5CDD-EFFD-374557181F43}"/>
                  </a:ext>
                </a:extLst>
              </p:cNvPr>
              <p:cNvSpPr txBox="1"/>
              <p:nvPr/>
            </p:nvSpPr>
            <p:spPr>
              <a:xfrm>
                <a:off x="8821458" y="1997122"/>
                <a:ext cx="1415772" cy="505716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24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添加标题</a:t>
                </a: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44" name="文本框 43">
                <a:extLst>
                  <a:ext uri="{FF2B5EF4-FFF2-40B4-BE49-F238E27FC236}">
                    <a16:creationId xmlns:a16="http://schemas.microsoft.com/office/drawing/2014/main" id="{0620C3EE-9A9A-1ADC-62B6-CBC404360C09}"/>
                  </a:ext>
                </a:extLst>
              </p:cNvPr>
              <p:cNvSpPr txBox="1"/>
              <p:nvPr/>
            </p:nvSpPr>
            <p:spPr>
              <a:xfrm>
                <a:off x="8821458" y="2479098"/>
                <a:ext cx="2813643" cy="106439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根据文本内容进行复制粘贴，保持</a:t>
                </a:r>
                <a:r>
                  <a:rPr lang="en-US" altLang="zh-CN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1.2</a:t>
                </a:r>
                <a:r>
                  <a: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倍行距，两端对齐</a:t>
                </a:r>
              </a:p>
            </p:txBody>
          </p:sp>
        </p:grp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A426CF11-9721-EDFB-DD9A-CE0F0465E5A8}"/>
              </a:ext>
            </a:extLst>
          </p:cNvPr>
          <p:cNvGrpSpPr/>
          <p:nvPr/>
        </p:nvGrpSpPr>
        <p:grpSpPr>
          <a:xfrm>
            <a:off x="596265" y="4478280"/>
            <a:ext cx="3832617" cy="1546370"/>
            <a:chOff x="596265" y="4478280"/>
            <a:chExt cx="3832617" cy="1546370"/>
          </a:xfrm>
        </p:grpSpPr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id="{F582818E-7E18-5B13-F007-AB8902AD8FC4}"/>
                </a:ext>
              </a:extLst>
            </p:cNvPr>
            <p:cNvGrpSpPr/>
            <p:nvPr/>
          </p:nvGrpSpPr>
          <p:grpSpPr>
            <a:xfrm>
              <a:off x="3574922" y="4575384"/>
              <a:ext cx="853960" cy="853960"/>
              <a:chOff x="3574922" y="4575384"/>
              <a:chExt cx="853960" cy="853960"/>
            </a:xfrm>
          </p:grpSpPr>
          <p:sp>
            <p:nvSpPr>
              <p:cNvPr id="52" name="椭圆 51">
                <a:extLst>
                  <a:ext uri="{FF2B5EF4-FFF2-40B4-BE49-F238E27FC236}">
                    <a16:creationId xmlns:a16="http://schemas.microsoft.com/office/drawing/2014/main" id="{47C3ED89-1A51-CDBD-9F91-CFFA97C9DA31}"/>
                  </a:ext>
                </a:extLst>
              </p:cNvPr>
              <p:cNvSpPr/>
              <p:nvPr/>
            </p:nvSpPr>
            <p:spPr>
              <a:xfrm>
                <a:off x="3574922" y="4575384"/>
                <a:ext cx="853960" cy="853960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13500000" scaled="1"/>
                <a:tileRect/>
              </a:gradFill>
              <a:ln>
                <a:noFill/>
              </a:ln>
              <a:effectLst>
                <a:outerShdw blurRad="152400" dist="127000" dir="5400000" sx="93000" sy="93000" algn="t" rotWithShape="0">
                  <a:schemeClr val="accent1"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+mn-ea"/>
                </a:endParaRPr>
              </a:p>
            </p:txBody>
          </p:sp>
          <p:pic>
            <p:nvPicPr>
              <p:cNvPr id="53" name="图形 52">
                <a:extLst>
                  <a:ext uri="{FF2B5EF4-FFF2-40B4-BE49-F238E27FC236}">
                    <a16:creationId xmlns:a16="http://schemas.microsoft.com/office/drawing/2014/main" id="{B13F8C62-4332-EDFA-E48C-FB2834F1689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>
                <a:off x="3756959" y="4757421"/>
                <a:ext cx="489886" cy="489886"/>
              </a:xfrm>
              <a:prstGeom prst="rect">
                <a:avLst/>
              </a:prstGeom>
            </p:spPr>
          </p:pic>
        </p:grpSp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id="{E5245B5D-0EF0-DC1D-749F-6659FCA191C4}"/>
                </a:ext>
              </a:extLst>
            </p:cNvPr>
            <p:cNvGrpSpPr/>
            <p:nvPr/>
          </p:nvGrpSpPr>
          <p:grpSpPr>
            <a:xfrm>
              <a:off x="596265" y="4478280"/>
              <a:ext cx="2813643" cy="1546370"/>
              <a:chOff x="596265" y="4478280"/>
              <a:chExt cx="2813643" cy="1546370"/>
            </a:xfrm>
          </p:grpSpPr>
          <p:sp>
            <p:nvSpPr>
              <p:cNvPr id="50" name="文本框 49">
                <a:extLst>
                  <a:ext uri="{FF2B5EF4-FFF2-40B4-BE49-F238E27FC236}">
                    <a16:creationId xmlns:a16="http://schemas.microsoft.com/office/drawing/2014/main" id="{99EDAC87-9E2E-FDB8-2C1A-19B723E80899}"/>
                  </a:ext>
                </a:extLst>
              </p:cNvPr>
              <p:cNvSpPr txBox="1"/>
              <p:nvPr/>
            </p:nvSpPr>
            <p:spPr>
              <a:xfrm>
                <a:off x="596265" y="4478280"/>
                <a:ext cx="1415772" cy="505716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24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添加标题</a:t>
                </a: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51" name="文本框 50">
                <a:extLst>
                  <a:ext uri="{FF2B5EF4-FFF2-40B4-BE49-F238E27FC236}">
                    <a16:creationId xmlns:a16="http://schemas.microsoft.com/office/drawing/2014/main" id="{128FE4FA-F47E-F137-5B0F-A2DB47221ACB}"/>
                  </a:ext>
                </a:extLst>
              </p:cNvPr>
              <p:cNvSpPr txBox="1"/>
              <p:nvPr/>
            </p:nvSpPr>
            <p:spPr>
              <a:xfrm>
                <a:off x="596265" y="4960256"/>
                <a:ext cx="2813643" cy="106439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根据文本内容进行复制粘贴，保持</a:t>
                </a:r>
                <a:r>
                  <a:rPr lang="en-US" altLang="zh-CN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1.2</a:t>
                </a:r>
                <a:r>
                  <a: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倍行距，两端对齐</a:t>
                </a:r>
              </a:p>
            </p:txBody>
          </p:sp>
        </p:grp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A3686DE5-B207-E11A-48DF-3D43BFAFE105}"/>
              </a:ext>
            </a:extLst>
          </p:cNvPr>
          <p:cNvGrpSpPr/>
          <p:nvPr/>
        </p:nvGrpSpPr>
        <p:grpSpPr>
          <a:xfrm>
            <a:off x="7763119" y="4478280"/>
            <a:ext cx="3871982" cy="1546370"/>
            <a:chOff x="7763119" y="4478280"/>
            <a:chExt cx="3871982" cy="1546370"/>
          </a:xfrm>
        </p:grpSpPr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id="{72C8F8D4-CB06-AEC6-E117-E65F83C6E2F6}"/>
                </a:ext>
              </a:extLst>
            </p:cNvPr>
            <p:cNvGrpSpPr/>
            <p:nvPr/>
          </p:nvGrpSpPr>
          <p:grpSpPr>
            <a:xfrm>
              <a:off x="7763119" y="4575384"/>
              <a:ext cx="853960" cy="853960"/>
              <a:chOff x="7763119" y="4575384"/>
              <a:chExt cx="853960" cy="853960"/>
            </a:xfrm>
          </p:grpSpPr>
          <p:sp>
            <p:nvSpPr>
              <p:cNvPr id="59" name="椭圆 58">
                <a:extLst>
                  <a:ext uri="{FF2B5EF4-FFF2-40B4-BE49-F238E27FC236}">
                    <a16:creationId xmlns:a16="http://schemas.microsoft.com/office/drawing/2014/main" id="{1A6A8347-DE7E-483E-CBF6-9C138D34EE0F}"/>
                  </a:ext>
                </a:extLst>
              </p:cNvPr>
              <p:cNvSpPr/>
              <p:nvPr/>
            </p:nvSpPr>
            <p:spPr>
              <a:xfrm>
                <a:off x="7763119" y="4575384"/>
                <a:ext cx="853960" cy="853960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13500000" scaled="1"/>
                <a:tileRect/>
              </a:gradFill>
              <a:ln>
                <a:noFill/>
              </a:ln>
              <a:effectLst>
                <a:outerShdw blurRad="152400" dist="127000" dir="5400000" sx="93000" sy="93000" algn="t" rotWithShape="0">
                  <a:schemeClr val="accent1"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+mn-ea"/>
                </a:endParaRPr>
              </a:p>
            </p:txBody>
          </p:sp>
          <p:pic>
            <p:nvPicPr>
              <p:cNvPr id="60" name="图形 59">
                <a:extLst>
                  <a:ext uri="{FF2B5EF4-FFF2-40B4-BE49-F238E27FC236}">
                    <a16:creationId xmlns:a16="http://schemas.microsoft.com/office/drawing/2014/main" id="{84EF7A20-BA8F-DEFE-D314-931465E8EC0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p:blipFill>
            <p:spPr>
              <a:xfrm>
                <a:off x="7945156" y="4757421"/>
                <a:ext cx="489886" cy="489886"/>
              </a:xfrm>
              <a:prstGeom prst="rect">
                <a:avLst/>
              </a:prstGeom>
            </p:spPr>
          </p:pic>
        </p:grp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id="{7BAF0C02-BB7A-4D82-073E-BD67B3EA25F3}"/>
                </a:ext>
              </a:extLst>
            </p:cNvPr>
            <p:cNvGrpSpPr/>
            <p:nvPr/>
          </p:nvGrpSpPr>
          <p:grpSpPr>
            <a:xfrm>
              <a:off x="8821458" y="4478280"/>
              <a:ext cx="2813643" cy="1546370"/>
              <a:chOff x="8821458" y="4478280"/>
              <a:chExt cx="2813643" cy="1546370"/>
            </a:xfrm>
          </p:grpSpPr>
          <p:sp>
            <p:nvSpPr>
              <p:cNvPr id="57" name="文本框 56">
                <a:extLst>
                  <a:ext uri="{FF2B5EF4-FFF2-40B4-BE49-F238E27FC236}">
                    <a16:creationId xmlns:a16="http://schemas.microsoft.com/office/drawing/2014/main" id="{F4960B7D-6594-9117-8AE7-AFDCD5D03B64}"/>
                  </a:ext>
                </a:extLst>
              </p:cNvPr>
              <p:cNvSpPr txBox="1"/>
              <p:nvPr/>
            </p:nvSpPr>
            <p:spPr>
              <a:xfrm>
                <a:off x="8821458" y="4478280"/>
                <a:ext cx="1415772" cy="505716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24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添加标题</a:t>
                </a: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58" name="文本框 57">
                <a:extLst>
                  <a:ext uri="{FF2B5EF4-FFF2-40B4-BE49-F238E27FC236}">
                    <a16:creationId xmlns:a16="http://schemas.microsoft.com/office/drawing/2014/main" id="{F79C4C6D-C805-A82C-A8FB-6DDC81026251}"/>
                  </a:ext>
                </a:extLst>
              </p:cNvPr>
              <p:cNvSpPr txBox="1"/>
              <p:nvPr/>
            </p:nvSpPr>
            <p:spPr>
              <a:xfrm>
                <a:off x="8821458" y="4960256"/>
                <a:ext cx="2813643" cy="106439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根据文本内容进行复制粘贴，保持</a:t>
                </a:r>
                <a:r>
                  <a:rPr lang="en-US" altLang="zh-CN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1.2</a:t>
                </a:r>
                <a:r>
                  <a: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倍行距，两端对齐</a:t>
                </a:r>
                <a:r>
                  <a:rPr lang="en-US" altLang="zh-CN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,</a:t>
                </a:r>
                <a:endPara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414143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>
            <a:extLst>
              <a:ext uri="{FF2B5EF4-FFF2-40B4-BE49-F238E27FC236}">
                <a16:creationId xmlns:a16="http://schemas.microsoft.com/office/drawing/2014/main" id="{90B69A1C-89F4-E71E-A2DD-0AD5CAB23214}"/>
              </a:ext>
            </a:extLst>
          </p:cNvPr>
          <p:cNvGrpSpPr/>
          <p:nvPr/>
        </p:nvGrpSpPr>
        <p:grpSpPr>
          <a:xfrm>
            <a:off x="5027271" y="3869993"/>
            <a:ext cx="7164729" cy="2321321"/>
            <a:chOff x="5027271" y="3869993"/>
            <a:chExt cx="7164729" cy="2321321"/>
          </a:xfrm>
        </p:grpSpPr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1CCE890A-3948-C6AD-9459-C86855789A14}"/>
                </a:ext>
              </a:extLst>
            </p:cNvPr>
            <p:cNvSpPr/>
            <p:nvPr/>
          </p:nvSpPr>
          <p:spPr>
            <a:xfrm flipH="1" flipV="1">
              <a:off x="6271521" y="5580727"/>
              <a:ext cx="5920479" cy="610587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>
                    <a:alpha val="0"/>
                  </a:schemeClr>
                </a:gs>
              </a:gsLst>
              <a:lin ang="135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id="{20DB1F14-232C-07C7-9CDB-FE52D7D067D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5027271" y="3869993"/>
              <a:ext cx="7164729" cy="2254265"/>
            </a:xfrm>
            <a:custGeom>
              <a:avLst/>
              <a:gdLst>
                <a:gd name="connsiteX0" fmla="*/ 0 w 7164729"/>
                <a:gd name="connsiteY0" fmla="*/ 0 h 2254264"/>
                <a:gd name="connsiteX1" fmla="*/ 7164729 w 7164729"/>
                <a:gd name="connsiteY1" fmla="*/ 0 h 2254264"/>
                <a:gd name="connsiteX2" fmla="*/ 7164729 w 7164729"/>
                <a:gd name="connsiteY2" fmla="*/ 2254264 h 2254264"/>
                <a:gd name="connsiteX3" fmla="*/ 0 w 7164729"/>
                <a:gd name="connsiteY3" fmla="*/ 2254264 h 2254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64729" h="2254264">
                  <a:moveTo>
                    <a:pt x="0" y="0"/>
                  </a:moveTo>
                  <a:lnTo>
                    <a:pt x="7164729" y="0"/>
                  </a:lnTo>
                  <a:lnTo>
                    <a:pt x="7164729" y="2254264"/>
                  </a:lnTo>
                  <a:lnTo>
                    <a:pt x="0" y="2254264"/>
                  </a:lnTo>
                  <a:close/>
                </a:path>
              </a:pathLst>
            </a:custGeom>
            <a:effectLst>
              <a:outerShdw blurRad="228600" dist="139700" dir="5400000" sx="99000" sy="99000" algn="t" rotWithShape="0">
                <a:schemeClr val="accent1">
                  <a:alpha val="19000"/>
                </a:schemeClr>
              </a:outerShdw>
            </a:effectLst>
          </p:spPr>
        </p:pic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99C1DFA2-9F23-C91F-FBD3-577688B4E49B}"/>
                </a:ext>
              </a:extLst>
            </p:cNvPr>
            <p:cNvGrpSpPr/>
            <p:nvPr/>
          </p:nvGrpSpPr>
          <p:grpSpPr>
            <a:xfrm>
              <a:off x="9983802" y="4278643"/>
              <a:ext cx="1205466" cy="1205464"/>
              <a:chOff x="9851722" y="4557954"/>
              <a:chExt cx="1205466" cy="1205464"/>
            </a:xfrm>
          </p:grpSpPr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3F6CA375-B6B1-2DB1-BB35-1C8A74DB9BE1}"/>
                  </a:ext>
                </a:extLst>
              </p:cNvPr>
              <p:cNvSpPr/>
              <p:nvPr/>
            </p:nvSpPr>
            <p:spPr>
              <a:xfrm>
                <a:off x="9922019" y="4628250"/>
                <a:ext cx="1064871" cy="1064871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13500000" scaled="1"/>
                <a:tileRect/>
              </a:gradFill>
              <a:ln>
                <a:noFill/>
              </a:ln>
              <a:effectLst>
                <a:outerShdw blurRad="152400" dist="127000" dir="5400000" sx="93000" sy="93000" algn="t" rotWithShape="0">
                  <a:schemeClr val="accent1"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3600" dirty="0">
                    <a:ea typeface="思源黑体 CN Regular" panose="020B0500000000000000" pitchFamily="34" charset="-122"/>
                  </a:rPr>
                  <a:t>02</a:t>
                </a:r>
                <a:endParaRPr lang="zh-CN" altLang="en-US" sz="3600" dirty="0">
                  <a:ea typeface="思源黑体 CN Regular" panose="020B0500000000000000" pitchFamily="34" charset="-122"/>
                </a:endParaRPr>
              </a:p>
            </p:txBody>
          </p:sp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B27AD27D-67A8-0055-09A8-0DDC1205D187}"/>
                  </a:ext>
                </a:extLst>
              </p:cNvPr>
              <p:cNvSpPr/>
              <p:nvPr/>
            </p:nvSpPr>
            <p:spPr>
              <a:xfrm>
                <a:off x="9851722" y="4557954"/>
                <a:ext cx="1205466" cy="1205464"/>
              </a:xfrm>
              <a:prstGeom prst="ellipse">
                <a:avLst/>
              </a:prstGeom>
              <a:noFill/>
              <a:ln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  <a:effectLst>
                <a:outerShdw blurRad="254000" dist="177800" dir="2700000" algn="tl" rotWithShape="0">
                  <a:schemeClr val="accent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600" dirty="0">
                  <a:ea typeface="思源黑体 CN Regular" panose="020B0500000000000000" pitchFamily="34" charset="-122"/>
                </a:endParaRPr>
              </a:p>
            </p:txBody>
          </p:sp>
        </p:grp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20AF693E-52EC-319C-056A-4DE348654794}"/>
              </a:ext>
            </a:extLst>
          </p:cNvPr>
          <p:cNvGrpSpPr/>
          <p:nvPr/>
        </p:nvGrpSpPr>
        <p:grpSpPr>
          <a:xfrm>
            <a:off x="-1" y="1516286"/>
            <a:ext cx="7164729" cy="2318147"/>
            <a:chOff x="-1" y="1516286"/>
            <a:chExt cx="7164729" cy="2318147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80994F2B-F2E5-896B-AA66-5C0D74AC948B}"/>
                </a:ext>
              </a:extLst>
            </p:cNvPr>
            <p:cNvSpPr/>
            <p:nvPr/>
          </p:nvSpPr>
          <p:spPr>
            <a:xfrm>
              <a:off x="0" y="1516286"/>
              <a:ext cx="5920479" cy="610587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>
                    <a:alpha val="0"/>
                  </a:schemeClr>
                </a:gs>
              </a:gsLst>
              <a:lin ang="135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BB70E266-647F-040E-7C95-074CC11B266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-1" y="1580169"/>
              <a:ext cx="7164729" cy="2254264"/>
            </a:xfrm>
            <a:custGeom>
              <a:avLst/>
              <a:gdLst>
                <a:gd name="connsiteX0" fmla="*/ 0 w 7164729"/>
                <a:gd name="connsiteY0" fmla="*/ 0 h 2254264"/>
                <a:gd name="connsiteX1" fmla="*/ 7164729 w 7164729"/>
                <a:gd name="connsiteY1" fmla="*/ 0 h 2254264"/>
                <a:gd name="connsiteX2" fmla="*/ 7164729 w 7164729"/>
                <a:gd name="connsiteY2" fmla="*/ 2254264 h 2254264"/>
                <a:gd name="connsiteX3" fmla="*/ 0 w 7164729"/>
                <a:gd name="connsiteY3" fmla="*/ 2254264 h 2254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64729" h="2254264">
                  <a:moveTo>
                    <a:pt x="0" y="0"/>
                  </a:moveTo>
                  <a:lnTo>
                    <a:pt x="7164729" y="0"/>
                  </a:lnTo>
                  <a:lnTo>
                    <a:pt x="7164729" y="2254264"/>
                  </a:lnTo>
                  <a:lnTo>
                    <a:pt x="0" y="2254264"/>
                  </a:lnTo>
                  <a:close/>
                </a:path>
              </a:pathLst>
            </a:custGeom>
            <a:effectLst>
              <a:outerShdw blurRad="228600" dist="139700" dir="5400000" sx="99000" sy="99000" algn="t" rotWithShape="0">
                <a:schemeClr val="accent1">
                  <a:alpha val="19000"/>
                </a:schemeClr>
              </a:outerShdw>
            </a:effectLst>
          </p:spPr>
        </p:pic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428DFF91-AA95-EFE9-CB9E-9D93E70659CD}"/>
              </a:ext>
            </a:extLst>
          </p:cNvPr>
          <p:cNvSpPr txBox="1"/>
          <p:nvPr/>
        </p:nvSpPr>
        <p:spPr>
          <a:xfrm>
            <a:off x="596265" y="540763"/>
            <a:ext cx="18974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accent1"/>
                </a:solidFill>
                <a:latin typeface="+mj-ea"/>
                <a:ea typeface="+mj-ea"/>
              </a:rPr>
              <a:t>添加标题</a:t>
            </a: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134F40AB-D55B-EEAA-EB7F-59972AD19C08}"/>
              </a:ext>
            </a:extLst>
          </p:cNvPr>
          <p:cNvGrpSpPr/>
          <p:nvPr/>
        </p:nvGrpSpPr>
        <p:grpSpPr>
          <a:xfrm>
            <a:off x="6736466" y="1645921"/>
            <a:ext cx="4930815" cy="2064748"/>
            <a:chOff x="6736466" y="1645921"/>
            <a:chExt cx="4930815" cy="2064748"/>
          </a:xfrm>
        </p:grpSpPr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3EA6290D-2EE0-DA9D-0687-C485D2D5A90C}"/>
                </a:ext>
              </a:extLst>
            </p:cNvPr>
            <p:cNvGrpSpPr/>
            <p:nvPr/>
          </p:nvGrpSpPr>
          <p:grpSpPr>
            <a:xfrm>
              <a:off x="6736466" y="1645921"/>
              <a:ext cx="1900006" cy="504946"/>
              <a:chOff x="6736466" y="1645921"/>
              <a:chExt cx="1900006" cy="504946"/>
            </a:xfrm>
          </p:grpSpPr>
          <p:sp>
            <p:nvSpPr>
              <p:cNvPr id="25" name="矩形: 圆角 24">
                <a:extLst>
                  <a:ext uri="{FF2B5EF4-FFF2-40B4-BE49-F238E27FC236}">
                    <a16:creationId xmlns:a16="http://schemas.microsoft.com/office/drawing/2014/main" id="{F76FE42F-4452-9FC3-C8EF-F3057FDF9229}"/>
                  </a:ext>
                </a:extLst>
              </p:cNvPr>
              <p:cNvSpPr/>
              <p:nvPr/>
            </p:nvSpPr>
            <p:spPr>
              <a:xfrm>
                <a:off x="6736466" y="1645921"/>
                <a:ext cx="1900006" cy="504946"/>
              </a:xfrm>
              <a:prstGeom prst="roundRect">
                <a:avLst>
                  <a:gd name="adj" fmla="val 50000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+mn-ea"/>
                </a:endParaRPr>
              </a:p>
            </p:txBody>
          </p:sp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7E26018-DC11-BBC1-F983-15202A065456}"/>
                  </a:ext>
                </a:extLst>
              </p:cNvPr>
              <p:cNvSpPr txBox="1"/>
              <p:nvPr/>
            </p:nvSpPr>
            <p:spPr>
              <a:xfrm>
                <a:off x="7073922" y="1645921"/>
                <a:ext cx="1415772" cy="504946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2400" dirty="0">
                    <a:solidFill>
                      <a:schemeClr val="bg1"/>
                    </a:solidFill>
                    <a:latin typeface="+mj-ea"/>
                    <a:ea typeface="+mj-ea"/>
                  </a:rPr>
                  <a:t>添加标题</a:t>
                </a: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</p:grp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347C5261-6A58-8C3A-23DF-0901E0029E5E}"/>
                </a:ext>
              </a:extLst>
            </p:cNvPr>
            <p:cNvGrpSpPr/>
            <p:nvPr/>
          </p:nvGrpSpPr>
          <p:grpSpPr>
            <a:xfrm>
              <a:off x="7285390" y="2241163"/>
              <a:ext cx="4381891" cy="1469506"/>
              <a:chOff x="7285390" y="2241163"/>
              <a:chExt cx="4381891" cy="1469506"/>
            </a:xfrm>
          </p:grpSpPr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36718A0-B091-B734-0F09-0CFB47447B5F}"/>
                  </a:ext>
                </a:extLst>
              </p:cNvPr>
              <p:cNvSpPr txBox="1"/>
              <p:nvPr/>
            </p:nvSpPr>
            <p:spPr>
              <a:xfrm>
                <a:off x="7285390" y="2241163"/>
                <a:ext cx="4381891" cy="7347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dirty="0">
                    <a:latin typeface="+mn-ea"/>
                  </a:rPr>
                  <a:t>根据文本内容进行复制粘贴，保持</a:t>
                </a:r>
                <a:r>
                  <a:rPr lang="en-US" altLang="zh-CN" dirty="0">
                    <a:latin typeface="+mn-ea"/>
                  </a:rPr>
                  <a:t>1.2</a:t>
                </a:r>
                <a:r>
                  <a:rPr lang="zh-CN" altLang="en-US" dirty="0">
                    <a:latin typeface="+mn-ea"/>
                  </a:rPr>
                  <a:t>倍行距，两端对齐</a:t>
                </a:r>
              </a:p>
            </p:txBody>
          </p:sp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332E2D0B-0EF8-C27B-450C-8B99C1832118}"/>
                  </a:ext>
                </a:extLst>
              </p:cNvPr>
              <p:cNvSpPr txBox="1"/>
              <p:nvPr/>
            </p:nvSpPr>
            <p:spPr>
              <a:xfrm>
                <a:off x="7285390" y="2975916"/>
                <a:ext cx="4381891" cy="7347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dirty="0">
                    <a:latin typeface="+mn-ea"/>
                  </a:rPr>
                  <a:t>根据文本内容进行复制粘贴，保持</a:t>
                </a:r>
                <a:r>
                  <a:rPr lang="en-US" altLang="zh-CN" dirty="0">
                    <a:latin typeface="+mn-ea"/>
                  </a:rPr>
                  <a:t>1.2</a:t>
                </a:r>
                <a:r>
                  <a:rPr lang="zh-CN" altLang="en-US" dirty="0">
                    <a:latin typeface="+mn-ea"/>
                  </a:rPr>
                  <a:t>倍行距，两端对齐</a:t>
                </a:r>
              </a:p>
            </p:txBody>
          </p:sp>
        </p:grp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81A7FDB2-0954-A1AB-D737-D43FB2C77908}"/>
              </a:ext>
            </a:extLst>
          </p:cNvPr>
          <p:cNvGrpSpPr/>
          <p:nvPr/>
        </p:nvGrpSpPr>
        <p:grpSpPr>
          <a:xfrm>
            <a:off x="407797" y="3944518"/>
            <a:ext cx="5002402" cy="2057253"/>
            <a:chOff x="407797" y="3944518"/>
            <a:chExt cx="5002402" cy="2057253"/>
          </a:xfrm>
        </p:grpSpPr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ED79C0E9-24C7-BB2F-662D-6CEF1938F526}"/>
                </a:ext>
              </a:extLst>
            </p:cNvPr>
            <p:cNvGrpSpPr/>
            <p:nvPr/>
          </p:nvGrpSpPr>
          <p:grpSpPr>
            <a:xfrm>
              <a:off x="3510193" y="3944518"/>
              <a:ext cx="1900006" cy="504946"/>
              <a:chOff x="3510193" y="3944518"/>
              <a:chExt cx="1900006" cy="504946"/>
            </a:xfrm>
          </p:grpSpPr>
          <p:sp>
            <p:nvSpPr>
              <p:cNvPr id="28" name="矩形: 圆角 27">
                <a:extLst>
                  <a:ext uri="{FF2B5EF4-FFF2-40B4-BE49-F238E27FC236}">
                    <a16:creationId xmlns:a16="http://schemas.microsoft.com/office/drawing/2014/main" id="{3C87C177-43AB-821A-B057-41A8607A8072}"/>
                  </a:ext>
                </a:extLst>
              </p:cNvPr>
              <p:cNvSpPr/>
              <p:nvPr/>
            </p:nvSpPr>
            <p:spPr>
              <a:xfrm>
                <a:off x="3510193" y="3944518"/>
                <a:ext cx="1900006" cy="504946"/>
              </a:xfrm>
              <a:prstGeom prst="roundRect">
                <a:avLst>
                  <a:gd name="adj" fmla="val 50000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+mn-ea"/>
                </a:endParaRPr>
              </a:p>
            </p:txBody>
          </p:sp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C7108711-4E23-026F-CFA4-5B5582FA7B8E}"/>
                  </a:ext>
                </a:extLst>
              </p:cNvPr>
              <p:cNvSpPr txBox="1"/>
              <p:nvPr/>
            </p:nvSpPr>
            <p:spPr>
              <a:xfrm>
                <a:off x="3713099" y="3944518"/>
                <a:ext cx="1415772" cy="504946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2400" dirty="0">
                    <a:solidFill>
                      <a:schemeClr val="bg1"/>
                    </a:solidFill>
                    <a:latin typeface="+mj-ea"/>
                    <a:ea typeface="+mj-ea"/>
                  </a:rPr>
                  <a:t>添加标题</a:t>
                </a: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</p:grp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20F5B318-0EBD-BD2B-BE7F-0112F39CA8E4}"/>
                </a:ext>
              </a:extLst>
            </p:cNvPr>
            <p:cNvGrpSpPr/>
            <p:nvPr/>
          </p:nvGrpSpPr>
          <p:grpSpPr>
            <a:xfrm>
              <a:off x="407797" y="4557954"/>
              <a:ext cx="4384017" cy="1443817"/>
              <a:chOff x="407797" y="4557954"/>
              <a:chExt cx="4384017" cy="1443817"/>
            </a:xfrm>
          </p:grpSpPr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078B588A-F028-C336-8CDE-998DD5E2B773}"/>
                  </a:ext>
                </a:extLst>
              </p:cNvPr>
              <p:cNvSpPr txBox="1"/>
              <p:nvPr/>
            </p:nvSpPr>
            <p:spPr>
              <a:xfrm>
                <a:off x="407797" y="4557954"/>
                <a:ext cx="4384017" cy="7347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dirty="0">
                    <a:latin typeface="+mn-ea"/>
                  </a:rPr>
                  <a:t>根据文本内容进行复制粘贴，保持</a:t>
                </a:r>
                <a:r>
                  <a:rPr lang="en-US" altLang="zh-CN" dirty="0">
                    <a:latin typeface="+mn-ea"/>
                  </a:rPr>
                  <a:t>1.2</a:t>
                </a:r>
                <a:r>
                  <a:rPr lang="zh-CN" altLang="en-US" dirty="0">
                    <a:latin typeface="+mn-ea"/>
                  </a:rPr>
                  <a:t>倍行距，两端对齐</a:t>
                </a:r>
              </a:p>
            </p:txBody>
          </p:sp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CEC25043-A708-56C7-2F93-577192A1F421}"/>
                  </a:ext>
                </a:extLst>
              </p:cNvPr>
              <p:cNvSpPr txBox="1"/>
              <p:nvPr/>
            </p:nvSpPr>
            <p:spPr>
              <a:xfrm>
                <a:off x="407797" y="5267018"/>
                <a:ext cx="4384017" cy="7347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dirty="0">
                    <a:latin typeface="+mn-ea"/>
                  </a:rPr>
                  <a:t>根据文本内容进行复制粘贴，保持</a:t>
                </a:r>
                <a:r>
                  <a:rPr lang="en-US" altLang="zh-CN" dirty="0">
                    <a:latin typeface="+mn-ea"/>
                  </a:rPr>
                  <a:t>1.2</a:t>
                </a:r>
                <a:r>
                  <a:rPr lang="zh-CN" altLang="en-US" dirty="0">
                    <a:latin typeface="+mn-ea"/>
                  </a:rPr>
                  <a:t>倍行距，两端对齐</a:t>
                </a:r>
              </a:p>
            </p:txBody>
          </p: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B1E6FD62-8EFF-FB5A-870F-90407A0A258D}"/>
              </a:ext>
            </a:extLst>
          </p:cNvPr>
          <p:cNvGrpSpPr/>
          <p:nvPr/>
        </p:nvGrpSpPr>
        <p:grpSpPr>
          <a:xfrm>
            <a:off x="982999" y="2104570"/>
            <a:ext cx="1205466" cy="1205464"/>
            <a:chOff x="982999" y="2104570"/>
            <a:chExt cx="1205466" cy="1205464"/>
          </a:xfrm>
        </p:grpSpPr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18398C64-7B05-C913-3A6F-F4CC9129EB67}"/>
                </a:ext>
              </a:extLst>
            </p:cNvPr>
            <p:cNvSpPr/>
            <p:nvPr/>
          </p:nvSpPr>
          <p:spPr>
            <a:xfrm>
              <a:off x="1053296" y="2174866"/>
              <a:ext cx="1064871" cy="1064871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152400" dist="127000" dir="5400000" sx="93000" sy="93000" algn="t" rotWithShape="0">
                <a:schemeClr val="accent1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dirty="0">
                  <a:ea typeface="思源黑体 CN Regular" panose="020B0500000000000000" pitchFamily="34" charset="-122"/>
                </a:rPr>
                <a:t>01</a:t>
              </a:r>
              <a:endParaRPr lang="zh-CN" altLang="en-US" sz="3600" dirty="0">
                <a:ea typeface="思源黑体 CN Regular" panose="020B0500000000000000" pitchFamily="34" charset="-122"/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75F37BA7-954F-879B-509F-FF09B989672A}"/>
                </a:ext>
              </a:extLst>
            </p:cNvPr>
            <p:cNvSpPr/>
            <p:nvPr/>
          </p:nvSpPr>
          <p:spPr>
            <a:xfrm>
              <a:off x="982999" y="2104570"/>
              <a:ext cx="1205466" cy="1205464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  <a:effectLst>
              <a:outerShdw blurRad="254000" dist="177800" dir="2700000" algn="tl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dirty="0">
                <a:ea typeface="思源黑体 CN Regular" panose="020B05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460011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自定义 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ED7D31"/>
      </a:accent1>
      <a:accent2>
        <a:srgbClr val="FFBF51"/>
      </a:accent2>
      <a:accent3>
        <a:srgbClr val="EE9457"/>
      </a:accent3>
      <a:accent4>
        <a:srgbClr val="EEAB7D"/>
      </a:accent4>
      <a:accent5>
        <a:srgbClr val="EFC2A4"/>
      </a:accent5>
      <a:accent6>
        <a:srgbClr val="EFD9CA"/>
      </a:accent6>
      <a:hlink>
        <a:srgbClr val="0563C1"/>
      </a:hlink>
      <a:folHlink>
        <a:srgbClr val="954F72"/>
      </a:folHlink>
    </a:clrScheme>
    <a:fontScheme name="自定义 16">
      <a:majorFont>
        <a:latin typeface="Bebas Neue"/>
        <a:ea typeface="思源黑体 CN Bold"/>
        <a:cs typeface=""/>
      </a:majorFont>
      <a:minorFont>
        <a:latin typeface="Bebas Neue"/>
        <a:ea typeface="思源黑体 CN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359</TotalTime>
  <Words>727</Words>
  <Application>Microsoft Office PowerPoint</Application>
  <PresentationFormat>宽屏</PresentationFormat>
  <Paragraphs>132</Paragraphs>
  <Slides>17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OPPOSans H</vt:lpstr>
      <vt:lpstr>OPPOSans M</vt:lpstr>
      <vt:lpstr>阿里巴巴普惠体 2.0 55 Regular</vt:lpstr>
      <vt:lpstr>阿里巴巴普惠体 2.0 65 Medium</vt:lpstr>
      <vt:lpstr>思源黑体 CN Bold</vt:lpstr>
      <vt:lpstr>思源黑体 CN Regular</vt:lpstr>
      <vt:lpstr>Arial</vt:lpstr>
      <vt:lpstr>Bebas Neue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橙色商务风新员工入职培训ppt模板</dc:title>
  <dc:subject>新员工入职培训</dc:subject>
  <dc:creator>©小致</dc:creator>
  <cp:keywords>P界达人</cp:keywords>
  <dc:description>51PPT模板网，幻灯片演示模板及素材免费下载！_x000d_
51PPT模板网 唯一访问网址：www.51pptmoban.com</dc:description>
  <cp:lastModifiedBy>51pptmoban .com</cp:lastModifiedBy>
  <cp:revision>57</cp:revision>
  <dcterms:created xsi:type="dcterms:W3CDTF">2023-08-19T06:32:25Z</dcterms:created>
  <dcterms:modified xsi:type="dcterms:W3CDTF">2023-10-30T14:51:27Z</dcterms:modified>
  <cp:category>PowerPoint</cp:category>
  <cp:contentStatus>橙色商务风新员工入职培训ppt模板，www.51pptmoban.com</cp:contentStatus>
  <cp:version>51pptmoban.com（V51-103001版）</cp:version>
</cp:coreProperties>
</file>